
<file path=[Content_Types].xml><?xml version="1.0" encoding="utf-8"?>
<Types xmlns="http://schemas.openxmlformats.org/package/2006/content-types">
  <Default Extension="jpeg" ContentType="image/jpeg"/>
  <Default Extension="xlsx" ContentType="application/vnd.openxmlformats-officedocument.spreadsheetml.sheet"/>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harts/chart1.xml" ContentType="application/vnd.openxmlformats-officedocument.drawingml.chart+xml"/>
  <Override PartName="/ppt/charts/colors1.xml" ContentType="application/vnd.ms-office.chartcolorstyle+xml"/>
  <Override PartName="/ppt/charts/style1.xml" ContentType="application/vnd.ms-office.chartstyle+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handoutMasterIdLst>
    <p:handoutMasterId r:id="rId33"/>
  </p:handoutMasterIdLst>
  <p:sldIdLst>
    <p:sldId id="277" r:id="rId3"/>
    <p:sldId id="273" r:id="rId5"/>
    <p:sldId id="278" r:id="rId6"/>
    <p:sldId id="264" r:id="rId7"/>
    <p:sldId id="282" r:id="rId8"/>
    <p:sldId id="283" r:id="rId9"/>
    <p:sldId id="284" r:id="rId10"/>
    <p:sldId id="279" r:id="rId11"/>
    <p:sldId id="285" r:id="rId12"/>
    <p:sldId id="271" r:id="rId13"/>
    <p:sldId id="286" r:id="rId14"/>
    <p:sldId id="287" r:id="rId15"/>
    <p:sldId id="288" r:id="rId16"/>
    <p:sldId id="300" r:id="rId17"/>
    <p:sldId id="289" r:id="rId18"/>
    <p:sldId id="291" r:id="rId19"/>
    <p:sldId id="281" r:id="rId20"/>
    <p:sldId id="292" r:id="rId21"/>
    <p:sldId id="297" r:id="rId22"/>
    <p:sldId id="298" r:id="rId23"/>
    <p:sldId id="280" r:id="rId24"/>
    <p:sldId id="294" r:id="rId25"/>
    <p:sldId id="295" r:id="rId26"/>
    <p:sldId id="296" r:id="rId27"/>
    <p:sldId id="299" r:id="rId28"/>
    <p:sldId id="290" r:id="rId29"/>
    <p:sldId id="258" r:id="rId30"/>
    <p:sldId id="259" r:id="rId31"/>
    <p:sldId id="301" r:id="rId32"/>
  </p:sldIdLst>
  <p:sldSz cx="9144000" cy="5143500" type="screen16x9"/>
  <p:notesSz cx="6858000" cy="9144000"/>
  <p:defaultTextStyle>
    <a:defPPr>
      <a:defRPr lang="zh-CN"/>
    </a:defPPr>
    <a:lvl1pPr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9BC742"/>
    <a:srgbClr val="6FB5BC"/>
    <a:srgbClr val="525252"/>
    <a:srgbClr val="949494"/>
    <a:srgbClr val="262626"/>
    <a:srgbClr val="F2F2F2"/>
    <a:srgbClr val="454545"/>
    <a:srgbClr val="8A8A8A"/>
    <a:srgbClr val="A9DC43"/>
    <a:srgbClr val="29292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74" autoAdjust="0"/>
    <p:restoredTop sz="93437" autoAdjust="0"/>
  </p:normalViewPr>
  <p:slideViewPr>
    <p:cSldViewPr>
      <p:cViewPr varScale="1">
        <p:scale>
          <a:sx n="147" d="100"/>
          <a:sy n="147" d="100"/>
        </p:scale>
        <p:origin x="-594" y="-102"/>
      </p:cViewPr>
      <p:guideLst>
        <p:guide orient="horz" pos="1620"/>
        <p:guide pos="2924"/>
      </p:guideLst>
    </p:cSldViewPr>
  </p:slideViewPr>
  <p:notesTextViewPr>
    <p:cViewPr>
      <p:scale>
        <a:sx n="1" d="1"/>
        <a:sy n="1" d="1"/>
      </p:scale>
      <p:origin x="0" y="0"/>
    </p:cViewPr>
  </p:notesTextViewPr>
  <p:sorterViewPr>
    <p:cViewPr>
      <p:scale>
        <a:sx n="182" d="100"/>
        <a:sy n="182" d="100"/>
      </p:scale>
      <p:origin x="0" y="0"/>
    </p:cViewPr>
  </p:sorterViewPr>
  <p:gridSpacing cx="72005" cy="72005"/>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6" Type="http://schemas.openxmlformats.org/officeDocument/2006/relationships/tableStyles" Target="tableStyles.xml"/><Relationship Id="rId35" Type="http://schemas.openxmlformats.org/officeDocument/2006/relationships/viewProps" Target="viewProps.xml"/><Relationship Id="rId34" Type="http://schemas.openxmlformats.org/officeDocument/2006/relationships/presProps" Target="presProps.xml"/><Relationship Id="rId33" Type="http://schemas.openxmlformats.org/officeDocument/2006/relationships/handoutMaster" Target="handoutMasters/handoutMaster1.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charts/_rels/chart1.xml.rels><?xml version="1.0" encoding="UTF-8" standalone="yes"?>
<Relationships xmlns="http://schemas.openxmlformats.org/package/2006/relationships"><Relationship Id="rId3" Type="http://schemas.microsoft.com/office/2011/relationships/chartColorStyle" Target="colors1.xml"/><Relationship Id="rId2" Type="http://schemas.microsoft.com/office/2011/relationships/chartStyle" Target="style1.xml"/><Relationship Id="rId1" Type="http://schemas.openxmlformats.org/officeDocument/2006/relationships/package" Target="../embeddings/Workbook1.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系列 1</c:v>
                </c:pt>
              </c:strCache>
            </c:strRef>
          </c:tx>
          <c:spPr>
            <a:solidFill>
              <a:srgbClr val="6FB5BC"/>
            </a:solidFill>
            <a:ln>
              <a:noFill/>
            </a:ln>
            <a:effectLst/>
          </c:spPr>
          <c:invertIfNegative val="0"/>
          <c:dLbls>
            <c:delete val="1"/>
          </c:dLbls>
          <c:cat>
            <c:strRef>
              <c:f>Sheet1!$A$2:$A$4</c:f>
              <c:strCache>
                <c:ptCount val="3"/>
                <c:pt idx="0">
                  <c:v>标题</c:v>
                </c:pt>
                <c:pt idx="1">
                  <c:v>标题</c:v>
                </c:pt>
                <c:pt idx="2">
                  <c:v>标题</c:v>
                </c:pt>
              </c:strCache>
            </c:strRef>
          </c:cat>
          <c:val>
            <c:numRef>
              <c:f>Sheet1!$B$2:$B$4</c:f>
              <c:numCache>
                <c:formatCode>General</c:formatCode>
                <c:ptCount val="3"/>
                <c:pt idx="0">
                  <c:v>4.3</c:v>
                </c:pt>
                <c:pt idx="1">
                  <c:v>2.5</c:v>
                </c:pt>
                <c:pt idx="2">
                  <c:v>3.5</c:v>
                </c:pt>
              </c:numCache>
            </c:numRef>
          </c:val>
        </c:ser>
        <c:ser>
          <c:idx val="1"/>
          <c:order val="1"/>
          <c:tx>
            <c:strRef>
              <c:f>Sheet1!$C$1</c:f>
              <c:strCache>
                <c:ptCount val="1"/>
                <c:pt idx="0">
                  <c:v>系列 2</c:v>
                </c:pt>
              </c:strCache>
            </c:strRef>
          </c:tx>
          <c:spPr>
            <a:solidFill>
              <a:srgbClr val="9BC742"/>
            </a:solidFill>
            <a:ln>
              <a:noFill/>
            </a:ln>
            <a:effectLst/>
          </c:spPr>
          <c:invertIfNegative val="0"/>
          <c:dLbls>
            <c:delete val="1"/>
          </c:dLbls>
          <c:cat>
            <c:strRef>
              <c:f>Sheet1!$A$2:$A$4</c:f>
              <c:strCache>
                <c:ptCount val="3"/>
                <c:pt idx="0">
                  <c:v>标题</c:v>
                </c:pt>
                <c:pt idx="1">
                  <c:v>标题</c:v>
                </c:pt>
                <c:pt idx="2">
                  <c:v>标题</c:v>
                </c:pt>
              </c:strCache>
            </c:strRef>
          </c:cat>
          <c:val>
            <c:numRef>
              <c:f>Sheet1!$C$2:$C$4</c:f>
              <c:numCache>
                <c:formatCode>General</c:formatCode>
                <c:ptCount val="3"/>
                <c:pt idx="0">
                  <c:v>2.4</c:v>
                </c:pt>
                <c:pt idx="1">
                  <c:v>4.4</c:v>
                </c:pt>
                <c:pt idx="2">
                  <c:v>1.8</c:v>
                </c:pt>
              </c:numCache>
            </c:numRef>
          </c:val>
        </c:ser>
        <c:ser>
          <c:idx val="2"/>
          <c:order val="2"/>
          <c:tx>
            <c:strRef>
              <c:f>Sheet1!$D$1</c:f>
              <c:strCache>
                <c:ptCount val="1"/>
                <c:pt idx="0">
                  <c:v>系列 3</c:v>
                </c:pt>
              </c:strCache>
            </c:strRef>
          </c:tx>
          <c:spPr>
            <a:solidFill>
              <a:schemeClr val="bg1">
                <a:lumMod val="85000"/>
              </a:schemeClr>
            </a:solidFill>
            <a:ln>
              <a:noFill/>
            </a:ln>
            <a:effectLst/>
          </c:spPr>
          <c:invertIfNegative val="0"/>
          <c:dLbls>
            <c:delete val="1"/>
          </c:dLbls>
          <c:cat>
            <c:strRef>
              <c:f>Sheet1!$A$2:$A$4</c:f>
              <c:strCache>
                <c:ptCount val="3"/>
                <c:pt idx="0">
                  <c:v>标题</c:v>
                </c:pt>
                <c:pt idx="1">
                  <c:v>标题</c:v>
                </c:pt>
                <c:pt idx="2">
                  <c:v>标题</c:v>
                </c:pt>
              </c:strCache>
            </c:strRef>
          </c:cat>
          <c:val>
            <c:numRef>
              <c:f>Sheet1!$D$2:$D$4</c:f>
              <c:numCache>
                <c:formatCode>General</c:formatCode>
                <c:ptCount val="3"/>
                <c:pt idx="0">
                  <c:v>2</c:v>
                </c:pt>
                <c:pt idx="1">
                  <c:v>2</c:v>
                </c:pt>
                <c:pt idx="2">
                  <c:v>3</c:v>
                </c:pt>
              </c:numCache>
            </c:numRef>
          </c:val>
        </c:ser>
        <c:dLbls>
          <c:showLegendKey val="0"/>
          <c:showVal val="0"/>
          <c:showCatName val="0"/>
          <c:showSerName val="0"/>
          <c:showPercent val="0"/>
          <c:showBubbleSize val="0"/>
        </c:dLbls>
        <c:gapWidth val="219"/>
        <c:overlap val="-27"/>
        <c:axId val="899778432"/>
        <c:axId val="899779968"/>
      </c:barChart>
      <c:catAx>
        <c:axId val="899778432"/>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lang="zh-CN" sz="1195" b="0" i="0" u="none" strike="noStrike" kern="1200" baseline="0">
                <a:solidFill>
                  <a:schemeClr val="bg1">
                    <a:lumMod val="85000"/>
                  </a:schemeClr>
                </a:solidFill>
                <a:latin typeface="方正黑体简体" panose="03000509000000000000" pitchFamily="65" charset="-122"/>
                <a:ea typeface="方正黑体简体" panose="03000509000000000000" pitchFamily="65" charset="-122"/>
                <a:cs typeface="+mn-cs"/>
              </a:defRPr>
            </a:pPr>
          </a:p>
        </c:txPr>
        <c:crossAx val="899779968"/>
        <c:crosses val="autoZero"/>
        <c:auto val="1"/>
        <c:lblAlgn val="ctr"/>
        <c:lblOffset val="100"/>
        <c:noMultiLvlLbl val="0"/>
      </c:catAx>
      <c:valAx>
        <c:axId val="899779968"/>
        <c:scaling>
          <c:orientation val="minMax"/>
        </c:scaling>
        <c:delete val="0"/>
        <c:axPos val="l"/>
        <c:numFmt formatCode="General" sourceLinked="1"/>
        <c:majorTickMark val="out"/>
        <c:minorTickMark val="none"/>
        <c:tickLblPos val="nextTo"/>
        <c:spPr>
          <a:noFill/>
          <a:ln>
            <a:noFill/>
          </a:ln>
          <a:effectLst/>
        </c:spPr>
        <c:txPr>
          <a:bodyPr rot="-60000000" spcFirstLastPara="1" vertOverflow="ellipsis" vert="horz" wrap="square" anchor="ctr" anchorCtr="1"/>
          <a:lstStyle/>
          <a:p>
            <a:pPr>
              <a:defRPr lang="zh-CN" sz="1195" b="0" i="0" u="none" strike="noStrike" kern="1200" baseline="0">
                <a:solidFill>
                  <a:schemeClr val="tx1">
                    <a:lumMod val="65000"/>
                    <a:lumOff val="35000"/>
                  </a:schemeClr>
                </a:solidFill>
                <a:latin typeface="方正黑体简体" panose="03000509000000000000" pitchFamily="65" charset="-122"/>
                <a:ea typeface="方正黑体简体" panose="03000509000000000000" pitchFamily="65" charset="-122"/>
                <a:cs typeface="+mn-cs"/>
              </a:defRPr>
            </a:pPr>
          </a:p>
        </c:txPr>
        <c:crossAx val="899778432"/>
        <c:crosses val="autoZero"/>
        <c:crossBetween val="between"/>
      </c:valAx>
      <c:spPr>
        <a:noFill/>
        <a:ln>
          <a:noFill/>
        </a:ln>
        <a:effectLst/>
      </c:spPr>
    </c:plotArea>
    <c:plotVisOnly val="1"/>
    <c:dispBlanksAs val="gap"/>
    <c:showDLblsOverMax val="0"/>
  </c:chart>
  <c:spPr>
    <a:noFill/>
    <a:ln>
      <a:noFill/>
    </a:ln>
    <a:effectLst/>
  </c:spPr>
  <c:txPr>
    <a:bodyPr/>
    <a:lstStyle/>
    <a:p>
      <a:pPr>
        <a:defRPr lang="zh-CN">
          <a:latin typeface="方正黑体简体" panose="03000509000000000000" pitchFamily="65" charset="-122"/>
          <a:ea typeface="方正黑体简体" panose="03000509000000000000" pitchFamily="65" charset="-122"/>
        </a:defRPr>
      </a:pPr>
    </a:p>
  </c:txPr>
  <c:externalData r:id="rId1">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ABA021F4-FBEC-4D1B-A244-40C17C661FC2}" type="datetime1">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DB58B9A5-25FB-423C-ADD4-9B377F221A8F}" type="slidenum">
              <a:rPr lang="zh-CN" altLang="en-US" smtClean="0"/>
            </a:fld>
            <a:endParaRPr lang="zh-CN" altLang="en-US"/>
          </a:p>
        </p:txBody>
      </p:sp>
    </p:spTree>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2050" name="页眉占位符 1"/>
          <p:cNvSpPr>
            <a:spLocks noGrp="1" noChangeArrowheads="1"/>
          </p:cNvSpPr>
          <p:nvPr>
            <p:ph type="hdr" sz="quarter" idx="4294967295"/>
          </p:nvPr>
        </p:nvSpPr>
        <p:spPr bwMode="auto">
          <a:xfrm>
            <a:off x="0" y="0"/>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lvl1pPr eaLnBrk="1" hangingPunct="1">
              <a:buFont typeface="Arial" panose="020B0604020202020204" pitchFamily="34" charset="0"/>
              <a:buNone/>
              <a:defRPr sz="1200"/>
            </a:lvl1pPr>
          </a:lstStyle>
          <a:p>
            <a:pPr>
              <a:defRPr/>
            </a:pPr>
            <a:endParaRPr lang="zh-CN" altLang="zh-CN"/>
          </a:p>
        </p:txBody>
      </p:sp>
      <p:sp>
        <p:nvSpPr>
          <p:cNvPr id="2051" name="日期占位符 2"/>
          <p:cNvSpPr>
            <a:spLocks noGrp="1" noChangeArrowheads="1"/>
          </p:cNvSpPr>
          <p:nvPr>
            <p:ph type="dt" idx="1"/>
          </p:nvPr>
        </p:nvSpPr>
        <p:spPr bwMode="auto">
          <a:xfrm>
            <a:off x="3884613" y="0"/>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lvl1pPr algn="r" eaLnBrk="1" hangingPunct="1">
              <a:buFont typeface="Arial" panose="020B0604020202020204" pitchFamily="34" charset="0"/>
              <a:buNone/>
              <a:defRPr/>
            </a:lvl1pPr>
          </a:lstStyle>
          <a:p>
            <a:pPr>
              <a:defRPr/>
            </a:pPr>
            <a:fld id="{AB87DC56-0F99-4D77-B479-24EA34EBADBB}" type="datetime1">
              <a:rPr lang="zh-CN" altLang="en-US" smtClean="0"/>
            </a:fld>
            <a:endParaRPr lang="zh-CN" altLang="en-US" sz="1200"/>
          </a:p>
        </p:txBody>
      </p:sp>
      <p:sp>
        <p:nvSpPr>
          <p:cNvPr id="2052" name="幻灯片图像占位符 3"/>
          <p:cNvSpPr>
            <a:spLocks noGrp="1" noRot="1" noChangeAspect="1" noChangeArrowheads="1"/>
          </p:cNvSpPr>
          <p:nvPr>
            <p:ph type="sldImg" idx="2"/>
          </p:nvPr>
        </p:nvSpPr>
        <p:spPr bwMode="auto">
          <a:xfrm>
            <a:off x="381000" y="685800"/>
            <a:ext cx="6096000" cy="3429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sp>
      <p:sp>
        <p:nvSpPr>
          <p:cNvPr id="14341" name="备注占位符 4"/>
          <p:cNvSpPr>
            <a:spLocks noGrp="1" noRot="1" noChangeAspect="1" noChangeArrowheads="1"/>
          </p:cNvSpPr>
          <p:nvPr/>
        </p:nvSpPr>
        <p:spPr bwMode="auto">
          <a:xfrm>
            <a:off x="685800" y="4343400"/>
            <a:ext cx="5486400"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defTabSz="0" eaLnBrk="0" hangingPunct="0">
              <a:defRPr>
                <a:solidFill>
                  <a:schemeClr val="tx1"/>
                </a:solidFill>
                <a:latin typeface="Arial" panose="020B0604020202020204" pitchFamily="34" charset="0"/>
                <a:ea typeface="宋体" panose="02010600030101010101" pitchFamily="2" charset="-122"/>
              </a:defRPr>
            </a:lvl1pPr>
            <a:lvl2pPr marL="742950" indent="-285750" defTabSz="0" eaLnBrk="0" hangingPunct="0">
              <a:defRPr>
                <a:solidFill>
                  <a:schemeClr val="tx1"/>
                </a:solidFill>
                <a:latin typeface="Arial" panose="020B0604020202020204" pitchFamily="34" charset="0"/>
                <a:ea typeface="宋体" panose="02010600030101010101" pitchFamily="2" charset="-122"/>
              </a:defRPr>
            </a:lvl2pPr>
            <a:lvl3pPr marL="1143000" indent="-228600" defTabSz="0" eaLnBrk="0" hangingPunct="0">
              <a:defRPr>
                <a:solidFill>
                  <a:schemeClr val="tx1"/>
                </a:solidFill>
                <a:latin typeface="Arial" panose="020B0604020202020204" pitchFamily="34" charset="0"/>
                <a:ea typeface="宋体" panose="02010600030101010101" pitchFamily="2" charset="-122"/>
              </a:defRPr>
            </a:lvl3pPr>
            <a:lvl4pPr marL="1600200" indent="-228600" defTabSz="0" eaLnBrk="0" hangingPunct="0">
              <a:defRPr>
                <a:solidFill>
                  <a:schemeClr val="tx1"/>
                </a:solidFill>
                <a:latin typeface="Arial" panose="020B0604020202020204" pitchFamily="34" charset="0"/>
                <a:ea typeface="宋体" panose="02010600030101010101" pitchFamily="2" charset="-122"/>
              </a:defRPr>
            </a:lvl4pPr>
            <a:lvl5pPr marL="2057400" indent="-228600" defTabSz="0" eaLnBrk="0" hangingPunct="0">
              <a:defRPr>
                <a:solidFill>
                  <a:schemeClr val="tx1"/>
                </a:solidFill>
                <a:latin typeface="Arial" panose="020B0604020202020204" pitchFamily="34" charset="0"/>
                <a:ea typeface="宋体" panose="02010600030101010101" pitchFamily="2" charset="-122"/>
              </a:defRPr>
            </a:lvl5pPr>
            <a:lvl6pPr marL="2514600" indent="-228600" defTabSz="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defTabSz="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defTabSz="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defTabSz="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spcBef>
                <a:spcPct val="30000"/>
              </a:spcBef>
              <a:defRPr/>
            </a:pPr>
            <a:r>
              <a:rPr lang="zh-CN" altLang="zh-CN" sz="1200" smtClean="0"/>
              <a:t>单击此处编辑母版文本样式</a:t>
            </a:r>
            <a:endParaRPr lang="zh-CN" altLang="zh-CN" sz="1200" smtClean="0"/>
          </a:p>
          <a:p>
            <a:pPr>
              <a:spcBef>
                <a:spcPct val="30000"/>
              </a:spcBef>
              <a:defRPr/>
            </a:pPr>
            <a:r>
              <a:rPr lang="zh-CN" altLang="zh-CN" sz="1200" smtClean="0"/>
              <a:t>第二级</a:t>
            </a:r>
            <a:endParaRPr lang="zh-CN" altLang="zh-CN" sz="1200" smtClean="0"/>
          </a:p>
          <a:p>
            <a:pPr>
              <a:spcBef>
                <a:spcPct val="30000"/>
              </a:spcBef>
              <a:defRPr/>
            </a:pPr>
            <a:r>
              <a:rPr lang="zh-CN" altLang="zh-CN" sz="1200" smtClean="0"/>
              <a:t>第三级</a:t>
            </a:r>
            <a:endParaRPr lang="zh-CN" altLang="zh-CN" sz="1200" smtClean="0"/>
          </a:p>
          <a:p>
            <a:pPr>
              <a:spcBef>
                <a:spcPct val="30000"/>
              </a:spcBef>
              <a:defRPr/>
            </a:pPr>
            <a:r>
              <a:rPr lang="zh-CN" altLang="zh-CN" sz="1200" smtClean="0"/>
              <a:t>第四级</a:t>
            </a:r>
            <a:endParaRPr lang="zh-CN" altLang="zh-CN" sz="1200" smtClean="0"/>
          </a:p>
          <a:p>
            <a:pPr>
              <a:spcBef>
                <a:spcPct val="30000"/>
              </a:spcBef>
              <a:defRPr/>
            </a:pPr>
            <a:r>
              <a:rPr lang="zh-CN" altLang="zh-CN" sz="1200" smtClean="0"/>
              <a:t>第五级</a:t>
            </a:r>
            <a:endParaRPr lang="zh-CN" altLang="zh-CN" sz="1200" smtClean="0"/>
          </a:p>
        </p:txBody>
      </p:sp>
      <p:sp>
        <p:nvSpPr>
          <p:cNvPr id="2054" name="页脚占位符 5"/>
          <p:cNvSpPr>
            <a:spLocks noGrp="1" noChangeArrowheads="1"/>
          </p:cNvSpPr>
          <p:nvPr>
            <p:ph type="ftr" sz="quarter" idx="4"/>
          </p:nvPr>
        </p:nvSpPr>
        <p:spPr bwMode="auto">
          <a:xfrm>
            <a:off x="0"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lstStyle>
            <a:lvl1pPr eaLnBrk="1" hangingPunct="1">
              <a:buFont typeface="Arial" panose="020B0604020202020204" pitchFamily="34" charset="0"/>
              <a:buNone/>
              <a:defRPr sz="1200"/>
            </a:lvl1pPr>
          </a:lstStyle>
          <a:p>
            <a:pPr>
              <a:defRPr/>
            </a:pPr>
            <a:endParaRPr lang="zh-CN" altLang="zh-CN"/>
          </a:p>
        </p:txBody>
      </p:sp>
      <p:sp>
        <p:nvSpPr>
          <p:cNvPr id="2055" name="灯片编号占位符 6"/>
          <p:cNvSpPr>
            <a:spLocks noGrp="1" noChangeArrowheads="1"/>
          </p:cNvSpPr>
          <p:nvPr>
            <p:ph type="sldNum" sz="quarter" idx="5"/>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lstStyle>
            <a:lvl1pPr algn="r" eaLnBrk="1" hangingPunct="1">
              <a:buFont typeface="Arial" panose="020B0604020202020204" pitchFamily="34" charset="0"/>
              <a:buNone/>
              <a:defRPr/>
            </a:lvl1pPr>
          </a:lstStyle>
          <a:p>
            <a:pPr>
              <a:defRPr/>
            </a:pPr>
            <a:fld id="{7FD80318-7551-4EB4-B86B-46DD5DD1884A}" type="slidenum">
              <a:rPr lang="zh-CN" altLang="en-US"/>
            </a:fld>
            <a:endParaRPr lang="zh-CN" altLang="en-US" sz="1200"/>
          </a:p>
        </p:txBody>
      </p:sp>
    </p:spTree>
  </p:cSld>
  <p:clrMap bg1="lt1" tx1="dk1" bg2="lt2" tx2="dk2" accent1="accent1" accent2="accent2" accent3="accent3" accent4="accent4" accent5="accent5" accent6="accent6" hlink="hlink" folHlink="folHlink"/>
  <p:hf hdr="0" ftr="0" dt="0"/>
  <p:notesStyle>
    <a:lvl1pPr algn="l" defTabSz="0"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1pPr>
    <a:lvl2pPr marL="457200" algn="l" defTabSz="0"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2pPr>
    <a:lvl3pPr marL="914400" algn="l" defTabSz="0"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3pPr>
    <a:lvl4pPr marL="1371600" algn="l" defTabSz="0"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4pPr>
    <a:lvl5pPr marL="1828800" algn="l" defTabSz="0"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幻灯片图像占位符 1"/>
          <p:cNvSpPr>
            <a:spLocks noGrp="1" noRot="1" noChangeAspect="1" noTextEdit="1"/>
          </p:cNvSpPr>
          <p:nvPr>
            <p:ph type="sldImg"/>
          </p:nvPr>
        </p:nvSpPr>
        <p:spPr/>
      </p:sp>
      <p:sp>
        <p:nvSpPr>
          <p:cNvPr id="5123" name="备注占位符 2"/>
          <p:cNvSpPr>
            <a:spLocks noGrp="1"/>
          </p:cNvSpPr>
          <p:nvPr>
            <p:ph type="body" idx="1"/>
          </p:nvPr>
        </p:nvSpPr>
        <p:spPr bwMode="auto">
          <a:xfrm>
            <a:off x="685800" y="4400550"/>
            <a:ext cx="5486400" cy="360045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p>
        </p:txBody>
      </p:sp>
      <p:sp>
        <p:nvSpPr>
          <p:cNvPr id="5125" name="灯片编号占位符 4"/>
          <p:cNvSpPr>
            <a:spLocks noGrp="1"/>
          </p:cNvSpPr>
          <p:nvPr>
            <p:ph type="sldNum" sz="quarter" idx="5"/>
          </p:nvPr>
        </p:nvSpPr>
        <p:spPr>
          <a:noFill/>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9DEED19C-695A-433F-B55F-9D0F7E105F15}" type="slidenum">
              <a:rPr lang="zh-CN" altLang="en-US" smtClean="0"/>
            </a:fld>
            <a:endParaRPr lang="zh-CN" altLang="en-US" sz="1200"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400550"/>
            <a:ext cx="5486400" cy="3600450"/>
          </a:xfrm>
          <a:prstGeom prst="rect">
            <a:avLst/>
          </a:prstGeom>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7FD80318-7551-4EB4-B86B-46DD5DD1884A}" type="slidenum">
              <a:rPr lang="zh-CN" altLang="en-US" smtClean="0"/>
            </a:fld>
            <a:endParaRPr lang="zh-CN" altLang="en-US" sz="120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400550"/>
            <a:ext cx="5486400" cy="3600450"/>
          </a:xfrm>
          <a:prstGeom prst="rect">
            <a:avLst/>
          </a:prstGeom>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7FD80318-7551-4EB4-B86B-46DD5DD1884A}" type="slidenum">
              <a:rPr lang="zh-CN" altLang="en-US" smtClean="0"/>
            </a:fld>
            <a:endParaRPr lang="zh-CN" altLang="en-US" sz="120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400550"/>
            <a:ext cx="5486400" cy="3600450"/>
          </a:xfrm>
          <a:prstGeom prst="rect">
            <a:avLst/>
          </a:prstGeom>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7FD80318-7551-4EB4-B86B-46DD5DD1884A}" type="slidenum">
              <a:rPr lang="zh-CN" altLang="en-US" smtClean="0"/>
            </a:fld>
            <a:endParaRPr lang="zh-CN" altLang="en-US" sz="120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400550"/>
            <a:ext cx="5486400" cy="3600450"/>
          </a:xfrm>
          <a:prstGeom prst="rect">
            <a:avLst/>
          </a:prstGeom>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7FD80318-7551-4EB4-B86B-46DD5DD1884A}" type="slidenum">
              <a:rPr lang="zh-CN" altLang="en-US" smtClean="0"/>
            </a:fld>
            <a:endParaRPr lang="zh-CN" altLang="en-US" sz="120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400550"/>
            <a:ext cx="5486400" cy="3600450"/>
          </a:xfrm>
          <a:prstGeom prst="rect">
            <a:avLst/>
          </a:prstGeom>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7FD80318-7551-4EB4-B86B-46DD5DD1884A}" type="slidenum">
              <a:rPr lang="zh-CN" altLang="en-US" smtClean="0"/>
            </a:fld>
            <a:endParaRPr lang="zh-CN" altLang="en-US" sz="120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400550"/>
            <a:ext cx="5486400" cy="3600450"/>
          </a:xfrm>
          <a:prstGeom prst="rect">
            <a:avLst/>
          </a:prstGeom>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7FD80318-7551-4EB4-B86B-46DD5DD1884A}" type="slidenum">
              <a:rPr lang="zh-CN" altLang="en-US" smtClean="0"/>
            </a:fld>
            <a:endParaRPr lang="zh-CN" altLang="en-US" sz="120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400550"/>
            <a:ext cx="5486400" cy="3600450"/>
          </a:xfrm>
          <a:prstGeom prst="rect">
            <a:avLst/>
          </a:prstGeom>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7FD80318-7551-4EB4-B86B-46DD5DD1884A}" type="slidenum">
              <a:rPr lang="zh-CN" altLang="en-US" smtClean="0"/>
            </a:fld>
            <a:endParaRPr lang="zh-CN" altLang="en-US" sz="120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400550"/>
            <a:ext cx="5486400" cy="3600450"/>
          </a:xfrm>
          <a:prstGeom prst="rect">
            <a:avLst/>
          </a:prstGeom>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7FD80318-7551-4EB4-B86B-46DD5DD1884A}" type="slidenum">
              <a:rPr lang="zh-CN" altLang="en-US" smtClean="0"/>
            </a:fld>
            <a:endParaRPr lang="zh-CN" altLang="en-US" sz="120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400550"/>
            <a:ext cx="5486400" cy="3600450"/>
          </a:xfrm>
          <a:prstGeom prst="rect">
            <a:avLst/>
          </a:prstGeom>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7FD80318-7551-4EB4-B86B-46DD5DD1884A}" type="slidenum">
              <a:rPr lang="zh-CN" altLang="en-US" smtClean="0"/>
            </a:fld>
            <a:endParaRPr lang="zh-CN" altLang="en-US" sz="120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400550"/>
            <a:ext cx="5486400" cy="3600450"/>
          </a:xfrm>
          <a:prstGeom prst="rect">
            <a:avLst/>
          </a:prstGeom>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7FD80318-7551-4EB4-B86B-46DD5DD1884A}" type="slidenum">
              <a:rPr lang="zh-CN" altLang="en-US" smtClean="0"/>
            </a:fld>
            <a:endParaRPr lang="zh-CN" altLang="en-US" sz="120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400550"/>
            <a:ext cx="5486400" cy="3600450"/>
          </a:xfrm>
          <a:prstGeom prst="rect">
            <a:avLst/>
          </a:prstGeom>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7FD80318-7551-4EB4-B86B-46DD5DD1884A}" type="slidenum">
              <a:rPr lang="zh-CN" altLang="en-US" smtClean="0"/>
            </a:fld>
            <a:endParaRPr lang="zh-CN" altLang="en-US" sz="120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400550"/>
            <a:ext cx="5486400" cy="3600450"/>
          </a:xfrm>
          <a:prstGeom prst="rect">
            <a:avLst/>
          </a:prstGeom>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7FD80318-7551-4EB4-B86B-46DD5DD1884A}" type="slidenum">
              <a:rPr lang="zh-CN" altLang="en-US" smtClean="0"/>
            </a:fld>
            <a:endParaRPr lang="zh-CN" altLang="en-US" sz="120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400550"/>
            <a:ext cx="5486400" cy="3600450"/>
          </a:xfrm>
          <a:prstGeom prst="rect">
            <a:avLst/>
          </a:prstGeom>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7FD80318-7551-4EB4-B86B-46DD5DD1884A}" type="slidenum">
              <a:rPr lang="zh-CN" altLang="en-US" smtClean="0"/>
            </a:fld>
            <a:endParaRPr lang="zh-CN" altLang="en-US" sz="120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400550"/>
            <a:ext cx="5486400" cy="3600450"/>
          </a:xfrm>
          <a:prstGeom prst="rect">
            <a:avLst/>
          </a:prstGeom>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7FD80318-7551-4EB4-B86B-46DD5DD1884A}" type="slidenum">
              <a:rPr lang="zh-CN" altLang="en-US" smtClean="0"/>
            </a:fld>
            <a:endParaRPr lang="zh-CN" altLang="en-US" sz="120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400550"/>
            <a:ext cx="5486400" cy="3600450"/>
          </a:xfrm>
          <a:prstGeom prst="rect">
            <a:avLst/>
          </a:prstGeom>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7FD80318-7551-4EB4-B86B-46DD5DD1884A}" type="slidenum">
              <a:rPr lang="zh-CN" altLang="en-US" smtClean="0"/>
            </a:fld>
            <a:endParaRPr lang="zh-CN" altLang="en-US" sz="120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400550"/>
            <a:ext cx="5486400" cy="3600450"/>
          </a:xfrm>
          <a:prstGeom prst="rect">
            <a:avLst/>
          </a:prstGeom>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7FD80318-7551-4EB4-B86B-46DD5DD1884A}" type="slidenum">
              <a:rPr lang="zh-CN" altLang="en-US" smtClean="0"/>
            </a:fld>
            <a:endParaRPr lang="zh-CN" altLang="en-US" sz="120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400550"/>
            <a:ext cx="5486400" cy="3600450"/>
          </a:xfrm>
          <a:prstGeom prst="rect">
            <a:avLst/>
          </a:prstGeom>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7FD80318-7551-4EB4-B86B-46DD5DD1884A}" type="slidenum">
              <a:rPr lang="zh-CN" altLang="en-US" smtClean="0"/>
            </a:fld>
            <a:endParaRPr lang="zh-CN" altLang="en-US" sz="120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400550"/>
            <a:ext cx="5486400" cy="3600450"/>
          </a:xfrm>
          <a:prstGeom prst="rect">
            <a:avLst/>
          </a:prstGeom>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7FD80318-7551-4EB4-B86B-46DD5DD1884A}" type="slidenum">
              <a:rPr lang="zh-CN" altLang="en-US" smtClean="0"/>
            </a:fld>
            <a:endParaRPr lang="zh-CN" altLang="en-US" sz="120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400550"/>
            <a:ext cx="5486400" cy="3600450"/>
          </a:xfrm>
          <a:prstGeom prst="rect">
            <a:avLst/>
          </a:prstGeom>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7FD80318-7551-4EB4-B86B-46DD5DD1884A}" type="slidenum">
              <a:rPr lang="zh-CN" altLang="en-US" smtClean="0"/>
            </a:fld>
            <a:endParaRPr lang="zh-CN" altLang="en-US" sz="120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400550"/>
            <a:ext cx="5486400" cy="3600450"/>
          </a:xfrm>
          <a:prstGeom prst="rect">
            <a:avLst/>
          </a:prstGeom>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7FD80318-7551-4EB4-B86B-46DD5DD1884A}" type="slidenum">
              <a:rPr lang="zh-CN" altLang="en-US" smtClean="0"/>
            </a:fld>
            <a:endParaRPr lang="zh-CN" altLang="en-US" sz="120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幻灯片图像占位符 1"/>
          <p:cNvSpPr>
            <a:spLocks noGrp="1" noRot="1" noChangeAspect="1" noTextEdit="1"/>
          </p:cNvSpPr>
          <p:nvPr>
            <p:ph type="sldImg"/>
          </p:nvPr>
        </p:nvSpPr>
        <p:spPr/>
      </p:sp>
      <p:sp>
        <p:nvSpPr>
          <p:cNvPr id="5123" name="备注占位符 2"/>
          <p:cNvSpPr>
            <a:spLocks noGrp="1"/>
          </p:cNvSpPr>
          <p:nvPr>
            <p:ph type="body" idx="1"/>
          </p:nvPr>
        </p:nvSpPr>
        <p:spPr bwMode="auto">
          <a:xfrm>
            <a:off x="685800" y="4400550"/>
            <a:ext cx="5486400" cy="360045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p>
        </p:txBody>
      </p:sp>
      <p:sp>
        <p:nvSpPr>
          <p:cNvPr id="5125" name="灯片编号占位符 4"/>
          <p:cNvSpPr>
            <a:spLocks noGrp="1"/>
          </p:cNvSpPr>
          <p:nvPr>
            <p:ph type="sldNum" sz="quarter" idx="5"/>
          </p:nvPr>
        </p:nvSpPr>
        <p:spPr>
          <a:noFill/>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9DEED19C-695A-433F-B55F-9D0F7E105F15}" type="slidenum">
              <a:rPr lang="zh-CN" altLang="en-US" smtClean="0"/>
            </a:fld>
            <a:endParaRPr lang="zh-CN" altLang="en-US" sz="1200"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400550"/>
            <a:ext cx="5486400" cy="3600450"/>
          </a:xfrm>
          <a:prstGeom prst="rect">
            <a:avLst/>
          </a:prstGeom>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7FD80318-7551-4EB4-B86B-46DD5DD1884A}" type="slidenum">
              <a:rPr lang="zh-CN" altLang="en-US" smtClean="0"/>
            </a:fld>
            <a:endParaRPr lang="zh-CN" altLang="en-US" sz="120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400550"/>
            <a:ext cx="5486400" cy="3600450"/>
          </a:xfrm>
          <a:prstGeom prst="rect">
            <a:avLst/>
          </a:prstGeom>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7FD80318-7551-4EB4-B86B-46DD5DD1884A}" type="slidenum">
              <a:rPr lang="zh-CN" altLang="en-US" smtClean="0"/>
            </a:fld>
            <a:endParaRPr lang="zh-CN" altLang="en-US" sz="120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400550"/>
            <a:ext cx="5486400" cy="3600450"/>
          </a:xfrm>
          <a:prstGeom prst="rect">
            <a:avLst/>
          </a:prstGeom>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7FD80318-7551-4EB4-B86B-46DD5DD1884A}" type="slidenum">
              <a:rPr lang="zh-CN" altLang="en-US" smtClean="0"/>
            </a:fld>
            <a:endParaRPr lang="zh-CN" altLang="en-US" sz="120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400550"/>
            <a:ext cx="5486400" cy="3600450"/>
          </a:xfrm>
          <a:prstGeom prst="rect">
            <a:avLst/>
          </a:prstGeom>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7FD80318-7551-4EB4-B86B-46DD5DD1884A}" type="slidenum">
              <a:rPr lang="zh-CN" altLang="en-US" smtClean="0"/>
            </a:fld>
            <a:endParaRPr lang="zh-CN" altLang="en-US" sz="120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400550"/>
            <a:ext cx="5486400" cy="3600450"/>
          </a:xfrm>
          <a:prstGeom prst="rect">
            <a:avLst/>
          </a:prstGeom>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7FD80318-7551-4EB4-B86B-46DD5DD1884A}" type="slidenum">
              <a:rPr lang="zh-CN" altLang="en-US" smtClean="0"/>
            </a:fld>
            <a:endParaRPr lang="zh-CN" altLang="en-US" sz="120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400550"/>
            <a:ext cx="5486400" cy="3600450"/>
          </a:xfrm>
          <a:prstGeom prst="rect">
            <a:avLst/>
          </a:prstGeom>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7FD80318-7551-4EB4-B86B-46DD5DD1884A}" type="slidenum">
              <a:rPr lang="zh-CN" altLang="en-US" smtClean="0"/>
            </a:fld>
            <a:endParaRPr lang="zh-CN" altLang="en-US" sz="120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400550"/>
            <a:ext cx="5486400" cy="3600450"/>
          </a:xfrm>
          <a:prstGeom prst="rect">
            <a:avLst/>
          </a:prstGeom>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7FD80318-7551-4EB4-B86B-46DD5DD1884A}" type="slidenum">
              <a:rPr lang="zh-CN" altLang="en-US" smtClean="0"/>
            </a:fld>
            <a:endParaRPr lang="zh-CN" altLang="en-US" sz="120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4" name="灯片编号占位符 23"/>
          <p:cNvSpPr>
            <a:spLocks noGrp="1"/>
          </p:cNvSpPr>
          <p:nvPr>
            <p:ph type="sldNum" sz="quarter" idx="12"/>
          </p:nvPr>
        </p:nvSpPr>
        <p:spPr>
          <a:xfrm>
            <a:off x="8445137" y="4600776"/>
            <a:ext cx="437443" cy="274637"/>
          </a:xfrm>
        </p:spPr>
        <p:txBody>
          <a:bodyPr/>
          <a:lstStyle>
            <a:lvl1pPr algn="ctr">
              <a:defRPr/>
            </a:lvl1pPr>
          </a:lstStyle>
          <a:p>
            <a:pPr>
              <a:defRPr/>
            </a:pPr>
            <a:fld id="{C5E5E1A8-4F0F-4CBF-B96E-3F758873B4EE}" type="slidenum">
              <a:rPr lang="zh-CN" altLang="en-US" smtClean="0"/>
            </a:fld>
            <a:endParaRPr lang="zh-CN" altLang="en-US" sz="1800" dirty="0">
              <a:solidFill>
                <a:schemeClr val="tx1"/>
              </a:solidFill>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450"/>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60375"/>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sym typeface="Calibri" panose="020F0502020204030204" pitchFamily="34" charset="0"/>
            </a:endParaRPr>
          </a:p>
        </p:txBody>
      </p:sp>
      <p:sp>
        <p:nvSpPr>
          <p:cNvPr id="4" name="文本占位符 3"/>
          <p:cNvSpPr>
            <a:spLocks noGrp="1"/>
          </p:cNvSpPr>
          <p:nvPr>
            <p:ph type="body" sz="half" idx="2"/>
          </p:nvPr>
        </p:nvSpPr>
        <p:spPr>
          <a:xfrm>
            <a:off x="1792288" y="4025900"/>
            <a:ext cx="5486400" cy="60325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3"/>
          <p:cNvSpPr>
            <a:spLocks noGrp="1" noChangeArrowheads="1"/>
          </p:cNvSpPr>
          <p:nvPr>
            <p:ph type="dt" sz="half" idx="10"/>
          </p:nvPr>
        </p:nvSpPr>
        <p:spPr/>
        <p:txBody>
          <a:bodyPr/>
          <a:lstStyle>
            <a:lvl1pPr>
              <a:defRPr/>
            </a:lvl1pPr>
          </a:lstStyle>
          <a:p>
            <a:pPr>
              <a:defRPr/>
            </a:pPr>
            <a:fld id="{0AB05325-ED67-4146-ADF5-B279547A855F}" type="datetime1">
              <a:rPr lang="zh-CN" altLang="en-US" smtClean="0"/>
            </a:fld>
            <a:endParaRPr lang="zh-CN" altLang="en-US" sz="1800">
              <a:solidFill>
                <a:schemeClr val="tx1"/>
              </a:solidFill>
            </a:endParaRPr>
          </a:p>
        </p:txBody>
      </p:sp>
      <p:sp>
        <p:nvSpPr>
          <p:cNvPr id="6" name="页脚占位符 4"/>
          <p:cNvSpPr>
            <a:spLocks noGrp="1" noChangeArrowheads="1"/>
          </p:cNvSpPr>
          <p:nvPr>
            <p:ph type="ftr" sz="quarter" idx="11"/>
          </p:nvPr>
        </p:nvSpPr>
        <p:spPr/>
        <p:txBody>
          <a:bodyPr/>
          <a:lstStyle>
            <a:lvl1pPr>
              <a:defRPr/>
            </a:lvl1pPr>
          </a:lstStyle>
          <a:p>
            <a:pPr>
              <a:defRPr/>
            </a:pPr>
            <a:endParaRPr lang="zh-CN" altLang="zh-CN"/>
          </a:p>
        </p:txBody>
      </p:sp>
      <p:sp>
        <p:nvSpPr>
          <p:cNvPr id="7" name="灯片编号占位符 5"/>
          <p:cNvSpPr>
            <a:spLocks noGrp="1" noChangeArrowheads="1"/>
          </p:cNvSpPr>
          <p:nvPr>
            <p:ph type="sldNum" sz="quarter" idx="12"/>
          </p:nvPr>
        </p:nvSpPr>
        <p:spPr/>
        <p:txBody>
          <a:bodyPr/>
          <a:lstStyle>
            <a:lvl1pPr>
              <a:defRPr/>
            </a:lvl1pPr>
          </a:lstStyle>
          <a:p>
            <a:pPr>
              <a:defRPr/>
            </a:pPr>
            <a:fld id="{300B091C-B351-443D-94F1-E62D927AEAC2}" type="slidenum">
              <a:rPr lang="zh-CN" altLang="en-US"/>
            </a:fld>
            <a:endParaRPr lang="zh-CN" altLang="en-US" sz="1800">
              <a:solidFill>
                <a:schemeClr val="tx1"/>
              </a:solidFill>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noChangeArrowheads="1"/>
          </p:cNvSpPr>
          <p:nvPr>
            <p:ph type="dt" sz="half" idx="10"/>
          </p:nvPr>
        </p:nvSpPr>
        <p:spPr/>
        <p:txBody>
          <a:bodyPr/>
          <a:lstStyle>
            <a:lvl1pPr>
              <a:defRPr/>
            </a:lvl1pPr>
          </a:lstStyle>
          <a:p>
            <a:pPr>
              <a:defRPr/>
            </a:pPr>
            <a:fld id="{DC6D108B-E612-41E4-B7F7-8CCCA9196A07}" type="datetime1">
              <a:rPr lang="zh-CN" altLang="en-US" smtClean="0"/>
            </a:fld>
            <a:endParaRPr lang="zh-CN" altLang="en-US" sz="1800">
              <a:solidFill>
                <a:schemeClr val="tx1"/>
              </a:solidFill>
            </a:endParaRPr>
          </a:p>
        </p:txBody>
      </p:sp>
      <p:sp>
        <p:nvSpPr>
          <p:cNvPr id="5" name="页脚占位符 4"/>
          <p:cNvSpPr>
            <a:spLocks noGrp="1" noChangeArrowheads="1"/>
          </p:cNvSpPr>
          <p:nvPr>
            <p:ph type="ftr" sz="quarter" idx="11"/>
          </p:nvPr>
        </p:nvSpPr>
        <p:spPr/>
        <p:txBody>
          <a:bodyPr/>
          <a:lstStyle>
            <a:lvl1pPr>
              <a:defRPr/>
            </a:lvl1pPr>
          </a:lstStyle>
          <a:p>
            <a:pPr>
              <a:defRPr/>
            </a:pPr>
            <a:endParaRPr lang="zh-CN" altLang="zh-CN"/>
          </a:p>
        </p:txBody>
      </p:sp>
      <p:sp>
        <p:nvSpPr>
          <p:cNvPr id="6" name="灯片编号占位符 5"/>
          <p:cNvSpPr>
            <a:spLocks noGrp="1" noChangeArrowheads="1"/>
          </p:cNvSpPr>
          <p:nvPr>
            <p:ph type="sldNum" sz="quarter" idx="12"/>
          </p:nvPr>
        </p:nvSpPr>
        <p:spPr/>
        <p:txBody>
          <a:bodyPr/>
          <a:lstStyle>
            <a:lvl1pPr>
              <a:defRPr/>
            </a:lvl1pPr>
          </a:lstStyle>
          <a:p>
            <a:pPr>
              <a:defRPr/>
            </a:pPr>
            <a:fld id="{2675F3FD-660E-4067-A1D6-912D1251B00F}" type="slidenum">
              <a:rPr lang="zh-CN" altLang="en-US"/>
            </a:fld>
            <a:endParaRPr lang="zh-CN" altLang="en-US" sz="1800">
              <a:solidFill>
                <a:schemeClr val="tx1"/>
              </a:solidFill>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6375"/>
            <a:ext cx="2057400" cy="438785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06375"/>
            <a:ext cx="6019800" cy="4387850"/>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noChangeArrowheads="1"/>
          </p:cNvSpPr>
          <p:nvPr>
            <p:ph type="dt" sz="half" idx="10"/>
          </p:nvPr>
        </p:nvSpPr>
        <p:spPr/>
        <p:txBody>
          <a:bodyPr/>
          <a:lstStyle>
            <a:lvl1pPr>
              <a:defRPr/>
            </a:lvl1pPr>
          </a:lstStyle>
          <a:p>
            <a:pPr>
              <a:defRPr/>
            </a:pPr>
            <a:fld id="{B239D56D-1D99-4BAD-8E5E-7D5490B4BDE0}" type="datetime1">
              <a:rPr lang="zh-CN" altLang="en-US" smtClean="0"/>
            </a:fld>
            <a:endParaRPr lang="zh-CN" altLang="en-US" sz="1800">
              <a:solidFill>
                <a:schemeClr val="tx1"/>
              </a:solidFill>
            </a:endParaRPr>
          </a:p>
        </p:txBody>
      </p:sp>
      <p:sp>
        <p:nvSpPr>
          <p:cNvPr id="5" name="页脚占位符 4"/>
          <p:cNvSpPr>
            <a:spLocks noGrp="1" noChangeArrowheads="1"/>
          </p:cNvSpPr>
          <p:nvPr>
            <p:ph type="ftr" sz="quarter" idx="11"/>
          </p:nvPr>
        </p:nvSpPr>
        <p:spPr/>
        <p:txBody>
          <a:bodyPr/>
          <a:lstStyle>
            <a:lvl1pPr>
              <a:defRPr/>
            </a:lvl1pPr>
          </a:lstStyle>
          <a:p>
            <a:pPr>
              <a:defRPr/>
            </a:pPr>
            <a:endParaRPr lang="zh-CN" altLang="zh-CN"/>
          </a:p>
        </p:txBody>
      </p:sp>
      <p:sp>
        <p:nvSpPr>
          <p:cNvPr id="6" name="灯片编号占位符 5"/>
          <p:cNvSpPr>
            <a:spLocks noGrp="1" noChangeArrowheads="1"/>
          </p:cNvSpPr>
          <p:nvPr>
            <p:ph type="sldNum" sz="quarter" idx="12"/>
          </p:nvPr>
        </p:nvSpPr>
        <p:spPr/>
        <p:txBody>
          <a:bodyPr/>
          <a:lstStyle>
            <a:lvl1pPr>
              <a:defRPr/>
            </a:lvl1pPr>
          </a:lstStyle>
          <a:p>
            <a:pPr>
              <a:defRPr/>
            </a:pPr>
            <a:fld id="{E30D9FD7-22CD-4D69-9362-4D6E4A681522}" type="slidenum">
              <a:rPr lang="zh-CN" altLang="en-US"/>
            </a:fld>
            <a:endParaRPr lang="zh-CN" altLang="en-US" sz="1800">
              <a:solidFill>
                <a:schemeClr val="tx1"/>
              </a:solidFill>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1371600" y="2914650"/>
            <a:ext cx="6400800" cy="131445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标题和内容">
    <p:bg>
      <p:bgPr>
        <a:solidFill>
          <a:schemeClr val="bg1">
            <a:lumMod val="85000"/>
          </a:schemeClr>
        </a:solidFill>
        <a:effectLst/>
      </p:bgPr>
    </p:bg>
    <p:spTree>
      <p:nvGrpSpPr>
        <p:cNvPr id="1" name=""/>
        <p:cNvGrpSpPr/>
        <p:nvPr/>
      </p:nvGrpSpPr>
      <p:grpSpPr>
        <a:xfrm>
          <a:off x="0" y="0"/>
          <a:ext cx="0" cy="0"/>
          <a:chOff x="0" y="0"/>
          <a:chExt cx="0" cy="0"/>
        </a:xfrm>
      </p:grpSpPr>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5"/>
            <a:ext cx="7772400" cy="1022350"/>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79638"/>
            <a:ext cx="7772400" cy="112553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
        <p:nvSpPr>
          <p:cNvPr id="4" name="日期占位符 3"/>
          <p:cNvSpPr>
            <a:spLocks noGrp="1" noChangeArrowheads="1"/>
          </p:cNvSpPr>
          <p:nvPr>
            <p:ph type="dt" sz="half" idx="10"/>
          </p:nvPr>
        </p:nvSpPr>
        <p:spPr/>
        <p:txBody>
          <a:bodyPr/>
          <a:lstStyle>
            <a:lvl1pPr>
              <a:defRPr/>
            </a:lvl1pPr>
          </a:lstStyle>
          <a:p>
            <a:pPr>
              <a:defRPr/>
            </a:pPr>
            <a:fld id="{DC0B306A-7FEE-408E-A404-883F07D915CB}" type="datetime1">
              <a:rPr lang="zh-CN" altLang="en-US" smtClean="0"/>
            </a:fld>
            <a:endParaRPr lang="zh-CN" altLang="en-US" sz="1800">
              <a:solidFill>
                <a:schemeClr val="tx1"/>
              </a:solidFill>
            </a:endParaRPr>
          </a:p>
        </p:txBody>
      </p:sp>
      <p:sp>
        <p:nvSpPr>
          <p:cNvPr id="5" name="页脚占位符 4"/>
          <p:cNvSpPr>
            <a:spLocks noGrp="1" noChangeArrowheads="1"/>
          </p:cNvSpPr>
          <p:nvPr>
            <p:ph type="ftr" sz="quarter" idx="11"/>
          </p:nvPr>
        </p:nvSpPr>
        <p:spPr/>
        <p:txBody>
          <a:bodyPr/>
          <a:lstStyle>
            <a:lvl1pPr>
              <a:defRPr/>
            </a:lvl1pPr>
          </a:lstStyle>
          <a:p>
            <a:pPr>
              <a:defRPr/>
            </a:pPr>
            <a:endParaRPr lang="zh-CN" altLang="zh-CN"/>
          </a:p>
        </p:txBody>
      </p:sp>
      <p:sp>
        <p:nvSpPr>
          <p:cNvPr id="6" name="灯片编号占位符 5"/>
          <p:cNvSpPr>
            <a:spLocks noGrp="1" noChangeArrowheads="1"/>
          </p:cNvSpPr>
          <p:nvPr>
            <p:ph type="sldNum" sz="quarter" idx="12"/>
          </p:nvPr>
        </p:nvSpPr>
        <p:spPr/>
        <p:txBody>
          <a:bodyPr/>
          <a:lstStyle>
            <a:lvl1pPr>
              <a:defRPr/>
            </a:lvl1pPr>
          </a:lstStyle>
          <a:p>
            <a:pPr>
              <a:defRPr/>
            </a:pPr>
            <a:fld id="{1467C533-8BA8-4A6D-94D0-EB78642C8E53}" type="slidenum">
              <a:rPr lang="zh-CN" altLang="en-US"/>
            </a:fld>
            <a:endParaRPr lang="zh-CN" altLang="en-US" sz="1800">
              <a:solidFill>
                <a:schemeClr val="tx1"/>
              </a:solidFill>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200150"/>
            <a:ext cx="4038600" cy="33940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48200" y="1200150"/>
            <a:ext cx="4038600" cy="33940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3"/>
          <p:cNvSpPr>
            <a:spLocks noGrp="1" noChangeArrowheads="1"/>
          </p:cNvSpPr>
          <p:nvPr>
            <p:ph type="dt" sz="half" idx="10"/>
          </p:nvPr>
        </p:nvSpPr>
        <p:spPr/>
        <p:txBody>
          <a:bodyPr/>
          <a:lstStyle>
            <a:lvl1pPr>
              <a:defRPr/>
            </a:lvl1pPr>
          </a:lstStyle>
          <a:p>
            <a:pPr>
              <a:defRPr/>
            </a:pPr>
            <a:fld id="{AF88D1C1-C99D-4644-A3D0-3B07AC02E901}" type="datetime1">
              <a:rPr lang="zh-CN" altLang="en-US" smtClean="0"/>
            </a:fld>
            <a:endParaRPr lang="zh-CN" altLang="en-US" sz="1800">
              <a:solidFill>
                <a:schemeClr val="tx1"/>
              </a:solidFill>
            </a:endParaRPr>
          </a:p>
        </p:txBody>
      </p:sp>
      <p:sp>
        <p:nvSpPr>
          <p:cNvPr id="6" name="页脚占位符 4"/>
          <p:cNvSpPr>
            <a:spLocks noGrp="1" noChangeArrowheads="1"/>
          </p:cNvSpPr>
          <p:nvPr>
            <p:ph type="ftr" sz="quarter" idx="11"/>
          </p:nvPr>
        </p:nvSpPr>
        <p:spPr/>
        <p:txBody>
          <a:bodyPr/>
          <a:lstStyle>
            <a:lvl1pPr>
              <a:defRPr/>
            </a:lvl1pPr>
          </a:lstStyle>
          <a:p>
            <a:pPr>
              <a:defRPr/>
            </a:pPr>
            <a:endParaRPr lang="zh-CN" altLang="zh-CN"/>
          </a:p>
        </p:txBody>
      </p:sp>
      <p:sp>
        <p:nvSpPr>
          <p:cNvPr id="7" name="灯片编号占位符 5"/>
          <p:cNvSpPr>
            <a:spLocks noGrp="1" noChangeArrowheads="1"/>
          </p:cNvSpPr>
          <p:nvPr>
            <p:ph type="sldNum" sz="quarter" idx="12"/>
          </p:nvPr>
        </p:nvSpPr>
        <p:spPr/>
        <p:txBody>
          <a:bodyPr/>
          <a:lstStyle>
            <a:lvl1pPr>
              <a:defRPr/>
            </a:lvl1pPr>
          </a:lstStyle>
          <a:p>
            <a:pPr>
              <a:defRPr/>
            </a:pPr>
            <a:fld id="{42C883F7-270E-4A20-B603-BA4A6851802E}" type="slidenum">
              <a:rPr lang="zh-CN" altLang="en-US"/>
            </a:fld>
            <a:endParaRPr lang="zh-CN" altLang="en-US" sz="1800">
              <a:solidFill>
                <a:schemeClr val="tx1"/>
              </a:solidFill>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0938"/>
            <a:ext cx="4040188" cy="4810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457200" y="1631950"/>
            <a:ext cx="4040188" cy="296227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45025" y="1150938"/>
            <a:ext cx="4041775" cy="4810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45025" y="1631950"/>
            <a:ext cx="4041775" cy="296227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3"/>
          <p:cNvSpPr>
            <a:spLocks noGrp="1" noChangeArrowheads="1"/>
          </p:cNvSpPr>
          <p:nvPr>
            <p:ph type="dt" sz="half" idx="10"/>
          </p:nvPr>
        </p:nvSpPr>
        <p:spPr/>
        <p:txBody>
          <a:bodyPr/>
          <a:lstStyle>
            <a:lvl1pPr>
              <a:defRPr/>
            </a:lvl1pPr>
          </a:lstStyle>
          <a:p>
            <a:pPr>
              <a:defRPr/>
            </a:pPr>
            <a:fld id="{9F13D9D8-F5EE-4B56-9B6B-5A6AE81EC2D5}" type="datetime1">
              <a:rPr lang="zh-CN" altLang="en-US" smtClean="0"/>
            </a:fld>
            <a:endParaRPr lang="zh-CN" altLang="en-US" sz="1800">
              <a:solidFill>
                <a:schemeClr val="tx1"/>
              </a:solidFill>
            </a:endParaRPr>
          </a:p>
        </p:txBody>
      </p:sp>
      <p:sp>
        <p:nvSpPr>
          <p:cNvPr id="8" name="页脚占位符 4"/>
          <p:cNvSpPr>
            <a:spLocks noGrp="1" noChangeArrowheads="1"/>
          </p:cNvSpPr>
          <p:nvPr>
            <p:ph type="ftr" sz="quarter" idx="11"/>
          </p:nvPr>
        </p:nvSpPr>
        <p:spPr/>
        <p:txBody>
          <a:bodyPr/>
          <a:lstStyle>
            <a:lvl1pPr>
              <a:defRPr/>
            </a:lvl1pPr>
          </a:lstStyle>
          <a:p>
            <a:pPr>
              <a:defRPr/>
            </a:pPr>
            <a:endParaRPr lang="zh-CN" altLang="zh-CN"/>
          </a:p>
        </p:txBody>
      </p:sp>
      <p:sp>
        <p:nvSpPr>
          <p:cNvPr id="9" name="灯片编号占位符 5"/>
          <p:cNvSpPr>
            <a:spLocks noGrp="1" noChangeArrowheads="1"/>
          </p:cNvSpPr>
          <p:nvPr>
            <p:ph type="sldNum" sz="quarter" idx="12"/>
          </p:nvPr>
        </p:nvSpPr>
        <p:spPr/>
        <p:txBody>
          <a:bodyPr/>
          <a:lstStyle>
            <a:lvl1pPr>
              <a:defRPr/>
            </a:lvl1pPr>
          </a:lstStyle>
          <a:p>
            <a:pPr>
              <a:defRPr/>
            </a:pPr>
            <a:fld id="{68115EE1-0868-4A77-B953-3817F3CCDB15}" type="slidenum">
              <a:rPr lang="zh-CN" altLang="en-US"/>
            </a:fld>
            <a:endParaRPr lang="zh-CN" altLang="en-US" sz="1800">
              <a:solidFill>
                <a:schemeClr val="tx1"/>
              </a:solidFill>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noChangeArrowheads="1"/>
          </p:cNvSpPr>
          <p:nvPr>
            <p:ph type="dt" sz="half" idx="10"/>
          </p:nvPr>
        </p:nvSpPr>
        <p:spPr/>
        <p:txBody>
          <a:bodyPr/>
          <a:lstStyle>
            <a:lvl1pPr>
              <a:defRPr/>
            </a:lvl1pPr>
          </a:lstStyle>
          <a:p>
            <a:pPr>
              <a:defRPr/>
            </a:pPr>
            <a:fld id="{1A29F602-D95D-4133-9C27-0328460FC4FB}" type="datetime1">
              <a:rPr lang="zh-CN" altLang="en-US" smtClean="0"/>
            </a:fld>
            <a:endParaRPr lang="zh-CN" altLang="en-US" sz="1800">
              <a:solidFill>
                <a:schemeClr val="tx1"/>
              </a:solidFill>
            </a:endParaRPr>
          </a:p>
        </p:txBody>
      </p:sp>
      <p:sp>
        <p:nvSpPr>
          <p:cNvPr id="4" name="页脚占位符 4"/>
          <p:cNvSpPr>
            <a:spLocks noGrp="1" noChangeArrowheads="1"/>
          </p:cNvSpPr>
          <p:nvPr>
            <p:ph type="ftr" sz="quarter" idx="11"/>
          </p:nvPr>
        </p:nvSpPr>
        <p:spPr/>
        <p:txBody>
          <a:bodyPr/>
          <a:lstStyle>
            <a:lvl1pPr>
              <a:defRPr/>
            </a:lvl1pPr>
          </a:lstStyle>
          <a:p>
            <a:pPr>
              <a:defRPr/>
            </a:pPr>
            <a:endParaRPr lang="zh-CN" altLang="zh-CN"/>
          </a:p>
        </p:txBody>
      </p:sp>
      <p:sp>
        <p:nvSpPr>
          <p:cNvPr id="5" name="灯片编号占位符 5"/>
          <p:cNvSpPr>
            <a:spLocks noGrp="1" noChangeArrowheads="1"/>
          </p:cNvSpPr>
          <p:nvPr>
            <p:ph type="sldNum" sz="quarter" idx="12"/>
          </p:nvPr>
        </p:nvSpPr>
        <p:spPr/>
        <p:txBody>
          <a:bodyPr/>
          <a:lstStyle>
            <a:lvl1pPr>
              <a:defRPr/>
            </a:lvl1pPr>
          </a:lstStyle>
          <a:p>
            <a:pPr>
              <a:defRPr/>
            </a:pPr>
            <a:fld id="{538C7537-D553-4BC9-95E9-68895A03FE4F}" type="slidenum">
              <a:rPr lang="zh-CN" altLang="en-US"/>
            </a:fld>
            <a:endParaRPr lang="zh-CN" altLang="en-US" sz="1800">
              <a:solidFill>
                <a:schemeClr val="tx1"/>
              </a:solidFill>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noChangeArrowheads="1"/>
          </p:cNvSpPr>
          <p:nvPr>
            <p:ph type="dt" sz="half" idx="10"/>
          </p:nvPr>
        </p:nvSpPr>
        <p:spPr/>
        <p:txBody>
          <a:bodyPr/>
          <a:lstStyle>
            <a:lvl1pPr>
              <a:defRPr/>
            </a:lvl1pPr>
          </a:lstStyle>
          <a:p>
            <a:pPr>
              <a:defRPr/>
            </a:pPr>
            <a:fld id="{476356EC-F258-4DD5-AA97-309833536CDD}" type="datetime1">
              <a:rPr lang="zh-CN" altLang="en-US" smtClean="0"/>
            </a:fld>
            <a:endParaRPr lang="zh-CN" altLang="en-US" sz="1800">
              <a:solidFill>
                <a:schemeClr val="tx1"/>
              </a:solidFill>
            </a:endParaRPr>
          </a:p>
        </p:txBody>
      </p:sp>
      <p:sp>
        <p:nvSpPr>
          <p:cNvPr id="3" name="页脚占位符 4"/>
          <p:cNvSpPr>
            <a:spLocks noGrp="1" noChangeArrowheads="1"/>
          </p:cNvSpPr>
          <p:nvPr>
            <p:ph type="ftr" sz="quarter" idx="11"/>
          </p:nvPr>
        </p:nvSpPr>
        <p:spPr/>
        <p:txBody>
          <a:bodyPr/>
          <a:lstStyle>
            <a:lvl1pPr>
              <a:defRPr/>
            </a:lvl1pPr>
          </a:lstStyle>
          <a:p>
            <a:pPr>
              <a:defRPr/>
            </a:pPr>
            <a:endParaRPr lang="zh-CN" altLang="zh-CN"/>
          </a:p>
        </p:txBody>
      </p:sp>
      <p:sp>
        <p:nvSpPr>
          <p:cNvPr id="4" name="灯片编号占位符 5"/>
          <p:cNvSpPr>
            <a:spLocks noGrp="1" noChangeArrowheads="1"/>
          </p:cNvSpPr>
          <p:nvPr>
            <p:ph type="sldNum" sz="quarter" idx="12"/>
          </p:nvPr>
        </p:nvSpPr>
        <p:spPr/>
        <p:txBody>
          <a:bodyPr/>
          <a:lstStyle>
            <a:lvl1pPr>
              <a:defRPr/>
            </a:lvl1pPr>
          </a:lstStyle>
          <a:p>
            <a:pPr>
              <a:defRPr/>
            </a:pPr>
            <a:fld id="{F0284C39-275C-48E2-8F17-2B944D6A0BDD}" type="slidenum">
              <a:rPr lang="zh-CN" altLang="en-US"/>
            </a:fld>
            <a:endParaRPr lang="zh-CN" altLang="en-US" sz="1800">
              <a:solidFill>
                <a:schemeClr val="tx1"/>
              </a:solidFill>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04788"/>
            <a:ext cx="3008313" cy="871537"/>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8"/>
            <a:ext cx="5111750" cy="4389437"/>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457200" y="1076325"/>
            <a:ext cx="3008313" cy="35179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3"/>
          <p:cNvSpPr>
            <a:spLocks noGrp="1" noChangeArrowheads="1"/>
          </p:cNvSpPr>
          <p:nvPr>
            <p:ph type="dt" sz="half" idx="10"/>
          </p:nvPr>
        </p:nvSpPr>
        <p:spPr/>
        <p:txBody>
          <a:bodyPr/>
          <a:lstStyle>
            <a:lvl1pPr>
              <a:defRPr/>
            </a:lvl1pPr>
          </a:lstStyle>
          <a:p>
            <a:pPr>
              <a:defRPr/>
            </a:pPr>
            <a:fld id="{17C967F8-798E-466E-AB73-3A6D1C7E940C}" type="datetime1">
              <a:rPr lang="zh-CN" altLang="en-US" smtClean="0"/>
            </a:fld>
            <a:endParaRPr lang="zh-CN" altLang="en-US" sz="1800">
              <a:solidFill>
                <a:schemeClr val="tx1"/>
              </a:solidFill>
            </a:endParaRPr>
          </a:p>
        </p:txBody>
      </p:sp>
      <p:sp>
        <p:nvSpPr>
          <p:cNvPr id="6" name="页脚占位符 4"/>
          <p:cNvSpPr>
            <a:spLocks noGrp="1" noChangeArrowheads="1"/>
          </p:cNvSpPr>
          <p:nvPr>
            <p:ph type="ftr" sz="quarter" idx="11"/>
          </p:nvPr>
        </p:nvSpPr>
        <p:spPr/>
        <p:txBody>
          <a:bodyPr/>
          <a:lstStyle>
            <a:lvl1pPr>
              <a:defRPr/>
            </a:lvl1pPr>
          </a:lstStyle>
          <a:p>
            <a:pPr>
              <a:defRPr/>
            </a:pPr>
            <a:endParaRPr lang="zh-CN" altLang="zh-CN"/>
          </a:p>
        </p:txBody>
      </p:sp>
      <p:sp>
        <p:nvSpPr>
          <p:cNvPr id="7" name="灯片编号占位符 5"/>
          <p:cNvSpPr>
            <a:spLocks noGrp="1" noChangeArrowheads="1"/>
          </p:cNvSpPr>
          <p:nvPr>
            <p:ph type="sldNum" sz="quarter" idx="12"/>
          </p:nvPr>
        </p:nvSpPr>
        <p:spPr/>
        <p:txBody>
          <a:bodyPr/>
          <a:lstStyle>
            <a:lvl1pPr>
              <a:defRPr/>
            </a:lvl1pPr>
          </a:lstStyle>
          <a:p>
            <a:pPr>
              <a:defRPr/>
            </a:pPr>
            <a:fld id="{638BDC30-7ADE-4612-BDEF-18BBFDC378BA}" type="slidenum">
              <a:rPr lang="zh-CN" altLang="en-US"/>
            </a:fld>
            <a:endParaRPr lang="zh-CN" altLang="en-US" sz="1800">
              <a:solidFill>
                <a:schemeClr val="tx1"/>
              </a:solidFill>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gradFill flip="none" rotWithShape="1">
          <a:gsLst>
            <a:gs pos="30000">
              <a:schemeClr val="accent4">
                <a:lumMod val="65000"/>
                <a:lumOff val="35000"/>
              </a:schemeClr>
            </a:gs>
            <a:gs pos="86000">
              <a:schemeClr val="accent4">
                <a:lumMod val="85000"/>
                <a:lumOff val="15000"/>
              </a:schemeClr>
            </a:gs>
            <a:gs pos="0">
              <a:schemeClr val="tx1">
                <a:lumMod val="65000"/>
                <a:lumOff val="35000"/>
              </a:schemeClr>
            </a:gs>
          </a:gsLst>
          <a:path path="circle">
            <a:fillToRect l="100000" b="100000"/>
          </a:path>
          <a:tileRect t="-100000" r="-100000"/>
        </a:gradFill>
        <a:effectLst/>
      </p:bgPr>
    </p:bg>
    <p:spTree>
      <p:nvGrpSpPr>
        <p:cNvPr id="1" name=""/>
        <p:cNvGrpSpPr/>
        <p:nvPr/>
      </p:nvGrpSpPr>
      <p:grpSpPr>
        <a:xfrm>
          <a:off x="0" y="0"/>
          <a:ext cx="0" cy="0"/>
          <a:chOff x="0" y="0"/>
          <a:chExt cx="0" cy="0"/>
        </a:xfrm>
      </p:grpSpPr>
      <p:sp>
        <p:nvSpPr>
          <p:cNvPr id="1026" name="标题占位符 1"/>
          <p:cNvSpPr>
            <a:spLocks noGrp="1" noChangeArrowheads="1"/>
          </p:cNvSpPr>
          <p:nvPr>
            <p:ph type="title" idx="4294967295"/>
          </p:nvPr>
        </p:nvSpPr>
        <p:spPr bwMode="auto">
          <a:xfrm>
            <a:off x="457200" y="206375"/>
            <a:ext cx="8229600"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zh-CN" altLang="zh-CN" smtClean="0">
                <a:sym typeface="Calibri" panose="020F0502020204030204" pitchFamily="34" charset="0"/>
              </a:rPr>
              <a:t>单击此处编辑母版标题样式</a:t>
            </a:r>
            <a:endParaRPr lang="zh-CN" altLang="zh-CN" smtClean="0">
              <a:sym typeface="Calibri" panose="020F0502020204030204" pitchFamily="34" charset="0"/>
            </a:endParaRPr>
          </a:p>
        </p:txBody>
      </p:sp>
      <p:sp>
        <p:nvSpPr>
          <p:cNvPr id="1027" name="文本占位符 2"/>
          <p:cNvSpPr>
            <a:spLocks noGrp="1" noChangeArrowheads="1"/>
          </p:cNvSpPr>
          <p:nvPr>
            <p:ph type="body" idx="1"/>
          </p:nvPr>
        </p:nvSpPr>
        <p:spPr bwMode="auto">
          <a:xfrm>
            <a:off x="457200" y="1200150"/>
            <a:ext cx="8229600" cy="3394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zh-CN" altLang="zh-CN" smtClean="0">
                <a:sym typeface="Calibri" panose="020F0502020204030204" pitchFamily="34" charset="0"/>
              </a:rPr>
              <a:t>单击此处编辑母版文本样式</a:t>
            </a:r>
            <a:endParaRPr lang="zh-CN" altLang="zh-CN" smtClean="0">
              <a:sym typeface="Calibri" panose="020F0502020204030204" pitchFamily="34" charset="0"/>
            </a:endParaRPr>
          </a:p>
          <a:p>
            <a:pPr lvl="1"/>
            <a:r>
              <a:rPr lang="zh-CN" altLang="zh-CN" smtClean="0">
                <a:sym typeface="Calibri" panose="020F0502020204030204" pitchFamily="34" charset="0"/>
              </a:rPr>
              <a:t>第二级</a:t>
            </a:r>
            <a:endParaRPr lang="zh-CN" altLang="zh-CN" smtClean="0">
              <a:sym typeface="Calibri" panose="020F0502020204030204" pitchFamily="34" charset="0"/>
            </a:endParaRPr>
          </a:p>
          <a:p>
            <a:pPr lvl="2"/>
            <a:r>
              <a:rPr lang="zh-CN" altLang="zh-CN" smtClean="0">
                <a:sym typeface="Calibri" panose="020F0502020204030204" pitchFamily="34" charset="0"/>
              </a:rPr>
              <a:t>第三级</a:t>
            </a:r>
            <a:endParaRPr lang="zh-CN" altLang="zh-CN" smtClean="0">
              <a:sym typeface="Calibri" panose="020F0502020204030204" pitchFamily="34" charset="0"/>
            </a:endParaRPr>
          </a:p>
          <a:p>
            <a:pPr lvl="3"/>
            <a:r>
              <a:rPr lang="zh-CN" altLang="zh-CN" smtClean="0">
                <a:sym typeface="Calibri" panose="020F0502020204030204" pitchFamily="34" charset="0"/>
              </a:rPr>
              <a:t>第四级</a:t>
            </a:r>
            <a:endParaRPr lang="zh-CN" altLang="zh-CN" smtClean="0">
              <a:sym typeface="Calibri" panose="020F0502020204030204" pitchFamily="34" charset="0"/>
            </a:endParaRPr>
          </a:p>
          <a:p>
            <a:pPr lvl="4"/>
            <a:r>
              <a:rPr lang="zh-CN" altLang="zh-CN" smtClean="0">
                <a:sym typeface="Calibri" panose="020F0502020204030204" pitchFamily="34" charset="0"/>
              </a:rPr>
              <a:t>第五级</a:t>
            </a:r>
            <a:endParaRPr lang="zh-CN" altLang="zh-CN" smtClean="0">
              <a:sym typeface="Calibri" panose="020F0502020204030204" pitchFamily="34" charset="0"/>
            </a:endParaRPr>
          </a:p>
        </p:txBody>
      </p:sp>
      <p:sp>
        <p:nvSpPr>
          <p:cNvPr id="1028" name="日期占位符 3"/>
          <p:cNvSpPr>
            <a:spLocks noGrp="1" noChangeArrowheads="1"/>
          </p:cNvSpPr>
          <p:nvPr>
            <p:ph type="dt" sz="half" idx="2"/>
          </p:nvPr>
        </p:nvSpPr>
        <p:spPr bwMode="auto">
          <a:xfrm>
            <a:off x="457200" y="4767263"/>
            <a:ext cx="2133600"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defRPr>
            </a:lvl1pPr>
          </a:lstStyle>
          <a:p>
            <a:pPr>
              <a:defRPr/>
            </a:pPr>
            <a:fld id="{E2F2875D-9C0D-4818-BED7-32EA27D4638C}" type="datetime1">
              <a:rPr lang="zh-CN" altLang="en-US" smtClean="0"/>
            </a:fld>
            <a:endParaRPr lang="zh-CN" altLang="en-US" sz="1800">
              <a:solidFill>
                <a:schemeClr val="tx1"/>
              </a:solidFill>
            </a:endParaRPr>
          </a:p>
        </p:txBody>
      </p:sp>
      <p:sp>
        <p:nvSpPr>
          <p:cNvPr id="1029" name="页脚占位符 4"/>
          <p:cNvSpPr>
            <a:spLocks noGrp="1" noChangeArrowheads="1"/>
          </p:cNvSpPr>
          <p:nvPr>
            <p:ph type="ftr" sz="quarter" idx="3"/>
          </p:nvPr>
        </p:nvSpPr>
        <p:spPr bwMode="auto">
          <a:xfrm>
            <a:off x="3124200" y="4767263"/>
            <a:ext cx="2895600"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defRPr>
            </a:lvl1pPr>
          </a:lstStyle>
          <a:p>
            <a:pPr>
              <a:defRPr/>
            </a:pPr>
            <a:endParaRPr lang="zh-CN" altLang="zh-CN"/>
          </a:p>
        </p:txBody>
      </p:sp>
      <p:sp>
        <p:nvSpPr>
          <p:cNvPr id="1030" name="灯片编号占位符 5"/>
          <p:cNvSpPr>
            <a:spLocks noGrp="1" noChangeArrowheads="1"/>
          </p:cNvSpPr>
          <p:nvPr>
            <p:ph type="sldNum" sz="quarter" idx="4"/>
          </p:nvPr>
        </p:nvSpPr>
        <p:spPr bwMode="auto">
          <a:xfrm>
            <a:off x="6553200" y="4767263"/>
            <a:ext cx="2133600"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r" eaLnBrk="1" hangingPunct="1">
              <a:buFont typeface="Arial" panose="020B0604020202020204" pitchFamily="34" charset="0"/>
              <a:buNone/>
              <a:defRPr sz="1200">
                <a:solidFill>
                  <a:srgbClr val="898989"/>
                </a:solidFill>
              </a:defRPr>
            </a:lvl1pPr>
          </a:lstStyle>
          <a:p>
            <a:pPr>
              <a:defRPr/>
            </a:pPr>
            <a:fld id="{C5E5E1A8-4F0F-4CBF-B96E-3F758873B4EE}" type="slidenum">
              <a:rPr lang="zh-CN" altLang="en-US"/>
            </a:fld>
            <a:endParaRPr lang="zh-CN" altLang="en-US" sz="1800">
              <a:solidFill>
                <a:schemeClr val="tx1"/>
              </a:solidFill>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hf sldNum="0" hdr="0" ftr="0" dt="0"/>
  <p:txStyles>
    <p:titleStyle>
      <a:lvl1pPr marL="914400" indent="-914400" algn="ctr" rtl="0" eaLnBrk="0" fontAlgn="base" hangingPunct="0">
        <a:spcBef>
          <a:spcPct val="0"/>
        </a:spcBef>
        <a:spcAft>
          <a:spcPct val="0"/>
        </a:spcAft>
        <a:defRPr sz="4400">
          <a:solidFill>
            <a:schemeClr val="tx1"/>
          </a:solidFill>
          <a:latin typeface="+mj-lt"/>
          <a:ea typeface="+mj-ea"/>
          <a:cs typeface="+mj-cs"/>
          <a:sym typeface="Calibri" panose="020F0502020204030204" pitchFamily="34" charset="0"/>
        </a:defRPr>
      </a:lvl1pPr>
      <a:lvl2pPr marL="9144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9144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9144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914400" indent="-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1371600" indent="-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1828800" indent="-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2286000" indent="-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2743200" indent="-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sym typeface="Calibri" panose="020F0502020204030204" pitchFamily="34" charset="0"/>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sym typeface="Calibri" panose="020F0502020204030204" pitchFamily="34" charset="0"/>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sym typeface="Calibri" panose="020F0502020204030204" pitchFamily="34" charset="0"/>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5pPr>
      <a:lvl6pPr marL="2514600" indent="-228600" algn="l" rtl="0" fontAlgn="base">
        <a:spcBef>
          <a:spcPct val="200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6pPr>
      <a:lvl7pPr marL="2971800" indent="-228600" algn="l" rtl="0" fontAlgn="base">
        <a:spcBef>
          <a:spcPct val="200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7pPr>
      <a:lvl8pPr marL="3429000" indent="-228600" algn="l" rtl="0" fontAlgn="base">
        <a:spcBef>
          <a:spcPct val="200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8pPr>
      <a:lvl9pPr marL="3886200" indent="-228600" algn="l" rtl="0" fontAlgn="base">
        <a:spcBef>
          <a:spcPct val="200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hyperlink" Target="http://www.92ppt.net/" TargetMode="Externa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2.xml"/><Relationship Id="rId1" Type="http://schemas.openxmlformats.org/officeDocument/2006/relationships/chart" Target="../charts/char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1.xml"/><Relationship Id="rId1" Type="http://schemas.openxmlformats.org/officeDocument/2006/relationships/hyperlink" Target="http://www.92ppt.net/" TargetMode="Externa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018" name="投影"/>
          <p:cNvSpPr/>
          <p:nvPr/>
        </p:nvSpPr>
        <p:spPr bwMode="auto">
          <a:xfrm>
            <a:off x="-509703" y="485422"/>
            <a:ext cx="4865688" cy="4794250"/>
          </a:xfrm>
          <a:custGeom>
            <a:avLst/>
            <a:gdLst>
              <a:gd name="T0" fmla="*/ 2137 w 2865"/>
              <a:gd name="T1" fmla="*/ 0 h 3312"/>
              <a:gd name="T2" fmla="*/ 2068 w 2865"/>
              <a:gd name="T3" fmla="*/ 100 h 3312"/>
              <a:gd name="T4" fmla="*/ 2026 w 2865"/>
              <a:gd name="T5" fmla="*/ 375 h 3312"/>
              <a:gd name="T6" fmla="*/ 1873 w 2865"/>
              <a:gd name="T7" fmla="*/ 703 h 3312"/>
              <a:gd name="T8" fmla="*/ 1737 w 2865"/>
              <a:gd name="T9" fmla="*/ 1113 h 3312"/>
              <a:gd name="T10" fmla="*/ 1443 w 2865"/>
              <a:gd name="T11" fmla="*/ 1562 h 3312"/>
              <a:gd name="T12" fmla="*/ 1126 w 2865"/>
              <a:gd name="T13" fmla="*/ 1622 h 3312"/>
              <a:gd name="T14" fmla="*/ 1097 w 2865"/>
              <a:gd name="T15" fmla="*/ 1622 h 3312"/>
              <a:gd name="T16" fmla="*/ 1008 w 2865"/>
              <a:gd name="T17" fmla="*/ 1589 h 3312"/>
              <a:gd name="T18" fmla="*/ 897 w 2865"/>
              <a:gd name="T19" fmla="*/ 1580 h 3312"/>
              <a:gd name="T20" fmla="*/ 866 w 2865"/>
              <a:gd name="T21" fmla="*/ 1582 h 3312"/>
              <a:gd name="T22" fmla="*/ 803 w 2865"/>
              <a:gd name="T23" fmla="*/ 1583 h 3312"/>
              <a:gd name="T24" fmla="*/ 0 w 2865"/>
              <a:gd name="T25" fmla="*/ 1569 h 3312"/>
              <a:gd name="T26" fmla="*/ 17 w 2865"/>
              <a:gd name="T27" fmla="*/ 3312 h 3312"/>
              <a:gd name="T28" fmla="*/ 625 w 2865"/>
              <a:gd name="T29" fmla="*/ 3192 h 3312"/>
              <a:gd name="T30" fmla="*/ 982 w 2865"/>
              <a:gd name="T31" fmla="*/ 3098 h 3312"/>
              <a:gd name="T32" fmla="*/ 971 w 2865"/>
              <a:gd name="T33" fmla="*/ 2937 h 3312"/>
              <a:gd name="T34" fmla="*/ 1039 w 2865"/>
              <a:gd name="T35" fmla="*/ 2883 h 3312"/>
              <a:gd name="T36" fmla="*/ 1081 w 2865"/>
              <a:gd name="T37" fmla="*/ 2762 h 3312"/>
              <a:gd name="T38" fmla="*/ 1449 w 2865"/>
              <a:gd name="T39" fmla="*/ 2729 h 3312"/>
              <a:gd name="T40" fmla="*/ 1452 w 2865"/>
              <a:gd name="T41" fmla="*/ 2729 h 3312"/>
              <a:gd name="T42" fmla="*/ 1980 w 2865"/>
              <a:gd name="T43" fmla="*/ 2778 h 3312"/>
              <a:gd name="T44" fmla="*/ 2353 w 2865"/>
              <a:gd name="T45" fmla="*/ 2807 h 3312"/>
              <a:gd name="T46" fmla="*/ 2409 w 2865"/>
              <a:gd name="T47" fmla="*/ 2802 h 3312"/>
              <a:gd name="T48" fmla="*/ 2723 w 2865"/>
              <a:gd name="T49" fmla="*/ 2588 h 3312"/>
              <a:gd name="T50" fmla="*/ 2740 w 2865"/>
              <a:gd name="T51" fmla="*/ 2435 h 3312"/>
              <a:gd name="T52" fmla="*/ 2849 w 2865"/>
              <a:gd name="T53" fmla="*/ 2259 h 3312"/>
              <a:gd name="T54" fmla="*/ 2802 w 2865"/>
              <a:gd name="T55" fmla="*/ 2098 h 3312"/>
              <a:gd name="T56" fmla="*/ 2833 w 2865"/>
              <a:gd name="T57" fmla="*/ 1983 h 3312"/>
              <a:gd name="T58" fmla="*/ 2844 w 2865"/>
              <a:gd name="T59" fmla="*/ 1756 h 3312"/>
              <a:gd name="T60" fmla="*/ 2749 w 2865"/>
              <a:gd name="T61" fmla="*/ 1683 h 3312"/>
              <a:gd name="T62" fmla="*/ 2833 w 2865"/>
              <a:gd name="T63" fmla="*/ 1548 h 3312"/>
              <a:gd name="T64" fmla="*/ 2791 w 2865"/>
              <a:gd name="T65" fmla="*/ 1280 h 3312"/>
              <a:gd name="T66" fmla="*/ 2600 w 2865"/>
              <a:gd name="T67" fmla="*/ 1185 h 3312"/>
              <a:gd name="T68" fmla="*/ 2582 w 2865"/>
              <a:gd name="T69" fmla="*/ 1186 h 3312"/>
              <a:gd name="T70" fmla="*/ 2405 w 2865"/>
              <a:gd name="T71" fmla="*/ 1197 h 3312"/>
              <a:gd name="T72" fmla="*/ 2293 w 2865"/>
              <a:gd name="T73" fmla="*/ 1186 h 3312"/>
              <a:gd name="T74" fmla="*/ 2193 w 2865"/>
              <a:gd name="T75" fmla="*/ 1126 h 3312"/>
              <a:gd name="T76" fmla="*/ 2222 w 2865"/>
              <a:gd name="T77" fmla="*/ 883 h 3312"/>
              <a:gd name="T78" fmla="*/ 2270 w 2865"/>
              <a:gd name="T79" fmla="*/ 625 h 3312"/>
              <a:gd name="T80" fmla="*/ 2304 w 2865"/>
              <a:gd name="T81" fmla="*/ 355 h 3312"/>
              <a:gd name="T82" fmla="*/ 2188 w 2865"/>
              <a:gd name="T83" fmla="*/ 26 h 3312"/>
              <a:gd name="T84" fmla="*/ 2137 w 2865"/>
              <a:gd name="T85" fmla="*/ 0 h 33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865" h="3312">
                <a:moveTo>
                  <a:pt x="2137" y="0"/>
                </a:moveTo>
                <a:cubicBezTo>
                  <a:pt x="2104" y="0"/>
                  <a:pt x="2086" y="43"/>
                  <a:pt x="2068" y="100"/>
                </a:cubicBezTo>
                <a:cubicBezTo>
                  <a:pt x="2041" y="180"/>
                  <a:pt x="2047" y="294"/>
                  <a:pt x="2026" y="375"/>
                </a:cubicBezTo>
                <a:cubicBezTo>
                  <a:pt x="2005" y="455"/>
                  <a:pt x="1921" y="610"/>
                  <a:pt x="1873" y="703"/>
                </a:cubicBezTo>
                <a:cubicBezTo>
                  <a:pt x="1826" y="797"/>
                  <a:pt x="1763" y="1019"/>
                  <a:pt x="1737" y="1113"/>
                </a:cubicBezTo>
                <a:cubicBezTo>
                  <a:pt x="1711" y="1206"/>
                  <a:pt x="1501" y="1495"/>
                  <a:pt x="1443" y="1562"/>
                </a:cubicBezTo>
                <a:cubicBezTo>
                  <a:pt x="1395" y="1618"/>
                  <a:pt x="1201" y="1622"/>
                  <a:pt x="1126" y="1622"/>
                </a:cubicBezTo>
                <a:cubicBezTo>
                  <a:pt x="1111" y="1622"/>
                  <a:pt x="1101" y="1622"/>
                  <a:pt x="1097" y="1622"/>
                </a:cubicBezTo>
                <a:cubicBezTo>
                  <a:pt x="1076" y="1622"/>
                  <a:pt x="1029" y="1589"/>
                  <a:pt x="1008" y="1589"/>
                </a:cubicBezTo>
                <a:cubicBezTo>
                  <a:pt x="991" y="1589"/>
                  <a:pt x="941" y="1580"/>
                  <a:pt x="897" y="1580"/>
                </a:cubicBezTo>
                <a:cubicBezTo>
                  <a:pt x="886" y="1580"/>
                  <a:pt x="876" y="1581"/>
                  <a:pt x="866" y="1582"/>
                </a:cubicBezTo>
                <a:cubicBezTo>
                  <a:pt x="860" y="1583"/>
                  <a:pt x="837" y="1583"/>
                  <a:pt x="803" y="1583"/>
                </a:cubicBezTo>
                <a:cubicBezTo>
                  <a:pt x="602" y="1583"/>
                  <a:pt x="0" y="1569"/>
                  <a:pt x="0" y="1569"/>
                </a:cubicBezTo>
                <a:cubicBezTo>
                  <a:pt x="17" y="3312"/>
                  <a:pt x="17" y="3312"/>
                  <a:pt x="17" y="3312"/>
                </a:cubicBezTo>
                <a:cubicBezTo>
                  <a:pt x="17" y="3312"/>
                  <a:pt x="462" y="3212"/>
                  <a:pt x="625" y="3192"/>
                </a:cubicBezTo>
                <a:cubicBezTo>
                  <a:pt x="788" y="3171"/>
                  <a:pt x="982" y="3098"/>
                  <a:pt x="982" y="3098"/>
                </a:cubicBezTo>
                <a:cubicBezTo>
                  <a:pt x="971" y="2937"/>
                  <a:pt x="971" y="2937"/>
                  <a:pt x="971" y="2937"/>
                </a:cubicBezTo>
                <a:cubicBezTo>
                  <a:pt x="971" y="2937"/>
                  <a:pt x="1008" y="2890"/>
                  <a:pt x="1039" y="2883"/>
                </a:cubicBezTo>
                <a:cubicBezTo>
                  <a:pt x="1071" y="2876"/>
                  <a:pt x="1081" y="2762"/>
                  <a:pt x="1081" y="2762"/>
                </a:cubicBezTo>
                <a:cubicBezTo>
                  <a:pt x="1081" y="2762"/>
                  <a:pt x="1411" y="2731"/>
                  <a:pt x="1449" y="2729"/>
                </a:cubicBezTo>
                <a:cubicBezTo>
                  <a:pt x="1450" y="2729"/>
                  <a:pt x="1451" y="2729"/>
                  <a:pt x="1452" y="2729"/>
                </a:cubicBezTo>
                <a:cubicBezTo>
                  <a:pt x="1508" y="2729"/>
                  <a:pt x="1923" y="2777"/>
                  <a:pt x="1980" y="2778"/>
                </a:cubicBezTo>
                <a:cubicBezTo>
                  <a:pt x="2028" y="2779"/>
                  <a:pt x="2244" y="2807"/>
                  <a:pt x="2353" y="2807"/>
                </a:cubicBezTo>
                <a:cubicBezTo>
                  <a:pt x="2379" y="2807"/>
                  <a:pt x="2399" y="2806"/>
                  <a:pt x="2409" y="2802"/>
                </a:cubicBezTo>
                <a:cubicBezTo>
                  <a:pt x="2461" y="2781"/>
                  <a:pt x="2660" y="2682"/>
                  <a:pt x="2723" y="2588"/>
                </a:cubicBezTo>
                <a:cubicBezTo>
                  <a:pt x="2786" y="2494"/>
                  <a:pt x="2740" y="2435"/>
                  <a:pt x="2740" y="2435"/>
                </a:cubicBezTo>
                <a:cubicBezTo>
                  <a:pt x="2740" y="2435"/>
                  <a:pt x="2838" y="2339"/>
                  <a:pt x="2849" y="2259"/>
                </a:cubicBezTo>
                <a:cubicBezTo>
                  <a:pt x="2860" y="2179"/>
                  <a:pt x="2823" y="2139"/>
                  <a:pt x="2802" y="2098"/>
                </a:cubicBezTo>
                <a:cubicBezTo>
                  <a:pt x="2781" y="2058"/>
                  <a:pt x="2823" y="2018"/>
                  <a:pt x="2833" y="1983"/>
                </a:cubicBezTo>
                <a:cubicBezTo>
                  <a:pt x="2844" y="1949"/>
                  <a:pt x="2865" y="1823"/>
                  <a:pt x="2844" y="1756"/>
                </a:cubicBezTo>
                <a:cubicBezTo>
                  <a:pt x="2823" y="1689"/>
                  <a:pt x="2749" y="1683"/>
                  <a:pt x="2749" y="1683"/>
                </a:cubicBezTo>
                <a:cubicBezTo>
                  <a:pt x="2749" y="1683"/>
                  <a:pt x="2802" y="1629"/>
                  <a:pt x="2833" y="1548"/>
                </a:cubicBezTo>
                <a:cubicBezTo>
                  <a:pt x="2865" y="1468"/>
                  <a:pt x="2828" y="1354"/>
                  <a:pt x="2791" y="1280"/>
                </a:cubicBezTo>
                <a:cubicBezTo>
                  <a:pt x="2758" y="1214"/>
                  <a:pt x="2661" y="1185"/>
                  <a:pt x="2600" y="1185"/>
                </a:cubicBezTo>
                <a:cubicBezTo>
                  <a:pt x="2593" y="1185"/>
                  <a:pt x="2587" y="1186"/>
                  <a:pt x="2582" y="1186"/>
                </a:cubicBezTo>
                <a:cubicBezTo>
                  <a:pt x="2547" y="1190"/>
                  <a:pt x="2473" y="1197"/>
                  <a:pt x="2405" y="1197"/>
                </a:cubicBezTo>
                <a:cubicBezTo>
                  <a:pt x="2361" y="1197"/>
                  <a:pt x="2320" y="1194"/>
                  <a:pt x="2293" y="1186"/>
                </a:cubicBezTo>
                <a:cubicBezTo>
                  <a:pt x="2225" y="1166"/>
                  <a:pt x="2209" y="1146"/>
                  <a:pt x="2193" y="1126"/>
                </a:cubicBezTo>
                <a:cubicBezTo>
                  <a:pt x="2177" y="1107"/>
                  <a:pt x="2209" y="972"/>
                  <a:pt x="2222" y="883"/>
                </a:cubicBezTo>
                <a:cubicBezTo>
                  <a:pt x="2235" y="795"/>
                  <a:pt x="2267" y="700"/>
                  <a:pt x="2270" y="625"/>
                </a:cubicBezTo>
                <a:cubicBezTo>
                  <a:pt x="2273" y="550"/>
                  <a:pt x="2314" y="462"/>
                  <a:pt x="2304" y="355"/>
                </a:cubicBezTo>
                <a:cubicBezTo>
                  <a:pt x="2293" y="247"/>
                  <a:pt x="2256" y="86"/>
                  <a:pt x="2188" y="26"/>
                </a:cubicBezTo>
                <a:cubicBezTo>
                  <a:pt x="2168" y="8"/>
                  <a:pt x="2151" y="0"/>
                  <a:pt x="2137" y="0"/>
                </a:cubicBezTo>
              </a:path>
            </a:pathLst>
          </a:custGeom>
          <a:gradFill flip="none" rotWithShape="1">
            <a:gsLst>
              <a:gs pos="0">
                <a:srgbClr val="262626"/>
              </a:gs>
              <a:gs pos="100000">
                <a:srgbClr val="292929"/>
              </a:gs>
            </a:gsLst>
            <a:lin ang="0" scaled="0"/>
            <a:tileRect/>
          </a:gradFill>
          <a:ln>
            <a:noFill/>
          </a:ln>
        </p:spPr>
        <p:txBody>
          <a:bodyPr/>
          <a:lstStyle/>
          <a:p>
            <a:pPr>
              <a:defRPr/>
            </a:pPr>
            <a:endParaRPr lang="zh-CN" altLang="en-US"/>
          </a:p>
        </p:txBody>
      </p:sp>
      <p:grpSp>
        <p:nvGrpSpPr>
          <p:cNvPr id="428" name="logo"/>
          <p:cNvGrpSpPr/>
          <p:nvPr/>
        </p:nvGrpSpPr>
        <p:grpSpPr>
          <a:xfrm>
            <a:off x="470822" y="474272"/>
            <a:ext cx="1671232" cy="276999"/>
            <a:chOff x="470822" y="474272"/>
            <a:chExt cx="1671232" cy="276999"/>
          </a:xfrm>
        </p:grpSpPr>
        <p:sp>
          <p:nvSpPr>
            <p:cNvPr id="4101" name="Freeform 41"/>
            <p:cNvSpPr>
              <a:spLocks noEditPoints="1" noChangeArrowheads="1"/>
            </p:cNvSpPr>
            <p:nvPr/>
          </p:nvSpPr>
          <p:spPr bwMode="auto">
            <a:xfrm>
              <a:off x="470822" y="507294"/>
              <a:ext cx="297304" cy="210955"/>
            </a:xfrm>
            <a:custGeom>
              <a:avLst/>
              <a:gdLst>
                <a:gd name="T0" fmla="*/ 2147483646 w 105"/>
                <a:gd name="T1" fmla="*/ 2147483646 h 78"/>
                <a:gd name="T2" fmla="*/ 2147483646 w 105"/>
                <a:gd name="T3" fmla="*/ 2147483646 h 78"/>
                <a:gd name="T4" fmla="*/ 2147483646 w 105"/>
                <a:gd name="T5" fmla="*/ 2147483646 h 78"/>
                <a:gd name="T6" fmla="*/ 2147483646 w 105"/>
                <a:gd name="T7" fmla="*/ 2147483646 h 78"/>
                <a:gd name="T8" fmla="*/ 2147483646 w 105"/>
                <a:gd name="T9" fmla="*/ 2147483646 h 78"/>
                <a:gd name="T10" fmla="*/ 2147483646 w 105"/>
                <a:gd name="T11" fmla="*/ 2147483646 h 78"/>
                <a:gd name="T12" fmla="*/ 2147483646 w 105"/>
                <a:gd name="T13" fmla="*/ 2147483646 h 78"/>
                <a:gd name="T14" fmla="*/ 2147483646 w 105"/>
                <a:gd name="T15" fmla="*/ 2147483646 h 78"/>
                <a:gd name="T16" fmla="*/ 2147483646 w 105"/>
                <a:gd name="T17" fmla="*/ 2147483646 h 78"/>
                <a:gd name="T18" fmla="*/ 2147483646 w 105"/>
                <a:gd name="T19" fmla="*/ 2147483646 h 78"/>
                <a:gd name="T20" fmla="*/ 2147483646 w 105"/>
                <a:gd name="T21" fmla="*/ 2147483646 h 78"/>
                <a:gd name="T22" fmla="*/ 2147483646 w 105"/>
                <a:gd name="T23" fmla="*/ 2147483646 h 78"/>
                <a:gd name="T24" fmla="*/ 2147483646 w 105"/>
                <a:gd name="T25" fmla="*/ 2147483646 h 78"/>
                <a:gd name="T26" fmla="*/ 2147483646 w 105"/>
                <a:gd name="T27" fmla="*/ 2147483646 h 78"/>
                <a:gd name="T28" fmla="*/ 2147483646 w 105"/>
                <a:gd name="T29" fmla="*/ 2147483646 h 78"/>
                <a:gd name="T30" fmla="*/ 2147483646 w 105"/>
                <a:gd name="T31" fmla="*/ 2147483646 h 78"/>
                <a:gd name="T32" fmla="*/ 2147483646 w 105"/>
                <a:gd name="T33" fmla="*/ 2147483646 h 78"/>
                <a:gd name="T34" fmla="*/ 2147483646 w 105"/>
                <a:gd name="T35" fmla="*/ 0 h 78"/>
                <a:gd name="T36" fmla="*/ 2147483646 w 105"/>
                <a:gd name="T37" fmla="*/ 2147483646 h 78"/>
                <a:gd name="T38" fmla="*/ 2147483646 w 105"/>
                <a:gd name="T39" fmla="*/ 2147483646 h 78"/>
                <a:gd name="T40" fmla="*/ 2147483646 w 105"/>
                <a:gd name="T41" fmla="*/ 2147483646 h 78"/>
                <a:gd name="T42" fmla="*/ 0 w 105"/>
                <a:gd name="T43" fmla="*/ 2147483646 h 78"/>
                <a:gd name="T44" fmla="*/ 0 w 105"/>
                <a:gd name="T45" fmla="*/ 2147483646 h 78"/>
                <a:gd name="T46" fmla="*/ 2147483646 w 105"/>
                <a:gd name="T47" fmla="*/ 2147483646 h 78"/>
                <a:gd name="T48" fmla="*/ 2147483646 w 105"/>
                <a:gd name="T49" fmla="*/ 2147483646 h 78"/>
                <a:gd name="T50" fmla="*/ 2147483646 w 105"/>
                <a:gd name="T51" fmla="*/ 2147483646 h 78"/>
                <a:gd name="T52" fmla="*/ 2147483646 w 105"/>
                <a:gd name="T53" fmla="*/ 2147483646 h 78"/>
                <a:gd name="T54" fmla="*/ 2147483646 w 105"/>
                <a:gd name="T55" fmla="*/ 2147483646 h 78"/>
                <a:gd name="T56" fmla="*/ 2147483646 w 105"/>
                <a:gd name="T57" fmla="*/ 2147483646 h 78"/>
                <a:gd name="T58" fmla="*/ 2147483646 w 105"/>
                <a:gd name="T59" fmla="*/ 2147483646 h 78"/>
                <a:gd name="T60" fmla="*/ 2147483646 w 105"/>
                <a:gd name="T61" fmla="*/ 2147483646 h 78"/>
                <a:gd name="T62" fmla="*/ 2147483646 w 105"/>
                <a:gd name="T63" fmla="*/ 2147483646 h 78"/>
                <a:gd name="T64" fmla="*/ 2147483646 w 105"/>
                <a:gd name="T65" fmla="*/ 2147483646 h 78"/>
                <a:gd name="T66" fmla="*/ 2147483646 w 105"/>
                <a:gd name="T67" fmla="*/ 2147483646 h 78"/>
                <a:gd name="T68" fmla="*/ 2147483646 w 105"/>
                <a:gd name="T69" fmla="*/ 2147483646 h 78"/>
                <a:gd name="T70" fmla="*/ 2147483646 w 105"/>
                <a:gd name="T71" fmla="*/ 2147483646 h 78"/>
                <a:gd name="T72" fmla="*/ 2147483646 w 105"/>
                <a:gd name="T73" fmla="*/ 2147483646 h 78"/>
                <a:gd name="T74" fmla="*/ 2147483646 w 105"/>
                <a:gd name="T75" fmla="*/ 0 h 78"/>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105"/>
                <a:gd name="T115" fmla="*/ 0 h 78"/>
                <a:gd name="T116" fmla="*/ 105 w 105"/>
                <a:gd name="T117" fmla="*/ 78 h 78"/>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105" h="78">
                  <a:moveTo>
                    <a:pt x="52" y="14"/>
                  </a:moveTo>
                  <a:cubicBezTo>
                    <a:pt x="70" y="14"/>
                    <a:pt x="84" y="29"/>
                    <a:pt x="84" y="46"/>
                  </a:cubicBezTo>
                  <a:cubicBezTo>
                    <a:pt x="84" y="47"/>
                    <a:pt x="84" y="49"/>
                    <a:pt x="84" y="50"/>
                  </a:cubicBezTo>
                  <a:cubicBezTo>
                    <a:pt x="80" y="51"/>
                    <a:pt x="76" y="53"/>
                    <a:pt x="72" y="54"/>
                  </a:cubicBezTo>
                  <a:cubicBezTo>
                    <a:pt x="68" y="55"/>
                    <a:pt x="65" y="55"/>
                    <a:pt x="61" y="55"/>
                  </a:cubicBezTo>
                  <a:cubicBezTo>
                    <a:pt x="60" y="54"/>
                    <a:pt x="58" y="52"/>
                    <a:pt x="56" y="52"/>
                  </a:cubicBezTo>
                  <a:cubicBezTo>
                    <a:pt x="49" y="52"/>
                    <a:pt x="49" y="52"/>
                    <a:pt x="49" y="52"/>
                  </a:cubicBezTo>
                  <a:cubicBezTo>
                    <a:pt x="46" y="52"/>
                    <a:pt x="43" y="55"/>
                    <a:pt x="43" y="58"/>
                  </a:cubicBezTo>
                  <a:cubicBezTo>
                    <a:pt x="43" y="58"/>
                    <a:pt x="43" y="58"/>
                    <a:pt x="43" y="58"/>
                  </a:cubicBezTo>
                  <a:cubicBezTo>
                    <a:pt x="43" y="61"/>
                    <a:pt x="46" y="64"/>
                    <a:pt x="49" y="64"/>
                  </a:cubicBezTo>
                  <a:cubicBezTo>
                    <a:pt x="56" y="64"/>
                    <a:pt x="56" y="64"/>
                    <a:pt x="56" y="64"/>
                  </a:cubicBezTo>
                  <a:cubicBezTo>
                    <a:pt x="58" y="64"/>
                    <a:pt x="60" y="62"/>
                    <a:pt x="61" y="60"/>
                  </a:cubicBezTo>
                  <a:cubicBezTo>
                    <a:pt x="65" y="60"/>
                    <a:pt x="69" y="59"/>
                    <a:pt x="73" y="59"/>
                  </a:cubicBezTo>
                  <a:cubicBezTo>
                    <a:pt x="76" y="58"/>
                    <a:pt x="79" y="57"/>
                    <a:pt x="82" y="56"/>
                  </a:cubicBezTo>
                  <a:cubicBezTo>
                    <a:pt x="78" y="69"/>
                    <a:pt x="66" y="78"/>
                    <a:pt x="52" y="78"/>
                  </a:cubicBezTo>
                  <a:cubicBezTo>
                    <a:pt x="34" y="78"/>
                    <a:pt x="20" y="64"/>
                    <a:pt x="20" y="46"/>
                  </a:cubicBezTo>
                  <a:cubicBezTo>
                    <a:pt x="20" y="29"/>
                    <a:pt x="34" y="14"/>
                    <a:pt x="52" y="14"/>
                  </a:cubicBezTo>
                  <a:close/>
                  <a:moveTo>
                    <a:pt x="52" y="0"/>
                  </a:moveTo>
                  <a:cubicBezTo>
                    <a:pt x="39" y="0"/>
                    <a:pt x="28" y="5"/>
                    <a:pt x="20" y="14"/>
                  </a:cubicBezTo>
                  <a:cubicBezTo>
                    <a:pt x="14" y="19"/>
                    <a:pt x="10" y="26"/>
                    <a:pt x="8" y="33"/>
                  </a:cubicBezTo>
                  <a:cubicBezTo>
                    <a:pt x="6" y="33"/>
                    <a:pt x="6" y="33"/>
                    <a:pt x="6" y="33"/>
                  </a:cubicBezTo>
                  <a:cubicBezTo>
                    <a:pt x="3" y="33"/>
                    <a:pt x="0" y="36"/>
                    <a:pt x="0" y="40"/>
                  </a:cubicBezTo>
                  <a:cubicBezTo>
                    <a:pt x="0" y="51"/>
                    <a:pt x="0" y="51"/>
                    <a:pt x="0" y="51"/>
                  </a:cubicBezTo>
                  <a:cubicBezTo>
                    <a:pt x="0" y="54"/>
                    <a:pt x="3" y="57"/>
                    <a:pt x="6" y="57"/>
                  </a:cubicBezTo>
                  <a:cubicBezTo>
                    <a:pt x="15" y="57"/>
                    <a:pt x="15" y="57"/>
                    <a:pt x="15" y="57"/>
                  </a:cubicBezTo>
                  <a:cubicBezTo>
                    <a:pt x="15" y="34"/>
                    <a:pt x="15" y="34"/>
                    <a:pt x="15" y="34"/>
                  </a:cubicBezTo>
                  <a:cubicBezTo>
                    <a:pt x="17" y="28"/>
                    <a:pt x="20" y="23"/>
                    <a:pt x="25" y="19"/>
                  </a:cubicBezTo>
                  <a:cubicBezTo>
                    <a:pt x="32" y="12"/>
                    <a:pt x="41" y="7"/>
                    <a:pt x="52" y="7"/>
                  </a:cubicBezTo>
                  <a:cubicBezTo>
                    <a:pt x="63" y="7"/>
                    <a:pt x="73" y="12"/>
                    <a:pt x="80" y="19"/>
                  </a:cubicBezTo>
                  <a:cubicBezTo>
                    <a:pt x="84" y="23"/>
                    <a:pt x="87" y="28"/>
                    <a:pt x="89" y="33"/>
                  </a:cubicBezTo>
                  <a:cubicBezTo>
                    <a:pt x="89" y="57"/>
                    <a:pt x="89" y="57"/>
                    <a:pt x="89" y="57"/>
                  </a:cubicBezTo>
                  <a:cubicBezTo>
                    <a:pt x="98" y="57"/>
                    <a:pt x="98" y="57"/>
                    <a:pt x="98" y="57"/>
                  </a:cubicBezTo>
                  <a:cubicBezTo>
                    <a:pt x="102" y="57"/>
                    <a:pt x="105" y="54"/>
                    <a:pt x="105" y="51"/>
                  </a:cubicBezTo>
                  <a:cubicBezTo>
                    <a:pt x="105" y="40"/>
                    <a:pt x="105" y="40"/>
                    <a:pt x="105" y="40"/>
                  </a:cubicBezTo>
                  <a:cubicBezTo>
                    <a:pt x="105" y="36"/>
                    <a:pt x="102" y="33"/>
                    <a:pt x="98" y="33"/>
                  </a:cubicBezTo>
                  <a:cubicBezTo>
                    <a:pt x="96" y="33"/>
                    <a:pt x="96" y="33"/>
                    <a:pt x="96" y="33"/>
                  </a:cubicBezTo>
                  <a:cubicBezTo>
                    <a:pt x="94" y="26"/>
                    <a:pt x="90" y="19"/>
                    <a:pt x="85" y="14"/>
                  </a:cubicBezTo>
                  <a:cubicBezTo>
                    <a:pt x="76" y="5"/>
                    <a:pt x="65" y="0"/>
                    <a:pt x="52" y="0"/>
                  </a:cubicBezTo>
                  <a:close/>
                </a:path>
              </a:pathLst>
            </a:custGeom>
            <a:solidFill>
              <a:srgbClr val="8A8A8A"/>
            </a:solidFill>
            <a:ln>
              <a:noFill/>
            </a:ln>
          </p:spPr>
          <p:txBody>
            <a:bodyPr/>
            <a:lstStyle/>
            <a:p>
              <a:endParaRPr lang="zh-CN" altLang="en-US"/>
            </a:p>
          </p:txBody>
        </p:sp>
        <p:sp>
          <p:nvSpPr>
            <p:cNvPr id="213" name="TextBox 12"/>
            <p:cNvSpPr>
              <a:spLocks noChangeArrowheads="1"/>
            </p:cNvSpPr>
            <p:nvPr/>
          </p:nvSpPr>
          <p:spPr bwMode="auto">
            <a:xfrm>
              <a:off x="499950" y="474272"/>
              <a:ext cx="164210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spcBef>
                  <a:spcPct val="0"/>
                </a:spcBef>
                <a:buNone/>
              </a:pPr>
              <a:r>
                <a:rPr lang="en-US" altLang="zh-CN" sz="1200" dirty="0" smtClean="0">
                  <a:solidFill>
                    <a:schemeClr val="bg1">
                      <a:lumMod val="50000"/>
                    </a:schemeClr>
                  </a:solidFill>
                  <a:latin typeface="方正兰亭粗黑_GBK" panose="02000000000000000000" pitchFamily="2" charset="-122"/>
                  <a:ea typeface="方正兰亭粗黑_GBK" panose="02000000000000000000" pitchFamily="2" charset="-122"/>
                  <a:sym typeface="时尚中黑简体" panose="01010104010101010101" pitchFamily="2" charset="-122"/>
                </a:rPr>
                <a:t>Y</a:t>
              </a:r>
              <a:r>
                <a:rPr lang="en-US" altLang="zh-CN" sz="1200" dirty="0" smtClean="0">
                  <a:solidFill>
                    <a:schemeClr val="bg1">
                      <a:lumMod val="75000"/>
                    </a:schemeClr>
                  </a:solidFill>
                  <a:latin typeface="方正兰亭粗黑_GBK" panose="02000000000000000000" pitchFamily="2" charset="-122"/>
                  <a:ea typeface="方正兰亭粗黑_GBK" panose="02000000000000000000" pitchFamily="2" charset="-122"/>
                  <a:sym typeface="时尚中黑简体" panose="01010104010101010101" pitchFamily="2" charset="-122"/>
                </a:rPr>
                <a:t>O</a:t>
              </a:r>
              <a:r>
                <a:rPr lang="en-US" altLang="zh-CN" sz="1200" dirty="0" smtClean="0">
                  <a:solidFill>
                    <a:schemeClr val="bg1">
                      <a:lumMod val="50000"/>
                    </a:schemeClr>
                  </a:solidFill>
                  <a:latin typeface="方正兰亭粗黑_GBK" panose="02000000000000000000" pitchFamily="2" charset="-122"/>
                  <a:ea typeface="方正兰亭粗黑_GBK" panose="02000000000000000000" pitchFamily="2" charset="-122"/>
                  <a:sym typeface="时尚中黑简体" panose="01010104010101010101" pitchFamily="2" charset="-122"/>
                </a:rPr>
                <a:t>U  L</a:t>
              </a:r>
              <a:r>
                <a:rPr lang="en-US" altLang="zh-CN" sz="1200" dirty="0" smtClean="0">
                  <a:solidFill>
                    <a:schemeClr val="bg1">
                      <a:lumMod val="75000"/>
                    </a:schemeClr>
                  </a:solidFill>
                  <a:latin typeface="方正兰亭粗黑_GBK" panose="02000000000000000000" pitchFamily="2" charset="-122"/>
                  <a:ea typeface="方正兰亭粗黑_GBK" panose="02000000000000000000" pitchFamily="2" charset="-122"/>
                  <a:sym typeface="时尚中黑简体" panose="01010104010101010101" pitchFamily="2" charset="-122"/>
                </a:rPr>
                <a:t>O</a:t>
              </a:r>
              <a:r>
                <a:rPr lang="en-US" altLang="zh-CN" sz="1200" dirty="0" smtClean="0">
                  <a:solidFill>
                    <a:schemeClr val="bg1">
                      <a:lumMod val="50000"/>
                    </a:schemeClr>
                  </a:solidFill>
                  <a:latin typeface="方正兰亭粗黑_GBK" panose="02000000000000000000" pitchFamily="2" charset="-122"/>
                  <a:ea typeface="方正兰亭粗黑_GBK" panose="02000000000000000000" pitchFamily="2" charset="-122"/>
                  <a:sym typeface="时尚中黑简体" panose="01010104010101010101" pitchFamily="2" charset="-122"/>
                </a:rPr>
                <a:t>G</a:t>
              </a:r>
              <a:r>
                <a:rPr lang="en-US" altLang="zh-CN" sz="1200" dirty="0" smtClean="0">
                  <a:solidFill>
                    <a:schemeClr val="bg1">
                      <a:lumMod val="75000"/>
                    </a:schemeClr>
                  </a:solidFill>
                  <a:latin typeface="方正兰亭粗黑_GBK" panose="02000000000000000000" pitchFamily="2" charset="-122"/>
                  <a:ea typeface="方正兰亭粗黑_GBK" panose="02000000000000000000" pitchFamily="2" charset="-122"/>
                  <a:sym typeface="时尚中黑简体" panose="01010104010101010101" pitchFamily="2" charset="-122"/>
                </a:rPr>
                <a:t>O</a:t>
              </a:r>
              <a:endParaRPr lang="en-US" altLang="zh-CN" sz="1800" dirty="0">
                <a:solidFill>
                  <a:schemeClr val="bg1">
                    <a:lumMod val="50000"/>
                  </a:schemeClr>
                </a:solidFill>
                <a:latin typeface="方正兰亭粗黑_GBK" panose="02000000000000000000" pitchFamily="2" charset="-122"/>
                <a:ea typeface="方正兰亭粗黑_GBK" panose="02000000000000000000" pitchFamily="2" charset="-122"/>
                <a:sym typeface="时尚中黑简体" panose="01010104010101010101" pitchFamily="2" charset="-122"/>
              </a:endParaRPr>
            </a:p>
          </p:txBody>
        </p:sp>
      </p:grpSp>
      <p:grpSp>
        <p:nvGrpSpPr>
          <p:cNvPr id="30" name="大圆环"/>
          <p:cNvGrpSpPr/>
          <p:nvPr/>
        </p:nvGrpSpPr>
        <p:grpSpPr>
          <a:xfrm rot="-8760000" flipH="1" flipV="1">
            <a:off x="4762641" y="470308"/>
            <a:ext cx="3955969" cy="3905222"/>
            <a:chOff x="4114102" y="-3195470"/>
            <a:chExt cx="4856074" cy="4793781"/>
          </a:xfrm>
        </p:grpSpPr>
        <p:sp>
          <p:nvSpPr>
            <p:cNvPr id="28" name="椭圆 27"/>
            <p:cNvSpPr/>
            <p:nvPr/>
          </p:nvSpPr>
          <p:spPr bwMode="auto">
            <a:xfrm>
              <a:off x="4114102" y="-3195470"/>
              <a:ext cx="4788586" cy="4761726"/>
            </a:xfrm>
            <a:prstGeom prst="ellipse">
              <a:avLst/>
            </a:prstGeom>
            <a:noFill/>
            <a:ln w="9525" cap="rnd" cmpd="sng" algn="ctr">
              <a:gradFill flip="none" rotWithShape="1">
                <a:gsLst>
                  <a:gs pos="0">
                    <a:srgbClr val="4C4C4C">
                      <a:alpha val="0"/>
                    </a:srgbClr>
                  </a:gs>
                  <a:gs pos="100000">
                    <a:schemeClr val="accent4">
                      <a:lumMod val="50000"/>
                      <a:lumOff val="50000"/>
                    </a:schemeClr>
                  </a:gs>
                </a:gsLst>
                <a:lin ang="0" scaled="0"/>
                <a:tileRect/>
              </a:grad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439" name="椭圆 438"/>
            <p:cNvSpPr/>
            <p:nvPr/>
          </p:nvSpPr>
          <p:spPr bwMode="auto">
            <a:xfrm>
              <a:off x="4181590" y="-3163415"/>
              <a:ext cx="4788586" cy="4761726"/>
            </a:xfrm>
            <a:prstGeom prst="ellipse">
              <a:avLst/>
            </a:prstGeom>
            <a:noFill/>
            <a:ln w="12700" cap="rnd" cmpd="sng" algn="ctr">
              <a:gradFill flip="none" rotWithShape="1">
                <a:gsLst>
                  <a:gs pos="0">
                    <a:srgbClr val="4C4C4C">
                      <a:alpha val="0"/>
                    </a:srgbClr>
                  </a:gs>
                  <a:gs pos="100000">
                    <a:schemeClr val="accent4">
                      <a:lumMod val="75000"/>
                      <a:lumOff val="25000"/>
                      <a:alpha val="34000"/>
                    </a:schemeClr>
                  </a:gs>
                </a:gsLst>
                <a:lin ang="0" scaled="0"/>
                <a:tileRect/>
              </a:grad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grpSp>
      <p:sp>
        <p:nvSpPr>
          <p:cNvPr id="659" name="圆背景"/>
          <p:cNvSpPr/>
          <p:nvPr/>
        </p:nvSpPr>
        <p:spPr bwMode="auto">
          <a:xfrm rot="7468169" flipH="1" flipV="1">
            <a:off x="4742901" y="498637"/>
            <a:ext cx="3900990" cy="3879109"/>
          </a:xfrm>
          <a:prstGeom prst="ellipse">
            <a:avLst/>
          </a:prstGeom>
          <a:gradFill>
            <a:gsLst>
              <a:gs pos="0">
                <a:srgbClr val="4C4C4C">
                  <a:alpha val="0"/>
                </a:srgbClr>
              </a:gs>
              <a:gs pos="100000">
                <a:srgbClr val="454545">
                  <a:alpha val="79000"/>
                </a:srgbClr>
              </a:gs>
            </a:gsLst>
            <a:lin ang="600000" scaled="0"/>
          </a:gradFill>
          <a:ln w="9525" cap="rnd"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grpSp>
        <p:nvGrpSpPr>
          <p:cNvPr id="426" name="绿色组合"/>
          <p:cNvGrpSpPr/>
          <p:nvPr/>
        </p:nvGrpSpPr>
        <p:grpSpPr>
          <a:xfrm>
            <a:off x="5513012" y="3939844"/>
            <a:ext cx="926469" cy="280309"/>
            <a:chOff x="5140350" y="3619324"/>
            <a:chExt cx="1058838" cy="320358"/>
          </a:xfrm>
        </p:grpSpPr>
        <p:sp>
          <p:nvSpPr>
            <p:cNvPr id="18" name="Freeform 6"/>
            <p:cNvSpPr>
              <a:spLocks noEditPoints="1"/>
            </p:cNvSpPr>
            <p:nvPr/>
          </p:nvSpPr>
          <p:spPr bwMode="auto">
            <a:xfrm>
              <a:off x="5140350" y="3619324"/>
              <a:ext cx="321480" cy="320358"/>
            </a:xfrm>
            <a:custGeom>
              <a:avLst/>
              <a:gdLst>
                <a:gd name="T0" fmla="*/ 197 w 242"/>
                <a:gd name="T1" fmla="*/ 0 h 239"/>
                <a:gd name="T2" fmla="*/ 45 w 242"/>
                <a:gd name="T3" fmla="*/ 0 h 239"/>
                <a:gd name="T4" fmla="*/ 0 w 242"/>
                <a:gd name="T5" fmla="*/ 45 h 239"/>
                <a:gd name="T6" fmla="*/ 0 w 242"/>
                <a:gd name="T7" fmla="*/ 194 h 239"/>
                <a:gd name="T8" fmla="*/ 45 w 242"/>
                <a:gd name="T9" fmla="*/ 239 h 239"/>
                <a:gd name="T10" fmla="*/ 197 w 242"/>
                <a:gd name="T11" fmla="*/ 239 h 239"/>
                <a:gd name="T12" fmla="*/ 242 w 242"/>
                <a:gd name="T13" fmla="*/ 194 h 239"/>
                <a:gd name="T14" fmla="*/ 242 w 242"/>
                <a:gd name="T15" fmla="*/ 45 h 239"/>
                <a:gd name="T16" fmla="*/ 197 w 242"/>
                <a:gd name="T17" fmla="*/ 0 h 239"/>
                <a:gd name="T18" fmla="*/ 195 w 242"/>
                <a:gd name="T19" fmla="*/ 179 h 239"/>
                <a:gd name="T20" fmla="*/ 182 w 242"/>
                <a:gd name="T21" fmla="*/ 193 h 239"/>
                <a:gd name="T22" fmla="*/ 43 w 242"/>
                <a:gd name="T23" fmla="*/ 192 h 239"/>
                <a:gd name="T24" fmla="*/ 30 w 242"/>
                <a:gd name="T25" fmla="*/ 178 h 239"/>
                <a:gd name="T26" fmla="*/ 30 w 242"/>
                <a:gd name="T27" fmla="*/ 169 h 239"/>
                <a:gd name="T28" fmla="*/ 85 w 242"/>
                <a:gd name="T29" fmla="*/ 128 h 239"/>
                <a:gd name="T30" fmla="*/ 113 w 242"/>
                <a:gd name="T31" fmla="*/ 156 h 239"/>
                <a:gd name="T32" fmla="*/ 182 w 242"/>
                <a:gd name="T33" fmla="*/ 88 h 239"/>
                <a:gd name="T34" fmla="*/ 195 w 242"/>
                <a:gd name="T35" fmla="*/ 74 h 239"/>
                <a:gd name="T36" fmla="*/ 195 w 242"/>
                <a:gd name="T37" fmla="*/ 179 h 239"/>
                <a:gd name="T38" fmla="*/ 195 w 242"/>
                <a:gd name="T39" fmla="*/ 51 h 239"/>
                <a:gd name="T40" fmla="*/ 113 w 242"/>
                <a:gd name="T41" fmla="*/ 131 h 239"/>
                <a:gd name="T42" fmla="*/ 85 w 242"/>
                <a:gd name="T43" fmla="*/ 104 h 239"/>
                <a:gd name="T44" fmla="*/ 30 w 242"/>
                <a:gd name="T45" fmla="*/ 147 h 239"/>
                <a:gd name="T46" fmla="*/ 31 w 242"/>
                <a:gd name="T47" fmla="*/ 124 h 239"/>
                <a:gd name="T48" fmla="*/ 85 w 242"/>
                <a:gd name="T49" fmla="*/ 82 h 239"/>
                <a:gd name="T50" fmla="*/ 114 w 242"/>
                <a:gd name="T51" fmla="*/ 110 h 239"/>
                <a:gd name="T52" fmla="*/ 194 w 242"/>
                <a:gd name="T53" fmla="*/ 49 h 239"/>
                <a:gd name="T54" fmla="*/ 195 w 242"/>
                <a:gd name="T55" fmla="*/ 51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42" h="239">
                  <a:moveTo>
                    <a:pt x="197" y="0"/>
                  </a:moveTo>
                  <a:cubicBezTo>
                    <a:pt x="45" y="0"/>
                    <a:pt x="45" y="0"/>
                    <a:pt x="45" y="0"/>
                  </a:cubicBezTo>
                  <a:cubicBezTo>
                    <a:pt x="21" y="0"/>
                    <a:pt x="0" y="20"/>
                    <a:pt x="0" y="45"/>
                  </a:cubicBezTo>
                  <a:cubicBezTo>
                    <a:pt x="0" y="194"/>
                    <a:pt x="0" y="194"/>
                    <a:pt x="0" y="194"/>
                  </a:cubicBezTo>
                  <a:cubicBezTo>
                    <a:pt x="0" y="219"/>
                    <a:pt x="21" y="239"/>
                    <a:pt x="45" y="239"/>
                  </a:cubicBezTo>
                  <a:cubicBezTo>
                    <a:pt x="197" y="239"/>
                    <a:pt x="197" y="239"/>
                    <a:pt x="197" y="239"/>
                  </a:cubicBezTo>
                  <a:cubicBezTo>
                    <a:pt x="222" y="239"/>
                    <a:pt x="242" y="219"/>
                    <a:pt x="242" y="194"/>
                  </a:cubicBezTo>
                  <a:cubicBezTo>
                    <a:pt x="242" y="45"/>
                    <a:pt x="242" y="45"/>
                    <a:pt x="242" y="45"/>
                  </a:cubicBezTo>
                  <a:cubicBezTo>
                    <a:pt x="242" y="20"/>
                    <a:pt x="222" y="0"/>
                    <a:pt x="197" y="0"/>
                  </a:cubicBezTo>
                  <a:close/>
                  <a:moveTo>
                    <a:pt x="195" y="179"/>
                  </a:moveTo>
                  <a:cubicBezTo>
                    <a:pt x="195" y="179"/>
                    <a:pt x="194" y="193"/>
                    <a:pt x="182" y="193"/>
                  </a:cubicBezTo>
                  <a:cubicBezTo>
                    <a:pt x="170" y="193"/>
                    <a:pt x="43" y="192"/>
                    <a:pt x="43" y="192"/>
                  </a:cubicBezTo>
                  <a:cubicBezTo>
                    <a:pt x="43" y="192"/>
                    <a:pt x="30" y="189"/>
                    <a:pt x="30" y="178"/>
                  </a:cubicBezTo>
                  <a:cubicBezTo>
                    <a:pt x="30" y="169"/>
                    <a:pt x="30" y="169"/>
                    <a:pt x="30" y="169"/>
                  </a:cubicBezTo>
                  <a:cubicBezTo>
                    <a:pt x="85" y="128"/>
                    <a:pt x="85" y="128"/>
                    <a:pt x="85" y="128"/>
                  </a:cubicBezTo>
                  <a:cubicBezTo>
                    <a:pt x="113" y="156"/>
                    <a:pt x="113" y="156"/>
                    <a:pt x="113" y="156"/>
                  </a:cubicBezTo>
                  <a:cubicBezTo>
                    <a:pt x="182" y="88"/>
                    <a:pt x="182" y="88"/>
                    <a:pt x="182" y="88"/>
                  </a:cubicBezTo>
                  <a:cubicBezTo>
                    <a:pt x="195" y="74"/>
                    <a:pt x="195" y="74"/>
                    <a:pt x="195" y="74"/>
                  </a:cubicBezTo>
                  <a:lnTo>
                    <a:pt x="195" y="179"/>
                  </a:lnTo>
                  <a:close/>
                  <a:moveTo>
                    <a:pt x="195" y="51"/>
                  </a:moveTo>
                  <a:cubicBezTo>
                    <a:pt x="113" y="131"/>
                    <a:pt x="113" y="131"/>
                    <a:pt x="113" y="131"/>
                  </a:cubicBezTo>
                  <a:cubicBezTo>
                    <a:pt x="85" y="104"/>
                    <a:pt x="85" y="104"/>
                    <a:pt x="85" y="104"/>
                  </a:cubicBezTo>
                  <a:cubicBezTo>
                    <a:pt x="30" y="147"/>
                    <a:pt x="30" y="147"/>
                    <a:pt x="30" y="147"/>
                  </a:cubicBezTo>
                  <a:cubicBezTo>
                    <a:pt x="31" y="124"/>
                    <a:pt x="31" y="124"/>
                    <a:pt x="31" y="124"/>
                  </a:cubicBezTo>
                  <a:cubicBezTo>
                    <a:pt x="85" y="82"/>
                    <a:pt x="85" y="82"/>
                    <a:pt x="85" y="82"/>
                  </a:cubicBezTo>
                  <a:cubicBezTo>
                    <a:pt x="114" y="110"/>
                    <a:pt x="114" y="110"/>
                    <a:pt x="114" y="110"/>
                  </a:cubicBezTo>
                  <a:cubicBezTo>
                    <a:pt x="194" y="49"/>
                    <a:pt x="194" y="49"/>
                    <a:pt x="194" y="49"/>
                  </a:cubicBezTo>
                  <a:cubicBezTo>
                    <a:pt x="194" y="49"/>
                    <a:pt x="196" y="48"/>
                    <a:pt x="195" y="51"/>
                  </a:cubicBezTo>
                  <a:close/>
                </a:path>
              </a:pathLst>
            </a:custGeom>
            <a:solidFill>
              <a:schemeClr val="bg1">
                <a:lumMod val="85000"/>
                <a:alpha val="46000"/>
              </a:schemeClr>
            </a:solidFill>
            <a:ln>
              <a:noFill/>
            </a:ln>
          </p:spPr>
          <p:txBody>
            <a:bodyPr/>
            <a:lstStyle/>
            <a:p>
              <a:endParaRPr lang="zh-CN" altLang="en-US"/>
            </a:p>
          </p:txBody>
        </p:sp>
        <p:grpSp>
          <p:nvGrpSpPr>
            <p:cNvPr id="4125" name="组合 4124"/>
            <p:cNvGrpSpPr/>
            <p:nvPr/>
          </p:nvGrpSpPr>
          <p:grpSpPr>
            <a:xfrm>
              <a:off x="5535613" y="3629025"/>
              <a:ext cx="663575" cy="301626"/>
              <a:chOff x="5535613" y="3629025"/>
              <a:chExt cx="663575" cy="301626"/>
            </a:xfrm>
          </p:grpSpPr>
          <p:grpSp>
            <p:nvGrpSpPr>
              <p:cNvPr id="4123" name="组合 4122"/>
              <p:cNvGrpSpPr/>
              <p:nvPr/>
            </p:nvGrpSpPr>
            <p:grpSpPr>
              <a:xfrm>
                <a:off x="5535613" y="3757613"/>
                <a:ext cx="661988" cy="173038"/>
                <a:chOff x="5535613" y="3757613"/>
                <a:chExt cx="661988" cy="173038"/>
              </a:xfrm>
            </p:grpSpPr>
            <p:sp>
              <p:nvSpPr>
                <p:cNvPr id="26988" name="Freeform 10"/>
                <p:cNvSpPr>
                  <a:spLocks noEditPoints="1"/>
                </p:cNvSpPr>
                <p:nvPr/>
              </p:nvSpPr>
              <p:spPr bwMode="auto">
                <a:xfrm>
                  <a:off x="5535613" y="3767138"/>
                  <a:ext cx="22226" cy="30163"/>
                </a:xfrm>
                <a:custGeom>
                  <a:avLst/>
                  <a:gdLst>
                    <a:gd name="T0" fmla="*/ 12 w 16"/>
                    <a:gd name="T1" fmla="*/ 18 h 21"/>
                    <a:gd name="T2" fmla="*/ 11 w 16"/>
                    <a:gd name="T3" fmla="*/ 19 h 21"/>
                    <a:gd name="T4" fmla="*/ 10 w 16"/>
                    <a:gd name="T5" fmla="*/ 20 h 21"/>
                    <a:gd name="T6" fmla="*/ 8 w 16"/>
                    <a:gd name="T7" fmla="*/ 21 h 21"/>
                    <a:gd name="T8" fmla="*/ 6 w 16"/>
                    <a:gd name="T9" fmla="*/ 21 h 21"/>
                    <a:gd name="T10" fmla="*/ 4 w 16"/>
                    <a:gd name="T11" fmla="*/ 21 h 21"/>
                    <a:gd name="T12" fmla="*/ 2 w 16"/>
                    <a:gd name="T13" fmla="*/ 19 h 21"/>
                    <a:gd name="T14" fmla="*/ 0 w 16"/>
                    <a:gd name="T15" fmla="*/ 17 h 21"/>
                    <a:gd name="T16" fmla="*/ 0 w 16"/>
                    <a:gd name="T17" fmla="*/ 15 h 21"/>
                    <a:gd name="T18" fmla="*/ 1 w 16"/>
                    <a:gd name="T19" fmla="*/ 11 h 21"/>
                    <a:gd name="T20" fmla="*/ 3 w 16"/>
                    <a:gd name="T21" fmla="*/ 9 h 21"/>
                    <a:gd name="T22" fmla="*/ 7 w 16"/>
                    <a:gd name="T23" fmla="*/ 8 h 21"/>
                    <a:gd name="T24" fmla="*/ 12 w 16"/>
                    <a:gd name="T25" fmla="*/ 7 h 21"/>
                    <a:gd name="T26" fmla="*/ 12 w 16"/>
                    <a:gd name="T27" fmla="*/ 7 h 21"/>
                    <a:gd name="T28" fmla="*/ 12 w 16"/>
                    <a:gd name="T29" fmla="*/ 5 h 21"/>
                    <a:gd name="T30" fmla="*/ 11 w 16"/>
                    <a:gd name="T31" fmla="*/ 4 h 21"/>
                    <a:gd name="T32" fmla="*/ 9 w 16"/>
                    <a:gd name="T33" fmla="*/ 3 h 21"/>
                    <a:gd name="T34" fmla="*/ 8 w 16"/>
                    <a:gd name="T35" fmla="*/ 3 h 21"/>
                    <a:gd name="T36" fmla="*/ 5 w 16"/>
                    <a:gd name="T37" fmla="*/ 3 h 21"/>
                    <a:gd name="T38" fmla="*/ 2 w 16"/>
                    <a:gd name="T39" fmla="*/ 4 h 21"/>
                    <a:gd name="T40" fmla="*/ 1 w 16"/>
                    <a:gd name="T41" fmla="*/ 4 h 21"/>
                    <a:gd name="T42" fmla="*/ 1 w 16"/>
                    <a:gd name="T43" fmla="*/ 1 h 21"/>
                    <a:gd name="T44" fmla="*/ 4 w 16"/>
                    <a:gd name="T45" fmla="*/ 0 h 21"/>
                    <a:gd name="T46" fmla="*/ 8 w 16"/>
                    <a:gd name="T47" fmla="*/ 0 h 21"/>
                    <a:gd name="T48" fmla="*/ 11 w 16"/>
                    <a:gd name="T49" fmla="*/ 0 h 21"/>
                    <a:gd name="T50" fmla="*/ 14 w 16"/>
                    <a:gd name="T51" fmla="*/ 1 h 21"/>
                    <a:gd name="T52" fmla="*/ 15 w 16"/>
                    <a:gd name="T53" fmla="*/ 4 h 21"/>
                    <a:gd name="T54" fmla="*/ 16 w 16"/>
                    <a:gd name="T55" fmla="*/ 7 h 21"/>
                    <a:gd name="T56" fmla="*/ 16 w 16"/>
                    <a:gd name="T57" fmla="*/ 21 h 21"/>
                    <a:gd name="T58" fmla="*/ 12 w 16"/>
                    <a:gd name="T59" fmla="*/ 21 h 21"/>
                    <a:gd name="T60" fmla="*/ 12 w 16"/>
                    <a:gd name="T61" fmla="*/ 18 h 21"/>
                    <a:gd name="T62" fmla="*/ 12 w 16"/>
                    <a:gd name="T63" fmla="*/ 16 h 21"/>
                    <a:gd name="T64" fmla="*/ 12 w 16"/>
                    <a:gd name="T65" fmla="*/ 10 h 21"/>
                    <a:gd name="T66" fmla="*/ 9 w 16"/>
                    <a:gd name="T67" fmla="*/ 10 h 21"/>
                    <a:gd name="T68" fmla="*/ 6 w 16"/>
                    <a:gd name="T69" fmla="*/ 11 h 21"/>
                    <a:gd name="T70" fmla="*/ 4 w 16"/>
                    <a:gd name="T71" fmla="*/ 12 h 21"/>
                    <a:gd name="T72" fmla="*/ 3 w 16"/>
                    <a:gd name="T73" fmla="*/ 15 h 21"/>
                    <a:gd name="T74" fmla="*/ 4 w 16"/>
                    <a:gd name="T75" fmla="*/ 17 h 21"/>
                    <a:gd name="T76" fmla="*/ 7 w 16"/>
                    <a:gd name="T77" fmla="*/ 18 h 21"/>
                    <a:gd name="T78" fmla="*/ 10 w 16"/>
                    <a:gd name="T79" fmla="*/ 17 h 21"/>
                    <a:gd name="T80" fmla="*/ 12 w 16"/>
                    <a:gd name="T81" fmla="*/ 16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6" h="21">
                      <a:moveTo>
                        <a:pt x="12" y="18"/>
                      </a:moveTo>
                      <a:cubicBezTo>
                        <a:pt x="12" y="19"/>
                        <a:pt x="12" y="19"/>
                        <a:pt x="11" y="19"/>
                      </a:cubicBezTo>
                      <a:cubicBezTo>
                        <a:pt x="11" y="20"/>
                        <a:pt x="10" y="20"/>
                        <a:pt x="10" y="20"/>
                      </a:cubicBezTo>
                      <a:cubicBezTo>
                        <a:pt x="9" y="21"/>
                        <a:pt x="9" y="21"/>
                        <a:pt x="8" y="21"/>
                      </a:cubicBezTo>
                      <a:cubicBezTo>
                        <a:pt x="8" y="21"/>
                        <a:pt x="7" y="21"/>
                        <a:pt x="6" y="21"/>
                      </a:cubicBezTo>
                      <a:cubicBezTo>
                        <a:pt x="5" y="21"/>
                        <a:pt x="4" y="21"/>
                        <a:pt x="4" y="21"/>
                      </a:cubicBezTo>
                      <a:cubicBezTo>
                        <a:pt x="3" y="20"/>
                        <a:pt x="2" y="20"/>
                        <a:pt x="2" y="19"/>
                      </a:cubicBezTo>
                      <a:cubicBezTo>
                        <a:pt x="1" y="19"/>
                        <a:pt x="1" y="18"/>
                        <a:pt x="0" y="17"/>
                      </a:cubicBezTo>
                      <a:cubicBezTo>
                        <a:pt x="0" y="17"/>
                        <a:pt x="0" y="16"/>
                        <a:pt x="0" y="15"/>
                      </a:cubicBezTo>
                      <a:cubicBezTo>
                        <a:pt x="0" y="13"/>
                        <a:pt x="0" y="12"/>
                        <a:pt x="1" y="11"/>
                      </a:cubicBezTo>
                      <a:cubicBezTo>
                        <a:pt x="1" y="10"/>
                        <a:pt x="2" y="9"/>
                        <a:pt x="3" y="9"/>
                      </a:cubicBezTo>
                      <a:cubicBezTo>
                        <a:pt x="5" y="8"/>
                        <a:pt x="6" y="8"/>
                        <a:pt x="7" y="8"/>
                      </a:cubicBezTo>
                      <a:cubicBezTo>
                        <a:pt x="9" y="8"/>
                        <a:pt x="11" y="7"/>
                        <a:pt x="12" y="7"/>
                      </a:cubicBezTo>
                      <a:cubicBezTo>
                        <a:pt x="12" y="7"/>
                        <a:pt x="12" y="7"/>
                        <a:pt x="12" y="7"/>
                      </a:cubicBezTo>
                      <a:cubicBezTo>
                        <a:pt x="12" y="6"/>
                        <a:pt x="12" y="5"/>
                        <a:pt x="12" y="5"/>
                      </a:cubicBezTo>
                      <a:cubicBezTo>
                        <a:pt x="12" y="4"/>
                        <a:pt x="12" y="4"/>
                        <a:pt x="11" y="4"/>
                      </a:cubicBezTo>
                      <a:cubicBezTo>
                        <a:pt x="11" y="3"/>
                        <a:pt x="10" y="3"/>
                        <a:pt x="9" y="3"/>
                      </a:cubicBezTo>
                      <a:cubicBezTo>
                        <a:pt x="9" y="3"/>
                        <a:pt x="8" y="3"/>
                        <a:pt x="8" y="3"/>
                      </a:cubicBezTo>
                      <a:cubicBezTo>
                        <a:pt x="7" y="3"/>
                        <a:pt x="6" y="3"/>
                        <a:pt x="5" y="3"/>
                      </a:cubicBezTo>
                      <a:cubicBezTo>
                        <a:pt x="4" y="3"/>
                        <a:pt x="3" y="4"/>
                        <a:pt x="2" y="4"/>
                      </a:cubicBezTo>
                      <a:cubicBezTo>
                        <a:pt x="1" y="4"/>
                        <a:pt x="1" y="4"/>
                        <a:pt x="1" y="4"/>
                      </a:cubicBezTo>
                      <a:cubicBezTo>
                        <a:pt x="1" y="1"/>
                        <a:pt x="1" y="1"/>
                        <a:pt x="1" y="1"/>
                      </a:cubicBezTo>
                      <a:cubicBezTo>
                        <a:pt x="2" y="1"/>
                        <a:pt x="3" y="0"/>
                        <a:pt x="4" y="0"/>
                      </a:cubicBezTo>
                      <a:cubicBezTo>
                        <a:pt x="5" y="0"/>
                        <a:pt x="6" y="0"/>
                        <a:pt x="8" y="0"/>
                      </a:cubicBezTo>
                      <a:cubicBezTo>
                        <a:pt x="9" y="0"/>
                        <a:pt x="10" y="0"/>
                        <a:pt x="11" y="0"/>
                      </a:cubicBezTo>
                      <a:cubicBezTo>
                        <a:pt x="12" y="0"/>
                        <a:pt x="13" y="1"/>
                        <a:pt x="14" y="1"/>
                      </a:cubicBezTo>
                      <a:cubicBezTo>
                        <a:pt x="14" y="2"/>
                        <a:pt x="15" y="3"/>
                        <a:pt x="15" y="4"/>
                      </a:cubicBezTo>
                      <a:cubicBezTo>
                        <a:pt x="16" y="4"/>
                        <a:pt x="16" y="5"/>
                        <a:pt x="16" y="7"/>
                      </a:cubicBezTo>
                      <a:cubicBezTo>
                        <a:pt x="16" y="21"/>
                        <a:pt x="16" y="21"/>
                        <a:pt x="16" y="21"/>
                      </a:cubicBezTo>
                      <a:cubicBezTo>
                        <a:pt x="12" y="21"/>
                        <a:pt x="12" y="21"/>
                        <a:pt x="12" y="21"/>
                      </a:cubicBezTo>
                      <a:lnTo>
                        <a:pt x="12" y="18"/>
                      </a:lnTo>
                      <a:close/>
                      <a:moveTo>
                        <a:pt x="12" y="16"/>
                      </a:moveTo>
                      <a:cubicBezTo>
                        <a:pt x="12" y="10"/>
                        <a:pt x="12" y="10"/>
                        <a:pt x="12" y="10"/>
                      </a:cubicBezTo>
                      <a:cubicBezTo>
                        <a:pt x="12" y="10"/>
                        <a:pt x="11" y="10"/>
                        <a:pt x="9" y="10"/>
                      </a:cubicBezTo>
                      <a:cubicBezTo>
                        <a:pt x="8" y="10"/>
                        <a:pt x="7" y="11"/>
                        <a:pt x="6" y="11"/>
                      </a:cubicBezTo>
                      <a:cubicBezTo>
                        <a:pt x="6" y="11"/>
                        <a:pt x="5" y="12"/>
                        <a:pt x="4" y="12"/>
                      </a:cubicBezTo>
                      <a:cubicBezTo>
                        <a:pt x="4" y="13"/>
                        <a:pt x="3" y="13"/>
                        <a:pt x="3" y="15"/>
                      </a:cubicBezTo>
                      <a:cubicBezTo>
                        <a:pt x="3" y="16"/>
                        <a:pt x="4" y="17"/>
                        <a:pt x="4" y="17"/>
                      </a:cubicBezTo>
                      <a:cubicBezTo>
                        <a:pt x="5" y="18"/>
                        <a:pt x="6" y="18"/>
                        <a:pt x="7" y="18"/>
                      </a:cubicBezTo>
                      <a:cubicBezTo>
                        <a:pt x="8" y="18"/>
                        <a:pt x="9" y="18"/>
                        <a:pt x="10" y="17"/>
                      </a:cubicBezTo>
                      <a:cubicBezTo>
                        <a:pt x="11" y="17"/>
                        <a:pt x="12" y="16"/>
                        <a:pt x="12" y="16"/>
                      </a:cubicBezTo>
                      <a:close/>
                    </a:path>
                  </a:pathLst>
                </a:custGeom>
                <a:solidFill>
                  <a:srgbClr val="C7CCC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989" name="Freeform 11"/>
                <p:cNvSpPr/>
                <p:nvPr/>
              </p:nvSpPr>
              <p:spPr bwMode="auto">
                <a:xfrm>
                  <a:off x="5562601" y="3760788"/>
                  <a:ext cx="15875" cy="36513"/>
                </a:xfrm>
                <a:custGeom>
                  <a:avLst/>
                  <a:gdLst>
                    <a:gd name="T0" fmla="*/ 8 w 12"/>
                    <a:gd name="T1" fmla="*/ 26 h 26"/>
                    <a:gd name="T2" fmla="*/ 3 w 12"/>
                    <a:gd name="T3" fmla="*/ 24 h 26"/>
                    <a:gd name="T4" fmla="*/ 2 w 12"/>
                    <a:gd name="T5" fmla="*/ 19 h 26"/>
                    <a:gd name="T6" fmla="*/ 2 w 12"/>
                    <a:gd name="T7" fmla="*/ 8 h 26"/>
                    <a:gd name="T8" fmla="*/ 0 w 12"/>
                    <a:gd name="T9" fmla="*/ 8 h 26"/>
                    <a:gd name="T10" fmla="*/ 0 w 12"/>
                    <a:gd name="T11" fmla="*/ 5 h 26"/>
                    <a:gd name="T12" fmla="*/ 2 w 12"/>
                    <a:gd name="T13" fmla="*/ 5 h 26"/>
                    <a:gd name="T14" fmla="*/ 2 w 12"/>
                    <a:gd name="T15" fmla="*/ 0 h 26"/>
                    <a:gd name="T16" fmla="*/ 5 w 12"/>
                    <a:gd name="T17" fmla="*/ 0 h 26"/>
                    <a:gd name="T18" fmla="*/ 5 w 12"/>
                    <a:gd name="T19" fmla="*/ 5 h 26"/>
                    <a:gd name="T20" fmla="*/ 12 w 12"/>
                    <a:gd name="T21" fmla="*/ 5 h 26"/>
                    <a:gd name="T22" fmla="*/ 12 w 12"/>
                    <a:gd name="T23" fmla="*/ 8 h 26"/>
                    <a:gd name="T24" fmla="*/ 5 w 12"/>
                    <a:gd name="T25" fmla="*/ 8 h 26"/>
                    <a:gd name="T26" fmla="*/ 5 w 12"/>
                    <a:gd name="T27" fmla="*/ 18 h 26"/>
                    <a:gd name="T28" fmla="*/ 5 w 12"/>
                    <a:gd name="T29" fmla="*/ 20 h 26"/>
                    <a:gd name="T30" fmla="*/ 6 w 12"/>
                    <a:gd name="T31" fmla="*/ 22 h 26"/>
                    <a:gd name="T32" fmla="*/ 7 w 12"/>
                    <a:gd name="T33" fmla="*/ 23 h 26"/>
                    <a:gd name="T34" fmla="*/ 9 w 12"/>
                    <a:gd name="T35" fmla="*/ 23 h 26"/>
                    <a:gd name="T36" fmla="*/ 10 w 12"/>
                    <a:gd name="T37" fmla="*/ 23 h 26"/>
                    <a:gd name="T38" fmla="*/ 11 w 12"/>
                    <a:gd name="T39" fmla="*/ 22 h 26"/>
                    <a:gd name="T40" fmla="*/ 12 w 12"/>
                    <a:gd name="T41" fmla="*/ 22 h 26"/>
                    <a:gd name="T42" fmla="*/ 12 w 12"/>
                    <a:gd name="T43" fmla="*/ 25 h 26"/>
                    <a:gd name="T44" fmla="*/ 10 w 12"/>
                    <a:gd name="T45" fmla="*/ 26 h 26"/>
                    <a:gd name="T46" fmla="*/ 8 w 12"/>
                    <a:gd name="T47" fmla="*/ 2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2" h="26">
                      <a:moveTo>
                        <a:pt x="8" y="26"/>
                      </a:moveTo>
                      <a:cubicBezTo>
                        <a:pt x="6" y="26"/>
                        <a:pt x="4" y="25"/>
                        <a:pt x="3" y="24"/>
                      </a:cubicBezTo>
                      <a:cubicBezTo>
                        <a:pt x="2" y="23"/>
                        <a:pt x="2" y="22"/>
                        <a:pt x="2" y="19"/>
                      </a:cubicBezTo>
                      <a:cubicBezTo>
                        <a:pt x="2" y="8"/>
                        <a:pt x="2" y="8"/>
                        <a:pt x="2" y="8"/>
                      </a:cubicBezTo>
                      <a:cubicBezTo>
                        <a:pt x="0" y="8"/>
                        <a:pt x="0" y="8"/>
                        <a:pt x="0" y="8"/>
                      </a:cubicBezTo>
                      <a:cubicBezTo>
                        <a:pt x="0" y="5"/>
                        <a:pt x="0" y="5"/>
                        <a:pt x="0" y="5"/>
                      </a:cubicBezTo>
                      <a:cubicBezTo>
                        <a:pt x="2" y="5"/>
                        <a:pt x="2" y="5"/>
                        <a:pt x="2" y="5"/>
                      </a:cubicBezTo>
                      <a:cubicBezTo>
                        <a:pt x="2" y="0"/>
                        <a:pt x="2" y="0"/>
                        <a:pt x="2" y="0"/>
                      </a:cubicBezTo>
                      <a:cubicBezTo>
                        <a:pt x="5" y="0"/>
                        <a:pt x="5" y="0"/>
                        <a:pt x="5" y="0"/>
                      </a:cubicBezTo>
                      <a:cubicBezTo>
                        <a:pt x="5" y="5"/>
                        <a:pt x="5" y="5"/>
                        <a:pt x="5" y="5"/>
                      </a:cubicBezTo>
                      <a:cubicBezTo>
                        <a:pt x="12" y="5"/>
                        <a:pt x="12" y="5"/>
                        <a:pt x="12" y="5"/>
                      </a:cubicBezTo>
                      <a:cubicBezTo>
                        <a:pt x="12" y="8"/>
                        <a:pt x="12" y="8"/>
                        <a:pt x="12" y="8"/>
                      </a:cubicBezTo>
                      <a:cubicBezTo>
                        <a:pt x="5" y="8"/>
                        <a:pt x="5" y="8"/>
                        <a:pt x="5" y="8"/>
                      </a:cubicBezTo>
                      <a:cubicBezTo>
                        <a:pt x="5" y="18"/>
                        <a:pt x="5" y="18"/>
                        <a:pt x="5" y="18"/>
                      </a:cubicBezTo>
                      <a:cubicBezTo>
                        <a:pt x="5" y="19"/>
                        <a:pt x="5" y="20"/>
                        <a:pt x="5" y="20"/>
                      </a:cubicBezTo>
                      <a:cubicBezTo>
                        <a:pt x="5" y="21"/>
                        <a:pt x="6" y="21"/>
                        <a:pt x="6" y="22"/>
                      </a:cubicBezTo>
                      <a:cubicBezTo>
                        <a:pt x="6" y="22"/>
                        <a:pt x="6" y="22"/>
                        <a:pt x="7" y="23"/>
                      </a:cubicBezTo>
                      <a:cubicBezTo>
                        <a:pt x="7" y="23"/>
                        <a:pt x="8" y="23"/>
                        <a:pt x="9" y="23"/>
                      </a:cubicBezTo>
                      <a:cubicBezTo>
                        <a:pt x="9" y="23"/>
                        <a:pt x="10" y="23"/>
                        <a:pt x="10" y="23"/>
                      </a:cubicBezTo>
                      <a:cubicBezTo>
                        <a:pt x="11" y="23"/>
                        <a:pt x="11" y="22"/>
                        <a:pt x="11" y="22"/>
                      </a:cubicBezTo>
                      <a:cubicBezTo>
                        <a:pt x="12" y="22"/>
                        <a:pt x="12" y="22"/>
                        <a:pt x="12" y="22"/>
                      </a:cubicBezTo>
                      <a:cubicBezTo>
                        <a:pt x="12" y="25"/>
                        <a:pt x="12" y="25"/>
                        <a:pt x="12" y="25"/>
                      </a:cubicBezTo>
                      <a:cubicBezTo>
                        <a:pt x="11" y="26"/>
                        <a:pt x="10" y="26"/>
                        <a:pt x="10" y="26"/>
                      </a:cubicBezTo>
                      <a:cubicBezTo>
                        <a:pt x="9" y="26"/>
                        <a:pt x="8" y="26"/>
                        <a:pt x="8" y="26"/>
                      </a:cubicBezTo>
                      <a:close/>
                    </a:path>
                  </a:pathLst>
                </a:custGeom>
                <a:solidFill>
                  <a:srgbClr val="C7CCC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990" name="Freeform 12"/>
                <p:cNvSpPr>
                  <a:spLocks noEditPoints="1"/>
                </p:cNvSpPr>
                <p:nvPr/>
              </p:nvSpPr>
              <p:spPr bwMode="auto">
                <a:xfrm>
                  <a:off x="5580063" y="3767138"/>
                  <a:ext cx="25400" cy="30163"/>
                </a:xfrm>
                <a:custGeom>
                  <a:avLst/>
                  <a:gdLst>
                    <a:gd name="T0" fmla="*/ 18 w 18"/>
                    <a:gd name="T1" fmla="*/ 10 h 21"/>
                    <a:gd name="T2" fmla="*/ 15 w 18"/>
                    <a:gd name="T3" fmla="*/ 18 h 21"/>
                    <a:gd name="T4" fmla="*/ 9 w 18"/>
                    <a:gd name="T5" fmla="*/ 21 h 21"/>
                    <a:gd name="T6" fmla="*/ 2 w 18"/>
                    <a:gd name="T7" fmla="*/ 18 h 21"/>
                    <a:gd name="T8" fmla="*/ 0 w 18"/>
                    <a:gd name="T9" fmla="*/ 10 h 21"/>
                    <a:gd name="T10" fmla="*/ 2 w 18"/>
                    <a:gd name="T11" fmla="*/ 3 h 21"/>
                    <a:gd name="T12" fmla="*/ 9 w 18"/>
                    <a:gd name="T13" fmla="*/ 0 h 21"/>
                    <a:gd name="T14" fmla="*/ 15 w 18"/>
                    <a:gd name="T15" fmla="*/ 3 h 21"/>
                    <a:gd name="T16" fmla="*/ 18 w 18"/>
                    <a:gd name="T17" fmla="*/ 10 h 21"/>
                    <a:gd name="T18" fmla="*/ 14 w 18"/>
                    <a:gd name="T19" fmla="*/ 10 h 21"/>
                    <a:gd name="T20" fmla="*/ 13 w 18"/>
                    <a:gd name="T21" fmla="*/ 5 h 21"/>
                    <a:gd name="T22" fmla="*/ 9 w 18"/>
                    <a:gd name="T23" fmla="*/ 3 h 21"/>
                    <a:gd name="T24" fmla="*/ 5 w 18"/>
                    <a:gd name="T25" fmla="*/ 5 h 21"/>
                    <a:gd name="T26" fmla="*/ 3 w 18"/>
                    <a:gd name="T27" fmla="*/ 10 h 21"/>
                    <a:gd name="T28" fmla="*/ 5 w 18"/>
                    <a:gd name="T29" fmla="*/ 16 h 21"/>
                    <a:gd name="T30" fmla="*/ 9 w 18"/>
                    <a:gd name="T31" fmla="*/ 18 h 21"/>
                    <a:gd name="T32" fmla="*/ 13 w 18"/>
                    <a:gd name="T33" fmla="*/ 16 h 21"/>
                    <a:gd name="T34" fmla="*/ 14 w 18"/>
                    <a:gd name="T35" fmla="*/ 1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8" h="21">
                      <a:moveTo>
                        <a:pt x="18" y="10"/>
                      </a:moveTo>
                      <a:cubicBezTo>
                        <a:pt x="18" y="14"/>
                        <a:pt x="17" y="17"/>
                        <a:pt x="15" y="18"/>
                      </a:cubicBezTo>
                      <a:cubicBezTo>
                        <a:pt x="14" y="20"/>
                        <a:pt x="11" y="21"/>
                        <a:pt x="9" y="21"/>
                      </a:cubicBezTo>
                      <a:cubicBezTo>
                        <a:pt x="6" y="21"/>
                        <a:pt x="4" y="20"/>
                        <a:pt x="2" y="18"/>
                      </a:cubicBezTo>
                      <a:cubicBezTo>
                        <a:pt x="0" y="16"/>
                        <a:pt x="0" y="14"/>
                        <a:pt x="0" y="10"/>
                      </a:cubicBezTo>
                      <a:cubicBezTo>
                        <a:pt x="0" y="7"/>
                        <a:pt x="0" y="4"/>
                        <a:pt x="2" y="3"/>
                      </a:cubicBezTo>
                      <a:cubicBezTo>
                        <a:pt x="4" y="1"/>
                        <a:pt x="6" y="0"/>
                        <a:pt x="9" y="0"/>
                      </a:cubicBezTo>
                      <a:cubicBezTo>
                        <a:pt x="11" y="0"/>
                        <a:pt x="14" y="1"/>
                        <a:pt x="15" y="3"/>
                      </a:cubicBezTo>
                      <a:cubicBezTo>
                        <a:pt x="17" y="4"/>
                        <a:pt x="18" y="7"/>
                        <a:pt x="18" y="10"/>
                      </a:cubicBezTo>
                      <a:close/>
                      <a:moveTo>
                        <a:pt x="14" y="10"/>
                      </a:moveTo>
                      <a:cubicBezTo>
                        <a:pt x="14" y="8"/>
                        <a:pt x="14" y="6"/>
                        <a:pt x="13" y="5"/>
                      </a:cubicBezTo>
                      <a:cubicBezTo>
                        <a:pt x="12" y="3"/>
                        <a:pt x="10" y="3"/>
                        <a:pt x="9" y="3"/>
                      </a:cubicBezTo>
                      <a:cubicBezTo>
                        <a:pt x="7" y="3"/>
                        <a:pt x="6" y="3"/>
                        <a:pt x="5" y="5"/>
                      </a:cubicBezTo>
                      <a:cubicBezTo>
                        <a:pt x="4" y="6"/>
                        <a:pt x="3" y="8"/>
                        <a:pt x="3" y="10"/>
                      </a:cubicBezTo>
                      <a:cubicBezTo>
                        <a:pt x="3" y="13"/>
                        <a:pt x="4" y="15"/>
                        <a:pt x="5" y="16"/>
                      </a:cubicBezTo>
                      <a:cubicBezTo>
                        <a:pt x="6" y="18"/>
                        <a:pt x="7" y="18"/>
                        <a:pt x="9" y="18"/>
                      </a:cubicBezTo>
                      <a:cubicBezTo>
                        <a:pt x="10" y="18"/>
                        <a:pt x="12" y="18"/>
                        <a:pt x="13" y="16"/>
                      </a:cubicBezTo>
                      <a:cubicBezTo>
                        <a:pt x="14" y="15"/>
                        <a:pt x="14" y="13"/>
                        <a:pt x="14" y="10"/>
                      </a:cubicBezTo>
                      <a:close/>
                    </a:path>
                  </a:pathLst>
                </a:custGeom>
                <a:solidFill>
                  <a:srgbClr val="C7CCC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991" name="Freeform 13"/>
                <p:cNvSpPr/>
                <p:nvPr/>
              </p:nvSpPr>
              <p:spPr bwMode="auto">
                <a:xfrm>
                  <a:off x="5608638" y="3767138"/>
                  <a:ext cx="38100" cy="30163"/>
                </a:xfrm>
                <a:custGeom>
                  <a:avLst/>
                  <a:gdLst>
                    <a:gd name="T0" fmla="*/ 23 w 27"/>
                    <a:gd name="T1" fmla="*/ 21 h 21"/>
                    <a:gd name="T2" fmla="*/ 23 w 27"/>
                    <a:gd name="T3" fmla="*/ 9 h 21"/>
                    <a:gd name="T4" fmla="*/ 23 w 27"/>
                    <a:gd name="T5" fmla="*/ 6 h 21"/>
                    <a:gd name="T6" fmla="*/ 23 w 27"/>
                    <a:gd name="T7" fmla="*/ 4 h 21"/>
                    <a:gd name="T8" fmla="*/ 22 w 27"/>
                    <a:gd name="T9" fmla="*/ 3 h 21"/>
                    <a:gd name="T10" fmla="*/ 20 w 27"/>
                    <a:gd name="T11" fmla="*/ 3 h 21"/>
                    <a:gd name="T12" fmla="*/ 18 w 27"/>
                    <a:gd name="T13" fmla="*/ 4 h 21"/>
                    <a:gd name="T14" fmla="*/ 15 w 27"/>
                    <a:gd name="T15" fmla="*/ 6 h 21"/>
                    <a:gd name="T16" fmla="*/ 15 w 27"/>
                    <a:gd name="T17" fmla="*/ 6 h 21"/>
                    <a:gd name="T18" fmla="*/ 15 w 27"/>
                    <a:gd name="T19" fmla="*/ 7 h 21"/>
                    <a:gd name="T20" fmla="*/ 15 w 27"/>
                    <a:gd name="T21" fmla="*/ 21 h 21"/>
                    <a:gd name="T22" fmla="*/ 12 w 27"/>
                    <a:gd name="T23" fmla="*/ 21 h 21"/>
                    <a:gd name="T24" fmla="*/ 12 w 27"/>
                    <a:gd name="T25" fmla="*/ 9 h 21"/>
                    <a:gd name="T26" fmla="*/ 12 w 27"/>
                    <a:gd name="T27" fmla="*/ 6 h 21"/>
                    <a:gd name="T28" fmla="*/ 11 w 27"/>
                    <a:gd name="T29" fmla="*/ 4 h 21"/>
                    <a:gd name="T30" fmla="*/ 10 w 27"/>
                    <a:gd name="T31" fmla="*/ 3 h 21"/>
                    <a:gd name="T32" fmla="*/ 8 w 27"/>
                    <a:gd name="T33" fmla="*/ 3 h 21"/>
                    <a:gd name="T34" fmla="*/ 6 w 27"/>
                    <a:gd name="T35" fmla="*/ 4 h 21"/>
                    <a:gd name="T36" fmla="*/ 4 w 27"/>
                    <a:gd name="T37" fmla="*/ 5 h 21"/>
                    <a:gd name="T38" fmla="*/ 4 w 27"/>
                    <a:gd name="T39" fmla="*/ 21 h 21"/>
                    <a:gd name="T40" fmla="*/ 0 w 27"/>
                    <a:gd name="T41" fmla="*/ 21 h 21"/>
                    <a:gd name="T42" fmla="*/ 0 w 27"/>
                    <a:gd name="T43" fmla="*/ 0 h 21"/>
                    <a:gd name="T44" fmla="*/ 4 w 27"/>
                    <a:gd name="T45" fmla="*/ 0 h 21"/>
                    <a:gd name="T46" fmla="*/ 4 w 27"/>
                    <a:gd name="T47" fmla="*/ 3 h 21"/>
                    <a:gd name="T48" fmla="*/ 6 w 27"/>
                    <a:gd name="T49" fmla="*/ 1 h 21"/>
                    <a:gd name="T50" fmla="*/ 9 w 27"/>
                    <a:gd name="T51" fmla="*/ 0 h 21"/>
                    <a:gd name="T52" fmla="*/ 12 w 27"/>
                    <a:gd name="T53" fmla="*/ 1 h 21"/>
                    <a:gd name="T54" fmla="*/ 15 w 27"/>
                    <a:gd name="T55" fmla="*/ 3 h 21"/>
                    <a:gd name="T56" fmla="*/ 18 w 27"/>
                    <a:gd name="T57" fmla="*/ 1 h 21"/>
                    <a:gd name="T58" fmla="*/ 21 w 27"/>
                    <a:gd name="T59" fmla="*/ 0 h 21"/>
                    <a:gd name="T60" fmla="*/ 23 w 27"/>
                    <a:gd name="T61" fmla="*/ 0 h 21"/>
                    <a:gd name="T62" fmla="*/ 25 w 27"/>
                    <a:gd name="T63" fmla="*/ 1 h 21"/>
                    <a:gd name="T64" fmla="*/ 26 w 27"/>
                    <a:gd name="T65" fmla="*/ 4 h 21"/>
                    <a:gd name="T66" fmla="*/ 27 w 27"/>
                    <a:gd name="T67" fmla="*/ 7 h 21"/>
                    <a:gd name="T68" fmla="*/ 27 w 27"/>
                    <a:gd name="T69" fmla="*/ 21 h 21"/>
                    <a:gd name="T70" fmla="*/ 23 w 27"/>
                    <a:gd name="T71" fmla="*/ 2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7" h="21">
                      <a:moveTo>
                        <a:pt x="23" y="21"/>
                      </a:moveTo>
                      <a:cubicBezTo>
                        <a:pt x="23" y="9"/>
                        <a:pt x="23" y="9"/>
                        <a:pt x="23" y="9"/>
                      </a:cubicBezTo>
                      <a:cubicBezTo>
                        <a:pt x="23" y="8"/>
                        <a:pt x="23" y="7"/>
                        <a:pt x="23" y="6"/>
                      </a:cubicBezTo>
                      <a:cubicBezTo>
                        <a:pt x="23" y="5"/>
                        <a:pt x="23" y="5"/>
                        <a:pt x="23" y="4"/>
                      </a:cubicBezTo>
                      <a:cubicBezTo>
                        <a:pt x="22" y="4"/>
                        <a:pt x="22" y="4"/>
                        <a:pt x="22" y="3"/>
                      </a:cubicBezTo>
                      <a:cubicBezTo>
                        <a:pt x="21" y="3"/>
                        <a:pt x="21" y="3"/>
                        <a:pt x="20" y="3"/>
                      </a:cubicBezTo>
                      <a:cubicBezTo>
                        <a:pt x="19" y="3"/>
                        <a:pt x="18" y="3"/>
                        <a:pt x="18" y="4"/>
                      </a:cubicBezTo>
                      <a:cubicBezTo>
                        <a:pt x="17" y="4"/>
                        <a:pt x="16" y="5"/>
                        <a:pt x="15" y="6"/>
                      </a:cubicBezTo>
                      <a:cubicBezTo>
                        <a:pt x="15" y="6"/>
                        <a:pt x="15" y="6"/>
                        <a:pt x="15" y="6"/>
                      </a:cubicBezTo>
                      <a:cubicBezTo>
                        <a:pt x="15" y="7"/>
                        <a:pt x="15" y="7"/>
                        <a:pt x="15" y="7"/>
                      </a:cubicBezTo>
                      <a:cubicBezTo>
                        <a:pt x="15" y="21"/>
                        <a:pt x="15" y="21"/>
                        <a:pt x="15" y="21"/>
                      </a:cubicBezTo>
                      <a:cubicBezTo>
                        <a:pt x="12" y="21"/>
                        <a:pt x="12" y="21"/>
                        <a:pt x="12" y="21"/>
                      </a:cubicBezTo>
                      <a:cubicBezTo>
                        <a:pt x="12" y="9"/>
                        <a:pt x="12" y="9"/>
                        <a:pt x="12" y="9"/>
                      </a:cubicBezTo>
                      <a:cubicBezTo>
                        <a:pt x="12" y="8"/>
                        <a:pt x="12" y="7"/>
                        <a:pt x="12" y="6"/>
                      </a:cubicBezTo>
                      <a:cubicBezTo>
                        <a:pt x="12" y="5"/>
                        <a:pt x="11" y="5"/>
                        <a:pt x="11" y="4"/>
                      </a:cubicBezTo>
                      <a:cubicBezTo>
                        <a:pt x="11" y="4"/>
                        <a:pt x="11" y="4"/>
                        <a:pt x="10" y="3"/>
                      </a:cubicBezTo>
                      <a:cubicBezTo>
                        <a:pt x="10" y="3"/>
                        <a:pt x="9" y="3"/>
                        <a:pt x="8" y="3"/>
                      </a:cubicBezTo>
                      <a:cubicBezTo>
                        <a:pt x="8" y="3"/>
                        <a:pt x="7" y="3"/>
                        <a:pt x="6" y="4"/>
                      </a:cubicBezTo>
                      <a:cubicBezTo>
                        <a:pt x="5" y="4"/>
                        <a:pt x="4" y="5"/>
                        <a:pt x="4" y="5"/>
                      </a:cubicBezTo>
                      <a:cubicBezTo>
                        <a:pt x="4" y="21"/>
                        <a:pt x="4" y="21"/>
                        <a:pt x="4" y="21"/>
                      </a:cubicBezTo>
                      <a:cubicBezTo>
                        <a:pt x="0" y="21"/>
                        <a:pt x="0" y="21"/>
                        <a:pt x="0" y="21"/>
                      </a:cubicBezTo>
                      <a:cubicBezTo>
                        <a:pt x="0" y="0"/>
                        <a:pt x="0" y="0"/>
                        <a:pt x="0" y="0"/>
                      </a:cubicBezTo>
                      <a:cubicBezTo>
                        <a:pt x="4" y="0"/>
                        <a:pt x="4" y="0"/>
                        <a:pt x="4" y="0"/>
                      </a:cubicBezTo>
                      <a:cubicBezTo>
                        <a:pt x="4" y="3"/>
                        <a:pt x="4" y="3"/>
                        <a:pt x="4" y="3"/>
                      </a:cubicBezTo>
                      <a:cubicBezTo>
                        <a:pt x="5" y="2"/>
                        <a:pt x="5" y="1"/>
                        <a:pt x="6" y="1"/>
                      </a:cubicBezTo>
                      <a:cubicBezTo>
                        <a:pt x="7" y="0"/>
                        <a:pt x="8" y="0"/>
                        <a:pt x="9" y="0"/>
                      </a:cubicBezTo>
                      <a:cubicBezTo>
                        <a:pt x="10" y="0"/>
                        <a:pt x="12" y="0"/>
                        <a:pt x="12" y="1"/>
                      </a:cubicBezTo>
                      <a:cubicBezTo>
                        <a:pt x="13" y="1"/>
                        <a:pt x="14" y="2"/>
                        <a:pt x="15" y="3"/>
                      </a:cubicBezTo>
                      <a:cubicBezTo>
                        <a:pt x="16" y="2"/>
                        <a:pt x="17" y="1"/>
                        <a:pt x="18" y="1"/>
                      </a:cubicBezTo>
                      <a:cubicBezTo>
                        <a:pt x="19" y="0"/>
                        <a:pt x="20" y="0"/>
                        <a:pt x="21" y="0"/>
                      </a:cubicBezTo>
                      <a:cubicBezTo>
                        <a:pt x="22" y="0"/>
                        <a:pt x="22" y="0"/>
                        <a:pt x="23" y="0"/>
                      </a:cubicBezTo>
                      <a:cubicBezTo>
                        <a:pt x="24" y="0"/>
                        <a:pt x="24" y="1"/>
                        <a:pt x="25" y="1"/>
                      </a:cubicBezTo>
                      <a:cubicBezTo>
                        <a:pt x="26" y="2"/>
                        <a:pt x="26" y="3"/>
                        <a:pt x="26" y="4"/>
                      </a:cubicBezTo>
                      <a:cubicBezTo>
                        <a:pt x="27" y="5"/>
                        <a:pt x="27" y="6"/>
                        <a:pt x="27" y="7"/>
                      </a:cubicBezTo>
                      <a:cubicBezTo>
                        <a:pt x="27" y="21"/>
                        <a:pt x="27" y="21"/>
                        <a:pt x="27" y="21"/>
                      </a:cubicBezTo>
                      <a:lnTo>
                        <a:pt x="23" y="21"/>
                      </a:lnTo>
                      <a:close/>
                    </a:path>
                  </a:pathLst>
                </a:custGeom>
                <a:solidFill>
                  <a:srgbClr val="C7CCC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992" name="Freeform 14"/>
                <p:cNvSpPr>
                  <a:spLocks noEditPoints="1"/>
                </p:cNvSpPr>
                <p:nvPr/>
              </p:nvSpPr>
              <p:spPr bwMode="auto">
                <a:xfrm>
                  <a:off x="5651501" y="3757613"/>
                  <a:ext cx="6350" cy="39687"/>
                </a:xfrm>
                <a:custGeom>
                  <a:avLst/>
                  <a:gdLst>
                    <a:gd name="T0" fmla="*/ 4 w 4"/>
                    <a:gd name="T1" fmla="*/ 3 h 25"/>
                    <a:gd name="T2" fmla="*/ 0 w 4"/>
                    <a:gd name="T3" fmla="*/ 3 h 25"/>
                    <a:gd name="T4" fmla="*/ 0 w 4"/>
                    <a:gd name="T5" fmla="*/ 0 h 25"/>
                    <a:gd name="T6" fmla="*/ 4 w 4"/>
                    <a:gd name="T7" fmla="*/ 0 h 25"/>
                    <a:gd name="T8" fmla="*/ 4 w 4"/>
                    <a:gd name="T9" fmla="*/ 3 h 25"/>
                    <a:gd name="T10" fmla="*/ 4 w 4"/>
                    <a:gd name="T11" fmla="*/ 25 h 25"/>
                    <a:gd name="T12" fmla="*/ 1 w 4"/>
                    <a:gd name="T13" fmla="*/ 25 h 25"/>
                    <a:gd name="T14" fmla="*/ 1 w 4"/>
                    <a:gd name="T15" fmla="*/ 6 h 25"/>
                    <a:gd name="T16" fmla="*/ 4 w 4"/>
                    <a:gd name="T17" fmla="*/ 6 h 25"/>
                    <a:gd name="T18" fmla="*/ 4 w 4"/>
                    <a:gd name="T19" fmla="*/ 25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25">
                      <a:moveTo>
                        <a:pt x="4" y="3"/>
                      </a:moveTo>
                      <a:lnTo>
                        <a:pt x="0" y="3"/>
                      </a:lnTo>
                      <a:lnTo>
                        <a:pt x="0" y="0"/>
                      </a:lnTo>
                      <a:lnTo>
                        <a:pt x="4" y="0"/>
                      </a:lnTo>
                      <a:lnTo>
                        <a:pt x="4" y="3"/>
                      </a:lnTo>
                      <a:close/>
                      <a:moveTo>
                        <a:pt x="4" y="25"/>
                      </a:moveTo>
                      <a:lnTo>
                        <a:pt x="1" y="25"/>
                      </a:lnTo>
                      <a:lnTo>
                        <a:pt x="1" y="6"/>
                      </a:lnTo>
                      <a:lnTo>
                        <a:pt x="4" y="6"/>
                      </a:lnTo>
                      <a:lnTo>
                        <a:pt x="4" y="25"/>
                      </a:lnTo>
                      <a:close/>
                    </a:path>
                  </a:pathLst>
                </a:custGeom>
                <a:solidFill>
                  <a:srgbClr val="C7CCC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993" name="Freeform 15"/>
                <p:cNvSpPr/>
                <p:nvPr/>
              </p:nvSpPr>
              <p:spPr bwMode="auto">
                <a:xfrm>
                  <a:off x="5662613" y="3767138"/>
                  <a:ext cx="20638" cy="30163"/>
                </a:xfrm>
                <a:custGeom>
                  <a:avLst/>
                  <a:gdLst>
                    <a:gd name="T0" fmla="*/ 9 w 15"/>
                    <a:gd name="T1" fmla="*/ 21 h 21"/>
                    <a:gd name="T2" fmla="*/ 5 w 15"/>
                    <a:gd name="T3" fmla="*/ 20 h 21"/>
                    <a:gd name="T4" fmla="*/ 2 w 15"/>
                    <a:gd name="T5" fmla="*/ 18 h 21"/>
                    <a:gd name="T6" fmla="*/ 0 w 15"/>
                    <a:gd name="T7" fmla="*/ 15 h 21"/>
                    <a:gd name="T8" fmla="*/ 0 w 15"/>
                    <a:gd name="T9" fmla="*/ 10 h 21"/>
                    <a:gd name="T10" fmla="*/ 0 w 15"/>
                    <a:gd name="T11" fmla="*/ 6 h 21"/>
                    <a:gd name="T12" fmla="*/ 2 w 15"/>
                    <a:gd name="T13" fmla="*/ 3 h 21"/>
                    <a:gd name="T14" fmla="*/ 5 w 15"/>
                    <a:gd name="T15" fmla="*/ 1 h 21"/>
                    <a:gd name="T16" fmla="*/ 9 w 15"/>
                    <a:gd name="T17" fmla="*/ 0 h 21"/>
                    <a:gd name="T18" fmla="*/ 12 w 15"/>
                    <a:gd name="T19" fmla="*/ 0 h 21"/>
                    <a:gd name="T20" fmla="*/ 15 w 15"/>
                    <a:gd name="T21" fmla="*/ 1 h 21"/>
                    <a:gd name="T22" fmla="*/ 15 w 15"/>
                    <a:gd name="T23" fmla="*/ 5 h 21"/>
                    <a:gd name="T24" fmla="*/ 15 w 15"/>
                    <a:gd name="T25" fmla="*/ 5 h 21"/>
                    <a:gd name="T26" fmla="*/ 14 w 15"/>
                    <a:gd name="T27" fmla="*/ 5 h 21"/>
                    <a:gd name="T28" fmla="*/ 13 w 15"/>
                    <a:gd name="T29" fmla="*/ 4 h 21"/>
                    <a:gd name="T30" fmla="*/ 11 w 15"/>
                    <a:gd name="T31" fmla="*/ 3 h 21"/>
                    <a:gd name="T32" fmla="*/ 9 w 15"/>
                    <a:gd name="T33" fmla="*/ 3 h 21"/>
                    <a:gd name="T34" fmla="*/ 5 w 15"/>
                    <a:gd name="T35" fmla="*/ 5 h 21"/>
                    <a:gd name="T36" fmla="*/ 3 w 15"/>
                    <a:gd name="T37" fmla="*/ 10 h 21"/>
                    <a:gd name="T38" fmla="*/ 5 w 15"/>
                    <a:gd name="T39" fmla="*/ 16 h 21"/>
                    <a:gd name="T40" fmla="*/ 9 w 15"/>
                    <a:gd name="T41" fmla="*/ 18 h 21"/>
                    <a:gd name="T42" fmla="*/ 12 w 15"/>
                    <a:gd name="T43" fmla="*/ 17 h 21"/>
                    <a:gd name="T44" fmla="*/ 15 w 15"/>
                    <a:gd name="T45" fmla="*/ 16 h 21"/>
                    <a:gd name="T46" fmla="*/ 15 w 15"/>
                    <a:gd name="T47" fmla="*/ 16 h 21"/>
                    <a:gd name="T48" fmla="*/ 15 w 15"/>
                    <a:gd name="T49" fmla="*/ 19 h 21"/>
                    <a:gd name="T50" fmla="*/ 14 w 15"/>
                    <a:gd name="T51" fmla="*/ 20 h 21"/>
                    <a:gd name="T52" fmla="*/ 12 w 15"/>
                    <a:gd name="T53" fmla="*/ 21 h 21"/>
                    <a:gd name="T54" fmla="*/ 11 w 15"/>
                    <a:gd name="T55" fmla="*/ 21 h 21"/>
                    <a:gd name="T56" fmla="*/ 9 w 15"/>
                    <a:gd name="T57" fmla="*/ 2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5" h="21">
                      <a:moveTo>
                        <a:pt x="9" y="21"/>
                      </a:moveTo>
                      <a:cubicBezTo>
                        <a:pt x="8" y="21"/>
                        <a:pt x="6" y="21"/>
                        <a:pt x="5" y="20"/>
                      </a:cubicBezTo>
                      <a:cubicBezTo>
                        <a:pt x="4" y="20"/>
                        <a:pt x="3" y="19"/>
                        <a:pt x="2" y="18"/>
                      </a:cubicBezTo>
                      <a:cubicBezTo>
                        <a:pt x="1" y="18"/>
                        <a:pt x="1" y="17"/>
                        <a:pt x="0" y="15"/>
                      </a:cubicBezTo>
                      <a:cubicBezTo>
                        <a:pt x="0" y="14"/>
                        <a:pt x="0" y="12"/>
                        <a:pt x="0" y="10"/>
                      </a:cubicBezTo>
                      <a:cubicBezTo>
                        <a:pt x="0" y="9"/>
                        <a:pt x="0" y="7"/>
                        <a:pt x="0" y="6"/>
                      </a:cubicBezTo>
                      <a:cubicBezTo>
                        <a:pt x="1" y="5"/>
                        <a:pt x="1" y="4"/>
                        <a:pt x="2" y="3"/>
                      </a:cubicBezTo>
                      <a:cubicBezTo>
                        <a:pt x="3" y="2"/>
                        <a:pt x="4" y="1"/>
                        <a:pt x="5" y="1"/>
                      </a:cubicBezTo>
                      <a:cubicBezTo>
                        <a:pt x="6" y="0"/>
                        <a:pt x="8" y="0"/>
                        <a:pt x="9" y="0"/>
                      </a:cubicBezTo>
                      <a:cubicBezTo>
                        <a:pt x="10" y="0"/>
                        <a:pt x="11" y="0"/>
                        <a:pt x="12" y="0"/>
                      </a:cubicBezTo>
                      <a:cubicBezTo>
                        <a:pt x="13" y="1"/>
                        <a:pt x="14" y="1"/>
                        <a:pt x="15" y="1"/>
                      </a:cubicBezTo>
                      <a:cubicBezTo>
                        <a:pt x="15" y="5"/>
                        <a:pt x="15" y="5"/>
                        <a:pt x="15" y="5"/>
                      </a:cubicBezTo>
                      <a:cubicBezTo>
                        <a:pt x="15" y="5"/>
                        <a:pt x="15" y="5"/>
                        <a:pt x="15" y="5"/>
                      </a:cubicBezTo>
                      <a:cubicBezTo>
                        <a:pt x="15" y="5"/>
                        <a:pt x="14" y="5"/>
                        <a:pt x="14" y="5"/>
                      </a:cubicBezTo>
                      <a:cubicBezTo>
                        <a:pt x="14" y="4"/>
                        <a:pt x="13" y="4"/>
                        <a:pt x="13" y="4"/>
                      </a:cubicBezTo>
                      <a:cubicBezTo>
                        <a:pt x="12" y="3"/>
                        <a:pt x="11" y="3"/>
                        <a:pt x="11" y="3"/>
                      </a:cubicBezTo>
                      <a:cubicBezTo>
                        <a:pt x="10" y="3"/>
                        <a:pt x="10" y="3"/>
                        <a:pt x="9" y="3"/>
                      </a:cubicBezTo>
                      <a:cubicBezTo>
                        <a:pt x="7" y="3"/>
                        <a:pt x="6" y="3"/>
                        <a:pt x="5" y="5"/>
                      </a:cubicBezTo>
                      <a:cubicBezTo>
                        <a:pt x="4" y="6"/>
                        <a:pt x="3" y="8"/>
                        <a:pt x="3" y="10"/>
                      </a:cubicBezTo>
                      <a:cubicBezTo>
                        <a:pt x="3" y="13"/>
                        <a:pt x="4" y="15"/>
                        <a:pt x="5" y="16"/>
                      </a:cubicBezTo>
                      <a:cubicBezTo>
                        <a:pt x="6" y="17"/>
                        <a:pt x="7" y="18"/>
                        <a:pt x="9" y="18"/>
                      </a:cubicBezTo>
                      <a:cubicBezTo>
                        <a:pt x="10" y="18"/>
                        <a:pt x="11" y="18"/>
                        <a:pt x="12" y="17"/>
                      </a:cubicBezTo>
                      <a:cubicBezTo>
                        <a:pt x="13" y="17"/>
                        <a:pt x="14" y="16"/>
                        <a:pt x="15" y="16"/>
                      </a:cubicBezTo>
                      <a:cubicBezTo>
                        <a:pt x="15" y="16"/>
                        <a:pt x="15" y="16"/>
                        <a:pt x="15" y="16"/>
                      </a:cubicBezTo>
                      <a:cubicBezTo>
                        <a:pt x="15" y="19"/>
                        <a:pt x="15" y="19"/>
                        <a:pt x="15" y="19"/>
                      </a:cubicBezTo>
                      <a:cubicBezTo>
                        <a:pt x="15" y="20"/>
                        <a:pt x="14" y="20"/>
                        <a:pt x="14" y="20"/>
                      </a:cubicBezTo>
                      <a:cubicBezTo>
                        <a:pt x="13" y="20"/>
                        <a:pt x="13" y="20"/>
                        <a:pt x="12" y="21"/>
                      </a:cubicBezTo>
                      <a:cubicBezTo>
                        <a:pt x="12" y="21"/>
                        <a:pt x="11" y="21"/>
                        <a:pt x="11" y="21"/>
                      </a:cubicBezTo>
                      <a:cubicBezTo>
                        <a:pt x="10" y="21"/>
                        <a:pt x="10" y="21"/>
                        <a:pt x="9" y="21"/>
                      </a:cubicBezTo>
                      <a:close/>
                    </a:path>
                  </a:pathLst>
                </a:custGeom>
                <a:solidFill>
                  <a:srgbClr val="C7CCC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004" name="Freeform 16"/>
                <p:cNvSpPr>
                  <a:spLocks noEditPoints="1"/>
                </p:cNvSpPr>
                <p:nvPr/>
              </p:nvSpPr>
              <p:spPr bwMode="auto">
                <a:xfrm>
                  <a:off x="5703888" y="3767138"/>
                  <a:ext cx="23813" cy="39687"/>
                </a:xfrm>
                <a:custGeom>
                  <a:avLst/>
                  <a:gdLst>
                    <a:gd name="T0" fmla="*/ 17 w 17"/>
                    <a:gd name="T1" fmla="*/ 10 h 28"/>
                    <a:gd name="T2" fmla="*/ 14 w 17"/>
                    <a:gd name="T3" fmla="*/ 18 h 28"/>
                    <a:gd name="T4" fmla="*/ 8 w 17"/>
                    <a:gd name="T5" fmla="*/ 21 h 28"/>
                    <a:gd name="T6" fmla="*/ 6 w 17"/>
                    <a:gd name="T7" fmla="*/ 21 h 28"/>
                    <a:gd name="T8" fmla="*/ 3 w 17"/>
                    <a:gd name="T9" fmla="*/ 20 h 28"/>
                    <a:gd name="T10" fmla="*/ 3 w 17"/>
                    <a:gd name="T11" fmla="*/ 28 h 28"/>
                    <a:gd name="T12" fmla="*/ 0 w 17"/>
                    <a:gd name="T13" fmla="*/ 28 h 28"/>
                    <a:gd name="T14" fmla="*/ 0 w 17"/>
                    <a:gd name="T15" fmla="*/ 0 h 28"/>
                    <a:gd name="T16" fmla="*/ 3 w 17"/>
                    <a:gd name="T17" fmla="*/ 0 h 28"/>
                    <a:gd name="T18" fmla="*/ 3 w 17"/>
                    <a:gd name="T19" fmla="*/ 2 h 28"/>
                    <a:gd name="T20" fmla="*/ 6 w 17"/>
                    <a:gd name="T21" fmla="*/ 1 h 28"/>
                    <a:gd name="T22" fmla="*/ 9 w 17"/>
                    <a:gd name="T23" fmla="*/ 0 h 28"/>
                    <a:gd name="T24" fmla="*/ 15 w 17"/>
                    <a:gd name="T25" fmla="*/ 3 h 28"/>
                    <a:gd name="T26" fmla="*/ 17 w 17"/>
                    <a:gd name="T27" fmla="*/ 10 h 28"/>
                    <a:gd name="T28" fmla="*/ 13 w 17"/>
                    <a:gd name="T29" fmla="*/ 10 h 28"/>
                    <a:gd name="T30" fmla="*/ 12 w 17"/>
                    <a:gd name="T31" fmla="*/ 5 h 28"/>
                    <a:gd name="T32" fmla="*/ 9 w 17"/>
                    <a:gd name="T33" fmla="*/ 3 h 28"/>
                    <a:gd name="T34" fmla="*/ 6 w 17"/>
                    <a:gd name="T35" fmla="*/ 4 h 28"/>
                    <a:gd name="T36" fmla="*/ 3 w 17"/>
                    <a:gd name="T37" fmla="*/ 5 h 28"/>
                    <a:gd name="T38" fmla="*/ 3 w 17"/>
                    <a:gd name="T39" fmla="*/ 17 h 28"/>
                    <a:gd name="T40" fmla="*/ 5 w 17"/>
                    <a:gd name="T41" fmla="*/ 18 h 28"/>
                    <a:gd name="T42" fmla="*/ 8 w 17"/>
                    <a:gd name="T43" fmla="*/ 18 h 28"/>
                    <a:gd name="T44" fmla="*/ 12 w 17"/>
                    <a:gd name="T45" fmla="*/ 16 h 28"/>
                    <a:gd name="T46" fmla="*/ 13 w 17"/>
                    <a:gd name="T47" fmla="*/ 1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7" h="28">
                      <a:moveTo>
                        <a:pt x="17" y="10"/>
                      </a:moveTo>
                      <a:cubicBezTo>
                        <a:pt x="17" y="13"/>
                        <a:pt x="16" y="16"/>
                        <a:pt x="14" y="18"/>
                      </a:cubicBezTo>
                      <a:cubicBezTo>
                        <a:pt x="13" y="20"/>
                        <a:pt x="11" y="21"/>
                        <a:pt x="8" y="21"/>
                      </a:cubicBezTo>
                      <a:cubicBezTo>
                        <a:pt x="7" y="21"/>
                        <a:pt x="6" y="21"/>
                        <a:pt x="6" y="21"/>
                      </a:cubicBezTo>
                      <a:cubicBezTo>
                        <a:pt x="5" y="20"/>
                        <a:pt x="4" y="20"/>
                        <a:pt x="3" y="20"/>
                      </a:cubicBezTo>
                      <a:cubicBezTo>
                        <a:pt x="3" y="28"/>
                        <a:pt x="3" y="28"/>
                        <a:pt x="3" y="28"/>
                      </a:cubicBezTo>
                      <a:cubicBezTo>
                        <a:pt x="0" y="28"/>
                        <a:pt x="0" y="28"/>
                        <a:pt x="0" y="28"/>
                      </a:cubicBezTo>
                      <a:cubicBezTo>
                        <a:pt x="0" y="0"/>
                        <a:pt x="0" y="0"/>
                        <a:pt x="0" y="0"/>
                      </a:cubicBezTo>
                      <a:cubicBezTo>
                        <a:pt x="3" y="0"/>
                        <a:pt x="3" y="0"/>
                        <a:pt x="3" y="0"/>
                      </a:cubicBezTo>
                      <a:cubicBezTo>
                        <a:pt x="3" y="2"/>
                        <a:pt x="3" y="2"/>
                        <a:pt x="3" y="2"/>
                      </a:cubicBezTo>
                      <a:cubicBezTo>
                        <a:pt x="4" y="2"/>
                        <a:pt x="5" y="1"/>
                        <a:pt x="6" y="1"/>
                      </a:cubicBezTo>
                      <a:cubicBezTo>
                        <a:pt x="7" y="0"/>
                        <a:pt x="8" y="0"/>
                        <a:pt x="9" y="0"/>
                      </a:cubicBezTo>
                      <a:cubicBezTo>
                        <a:pt x="12" y="0"/>
                        <a:pt x="14" y="1"/>
                        <a:pt x="15" y="3"/>
                      </a:cubicBezTo>
                      <a:cubicBezTo>
                        <a:pt x="16" y="4"/>
                        <a:pt x="17" y="7"/>
                        <a:pt x="17" y="10"/>
                      </a:cubicBezTo>
                      <a:close/>
                      <a:moveTo>
                        <a:pt x="13" y="10"/>
                      </a:moveTo>
                      <a:cubicBezTo>
                        <a:pt x="13" y="8"/>
                        <a:pt x="13" y="6"/>
                        <a:pt x="12" y="5"/>
                      </a:cubicBezTo>
                      <a:cubicBezTo>
                        <a:pt x="11" y="4"/>
                        <a:pt x="10" y="3"/>
                        <a:pt x="9" y="3"/>
                      </a:cubicBezTo>
                      <a:cubicBezTo>
                        <a:pt x="8" y="3"/>
                        <a:pt x="7" y="3"/>
                        <a:pt x="6" y="4"/>
                      </a:cubicBezTo>
                      <a:cubicBezTo>
                        <a:pt x="5" y="4"/>
                        <a:pt x="4" y="5"/>
                        <a:pt x="3" y="5"/>
                      </a:cubicBezTo>
                      <a:cubicBezTo>
                        <a:pt x="3" y="17"/>
                        <a:pt x="3" y="17"/>
                        <a:pt x="3" y="17"/>
                      </a:cubicBezTo>
                      <a:cubicBezTo>
                        <a:pt x="4" y="17"/>
                        <a:pt x="5" y="18"/>
                        <a:pt x="5" y="18"/>
                      </a:cubicBezTo>
                      <a:cubicBezTo>
                        <a:pt x="6" y="18"/>
                        <a:pt x="7" y="18"/>
                        <a:pt x="8" y="18"/>
                      </a:cubicBezTo>
                      <a:cubicBezTo>
                        <a:pt x="9" y="18"/>
                        <a:pt x="11" y="17"/>
                        <a:pt x="12" y="16"/>
                      </a:cubicBezTo>
                      <a:cubicBezTo>
                        <a:pt x="13" y="15"/>
                        <a:pt x="13" y="13"/>
                        <a:pt x="13" y="10"/>
                      </a:cubicBezTo>
                      <a:close/>
                    </a:path>
                  </a:pathLst>
                </a:custGeom>
                <a:solidFill>
                  <a:srgbClr val="C7CCC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005" name="Freeform 17"/>
                <p:cNvSpPr>
                  <a:spLocks noEditPoints="1"/>
                </p:cNvSpPr>
                <p:nvPr/>
              </p:nvSpPr>
              <p:spPr bwMode="auto">
                <a:xfrm>
                  <a:off x="5730876" y="3767138"/>
                  <a:ext cx="23813" cy="30163"/>
                </a:xfrm>
                <a:custGeom>
                  <a:avLst/>
                  <a:gdLst>
                    <a:gd name="T0" fmla="*/ 18 w 18"/>
                    <a:gd name="T1" fmla="*/ 10 h 21"/>
                    <a:gd name="T2" fmla="*/ 16 w 18"/>
                    <a:gd name="T3" fmla="*/ 18 h 21"/>
                    <a:gd name="T4" fmla="*/ 9 w 18"/>
                    <a:gd name="T5" fmla="*/ 21 h 21"/>
                    <a:gd name="T6" fmla="*/ 2 w 18"/>
                    <a:gd name="T7" fmla="*/ 18 h 21"/>
                    <a:gd name="T8" fmla="*/ 0 w 18"/>
                    <a:gd name="T9" fmla="*/ 10 h 21"/>
                    <a:gd name="T10" fmla="*/ 2 w 18"/>
                    <a:gd name="T11" fmla="*/ 3 h 21"/>
                    <a:gd name="T12" fmla="*/ 9 w 18"/>
                    <a:gd name="T13" fmla="*/ 0 h 21"/>
                    <a:gd name="T14" fmla="*/ 16 w 18"/>
                    <a:gd name="T15" fmla="*/ 3 h 21"/>
                    <a:gd name="T16" fmla="*/ 18 w 18"/>
                    <a:gd name="T17" fmla="*/ 10 h 21"/>
                    <a:gd name="T18" fmla="*/ 14 w 18"/>
                    <a:gd name="T19" fmla="*/ 10 h 21"/>
                    <a:gd name="T20" fmla="*/ 13 w 18"/>
                    <a:gd name="T21" fmla="*/ 5 h 21"/>
                    <a:gd name="T22" fmla="*/ 9 w 18"/>
                    <a:gd name="T23" fmla="*/ 3 h 21"/>
                    <a:gd name="T24" fmla="*/ 5 w 18"/>
                    <a:gd name="T25" fmla="*/ 5 h 21"/>
                    <a:gd name="T26" fmla="*/ 3 w 18"/>
                    <a:gd name="T27" fmla="*/ 10 h 21"/>
                    <a:gd name="T28" fmla="*/ 5 w 18"/>
                    <a:gd name="T29" fmla="*/ 16 h 21"/>
                    <a:gd name="T30" fmla="*/ 9 w 18"/>
                    <a:gd name="T31" fmla="*/ 18 h 21"/>
                    <a:gd name="T32" fmla="*/ 13 w 18"/>
                    <a:gd name="T33" fmla="*/ 16 h 21"/>
                    <a:gd name="T34" fmla="*/ 14 w 18"/>
                    <a:gd name="T35" fmla="*/ 1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8" h="21">
                      <a:moveTo>
                        <a:pt x="18" y="10"/>
                      </a:moveTo>
                      <a:cubicBezTo>
                        <a:pt x="18" y="14"/>
                        <a:pt x="17" y="17"/>
                        <a:pt x="16" y="18"/>
                      </a:cubicBezTo>
                      <a:cubicBezTo>
                        <a:pt x="14" y="20"/>
                        <a:pt x="12" y="21"/>
                        <a:pt x="9" y="21"/>
                      </a:cubicBezTo>
                      <a:cubicBezTo>
                        <a:pt x="6" y="21"/>
                        <a:pt x="4" y="20"/>
                        <a:pt x="2" y="18"/>
                      </a:cubicBezTo>
                      <a:cubicBezTo>
                        <a:pt x="1" y="16"/>
                        <a:pt x="0" y="14"/>
                        <a:pt x="0" y="10"/>
                      </a:cubicBezTo>
                      <a:cubicBezTo>
                        <a:pt x="0" y="7"/>
                        <a:pt x="1" y="4"/>
                        <a:pt x="2" y="3"/>
                      </a:cubicBezTo>
                      <a:cubicBezTo>
                        <a:pt x="4" y="1"/>
                        <a:pt x="6" y="0"/>
                        <a:pt x="9" y="0"/>
                      </a:cubicBezTo>
                      <a:cubicBezTo>
                        <a:pt x="12" y="0"/>
                        <a:pt x="14" y="1"/>
                        <a:pt x="16" y="3"/>
                      </a:cubicBezTo>
                      <a:cubicBezTo>
                        <a:pt x="17" y="4"/>
                        <a:pt x="18" y="7"/>
                        <a:pt x="18" y="10"/>
                      </a:cubicBezTo>
                      <a:close/>
                      <a:moveTo>
                        <a:pt x="14" y="10"/>
                      </a:moveTo>
                      <a:cubicBezTo>
                        <a:pt x="14" y="8"/>
                        <a:pt x="14" y="6"/>
                        <a:pt x="13" y="5"/>
                      </a:cubicBezTo>
                      <a:cubicBezTo>
                        <a:pt x="12" y="3"/>
                        <a:pt x="11" y="3"/>
                        <a:pt x="9" y="3"/>
                      </a:cubicBezTo>
                      <a:cubicBezTo>
                        <a:pt x="7" y="3"/>
                        <a:pt x="6" y="3"/>
                        <a:pt x="5" y="5"/>
                      </a:cubicBezTo>
                      <a:cubicBezTo>
                        <a:pt x="4" y="6"/>
                        <a:pt x="3" y="8"/>
                        <a:pt x="3" y="10"/>
                      </a:cubicBezTo>
                      <a:cubicBezTo>
                        <a:pt x="3" y="13"/>
                        <a:pt x="4" y="15"/>
                        <a:pt x="5" y="16"/>
                      </a:cubicBezTo>
                      <a:cubicBezTo>
                        <a:pt x="6" y="18"/>
                        <a:pt x="7" y="18"/>
                        <a:pt x="9" y="18"/>
                      </a:cubicBezTo>
                      <a:cubicBezTo>
                        <a:pt x="11" y="18"/>
                        <a:pt x="12" y="18"/>
                        <a:pt x="13" y="16"/>
                      </a:cubicBezTo>
                      <a:cubicBezTo>
                        <a:pt x="14" y="15"/>
                        <a:pt x="14" y="13"/>
                        <a:pt x="14" y="10"/>
                      </a:cubicBezTo>
                      <a:close/>
                    </a:path>
                  </a:pathLst>
                </a:custGeom>
                <a:solidFill>
                  <a:srgbClr val="C7CCC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006" name="Freeform 18"/>
                <p:cNvSpPr/>
                <p:nvPr/>
              </p:nvSpPr>
              <p:spPr bwMode="auto">
                <a:xfrm>
                  <a:off x="5757864" y="3767138"/>
                  <a:ext cx="36513" cy="30163"/>
                </a:xfrm>
                <a:custGeom>
                  <a:avLst/>
                  <a:gdLst>
                    <a:gd name="T0" fmla="*/ 23 w 23"/>
                    <a:gd name="T1" fmla="*/ 0 h 19"/>
                    <a:gd name="T2" fmla="*/ 18 w 23"/>
                    <a:gd name="T3" fmla="*/ 19 h 19"/>
                    <a:gd name="T4" fmla="*/ 16 w 23"/>
                    <a:gd name="T5" fmla="*/ 19 h 19"/>
                    <a:gd name="T6" fmla="*/ 12 w 23"/>
                    <a:gd name="T7" fmla="*/ 4 h 19"/>
                    <a:gd name="T8" fmla="*/ 7 w 23"/>
                    <a:gd name="T9" fmla="*/ 19 h 19"/>
                    <a:gd name="T10" fmla="*/ 5 w 23"/>
                    <a:gd name="T11" fmla="*/ 19 h 19"/>
                    <a:gd name="T12" fmla="*/ 0 w 23"/>
                    <a:gd name="T13" fmla="*/ 0 h 19"/>
                    <a:gd name="T14" fmla="*/ 3 w 23"/>
                    <a:gd name="T15" fmla="*/ 0 h 19"/>
                    <a:gd name="T16" fmla="*/ 6 w 23"/>
                    <a:gd name="T17" fmla="*/ 14 h 19"/>
                    <a:gd name="T18" fmla="*/ 11 w 23"/>
                    <a:gd name="T19" fmla="*/ 0 h 19"/>
                    <a:gd name="T20" fmla="*/ 12 w 23"/>
                    <a:gd name="T21" fmla="*/ 0 h 19"/>
                    <a:gd name="T22" fmla="*/ 17 w 23"/>
                    <a:gd name="T23" fmla="*/ 14 h 19"/>
                    <a:gd name="T24" fmla="*/ 20 w 23"/>
                    <a:gd name="T25" fmla="*/ 0 h 19"/>
                    <a:gd name="T26" fmla="*/ 23 w 23"/>
                    <a:gd name="T27"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3" h="19">
                      <a:moveTo>
                        <a:pt x="23" y="0"/>
                      </a:moveTo>
                      <a:lnTo>
                        <a:pt x="18" y="19"/>
                      </a:lnTo>
                      <a:lnTo>
                        <a:pt x="16" y="19"/>
                      </a:lnTo>
                      <a:lnTo>
                        <a:pt x="12" y="4"/>
                      </a:lnTo>
                      <a:lnTo>
                        <a:pt x="7" y="19"/>
                      </a:lnTo>
                      <a:lnTo>
                        <a:pt x="5" y="19"/>
                      </a:lnTo>
                      <a:lnTo>
                        <a:pt x="0" y="0"/>
                      </a:lnTo>
                      <a:lnTo>
                        <a:pt x="3" y="0"/>
                      </a:lnTo>
                      <a:lnTo>
                        <a:pt x="6" y="14"/>
                      </a:lnTo>
                      <a:lnTo>
                        <a:pt x="11" y="0"/>
                      </a:lnTo>
                      <a:lnTo>
                        <a:pt x="12" y="0"/>
                      </a:lnTo>
                      <a:lnTo>
                        <a:pt x="17" y="14"/>
                      </a:lnTo>
                      <a:lnTo>
                        <a:pt x="20" y="0"/>
                      </a:lnTo>
                      <a:lnTo>
                        <a:pt x="23" y="0"/>
                      </a:lnTo>
                      <a:close/>
                    </a:path>
                  </a:pathLst>
                </a:custGeom>
                <a:solidFill>
                  <a:srgbClr val="C7CCC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007" name="Freeform 19"/>
                <p:cNvSpPr>
                  <a:spLocks noEditPoints="1"/>
                </p:cNvSpPr>
                <p:nvPr/>
              </p:nvSpPr>
              <p:spPr bwMode="auto">
                <a:xfrm>
                  <a:off x="5797551" y="3767138"/>
                  <a:ext cx="22226" cy="30163"/>
                </a:xfrm>
                <a:custGeom>
                  <a:avLst/>
                  <a:gdLst>
                    <a:gd name="T0" fmla="*/ 10 w 17"/>
                    <a:gd name="T1" fmla="*/ 21 h 21"/>
                    <a:gd name="T2" fmla="*/ 2 w 17"/>
                    <a:gd name="T3" fmla="*/ 18 h 21"/>
                    <a:gd name="T4" fmla="*/ 0 w 17"/>
                    <a:gd name="T5" fmla="*/ 11 h 21"/>
                    <a:gd name="T6" fmla="*/ 2 w 17"/>
                    <a:gd name="T7" fmla="*/ 3 h 21"/>
                    <a:gd name="T8" fmla="*/ 9 w 17"/>
                    <a:gd name="T9" fmla="*/ 0 h 21"/>
                    <a:gd name="T10" fmla="*/ 12 w 17"/>
                    <a:gd name="T11" fmla="*/ 0 h 21"/>
                    <a:gd name="T12" fmla="*/ 15 w 17"/>
                    <a:gd name="T13" fmla="*/ 2 h 21"/>
                    <a:gd name="T14" fmla="*/ 17 w 17"/>
                    <a:gd name="T15" fmla="*/ 5 h 21"/>
                    <a:gd name="T16" fmla="*/ 17 w 17"/>
                    <a:gd name="T17" fmla="*/ 9 h 21"/>
                    <a:gd name="T18" fmla="*/ 17 w 17"/>
                    <a:gd name="T19" fmla="*/ 11 h 21"/>
                    <a:gd name="T20" fmla="*/ 3 w 17"/>
                    <a:gd name="T21" fmla="*/ 11 h 21"/>
                    <a:gd name="T22" fmla="*/ 5 w 17"/>
                    <a:gd name="T23" fmla="*/ 16 h 21"/>
                    <a:gd name="T24" fmla="*/ 10 w 17"/>
                    <a:gd name="T25" fmla="*/ 18 h 21"/>
                    <a:gd name="T26" fmla="*/ 12 w 17"/>
                    <a:gd name="T27" fmla="*/ 18 h 21"/>
                    <a:gd name="T28" fmla="*/ 14 w 17"/>
                    <a:gd name="T29" fmla="*/ 17 h 21"/>
                    <a:gd name="T30" fmla="*/ 16 w 17"/>
                    <a:gd name="T31" fmla="*/ 16 h 21"/>
                    <a:gd name="T32" fmla="*/ 17 w 17"/>
                    <a:gd name="T33" fmla="*/ 16 h 21"/>
                    <a:gd name="T34" fmla="*/ 17 w 17"/>
                    <a:gd name="T35" fmla="*/ 16 h 21"/>
                    <a:gd name="T36" fmla="*/ 17 w 17"/>
                    <a:gd name="T37" fmla="*/ 19 h 21"/>
                    <a:gd name="T38" fmla="*/ 15 w 17"/>
                    <a:gd name="T39" fmla="*/ 20 h 21"/>
                    <a:gd name="T40" fmla="*/ 14 w 17"/>
                    <a:gd name="T41" fmla="*/ 21 h 21"/>
                    <a:gd name="T42" fmla="*/ 12 w 17"/>
                    <a:gd name="T43" fmla="*/ 21 h 21"/>
                    <a:gd name="T44" fmla="*/ 10 w 17"/>
                    <a:gd name="T45" fmla="*/ 21 h 21"/>
                    <a:gd name="T46" fmla="*/ 14 w 17"/>
                    <a:gd name="T47" fmla="*/ 8 h 21"/>
                    <a:gd name="T48" fmla="*/ 14 w 17"/>
                    <a:gd name="T49" fmla="*/ 6 h 21"/>
                    <a:gd name="T50" fmla="*/ 13 w 17"/>
                    <a:gd name="T51" fmla="*/ 4 h 21"/>
                    <a:gd name="T52" fmla="*/ 11 w 17"/>
                    <a:gd name="T53" fmla="*/ 3 h 21"/>
                    <a:gd name="T54" fmla="*/ 9 w 17"/>
                    <a:gd name="T55" fmla="*/ 3 h 21"/>
                    <a:gd name="T56" fmla="*/ 7 w 17"/>
                    <a:gd name="T57" fmla="*/ 3 h 21"/>
                    <a:gd name="T58" fmla="*/ 5 w 17"/>
                    <a:gd name="T59" fmla="*/ 4 h 21"/>
                    <a:gd name="T60" fmla="*/ 4 w 17"/>
                    <a:gd name="T61" fmla="*/ 6 h 21"/>
                    <a:gd name="T62" fmla="*/ 3 w 17"/>
                    <a:gd name="T63" fmla="*/ 8 h 21"/>
                    <a:gd name="T64" fmla="*/ 14 w 17"/>
                    <a:gd name="T65" fmla="*/ 8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 h="21">
                      <a:moveTo>
                        <a:pt x="10" y="21"/>
                      </a:moveTo>
                      <a:cubicBezTo>
                        <a:pt x="7" y="21"/>
                        <a:pt x="4" y="20"/>
                        <a:pt x="2" y="18"/>
                      </a:cubicBezTo>
                      <a:cubicBezTo>
                        <a:pt x="1" y="17"/>
                        <a:pt x="0" y="14"/>
                        <a:pt x="0" y="11"/>
                      </a:cubicBezTo>
                      <a:cubicBezTo>
                        <a:pt x="0" y="7"/>
                        <a:pt x="1" y="5"/>
                        <a:pt x="2" y="3"/>
                      </a:cubicBezTo>
                      <a:cubicBezTo>
                        <a:pt x="4" y="1"/>
                        <a:pt x="6" y="0"/>
                        <a:pt x="9" y="0"/>
                      </a:cubicBezTo>
                      <a:cubicBezTo>
                        <a:pt x="10" y="0"/>
                        <a:pt x="11" y="0"/>
                        <a:pt x="12" y="0"/>
                      </a:cubicBezTo>
                      <a:cubicBezTo>
                        <a:pt x="13" y="1"/>
                        <a:pt x="14" y="1"/>
                        <a:pt x="15" y="2"/>
                      </a:cubicBezTo>
                      <a:cubicBezTo>
                        <a:pt x="16" y="3"/>
                        <a:pt x="16" y="4"/>
                        <a:pt x="17" y="5"/>
                      </a:cubicBezTo>
                      <a:cubicBezTo>
                        <a:pt x="17" y="6"/>
                        <a:pt x="17" y="7"/>
                        <a:pt x="17" y="9"/>
                      </a:cubicBezTo>
                      <a:cubicBezTo>
                        <a:pt x="17" y="11"/>
                        <a:pt x="17" y="11"/>
                        <a:pt x="17" y="11"/>
                      </a:cubicBezTo>
                      <a:cubicBezTo>
                        <a:pt x="3" y="11"/>
                        <a:pt x="3" y="11"/>
                        <a:pt x="3" y="11"/>
                      </a:cubicBezTo>
                      <a:cubicBezTo>
                        <a:pt x="3" y="13"/>
                        <a:pt x="4" y="15"/>
                        <a:pt x="5" y="16"/>
                      </a:cubicBezTo>
                      <a:cubicBezTo>
                        <a:pt x="6" y="17"/>
                        <a:pt x="8" y="18"/>
                        <a:pt x="10" y="18"/>
                      </a:cubicBezTo>
                      <a:cubicBezTo>
                        <a:pt x="11" y="18"/>
                        <a:pt x="11" y="18"/>
                        <a:pt x="12" y="18"/>
                      </a:cubicBezTo>
                      <a:cubicBezTo>
                        <a:pt x="13" y="18"/>
                        <a:pt x="13" y="17"/>
                        <a:pt x="14" y="17"/>
                      </a:cubicBezTo>
                      <a:cubicBezTo>
                        <a:pt x="15" y="17"/>
                        <a:pt x="15" y="17"/>
                        <a:pt x="16" y="16"/>
                      </a:cubicBezTo>
                      <a:cubicBezTo>
                        <a:pt x="16" y="16"/>
                        <a:pt x="16" y="16"/>
                        <a:pt x="17" y="16"/>
                      </a:cubicBezTo>
                      <a:cubicBezTo>
                        <a:pt x="17" y="16"/>
                        <a:pt x="17" y="16"/>
                        <a:pt x="17" y="16"/>
                      </a:cubicBezTo>
                      <a:cubicBezTo>
                        <a:pt x="17" y="19"/>
                        <a:pt x="17" y="19"/>
                        <a:pt x="17" y="19"/>
                      </a:cubicBezTo>
                      <a:cubicBezTo>
                        <a:pt x="16" y="20"/>
                        <a:pt x="16" y="20"/>
                        <a:pt x="15" y="20"/>
                      </a:cubicBezTo>
                      <a:cubicBezTo>
                        <a:pt x="15" y="20"/>
                        <a:pt x="14" y="20"/>
                        <a:pt x="14" y="21"/>
                      </a:cubicBezTo>
                      <a:cubicBezTo>
                        <a:pt x="13" y="21"/>
                        <a:pt x="12" y="21"/>
                        <a:pt x="12" y="21"/>
                      </a:cubicBezTo>
                      <a:cubicBezTo>
                        <a:pt x="11" y="21"/>
                        <a:pt x="11" y="21"/>
                        <a:pt x="10" y="21"/>
                      </a:cubicBezTo>
                      <a:close/>
                      <a:moveTo>
                        <a:pt x="14" y="8"/>
                      </a:moveTo>
                      <a:cubicBezTo>
                        <a:pt x="14" y="7"/>
                        <a:pt x="14" y="7"/>
                        <a:pt x="14" y="6"/>
                      </a:cubicBezTo>
                      <a:cubicBezTo>
                        <a:pt x="13" y="5"/>
                        <a:pt x="13" y="5"/>
                        <a:pt x="13" y="4"/>
                      </a:cubicBezTo>
                      <a:cubicBezTo>
                        <a:pt x="12" y="4"/>
                        <a:pt x="12" y="3"/>
                        <a:pt x="11" y="3"/>
                      </a:cubicBezTo>
                      <a:cubicBezTo>
                        <a:pt x="11" y="3"/>
                        <a:pt x="10" y="3"/>
                        <a:pt x="9" y="3"/>
                      </a:cubicBezTo>
                      <a:cubicBezTo>
                        <a:pt x="8" y="3"/>
                        <a:pt x="7" y="3"/>
                        <a:pt x="7" y="3"/>
                      </a:cubicBezTo>
                      <a:cubicBezTo>
                        <a:pt x="6" y="3"/>
                        <a:pt x="5" y="4"/>
                        <a:pt x="5" y="4"/>
                      </a:cubicBezTo>
                      <a:cubicBezTo>
                        <a:pt x="4" y="5"/>
                        <a:pt x="4" y="5"/>
                        <a:pt x="4" y="6"/>
                      </a:cubicBezTo>
                      <a:cubicBezTo>
                        <a:pt x="3" y="7"/>
                        <a:pt x="3" y="7"/>
                        <a:pt x="3" y="8"/>
                      </a:cubicBezTo>
                      <a:lnTo>
                        <a:pt x="14" y="8"/>
                      </a:lnTo>
                      <a:close/>
                    </a:path>
                  </a:pathLst>
                </a:custGeom>
                <a:solidFill>
                  <a:srgbClr val="C7CCC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008" name="Freeform 20"/>
                <p:cNvSpPr/>
                <p:nvPr/>
              </p:nvSpPr>
              <p:spPr bwMode="auto">
                <a:xfrm>
                  <a:off x="5826126" y="3767138"/>
                  <a:ext cx="14288" cy="30163"/>
                </a:xfrm>
                <a:custGeom>
                  <a:avLst/>
                  <a:gdLst>
                    <a:gd name="T0" fmla="*/ 10 w 10"/>
                    <a:gd name="T1" fmla="*/ 4 h 21"/>
                    <a:gd name="T2" fmla="*/ 10 w 10"/>
                    <a:gd name="T3" fmla="*/ 4 h 21"/>
                    <a:gd name="T4" fmla="*/ 9 w 10"/>
                    <a:gd name="T5" fmla="*/ 4 h 21"/>
                    <a:gd name="T6" fmla="*/ 8 w 10"/>
                    <a:gd name="T7" fmla="*/ 4 h 21"/>
                    <a:gd name="T8" fmla="*/ 6 w 10"/>
                    <a:gd name="T9" fmla="*/ 4 h 21"/>
                    <a:gd name="T10" fmla="*/ 3 w 10"/>
                    <a:gd name="T11" fmla="*/ 6 h 21"/>
                    <a:gd name="T12" fmla="*/ 3 w 10"/>
                    <a:gd name="T13" fmla="*/ 21 h 21"/>
                    <a:gd name="T14" fmla="*/ 0 w 10"/>
                    <a:gd name="T15" fmla="*/ 21 h 21"/>
                    <a:gd name="T16" fmla="*/ 0 w 10"/>
                    <a:gd name="T17" fmla="*/ 0 h 21"/>
                    <a:gd name="T18" fmla="*/ 3 w 10"/>
                    <a:gd name="T19" fmla="*/ 0 h 21"/>
                    <a:gd name="T20" fmla="*/ 3 w 10"/>
                    <a:gd name="T21" fmla="*/ 3 h 21"/>
                    <a:gd name="T22" fmla="*/ 6 w 10"/>
                    <a:gd name="T23" fmla="*/ 1 h 21"/>
                    <a:gd name="T24" fmla="*/ 9 w 10"/>
                    <a:gd name="T25" fmla="*/ 0 h 21"/>
                    <a:gd name="T26" fmla="*/ 10 w 10"/>
                    <a:gd name="T27" fmla="*/ 0 h 21"/>
                    <a:gd name="T28" fmla="*/ 10 w 10"/>
                    <a:gd name="T29" fmla="*/ 0 h 21"/>
                    <a:gd name="T30" fmla="*/ 10 w 10"/>
                    <a:gd name="T31" fmla="*/ 4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 h="21">
                      <a:moveTo>
                        <a:pt x="10" y="4"/>
                      </a:moveTo>
                      <a:cubicBezTo>
                        <a:pt x="10" y="4"/>
                        <a:pt x="10" y="4"/>
                        <a:pt x="10" y="4"/>
                      </a:cubicBezTo>
                      <a:cubicBezTo>
                        <a:pt x="10" y="4"/>
                        <a:pt x="10" y="4"/>
                        <a:pt x="9" y="4"/>
                      </a:cubicBezTo>
                      <a:cubicBezTo>
                        <a:pt x="9" y="4"/>
                        <a:pt x="9" y="4"/>
                        <a:pt x="8" y="4"/>
                      </a:cubicBezTo>
                      <a:cubicBezTo>
                        <a:pt x="7" y="4"/>
                        <a:pt x="7" y="4"/>
                        <a:pt x="6" y="4"/>
                      </a:cubicBezTo>
                      <a:cubicBezTo>
                        <a:pt x="5" y="5"/>
                        <a:pt x="4" y="5"/>
                        <a:pt x="3" y="6"/>
                      </a:cubicBezTo>
                      <a:cubicBezTo>
                        <a:pt x="3" y="21"/>
                        <a:pt x="3" y="21"/>
                        <a:pt x="3" y="21"/>
                      </a:cubicBezTo>
                      <a:cubicBezTo>
                        <a:pt x="0" y="21"/>
                        <a:pt x="0" y="21"/>
                        <a:pt x="0" y="21"/>
                      </a:cubicBezTo>
                      <a:cubicBezTo>
                        <a:pt x="0" y="0"/>
                        <a:pt x="0" y="0"/>
                        <a:pt x="0" y="0"/>
                      </a:cubicBezTo>
                      <a:cubicBezTo>
                        <a:pt x="3" y="0"/>
                        <a:pt x="3" y="0"/>
                        <a:pt x="3" y="0"/>
                      </a:cubicBezTo>
                      <a:cubicBezTo>
                        <a:pt x="3" y="3"/>
                        <a:pt x="3" y="3"/>
                        <a:pt x="3" y="3"/>
                      </a:cubicBezTo>
                      <a:cubicBezTo>
                        <a:pt x="4" y="2"/>
                        <a:pt x="5" y="1"/>
                        <a:pt x="6" y="1"/>
                      </a:cubicBezTo>
                      <a:cubicBezTo>
                        <a:pt x="7" y="1"/>
                        <a:pt x="8" y="0"/>
                        <a:pt x="9" y="0"/>
                      </a:cubicBezTo>
                      <a:cubicBezTo>
                        <a:pt x="9" y="0"/>
                        <a:pt x="10" y="0"/>
                        <a:pt x="10" y="0"/>
                      </a:cubicBezTo>
                      <a:cubicBezTo>
                        <a:pt x="10" y="0"/>
                        <a:pt x="10" y="0"/>
                        <a:pt x="10" y="0"/>
                      </a:cubicBezTo>
                      <a:lnTo>
                        <a:pt x="10" y="4"/>
                      </a:lnTo>
                      <a:close/>
                    </a:path>
                  </a:pathLst>
                </a:custGeom>
                <a:solidFill>
                  <a:srgbClr val="C7CCC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009" name="Freeform 21"/>
                <p:cNvSpPr/>
                <p:nvPr/>
              </p:nvSpPr>
              <p:spPr bwMode="auto">
                <a:xfrm>
                  <a:off x="5857877" y="3767138"/>
                  <a:ext cx="20638" cy="30163"/>
                </a:xfrm>
                <a:custGeom>
                  <a:avLst/>
                  <a:gdLst>
                    <a:gd name="T0" fmla="*/ 7 w 15"/>
                    <a:gd name="T1" fmla="*/ 21 h 21"/>
                    <a:gd name="T2" fmla="*/ 3 w 15"/>
                    <a:gd name="T3" fmla="*/ 21 h 21"/>
                    <a:gd name="T4" fmla="*/ 0 w 15"/>
                    <a:gd name="T5" fmla="*/ 19 h 21"/>
                    <a:gd name="T6" fmla="*/ 0 w 15"/>
                    <a:gd name="T7" fmla="*/ 16 h 21"/>
                    <a:gd name="T8" fmla="*/ 1 w 15"/>
                    <a:gd name="T9" fmla="*/ 16 h 21"/>
                    <a:gd name="T10" fmla="*/ 2 w 15"/>
                    <a:gd name="T11" fmla="*/ 16 h 21"/>
                    <a:gd name="T12" fmla="*/ 3 w 15"/>
                    <a:gd name="T13" fmla="*/ 17 h 21"/>
                    <a:gd name="T14" fmla="*/ 5 w 15"/>
                    <a:gd name="T15" fmla="*/ 18 h 21"/>
                    <a:gd name="T16" fmla="*/ 7 w 15"/>
                    <a:gd name="T17" fmla="*/ 18 h 21"/>
                    <a:gd name="T18" fmla="*/ 9 w 15"/>
                    <a:gd name="T19" fmla="*/ 18 h 21"/>
                    <a:gd name="T20" fmla="*/ 10 w 15"/>
                    <a:gd name="T21" fmla="*/ 18 h 21"/>
                    <a:gd name="T22" fmla="*/ 11 w 15"/>
                    <a:gd name="T23" fmla="*/ 17 h 21"/>
                    <a:gd name="T24" fmla="*/ 12 w 15"/>
                    <a:gd name="T25" fmla="*/ 15 h 21"/>
                    <a:gd name="T26" fmla="*/ 11 w 15"/>
                    <a:gd name="T27" fmla="*/ 13 h 21"/>
                    <a:gd name="T28" fmla="*/ 9 w 15"/>
                    <a:gd name="T29" fmla="*/ 12 h 21"/>
                    <a:gd name="T30" fmla="*/ 7 w 15"/>
                    <a:gd name="T31" fmla="*/ 12 h 21"/>
                    <a:gd name="T32" fmla="*/ 5 w 15"/>
                    <a:gd name="T33" fmla="*/ 12 h 21"/>
                    <a:gd name="T34" fmla="*/ 2 w 15"/>
                    <a:gd name="T35" fmla="*/ 9 h 21"/>
                    <a:gd name="T36" fmla="*/ 1 w 15"/>
                    <a:gd name="T37" fmla="*/ 6 h 21"/>
                    <a:gd name="T38" fmla="*/ 3 w 15"/>
                    <a:gd name="T39" fmla="*/ 2 h 21"/>
                    <a:gd name="T40" fmla="*/ 8 w 15"/>
                    <a:gd name="T41" fmla="*/ 0 h 21"/>
                    <a:gd name="T42" fmla="*/ 11 w 15"/>
                    <a:gd name="T43" fmla="*/ 0 h 21"/>
                    <a:gd name="T44" fmla="*/ 14 w 15"/>
                    <a:gd name="T45" fmla="*/ 1 h 21"/>
                    <a:gd name="T46" fmla="*/ 14 w 15"/>
                    <a:gd name="T47" fmla="*/ 5 h 21"/>
                    <a:gd name="T48" fmla="*/ 14 w 15"/>
                    <a:gd name="T49" fmla="*/ 5 h 21"/>
                    <a:gd name="T50" fmla="*/ 11 w 15"/>
                    <a:gd name="T51" fmla="*/ 3 h 21"/>
                    <a:gd name="T52" fmla="*/ 8 w 15"/>
                    <a:gd name="T53" fmla="*/ 3 h 21"/>
                    <a:gd name="T54" fmla="*/ 5 w 15"/>
                    <a:gd name="T55" fmla="*/ 3 h 21"/>
                    <a:gd name="T56" fmla="*/ 4 w 15"/>
                    <a:gd name="T57" fmla="*/ 6 h 21"/>
                    <a:gd name="T58" fmla="*/ 5 w 15"/>
                    <a:gd name="T59" fmla="*/ 7 h 21"/>
                    <a:gd name="T60" fmla="*/ 7 w 15"/>
                    <a:gd name="T61" fmla="*/ 9 h 21"/>
                    <a:gd name="T62" fmla="*/ 9 w 15"/>
                    <a:gd name="T63" fmla="*/ 9 h 21"/>
                    <a:gd name="T64" fmla="*/ 11 w 15"/>
                    <a:gd name="T65" fmla="*/ 9 h 21"/>
                    <a:gd name="T66" fmla="*/ 14 w 15"/>
                    <a:gd name="T67" fmla="*/ 11 h 21"/>
                    <a:gd name="T68" fmla="*/ 15 w 15"/>
                    <a:gd name="T69" fmla="*/ 15 h 21"/>
                    <a:gd name="T70" fmla="*/ 15 w 15"/>
                    <a:gd name="T71" fmla="*/ 17 h 21"/>
                    <a:gd name="T72" fmla="*/ 13 w 15"/>
                    <a:gd name="T73" fmla="*/ 19 h 21"/>
                    <a:gd name="T74" fmla="*/ 11 w 15"/>
                    <a:gd name="T75" fmla="*/ 21 h 21"/>
                    <a:gd name="T76" fmla="*/ 7 w 15"/>
                    <a:gd name="T77" fmla="*/ 2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5" h="21">
                      <a:moveTo>
                        <a:pt x="7" y="21"/>
                      </a:moveTo>
                      <a:cubicBezTo>
                        <a:pt x="6" y="21"/>
                        <a:pt x="5" y="21"/>
                        <a:pt x="3" y="21"/>
                      </a:cubicBezTo>
                      <a:cubicBezTo>
                        <a:pt x="2" y="20"/>
                        <a:pt x="1" y="20"/>
                        <a:pt x="0" y="19"/>
                      </a:cubicBezTo>
                      <a:cubicBezTo>
                        <a:pt x="0" y="16"/>
                        <a:pt x="0" y="16"/>
                        <a:pt x="0" y="16"/>
                      </a:cubicBezTo>
                      <a:cubicBezTo>
                        <a:pt x="1" y="16"/>
                        <a:pt x="1" y="16"/>
                        <a:pt x="1" y="16"/>
                      </a:cubicBezTo>
                      <a:cubicBezTo>
                        <a:pt x="1" y="16"/>
                        <a:pt x="1" y="16"/>
                        <a:pt x="2" y="16"/>
                      </a:cubicBezTo>
                      <a:cubicBezTo>
                        <a:pt x="2" y="17"/>
                        <a:pt x="3" y="17"/>
                        <a:pt x="3" y="17"/>
                      </a:cubicBezTo>
                      <a:cubicBezTo>
                        <a:pt x="4" y="17"/>
                        <a:pt x="4" y="18"/>
                        <a:pt x="5" y="18"/>
                      </a:cubicBezTo>
                      <a:cubicBezTo>
                        <a:pt x="6" y="18"/>
                        <a:pt x="7" y="18"/>
                        <a:pt x="7" y="18"/>
                      </a:cubicBezTo>
                      <a:cubicBezTo>
                        <a:pt x="8" y="18"/>
                        <a:pt x="8" y="18"/>
                        <a:pt x="9" y="18"/>
                      </a:cubicBezTo>
                      <a:cubicBezTo>
                        <a:pt x="10" y="18"/>
                        <a:pt x="10" y="18"/>
                        <a:pt x="10" y="18"/>
                      </a:cubicBezTo>
                      <a:cubicBezTo>
                        <a:pt x="11" y="17"/>
                        <a:pt x="11" y="17"/>
                        <a:pt x="11" y="17"/>
                      </a:cubicBezTo>
                      <a:cubicBezTo>
                        <a:pt x="12" y="16"/>
                        <a:pt x="12" y="16"/>
                        <a:pt x="12" y="15"/>
                      </a:cubicBezTo>
                      <a:cubicBezTo>
                        <a:pt x="12" y="14"/>
                        <a:pt x="11" y="14"/>
                        <a:pt x="11" y="13"/>
                      </a:cubicBezTo>
                      <a:cubicBezTo>
                        <a:pt x="11" y="13"/>
                        <a:pt x="10" y="13"/>
                        <a:pt x="9" y="12"/>
                      </a:cubicBezTo>
                      <a:cubicBezTo>
                        <a:pt x="8" y="12"/>
                        <a:pt x="8" y="12"/>
                        <a:pt x="7" y="12"/>
                      </a:cubicBezTo>
                      <a:cubicBezTo>
                        <a:pt x="6" y="12"/>
                        <a:pt x="6" y="12"/>
                        <a:pt x="5" y="12"/>
                      </a:cubicBezTo>
                      <a:cubicBezTo>
                        <a:pt x="3" y="11"/>
                        <a:pt x="2" y="10"/>
                        <a:pt x="2" y="9"/>
                      </a:cubicBezTo>
                      <a:cubicBezTo>
                        <a:pt x="1" y="9"/>
                        <a:pt x="1" y="7"/>
                        <a:pt x="1" y="6"/>
                      </a:cubicBezTo>
                      <a:cubicBezTo>
                        <a:pt x="1" y="4"/>
                        <a:pt x="1" y="3"/>
                        <a:pt x="3" y="2"/>
                      </a:cubicBezTo>
                      <a:cubicBezTo>
                        <a:pt x="4" y="0"/>
                        <a:pt x="6" y="0"/>
                        <a:pt x="8" y="0"/>
                      </a:cubicBezTo>
                      <a:cubicBezTo>
                        <a:pt x="9" y="0"/>
                        <a:pt x="10" y="0"/>
                        <a:pt x="11" y="0"/>
                      </a:cubicBezTo>
                      <a:cubicBezTo>
                        <a:pt x="13" y="1"/>
                        <a:pt x="14" y="1"/>
                        <a:pt x="14" y="1"/>
                      </a:cubicBezTo>
                      <a:cubicBezTo>
                        <a:pt x="14" y="5"/>
                        <a:pt x="14" y="5"/>
                        <a:pt x="14" y="5"/>
                      </a:cubicBezTo>
                      <a:cubicBezTo>
                        <a:pt x="14" y="5"/>
                        <a:pt x="14" y="5"/>
                        <a:pt x="14" y="5"/>
                      </a:cubicBezTo>
                      <a:cubicBezTo>
                        <a:pt x="13" y="4"/>
                        <a:pt x="12" y="4"/>
                        <a:pt x="11" y="3"/>
                      </a:cubicBezTo>
                      <a:cubicBezTo>
                        <a:pt x="10" y="3"/>
                        <a:pt x="9" y="3"/>
                        <a:pt x="8" y="3"/>
                      </a:cubicBezTo>
                      <a:cubicBezTo>
                        <a:pt x="7" y="3"/>
                        <a:pt x="6" y="3"/>
                        <a:pt x="5" y="3"/>
                      </a:cubicBezTo>
                      <a:cubicBezTo>
                        <a:pt x="4" y="4"/>
                        <a:pt x="4" y="5"/>
                        <a:pt x="4" y="6"/>
                      </a:cubicBezTo>
                      <a:cubicBezTo>
                        <a:pt x="4" y="6"/>
                        <a:pt x="4" y="7"/>
                        <a:pt x="5" y="7"/>
                      </a:cubicBezTo>
                      <a:cubicBezTo>
                        <a:pt x="5" y="8"/>
                        <a:pt x="6" y="8"/>
                        <a:pt x="7" y="9"/>
                      </a:cubicBezTo>
                      <a:cubicBezTo>
                        <a:pt x="7" y="9"/>
                        <a:pt x="8" y="9"/>
                        <a:pt x="9" y="9"/>
                      </a:cubicBezTo>
                      <a:cubicBezTo>
                        <a:pt x="9" y="9"/>
                        <a:pt x="10" y="9"/>
                        <a:pt x="11" y="9"/>
                      </a:cubicBezTo>
                      <a:cubicBezTo>
                        <a:pt x="12" y="10"/>
                        <a:pt x="13" y="10"/>
                        <a:pt x="14" y="11"/>
                      </a:cubicBezTo>
                      <a:cubicBezTo>
                        <a:pt x="15" y="12"/>
                        <a:pt x="15" y="13"/>
                        <a:pt x="15" y="15"/>
                      </a:cubicBezTo>
                      <a:cubicBezTo>
                        <a:pt x="15" y="16"/>
                        <a:pt x="15" y="16"/>
                        <a:pt x="15" y="17"/>
                      </a:cubicBezTo>
                      <a:cubicBezTo>
                        <a:pt x="14" y="18"/>
                        <a:pt x="14" y="19"/>
                        <a:pt x="13" y="19"/>
                      </a:cubicBezTo>
                      <a:cubicBezTo>
                        <a:pt x="12" y="20"/>
                        <a:pt x="12" y="20"/>
                        <a:pt x="11" y="21"/>
                      </a:cubicBezTo>
                      <a:cubicBezTo>
                        <a:pt x="10" y="21"/>
                        <a:pt x="9" y="21"/>
                        <a:pt x="7" y="21"/>
                      </a:cubicBezTo>
                      <a:close/>
                    </a:path>
                  </a:pathLst>
                </a:custGeom>
                <a:solidFill>
                  <a:srgbClr val="C7CCC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010" name="Freeform 22"/>
                <p:cNvSpPr/>
                <p:nvPr/>
              </p:nvSpPr>
              <p:spPr bwMode="auto">
                <a:xfrm>
                  <a:off x="5880101" y="3760788"/>
                  <a:ext cx="15875" cy="36513"/>
                </a:xfrm>
                <a:custGeom>
                  <a:avLst/>
                  <a:gdLst>
                    <a:gd name="T0" fmla="*/ 8 w 12"/>
                    <a:gd name="T1" fmla="*/ 26 h 26"/>
                    <a:gd name="T2" fmla="*/ 4 w 12"/>
                    <a:gd name="T3" fmla="*/ 24 h 26"/>
                    <a:gd name="T4" fmla="*/ 2 w 12"/>
                    <a:gd name="T5" fmla="*/ 19 h 26"/>
                    <a:gd name="T6" fmla="*/ 2 w 12"/>
                    <a:gd name="T7" fmla="*/ 8 h 26"/>
                    <a:gd name="T8" fmla="*/ 0 w 12"/>
                    <a:gd name="T9" fmla="*/ 8 h 26"/>
                    <a:gd name="T10" fmla="*/ 0 w 12"/>
                    <a:gd name="T11" fmla="*/ 5 h 26"/>
                    <a:gd name="T12" fmla="*/ 2 w 12"/>
                    <a:gd name="T13" fmla="*/ 5 h 26"/>
                    <a:gd name="T14" fmla="*/ 2 w 12"/>
                    <a:gd name="T15" fmla="*/ 0 h 26"/>
                    <a:gd name="T16" fmla="*/ 6 w 12"/>
                    <a:gd name="T17" fmla="*/ 0 h 26"/>
                    <a:gd name="T18" fmla="*/ 6 w 12"/>
                    <a:gd name="T19" fmla="*/ 5 h 26"/>
                    <a:gd name="T20" fmla="*/ 12 w 12"/>
                    <a:gd name="T21" fmla="*/ 5 h 26"/>
                    <a:gd name="T22" fmla="*/ 12 w 12"/>
                    <a:gd name="T23" fmla="*/ 8 h 26"/>
                    <a:gd name="T24" fmla="*/ 6 w 12"/>
                    <a:gd name="T25" fmla="*/ 8 h 26"/>
                    <a:gd name="T26" fmla="*/ 6 w 12"/>
                    <a:gd name="T27" fmla="*/ 18 h 26"/>
                    <a:gd name="T28" fmla="*/ 6 w 12"/>
                    <a:gd name="T29" fmla="*/ 20 h 26"/>
                    <a:gd name="T30" fmla="*/ 6 w 12"/>
                    <a:gd name="T31" fmla="*/ 22 h 26"/>
                    <a:gd name="T32" fmla="*/ 7 w 12"/>
                    <a:gd name="T33" fmla="*/ 23 h 26"/>
                    <a:gd name="T34" fmla="*/ 9 w 12"/>
                    <a:gd name="T35" fmla="*/ 23 h 26"/>
                    <a:gd name="T36" fmla="*/ 11 w 12"/>
                    <a:gd name="T37" fmla="*/ 23 h 26"/>
                    <a:gd name="T38" fmla="*/ 12 w 12"/>
                    <a:gd name="T39" fmla="*/ 22 h 26"/>
                    <a:gd name="T40" fmla="*/ 12 w 12"/>
                    <a:gd name="T41" fmla="*/ 22 h 26"/>
                    <a:gd name="T42" fmla="*/ 12 w 12"/>
                    <a:gd name="T43" fmla="*/ 25 h 26"/>
                    <a:gd name="T44" fmla="*/ 10 w 12"/>
                    <a:gd name="T45" fmla="*/ 26 h 26"/>
                    <a:gd name="T46" fmla="*/ 8 w 12"/>
                    <a:gd name="T47" fmla="*/ 2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2" h="26">
                      <a:moveTo>
                        <a:pt x="8" y="26"/>
                      </a:moveTo>
                      <a:cubicBezTo>
                        <a:pt x="7" y="26"/>
                        <a:pt x="5" y="25"/>
                        <a:pt x="4" y="24"/>
                      </a:cubicBezTo>
                      <a:cubicBezTo>
                        <a:pt x="3" y="23"/>
                        <a:pt x="2" y="22"/>
                        <a:pt x="2" y="19"/>
                      </a:cubicBezTo>
                      <a:cubicBezTo>
                        <a:pt x="2" y="8"/>
                        <a:pt x="2" y="8"/>
                        <a:pt x="2" y="8"/>
                      </a:cubicBezTo>
                      <a:cubicBezTo>
                        <a:pt x="0" y="8"/>
                        <a:pt x="0" y="8"/>
                        <a:pt x="0" y="8"/>
                      </a:cubicBezTo>
                      <a:cubicBezTo>
                        <a:pt x="0" y="5"/>
                        <a:pt x="0" y="5"/>
                        <a:pt x="0" y="5"/>
                      </a:cubicBezTo>
                      <a:cubicBezTo>
                        <a:pt x="2" y="5"/>
                        <a:pt x="2" y="5"/>
                        <a:pt x="2" y="5"/>
                      </a:cubicBezTo>
                      <a:cubicBezTo>
                        <a:pt x="2" y="0"/>
                        <a:pt x="2" y="0"/>
                        <a:pt x="2" y="0"/>
                      </a:cubicBezTo>
                      <a:cubicBezTo>
                        <a:pt x="6" y="0"/>
                        <a:pt x="6" y="0"/>
                        <a:pt x="6" y="0"/>
                      </a:cubicBezTo>
                      <a:cubicBezTo>
                        <a:pt x="6" y="5"/>
                        <a:pt x="6" y="5"/>
                        <a:pt x="6" y="5"/>
                      </a:cubicBezTo>
                      <a:cubicBezTo>
                        <a:pt x="12" y="5"/>
                        <a:pt x="12" y="5"/>
                        <a:pt x="12" y="5"/>
                      </a:cubicBezTo>
                      <a:cubicBezTo>
                        <a:pt x="12" y="8"/>
                        <a:pt x="12" y="8"/>
                        <a:pt x="12" y="8"/>
                      </a:cubicBezTo>
                      <a:cubicBezTo>
                        <a:pt x="6" y="8"/>
                        <a:pt x="6" y="8"/>
                        <a:pt x="6" y="8"/>
                      </a:cubicBezTo>
                      <a:cubicBezTo>
                        <a:pt x="6" y="18"/>
                        <a:pt x="6" y="18"/>
                        <a:pt x="6" y="18"/>
                      </a:cubicBezTo>
                      <a:cubicBezTo>
                        <a:pt x="6" y="19"/>
                        <a:pt x="6" y="20"/>
                        <a:pt x="6" y="20"/>
                      </a:cubicBezTo>
                      <a:cubicBezTo>
                        <a:pt x="6" y="21"/>
                        <a:pt x="6" y="21"/>
                        <a:pt x="6" y="22"/>
                      </a:cubicBezTo>
                      <a:cubicBezTo>
                        <a:pt x="7" y="22"/>
                        <a:pt x="7" y="22"/>
                        <a:pt x="7" y="23"/>
                      </a:cubicBezTo>
                      <a:cubicBezTo>
                        <a:pt x="8" y="23"/>
                        <a:pt x="8" y="23"/>
                        <a:pt x="9" y="23"/>
                      </a:cubicBezTo>
                      <a:cubicBezTo>
                        <a:pt x="10" y="23"/>
                        <a:pt x="10" y="23"/>
                        <a:pt x="11" y="23"/>
                      </a:cubicBezTo>
                      <a:cubicBezTo>
                        <a:pt x="11" y="23"/>
                        <a:pt x="12" y="22"/>
                        <a:pt x="12" y="22"/>
                      </a:cubicBezTo>
                      <a:cubicBezTo>
                        <a:pt x="12" y="22"/>
                        <a:pt x="12" y="22"/>
                        <a:pt x="12" y="22"/>
                      </a:cubicBezTo>
                      <a:cubicBezTo>
                        <a:pt x="12" y="25"/>
                        <a:pt x="12" y="25"/>
                        <a:pt x="12" y="25"/>
                      </a:cubicBezTo>
                      <a:cubicBezTo>
                        <a:pt x="12" y="26"/>
                        <a:pt x="11" y="26"/>
                        <a:pt x="10" y="26"/>
                      </a:cubicBezTo>
                      <a:cubicBezTo>
                        <a:pt x="10" y="26"/>
                        <a:pt x="9" y="26"/>
                        <a:pt x="8" y="26"/>
                      </a:cubicBezTo>
                      <a:close/>
                    </a:path>
                  </a:pathLst>
                </a:custGeom>
                <a:solidFill>
                  <a:srgbClr val="C7CCC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011" name="Freeform 23"/>
                <p:cNvSpPr>
                  <a:spLocks noEditPoints="1"/>
                </p:cNvSpPr>
                <p:nvPr/>
              </p:nvSpPr>
              <p:spPr bwMode="auto">
                <a:xfrm>
                  <a:off x="5897563" y="3767138"/>
                  <a:ext cx="22226" cy="30163"/>
                </a:xfrm>
                <a:custGeom>
                  <a:avLst/>
                  <a:gdLst>
                    <a:gd name="T0" fmla="*/ 13 w 16"/>
                    <a:gd name="T1" fmla="*/ 18 h 21"/>
                    <a:gd name="T2" fmla="*/ 12 w 16"/>
                    <a:gd name="T3" fmla="*/ 19 h 21"/>
                    <a:gd name="T4" fmla="*/ 11 w 16"/>
                    <a:gd name="T5" fmla="*/ 20 h 21"/>
                    <a:gd name="T6" fmla="*/ 9 w 16"/>
                    <a:gd name="T7" fmla="*/ 21 h 21"/>
                    <a:gd name="T8" fmla="*/ 6 w 16"/>
                    <a:gd name="T9" fmla="*/ 21 h 21"/>
                    <a:gd name="T10" fmla="*/ 4 w 16"/>
                    <a:gd name="T11" fmla="*/ 21 h 21"/>
                    <a:gd name="T12" fmla="*/ 2 w 16"/>
                    <a:gd name="T13" fmla="*/ 19 h 21"/>
                    <a:gd name="T14" fmla="*/ 1 w 16"/>
                    <a:gd name="T15" fmla="*/ 17 h 21"/>
                    <a:gd name="T16" fmla="*/ 0 w 16"/>
                    <a:gd name="T17" fmla="*/ 15 h 21"/>
                    <a:gd name="T18" fmla="*/ 1 w 16"/>
                    <a:gd name="T19" fmla="*/ 11 h 21"/>
                    <a:gd name="T20" fmla="*/ 4 w 16"/>
                    <a:gd name="T21" fmla="*/ 9 h 21"/>
                    <a:gd name="T22" fmla="*/ 8 w 16"/>
                    <a:gd name="T23" fmla="*/ 8 h 21"/>
                    <a:gd name="T24" fmla="*/ 13 w 16"/>
                    <a:gd name="T25" fmla="*/ 7 h 21"/>
                    <a:gd name="T26" fmla="*/ 13 w 16"/>
                    <a:gd name="T27" fmla="*/ 7 h 21"/>
                    <a:gd name="T28" fmla="*/ 13 w 16"/>
                    <a:gd name="T29" fmla="*/ 5 h 21"/>
                    <a:gd name="T30" fmla="*/ 12 w 16"/>
                    <a:gd name="T31" fmla="*/ 4 h 21"/>
                    <a:gd name="T32" fmla="*/ 10 w 16"/>
                    <a:gd name="T33" fmla="*/ 3 h 21"/>
                    <a:gd name="T34" fmla="*/ 8 w 16"/>
                    <a:gd name="T35" fmla="*/ 3 h 21"/>
                    <a:gd name="T36" fmla="*/ 5 w 16"/>
                    <a:gd name="T37" fmla="*/ 3 h 21"/>
                    <a:gd name="T38" fmla="*/ 2 w 16"/>
                    <a:gd name="T39" fmla="*/ 4 h 21"/>
                    <a:gd name="T40" fmla="*/ 2 w 16"/>
                    <a:gd name="T41" fmla="*/ 4 h 21"/>
                    <a:gd name="T42" fmla="*/ 2 w 16"/>
                    <a:gd name="T43" fmla="*/ 1 h 21"/>
                    <a:gd name="T44" fmla="*/ 5 w 16"/>
                    <a:gd name="T45" fmla="*/ 0 h 21"/>
                    <a:gd name="T46" fmla="*/ 8 w 16"/>
                    <a:gd name="T47" fmla="*/ 0 h 21"/>
                    <a:gd name="T48" fmla="*/ 12 w 16"/>
                    <a:gd name="T49" fmla="*/ 0 h 21"/>
                    <a:gd name="T50" fmla="*/ 14 w 16"/>
                    <a:gd name="T51" fmla="*/ 1 h 21"/>
                    <a:gd name="T52" fmla="*/ 16 w 16"/>
                    <a:gd name="T53" fmla="*/ 4 h 21"/>
                    <a:gd name="T54" fmla="*/ 16 w 16"/>
                    <a:gd name="T55" fmla="*/ 7 h 21"/>
                    <a:gd name="T56" fmla="*/ 16 w 16"/>
                    <a:gd name="T57" fmla="*/ 21 h 21"/>
                    <a:gd name="T58" fmla="*/ 13 w 16"/>
                    <a:gd name="T59" fmla="*/ 21 h 21"/>
                    <a:gd name="T60" fmla="*/ 13 w 16"/>
                    <a:gd name="T61" fmla="*/ 18 h 21"/>
                    <a:gd name="T62" fmla="*/ 13 w 16"/>
                    <a:gd name="T63" fmla="*/ 16 h 21"/>
                    <a:gd name="T64" fmla="*/ 13 w 16"/>
                    <a:gd name="T65" fmla="*/ 10 h 21"/>
                    <a:gd name="T66" fmla="*/ 10 w 16"/>
                    <a:gd name="T67" fmla="*/ 10 h 21"/>
                    <a:gd name="T68" fmla="*/ 7 w 16"/>
                    <a:gd name="T69" fmla="*/ 11 h 21"/>
                    <a:gd name="T70" fmla="*/ 5 w 16"/>
                    <a:gd name="T71" fmla="*/ 12 h 21"/>
                    <a:gd name="T72" fmla="*/ 4 w 16"/>
                    <a:gd name="T73" fmla="*/ 15 h 21"/>
                    <a:gd name="T74" fmla="*/ 5 w 16"/>
                    <a:gd name="T75" fmla="*/ 17 h 21"/>
                    <a:gd name="T76" fmla="*/ 8 w 16"/>
                    <a:gd name="T77" fmla="*/ 18 h 21"/>
                    <a:gd name="T78" fmla="*/ 11 w 16"/>
                    <a:gd name="T79" fmla="*/ 17 h 21"/>
                    <a:gd name="T80" fmla="*/ 13 w 16"/>
                    <a:gd name="T81" fmla="*/ 16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6" h="21">
                      <a:moveTo>
                        <a:pt x="13" y="18"/>
                      </a:moveTo>
                      <a:cubicBezTo>
                        <a:pt x="13" y="19"/>
                        <a:pt x="12" y="19"/>
                        <a:pt x="12" y="19"/>
                      </a:cubicBezTo>
                      <a:cubicBezTo>
                        <a:pt x="11" y="20"/>
                        <a:pt x="11" y="20"/>
                        <a:pt x="11" y="20"/>
                      </a:cubicBezTo>
                      <a:cubicBezTo>
                        <a:pt x="10" y="21"/>
                        <a:pt x="9" y="21"/>
                        <a:pt x="9" y="21"/>
                      </a:cubicBezTo>
                      <a:cubicBezTo>
                        <a:pt x="8" y="21"/>
                        <a:pt x="7" y="21"/>
                        <a:pt x="6" y="21"/>
                      </a:cubicBezTo>
                      <a:cubicBezTo>
                        <a:pt x="6" y="21"/>
                        <a:pt x="5" y="21"/>
                        <a:pt x="4" y="21"/>
                      </a:cubicBezTo>
                      <a:cubicBezTo>
                        <a:pt x="3" y="20"/>
                        <a:pt x="3" y="20"/>
                        <a:pt x="2" y="19"/>
                      </a:cubicBezTo>
                      <a:cubicBezTo>
                        <a:pt x="2" y="19"/>
                        <a:pt x="1" y="18"/>
                        <a:pt x="1" y="17"/>
                      </a:cubicBezTo>
                      <a:cubicBezTo>
                        <a:pt x="0" y="17"/>
                        <a:pt x="0" y="16"/>
                        <a:pt x="0" y="15"/>
                      </a:cubicBezTo>
                      <a:cubicBezTo>
                        <a:pt x="0" y="13"/>
                        <a:pt x="1" y="12"/>
                        <a:pt x="1" y="11"/>
                      </a:cubicBezTo>
                      <a:cubicBezTo>
                        <a:pt x="2" y="10"/>
                        <a:pt x="3" y="9"/>
                        <a:pt x="4" y="9"/>
                      </a:cubicBezTo>
                      <a:cubicBezTo>
                        <a:pt x="5" y="8"/>
                        <a:pt x="6" y="8"/>
                        <a:pt x="8" y="8"/>
                      </a:cubicBezTo>
                      <a:cubicBezTo>
                        <a:pt x="10" y="8"/>
                        <a:pt x="11" y="7"/>
                        <a:pt x="13" y="7"/>
                      </a:cubicBezTo>
                      <a:cubicBezTo>
                        <a:pt x="13" y="7"/>
                        <a:pt x="13" y="7"/>
                        <a:pt x="13" y="7"/>
                      </a:cubicBezTo>
                      <a:cubicBezTo>
                        <a:pt x="13" y="6"/>
                        <a:pt x="13" y="5"/>
                        <a:pt x="13" y="5"/>
                      </a:cubicBezTo>
                      <a:cubicBezTo>
                        <a:pt x="12" y="4"/>
                        <a:pt x="12" y="4"/>
                        <a:pt x="12" y="4"/>
                      </a:cubicBezTo>
                      <a:cubicBezTo>
                        <a:pt x="11" y="3"/>
                        <a:pt x="11" y="3"/>
                        <a:pt x="10" y="3"/>
                      </a:cubicBezTo>
                      <a:cubicBezTo>
                        <a:pt x="9" y="3"/>
                        <a:pt x="9" y="3"/>
                        <a:pt x="8" y="3"/>
                      </a:cubicBezTo>
                      <a:cubicBezTo>
                        <a:pt x="7" y="3"/>
                        <a:pt x="6" y="3"/>
                        <a:pt x="5" y="3"/>
                      </a:cubicBezTo>
                      <a:cubicBezTo>
                        <a:pt x="4" y="3"/>
                        <a:pt x="3" y="4"/>
                        <a:pt x="2" y="4"/>
                      </a:cubicBezTo>
                      <a:cubicBezTo>
                        <a:pt x="2" y="4"/>
                        <a:pt x="2" y="4"/>
                        <a:pt x="2" y="4"/>
                      </a:cubicBezTo>
                      <a:cubicBezTo>
                        <a:pt x="2" y="1"/>
                        <a:pt x="2" y="1"/>
                        <a:pt x="2" y="1"/>
                      </a:cubicBezTo>
                      <a:cubicBezTo>
                        <a:pt x="3" y="1"/>
                        <a:pt x="3" y="0"/>
                        <a:pt x="5" y="0"/>
                      </a:cubicBezTo>
                      <a:cubicBezTo>
                        <a:pt x="6" y="0"/>
                        <a:pt x="7" y="0"/>
                        <a:pt x="8" y="0"/>
                      </a:cubicBezTo>
                      <a:cubicBezTo>
                        <a:pt x="10" y="0"/>
                        <a:pt x="11" y="0"/>
                        <a:pt x="12" y="0"/>
                      </a:cubicBezTo>
                      <a:cubicBezTo>
                        <a:pt x="13" y="0"/>
                        <a:pt x="13" y="1"/>
                        <a:pt x="14" y="1"/>
                      </a:cubicBezTo>
                      <a:cubicBezTo>
                        <a:pt x="15" y="2"/>
                        <a:pt x="16" y="3"/>
                        <a:pt x="16" y="4"/>
                      </a:cubicBezTo>
                      <a:cubicBezTo>
                        <a:pt x="16" y="4"/>
                        <a:pt x="16" y="5"/>
                        <a:pt x="16" y="7"/>
                      </a:cubicBezTo>
                      <a:cubicBezTo>
                        <a:pt x="16" y="21"/>
                        <a:pt x="16" y="21"/>
                        <a:pt x="16" y="21"/>
                      </a:cubicBezTo>
                      <a:cubicBezTo>
                        <a:pt x="13" y="21"/>
                        <a:pt x="13" y="21"/>
                        <a:pt x="13" y="21"/>
                      </a:cubicBezTo>
                      <a:lnTo>
                        <a:pt x="13" y="18"/>
                      </a:lnTo>
                      <a:close/>
                      <a:moveTo>
                        <a:pt x="13" y="16"/>
                      </a:moveTo>
                      <a:cubicBezTo>
                        <a:pt x="13" y="10"/>
                        <a:pt x="13" y="10"/>
                        <a:pt x="13" y="10"/>
                      </a:cubicBezTo>
                      <a:cubicBezTo>
                        <a:pt x="12" y="10"/>
                        <a:pt x="11" y="10"/>
                        <a:pt x="10" y="10"/>
                      </a:cubicBezTo>
                      <a:cubicBezTo>
                        <a:pt x="9" y="10"/>
                        <a:pt x="8" y="11"/>
                        <a:pt x="7" y="11"/>
                      </a:cubicBezTo>
                      <a:cubicBezTo>
                        <a:pt x="6" y="11"/>
                        <a:pt x="5" y="12"/>
                        <a:pt x="5" y="12"/>
                      </a:cubicBezTo>
                      <a:cubicBezTo>
                        <a:pt x="4" y="13"/>
                        <a:pt x="4" y="13"/>
                        <a:pt x="4" y="15"/>
                      </a:cubicBezTo>
                      <a:cubicBezTo>
                        <a:pt x="4" y="16"/>
                        <a:pt x="4" y="17"/>
                        <a:pt x="5" y="17"/>
                      </a:cubicBezTo>
                      <a:cubicBezTo>
                        <a:pt x="5" y="18"/>
                        <a:pt x="6" y="18"/>
                        <a:pt x="8" y="18"/>
                      </a:cubicBezTo>
                      <a:cubicBezTo>
                        <a:pt x="9" y="18"/>
                        <a:pt x="10" y="18"/>
                        <a:pt x="11" y="17"/>
                      </a:cubicBezTo>
                      <a:cubicBezTo>
                        <a:pt x="11" y="17"/>
                        <a:pt x="12" y="16"/>
                        <a:pt x="13" y="16"/>
                      </a:cubicBezTo>
                      <a:close/>
                    </a:path>
                  </a:pathLst>
                </a:custGeom>
                <a:solidFill>
                  <a:srgbClr val="C7CCC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012" name="Freeform 24"/>
                <p:cNvSpPr/>
                <p:nvPr/>
              </p:nvSpPr>
              <p:spPr bwMode="auto">
                <a:xfrm>
                  <a:off x="5924551" y="3760788"/>
                  <a:ext cx="15875" cy="36513"/>
                </a:xfrm>
                <a:custGeom>
                  <a:avLst/>
                  <a:gdLst>
                    <a:gd name="T0" fmla="*/ 8 w 12"/>
                    <a:gd name="T1" fmla="*/ 26 h 26"/>
                    <a:gd name="T2" fmla="*/ 4 w 12"/>
                    <a:gd name="T3" fmla="*/ 24 h 26"/>
                    <a:gd name="T4" fmla="*/ 2 w 12"/>
                    <a:gd name="T5" fmla="*/ 19 h 26"/>
                    <a:gd name="T6" fmla="*/ 2 w 12"/>
                    <a:gd name="T7" fmla="*/ 8 h 26"/>
                    <a:gd name="T8" fmla="*/ 0 w 12"/>
                    <a:gd name="T9" fmla="*/ 8 h 26"/>
                    <a:gd name="T10" fmla="*/ 0 w 12"/>
                    <a:gd name="T11" fmla="*/ 5 h 26"/>
                    <a:gd name="T12" fmla="*/ 2 w 12"/>
                    <a:gd name="T13" fmla="*/ 5 h 26"/>
                    <a:gd name="T14" fmla="*/ 2 w 12"/>
                    <a:gd name="T15" fmla="*/ 0 h 26"/>
                    <a:gd name="T16" fmla="*/ 6 w 12"/>
                    <a:gd name="T17" fmla="*/ 0 h 26"/>
                    <a:gd name="T18" fmla="*/ 6 w 12"/>
                    <a:gd name="T19" fmla="*/ 5 h 26"/>
                    <a:gd name="T20" fmla="*/ 12 w 12"/>
                    <a:gd name="T21" fmla="*/ 5 h 26"/>
                    <a:gd name="T22" fmla="*/ 12 w 12"/>
                    <a:gd name="T23" fmla="*/ 8 h 26"/>
                    <a:gd name="T24" fmla="*/ 6 w 12"/>
                    <a:gd name="T25" fmla="*/ 8 h 26"/>
                    <a:gd name="T26" fmla="*/ 6 w 12"/>
                    <a:gd name="T27" fmla="*/ 18 h 26"/>
                    <a:gd name="T28" fmla="*/ 6 w 12"/>
                    <a:gd name="T29" fmla="*/ 20 h 26"/>
                    <a:gd name="T30" fmla="*/ 6 w 12"/>
                    <a:gd name="T31" fmla="*/ 22 h 26"/>
                    <a:gd name="T32" fmla="*/ 7 w 12"/>
                    <a:gd name="T33" fmla="*/ 23 h 26"/>
                    <a:gd name="T34" fmla="*/ 9 w 12"/>
                    <a:gd name="T35" fmla="*/ 23 h 26"/>
                    <a:gd name="T36" fmla="*/ 11 w 12"/>
                    <a:gd name="T37" fmla="*/ 23 h 26"/>
                    <a:gd name="T38" fmla="*/ 12 w 12"/>
                    <a:gd name="T39" fmla="*/ 22 h 26"/>
                    <a:gd name="T40" fmla="*/ 12 w 12"/>
                    <a:gd name="T41" fmla="*/ 22 h 26"/>
                    <a:gd name="T42" fmla="*/ 12 w 12"/>
                    <a:gd name="T43" fmla="*/ 25 h 26"/>
                    <a:gd name="T44" fmla="*/ 10 w 12"/>
                    <a:gd name="T45" fmla="*/ 26 h 26"/>
                    <a:gd name="T46" fmla="*/ 8 w 12"/>
                    <a:gd name="T47" fmla="*/ 2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2" h="26">
                      <a:moveTo>
                        <a:pt x="8" y="26"/>
                      </a:moveTo>
                      <a:cubicBezTo>
                        <a:pt x="7" y="26"/>
                        <a:pt x="5" y="25"/>
                        <a:pt x="4" y="24"/>
                      </a:cubicBezTo>
                      <a:cubicBezTo>
                        <a:pt x="3" y="23"/>
                        <a:pt x="2" y="22"/>
                        <a:pt x="2" y="19"/>
                      </a:cubicBezTo>
                      <a:cubicBezTo>
                        <a:pt x="2" y="8"/>
                        <a:pt x="2" y="8"/>
                        <a:pt x="2" y="8"/>
                      </a:cubicBezTo>
                      <a:cubicBezTo>
                        <a:pt x="0" y="8"/>
                        <a:pt x="0" y="8"/>
                        <a:pt x="0" y="8"/>
                      </a:cubicBezTo>
                      <a:cubicBezTo>
                        <a:pt x="0" y="5"/>
                        <a:pt x="0" y="5"/>
                        <a:pt x="0" y="5"/>
                      </a:cubicBezTo>
                      <a:cubicBezTo>
                        <a:pt x="2" y="5"/>
                        <a:pt x="2" y="5"/>
                        <a:pt x="2" y="5"/>
                      </a:cubicBezTo>
                      <a:cubicBezTo>
                        <a:pt x="2" y="0"/>
                        <a:pt x="2" y="0"/>
                        <a:pt x="2" y="0"/>
                      </a:cubicBezTo>
                      <a:cubicBezTo>
                        <a:pt x="6" y="0"/>
                        <a:pt x="6" y="0"/>
                        <a:pt x="6" y="0"/>
                      </a:cubicBezTo>
                      <a:cubicBezTo>
                        <a:pt x="6" y="5"/>
                        <a:pt x="6" y="5"/>
                        <a:pt x="6" y="5"/>
                      </a:cubicBezTo>
                      <a:cubicBezTo>
                        <a:pt x="12" y="5"/>
                        <a:pt x="12" y="5"/>
                        <a:pt x="12" y="5"/>
                      </a:cubicBezTo>
                      <a:cubicBezTo>
                        <a:pt x="12" y="8"/>
                        <a:pt x="12" y="8"/>
                        <a:pt x="12" y="8"/>
                      </a:cubicBezTo>
                      <a:cubicBezTo>
                        <a:pt x="6" y="8"/>
                        <a:pt x="6" y="8"/>
                        <a:pt x="6" y="8"/>
                      </a:cubicBezTo>
                      <a:cubicBezTo>
                        <a:pt x="6" y="18"/>
                        <a:pt x="6" y="18"/>
                        <a:pt x="6" y="18"/>
                      </a:cubicBezTo>
                      <a:cubicBezTo>
                        <a:pt x="6" y="19"/>
                        <a:pt x="6" y="20"/>
                        <a:pt x="6" y="20"/>
                      </a:cubicBezTo>
                      <a:cubicBezTo>
                        <a:pt x="6" y="21"/>
                        <a:pt x="6" y="21"/>
                        <a:pt x="6" y="22"/>
                      </a:cubicBezTo>
                      <a:cubicBezTo>
                        <a:pt x="7" y="22"/>
                        <a:pt x="7" y="22"/>
                        <a:pt x="7" y="23"/>
                      </a:cubicBezTo>
                      <a:cubicBezTo>
                        <a:pt x="8" y="23"/>
                        <a:pt x="8" y="23"/>
                        <a:pt x="9" y="23"/>
                      </a:cubicBezTo>
                      <a:cubicBezTo>
                        <a:pt x="10" y="23"/>
                        <a:pt x="10" y="23"/>
                        <a:pt x="11" y="23"/>
                      </a:cubicBezTo>
                      <a:cubicBezTo>
                        <a:pt x="11" y="23"/>
                        <a:pt x="12" y="22"/>
                        <a:pt x="12" y="22"/>
                      </a:cubicBezTo>
                      <a:cubicBezTo>
                        <a:pt x="12" y="22"/>
                        <a:pt x="12" y="22"/>
                        <a:pt x="12" y="22"/>
                      </a:cubicBezTo>
                      <a:cubicBezTo>
                        <a:pt x="12" y="25"/>
                        <a:pt x="12" y="25"/>
                        <a:pt x="12" y="25"/>
                      </a:cubicBezTo>
                      <a:cubicBezTo>
                        <a:pt x="11" y="26"/>
                        <a:pt x="11" y="26"/>
                        <a:pt x="10" y="26"/>
                      </a:cubicBezTo>
                      <a:cubicBezTo>
                        <a:pt x="10" y="26"/>
                        <a:pt x="9" y="26"/>
                        <a:pt x="8" y="26"/>
                      </a:cubicBezTo>
                      <a:close/>
                    </a:path>
                  </a:pathLst>
                </a:custGeom>
                <a:solidFill>
                  <a:srgbClr val="C7CCC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013" name="Freeform 25"/>
                <p:cNvSpPr>
                  <a:spLocks noEditPoints="1"/>
                </p:cNvSpPr>
                <p:nvPr/>
              </p:nvSpPr>
              <p:spPr bwMode="auto">
                <a:xfrm>
                  <a:off x="5943601" y="3757613"/>
                  <a:ext cx="4764" cy="39687"/>
                </a:xfrm>
                <a:custGeom>
                  <a:avLst/>
                  <a:gdLst>
                    <a:gd name="T0" fmla="*/ 3 w 3"/>
                    <a:gd name="T1" fmla="*/ 3 h 25"/>
                    <a:gd name="T2" fmla="*/ 0 w 3"/>
                    <a:gd name="T3" fmla="*/ 3 h 25"/>
                    <a:gd name="T4" fmla="*/ 0 w 3"/>
                    <a:gd name="T5" fmla="*/ 0 h 25"/>
                    <a:gd name="T6" fmla="*/ 3 w 3"/>
                    <a:gd name="T7" fmla="*/ 0 h 25"/>
                    <a:gd name="T8" fmla="*/ 3 w 3"/>
                    <a:gd name="T9" fmla="*/ 3 h 25"/>
                    <a:gd name="T10" fmla="*/ 3 w 3"/>
                    <a:gd name="T11" fmla="*/ 25 h 25"/>
                    <a:gd name="T12" fmla="*/ 1 w 3"/>
                    <a:gd name="T13" fmla="*/ 25 h 25"/>
                    <a:gd name="T14" fmla="*/ 1 w 3"/>
                    <a:gd name="T15" fmla="*/ 6 h 25"/>
                    <a:gd name="T16" fmla="*/ 3 w 3"/>
                    <a:gd name="T17" fmla="*/ 6 h 25"/>
                    <a:gd name="T18" fmla="*/ 3 w 3"/>
                    <a:gd name="T19" fmla="*/ 25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 h="25">
                      <a:moveTo>
                        <a:pt x="3" y="3"/>
                      </a:moveTo>
                      <a:lnTo>
                        <a:pt x="0" y="3"/>
                      </a:lnTo>
                      <a:lnTo>
                        <a:pt x="0" y="0"/>
                      </a:lnTo>
                      <a:lnTo>
                        <a:pt x="3" y="0"/>
                      </a:lnTo>
                      <a:lnTo>
                        <a:pt x="3" y="3"/>
                      </a:lnTo>
                      <a:close/>
                      <a:moveTo>
                        <a:pt x="3" y="25"/>
                      </a:moveTo>
                      <a:lnTo>
                        <a:pt x="1" y="25"/>
                      </a:lnTo>
                      <a:lnTo>
                        <a:pt x="1" y="6"/>
                      </a:lnTo>
                      <a:lnTo>
                        <a:pt x="3" y="6"/>
                      </a:lnTo>
                      <a:lnTo>
                        <a:pt x="3" y="25"/>
                      </a:lnTo>
                      <a:close/>
                    </a:path>
                  </a:pathLst>
                </a:custGeom>
                <a:solidFill>
                  <a:srgbClr val="C7CCC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014" name="Freeform 26"/>
                <p:cNvSpPr>
                  <a:spLocks noEditPoints="1"/>
                </p:cNvSpPr>
                <p:nvPr/>
              </p:nvSpPr>
              <p:spPr bwMode="auto">
                <a:xfrm>
                  <a:off x="5954712" y="3767138"/>
                  <a:ext cx="25400" cy="30163"/>
                </a:xfrm>
                <a:custGeom>
                  <a:avLst/>
                  <a:gdLst>
                    <a:gd name="T0" fmla="*/ 18 w 18"/>
                    <a:gd name="T1" fmla="*/ 10 h 21"/>
                    <a:gd name="T2" fmla="*/ 15 w 18"/>
                    <a:gd name="T3" fmla="*/ 18 h 21"/>
                    <a:gd name="T4" fmla="*/ 9 w 18"/>
                    <a:gd name="T5" fmla="*/ 21 h 21"/>
                    <a:gd name="T6" fmla="*/ 2 w 18"/>
                    <a:gd name="T7" fmla="*/ 18 h 21"/>
                    <a:gd name="T8" fmla="*/ 0 w 18"/>
                    <a:gd name="T9" fmla="*/ 10 h 21"/>
                    <a:gd name="T10" fmla="*/ 2 w 18"/>
                    <a:gd name="T11" fmla="*/ 3 h 21"/>
                    <a:gd name="T12" fmla="*/ 9 w 18"/>
                    <a:gd name="T13" fmla="*/ 0 h 21"/>
                    <a:gd name="T14" fmla="*/ 15 w 18"/>
                    <a:gd name="T15" fmla="*/ 3 h 21"/>
                    <a:gd name="T16" fmla="*/ 18 w 18"/>
                    <a:gd name="T17" fmla="*/ 10 h 21"/>
                    <a:gd name="T18" fmla="*/ 14 w 18"/>
                    <a:gd name="T19" fmla="*/ 10 h 21"/>
                    <a:gd name="T20" fmla="*/ 13 w 18"/>
                    <a:gd name="T21" fmla="*/ 5 h 21"/>
                    <a:gd name="T22" fmla="*/ 9 w 18"/>
                    <a:gd name="T23" fmla="*/ 3 h 21"/>
                    <a:gd name="T24" fmla="*/ 5 w 18"/>
                    <a:gd name="T25" fmla="*/ 5 h 21"/>
                    <a:gd name="T26" fmla="*/ 3 w 18"/>
                    <a:gd name="T27" fmla="*/ 10 h 21"/>
                    <a:gd name="T28" fmla="*/ 5 w 18"/>
                    <a:gd name="T29" fmla="*/ 16 h 21"/>
                    <a:gd name="T30" fmla="*/ 9 w 18"/>
                    <a:gd name="T31" fmla="*/ 18 h 21"/>
                    <a:gd name="T32" fmla="*/ 13 w 18"/>
                    <a:gd name="T33" fmla="*/ 16 h 21"/>
                    <a:gd name="T34" fmla="*/ 14 w 18"/>
                    <a:gd name="T35" fmla="*/ 1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8" h="21">
                      <a:moveTo>
                        <a:pt x="18" y="10"/>
                      </a:moveTo>
                      <a:cubicBezTo>
                        <a:pt x="18" y="14"/>
                        <a:pt x="17" y="17"/>
                        <a:pt x="15" y="18"/>
                      </a:cubicBezTo>
                      <a:cubicBezTo>
                        <a:pt x="14" y="20"/>
                        <a:pt x="12" y="21"/>
                        <a:pt x="9" y="21"/>
                      </a:cubicBezTo>
                      <a:cubicBezTo>
                        <a:pt x="6" y="21"/>
                        <a:pt x="4" y="20"/>
                        <a:pt x="2" y="18"/>
                      </a:cubicBezTo>
                      <a:cubicBezTo>
                        <a:pt x="1" y="16"/>
                        <a:pt x="0" y="14"/>
                        <a:pt x="0" y="10"/>
                      </a:cubicBezTo>
                      <a:cubicBezTo>
                        <a:pt x="0" y="7"/>
                        <a:pt x="1" y="4"/>
                        <a:pt x="2" y="3"/>
                      </a:cubicBezTo>
                      <a:cubicBezTo>
                        <a:pt x="4" y="1"/>
                        <a:pt x="6" y="0"/>
                        <a:pt x="9" y="0"/>
                      </a:cubicBezTo>
                      <a:cubicBezTo>
                        <a:pt x="12" y="0"/>
                        <a:pt x="14" y="1"/>
                        <a:pt x="15" y="3"/>
                      </a:cubicBezTo>
                      <a:cubicBezTo>
                        <a:pt x="17" y="4"/>
                        <a:pt x="18" y="7"/>
                        <a:pt x="18" y="10"/>
                      </a:cubicBezTo>
                      <a:close/>
                      <a:moveTo>
                        <a:pt x="14" y="10"/>
                      </a:moveTo>
                      <a:cubicBezTo>
                        <a:pt x="14" y="8"/>
                        <a:pt x="14" y="6"/>
                        <a:pt x="13" y="5"/>
                      </a:cubicBezTo>
                      <a:cubicBezTo>
                        <a:pt x="12" y="3"/>
                        <a:pt x="11" y="3"/>
                        <a:pt x="9" y="3"/>
                      </a:cubicBezTo>
                      <a:cubicBezTo>
                        <a:pt x="7" y="3"/>
                        <a:pt x="6" y="3"/>
                        <a:pt x="5" y="5"/>
                      </a:cubicBezTo>
                      <a:cubicBezTo>
                        <a:pt x="4" y="6"/>
                        <a:pt x="3" y="8"/>
                        <a:pt x="3" y="10"/>
                      </a:cubicBezTo>
                      <a:cubicBezTo>
                        <a:pt x="3" y="13"/>
                        <a:pt x="4" y="15"/>
                        <a:pt x="5" y="16"/>
                      </a:cubicBezTo>
                      <a:cubicBezTo>
                        <a:pt x="6" y="18"/>
                        <a:pt x="7" y="18"/>
                        <a:pt x="9" y="18"/>
                      </a:cubicBezTo>
                      <a:cubicBezTo>
                        <a:pt x="11" y="18"/>
                        <a:pt x="12" y="18"/>
                        <a:pt x="13" y="16"/>
                      </a:cubicBezTo>
                      <a:cubicBezTo>
                        <a:pt x="14" y="15"/>
                        <a:pt x="14" y="13"/>
                        <a:pt x="14" y="10"/>
                      </a:cubicBezTo>
                      <a:close/>
                    </a:path>
                  </a:pathLst>
                </a:custGeom>
                <a:solidFill>
                  <a:srgbClr val="C7CCC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015" name="Freeform 27"/>
                <p:cNvSpPr/>
                <p:nvPr/>
              </p:nvSpPr>
              <p:spPr bwMode="auto">
                <a:xfrm>
                  <a:off x="5983288" y="3767138"/>
                  <a:ext cx="22226" cy="30163"/>
                </a:xfrm>
                <a:custGeom>
                  <a:avLst/>
                  <a:gdLst>
                    <a:gd name="T0" fmla="*/ 16 w 16"/>
                    <a:gd name="T1" fmla="*/ 21 h 21"/>
                    <a:gd name="T2" fmla="*/ 13 w 16"/>
                    <a:gd name="T3" fmla="*/ 21 h 21"/>
                    <a:gd name="T4" fmla="*/ 13 w 16"/>
                    <a:gd name="T5" fmla="*/ 9 h 21"/>
                    <a:gd name="T6" fmla="*/ 13 w 16"/>
                    <a:gd name="T7" fmla="*/ 6 h 21"/>
                    <a:gd name="T8" fmla="*/ 12 w 16"/>
                    <a:gd name="T9" fmla="*/ 5 h 21"/>
                    <a:gd name="T10" fmla="*/ 11 w 16"/>
                    <a:gd name="T11" fmla="*/ 3 h 21"/>
                    <a:gd name="T12" fmla="*/ 9 w 16"/>
                    <a:gd name="T13" fmla="*/ 3 h 21"/>
                    <a:gd name="T14" fmla="*/ 6 w 16"/>
                    <a:gd name="T15" fmla="*/ 4 h 21"/>
                    <a:gd name="T16" fmla="*/ 4 w 16"/>
                    <a:gd name="T17" fmla="*/ 5 h 21"/>
                    <a:gd name="T18" fmla="*/ 4 w 16"/>
                    <a:gd name="T19" fmla="*/ 21 h 21"/>
                    <a:gd name="T20" fmla="*/ 0 w 16"/>
                    <a:gd name="T21" fmla="*/ 21 h 21"/>
                    <a:gd name="T22" fmla="*/ 0 w 16"/>
                    <a:gd name="T23" fmla="*/ 0 h 21"/>
                    <a:gd name="T24" fmla="*/ 4 w 16"/>
                    <a:gd name="T25" fmla="*/ 0 h 21"/>
                    <a:gd name="T26" fmla="*/ 4 w 16"/>
                    <a:gd name="T27" fmla="*/ 3 h 21"/>
                    <a:gd name="T28" fmla="*/ 7 w 16"/>
                    <a:gd name="T29" fmla="*/ 1 h 21"/>
                    <a:gd name="T30" fmla="*/ 10 w 16"/>
                    <a:gd name="T31" fmla="*/ 0 h 21"/>
                    <a:gd name="T32" fmla="*/ 15 w 16"/>
                    <a:gd name="T33" fmla="*/ 2 h 21"/>
                    <a:gd name="T34" fmla="*/ 16 w 16"/>
                    <a:gd name="T35" fmla="*/ 7 h 21"/>
                    <a:gd name="T36" fmla="*/ 16 w 16"/>
                    <a:gd name="T37" fmla="*/ 2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6" h="21">
                      <a:moveTo>
                        <a:pt x="16" y="21"/>
                      </a:moveTo>
                      <a:cubicBezTo>
                        <a:pt x="13" y="21"/>
                        <a:pt x="13" y="21"/>
                        <a:pt x="13" y="21"/>
                      </a:cubicBezTo>
                      <a:cubicBezTo>
                        <a:pt x="13" y="9"/>
                        <a:pt x="13" y="9"/>
                        <a:pt x="13" y="9"/>
                      </a:cubicBezTo>
                      <a:cubicBezTo>
                        <a:pt x="13" y="8"/>
                        <a:pt x="13" y="7"/>
                        <a:pt x="13" y="6"/>
                      </a:cubicBezTo>
                      <a:cubicBezTo>
                        <a:pt x="13" y="6"/>
                        <a:pt x="12" y="5"/>
                        <a:pt x="12" y="5"/>
                      </a:cubicBezTo>
                      <a:cubicBezTo>
                        <a:pt x="12" y="4"/>
                        <a:pt x="12" y="4"/>
                        <a:pt x="11" y="3"/>
                      </a:cubicBezTo>
                      <a:cubicBezTo>
                        <a:pt x="11" y="3"/>
                        <a:pt x="10" y="3"/>
                        <a:pt x="9" y="3"/>
                      </a:cubicBezTo>
                      <a:cubicBezTo>
                        <a:pt x="8" y="3"/>
                        <a:pt x="7" y="3"/>
                        <a:pt x="6" y="4"/>
                      </a:cubicBezTo>
                      <a:cubicBezTo>
                        <a:pt x="5" y="4"/>
                        <a:pt x="5" y="5"/>
                        <a:pt x="4" y="5"/>
                      </a:cubicBezTo>
                      <a:cubicBezTo>
                        <a:pt x="4" y="21"/>
                        <a:pt x="4" y="21"/>
                        <a:pt x="4" y="21"/>
                      </a:cubicBezTo>
                      <a:cubicBezTo>
                        <a:pt x="0" y="21"/>
                        <a:pt x="0" y="21"/>
                        <a:pt x="0" y="21"/>
                      </a:cubicBezTo>
                      <a:cubicBezTo>
                        <a:pt x="0" y="0"/>
                        <a:pt x="0" y="0"/>
                        <a:pt x="0" y="0"/>
                      </a:cubicBezTo>
                      <a:cubicBezTo>
                        <a:pt x="4" y="0"/>
                        <a:pt x="4" y="0"/>
                        <a:pt x="4" y="0"/>
                      </a:cubicBezTo>
                      <a:cubicBezTo>
                        <a:pt x="4" y="3"/>
                        <a:pt x="4" y="3"/>
                        <a:pt x="4" y="3"/>
                      </a:cubicBezTo>
                      <a:cubicBezTo>
                        <a:pt x="5" y="2"/>
                        <a:pt x="6" y="1"/>
                        <a:pt x="7" y="1"/>
                      </a:cubicBezTo>
                      <a:cubicBezTo>
                        <a:pt x="8" y="0"/>
                        <a:pt x="9" y="0"/>
                        <a:pt x="10" y="0"/>
                      </a:cubicBezTo>
                      <a:cubicBezTo>
                        <a:pt x="12" y="0"/>
                        <a:pt x="13" y="0"/>
                        <a:pt x="15" y="2"/>
                      </a:cubicBezTo>
                      <a:cubicBezTo>
                        <a:pt x="16" y="3"/>
                        <a:pt x="16" y="5"/>
                        <a:pt x="16" y="7"/>
                      </a:cubicBezTo>
                      <a:lnTo>
                        <a:pt x="16" y="21"/>
                      </a:lnTo>
                      <a:close/>
                    </a:path>
                  </a:pathLst>
                </a:custGeom>
                <a:solidFill>
                  <a:srgbClr val="C7CCC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016" name="Freeform 28"/>
                <p:cNvSpPr/>
                <p:nvPr/>
              </p:nvSpPr>
              <p:spPr bwMode="auto">
                <a:xfrm>
                  <a:off x="6011863" y="3787775"/>
                  <a:ext cx="11113" cy="17463"/>
                </a:xfrm>
                <a:custGeom>
                  <a:avLst/>
                  <a:gdLst>
                    <a:gd name="T0" fmla="*/ 7 w 7"/>
                    <a:gd name="T1" fmla="*/ 0 h 11"/>
                    <a:gd name="T2" fmla="*/ 2 w 7"/>
                    <a:gd name="T3" fmla="*/ 11 h 11"/>
                    <a:gd name="T4" fmla="*/ 0 w 7"/>
                    <a:gd name="T5" fmla="*/ 11 h 11"/>
                    <a:gd name="T6" fmla="*/ 2 w 7"/>
                    <a:gd name="T7" fmla="*/ 0 h 11"/>
                    <a:gd name="T8" fmla="*/ 7 w 7"/>
                    <a:gd name="T9" fmla="*/ 0 h 11"/>
                  </a:gdLst>
                  <a:ahLst/>
                  <a:cxnLst>
                    <a:cxn ang="0">
                      <a:pos x="T0" y="T1"/>
                    </a:cxn>
                    <a:cxn ang="0">
                      <a:pos x="T2" y="T3"/>
                    </a:cxn>
                    <a:cxn ang="0">
                      <a:pos x="T4" y="T5"/>
                    </a:cxn>
                    <a:cxn ang="0">
                      <a:pos x="T6" y="T7"/>
                    </a:cxn>
                    <a:cxn ang="0">
                      <a:pos x="T8" y="T9"/>
                    </a:cxn>
                  </a:cxnLst>
                  <a:rect l="0" t="0" r="r" b="b"/>
                  <a:pathLst>
                    <a:path w="7" h="11">
                      <a:moveTo>
                        <a:pt x="7" y="0"/>
                      </a:moveTo>
                      <a:lnTo>
                        <a:pt x="2" y="11"/>
                      </a:lnTo>
                      <a:lnTo>
                        <a:pt x="0" y="11"/>
                      </a:lnTo>
                      <a:lnTo>
                        <a:pt x="2" y="0"/>
                      </a:lnTo>
                      <a:lnTo>
                        <a:pt x="7" y="0"/>
                      </a:lnTo>
                      <a:close/>
                    </a:path>
                  </a:pathLst>
                </a:custGeom>
                <a:solidFill>
                  <a:srgbClr val="C7CCC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017" name="Freeform 29"/>
                <p:cNvSpPr>
                  <a:spLocks noEditPoints="1"/>
                </p:cNvSpPr>
                <p:nvPr/>
              </p:nvSpPr>
              <p:spPr bwMode="auto">
                <a:xfrm>
                  <a:off x="5537200" y="3819525"/>
                  <a:ext cx="23813" cy="39687"/>
                </a:xfrm>
                <a:custGeom>
                  <a:avLst/>
                  <a:gdLst>
                    <a:gd name="T0" fmla="*/ 17 w 17"/>
                    <a:gd name="T1" fmla="*/ 18 h 29"/>
                    <a:gd name="T2" fmla="*/ 15 w 17"/>
                    <a:gd name="T3" fmla="*/ 26 h 29"/>
                    <a:gd name="T4" fmla="*/ 9 w 17"/>
                    <a:gd name="T5" fmla="*/ 29 h 29"/>
                    <a:gd name="T6" fmla="*/ 6 w 17"/>
                    <a:gd name="T7" fmla="*/ 28 h 29"/>
                    <a:gd name="T8" fmla="*/ 4 w 17"/>
                    <a:gd name="T9" fmla="*/ 27 h 29"/>
                    <a:gd name="T10" fmla="*/ 3 w 17"/>
                    <a:gd name="T11" fmla="*/ 28 h 29"/>
                    <a:gd name="T12" fmla="*/ 0 w 17"/>
                    <a:gd name="T13" fmla="*/ 28 h 29"/>
                    <a:gd name="T14" fmla="*/ 0 w 17"/>
                    <a:gd name="T15" fmla="*/ 0 h 29"/>
                    <a:gd name="T16" fmla="*/ 4 w 17"/>
                    <a:gd name="T17" fmla="*/ 0 h 29"/>
                    <a:gd name="T18" fmla="*/ 4 w 17"/>
                    <a:gd name="T19" fmla="*/ 10 h 29"/>
                    <a:gd name="T20" fmla="*/ 6 w 17"/>
                    <a:gd name="T21" fmla="*/ 8 h 29"/>
                    <a:gd name="T22" fmla="*/ 10 w 17"/>
                    <a:gd name="T23" fmla="*/ 7 h 29"/>
                    <a:gd name="T24" fmla="*/ 15 w 17"/>
                    <a:gd name="T25" fmla="*/ 10 h 29"/>
                    <a:gd name="T26" fmla="*/ 17 w 17"/>
                    <a:gd name="T27" fmla="*/ 18 h 29"/>
                    <a:gd name="T28" fmla="*/ 14 w 17"/>
                    <a:gd name="T29" fmla="*/ 18 h 29"/>
                    <a:gd name="T30" fmla="*/ 13 w 17"/>
                    <a:gd name="T31" fmla="*/ 13 h 29"/>
                    <a:gd name="T32" fmla="*/ 9 w 17"/>
                    <a:gd name="T33" fmla="*/ 11 h 29"/>
                    <a:gd name="T34" fmla="*/ 6 w 17"/>
                    <a:gd name="T35" fmla="*/ 11 h 29"/>
                    <a:gd name="T36" fmla="*/ 4 w 17"/>
                    <a:gd name="T37" fmla="*/ 13 h 29"/>
                    <a:gd name="T38" fmla="*/ 4 w 17"/>
                    <a:gd name="T39" fmla="*/ 25 h 29"/>
                    <a:gd name="T40" fmla="*/ 6 w 17"/>
                    <a:gd name="T41" fmla="*/ 25 h 29"/>
                    <a:gd name="T42" fmla="*/ 8 w 17"/>
                    <a:gd name="T43" fmla="*/ 26 h 29"/>
                    <a:gd name="T44" fmla="*/ 12 w 17"/>
                    <a:gd name="T45" fmla="*/ 24 h 29"/>
                    <a:gd name="T46" fmla="*/ 14 w 17"/>
                    <a:gd name="T47" fmla="*/ 18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7" h="29">
                      <a:moveTo>
                        <a:pt x="17" y="18"/>
                      </a:moveTo>
                      <a:cubicBezTo>
                        <a:pt x="17" y="21"/>
                        <a:pt x="16" y="24"/>
                        <a:pt x="15" y="26"/>
                      </a:cubicBezTo>
                      <a:cubicBezTo>
                        <a:pt x="13" y="28"/>
                        <a:pt x="11" y="29"/>
                        <a:pt x="9" y="29"/>
                      </a:cubicBezTo>
                      <a:cubicBezTo>
                        <a:pt x="8" y="29"/>
                        <a:pt x="7" y="29"/>
                        <a:pt x="6" y="28"/>
                      </a:cubicBezTo>
                      <a:cubicBezTo>
                        <a:pt x="5" y="28"/>
                        <a:pt x="4" y="28"/>
                        <a:pt x="4" y="27"/>
                      </a:cubicBezTo>
                      <a:cubicBezTo>
                        <a:pt x="3" y="28"/>
                        <a:pt x="3" y="28"/>
                        <a:pt x="3" y="28"/>
                      </a:cubicBezTo>
                      <a:cubicBezTo>
                        <a:pt x="0" y="28"/>
                        <a:pt x="0" y="28"/>
                        <a:pt x="0" y="28"/>
                      </a:cubicBezTo>
                      <a:cubicBezTo>
                        <a:pt x="0" y="0"/>
                        <a:pt x="0" y="0"/>
                        <a:pt x="0" y="0"/>
                      </a:cubicBezTo>
                      <a:cubicBezTo>
                        <a:pt x="4" y="0"/>
                        <a:pt x="4" y="0"/>
                        <a:pt x="4" y="0"/>
                      </a:cubicBezTo>
                      <a:cubicBezTo>
                        <a:pt x="4" y="10"/>
                        <a:pt x="4" y="10"/>
                        <a:pt x="4" y="10"/>
                      </a:cubicBezTo>
                      <a:cubicBezTo>
                        <a:pt x="4" y="9"/>
                        <a:pt x="5" y="9"/>
                        <a:pt x="6" y="8"/>
                      </a:cubicBezTo>
                      <a:cubicBezTo>
                        <a:pt x="7" y="8"/>
                        <a:pt x="8" y="7"/>
                        <a:pt x="10" y="7"/>
                      </a:cubicBezTo>
                      <a:cubicBezTo>
                        <a:pt x="12" y="7"/>
                        <a:pt x="14" y="8"/>
                        <a:pt x="15" y="10"/>
                      </a:cubicBezTo>
                      <a:cubicBezTo>
                        <a:pt x="16" y="12"/>
                        <a:pt x="17" y="14"/>
                        <a:pt x="17" y="18"/>
                      </a:cubicBezTo>
                      <a:close/>
                      <a:moveTo>
                        <a:pt x="14" y="18"/>
                      </a:moveTo>
                      <a:cubicBezTo>
                        <a:pt x="14" y="16"/>
                        <a:pt x="13" y="14"/>
                        <a:pt x="13" y="13"/>
                      </a:cubicBezTo>
                      <a:cubicBezTo>
                        <a:pt x="12" y="11"/>
                        <a:pt x="11" y="11"/>
                        <a:pt x="9" y="11"/>
                      </a:cubicBezTo>
                      <a:cubicBezTo>
                        <a:pt x="8" y="11"/>
                        <a:pt x="7" y="11"/>
                        <a:pt x="6" y="11"/>
                      </a:cubicBezTo>
                      <a:cubicBezTo>
                        <a:pt x="5" y="12"/>
                        <a:pt x="4" y="12"/>
                        <a:pt x="4" y="13"/>
                      </a:cubicBezTo>
                      <a:cubicBezTo>
                        <a:pt x="4" y="25"/>
                        <a:pt x="4" y="25"/>
                        <a:pt x="4" y="25"/>
                      </a:cubicBezTo>
                      <a:cubicBezTo>
                        <a:pt x="4" y="25"/>
                        <a:pt x="5" y="25"/>
                        <a:pt x="6" y="25"/>
                      </a:cubicBezTo>
                      <a:cubicBezTo>
                        <a:pt x="7" y="26"/>
                        <a:pt x="7" y="26"/>
                        <a:pt x="8" y="26"/>
                      </a:cubicBezTo>
                      <a:cubicBezTo>
                        <a:pt x="10" y="26"/>
                        <a:pt x="11" y="25"/>
                        <a:pt x="12" y="24"/>
                      </a:cubicBezTo>
                      <a:cubicBezTo>
                        <a:pt x="13" y="23"/>
                        <a:pt x="14" y="21"/>
                        <a:pt x="14" y="18"/>
                      </a:cubicBezTo>
                      <a:close/>
                    </a:path>
                  </a:pathLst>
                </a:custGeom>
                <a:solidFill>
                  <a:srgbClr val="C7CCC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019" name="Freeform 30"/>
                <p:cNvSpPr>
                  <a:spLocks noEditPoints="1"/>
                </p:cNvSpPr>
                <p:nvPr/>
              </p:nvSpPr>
              <p:spPr bwMode="auto">
                <a:xfrm>
                  <a:off x="5562601" y="3829050"/>
                  <a:ext cx="22226" cy="30163"/>
                </a:xfrm>
                <a:custGeom>
                  <a:avLst/>
                  <a:gdLst>
                    <a:gd name="T0" fmla="*/ 13 w 16"/>
                    <a:gd name="T1" fmla="*/ 19 h 22"/>
                    <a:gd name="T2" fmla="*/ 12 w 16"/>
                    <a:gd name="T3" fmla="*/ 20 h 22"/>
                    <a:gd name="T4" fmla="*/ 11 w 16"/>
                    <a:gd name="T5" fmla="*/ 21 h 22"/>
                    <a:gd name="T6" fmla="*/ 9 w 16"/>
                    <a:gd name="T7" fmla="*/ 22 h 22"/>
                    <a:gd name="T8" fmla="*/ 6 w 16"/>
                    <a:gd name="T9" fmla="*/ 22 h 22"/>
                    <a:gd name="T10" fmla="*/ 4 w 16"/>
                    <a:gd name="T11" fmla="*/ 21 h 22"/>
                    <a:gd name="T12" fmla="*/ 2 w 16"/>
                    <a:gd name="T13" fmla="*/ 20 h 22"/>
                    <a:gd name="T14" fmla="*/ 1 w 16"/>
                    <a:gd name="T15" fmla="*/ 18 h 22"/>
                    <a:gd name="T16" fmla="*/ 0 w 16"/>
                    <a:gd name="T17" fmla="*/ 15 h 22"/>
                    <a:gd name="T18" fmla="*/ 1 w 16"/>
                    <a:gd name="T19" fmla="*/ 12 h 22"/>
                    <a:gd name="T20" fmla="*/ 4 w 16"/>
                    <a:gd name="T21" fmla="*/ 9 h 22"/>
                    <a:gd name="T22" fmla="*/ 8 w 16"/>
                    <a:gd name="T23" fmla="*/ 8 h 22"/>
                    <a:gd name="T24" fmla="*/ 13 w 16"/>
                    <a:gd name="T25" fmla="*/ 8 h 22"/>
                    <a:gd name="T26" fmla="*/ 13 w 16"/>
                    <a:gd name="T27" fmla="*/ 7 h 22"/>
                    <a:gd name="T28" fmla="*/ 13 w 16"/>
                    <a:gd name="T29" fmla="*/ 5 h 22"/>
                    <a:gd name="T30" fmla="*/ 12 w 16"/>
                    <a:gd name="T31" fmla="*/ 4 h 22"/>
                    <a:gd name="T32" fmla="*/ 10 w 16"/>
                    <a:gd name="T33" fmla="*/ 4 h 22"/>
                    <a:gd name="T34" fmla="*/ 8 w 16"/>
                    <a:gd name="T35" fmla="*/ 3 h 22"/>
                    <a:gd name="T36" fmla="*/ 5 w 16"/>
                    <a:gd name="T37" fmla="*/ 4 h 22"/>
                    <a:gd name="T38" fmla="*/ 2 w 16"/>
                    <a:gd name="T39" fmla="*/ 5 h 22"/>
                    <a:gd name="T40" fmla="*/ 2 w 16"/>
                    <a:gd name="T41" fmla="*/ 5 h 22"/>
                    <a:gd name="T42" fmla="*/ 2 w 16"/>
                    <a:gd name="T43" fmla="*/ 1 h 22"/>
                    <a:gd name="T44" fmla="*/ 5 w 16"/>
                    <a:gd name="T45" fmla="*/ 1 h 22"/>
                    <a:gd name="T46" fmla="*/ 8 w 16"/>
                    <a:gd name="T47" fmla="*/ 0 h 22"/>
                    <a:gd name="T48" fmla="*/ 12 w 16"/>
                    <a:gd name="T49" fmla="*/ 1 h 22"/>
                    <a:gd name="T50" fmla="*/ 14 w 16"/>
                    <a:gd name="T51" fmla="*/ 2 h 22"/>
                    <a:gd name="T52" fmla="*/ 16 w 16"/>
                    <a:gd name="T53" fmla="*/ 4 h 22"/>
                    <a:gd name="T54" fmla="*/ 16 w 16"/>
                    <a:gd name="T55" fmla="*/ 7 h 22"/>
                    <a:gd name="T56" fmla="*/ 16 w 16"/>
                    <a:gd name="T57" fmla="*/ 21 h 22"/>
                    <a:gd name="T58" fmla="*/ 13 w 16"/>
                    <a:gd name="T59" fmla="*/ 21 h 22"/>
                    <a:gd name="T60" fmla="*/ 13 w 16"/>
                    <a:gd name="T61" fmla="*/ 19 h 22"/>
                    <a:gd name="T62" fmla="*/ 13 w 16"/>
                    <a:gd name="T63" fmla="*/ 16 h 22"/>
                    <a:gd name="T64" fmla="*/ 13 w 16"/>
                    <a:gd name="T65" fmla="*/ 11 h 22"/>
                    <a:gd name="T66" fmla="*/ 10 w 16"/>
                    <a:gd name="T67" fmla="*/ 11 h 22"/>
                    <a:gd name="T68" fmla="*/ 7 w 16"/>
                    <a:gd name="T69" fmla="*/ 11 h 22"/>
                    <a:gd name="T70" fmla="*/ 5 w 16"/>
                    <a:gd name="T71" fmla="*/ 13 h 22"/>
                    <a:gd name="T72" fmla="*/ 4 w 16"/>
                    <a:gd name="T73" fmla="*/ 15 h 22"/>
                    <a:gd name="T74" fmla="*/ 5 w 16"/>
                    <a:gd name="T75" fmla="*/ 18 h 22"/>
                    <a:gd name="T76" fmla="*/ 8 w 16"/>
                    <a:gd name="T77" fmla="*/ 19 h 22"/>
                    <a:gd name="T78" fmla="*/ 11 w 16"/>
                    <a:gd name="T79" fmla="*/ 18 h 22"/>
                    <a:gd name="T80" fmla="*/ 13 w 16"/>
                    <a:gd name="T81" fmla="*/ 16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6" h="22">
                      <a:moveTo>
                        <a:pt x="13" y="19"/>
                      </a:moveTo>
                      <a:cubicBezTo>
                        <a:pt x="13" y="19"/>
                        <a:pt x="12" y="20"/>
                        <a:pt x="12" y="20"/>
                      </a:cubicBezTo>
                      <a:cubicBezTo>
                        <a:pt x="11" y="20"/>
                        <a:pt x="11" y="21"/>
                        <a:pt x="11" y="21"/>
                      </a:cubicBezTo>
                      <a:cubicBezTo>
                        <a:pt x="10" y="21"/>
                        <a:pt x="9" y="21"/>
                        <a:pt x="9" y="22"/>
                      </a:cubicBezTo>
                      <a:cubicBezTo>
                        <a:pt x="8" y="22"/>
                        <a:pt x="7" y="22"/>
                        <a:pt x="6" y="22"/>
                      </a:cubicBezTo>
                      <a:cubicBezTo>
                        <a:pt x="6" y="22"/>
                        <a:pt x="5" y="22"/>
                        <a:pt x="4" y="21"/>
                      </a:cubicBezTo>
                      <a:cubicBezTo>
                        <a:pt x="3" y="21"/>
                        <a:pt x="3" y="21"/>
                        <a:pt x="2" y="20"/>
                      </a:cubicBezTo>
                      <a:cubicBezTo>
                        <a:pt x="2" y="19"/>
                        <a:pt x="1" y="19"/>
                        <a:pt x="1" y="18"/>
                      </a:cubicBezTo>
                      <a:cubicBezTo>
                        <a:pt x="0" y="17"/>
                        <a:pt x="0" y="16"/>
                        <a:pt x="0" y="15"/>
                      </a:cubicBezTo>
                      <a:cubicBezTo>
                        <a:pt x="0" y="14"/>
                        <a:pt x="1" y="13"/>
                        <a:pt x="1" y="12"/>
                      </a:cubicBezTo>
                      <a:cubicBezTo>
                        <a:pt x="2" y="11"/>
                        <a:pt x="3" y="10"/>
                        <a:pt x="4" y="9"/>
                      </a:cubicBezTo>
                      <a:cubicBezTo>
                        <a:pt x="5" y="9"/>
                        <a:pt x="6" y="9"/>
                        <a:pt x="8" y="8"/>
                      </a:cubicBezTo>
                      <a:cubicBezTo>
                        <a:pt x="10" y="8"/>
                        <a:pt x="11" y="8"/>
                        <a:pt x="13" y="8"/>
                      </a:cubicBezTo>
                      <a:cubicBezTo>
                        <a:pt x="13" y="7"/>
                        <a:pt x="13" y="7"/>
                        <a:pt x="13" y="7"/>
                      </a:cubicBezTo>
                      <a:cubicBezTo>
                        <a:pt x="13" y="6"/>
                        <a:pt x="13" y="6"/>
                        <a:pt x="13" y="5"/>
                      </a:cubicBezTo>
                      <a:cubicBezTo>
                        <a:pt x="12" y="5"/>
                        <a:pt x="12" y="4"/>
                        <a:pt x="12" y="4"/>
                      </a:cubicBezTo>
                      <a:cubicBezTo>
                        <a:pt x="11" y="4"/>
                        <a:pt x="11" y="4"/>
                        <a:pt x="10" y="4"/>
                      </a:cubicBezTo>
                      <a:cubicBezTo>
                        <a:pt x="9" y="4"/>
                        <a:pt x="9" y="3"/>
                        <a:pt x="8" y="3"/>
                      </a:cubicBezTo>
                      <a:cubicBezTo>
                        <a:pt x="7" y="3"/>
                        <a:pt x="6" y="4"/>
                        <a:pt x="5" y="4"/>
                      </a:cubicBezTo>
                      <a:cubicBezTo>
                        <a:pt x="4" y="4"/>
                        <a:pt x="3" y="4"/>
                        <a:pt x="2" y="5"/>
                      </a:cubicBezTo>
                      <a:cubicBezTo>
                        <a:pt x="2" y="5"/>
                        <a:pt x="2" y="5"/>
                        <a:pt x="2" y="5"/>
                      </a:cubicBezTo>
                      <a:cubicBezTo>
                        <a:pt x="2" y="1"/>
                        <a:pt x="2" y="1"/>
                        <a:pt x="2" y="1"/>
                      </a:cubicBezTo>
                      <a:cubicBezTo>
                        <a:pt x="3" y="1"/>
                        <a:pt x="3" y="1"/>
                        <a:pt x="5" y="1"/>
                      </a:cubicBezTo>
                      <a:cubicBezTo>
                        <a:pt x="6" y="1"/>
                        <a:pt x="7" y="0"/>
                        <a:pt x="8" y="0"/>
                      </a:cubicBezTo>
                      <a:cubicBezTo>
                        <a:pt x="10" y="0"/>
                        <a:pt x="11" y="1"/>
                        <a:pt x="12" y="1"/>
                      </a:cubicBezTo>
                      <a:cubicBezTo>
                        <a:pt x="13" y="1"/>
                        <a:pt x="13" y="1"/>
                        <a:pt x="14" y="2"/>
                      </a:cubicBezTo>
                      <a:cubicBezTo>
                        <a:pt x="15" y="3"/>
                        <a:pt x="16" y="3"/>
                        <a:pt x="16" y="4"/>
                      </a:cubicBezTo>
                      <a:cubicBezTo>
                        <a:pt x="16" y="5"/>
                        <a:pt x="16" y="6"/>
                        <a:pt x="16" y="7"/>
                      </a:cubicBezTo>
                      <a:cubicBezTo>
                        <a:pt x="16" y="21"/>
                        <a:pt x="16" y="21"/>
                        <a:pt x="16" y="21"/>
                      </a:cubicBezTo>
                      <a:cubicBezTo>
                        <a:pt x="13" y="21"/>
                        <a:pt x="13" y="21"/>
                        <a:pt x="13" y="21"/>
                      </a:cubicBezTo>
                      <a:lnTo>
                        <a:pt x="13" y="19"/>
                      </a:lnTo>
                      <a:close/>
                      <a:moveTo>
                        <a:pt x="13" y="16"/>
                      </a:moveTo>
                      <a:cubicBezTo>
                        <a:pt x="13" y="11"/>
                        <a:pt x="13" y="11"/>
                        <a:pt x="13" y="11"/>
                      </a:cubicBezTo>
                      <a:cubicBezTo>
                        <a:pt x="12" y="11"/>
                        <a:pt x="11" y="11"/>
                        <a:pt x="10" y="11"/>
                      </a:cubicBezTo>
                      <a:cubicBezTo>
                        <a:pt x="9" y="11"/>
                        <a:pt x="8" y="11"/>
                        <a:pt x="7" y="11"/>
                      </a:cubicBezTo>
                      <a:cubicBezTo>
                        <a:pt x="6" y="12"/>
                        <a:pt x="5" y="12"/>
                        <a:pt x="5" y="13"/>
                      </a:cubicBezTo>
                      <a:cubicBezTo>
                        <a:pt x="4" y="13"/>
                        <a:pt x="4" y="14"/>
                        <a:pt x="4" y="15"/>
                      </a:cubicBezTo>
                      <a:cubicBezTo>
                        <a:pt x="4" y="16"/>
                        <a:pt x="4" y="17"/>
                        <a:pt x="5" y="18"/>
                      </a:cubicBezTo>
                      <a:cubicBezTo>
                        <a:pt x="5" y="18"/>
                        <a:pt x="6" y="19"/>
                        <a:pt x="8" y="19"/>
                      </a:cubicBezTo>
                      <a:cubicBezTo>
                        <a:pt x="9" y="19"/>
                        <a:pt x="10" y="18"/>
                        <a:pt x="11" y="18"/>
                      </a:cubicBezTo>
                      <a:cubicBezTo>
                        <a:pt x="11" y="17"/>
                        <a:pt x="12" y="17"/>
                        <a:pt x="13" y="16"/>
                      </a:cubicBezTo>
                      <a:close/>
                    </a:path>
                  </a:pathLst>
                </a:custGeom>
                <a:solidFill>
                  <a:srgbClr val="C7CCC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020" name="Freeform 31"/>
                <p:cNvSpPr/>
                <p:nvPr/>
              </p:nvSpPr>
              <p:spPr bwMode="auto">
                <a:xfrm>
                  <a:off x="5589588" y="3821113"/>
                  <a:ext cx="15875" cy="38100"/>
                </a:xfrm>
                <a:custGeom>
                  <a:avLst/>
                  <a:gdLst>
                    <a:gd name="T0" fmla="*/ 8 w 12"/>
                    <a:gd name="T1" fmla="*/ 27 h 27"/>
                    <a:gd name="T2" fmla="*/ 4 w 12"/>
                    <a:gd name="T3" fmla="*/ 25 h 27"/>
                    <a:gd name="T4" fmla="*/ 2 w 12"/>
                    <a:gd name="T5" fmla="*/ 20 h 27"/>
                    <a:gd name="T6" fmla="*/ 2 w 12"/>
                    <a:gd name="T7" fmla="*/ 9 h 27"/>
                    <a:gd name="T8" fmla="*/ 0 w 12"/>
                    <a:gd name="T9" fmla="*/ 9 h 27"/>
                    <a:gd name="T10" fmla="*/ 0 w 12"/>
                    <a:gd name="T11" fmla="*/ 6 h 27"/>
                    <a:gd name="T12" fmla="*/ 2 w 12"/>
                    <a:gd name="T13" fmla="*/ 6 h 27"/>
                    <a:gd name="T14" fmla="*/ 2 w 12"/>
                    <a:gd name="T15" fmla="*/ 0 h 27"/>
                    <a:gd name="T16" fmla="*/ 6 w 12"/>
                    <a:gd name="T17" fmla="*/ 0 h 27"/>
                    <a:gd name="T18" fmla="*/ 6 w 12"/>
                    <a:gd name="T19" fmla="*/ 6 h 27"/>
                    <a:gd name="T20" fmla="*/ 12 w 12"/>
                    <a:gd name="T21" fmla="*/ 6 h 27"/>
                    <a:gd name="T22" fmla="*/ 12 w 12"/>
                    <a:gd name="T23" fmla="*/ 9 h 27"/>
                    <a:gd name="T24" fmla="*/ 6 w 12"/>
                    <a:gd name="T25" fmla="*/ 9 h 27"/>
                    <a:gd name="T26" fmla="*/ 6 w 12"/>
                    <a:gd name="T27" fmla="*/ 18 h 27"/>
                    <a:gd name="T28" fmla="*/ 6 w 12"/>
                    <a:gd name="T29" fmla="*/ 21 h 27"/>
                    <a:gd name="T30" fmla="*/ 6 w 12"/>
                    <a:gd name="T31" fmla="*/ 22 h 27"/>
                    <a:gd name="T32" fmla="*/ 7 w 12"/>
                    <a:gd name="T33" fmla="*/ 23 h 27"/>
                    <a:gd name="T34" fmla="*/ 9 w 12"/>
                    <a:gd name="T35" fmla="*/ 24 h 27"/>
                    <a:gd name="T36" fmla="*/ 11 w 12"/>
                    <a:gd name="T37" fmla="*/ 23 h 27"/>
                    <a:gd name="T38" fmla="*/ 12 w 12"/>
                    <a:gd name="T39" fmla="*/ 23 h 27"/>
                    <a:gd name="T40" fmla="*/ 12 w 12"/>
                    <a:gd name="T41" fmla="*/ 23 h 27"/>
                    <a:gd name="T42" fmla="*/ 12 w 12"/>
                    <a:gd name="T43" fmla="*/ 26 h 27"/>
                    <a:gd name="T44" fmla="*/ 10 w 12"/>
                    <a:gd name="T45" fmla="*/ 26 h 27"/>
                    <a:gd name="T46" fmla="*/ 8 w 12"/>
                    <a:gd name="T47" fmla="*/ 27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2" h="27">
                      <a:moveTo>
                        <a:pt x="8" y="27"/>
                      </a:moveTo>
                      <a:cubicBezTo>
                        <a:pt x="6" y="27"/>
                        <a:pt x="5" y="26"/>
                        <a:pt x="4" y="25"/>
                      </a:cubicBezTo>
                      <a:cubicBezTo>
                        <a:pt x="3" y="24"/>
                        <a:pt x="2" y="22"/>
                        <a:pt x="2" y="20"/>
                      </a:cubicBezTo>
                      <a:cubicBezTo>
                        <a:pt x="2" y="9"/>
                        <a:pt x="2" y="9"/>
                        <a:pt x="2" y="9"/>
                      </a:cubicBezTo>
                      <a:cubicBezTo>
                        <a:pt x="0" y="9"/>
                        <a:pt x="0" y="9"/>
                        <a:pt x="0" y="9"/>
                      </a:cubicBezTo>
                      <a:cubicBezTo>
                        <a:pt x="0" y="6"/>
                        <a:pt x="0" y="6"/>
                        <a:pt x="0" y="6"/>
                      </a:cubicBezTo>
                      <a:cubicBezTo>
                        <a:pt x="2" y="6"/>
                        <a:pt x="2" y="6"/>
                        <a:pt x="2" y="6"/>
                      </a:cubicBezTo>
                      <a:cubicBezTo>
                        <a:pt x="2" y="0"/>
                        <a:pt x="2" y="0"/>
                        <a:pt x="2" y="0"/>
                      </a:cubicBezTo>
                      <a:cubicBezTo>
                        <a:pt x="6" y="0"/>
                        <a:pt x="6" y="0"/>
                        <a:pt x="6" y="0"/>
                      </a:cubicBezTo>
                      <a:cubicBezTo>
                        <a:pt x="6" y="6"/>
                        <a:pt x="6" y="6"/>
                        <a:pt x="6" y="6"/>
                      </a:cubicBezTo>
                      <a:cubicBezTo>
                        <a:pt x="12" y="6"/>
                        <a:pt x="12" y="6"/>
                        <a:pt x="12" y="6"/>
                      </a:cubicBezTo>
                      <a:cubicBezTo>
                        <a:pt x="12" y="9"/>
                        <a:pt x="12" y="9"/>
                        <a:pt x="12" y="9"/>
                      </a:cubicBezTo>
                      <a:cubicBezTo>
                        <a:pt x="6" y="9"/>
                        <a:pt x="6" y="9"/>
                        <a:pt x="6" y="9"/>
                      </a:cubicBezTo>
                      <a:cubicBezTo>
                        <a:pt x="6" y="18"/>
                        <a:pt x="6" y="18"/>
                        <a:pt x="6" y="18"/>
                      </a:cubicBezTo>
                      <a:cubicBezTo>
                        <a:pt x="6" y="19"/>
                        <a:pt x="6" y="20"/>
                        <a:pt x="6" y="21"/>
                      </a:cubicBezTo>
                      <a:cubicBezTo>
                        <a:pt x="6" y="21"/>
                        <a:pt x="6" y="22"/>
                        <a:pt x="6" y="22"/>
                      </a:cubicBezTo>
                      <a:cubicBezTo>
                        <a:pt x="7" y="23"/>
                        <a:pt x="7" y="23"/>
                        <a:pt x="7" y="23"/>
                      </a:cubicBezTo>
                      <a:cubicBezTo>
                        <a:pt x="8" y="24"/>
                        <a:pt x="8" y="24"/>
                        <a:pt x="9" y="24"/>
                      </a:cubicBezTo>
                      <a:cubicBezTo>
                        <a:pt x="10" y="24"/>
                        <a:pt x="10" y="24"/>
                        <a:pt x="11" y="23"/>
                      </a:cubicBezTo>
                      <a:cubicBezTo>
                        <a:pt x="11" y="23"/>
                        <a:pt x="12" y="23"/>
                        <a:pt x="12" y="23"/>
                      </a:cubicBezTo>
                      <a:cubicBezTo>
                        <a:pt x="12" y="23"/>
                        <a:pt x="12" y="23"/>
                        <a:pt x="12" y="23"/>
                      </a:cubicBezTo>
                      <a:cubicBezTo>
                        <a:pt x="12" y="26"/>
                        <a:pt x="12" y="26"/>
                        <a:pt x="12" y="26"/>
                      </a:cubicBezTo>
                      <a:cubicBezTo>
                        <a:pt x="11" y="26"/>
                        <a:pt x="11" y="26"/>
                        <a:pt x="10" y="26"/>
                      </a:cubicBezTo>
                      <a:cubicBezTo>
                        <a:pt x="10" y="27"/>
                        <a:pt x="9" y="27"/>
                        <a:pt x="8" y="27"/>
                      </a:cubicBezTo>
                      <a:close/>
                    </a:path>
                  </a:pathLst>
                </a:custGeom>
                <a:solidFill>
                  <a:srgbClr val="C7CCC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021" name="Freeform 32"/>
                <p:cNvSpPr/>
                <p:nvPr/>
              </p:nvSpPr>
              <p:spPr bwMode="auto">
                <a:xfrm>
                  <a:off x="5605463" y="3821113"/>
                  <a:ext cx="17463" cy="38100"/>
                </a:xfrm>
                <a:custGeom>
                  <a:avLst/>
                  <a:gdLst>
                    <a:gd name="T0" fmla="*/ 8 w 12"/>
                    <a:gd name="T1" fmla="*/ 27 h 27"/>
                    <a:gd name="T2" fmla="*/ 4 w 12"/>
                    <a:gd name="T3" fmla="*/ 25 h 27"/>
                    <a:gd name="T4" fmla="*/ 3 w 12"/>
                    <a:gd name="T5" fmla="*/ 20 h 27"/>
                    <a:gd name="T6" fmla="*/ 3 w 12"/>
                    <a:gd name="T7" fmla="*/ 9 h 27"/>
                    <a:gd name="T8" fmla="*/ 0 w 12"/>
                    <a:gd name="T9" fmla="*/ 9 h 27"/>
                    <a:gd name="T10" fmla="*/ 0 w 12"/>
                    <a:gd name="T11" fmla="*/ 6 h 27"/>
                    <a:gd name="T12" fmla="*/ 3 w 12"/>
                    <a:gd name="T13" fmla="*/ 6 h 27"/>
                    <a:gd name="T14" fmla="*/ 3 w 12"/>
                    <a:gd name="T15" fmla="*/ 0 h 27"/>
                    <a:gd name="T16" fmla="*/ 6 w 12"/>
                    <a:gd name="T17" fmla="*/ 0 h 27"/>
                    <a:gd name="T18" fmla="*/ 6 w 12"/>
                    <a:gd name="T19" fmla="*/ 6 h 27"/>
                    <a:gd name="T20" fmla="*/ 12 w 12"/>
                    <a:gd name="T21" fmla="*/ 6 h 27"/>
                    <a:gd name="T22" fmla="*/ 12 w 12"/>
                    <a:gd name="T23" fmla="*/ 9 h 27"/>
                    <a:gd name="T24" fmla="*/ 6 w 12"/>
                    <a:gd name="T25" fmla="*/ 9 h 27"/>
                    <a:gd name="T26" fmla="*/ 6 w 12"/>
                    <a:gd name="T27" fmla="*/ 18 h 27"/>
                    <a:gd name="T28" fmla="*/ 6 w 12"/>
                    <a:gd name="T29" fmla="*/ 21 h 27"/>
                    <a:gd name="T30" fmla="*/ 6 w 12"/>
                    <a:gd name="T31" fmla="*/ 22 h 27"/>
                    <a:gd name="T32" fmla="*/ 7 w 12"/>
                    <a:gd name="T33" fmla="*/ 23 h 27"/>
                    <a:gd name="T34" fmla="*/ 9 w 12"/>
                    <a:gd name="T35" fmla="*/ 24 h 27"/>
                    <a:gd name="T36" fmla="*/ 11 w 12"/>
                    <a:gd name="T37" fmla="*/ 23 h 27"/>
                    <a:gd name="T38" fmla="*/ 12 w 12"/>
                    <a:gd name="T39" fmla="*/ 23 h 27"/>
                    <a:gd name="T40" fmla="*/ 12 w 12"/>
                    <a:gd name="T41" fmla="*/ 23 h 27"/>
                    <a:gd name="T42" fmla="*/ 12 w 12"/>
                    <a:gd name="T43" fmla="*/ 26 h 27"/>
                    <a:gd name="T44" fmla="*/ 10 w 12"/>
                    <a:gd name="T45" fmla="*/ 26 h 27"/>
                    <a:gd name="T46" fmla="*/ 8 w 12"/>
                    <a:gd name="T47" fmla="*/ 27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2" h="27">
                      <a:moveTo>
                        <a:pt x="8" y="27"/>
                      </a:moveTo>
                      <a:cubicBezTo>
                        <a:pt x="7" y="27"/>
                        <a:pt x="5" y="26"/>
                        <a:pt x="4" y="25"/>
                      </a:cubicBezTo>
                      <a:cubicBezTo>
                        <a:pt x="3" y="24"/>
                        <a:pt x="3" y="22"/>
                        <a:pt x="3" y="20"/>
                      </a:cubicBezTo>
                      <a:cubicBezTo>
                        <a:pt x="3" y="9"/>
                        <a:pt x="3" y="9"/>
                        <a:pt x="3" y="9"/>
                      </a:cubicBezTo>
                      <a:cubicBezTo>
                        <a:pt x="0" y="9"/>
                        <a:pt x="0" y="9"/>
                        <a:pt x="0" y="9"/>
                      </a:cubicBezTo>
                      <a:cubicBezTo>
                        <a:pt x="0" y="6"/>
                        <a:pt x="0" y="6"/>
                        <a:pt x="0" y="6"/>
                      </a:cubicBezTo>
                      <a:cubicBezTo>
                        <a:pt x="3" y="6"/>
                        <a:pt x="3" y="6"/>
                        <a:pt x="3" y="6"/>
                      </a:cubicBezTo>
                      <a:cubicBezTo>
                        <a:pt x="3" y="0"/>
                        <a:pt x="3" y="0"/>
                        <a:pt x="3" y="0"/>
                      </a:cubicBezTo>
                      <a:cubicBezTo>
                        <a:pt x="6" y="0"/>
                        <a:pt x="6" y="0"/>
                        <a:pt x="6" y="0"/>
                      </a:cubicBezTo>
                      <a:cubicBezTo>
                        <a:pt x="6" y="6"/>
                        <a:pt x="6" y="6"/>
                        <a:pt x="6" y="6"/>
                      </a:cubicBezTo>
                      <a:cubicBezTo>
                        <a:pt x="12" y="6"/>
                        <a:pt x="12" y="6"/>
                        <a:pt x="12" y="6"/>
                      </a:cubicBezTo>
                      <a:cubicBezTo>
                        <a:pt x="12" y="9"/>
                        <a:pt x="12" y="9"/>
                        <a:pt x="12" y="9"/>
                      </a:cubicBezTo>
                      <a:cubicBezTo>
                        <a:pt x="6" y="9"/>
                        <a:pt x="6" y="9"/>
                        <a:pt x="6" y="9"/>
                      </a:cubicBezTo>
                      <a:cubicBezTo>
                        <a:pt x="6" y="18"/>
                        <a:pt x="6" y="18"/>
                        <a:pt x="6" y="18"/>
                      </a:cubicBezTo>
                      <a:cubicBezTo>
                        <a:pt x="6" y="19"/>
                        <a:pt x="6" y="20"/>
                        <a:pt x="6" y="21"/>
                      </a:cubicBezTo>
                      <a:cubicBezTo>
                        <a:pt x="6" y="21"/>
                        <a:pt x="6" y="22"/>
                        <a:pt x="6" y="22"/>
                      </a:cubicBezTo>
                      <a:cubicBezTo>
                        <a:pt x="7" y="23"/>
                        <a:pt x="7" y="23"/>
                        <a:pt x="7" y="23"/>
                      </a:cubicBezTo>
                      <a:cubicBezTo>
                        <a:pt x="8" y="24"/>
                        <a:pt x="9" y="24"/>
                        <a:pt x="9" y="24"/>
                      </a:cubicBezTo>
                      <a:cubicBezTo>
                        <a:pt x="10" y="24"/>
                        <a:pt x="10" y="24"/>
                        <a:pt x="11" y="23"/>
                      </a:cubicBezTo>
                      <a:cubicBezTo>
                        <a:pt x="11" y="23"/>
                        <a:pt x="12" y="23"/>
                        <a:pt x="12" y="23"/>
                      </a:cubicBezTo>
                      <a:cubicBezTo>
                        <a:pt x="12" y="23"/>
                        <a:pt x="12" y="23"/>
                        <a:pt x="12" y="23"/>
                      </a:cubicBezTo>
                      <a:cubicBezTo>
                        <a:pt x="12" y="26"/>
                        <a:pt x="12" y="26"/>
                        <a:pt x="12" y="26"/>
                      </a:cubicBezTo>
                      <a:cubicBezTo>
                        <a:pt x="12" y="26"/>
                        <a:pt x="11" y="26"/>
                        <a:pt x="10" y="26"/>
                      </a:cubicBezTo>
                      <a:cubicBezTo>
                        <a:pt x="10" y="27"/>
                        <a:pt x="9" y="27"/>
                        <a:pt x="8" y="27"/>
                      </a:cubicBezTo>
                      <a:close/>
                    </a:path>
                  </a:pathLst>
                </a:custGeom>
                <a:solidFill>
                  <a:srgbClr val="C7CCC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022" name="Freeform 33"/>
                <p:cNvSpPr>
                  <a:spLocks noEditPoints="1"/>
                </p:cNvSpPr>
                <p:nvPr/>
              </p:nvSpPr>
              <p:spPr bwMode="auto">
                <a:xfrm>
                  <a:off x="5624513" y="3829050"/>
                  <a:ext cx="23813" cy="30163"/>
                </a:xfrm>
                <a:custGeom>
                  <a:avLst/>
                  <a:gdLst>
                    <a:gd name="T0" fmla="*/ 11 w 18"/>
                    <a:gd name="T1" fmla="*/ 22 h 22"/>
                    <a:gd name="T2" fmla="*/ 3 w 18"/>
                    <a:gd name="T3" fmla="*/ 19 h 22"/>
                    <a:gd name="T4" fmla="*/ 0 w 18"/>
                    <a:gd name="T5" fmla="*/ 11 h 22"/>
                    <a:gd name="T6" fmla="*/ 3 w 18"/>
                    <a:gd name="T7" fmla="*/ 3 h 22"/>
                    <a:gd name="T8" fmla="*/ 10 w 18"/>
                    <a:gd name="T9" fmla="*/ 0 h 22"/>
                    <a:gd name="T10" fmla="*/ 13 w 18"/>
                    <a:gd name="T11" fmla="*/ 1 h 22"/>
                    <a:gd name="T12" fmla="*/ 16 w 18"/>
                    <a:gd name="T13" fmla="*/ 3 h 22"/>
                    <a:gd name="T14" fmla="*/ 17 w 18"/>
                    <a:gd name="T15" fmla="*/ 5 h 22"/>
                    <a:gd name="T16" fmla="*/ 18 w 18"/>
                    <a:gd name="T17" fmla="*/ 10 h 22"/>
                    <a:gd name="T18" fmla="*/ 18 w 18"/>
                    <a:gd name="T19" fmla="*/ 11 h 22"/>
                    <a:gd name="T20" fmla="*/ 4 w 18"/>
                    <a:gd name="T21" fmla="*/ 11 h 22"/>
                    <a:gd name="T22" fmla="*/ 6 w 18"/>
                    <a:gd name="T23" fmla="*/ 17 h 22"/>
                    <a:gd name="T24" fmla="*/ 11 w 18"/>
                    <a:gd name="T25" fmla="*/ 19 h 22"/>
                    <a:gd name="T26" fmla="*/ 13 w 18"/>
                    <a:gd name="T27" fmla="*/ 18 h 22"/>
                    <a:gd name="T28" fmla="*/ 15 w 18"/>
                    <a:gd name="T29" fmla="*/ 18 h 22"/>
                    <a:gd name="T30" fmla="*/ 16 w 18"/>
                    <a:gd name="T31" fmla="*/ 17 h 22"/>
                    <a:gd name="T32" fmla="*/ 17 w 18"/>
                    <a:gd name="T33" fmla="*/ 16 h 22"/>
                    <a:gd name="T34" fmla="*/ 18 w 18"/>
                    <a:gd name="T35" fmla="*/ 16 h 22"/>
                    <a:gd name="T36" fmla="*/ 18 w 18"/>
                    <a:gd name="T37" fmla="*/ 20 h 22"/>
                    <a:gd name="T38" fmla="*/ 16 w 18"/>
                    <a:gd name="T39" fmla="*/ 21 h 22"/>
                    <a:gd name="T40" fmla="*/ 14 w 18"/>
                    <a:gd name="T41" fmla="*/ 21 h 22"/>
                    <a:gd name="T42" fmla="*/ 13 w 18"/>
                    <a:gd name="T43" fmla="*/ 22 h 22"/>
                    <a:gd name="T44" fmla="*/ 11 w 18"/>
                    <a:gd name="T45" fmla="*/ 22 h 22"/>
                    <a:gd name="T46" fmla="*/ 15 w 18"/>
                    <a:gd name="T47" fmla="*/ 9 h 22"/>
                    <a:gd name="T48" fmla="*/ 14 w 18"/>
                    <a:gd name="T49" fmla="*/ 6 h 22"/>
                    <a:gd name="T50" fmla="*/ 13 w 18"/>
                    <a:gd name="T51" fmla="*/ 5 h 22"/>
                    <a:gd name="T52" fmla="*/ 12 w 18"/>
                    <a:gd name="T53" fmla="*/ 4 h 22"/>
                    <a:gd name="T54" fmla="*/ 10 w 18"/>
                    <a:gd name="T55" fmla="*/ 3 h 22"/>
                    <a:gd name="T56" fmla="*/ 7 w 18"/>
                    <a:gd name="T57" fmla="*/ 4 h 22"/>
                    <a:gd name="T58" fmla="*/ 6 w 18"/>
                    <a:gd name="T59" fmla="*/ 5 h 22"/>
                    <a:gd name="T60" fmla="*/ 4 w 18"/>
                    <a:gd name="T61" fmla="*/ 7 h 22"/>
                    <a:gd name="T62" fmla="*/ 4 w 18"/>
                    <a:gd name="T63" fmla="*/ 9 h 22"/>
                    <a:gd name="T64" fmla="*/ 15 w 18"/>
                    <a:gd name="T65" fmla="*/ 9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8" h="22">
                      <a:moveTo>
                        <a:pt x="11" y="22"/>
                      </a:moveTo>
                      <a:cubicBezTo>
                        <a:pt x="7" y="22"/>
                        <a:pt x="5" y="21"/>
                        <a:pt x="3" y="19"/>
                      </a:cubicBezTo>
                      <a:cubicBezTo>
                        <a:pt x="1" y="17"/>
                        <a:pt x="0" y="15"/>
                        <a:pt x="0" y="11"/>
                      </a:cubicBezTo>
                      <a:cubicBezTo>
                        <a:pt x="0" y="8"/>
                        <a:pt x="1" y="5"/>
                        <a:pt x="3" y="3"/>
                      </a:cubicBezTo>
                      <a:cubicBezTo>
                        <a:pt x="5" y="1"/>
                        <a:pt x="7" y="0"/>
                        <a:pt x="10" y="0"/>
                      </a:cubicBezTo>
                      <a:cubicBezTo>
                        <a:pt x="11" y="0"/>
                        <a:pt x="12" y="1"/>
                        <a:pt x="13" y="1"/>
                      </a:cubicBezTo>
                      <a:cubicBezTo>
                        <a:pt x="14" y="1"/>
                        <a:pt x="15" y="2"/>
                        <a:pt x="16" y="3"/>
                      </a:cubicBezTo>
                      <a:cubicBezTo>
                        <a:pt x="16" y="3"/>
                        <a:pt x="17" y="4"/>
                        <a:pt x="17" y="5"/>
                      </a:cubicBezTo>
                      <a:cubicBezTo>
                        <a:pt x="18" y="7"/>
                        <a:pt x="18" y="8"/>
                        <a:pt x="18" y="10"/>
                      </a:cubicBezTo>
                      <a:cubicBezTo>
                        <a:pt x="18" y="11"/>
                        <a:pt x="18" y="11"/>
                        <a:pt x="18" y="11"/>
                      </a:cubicBezTo>
                      <a:cubicBezTo>
                        <a:pt x="4" y="11"/>
                        <a:pt x="4" y="11"/>
                        <a:pt x="4" y="11"/>
                      </a:cubicBezTo>
                      <a:cubicBezTo>
                        <a:pt x="4" y="14"/>
                        <a:pt x="4" y="16"/>
                        <a:pt x="6" y="17"/>
                      </a:cubicBezTo>
                      <a:cubicBezTo>
                        <a:pt x="7" y="18"/>
                        <a:pt x="8" y="19"/>
                        <a:pt x="11" y="19"/>
                      </a:cubicBezTo>
                      <a:cubicBezTo>
                        <a:pt x="11" y="19"/>
                        <a:pt x="12" y="19"/>
                        <a:pt x="13" y="18"/>
                      </a:cubicBezTo>
                      <a:cubicBezTo>
                        <a:pt x="13" y="18"/>
                        <a:pt x="14" y="18"/>
                        <a:pt x="15" y="18"/>
                      </a:cubicBezTo>
                      <a:cubicBezTo>
                        <a:pt x="15" y="18"/>
                        <a:pt x="16" y="17"/>
                        <a:pt x="16" y="17"/>
                      </a:cubicBezTo>
                      <a:cubicBezTo>
                        <a:pt x="17" y="17"/>
                        <a:pt x="17" y="16"/>
                        <a:pt x="17" y="16"/>
                      </a:cubicBezTo>
                      <a:cubicBezTo>
                        <a:pt x="18" y="16"/>
                        <a:pt x="18" y="16"/>
                        <a:pt x="18" y="16"/>
                      </a:cubicBezTo>
                      <a:cubicBezTo>
                        <a:pt x="18" y="20"/>
                        <a:pt x="18" y="20"/>
                        <a:pt x="18" y="20"/>
                      </a:cubicBezTo>
                      <a:cubicBezTo>
                        <a:pt x="17" y="20"/>
                        <a:pt x="17" y="20"/>
                        <a:pt x="16" y="21"/>
                      </a:cubicBezTo>
                      <a:cubicBezTo>
                        <a:pt x="15" y="21"/>
                        <a:pt x="15" y="21"/>
                        <a:pt x="14" y="21"/>
                      </a:cubicBezTo>
                      <a:cubicBezTo>
                        <a:pt x="14" y="21"/>
                        <a:pt x="13" y="21"/>
                        <a:pt x="13" y="22"/>
                      </a:cubicBezTo>
                      <a:cubicBezTo>
                        <a:pt x="12" y="22"/>
                        <a:pt x="11" y="22"/>
                        <a:pt x="11" y="22"/>
                      </a:cubicBezTo>
                      <a:close/>
                      <a:moveTo>
                        <a:pt x="15" y="9"/>
                      </a:moveTo>
                      <a:cubicBezTo>
                        <a:pt x="15" y="8"/>
                        <a:pt x="14" y="7"/>
                        <a:pt x="14" y="6"/>
                      </a:cubicBezTo>
                      <a:cubicBezTo>
                        <a:pt x="14" y="6"/>
                        <a:pt x="14" y="5"/>
                        <a:pt x="13" y="5"/>
                      </a:cubicBezTo>
                      <a:cubicBezTo>
                        <a:pt x="13" y="4"/>
                        <a:pt x="13" y="4"/>
                        <a:pt x="12" y="4"/>
                      </a:cubicBezTo>
                      <a:cubicBezTo>
                        <a:pt x="11" y="3"/>
                        <a:pt x="10" y="3"/>
                        <a:pt x="10" y="3"/>
                      </a:cubicBezTo>
                      <a:cubicBezTo>
                        <a:pt x="9" y="3"/>
                        <a:pt x="8" y="3"/>
                        <a:pt x="7" y="4"/>
                      </a:cubicBezTo>
                      <a:cubicBezTo>
                        <a:pt x="7" y="4"/>
                        <a:pt x="6" y="4"/>
                        <a:pt x="6" y="5"/>
                      </a:cubicBezTo>
                      <a:cubicBezTo>
                        <a:pt x="5" y="5"/>
                        <a:pt x="5" y="6"/>
                        <a:pt x="4" y="7"/>
                      </a:cubicBezTo>
                      <a:cubicBezTo>
                        <a:pt x="4" y="7"/>
                        <a:pt x="4" y="8"/>
                        <a:pt x="4" y="9"/>
                      </a:cubicBezTo>
                      <a:lnTo>
                        <a:pt x="15" y="9"/>
                      </a:lnTo>
                      <a:close/>
                    </a:path>
                  </a:pathLst>
                </a:custGeom>
                <a:solidFill>
                  <a:srgbClr val="C7CCC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023" name="Freeform 34"/>
                <p:cNvSpPr/>
                <p:nvPr/>
              </p:nvSpPr>
              <p:spPr bwMode="auto">
                <a:xfrm>
                  <a:off x="5653088" y="3830638"/>
                  <a:ext cx="15875" cy="26988"/>
                </a:xfrm>
                <a:custGeom>
                  <a:avLst/>
                  <a:gdLst>
                    <a:gd name="T0" fmla="*/ 11 w 11"/>
                    <a:gd name="T1" fmla="*/ 4 h 20"/>
                    <a:gd name="T2" fmla="*/ 11 w 11"/>
                    <a:gd name="T3" fmla="*/ 4 h 20"/>
                    <a:gd name="T4" fmla="*/ 10 w 11"/>
                    <a:gd name="T5" fmla="*/ 3 h 20"/>
                    <a:gd name="T6" fmla="*/ 9 w 11"/>
                    <a:gd name="T7" fmla="*/ 3 h 20"/>
                    <a:gd name="T8" fmla="*/ 6 w 11"/>
                    <a:gd name="T9" fmla="*/ 4 h 20"/>
                    <a:gd name="T10" fmla="*/ 4 w 11"/>
                    <a:gd name="T11" fmla="*/ 6 h 20"/>
                    <a:gd name="T12" fmla="*/ 4 w 11"/>
                    <a:gd name="T13" fmla="*/ 20 h 20"/>
                    <a:gd name="T14" fmla="*/ 0 w 11"/>
                    <a:gd name="T15" fmla="*/ 20 h 20"/>
                    <a:gd name="T16" fmla="*/ 0 w 11"/>
                    <a:gd name="T17" fmla="*/ 0 h 20"/>
                    <a:gd name="T18" fmla="*/ 4 w 11"/>
                    <a:gd name="T19" fmla="*/ 0 h 20"/>
                    <a:gd name="T20" fmla="*/ 4 w 11"/>
                    <a:gd name="T21" fmla="*/ 3 h 20"/>
                    <a:gd name="T22" fmla="*/ 7 w 11"/>
                    <a:gd name="T23" fmla="*/ 1 h 20"/>
                    <a:gd name="T24" fmla="*/ 10 w 11"/>
                    <a:gd name="T25" fmla="*/ 0 h 20"/>
                    <a:gd name="T26" fmla="*/ 11 w 11"/>
                    <a:gd name="T27" fmla="*/ 0 h 20"/>
                    <a:gd name="T28" fmla="*/ 11 w 11"/>
                    <a:gd name="T29" fmla="*/ 0 h 20"/>
                    <a:gd name="T30" fmla="*/ 11 w 11"/>
                    <a:gd name="T31" fmla="*/ 4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 h="20">
                      <a:moveTo>
                        <a:pt x="11" y="4"/>
                      </a:moveTo>
                      <a:cubicBezTo>
                        <a:pt x="11" y="4"/>
                        <a:pt x="11" y="4"/>
                        <a:pt x="11" y="4"/>
                      </a:cubicBezTo>
                      <a:cubicBezTo>
                        <a:pt x="11" y="4"/>
                        <a:pt x="10" y="4"/>
                        <a:pt x="10" y="3"/>
                      </a:cubicBezTo>
                      <a:cubicBezTo>
                        <a:pt x="10" y="3"/>
                        <a:pt x="9" y="3"/>
                        <a:pt x="9" y="3"/>
                      </a:cubicBezTo>
                      <a:cubicBezTo>
                        <a:pt x="8" y="3"/>
                        <a:pt x="7" y="4"/>
                        <a:pt x="6" y="4"/>
                      </a:cubicBezTo>
                      <a:cubicBezTo>
                        <a:pt x="5" y="4"/>
                        <a:pt x="5" y="5"/>
                        <a:pt x="4" y="6"/>
                      </a:cubicBezTo>
                      <a:cubicBezTo>
                        <a:pt x="4" y="20"/>
                        <a:pt x="4" y="20"/>
                        <a:pt x="4" y="20"/>
                      </a:cubicBezTo>
                      <a:cubicBezTo>
                        <a:pt x="0" y="20"/>
                        <a:pt x="0" y="20"/>
                        <a:pt x="0" y="20"/>
                      </a:cubicBezTo>
                      <a:cubicBezTo>
                        <a:pt x="0" y="0"/>
                        <a:pt x="0" y="0"/>
                        <a:pt x="0" y="0"/>
                      </a:cubicBezTo>
                      <a:cubicBezTo>
                        <a:pt x="4" y="0"/>
                        <a:pt x="4" y="0"/>
                        <a:pt x="4" y="0"/>
                      </a:cubicBezTo>
                      <a:cubicBezTo>
                        <a:pt x="4" y="3"/>
                        <a:pt x="4" y="3"/>
                        <a:pt x="4" y="3"/>
                      </a:cubicBezTo>
                      <a:cubicBezTo>
                        <a:pt x="5" y="2"/>
                        <a:pt x="6" y="1"/>
                        <a:pt x="7" y="1"/>
                      </a:cubicBezTo>
                      <a:cubicBezTo>
                        <a:pt x="8" y="0"/>
                        <a:pt x="9" y="0"/>
                        <a:pt x="10" y="0"/>
                      </a:cubicBezTo>
                      <a:cubicBezTo>
                        <a:pt x="10" y="0"/>
                        <a:pt x="10" y="0"/>
                        <a:pt x="11" y="0"/>
                      </a:cubicBezTo>
                      <a:cubicBezTo>
                        <a:pt x="11" y="0"/>
                        <a:pt x="11" y="0"/>
                        <a:pt x="11" y="0"/>
                      </a:cubicBezTo>
                      <a:lnTo>
                        <a:pt x="11" y="4"/>
                      </a:lnTo>
                      <a:close/>
                    </a:path>
                  </a:pathLst>
                </a:custGeom>
                <a:solidFill>
                  <a:srgbClr val="C7CCC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024" name="Freeform 35"/>
                <p:cNvSpPr/>
                <p:nvPr/>
              </p:nvSpPr>
              <p:spPr bwMode="auto">
                <a:xfrm>
                  <a:off x="5668963" y="3830638"/>
                  <a:ext cx="25400" cy="38100"/>
                </a:xfrm>
                <a:custGeom>
                  <a:avLst/>
                  <a:gdLst>
                    <a:gd name="T0" fmla="*/ 16 w 16"/>
                    <a:gd name="T1" fmla="*/ 0 h 24"/>
                    <a:gd name="T2" fmla="*/ 7 w 16"/>
                    <a:gd name="T3" fmla="*/ 24 h 24"/>
                    <a:gd name="T4" fmla="*/ 3 w 16"/>
                    <a:gd name="T5" fmla="*/ 24 h 24"/>
                    <a:gd name="T6" fmla="*/ 7 w 16"/>
                    <a:gd name="T7" fmla="*/ 16 h 24"/>
                    <a:gd name="T8" fmla="*/ 0 w 16"/>
                    <a:gd name="T9" fmla="*/ 0 h 24"/>
                    <a:gd name="T10" fmla="*/ 3 w 16"/>
                    <a:gd name="T11" fmla="*/ 0 h 24"/>
                    <a:gd name="T12" fmla="*/ 8 w 16"/>
                    <a:gd name="T13" fmla="*/ 13 h 24"/>
                    <a:gd name="T14" fmla="*/ 13 w 16"/>
                    <a:gd name="T15" fmla="*/ 0 h 24"/>
                    <a:gd name="T16" fmla="*/ 16 w 16"/>
                    <a:gd name="T17" fmla="*/ 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24">
                      <a:moveTo>
                        <a:pt x="16" y="0"/>
                      </a:moveTo>
                      <a:lnTo>
                        <a:pt x="7" y="24"/>
                      </a:lnTo>
                      <a:lnTo>
                        <a:pt x="3" y="24"/>
                      </a:lnTo>
                      <a:lnTo>
                        <a:pt x="7" y="16"/>
                      </a:lnTo>
                      <a:lnTo>
                        <a:pt x="0" y="0"/>
                      </a:lnTo>
                      <a:lnTo>
                        <a:pt x="3" y="0"/>
                      </a:lnTo>
                      <a:lnTo>
                        <a:pt x="8" y="13"/>
                      </a:lnTo>
                      <a:lnTo>
                        <a:pt x="13" y="0"/>
                      </a:lnTo>
                      <a:lnTo>
                        <a:pt x="16" y="0"/>
                      </a:lnTo>
                      <a:close/>
                    </a:path>
                  </a:pathLst>
                </a:custGeom>
                <a:solidFill>
                  <a:srgbClr val="C7CCC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025" name="Freeform 36"/>
                <p:cNvSpPr/>
                <p:nvPr/>
              </p:nvSpPr>
              <p:spPr bwMode="auto">
                <a:xfrm>
                  <a:off x="5691188" y="3851275"/>
                  <a:ext cx="11113" cy="15875"/>
                </a:xfrm>
                <a:custGeom>
                  <a:avLst/>
                  <a:gdLst>
                    <a:gd name="T0" fmla="*/ 7 w 7"/>
                    <a:gd name="T1" fmla="*/ 0 h 10"/>
                    <a:gd name="T2" fmla="*/ 3 w 7"/>
                    <a:gd name="T3" fmla="*/ 10 h 10"/>
                    <a:gd name="T4" fmla="*/ 0 w 7"/>
                    <a:gd name="T5" fmla="*/ 10 h 10"/>
                    <a:gd name="T6" fmla="*/ 3 w 7"/>
                    <a:gd name="T7" fmla="*/ 0 h 10"/>
                    <a:gd name="T8" fmla="*/ 7 w 7"/>
                    <a:gd name="T9" fmla="*/ 0 h 10"/>
                  </a:gdLst>
                  <a:ahLst/>
                  <a:cxnLst>
                    <a:cxn ang="0">
                      <a:pos x="T0" y="T1"/>
                    </a:cxn>
                    <a:cxn ang="0">
                      <a:pos x="T2" y="T3"/>
                    </a:cxn>
                    <a:cxn ang="0">
                      <a:pos x="T4" y="T5"/>
                    </a:cxn>
                    <a:cxn ang="0">
                      <a:pos x="T6" y="T7"/>
                    </a:cxn>
                    <a:cxn ang="0">
                      <a:pos x="T8" y="T9"/>
                    </a:cxn>
                  </a:cxnLst>
                  <a:rect l="0" t="0" r="r" b="b"/>
                  <a:pathLst>
                    <a:path w="7" h="10">
                      <a:moveTo>
                        <a:pt x="7" y="0"/>
                      </a:moveTo>
                      <a:lnTo>
                        <a:pt x="3" y="10"/>
                      </a:lnTo>
                      <a:lnTo>
                        <a:pt x="0" y="10"/>
                      </a:lnTo>
                      <a:lnTo>
                        <a:pt x="3" y="0"/>
                      </a:lnTo>
                      <a:lnTo>
                        <a:pt x="7" y="0"/>
                      </a:lnTo>
                      <a:close/>
                    </a:path>
                  </a:pathLst>
                </a:custGeom>
                <a:solidFill>
                  <a:srgbClr val="C7CCC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026" name="Freeform 37"/>
                <p:cNvSpPr>
                  <a:spLocks noEditPoints="1"/>
                </p:cNvSpPr>
                <p:nvPr/>
              </p:nvSpPr>
              <p:spPr bwMode="auto">
                <a:xfrm>
                  <a:off x="5708651" y="3819525"/>
                  <a:ext cx="23813" cy="39687"/>
                </a:xfrm>
                <a:custGeom>
                  <a:avLst/>
                  <a:gdLst>
                    <a:gd name="T0" fmla="*/ 17 w 17"/>
                    <a:gd name="T1" fmla="*/ 18 h 29"/>
                    <a:gd name="T2" fmla="*/ 15 w 17"/>
                    <a:gd name="T3" fmla="*/ 26 h 29"/>
                    <a:gd name="T4" fmla="*/ 9 w 17"/>
                    <a:gd name="T5" fmla="*/ 29 h 29"/>
                    <a:gd name="T6" fmla="*/ 6 w 17"/>
                    <a:gd name="T7" fmla="*/ 28 h 29"/>
                    <a:gd name="T8" fmla="*/ 4 w 17"/>
                    <a:gd name="T9" fmla="*/ 27 h 29"/>
                    <a:gd name="T10" fmla="*/ 3 w 17"/>
                    <a:gd name="T11" fmla="*/ 28 h 29"/>
                    <a:gd name="T12" fmla="*/ 0 w 17"/>
                    <a:gd name="T13" fmla="*/ 28 h 29"/>
                    <a:gd name="T14" fmla="*/ 0 w 17"/>
                    <a:gd name="T15" fmla="*/ 0 h 29"/>
                    <a:gd name="T16" fmla="*/ 4 w 17"/>
                    <a:gd name="T17" fmla="*/ 0 h 29"/>
                    <a:gd name="T18" fmla="*/ 4 w 17"/>
                    <a:gd name="T19" fmla="*/ 10 h 29"/>
                    <a:gd name="T20" fmla="*/ 6 w 17"/>
                    <a:gd name="T21" fmla="*/ 8 h 29"/>
                    <a:gd name="T22" fmla="*/ 10 w 17"/>
                    <a:gd name="T23" fmla="*/ 7 h 29"/>
                    <a:gd name="T24" fmla="*/ 15 w 17"/>
                    <a:gd name="T25" fmla="*/ 10 h 29"/>
                    <a:gd name="T26" fmla="*/ 17 w 17"/>
                    <a:gd name="T27" fmla="*/ 18 h 29"/>
                    <a:gd name="T28" fmla="*/ 14 w 17"/>
                    <a:gd name="T29" fmla="*/ 18 h 29"/>
                    <a:gd name="T30" fmla="*/ 13 w 17"/>
                    <a:gd name="T31" fmla="*/ 13 h 29"/>
                    <a:gd name="T32" fmla="*/ 9 w 17"/>
                    <a:gd name="T33" fmla="*/ 11 h 29"/>
                    <a:gd name="T34" fmla="*/ 6 w 17"/>
                    <a:gd name="T35" fmla="*/ 11 h 29"/>
                    <a:gd name="T36" fmla="*/ 4 w 17"/>
                    <a:gd name="T37" fmla="*/ 13 h 29"/>
                    <a:gd name="T38" fmla="*/ 4 w 17"/>
                    <a:gd name="T39" fmla="*/ 25 h 29"/>
                    <a:gd name="T40" fmla="*/ 6 w 17"/>
                    <a:gd name="T41" fmla="*/ 25 h 29"/>
                    <a:gd name="T42" fmla="*/ 8 w 17"/>
                    <a:gd name="T43" fmla="*/ 26 h 29"/>
                    <a:gd name="T44" fmla="*/ 12 w 17"/>
                    <a:gd name="T45" fmla="*/ 24 h 29"/>
                    <a:gd name="T46" fmla="*/ 14 w 17"/>
                    <a:gd name="T47" fmla="*/ 18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7" h="29">
                      <a:moveTo>
                        <a:pt x="17" y="18"/>
                      </a:moveTo>
                      <a:cubicBezTo>
                        <a:pt x="17" y="21"/>
                        <a:pt x="16" y="24"/>
                        <a:pt x="15" y="26"/>
                      </a:cubicBezTo>
                      <a:cubicBezTo>
                        <a:pt x="13" y="28"/>
                        <a:pt x="11" y="29"/>
                        <a:pt x="9" y="29"/>
                      </a:cubicBezTo>
                      <a:cubicBezTo>
                        <a:pt x="8" y="29"/>
                        <a:pt x="7" y="29"/>
                        <a:pt x="6" y="28"/>
                      </a:cubicBezTo>
                      <a:cubicBezTo>
                        <a:pt x="5" y="28"/>
                        <a:pt x="4" y="28"/>
                        <a:pt x="4" y="27"/>
                      </a:cubicBezTo>
                      <a:cubicBezTo>
                        <a:pt x="3" y="28"/>
                        <a:pt x="3" y="28"/>
                        <a:pt x="3" y="28"/>
                      </a:cubicBezTo>
                      <a:cubicBezTo>
                        <a:pt x="0" y="28"/>
                        <a:pt x="0" y="28"/>
                        <a:pt x="0" y="28"/>
                      </a:cubicBezTo>
                      <a:cubicBezTo>
                        <a:pt x="0" y="0"/>
                        <a:pt x="0" y="0"/>
                        <a:pt x="0" y="0"/>
                      </a:cubicBezTo>
                      <a:cubicBezTo>
                        <a:pt x="4" y="0"/>
                        <a:pt x="4" y="0"/>
                        <a:pt x="4" y="0"/>
                      </a:cubicBezTo>
                      <a:cubicBezTo>
                        <a:pt x="4" y="10"/>
                        <a:pt x="4" y="10"/>
                        <a:pt x="4" y="10"/>
                      </a:cubicBezTo>
                      <a:cubicBezTo>
                        <a:pt x="5" y="9"/>
                        <a:pt x="5" y="9"/>
                        <a:pt x="6" y="8"/>
                      </a:cubicBezTo>
                      <a:cubicBezTo>
                        <a:pt x="7" y="8"/>
                        <a:pt x="9" y="7"/>
                        <a:pt x="10" y="7"/>
                      </a:cubicBezTo>
                      <a:cubicBezTo>
                        <a:pt x="12" y="7"/>
                        <a:pt x="14" y="8"/>
                        <a:pt x="15" y="10"/>
                      </a:cubicBezTo>
                      <a:cubicBezTo>
                        <a:pt x="17" y="12"/>
                        <a:pt x="17" y="14"/>
                        <a:pt x="17" y="18"/>
                      </a:cubicBezTo>
                      <a:close/>
                      <a:moveTo>
                        <a:pt x="14" y="18"/>
                      </a:moveTo>
                      <a:cubicBezTo>
                        <a:pt x="14" y="16"/>
                        <a:pt x="13" y="14"/>
                        <a:pt x="13" y="13"/>
                      </a:cubicBezTo>
                      <a:cubicBezTo>
                        <a:pt x="12" y="11"/>
                        <a:pt x="11" y="11"/>
                        <a:pt x="9" y="11"/>
                      </a:cubicBezTo>
                      <a:cubicBezTo>
                        <a:pt x="8" y="11"/>
                        <a:pt x="7" y="11"/>
                        <a:pt x="6" y="11"/>
                      </a:cubicBezTo>
                      <a:cubicBezTo>
                        <a:pt x="5" y="12"/>
                        <a:pt x="4" y="12"/>
                        <a:pt x="4" y="13"/>
                      </a:cubicBezTo>
                      <a:cubicBezTo>
                        <a:pt x="4" y="25"/>
                        <a:pt x="4" y="25"/>
                        <a:pt x="4" y="25"/>
                      </a:cubicBezTo>
                      <a:cubicBezTo>
                        <a:pt x="5" y="25"/>
                        <a:pt x="5" y="25"/>
                        <a:pt x="6" y="25"/>
                      </a:cubicBezTo>
                      <a:cubicBezTo>
                        <a:pt x="7" y="26"/>
                        <a:pt x="7" y="26"/>
                        <a:pt x="8" y="26"/>
                      </a:cubicBezTo>
                      <a:cubicBezTo>
                        <a:pt x="10" y="26"/>
                        <a:pt x="11" y="25"/>
                        <a:pt x="12" y="24"/>
                      </a:cubicBezTo>
                      <a:cubicBezTo>
                        <a:pt x="13" y="23"/>
                        <a:pt x="14" y="21"/>
                        <a:pt x="14" y="18"/>
                      </a:cubicBezTo>
                      <a:close/>
                    </a:path>
                  </a:pathLst>
                </a:custGeom>
                <a:solidFill>
                  <a:srgbClr val="C7CCC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027" name="Freeform 38"/>
                <p:cNvSpPr>
                  <a:spLocks noEditPoints="1"/>
                </p:cNvSpPr>
                <p:nvPr/>
              </p:nvSpPr>
              <p:spPr bwMode="auto">
                <a:xfrm>
                  <a:off x="5734051" y="3829049"/>
                  <a:ext cx="23813" cy="30163"/>
                </a:xfrm>
                <a:custGeom>
                  <a:avLst/>
                  <a:gdLst>
                    <a:gd name="T0" fmla="*/ 13 w 17"/>
                    <a:gd name="T1" fmla="*/ 19 h 22"/>
                    <a:gd name="T2" fmla="*/ 12 w 17"/>
                    <a:gd name="T3" fmla="*/ 20 h 22"/>
                    <a:gd name="T4" fmla="*/ 11 w 17"/>
                    <a:gd name="T5" fmla="*/ 21 h 22"/>
                    <a:gd name="T6" fmla="*/ 9 w 17"/>
                    <a:gd name="T7" fmla="*/ 22 h 22"/>
                    <a:gd name="T8" fmla="*/ 7 w 17"/>
                    <a:gd name="T9" fmla="*/ 22 h 22"/>
                    <a:gd name="T10" fmla="*/ 4 w 17"/>
                    <a:gd name="T11" fmla="*/ 21 h 22"/>
                    <a:gd name="T12" fmla="*/ 2 w 17"/>
                    <a:gd name="T13" fmla="*/ 20 h 22"/>
                    <a:gd name="T14" fmla="*/ 1 w 17"/>
                    <a:gd name="T15" fmla="*/ 18 h 22"/>
                    <a:gd name="T16" fmla="*/ 0 w 17"/>
                    <a:gd name="T17" fmla="*/ 15 h 22"/>
                    <a:gd name="T18" fmla="*/ 1 w 17"/>
                    <a:gd name="T19" fmla="*/ 12 h 22"/>
                    <a:gd name="T20" fmla="*/ 4 w 17"/>
                    <a:gd name="T21" fmla="*/ 9 h 22"/>
                    <a:gd name="T22" fmla="*/ 8 w 17"/>
                    <a:gd name="T23" fmla="*/ 8 h 22"/>
                    <a:gd name="T24" fmla="*/ 13 w 17"/>
                    <a:gd name="T25" fmla="*/ 8 h 22"/>
                    <a:gd name="T26" fmla="*/ 13 w 17"/>
                    <a:gd name="T27" fmla="*/ 7 h 22"/>
                    <a:gd name="T28" fmla="*/ 13 w 17"/>
                    <a:gd name="T29" fmla="*/ 5 h 22"/>
                    <a:gd name="T30" fmla="*/ 12 w 17"/>
                    <a:gd name="T31" fmla="*/ 4 h 22"/>
                    <a:gd name="T32" fmla="*/ 10 w 17"/>
                    <a:gd name="T33" fmla="*/ 4 h 22"/>
                    <a:gd name="T34" fmla="*/ 8 w 17"/>
                    <a:gd name="T35" fmla="*/ 3 h 22"/>
                    <a:gd name="T36" fmla="*/ 5 w 17"/>
                    <a:gd name="T37" fmla="*/ 4 h 22"/>
                    <a:gd name="T38" fmla="*/ 2 w 17"/>
                    <a:gd name="T39" fmla="*/ 5 h 22"/>
                    <a:gd name="T40" fmla="*/ 2 w 17"/>
                    <a:gd name="T41" fmla="*/ 5 h 22"/>
                    <a:gd name="T42" fmla="*/ 2 w 17"/>
                    <a:gd name="T43" fmla="*/ 1 h 22"/>
                    <a:gd name="T44" fmla="*/ 5 w 17"/>
                    <a:gd name="T45" fmla="*/ 1 h 22"/>
                    <a:gd name="T46" fmla="*/ 8 w 17"/>
                    <a:gd name="T47" fmla="*/ 0 h 22"/>
                    <a:gd name="T48" fmla="*/ 12 w 17"/>
                    <a:gd name="T49" fmla="*/ 1 h 22"/>
                    <a:gd name="T50" fmla="*/ 14 w 17"/>
                    <a:gd name="T51" fmla="*/ 2 h 22"/>
                    <a:gd name="T52" fmla="*/ 16 w 17"/>
                    <a:gd name="T53" fmla="*/ 4 h 22"/>
                    <a:gd name="T54" fmla="*/ 17 w 17"/>
                    <a:gd name="T55" fmla="*/ 7 h 22"/>
                    <a:gd name="T56" fmla="*/ 17 w 17"/>
                    <a:gd name="T57" fmla="*/ 21 h 22"/>
                    <a:gd name="T58" fmla="*/ 13 w 17"/>
                    <a:gd name="T59" fmla="*/ 21 h 22"/>
                    <a:gd name="T60" fmla="*/ 13 w 17"/>
                    <a:gd name="T61" fmla="*/ 19 h 22"/>
                    <a:gd name="T62" fmla="*/ 13 w 17"/>
                    <a:gd name="T63" fmla="*/ 16 h 22"/>
                    <a:gd name="T64" fmla="*/ 13 w 17"/>
                    <a:gd name="T65" fmla="*/ 11 h 22"/>
                    <a:gd name="T66" fmla="*/ 10 w 17"/>
                    <a:gd name="T67" fmla="*/ 11 h 22"/>
                    <a:gd name="T68" fmla="*/ 7 w 17"/>
                    <a:gd name="T69" fmla="*/ 11 h 22"/>
                    <a:gd name="T70" fmla="*/ 5 w 17"/>
                    <a:gd name="T71" fmla="*/ 13 h 22"/>
                    <a:gd name="T72" fmla="*/ 4 w 17"/>
                    <a:gd name="T73" fmla="*/ 15 h 22"/>
                    <a:gd name="T74" fmla="*/ 5 w 17"/>
                    <a:gd name="T75" fmla="*/ 18 h 22"/>
                    <a:gd name="T76" fmla="*/ 8 w 17"/>
                    <a:gd name="T77" fmla="*/ 19 h 22"/>
                    <a:gd name="T78" fmla="*/ 11 w 17"/>
                    <a:gd name="T79" fmla="*/ 18 h 22"/>
                    <a:gd name="T80" fmla="*/ 13 w 17"/>
                    <a:gd name="T81" fmla="*/ 16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7" h="22">
                      <a:moveTo>
                        <a:pt x="13" y="19"/>
                      </a:moveTo>
                      <a:cubicBezTo>
                        <a:pt x="13" y="19"/>
                        <a:pt x="12" y="20"/>
                        <a:pt x="12" y="20"/>
                      </a:cubicBezTo>
                      <a:cubicBezTo>
                        <a:pt x="12" y="20"/>
                        <a:pt x="11" y="21"/>
                        <a:pt x="11" y="21"/>
                      </a:cubicBezTo>
                      <a:cubicBezTo>
                        <a:pt x="10" y="21"/>
                        <a:pt x="9" y="21"/>
                        <a:pt x="9" y="22"/>
                      </a:cubicBezTo>
                      <a:cubicBezTo>
                        <a:pt x="8" y="22"/>
                        <a:pt x="8" y="22"/>
                        <a:pt x="7" y="22"/>
                      </a:cubicBezTo>
                      <a:cubicBezTo>
                        <a:pt x="6" y="22"/>
                        <a:pt x="5" y="22"/>
                        <a:pt x="4" y="21"/>
                      </a:cubicBezTo>
                      <a:cubicBezTo>
                        <a:pt x="3" y="21"/>
                        <a:pt x="3" y="21"/>
                        <a:pt x="2" y="20"/>
                      </a:cubicBezTo>
                      <a:cubicBezTo>
                        <a:pt x="2" y="19"/>
                        <a:pt x="1" y="19"/>
                        <a:pt x="1" y="18"/>
                      </a:cubicBezTo>
                      <a:cubicBezTo>
                        <a:pt x="1" y="17"/>
                        <a:pt x="0" y="16"/>
                        <a:pt x="0" y="15"/>
                      </a:cubicBezTo>
                      <a:cubicBezTo>
                        <a:pt x="0" y="14"/>
                        <a:pt x="1" y="13"/>
                        <a:pt x="1" y="12"/>
                      </a:cubicBezTo>
                      <a:cubicBezTo>
                        <a:pt x="2" y="11"/>
                        <a:pt x="3" y="10"/>
                        <a:pt x="4" y="9"/>
                      </a:cubicBezTo>
                      <a:cubicBezTo>
                        <a:pt x="5" y="9"/>
                        <a:pt x="7" y="9"/>
                        <a:pt x="8" y="8"/>
                      </a:cubicBezTo>
                      <a:cubicBezTo>
                        <a:pt x="10" y="8"/>
                        <a:pt x="11" y="8"/>
                        <a:pt x="13" y="8"/>
                      </a:cubicBezTo>
                      <a:cubicBezTo>
                        <a:pt x="13" y="7"/>
                        <a:pt x="13" y="7"/>
                        <a:pt x="13" y="7"/>
                      </a:cubicBezTo>
                      <a:cubicBezTo>
                        <a:pt x="13" y="6"/>
                        <a:pt x="13" y="6"/>
                        <a:pt x="13" y="5"/>
                      </a:cubicBezTo>
                      <a:cubicBezTo>
                        <a:pt x="13" y="5"/>
                        <a:pt x="12" y="4"/>
                        <a:pt x="12" y="4"/>
                      </a:cubicBezTo>
                      <a:cubicBezTo>
                        <a:pt x="11" y="4"/>
                        <a:pt x="11" y="4"/>
                        <a:pt x="10" y="4"/>
                      </a:cubicBezTo>
                      <a:cubicBezTo>
                        <a:pt x="10" y="4"/>
                        <a:pt x="9" y="3"/>
                        <a:pt x="8" y="3"/>
                      </a:cubicBezTo>
                      <a:cubicBezTo>
                        <a:pt x="7" y="3"/>
                        <a:pt x="7" y="4"/>
                        <a:pt x="5" y="4"/>
                      </a:cubicBezTo>
                      <a:cubicBezTo>
                        <a:pt x="4" y="4"/>
                        <a:pt x="3" y="4"/>
                        <a:pt x="2" y="5"/>
                      </a:cubicBezTo>
                      <a:cubicBezTo>
                        <a:pt x="2" y="5"/>
                        <a:pt x="2" y="5"/>
                        <a:pt x="2" y="5"/>
                      </a:cubicBezTo>
                      <a:cubicBezTo>
                        <a:pt x="2" y="1"/>
                        <a:pt x="2" y="1"/>
                        <a:pt x="2" y="1"/>
                      </a:cubicBezTo>
                      <a:cubicBezTo>
                        <a:pt x="3" y="1"/>
                        <a:pt x="4" y="1"/>
                        <a:pt x="5" y="1"/>
                      </a:cubicBezTo>
                      <a:cubicBezTo>
                        <a:pt x="6" y="1"/>
                        <a:pt x="7" y="0"/>
                        <a:pt x="8" y="0"/>
                      </a:cubicBezTo>
                      <a:cubicBezTo>
                        <a:pt x="10" y="0"/>
                        <a:pt x="11" y="1"/>
                        <a:pt x="12" y="1"/>
                      </a:cubicBezTo>
                      <a:cubicBezTo>
                        <a:pt x="13" y="1"/>
                        <a:pt x="14" y="1"/>
                        <a:pt x="14" y="2"/>
                      </a:cubicBezTo>
                      <a:cubicBezTo>
                        <a:pt x="15" y="3"/>
                        <a:pt x="16" y="3"/>
                        <a:pt x="16" y="4"/>
                      </a:cubicBezTo>
                      <a:cubicBezTo>
                        <a:pt x="16" y="5"/>
                        <a:pt x="17" y="6"/>
                        <a:pt x="17" y="7"/>
                      </a:cubicBezTo>
                      <a:cubicBezTo>
                        <a:pt x="17" y="21"/>
                        <a:pt x="17" y="21"/>
                        <a:pt x="17" y="21"/>
                      </a:cubicBezTo>
                      <a:cubicBezTo>
                        <a:pt x="13" y="21"/>
                        <a:pt x="13" y="21"/>
                        <a:pt x="13" y="21"/>
                      </a:cubicBezTo>
                      <a:lnTo>
                        <a:pt x="13" y="19"/>
                      </a:lnTo>
                      <a:close/>
                      <a:moveTo>
                        <a:pt x="13" y="16"/>
                      </a:moveTo>
                      <a:cubicBezTo>
                        <a:pt x="13" y="11"/>
                        <a:pt x="13" y="11"/>
                        <a:pt x="13" y="11"/>
                      </a:cubicBezTo>
                      <a:cubicBezTo>
                        <a:pt x="12" y="11"/>
                        <a:pt x="11" y="11"/>
                        <a:pt x="10" y="11"/>
                      </a:cubicBezTo>
                      <a:cubicBezTo>
                        <a:pt x="9" y="11"/>
                        <a:pt x="8" y="11"/>
                        <a:pt x="7" y="11"/>
                      </a:cubicBezTo>
                      <a:cubicBezTo>
                        <a:pt x="6" y="12"/>
                        <a:pt x="5" y="12"/>
                        <a:pt x="5" y="13"/>
                      </a:cubicBezTo>
                      <a:cubicBezTo>
                        <a:pt x="4" y="13"/>
                        <a:pt x="4" y="14"/>
                        <a:pt x="4" y="15"/>
                      </a:cubicBezTo>
                      <a:cubicBezTo>
                        <a:pt x="4" y="16"/>
                        <a:pt x="4" y="17"/>
                        <a:pt x="5" y="18"/>
                      </a:cubicBezTo>
                      <a:cubicBezTo>
                        <a:pt x="6" y="18"/>
                        <a:pt x="7" y="19"/>
                        <a:pt x="8" y="19"/>
                      </a:cubicBezTo>
                      <a:cubicBezTo>
                        <a:pt x="9" y="19"/>
                        <a:pt x="10" y="18"/>
                        <a:pt x="11" y="18"/>
                      </a:cubicBezTo>
                      <a:cubicBezTo>
                        <a:pt x="12" y="17"/>
                        <a:pt x="12" y="17"/>
                        <a:pt x="13" y="16"/>
                      </a:cubicBezTo>
                      <a:close/>
                    </a:path>
                  </a:pathLst>
                </a:custGeom>
                <a:solidFill>
                  <a:srgbClr val="C7CCC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028" name="Freeform 39"/>
                <p:cNvSpPr/>
                <p:nvPr/>
              </p:nvSpPr>
              <p:spPr bwMode="auto">
                <a:xfrm>
                  <a:off x="5764213" y="3829049"/>
                  <a:ext cx="22226" cy="28575"/>
                </a:xfrm>
                <a:custGeom>
                  <a:avLst/>
                  <a:gdLst>
                    <a:gd name="T0" fmla="*/ 16 w 16"/>
                    <a:gd name="T1" fmla="*/ 21 h 21"/>
                    <a:gd name="T2" fmla="*/ 13 w 16"/>
                    <a:gd name="T3" fmla="*/ 21 h 21"/>
                    <a:gd name="T4" fmla="*/ 13 w 16"/>
                    <a:gd name="T5" fmla="*/ 10 h 21"/>
                    <a:gd name="T6" fmla="*/ 13 w 16"/>
                    <a:gd name="T7" fmla="*/ 7 h 21"/>
                    <a:gd name="T8" fmla="*/ 12 w 16"/>
                    <a:gd name="T9" fmla="*/ 5 h 21"/>
                    <a:gd name="T10" fmla="*/ 11 w 16"/>
                    <a:gd name="T11" fmla="*/ 4 h 21"/>
                    <a:gd name="T12" fmla="*/ 9 w 16"/>
                    <a:gd name="T13" fmla="*/ 4 h 21"/>
                    <a:gd name="T14" fmla="*/ 6 w 16"/>
                    <a:gd name="T15" fmla="*/ 4 h 21"/>
                    <a:gd name="T16" fmla="*/ 4 w 16"/>
                    <a:gd name="T17" fmla="*/ 6 h 21"/>
                    <a:gd name="T18" fmla="*/ 4 w 16"/>
                    <a:gd name="T19" fmla="*/ 21 h 21"/>
                    <a:gd name="T20" fmla="*/ 0 w 16"/>
                    <a:gd name="T21" fmla="*/ 21 h 21"/>
                    <a:gd name="T22" fmla="*/ 0 w 16"/>
                    <a:gd name="T23" fmla="*/ 1 h 21"/>
                    <a:gd name="T24" fmla="*/ 4 w 16"/>
                    <a:gd name="T25" fmla="*/ 1 h 21"/>
                    <a:gd name="T26" fmla="*/ 4 w 16"/>
                    <a:gd name="T27" fmla="*/ 3 h 21"/>
                    <a:gd name="T28" fmla="*/ 7 w 16"/>
                    <a:gd name="T29" fmla="*/ 1 h 21"/>
                    <a:gd name="T30" fmla="*/ 10 w 16"/>
                    <a:gd name="T31" fmla="*/ 0 h 21"/>
                    <a:gd name="T32" fmla="*/ 15 w 16"/>
                    <a:gd name="T33" fmla="*/ 2 h 21"/>
                    <a:gd name="T34" fmla="*/ 16 w 16"/>
                    <a:gd name="T35" fmla="*/ 8 h 21"/>
                    <a:gd name="T36" fmla="*/ 16 w 16"/>
                    <a:gd name="T37" fmla="*/ 2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6" h="21">
                      <a:moveTo>
                        <a:pt x="16" y="21"/>
                      </a:moveTo>
                      <a:cubicBezTo>
                        <a:pt x="13" y="21"/>
                        <a:pt x="13" y="21"/>
                        <a:pt x="13" y="21"/>
                      </a:cubicBezTo>
                      <a:cubicBezTo>
                        <a:pt x="13" y="10"/>
                        <a:pt x="13" y="10"/>
                        <a:pt x="13" y="10"/>
                      </a:cubicBezTo>
                      <a:cubicBezTo>
                        <a:pt x="13" y="9"/>
                        <a:pt x="13" y="8"/>
                        <a:pt x="13" y="7"/>
                      </a:cubicBezTo>
                      <a:cubicBezTo>
                        <a:pt x="13" y="6"/>
                        <a:pt x="12" y="6"/>
                        <a:pt x="12" y="5"/>
                      </a:cubicBezTo>
                      <a:cubicBezTo>
                        <a:pt x="12" y="5"/>
                        <a:pt x="12" y="4"/>
                        <a:pt x="11" y="4"/>
                      </a:cubicBezTo>
                      <a:cubicBezTo>
                        <a:pt x="11" y="4"/>
                        <a:pt x="10" y="4"/>
                        <a:pt x="9" y="4"/>
                      </a:cubicBezTo>
                      <a:cubicBezTo>
                        <a:pt x="8" y="4"/>
                        <a:pt x="7" y="4"/>
                        <a:pt x="6" y="4"/>
                      </a:cubicBezTo>
                      <a:cubicBezTo>
                        <a:pt x="5" y="5"/>
                        <a:pt x="5" y="5"/>
                        <a:pt x="4" y="6"/>
                      </a:cubicBezTo>
                      <a:cubicBezTo>
                        <a:pt x="4" y="21"/>
                        <a:pt x="4" y="21"/>
                        <a:pt x="4" y="21"/>
                      </a:cubicBezTo>
                      <a:cubicBezTo>
                        <a:pt x="0" y="21"/>
                        <a:pt x="0" y="21"/>
                        <a:pt x="0" y="21"/>
                      </a:cubicBezTo>
                      <a:cubicBezTo>
                        <a:pt x="0" y="1"/>
                        <a:pt x="0" y="1"/>
                        <a:pt x="0" y="1"/>
                      </a:cubicBezTo>
                      <a:cubicBezTo>
                        <a:pt x="4" y="1"/>
                        <a:pt x="4" y="1"/>
                        <a:pt x="4" y="1"/>
                      </a:cubicBezTo>
                      <a:cubicBezTo>
                        <a:pt x="4" y="3"/>
                        <a:pt x="4" y="3"/>
                        <a:pt x="4" y="3"/>
                      </a:cubicBezTo>
                      <a:cubicBezTo>
                        <a:pt x="5" y="2"/>
                        <a:pt x="6" y="2"/>
                        <a:pt x="7" y="1"/>
                      </a:cubicBezTo>
                      <a:cubicBezTo>
                        <a:pt x="8" y="1"/>
                        <a:pt x="9" y="0"/>
                        <a:pt x="10" y="0"/>
                      </a:cubicBezTo>
                      <a:cubicBezTo>
                        <a:pt x="12" y="0"/>
                        <a:pt x="13" y="1"/>
                        <a:pt x="15" y="2"/>
                      </a:cubicBezTo>
                      <a:cubicBezTo>
                        <a:pt x="16" y="4"/>
                        <a:pt x="16" y="6"/>
                        <a:pt x="16" y="8"/>
                      </a:cubicBezTo>
                      <a:lnTo>
                        <a:pt x="16" y="21"/>
                      </a:lnTo>
                      <a:close/>
                    </a:path>
                  </a:pathLst>
                </a:custGeom>
                <a:solidFill>
                  <a:srgbClr val="C7CCC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029" name="Freeform 40"/>
                <p:cNvSpPr/>
                <p:nvPr/>
              </p:nvSpPr>
              <p:spPr bwMode="auto">
                <a:xfrm>
                  <a:off x="5792788" y="3829049"/>
                  <a:ext cx="22226" cy="28575"/>
                </a:xfrm>
                <a:custGeom>
                  <a:avLst/>
                  <a:gdLst>
                    <a:gd name="T0" fmla="*/ 16 w 16"/>
                    <a:gd name="T1" fmla="*/ 21 h 21"/>
                    <a:gd name="T2" fmla="*/ 13 w 16"/>
                    <a:gd name="T3" fmla="*/ 21 h 21"/>
                    <a:gd name="T4" fmla="*/ 13 w 16"/>
                    <a:gd name="T5" fmla="*/ 10 h 21"/>
                    <a:gd name="T6" fmla="*/ 12 w 16"/>
                    <a:gd name="T7" fmla="*/ 7 h 21"/>
                    <a:gd name="T8" fmla="*/ 12 w 16"/>
                    <a:gd name="T9" fmla="*/ 5 h 21"/>
                    <a:gd name="T10" fmla="*/ 11 w 16"/>
                    <a:gd name="T11" fmla="*/ 4 h 21"/>
                    <a:gd name="T12" fmla="*/ 9 w 16"/>
                    <a:gd name="T13" fmla="*/ 4 h 21"/>
                    <a:gd name="T14" fmla="*/ 6 w 16"/>
                    <a:gd name="T15" fmla="*/ 4 h 21"/>
                    <a:gd name="T16" fmla="*/ 3 w 16"/>
                    <a:gd name="T17" fmla="*/ 6 h 21"/>
                    <a:gd name="T18" fmla="*/ 3 w 16"/>
                    <a:gd name="T19" fmla="*/ 21 h 21"/>
                    <a:gd name="T20" fmla="*/ 0 w 16"/>
                    <a:gd name="T21" fmla="*/ 21 h 21"/>
                    <a:gd name="T22" fmla="*/ 0 w 16"/>
                    <a:gd name="T23" fmla="*/ 1 h 21"/>
                    <a:gd name="T24" fmla="*/ 3 w 16"/>
                    <a:gd name="T25" fmla="*/ 1 h 21"/>
                    <a:gd name="T26" fmla="*/ 3 w 16"/>
                    <a:gd name="T27" fmla="*/ 3 h 21"/>
                    <a:gd name="T28" fmla="*/ 6 w 16"/>
                    <a:gd name="T29" fmla="*/ 1 h 21"/>
                    <a:gd name="T30" fmla="*/ 10 w 16"/>
                    <a:gd name="T31" fmla="*/ 0 h 21"/>
                    <a:gd name="T32" fmla="*/ 14 w 16"/>
                    <a:gd name="T33" fmla="*/ 2 h 21"/>
                    <a:gd name="T34" fmla="*/ 16 w 16"/>
                    <a:gd name="T35" fmla="*/ 8 h 21"/>
                    <a:gd name="T36" fmla="*/ 16 w 16"/>
                    <a:gd name="T37" fmla="*/ 2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6" h="21">
                      <a:moveTo>
                        <a:pt x="16" y="21"/>
                      </a:moveTo>
                      <a:cubicBezTo>
                        <a:pt x="13" y="21"/>
                        <a:pt x="13" y="21"/>
                        <a:pt x="13" y="21"/>
                      </a:cubicBezTo>
                      <a:cubicBezTo>
                        <a:pt x="13" y="10"/>
                        <a:pt x="13" y="10"/>
                        <a:pt x="13" y="10"/>
                      </a:cubicBezTo>
                      <a:cubicBezTo>
                        <a:pt x="13" y="9"/>
                        <a:pt x="13" y="8"/>
                        <a:pt x="12" y="7"/>
                      </a:cubicBezTo>
                      <a:cubicBezTo>
                        <a:pt x="12" y="6"/>
                        <a:pt x="12" y="6"/>
                        <a:pt x="12" y="5"/>
                      </a:cubicBezTo>
                      <a:cubicBezTo>
                        <a:pt x="12" y="5"/>
                        <a:pt x="11" y="4"/>
                        <a:pt x="11" y="4"/>
                      </a:cubicBezTo>
                      <a:cubicBezTo>
                        <a:pt x="10" y="4"/>
                        <a:pt x="10" y="4"/>
                        <a:pt x="9" y="4"/>
                      </a:cubicBezTo>
                      <a:cubicBezTo>
                        <a:pt x="8" y="4"/>
                        <a:pt x="7" y="4"/>
                        <a:pt x="6" y="4"/>
                      </a:cubicBezTo>
                      <a:cubicBezTo>
                        <a:pt x="5" y="5"/>
                        <a:pt x="4" y="5"/>
                        <a:pt x="3" y="6"/>
                      </a:cubicBezTo>
                      <a:cubicBezTo>
                        <a:pt x="3" y="21"/>
                        <a:pt x="3" y="21"/>
                        <a:pt x="3" y="21"/>
                      </a:cubicBezTo>
                      <a:cubicBezTo>
                        <a:pt x="0" y="21"/>
                        <a:pt x="0" y="21"/>
                        <a:pt x="0" y="21"/>
                      </a:cubicBezTo>
                      <a:cubicBezTo>
                        <a:pt x="0" y="1"/>
                        <a:pt x="0" y="1"/>
                        <a:pt x="0" y="1"/>
                      </a:cubicBezTo>
                      <a:cubicBezTo>
                        <a:pt x="3" y="1"/>
                        <a:pt x="3" y="1"/>
                        <a:pt x="3" y="1"/>
                      </a:cubicBezTo>
                      <a:cubicBezTo>
                        <a:pt x="3" y="3"/>
                        <a:pt x="3" y="3"/>
                        <a:pt x="3" y="3"/>
                      </a:cubicBezTo>
                      <a:cubicBezTo>
                        <a:pt x="4" y="2"/>
                        <a:pt x="5" y="2"/>
                        <a:pt x="6" y="1"/>
                      </a:cubicBezTo>
                      <a:cubicBezTo>
                        <a:pt x="7" y="1"/>
                        <a:pt x="9" y="0"/>
                        <a:pt x="10" y="0"/>
                      </a:cubicBezTo>
                      <a:cubicBezTo>
                        <a:pt x="12" y="0"/>
                        <a:pt x="13" y="1"/>
                        <a:pt x="14" y="2"/>
                      </a:cubicBezTo>
                      <a:cubicBezTo>
                        <a:pt x="15" y="4"/>
                        <a:pt x="16" y="6"/>
                        <a:pt x="16" y="8"/>
                      </a:cubicBezTo>
                      <a:lnTo>
                        <a:pt x="16" y="21"/>
                      </a:lnTo>
                      <a:close/>
                    </a:path>
                  </a:pathLst>
                </a:custGeom>
                <a:solidFill>
                  <a:srgbClr val="C7CCC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030" name="Freeform 41"/>
                <p:cNvSpPr>
                  <a:spLocks noEditPoints="1"/>
                </p:cNvSpPr>
                <p:nvPr/>
              </p:nvSpPr>
              <p:spPr bwMode="auto">
                <a:xfrm>
                  <a:off x="5818188" y="3829049"/>
                  <a:ext cx="25400" cy="30163"/>
                </a:xfrm>
                <a:custGeom>
                  <a:avLst/>
                  <a:gdLst>
                    <a:gd name="T0" fmla="*/ 11 w 18"/>
                    <a:gd name="T1" fmla="*/ 22 h 22"/>
                    <a:gd name="T2" fmla="*/ 3 w 18"/>
                    <a:gd name="T3" fmla="*/ 19 h 22"/>
                    <a:gd name="T4" fmla="*/ 0 w 18"/>
                    <a:gd name="T5" fmla="*/ 11 h 22"/>
                    <a:gd name="T6" fmla="*/ 3 w 18"/>
                    <a:gd name="T7" fmla="*/ 3 h 22"/>
                    <a:gd name="T8" fmla="*/ 10 w 18"/>
                    <a:gd name="T9" fmla="*/ 0 h 22"/>
                    <a:gd name="T10" fmla="*/ 13 w 18"/>
                    <a:gd name="T11" fmla="*/ 1 h 22"/>
                    <a:gd name="T12" fmla="*/ 16 w 18"/>
                    <a:gd name="T13" fmla="*/ 3 h 22"/>
                    <a:gd name="T14" fmla="*/ 17 w 18"/>
                    <a:gd name="T15" fmla="*/ 5 h 22"/>
                    <a:gd name="T16" fmla="*/ 18 w 18"/>
                    <a:gd name="T17" fmla="*/ 10 h 22"/>
                    <a:gd name="T18" fmla="*/ 18 w 18"/>
                    <a:gd name="T19" fmla="*/ 11 h 22"/>
                    <a:gd name="T20" fmla="*/ 4 w 18"/>
                    <a:gd name="T21" fmla="*/ 11 h 22"/>
                    <a:gd name="T22" fmla="*/ 6 w 18"/>
                    <a:gd name="T23" fmla="*/ 17 h 22"/>
                    <a:gd name="T24" fmla="*/ 11 w 18"/>
                    <a:gd name="T25" fmla="*/ 19 h 22"/>
                    <a:gd name="T26" fmla="*/ 13 w 18"/>
                    <a:gd name="T27" fmla="*/ 18 h 22"/>
                    <a:gd name="T28" fmla="*/ 15 w 18"/>
                    <a:gd name="T29" fmla="*/ 18 h 22"/>
                    <a:gd name="T30" fmla="*/ 16 w 18"/>
                    <a:gd name="T31" fmla="*/ 17 h 22"/>
                    <a:gd name="T32" fmla="*/ 17 w 18"/>
                    <a:gd name="T33" fmla="*/ 16 h 22"/>
                    <a:gd name="T34" fmla="*/ 18 w 18"/>
                    <a:gd name="T35" fmla="*/ 16 h 22"/>
                    <a:gd name="T36" fmla="*/ 18 w 18"/>
                    <a:gd name="T37" fmla="*/ 20 h 22"/>
                    <a:gd name="T38" fmla="*/ 16 w 18"/>
                    <a:gd name="T39" fmla="*/ 21 h 22"/>
                    <a:gd name="T40" fmla="*/ 14 w 18"/>
                    <a:gd name="T41" fmla="*/ 21 h 22"/>
                    <a:gd name="T42" fmla="*/ 13 w 18"/>
                    <a:gd name="T43" fmla="*/ 22 h 22"/>
                    <a:gd name="T44" fmla="*/ 11 w 18"/>
                    <a:gd name="T45" fmla="*/ 22 h 22"/>
                    <a:gd name="T46" fmla="*/ 15 w 18"/>
                    <a:gd name="T47" fmla="*/ 9 h 22"/>
                    <a:gd name="T48" fmla="*/ 14 w 18"/>
                    <a:gd name="T49" fmla="*/ 6 h 22"/>
                    <a:gd name="T50" fmla="*/ 13 w 18"/>
                    <a:gd name="T51" fmla="*/ 5 h 22"/>
                    <a:gd name="T52" fmla="*/ 12 w 18"/>
                    <a:gd name="T53" fmla="*/ 4 h 22"/>
                    <a:gd name="T54" fmla="*/ 10 w 18"/>
                    <a:gd name="T55" fmla="*/ 3 h 22"/>
                    <a:gd name="T56" fmla="*/ 7 w 18"/>
                    <a:gd name="T57" fmla="*/ 4 h 22"/>
                    <a:gd name="T58" fmla="*/ 5 w 18"/>
                    <a:gd name="T59" fmla="*/ 5 h 22"/>
                    <a:gd name="T60" fmla="*/ 4 w 18"/>
                    <a:gd name="T61" fmla="*/ 7 h 22"/>
                    <a:gd name="T62" fmla="*/ 4 w 18"/>
                    <a:gd name="T63" fmla="*/ 9 h 22"/>
                    <a:gd name="T64" fmla="*/ 15 w 18"/>
                    <a:gd name="T65" fmla="*/ 9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8" h="22">
                      <a:moveTo>
                        <a:pt x="11" y="22"/>
                      </a:moveTo>
                      <a:cubicBezTo>
                        <a:pt x="7" y="22"/>
                        <a:pt x="5" y="21"/>
                        <a:pt x="3" y="19"/>
                      </a:cubicBezTo>
                      <a:cubicBezTo>
                        <a:pt x="1" y="17"/>
                        <a:pt x="0" y="15"/>
                        <a:pt x="0" y="11"/>
                      </a:cubicBezTo>
                      <a:cubicBezTo>
                        <a:pt x="0" y="8"/>
                        <a:pt x="1" y="5"/>
                        <a:pt x="3" y="3"/>
                      </a:cubicBezTo>
                      <a:cubicBezTo>
                        <a:pt x="5" y="1"/>
                        <a:pt x="7" y="0"/>
                        <a:pt x="10" y="0"/>
                      </a:cubicBezTo>
                      <a:cubicBezTo>
                        <a:pt x="11" y="0"/>
                        <a:pt x="12" y="1"/>
                        <a:pt x="13" y="1"/>
                      </a:cubicBezTo>
                      <a:cubicBezTo>
                        <a:pt x="14" y="1"/>
                        <a:pt x="15" y="2"/>
                        <a:pt x="16" y="3"/>
                      </a:cubicBezTo>
                      <a:cubicBezTo>
                        <a:pt x="16" y="3"/>
                        <a:pt x="17" y="4"/>
                        <a:pt x="17" y="5"/>
                      </a:cubicBezTo>
                      <a:cubicBezTo>
                        <a:pt x="18" y="7"/>
                        <a:pt x="18" y="8"/>
                        <a:pt x="18" y="10"/>
                      </a:cubicBezTo>
                      <a:cubicBezTo>
                        <a:pt x="18" y="11"/>
                        <a:pt x="18" y="11"/>
                        <a:pt x="18" y="11"/>
                      </a:cubicBezTo>
                      <a:cubicBezTo>
                        <a:pt x="4" y="11"/>
                        <a:pt x="4" y="11"/>
                        <a:pt x="4" y="11"/>
                      </a:cubicBezTo>
                      <a:cubicBezTo>
                        <a:pt x="4" y="14"/>
                        <a:pt x="4" y="16"/>
                        <a:pt x="6" y="17"/>
                      </a:cubicBezTo>
                      <a:cubicBezTo>
                        <a:pt x="7" y="18"/>
                        <a:pt x="8" y="19"/>
                        <a:pt x="11" y="19"/>
                      </a:cubicBezTo>
                      <a:cubicBezTo>
                        <a:pt x="11" y="19"/>
                        <a:pt x="12" y="19"/>
                        <a:pt x="13" y="18"/>
                      </a:cubicBezTo>
                      <a:cubicBezTo>
                        <a:pt x="13" y="18"/>
                        <a:pt x="14" y="18"/>
                        <a:pt x="15" y="18"/>
                      </a:cubicBezTo>
                      <a:cubicBezTo>
                        <a:pt x="15" y="18"/>
                        <a:pt x="16" y="17"/>
                        <a:pt x="16" y="17"/>
                      </a:cubicBezTo>
                      <a:cubicBezTo>
                        <a:pt x="17" y="17"/>
                        <a:pt x="17" y="16"/>
                        <a:pt x="17" y="16"/>
                      </a:cubicBezTo>
                      <a:cubicBezTo>
                        <a:pt x="18" y="16"/>
                        <a:pt x="18" y="16"/>
                        <a:pt x="18" y="16"/>
                      </a:cubicBezTo>
                      <a:cubicBezTo>
                        <a:pt x="18" y="20"/>
                        <a:pt x="18" y="20"/>
                        <a:pt x="18" y="20"/>
                      </a:cubicBezTo>
                      <a:cubicBezTo>
                        <a:pt x="17" y="20"/>
                        <a:pt x="17" y="20"/>
                        <a:pt x="16" y="21"/>
                      </a:cubicBezTo>
                      <a:cubicBezTo>
                        <a:pt x="15" y="21"/>
                        <a:pt x="15" y="21"/>
                        <a:pt x="14" y="21"/>
                      </a:cubicBezTo>
                      <a:cubicBezTo>
                        <a:pt x="14" y="21"/>
                        <a:pt x="13" y="21"/>
                        <a:pt x="13" y="22"/>
                      </a:cubicBezTo>
                      <a:cubicBezTo>
                        <a:pt x="12" y="22"/>
                        <a:pt x="11" y="22"/>
                        <a:pt x="11" y="22"/>
                      </a:cubicBezTo>
                      <a:close/>
                      <a:moveTo>
                        <a:pt x="15" y="9"/>
                      </a:moveTo>
                      <a:cubicBezTo>
                        <a:pt x="15" y="8"/>
                        <a:pt x="14" y="7"/>
                        <a:pt x="14" y="6"/>
                      </a:cubicBezTo>
                      <a:cubicBezTo>
                        <a:pt x="14" y="6"/>
                        <a:pt x="14" y="5"/>
                        <a:pt x="13" y="5"/>
                      </a:cubicBezTo>
                      <a:cubicBezTo>
                        <a:pt x="13" y="4"/>
                        <a:pt x="13" y="4"/>
                        <a:pt x="12" y="4"/>
                      </a:cubicBezTo>
                      <a:cubicBezTo>
                        <a:pt x="11" y="3"/>
                        <a:pt x="10" y="3"/>
                        <a:pt x="10" y="3"/>
                      </a:cubicBezTo>
                      <a:cubicBezTo>
                        <a:pt x="9" y="3"/>
                        <a:pt x="8" y="3"/>
                        <a:pt x="7" y="4"/>
                      </a:cubicBezTo>
                      <a:cubicBezTo>
                        <a:pt x="7" y="4"/>
                        <a:pt x="6" y="4"/>
                        <a:pt x="5" y="5"/>
                      </a:cubicBezTo>
                      <a:cubicBezTo>
                        <a:pt x="5" y="5"/>
                        <a:pt x="5" y="6"/>
                        <a:pt x="4" y="7"/>
                      </a:cubicBezTo>
                      <a:cubicBezTo>
                        <a:pt x="4" y="7"/>
                        <a:pt x="4" y="8"/>
                        <a:pt x="4" y="9"/>
                      </a:cubicBezTo>
                      <a:lnTo>
                        <a:pt x="15" y="9"/>
                      </a:lnTo>
                      <a:close/>
                    </a:path>
                  </a:pathLst>
                </a:custGeom>
                <a:solidFill>
                  <a:srgbClr val="C7CCC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031" name="Freeform 42"/>
                <p:cNvSpPr/>
                <p:nvPr/>
              </p:nvSpPr>
              <p:spPr bwMode="auto">
                <a:xfrm>
                  <a:off x="5848351" y="3830638"/>
                  <a:ext cx="14288" cy="26988"/>
                </a:xfrm>
                <a:custGeom>
                  <a:avLst/>
                  <a:gdLst>
                    <a:gd name="T0" fmla="*/ 11 w 11"/>
                    <a:gd name="T1" fmla="*/ 4 h 20"/>
                    <a:gd name="T2" fmla="*/ 11 w 11"/>
                    <a:gd name="T3" fmla="*/ 4 h 20"/>
                    <a:gd name="T4" fmla="*/ 10 w 11"/>
                    <a:gd name="T5" fmla="*/ 3 h 20"/>
                    <a:gd name="T6" fmla="*/ 9 w 11"/>
                    <a:gd name="T7" fmla="*/ 3 h 20"/>
                    <a:gd name="T8" fmla="*/ 6 w 11"/>
                    <a:gd name="T9" fmla="*/ 4 h 20"/>
                    <a:gd name="T10" fmla="*/ 4 w 11"/>
                    <a:gd name="T11" fmla="*/ 6 h 20"/>
                    <a:gd name="T12" fmla="*/ 4 w 11"/>
                    <a:gd name="T13" fmla="*/ 20 h 20"/>
                    <a:gd name="T14" fmla="*/ 0 w 11"/>
                    <a:gd name="T15" fmla="*/ 20 h 20"/>
                    <a:gd name="T16" fmla="*/ 0 w 11"/>
                    <a:gd name="T17" fmla="*/ 0 h 20"/>
                    <a:gd name="T18" fmla="*/ 4 w 11"/>
                    <a:gd name="T19" fmla="*/ 0 h 20"/>
                    <a:gd name="T20" fmla="*/ 4 w 11"/>
                    <a:gd name="T21" fmla="*/ 3 h 20"/>
                    <a:gd name="T22" fmla="*/ 7 w 11"/>
                    <a:gd name="T23" fmla="*/ 1 h 20"/>
                    <a:gd name="T24" fmla="*/ 10 w 11"/>
                    <a:gd name="T25" fmla="*/ 0 h 20"/>
                    <a:gd name="T26" fmla="*/ 11 w 11"/>
                    <a:gd name="T27" fmla="*/ 0 h 20"/>
                    <a:gd name="T28" fmla="*/ 11 w 11"/>
                    <a:gd name="T29" fmla="*/ 0 h 20"/>
                    <a:gd name="T30" fmla="*/ 11 w 11"/>
                    <a:gd name="T31" fmla="*/ 4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 h="20">
                      <a:moveTo>
                        <a:pt x="11" y="4"/>
                      </a:moveTo>
                      <a:cubicBezTo>
                        <a:pt x="11" y="4"/>
                        <a:pt x="11" y="4"/>
                        <a:pt x="11" y="4"/>
                      </a:cubicBezTo>
                      <a:cubicBezTo>
                        <a:pt x="11" y="4"/>
                        <a:pt x="10" y="4"/>
                        <a:pt x="10" y="3"/>
                      </a:cubicBezTo>
                      <a:cubicBezTo>
                        <a:pt x="10" y="3"/>
                        <a:pt x="9" y="3"/>
                        <a:pt x="9" y="3"/>
                      </a:cubicBezTo>
                      <a:cubicBezTo>
                        <a:pt x="8" y="3"/>
                        <a:pt x="7" y="4"/>
                        <a:pt x="6" y="4"/>
                      </a:cubicBezTo>
                      <a:cubicBezTo>
                        <a:pt x="5" y="4"/>
                        <a:pt x="5" y="5"/>
                        <a:pt x="4" y="6"/>
                      </a:cubicBezTo>
                      <a:cubicBezTo>
                        <a:pt x="4" y="20"/>
                        <a:pt x="4" y="20"/>
                        <a:pt x="4" y="20"/>
                      </a:cubicBezTo>
                      <a:cubicBezTo>
                        <a:pt x="0" y="20"/>
                        <a:pt x="0" y="20"/>
                        <a:pt x="0" y="20"/>
                      </a:cubicBezTo>
                      <a:cubicBezTo>
                        <a:pt x="0" y="0"/>
                        <a:pt x="0" y="0"/>
                        <a:pt x="0" y="0"/>
                      </a:cubicBezTo>
                      <a:cubicBezTo>
                        <a:pt x="4" y="0"/>
                        <a:pt x="4" y="0"/>
                        <a:pt x="4" y="0"/>
                      </a:cubicBezTo>
                      <a:cubicBezTo>
                        <a:pt x="4" y="3"/>
                        <a:pt x="4" y="3"/>
                        <a:pt x="4" y="3"/>
                      </a:cubicBezTo>
                      <a:cubicBezTo>
                        <a:pt x="5" y="2"/>
                        <a:pt x="6" y="1"/>
                        <a:pt x="7" y="1"/>
                      </a:cubicBezTo>
                      <a:cubicBezTo>
                        <a:pt x="8" y="0"/>
                        <a:pt x="9" y="0"/>
                        <a:pt x="10" y="0"/>
                      </a:cubicBezTo>
                      <a:cubicBezTo>
                        <a:pt x="10" y="0"/>
                        <a:pt x="10" y="0"/>
                        <a:pt x="11" y="0"/>
                      </a:cubicBezTo>
                      <a:cubicBezTo>
                        <a:pt x="11" y="0"/>
                        <a:pt x="11" y="0"/>
                        <a:pt x="11" y="0"/>
                      </a:cubicBezTo>
                      <a:lnTo>
                        <a:pt x="11" y="4"/>
                      </a:lnTo>
                      <a:close/>
                    </a:path>
                  </a:pathLst>
                </a:custGeom>
                <a:solidFill>
                  <a:srgbClr val="C7CCC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032" name="Freeform 43"/>
                <p:cNvSpPr/>
                <p:nvPr/>
              </p:nvSpPr>
              <p:spPr bwMode="auto">
                <a:xfrm>
                  <a:off x="5859463" y="3851275"/>
                  <a:ext cx="9525" cy="15875"/>
                </a:xfrm>
                <a:custGeom>
                  <a:avLst/>
                  <a:gdLst>
                    <a:gd name="T0" fmla="*/ 6 w 6"/>
                    <a:gd name="T1" fmla="*/ 0 h 10"/>
                    <a:gd name="T2" fmla="*/ 1 w 6"/>
                    <a:gd name="T3" fmla="*/ 10 h 10"/>
                    <a:gd name="T4" fmla="*/ 0 w 6"/>
                    <a:gd name="T5" fmla="*/ 10 h 10"/>
                    <a:gd name="T6" fmla="*/ 2 w 6"/>
                    <a:gd name="T7" fmla="*/ 0 h 10"/>
                    <a:gd name="T8" fmla="*/ 6 w 6"/>
                    <a:gd name="T9" fmla="*/ 0 h 10"/>
                  </a:gdLst>
                  <a:ahLst/>
                  <a:cxnLst>
                    <a:cxn ang="0">
                      <a:pos x="T0" y="T1"/>
                    </a:cxn>
                    <a:cxn ang="0">
                      <a:pos x="T2" y="T3"/>
                    </a:cxn>
                    <a:cxn ang="0">
                      <a:pos x="T4" y="T5"/>
                    </a:cxn>
                    <a:cxn ang="0">
                      <a:pos x="T6" y="T7"/>
                    </a:cxn>
                    <a:cxn ang="0">
                      <a:pos x="T8" y="T9"/>
                    </a:cxn>
                  </a:cxnLst>
                  <a:rect l="0" t="0" r="r" b="b"/>
                  <a:pathLst>
                    <a:path w="6" h="10">
                      <a:moveTo>
                        <a:pt x="6" y="0"/>
                      </a:moveTo>
                      <a:lnTo>
                        <a:pt x="1" y="10"/>
                      </a:lnTo>
                      <a:lnTo>
                        <a:pt x="0" y="10"/>
                      </a:lnTo>
                      <a:lnTo>
                        <a:pt x="2" y="0"/>
                      </a:lnTo>
                      <a:lnTo>
                        <a:pt x="6" y="0"/>
                      </a:lnTo>
                      <a:close/>
                    </a:path>
                  </a:pathLst>
                </a:custGeom>
                <a:solidFill>
                  <a:srgbClr val="C7CCC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033" name="Freeform 44"/>
                <p:cNvSpPr>
                  <a:spLocks noEditPoints="1"/>
                </p:cNvSpPr>
                <p:nvPr/>
              </p:nvSpPr>
              <p:spPr bwMode="auto">
                <a:xfrm>
                  <a:off x="5892801" y="3819525"/>
                  <a:ext cx="22226" cy="39687"/>
                </a:xfrm>
                <a:custGeom>
                  <a:avLst/>
                  <a:gdLst>
                    <a:gd name="T0" fmla="*/ 17 w 17"/>
                    <a:gd name="T1" fmla="*/ 18 h 29"/>
                    <a:gd name="T2" fmla="*/ 14 w 17"/>
                    <a:gd name="T3" fmla="*/ 26 h 29"/>
                    <a:gd name="T4" fmla="*/ 8 w 17"/>
                    <a:gd name="T5" fmla="*/ 29 h 29"/>
                    <a:gd name="T6" fmla="*/ 5 w 17"/>
                    <a:gd name="T7" fmla="*/ 28 h 29"/>
                    <a:gd name="T8" fmla="*/ 3 w 17"/>
                    <a:gd name="T9" fmla="*/ 27 h 29"/>
                    <a:gd name="T10" fmla="*/ 3 w 17"/>
                    <a:gd name="T11" fmla="*/ 28 h 29"/>
                    <a:gd name="T12" fmla="*/ 0 w 17"/>
                    <a:gd name="T13" fmla="*/ 28 h 29"/>
                    <a:gd name="T14" fmla="*/ 0 w 17"/>
                    <a:gd name="T15" fmla="*/ 0 h 29"/>
                    <a:gd name="T16" fmla="*/ 3 w 17"/>
                    <a:gd name="T17" fmla="*/ 0 h 29"/>
                    <a:gd name="T18" fmla="*/ 3 w 17"/>
                    <a:gd name="T19" fmla="*/ 10 h 29"/>
                    <a:gd name="T20" fmla="*/ 6 w 17"/>
                    <a:gd name="T21" fmla="*/ 8 h 29"/>
                    <a:gd name="T22" fmla="*/ 9 w 17"/>
                    <a:gd name="T23" fmla="*/ 7 h 29"/>
                    <a:gd name="T24" fmla="*/ 15 w 17"/>
                    <a:gd name="T25" fmla="*/ 10 h 29"/>
                    <a:gd name="T26" fmla="*/ 17 w 17"/>
                    <a:gd name="T27" fmla="*/ 18 h 29"/>
                    <a:gd name="T28" fmla="*/ 13 w 17"/>
                    <a:gd name="T29" fmla="*/ 18 h 29"/>
                    <a:gd name="T30" fmla="*/ 12 w 17"/>
                    <a:gd name="T31" fmla="*/ 13 h 29"/>
                    <a:gd name="T32" fmla="*/ 8 w 17"/>
                    <a:gd name="T33" fmla="*/ 11 h 29"/>
                    <a:gd name="T34" fmla="*/ 6 w 17"/>
                    <a:gd name="T35" fmla="*/ 11 h 29"/>
                    <a:gd name="T36" fmla="*/ 3 w 17"/>
                    <a:gd name="T37" fmla="*/ 13 h 29"/>
                    <a:gd name="T38" fmla="*/ 3 w 17"/>
                    <a:gd name="T39" fmla="*/ 25 h 29"/>
                    <a:gd name="T40" fmla="*/ 5 w 17"/>
                    <a:gd name="T41" fmla="*/ 25 h 29"/>
                    <a:gd name="T42" fmla="*/ 8 w 17"/>
                    <a:gd name="T43" fmla="*/ 26 h 29"/>
                    <a:gd name="T44" fmla="*/ 12 w 17"/>
                    <a:gd name="T45" fmla="*/ 24 h 29"/>
                    <a:gd name="T46" fmla="*/ 13 w 17"/>
                    <a:gd name="T47" fmla="*/ 18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7" h="29">
                      <a:moveTo>
                        <a:pt x="17" y="18"/>
                      </a:moveTo>
                      <a:cubicBezTo>
                        <a:pt x="17" y="21"/>
                        <a:pt x="16" y="24"/>
                        <a:pt x="14" y="26"/>
                      </a:cubicBezTo>
                      <a:cubicBezTo>
                        <a:pt x="13" y="28"/>
                        <a:pt x="11" y="29"/>
                        <a:pt x="8" y="29"/>
                      </a:cubicBezTo>
                      <a:cubicBezTo>
                        <a:pt x="7" y="29"/>
                        <a:pt x="6" y="29"/>
                        <a:pt x="5" y="28"/>
                      </a:cubicBezTo>
                      <a:cubicBezTo>
                        <a:pt x="5" y="28"/>
                        <a:pt x="4" y="28"/>
                        <a:pt x="3" y="27"/>
                      </a:cubicBezTo>
                      <a:cubicBezTo>
                        <a:pt x="3" y="28"/>
                        <a:pt x="3" y="28"/>
                        <a:pt x="3" y="28"/>
                      </a:cubicBezTo>
                      <a:cubicBezTo>
                        <a:pt x="0" y="28"/>
                        <a:pt x="0" y="28"/>
                        <a:pt x="0" y="28"/>
                      </a:cubicBezTo>
                      <a:cubicBezTo>
                        <a:pt x="0" y="0"/>
                        <a:pt x="0" y="0"/>
                        <a:pt x="0" y="0"/>
                      </a:cubicBezTo>
                      <a:cubicBezTo>
                        <a:pt x="3" y="0"/>
                        <a:pt x="3" y="0"/>
                        <a:pt x="3" y="0"/>
                      </a:cubicBezTo>
                      <a:cubicBezTo>
                        <a:pt x="3" y="10"/>
                        <a:pt x="3" y="10"/>
                        <a:pt x="3" y="10"/>
                      </a:cubicBezTo>
                      <a:cubicBezTo>
                        <a:pt x="4" y="9"/>
                        <a:pt x="5" y="9"/>
                        <a:pt x="6" y="8"/>
                      </a:cubicBezTo>
                      <a:cubicBezTo>
                        <a:pt x="7" y="8"/>
                        <a:pt x="8" y="7"/>
                        <a:pt x="9" y="7"/>
                      </a:cubicBezTo>
                      <a:cubicBezTo>
                        <a:pt x="12" y="7"/>
                        <a:pt x="13" y="8"/>
                        <a:pt x="15" y="10"/>
                      </a:cubicBezTo>
                      <a:cubicBezTo>
                        <a:pt x="16" y="12"/>
                        <a:pt x="17" y="14"/>
                        <a:pt x="17" y="18"/>
                      </a:cubicBezTo>
                      <a:close/>
                      <a:moveTo>
                        <a:pt x="13" y="18"/>
                      </a:moveTo>
                      <a:cubicBezTo>
                        <a:pt x="13" y="16"/>
                        <a:pt x="13" y="14"/>
                        <a:pt x="12" y="13"/>
                      </a:cubicBezTo>
                      <a:cubicBezTo>
                        <a:pt x="11" y="11"/>
                        <a:pt x="10" y="11"/>
                        <a:pt x="8" y="11"/>
                      </a:cubicBezTo>
                      <a:cubicBezTo>
                        <a:pt x="7" y="11"/>
                        <a:pt x="7" y="11"/>
                        <a:pt x="6" y="11"/>
                      </a:cubicBezTo>
                      <a:cubicBezTo>
                        <a:pt x="5" y="12"/>
                        <a:pt x="4" y="12"/>
                        <a:pt x="3" y="13"/>
                      </a:cubicBezTo>
                      <a:cubicBezTo>
                        <a:pt x="3" y="25"/>
                        <a:pt x="3" y="25"/>
                        <a:pt x="3" y="25"/>
                      </a:cubicBezTo>
                      <a:cubicBezTo>
                        <a:pt x="4" y="25"/>
                        <a:pt x="5" y="25"/>
                        <a:pt x="5" y="25"/>
                      </a:cubicBezTo>
                      <a:cubicBezTo>
                        <a:pt x="6" y="26"/>
                        <a:pt x="7" y="26"/>
                        <a:pt x="8" y="26"/>
                      </a:cubicBezTo>
                      <a:cubicBezTo>
                        <a:pt x="9" y="26"/>
                        <a:pt x="11" y="25"/>
                        <a:pt x="12" y="24"/>
                      </a:cubicBezTo>
                      <a:cubicBezTo>
                        <a:pt x="13" y="23"/>
                        <a:pt x="13" y="21"/>
                        <a:pt x="13" y="18"/>
                      </a:cubicBezTo>
                      <a:close/>
                    </a:path>
                  </a:pathLst>
                </a:custGeom>
                <a:solidFill>
                  <a:srgbClr val="C7CCC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034" name="Freeform 45"/>
                <p:cNvSpPr/>
                <p:nvPr/>
              </p:nvSpPr>
              <p:spPr bwMode="auto">
                <a:xfrm>
                  <a:off x="5919788" y="3830638"/>
                  <a:ext cx="22226" cy="28575"/>
                </a:xfrm>
                <a:custGeom>
                  <a:avLst/>
                  <a:gdLst>
                    <a:gd name="T0" fmla="*/ 16 w 16"/>
                    <a:gd name="T1" fmla="*/ 20 h 21"/>
                    <a:gd name="T2" fmla="*/ 13 w 16"/>
                    <a:gd name="T3" fmla="*/ 20 h 21"/>
                    <a:gd name="T4" fmla="*/ 13 w 16"/>
                    <a:gd name="T5" fmla="*/ 18 h 21"/>
                    <a:gd name="T6" fmla="*/ 10 w 16"/>
                    <a:gd name="T7" fmla="*/ 20 h 21"/>
                    <a:gd name="T8" fmla="*/ 6 w 16"/>
                    <a:gd name="T9" fmla="*/ 21 h 21"/>
                    <a:gd name="T10" fmla="*/ 4 w 16"/>
                    <a:gd name="T11" fmla="*/ 20 h 21"/>
                    <a:gd name="T12" fmla="*/ 2 w 16"/>
                    <a:gd name="T13" fmla="*/ 19 h 21"/>
                    <a:gd name="T14" fmla="*/ 0 w 16"/>
                    <a:gd name="T15" fmla="*/ 17 h 21"/>
                    <a:gd name="T16" fmla="*/ 0 w 16"/>
                    <a:gd name="T17" fmla="*/ 13 h 21"/>
                    <a:gd name="T18" fmla="*/ 0 w 16"/>
                    <a:gd name="T19" fmla="*/ 0 h 21"/>
                    <a:gd name="T20" fmla="*/ 3 w 16"/>
                    <a:gd name="T21" fmla="*/ 0 h 21"/>
                    <a:gd name="T22" fmla="*/ 3 w 16"/>
                    <a:gd name="T23" fmla="*/ 12 h 21"/>
                    <a:gd name="T24" fmla="*/ 4 w 16"/>
                    <a:gd name="T25" fmla="*/ 14 h 21"/>
                    <a:gd name="T26" fmla="*/ 4 w 16"/>
                    <a:gd name="T27" fmla="*/ 16 h 21"/>
                    <a:gd name="T28" fmla="*/ 5 w 16"/>
                    <a:gd name="T29" fmla="*/ 17 h 21"/>
                    <a:gd name="T30" fmla="*/ 7 w 16"/>
                    <a:gd name="T31" fmla="*/ 18 h 21"/>
                    <a:gd name="T32" fmla="*/ 10 w 16"/>
                    <a:gd name="T33" fmla="*/ 17 h 21"/>
                    <a:gd name="T34" fmla="*/ 13 w 16"/>
                    <a:gd name="T35" fmla="*/ 15 h 21"/>
                    <a:gd name="T36" fmla="*/ 13 w 16"/>
                    <a:gd name="T37" fmla="*/ 0 h 21"/>
                    <a:gd name="T38" fmla="*/ 16 w 16"/>
                    <a:gd name="T39" fmla="*/ 0 h 21"/>
                    <a:gd name="T40" fmla="*/ 16 w 16"/>
                    <a:gd name="T41" fmla="*/ 2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6" h="21">
                      <a:moveTo>
                        <a:pt x="16" y="20"/>
                      </a:moveTo>
                      <a:cubicBezTo>
                        <a:pt x="13" y="20"/>
                        <a:pt x="13" y="20"/>
                        <a:pt x="13" y="20"/>
                      </a:cubicBezTo>
                      <a:cubicBezTo>
                        <a:pt x="13" y="18"/>
                        <a:pt x="13" y="18"/>
                        <a:pt x="13" y="18"/>
                      </a:cubicBezTo>
                      <a:cubicBezTo>
                        <a:pt x="11" y="19"/>
                        <a:pt x="10" y="20"/>
                        <a:pt x="10" y="20"/>
                      </a:cubicBezTo>
                      <a:cubicBezTo>
                        <a:pt x="9" y="21"/>
                        <a:pt x="8" y="21"/>
                        <a:pt x="6" y="21"/>
                      </a:cubicBezTo>
                      <a:cubicBezTo>
                        <a:pt x="5" y="21"/>
                        <a:pt x="5" y="21"/>
                        <a:pt x="4" y="20"/>
                      </a:cubicBezTo>
                      <a:cubicBezTo>
                        <a:pt x="3" y="20"/>
                        <a:pt x="2" y="20"/>
                        <a:pt x="2" y="19"/>
                      </a:cubicBezTo>
                      <a:cubicBezTo>
                        <a:pt x="1" y="18"/>
                        <a:pt x="1" y="18"/>
                        <a:pt x="0" y="17"/>
                      </a:cubicBezTo>
                      <a:cubicBezTo>
                        <a:pt x="0" y="16"/>
                        <a:pt x="0" y="14"/>
                        <a:pt x="0" y="13"/>
                      </a:cubicBezTo>
                      <a:cubicBezTo>
                        <a:pt x="0" y="0"/>
                        <a:pt x="0" y="0"/>
                        <a:pt x="0" y="0"/>
                      </a:cubicBezTo>
                      <a:cubicBezTo>
                        <a:pt x="3" y="0"/>
                        <a:pt x="3" y="0"/>
                        <a:pt x="3" y="0"/>
                      </a:cubicBezTo>
                      <a:cubicBezTo>
                        <a:pt x="3" y="12"/>
                        <a:pt x="3" y="12"/>
                        <a:pt x="3" y="12"/>
                      </a:cubicBezTo>
                      <a:cubicBezTo>
                        <a:pt x="3" y="13"/>
                        <a:pt x="3" y="13"/>
                        <a:pt x="4" y="14"/>
                      </a:cubicBezTo>
                      <a:cubicBezTo>
                        <a:pt x="4" y="15"/>
                        <a:pt x="4" y="15"/>
                        <a:pt x="4" y="16"/>
                      </a:cubicBezTo>
                      <a:cubicBezTo>
                        <a:pt x="4" y="17"/>
                        <a:pt x="5" y="17"/>
                        <a:pt x="5" y="17"/>
                      </a:cubicBezTo>
                      <a:cubicBezTo>
                        <a:pt x="6" y="17"/>
                        <a:pt x="6" y="18"/>
                        <a:pt x="7" y="18"/>
                      </a:cubicBezTo>
                      <a:cubicBezTo>
                        <a:pt x="8" y="18"/>
                        <a:pt x="9" y="17"/>
                        <a:pt x="10" y="17"/>
                      </a:cubicBezTo>
                      <a:cubicBezTo>
                        <a:pt x="11" y="16"/>
                        <a:pt x="12" y="16"/>
                        <a:pt x="13" y="15"/>
                      </a:cubicBezTo>
                      <a:cubicBezTo>
                        <a:pt x="13" y="0"/>
                        <a:pt x="13" y="0"/>
                        <a:pt x="13" y="0"/>
                      </a:cubicBezTo>
                      <a:cubicBezTo>
                        <a:pt x="16" y="0"/>
                        <a:pt x="16" y="0"/>
                        <a:pt x="16" y="0"/>
                      </a:cubicBezTo>
                      <a:lnTo>
                        <a:pt x="16" y="20"/>
                      </a:lnTo>
                      <a:close/>
                    </a:path>
                  </a:pathLst>
                </a:custGeom>
                <a:solidFill>
                  <a:srgbClr val="C7CCC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035" name="Freeform 46"/>
                <p:cNvSpPr/>
                <p:nvPr/>
              </p:nvSpPr>
              <p:spPr bwMode="auto">
                <a:xfrm>
                  <a:off x="5946776" y="3829049"/>
                  <a:ext cx="20638" cy="30163"/>
                </a:xfrm>
                <a:custGeom>
                  <a:avLst/>
                  <a:gdLst>
                    <a:gd name="T0" fmla="*/ 6 w 14"/>
                    <a:gd name="T1" fmla="*/ 22 h 22"/>
                    <a:gd name="T2" fmla="*/ 3 w 14"/>
                    <a:gd name="T3" fmla="*/ 21 h 22"/>
                    <a:gd name="T4" fmla="*/ 0 w 14"/>
                    <a:gd name="T5" fmla="*/ 20 h 22"/>
                    <a:gd name="T6" fmla="*/ 0 w 14"/>
                    <a:gd name="T7" fmla="*/ 16 h 22"/>
                    <a:gd name="T8" fmla="*/ 0 w 14"/>
                    <a:gd name="T9" fmla="*/ 16 h 22"/>
                    <a:gd name="T10" fmla="*/ 1 w 14"/>
                    <a:gd name="T11" fmla="*/ 17 h 22"/>
                    <a:gd name="T12" fmla="*/ 2 w 14"/>
                    <a:gd name="T13" fmla="*/ 18 h 22"/>
                    <a:gd name="T14" fmla="*/ 4 w 14"/>
                    <a:gd name="T15" fmla="*/ 19 h 22"/>
                    <a:gd name="T16" fmla="*/ 6 w 14"/>
                    <a:gd name="T17" fmla="*/ 19 h 22"/>
                    <a:gd name="T18" fmla="*/ 8 w 14"/>
                    <a:gd name="T19" fmla="*/ 19 h 22"/>
                    <a:gd name="T20" fmla="*/ 10 w 14"/>
                    <a:gd name="T21" fmla="*/ 18 h 22"/>
                    <a:gd name="T22" fmla="*/ 11 w 14"/>
                    <a:gd name="T23" fmla="*/ 17 h 22"/>
                    <a:gd name="T24" fmla="*/ 11 w 14"/>
                    <a:gd name="T25" fmla="*/ 16 h 22"/>
                    <a:gd name="T26" fmla="*/ 10 w 14"/>
                    <a:gd name="T27" fmla="*/ 14 h 22"/>
                    <a:gd name="T28" fmla="*/ 8 w 14"/>
                    <a:gd name="T29" fmla="*/ 13 h 22"/>
                    <a:gd name="T30" fmla="*/ 6 w 14"/>
                    <a:gd name="T31" fmla="*/ 13 h 22"/>
                    <a:gd name="T32" fmla="*/ 4 w 14"/>
                    <a:gd name="T33" fmla="*/ 12 h 22"/>
                    <a:gd name="T34" fmla="*/ 1 w 14"/>
                    <a:gd name="T35" fmla="*/ 10 h 22"/>
                    <a:gd name="T36" fmla="*/ 0 w 14"/>
                    <a:gd name="T37" fmla="*/ 7 h 22"/>
                    <a:gd name="T38" fmla="*/ 2 w 14"/>
                    <a:gd name="T39" fmla="*/ 2 h 22"/>
                    <a:gd name="T40" fmla="*/ 7 w 14"/>
                    <a:gd name="T41" fmla="*/ 0 h 22"/>
                    <a:gd name="T42" fmla="*/ 11 w 14"/>
                    <a:gd name="T43" fmla="*/ 1 h 22"/>
                    <a:gd name="T44" fmla="*/ 14 w 14"/>
                    <a:gd name="T45" fmla="*/ 2 h 22"/>
                    <a:gd name="T46" fmla="*/ 14 w 14"/>
                    <a:gd name="T47" fmla="*/ 6 h 22"/>
                    <a:gd name="T48" fmla="*/ 13 w 14"/>
                    <a:gd name="T49" fmla="*/ 6 h 22"/>
                    <a:gd name="T50" fmla="*/ 10 w 14"/>
                    <a:gd name="T51" fmla="*/ 4 h 22"/>
                    <a:gd name="T52" fmla="*/ 7 w 14"/>
                    <a:gd name="T53" fmla="*/ 3 h 22"/>
                    <a:gd name="T54" fmla="*/ 4 w 14"/>
                    <a:gd name="T55" fmla="*/ 4 h 22"/>
                    <a:gd name="T56" fmla="*/ 3 w 14"/>
                    <a:gd name="T57" fmla="*/ 6 h 22"/>
                    <a:gd name="T58" fmla="*/ 4 w 14"/>
                    <a:gd name="T59" fmla="*/ 8 h 22"/>
                    <a:gd name="T60" fmla="*/ 6 w 14"/>
                    <a:gd name="T61" fmla="*/ 9 h 22"/>
                    <a:gd name="T62" fmla="*/ 8 w 14"/>
                    <a:gd name="T63" fmla="*/ 10 h 22"/>
                    <a:gd name="T64" fmla="*/ 10 w 14"/>
                    <a:gd name="T65" fmla="*/ 10 h 22"/>
                    <a:gd name="T66" fmla="*/ 13 w 14"/>
                    <a:gd name="T67" fmla="*/ 12 h 22"/>
                    <a:gd name="T68" fmla="*/ 14 w 14"/>
                    <a:gd name="T69" fmla="*/ 15 h 22"/>
                    <a:gd name="T70" fmla="*/ 14 w 14"/>
                    <a:gd name="T71" fmla="*/ 18 h 22"/>
                    <a:gd name="T72" fmla="*/ 12 w 14"/>
                    <a:gd name="T73" fmla="*/ 20 h 22"/>
                    <a:gd name="T74" fmla="*/ 10 w 14"/>
                    <a:gd name="T75" fmla="*/ 21 h 22"/>
                    <a:gd name="T76" fmla="*/ 6 w 14"/>
                    <a:gd name="T77" fmla="*/ 2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4" h="22">
                      <a:moveTo>
                        <a:pt x="6" y="22"/>
                      </a:moveTo>
                      <a:cubicBezTo>
                        <a:pt x="5" y="22"/>
                        <a:pt x="4" y="22"/>
                        <a:pt x="3" y="21"/>
                      </a:cubicBezTo>
                      <a:cubicBezTo>
                        <a:pt x="1" y="21"/>
                        <a:pt x="0" y="20"/>
                        <a:pt x="0" y="20"/>
                      </a:cubicBezTo>
                      <a:cubicBezTo>
                        <a:pt x="0" y="16"/>
                        <a:pt x="0" y="16"/>
                        <a:pt x="0" y="16"/>
                      </a:cubicBezTo>
                      <a:cubicBezTo>
                        <a:pt x="0" y="16"/>
                        <a:pt x="0" y="16"/>
                        <a:pt x="0" y="16"/>
                      </a:cubicBezTo>
                      <a:cubicBezTo>
                        <a:pt x="0" y="16"/>
                        <a:pt x="0" y="17"/>
                        <a:pt x="1" y="17"/>
                      </a:cubicBezTo>
                      <a:cubicBezTo>
                        <a:pt x="1" y="17"/>
                        <a:pt x="2" y="17"/>
                        <a:pt x="2" y="18"/>
                      </a:cubicBezTo>
                      <a:cubicBezTo>
                        <a:pt x="3" y="18"/>
                        <a:pt x="4" y="18"/>
                        <a:pt x="4" y="19"/>
                      </a:cubicBezTo>
                      <a:cubicBezTo>
                        <a:pt x="5" y="19"/>
                        <a:pt x="6" y="19"/>
                        <a:pt x="6" y="19"/>
                      </a:cubicBezTo>
                      <a:cubicBezTo>
                        <a:pt x="7" y="19"/>
                        <a:pt x="8" y="19"/>
                        <a:pt x="8" y="19"/>
                      </a:cubicBezTo>
                      <a:cubicBezTo>
                        <a:pt x="9" y="19"/>
                        <a:pt x="9" y="18"/>
                        <a:pt x="10" y="18"/>
                      </a:cubicBezTo>
                      <a:cubicBezTo>
                        <a:pt x="10" y="18"/>
                        <a:pt x="10" y="18"/>
                        <a:pt x="11" y="17"/>
                      </a:cubicBezTo>
                      <a:cubicBezTo>
                        <a:pt x="11" y="17"/>
                        <a:pt x="11" y="16"/>
                        <a:pt x="11" y="16"/>
                      </a:cubicBezTo>
                      <a:cubicBezTo>
                        <a:pt x="11" y="15"/>
                        <a:pt x="11" y="14"/>
                        <a:pt x="10" y="14"/>
                      </a:cubicBezTo>
                      <a:cubicBezTo>
                        <a:pt x="10" y="14"/>
                        <a:pt x="9" y="13"/>
                        <a:pt x="8" y="13"/>
                      </a:cubicBezTo>
                      <a:cubicBezTo>
                        <a:pt x="7" y="13"/>
                        <a:pt x="7" y="13"/>
                        <a:pt x="6" y="13"/>
                      </a:cubicBezTo>
                      <a:cubicBezTo>
                        <a:pt x="5" y="12"/>
                        <a:pt x="5" y="12"/>
                        <a:pt x="4" y="12"/>
                      </a:cubicBezTo>
                      <a:cubicBezTo>
                        <a:pt x="3" y="12"/>
                        <a:pt x="1" y="11"/>
                        <a:pt x="1" y="10"/>
                      </a:cubicBezTo>
                      <a:cubicBezTo>
                        <a:pt x="0" y="9"/>
                        <a:pt x="0" y="8"/>
                        <a:pt x="0" y="7"/>
                      </a:cubicBezTo>
                      <a:cubicBezTo>
                        <a:pt x="0" y="5"/>
                        <a:pt x="0" y="3"/>
                        <a:pt x="2" y="2"/>
                      </a:cubicBezTo>
                      <a:cubicBezTo>
                        <a:pt x="3" y="1"/>
                        <a:pt x="5" y="0"/>
                        <a:pt x="7" y="0"/>
                      </a:cubicBezTo>
                      <a:cubicBezTo>
                        <a:pt x="8" y="0"/>
                        <a:pt x="10" y="1"/>
                        <a:pt x="11" y="1"/>
                      </a:cubicBezTo>
                      <a:cubicBezTo>
                        <a:pt x="12" y="1"/>
                        <a:pt x="13" y="2"/>
                        <a:pt x="14" y="2"/>
                      </a:cubicBezTo>
                      <a:cubicBezTo>
                        <a:pt x="14" y="6"/>
                        <a:pt x="14" y="6"/>
                        <a:pt x="14" y="6"/>
                      </a:cubicBezTo>
                      <a:cubicBezTo>
                        <a:pt x="13" y="6"/>
                        <a:pt x="13" y="6"/>
                        <a:pt x="13" y="6"/>
                      </a:cubicBezTo>
                      <a:cubicBezTo>
                        <a:pt x="12" y="5"/>
                        <a:pt x="12" y="4"/>
                        <a:pt x="10" y="4"/>
                      </a:cubicBezTo>
                      <a:cubicBezTo>
                        <a:pt x="9" y="4"/>
                        <a:pt x="8" y="3"/>
                        <a:pt x="7" y="3"/>
                      </a:cubicBezTo>
                      <a:cubicBezTo>
                        <a:pt x="6" y="3"/>
                        <a:pt x="5" y="4"/>
                        <a:pt x="4" y="4"/>
                      </a:cubicBezTo>
                      <a:cubicBezTo>
                        <a:pt x="4" y="5"/>
                        <a:pt x="3" y="5"/>
                        <a:pt x="3" y="6"/>
                      </a:cubicBezTo>
                      <a:cubicBezTo>
                        <a:pt x="3" y="7"/>
                        <a:pt x="3" y="8"/>
                        <a:pt x="4" y="8"/>
                      </a:cubicBezTo>
                      <a:cubicBezTo>
                        <a:pt x="4" y="9"/>
                        <a:pt x="5" y="9"/>
                        <a:pt x="6" y="9"/>
                      </a:cubicBezTo>
                      <a:cubicBezTo>
                        <a:pt x="7" y="9"/>
                        <a:pt x="7" y="9"/>
                        <a:pt x="8" y="10"/>
                      </a:cubicBezTo>
                      <a:cubicBezTo>
                        <a:pt x="8" y="10"/>
                        <a:pt x="9" y="10"/>
                        <a:pt x="10" y="10"/>
                      </a:cubicBezTo>
                      <a:cubicBezTo>
                        <a:pt x="11" y="10"/>
                        <a:pt x="12" y="11"/>
                        <a:pt x="13" y="12"/>
                      </a:cubicBezTo>
                      <a:cubicBezTo>
                        <a:pt x="14" y="13"/>
                        <a:pt x="14" y="14"/>
                        <a:pt x="14" y="15"/>
                      </a:cubicBezTo>
                      <a:cubicBezTo>
                        <a:pt x="14" y="16"/>
                        <a:pt x="14" y="17"/>
                        <a:pt x="14" y="18"/>
                      </a:cubicBezTo>
                      <a:cubicBezTo>
                        <a:pt x="13" y="19"/>
                        <a:pt x="13" y="19"/>
                        <a:pt x="12" y="20"/>
                      </a:cubicBezTo>
                      <a:cubicBezTo>
                        <a:pt x="12" y="20"/>
                        <a:pt x="11" y="21"/>
                        <a:pt x="10" y="21"/>
                      </a:cubicBezTo>
                      <a:cubicBezTo>
                        <a:pt x="9" y="22"/>
                        <a:pt x="8" y="22"/>
                        <a:pt x="6" y="22"/>
                      </a:cubicBezTo>
                      <a:close/>
                    </a:path>
                  </a:pathLst>
                </a:custGeom>
                <a:solidFill>
                  <a:srgbClr val="C7CCC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036" name="Freeform 47"/>
                <p:cNvSpPr>
                  <a:spLocks noEditPoints="1"/>
                </p:cNvSpPr>
                <p:nvPr/>
              </p:nvSpPr>
              <p:spPr bwMode="auto">
                <a:xfrm>
                  <a:off x="5970588" y="3819525"/>
                  <a:ext cx="6350" cy="38100"/>
                </a:xfrm>
                <a:custGeom>
                  <a:avLst/>
                  <a:gdLst>
                    <a:gd name="T0" fmla="*/ 4 w 4"/>
                    <a:gd name="T1" fmla="*/ 4 h 24"/>
                    <a:gd name="T2" fmla="*/ 0 w 4"/>
                    <a:gd name="T3" fmla="*/ 4 h 24"/>
                    <a:gd name="T4" fmla="*/ 0 w 4"/>
                    <a:gd name="T5" fmla="*/ 0 h 24"/>
                    <a:gd name="T6" fmla="*/ 4 w 4"/>
                    <a:gd name="T7" fmla="*/ 0 h 24"/>
                    <a:gd name="T8" fmla="*/ 4 w 4"/>
                    <a:gd name="T9" fmla="*/ 4 h 24"/>
                    <a:gd name="T10" fmla="*/ 4 w 4"/>
                    <a:gd name="T11" fmla="*/ 24 h 24"/>
                    <a:gd name="T12" fmla="*/ 1 w 4"/>
                    <a:gd name="T13" fmla="*/ 24 h 24"/>
                    <a:gd name="T14" fmla="*/ 1 w 4"/>
                    <a:gd name="T15" fmla="*/ 7 h 24"/>
                    <a:gd name="T16" fmla="*/ 4 w 4"/>
                    <a:gd name="T17" fmla="*/ 7 h 24"/>
                    <a:gd name="T18" fmla="*/ 4 w 4"/>
                    <a:gd name="T19" fmla="*/ 24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24">
                      <a:moveTo>
                        <a:pt x="4" y="4"/>
                      </a:moveTo>
                      <a:lnTo>
                        <a:pt x="0" y="4"/>
                      </a:lnTo>
                      <a:lnTo>
                        <a:pt x="0" y="0"/>
                      </a:lnTo>
                      <a:lnTo>
                        <a:pt x="4" y="0"/>
                      </a:lnTo>
                      <a:lnTo>
                        <a:pt x="4" y="4"/>
                      </a:lnTo>
                      <a:close/>
                      <a:moveTo>
                        <a:pt x="4" y="24"/>
                      </a:moveTo>
                      <a:lnTo>
                        <a:pt x="1" y="24"/>
                      </a:lnTo>
                      <a:lnTo>
                        <a:pt x="1" y="7"/>
                      </a:lnTo>
                      <a:lnTo>
                        <a:pt x="4" y="7"/>
                      </a:lnTo>
                      <a:lnTo>
                        <a:pt x="4" y="24"/>
                      </a:lnTo>
                      <a:close/>
                    </a:path>
                  </a:pathLst>
                </a:custGeom>
                <a:solidFill>
                  <a:srgbClr val="C7CCC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037" name="Freeform 48"/>
                <p:cNvSpPr/>
                <p:nvPr/>
              </p:nvSpPr>
              <p:spPr bwMode="auto">
                <a:xfrm>
                  <a:off x="5983288" y="3829049"/>
                  <a:ext cx="22226" cy="28575"/>
                </a:xfrm>
                <a:custGeom>
                  <a:avLst/>
                  <a:gdLst>
                    <a:gd name="T0" fmla="*/ 16 w 16"/>
                    <a:gd name="T1" fmla="*/ 21 h 21"/>
                    <a:gd name="T2" fmla="*/ 13 w 16"/>
                    <a:gd name="T3" fmla="*/ 21 h 21"/>
                    <a:gd name="T4" fmla="*/ 13 w 16"/>
                    <a:gd name="T5" fmla="*/ 10 h 21"/>
                    <a:gd name="T6" fmla="*/ 12 w 16"/>
                    <a:gd name="T7" fmla="*/ 7 h 21"/>
                    <a:gd name="T8" fmla="*/ 12 w 16"/>
                    <a:gd name="T9" fmla="*/ 5 h 21"/>
                    <a:gd name="T10" fmla="*/ 11 w 16"/>
                    <a:gd name="T11" fmla="*/ 4 h 21"/>
                    <a:gd name="T12" fmla="*/ 9 w 16"/>
                    <a:gd name="T13" fmla="*/ 4 h 21"/>
                    <a:gd name="T14" fmla="*/ 6 w 16"/>
                    <a:gd name="T15" fmla="*/ 4 h 21"/>
                    <a:gd name="T16" fmla="*/ 3 w 16"/>
                    <a:gd name="T17" fmla="*/ 6 h 21"/>
                    <a:gd name="T18" fmla="*/ 3 w 16"/>
                    <a:gd name="T19" fmla="*/ 21 h 21"/>
                    <a:gd name="T20" fmla="*/ 0 w 16"/>
                    <a:gd name="T21" fmla="*/ 21 h 21"/>
                    <a:gd name="T22" fmla="*/ 0 w 16"/>
                    <a:gd name="T23" fmla="*/ 1 h 21"/>
                    <a:gd name="T24" fmla="*/ 3 w 16"/>
                    <a:gd name="T25" fmla="*/ 1 h 21"/>
                    <a:gd name="T26" fmla="*/ 3 w 16"/>
                    <a:gd name="T27" fmla="*/ 3 h 21"/>
                    <a:gd name="T28" fmla="*/ 6 w 16"/>
                    <a:gd name="T29" fmla="*/ 1 h 21"/>
                    <a:gd name="T30" fmla="*/ 10 w 16"/>
                    <a:gd name="T31" fmla="*/ 0 h 21"/>
                    <a:gd name="T32" fmla="*/ 14 w 16"/>
                    <a:gd name="T33" fmla="*/ 2 h 21"/>
                    <a:gd name="T34" fmla="*/ 16 w 16"/>
                    <a:gd name="T35" fmla="*/ 8 h 21"/>
                    <a:gd name="T36" fmla="*/ 16 w 16"/>
                    <a:gd name="T37" fmla="*/ 2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6" h="21">
                      <a:moveTo>
                        <a:pt x="16" y="21"/>
                      </a:moveTo>
                      <a:cubicBezTo>
                        <a:pt x="13" y="21"/>
                        <a:pt x="13" y="21"/>
                        <a:pt x="13" y="21"/>
                      </a:cubicBezTo>
                      <a:cubicBezTo>
                        <a:pt x="13" y="10"/>
                        <a:pt x="13" y="10"/>
                        <a:pt x="13" y="10"/>
                      </a:cubicBezTo>
                      <a:cubicBezTo>
                        <a:pt x="13" y="9"/>
                        <a:pt x="12" y="8"/>
                        <a:pt x="12" y="7"/>
                      </a:cubicBezTo>
                      <a:cubicBezTo>
                        <a:pt x="12" y="6"/>
                        <a:pt x="12" y="6"/>
                        <a:pt x="12" y="5"/>
                      </a:cubicBezTo>
                      <a:cubicBezTo>
                        <a:pt x="12" y="5"/>
                        <a:pt x="11" y="4"/>
                        <a:pt x="11" y="4"/>
                      </a:cubicBezTo>
                      <a:cubicBezTo>
                        <a:pt x="10" y="4"/>
                        <a:pt x="10" y="4"/>
                        <a:pt x="9" y="4"/>
                      </a:cubicBezTo>
                      <a:cubicBezTo>
                        <a:pt x="8" y="4"/>
                        <a:pt x="7" y="4"/>
                        <a:pt x="6" y="4"/>
                      </a:cubicBezTo>
                      <a:cubicBezTo>
                        <a:pt x="5" y="5"/>
                        <a:pt x="4" y="5"/>
                        <a:pt x="3" y="6"/>
                      </a:cubicBezTo>
                      <a:cubicBezTo>
                        <a:pt x="3" y="21"/>
                        <a:pt x="3" y="21"/>
                        <a:pt x="3" y="21"/>
                      </a:cubicBezTo>
                      <a:cubicBezTo>
                        <a:pt x="0" y="21"/>
                        <a:pt x="0" y="21"/>
                        <a:pt x="0" y="21"/>
                      </a:cubicBezTo>
                      <a:cubicBezTo>
                        <a:pt x="0" y="1"/>
                        <a:pt x="0" y="1"/>
                        <a:pt x="0" y="1"/>
                      </a:cubicBezTo>
                      <a:cubicBezTo>
                        <a:pt x="3" y="1"/>
                        <a:pt x="3" y="1"/>
                        <a:pt x="3" y="1"/>
                      </a:cubicBezTo>
                      <a:cubicBezTo>
                        <a:pt x="3" y="3"/>
                        <a:pt x="3" y="3"/>
                        <a:pt x="3" y="3"/>
                      </a:cubicBezTo>
                      <a:cubicBezTo>
                        <a:pt x="4" y="2"/>
                        <a:pt x="5" y="2"/>
                        <a:pt x="6" y="1"/>
                      </a:cubicBezTo>
                      <a:cubicBezTo>
                        <a:pt x="7" y="1"/>
                        <a:pt x="8" y="0"/>
                        <a:pt x="10" y="0"/>
                      </a:cubicBezTo>
                      <a:cubicBezTo>
                        <a:pt x="12" y="0"/>
                        <a:pt x="13" y="1"/>
                        <a:pt x="14" y="2"/>
                      </a:cubicBezTo>
                      <a:cubicBezTo>
                        <a:pt x="15" y="4"/>
                        <a:pt x="16" y="6"/>
                        <a:pt x="16" y="8"/>
                      </a:cubicBezTo>
                      <a:lnTo>
                        <a:pt x="16" y="21"/>
                      </a:lnTo>
                      <a:close/>
                    </a:path>
                  </a:pathLst>
                </a:custGeom>
                <a:solidFill>
                  <a:srgbClr val="C7CCC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038" name="Freeform 49"/>
                <p:cNvSpPr>
                  <a:spLocks noEditPoints="1"/>
                </p:cNvSpPr>
                <p:nvPr/>
              </p:nvSpPr>
              <p:spPr bwMode="auto">
                <a:xfrm>
                  <a:off x="6010276" y="3829049"/>
                  <a:ext cx="23813" cy="30163"/>
                </a:xfrm>
                <a:custGeom>
                  <a:avLst/>
                  <a:gdLst>
                    <a:gd name="T0" fmla="*/ 11 w 18"/>
                    <a:gd name="T1" fmla="*/ 22 h 22"/>
                    <a:gd name="T2" fmla="*/ 3 w 18"/>
                    <a:gd name="T3" fmla="*/ 19 h 22"/>
                    <a:gd name="T4" fmla="*/ 0 w 18"/>
                    <a:gd name="T5" fmla="*/ 11 h 22"/>
                    <a:gd name="T6" fmla="*/ 3 w 18"/>
                    <a:gd name="T7" fmla="*/ 3 h 22"/>
                    <a:gd name="T8" fmla="*/ 10 w 18"/>
                    <a:gd name="T9" fmla="*/ 0 h 22"/>
                    <a:gd name="T10" fmla="*/ 13 w 18"/>
                    <a:gd name="T11" fmla="*/ 1 h 22"/>
                    <a:gd name="T12" fmla="*/ 16 w 18"/>
                    <a:gd name="T13" fmla="*/ 3 h 22"/>
                    <a:gd name="T14" fmla="*/ 17 w 18"/>
                    <a:gd name="T15" fmla="*/ 5 h 22"/>
                    <a:gd name="T16" fmla="*/ 18 w 18"/>
                    <a:gd name="T17" fmla="*/ 10 h 22"/>
                    <a:gd name="T18" fmla="*/ 18 w 18"/>
                    <a:gd name="T19" fmla="*/ 11 h 22"/>
                    <a:gd name="T20" fmla="*/ 4 w 18"/>
                    <a:gd name="T21" fmla="*/ 11 h 22"/>
                    <a:gd name="T22" fmla="*/ 6 w 18"/>
                    <a:gd name="T23" fmla="*/ 17 h 22"/>
                    <a:gd name="T24" fmla="*/ 10 w 18"/>
                    <a:gd name="T25" fmla="*/ 19 h 22"/>
                    <a:gd name="T26" fmla="*/ 13 w 18"/>
                    <a:gd name="T27" fmla="*/ 18 h 22"/>
                    <a:gd name="T28" fmla="*/ 15 w 18"/>
                    <a:gd name="T29" fmla="*/ 18 h 22"/>
                    <a:gd name="T30" fmla="*/ 16 w 18"/>
                    <a:gd name="T31" fmla="*/ 17 h 22"/>
                    <a:gd name="T32" fmla="*/ 17 w 18"/>
                    <a:gd name="T33" fmla="*/ 16 h 22"/>
                    <a:gd name="T34" fmla="*/ 17 w 18"/>
                    <a:gd name="T35" fmla="*/ 16 h 22"/>
                    <a:gd name="T36" fmla="*/ 17 w 18"/>
                    <a:gd name="T37" fmla="*/ 20 h 22"/>
                    <a:gd name="T38" fmla="*/ 16 w 18"/>
                    <a:gd name="T39" fmla="*/ 21 h 22"/>
                    <a:gd name="T40" fmla="*/ 14 w 18"/>
                    <a:gd name="T41" fmla="*/ 21 h 22"/>
                    <a:gd name="T42" fmla="*/ 13 w 18"/>
                    <a:gd name="T43" fmla="*/ 22 h 22"/>
                    <a:gd name="T44" fmla="*/ 11 w 18"/>
                    <a:gd name="T45" fmla="*/ 22 h 22"/>
                    <a:gd name="T46" fmla="*/ 14 w 18"/>
                    <a:gd name="T47" fmla="*/ 9 h 22"/>
                    <a:gd name="T48" fmla="*/ 14 w 18"/>
                    <a:gd name="T49" fmla="*/ 6 h 22"/>
                    <a:gd name="T50" fmla="*/ 13 w 18"/>
                    <a:gd name="T51" fmla="*/ 5 h 22"/>
                    <a:gd name="T52" fmla="*/ 12 w 18"/>
                    <a:gd name="T53" fmla="*/ 4 h 22"/>
                    <a:gd name="T54" fmla="*/ 9 w 18"/>
                    <a:gd name="T55" fmla="*/ 3 h 22"/>
                    <a:gd name="T56" fmla="*/ 7 w 18"/>
                    <a:gd name="T57" fmla="*/ 4 h 22"/>
                    <a:gd name="T58" fmla="*/ 5 w 18"/>
                    <a:gd name="T59" fmla="*/ 5 h 22"/>
                    <a:gd name="T60" fmla="*/ 4 w 18"/>
                    <a:gd name="T61" fmla="*/ 7 h 22"/>
                    <a:gd name="T62" fmla="*/ 4 w 18"/>
                    <a:gd name="T63" fmla="*/ 9 h 22"/>
                    <a:gd name="T64" fmla="*/ 14 w 18"/>
                    <a:gd name="T65" fmla="*/ 9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8" h="22">
                      <a:moveTo>
                        <a:pt x="11" y="22"/>
                      </a:moveTo>
                      <a:cubicBezTo>
                        <a:pt x="7" y="22"/>
                        <a:pt x="5" y="21"/>
                        <a:pt x="3" y="19"/>
                      </a:cubicBezTo>
                      <a:cubicBezTo>
                        <a:pt x="1" y="17"/>
                        <a:pt x="0" y="15"/>
                        <a:pt x="0" y="11"/>
                      </a:cubicBezTo>
                      <a:cubicBezTo>
                        <a:pt x="0" y="8"/>
                        <a:pt x="1" y="5"/>
                        <a:pt x="3" y="3"/>
                      </a:cubicBezTo>
                      <a:cubicBezTo>
                        <a:pt x="5" y="1"/>
                        <a:pt x="7" y="0"/>
                        <a:pt x="10" y="0"/>
                      </a:cubicBezTo>
                      <a:cubicBezTo>
                        <a:pt x="11" y="0"/>
                        <a:pt x="12" y="1"/>
                        <a:pt x="13" y="1"/>
                      </a:cubicBezTo>
                      <a:cubicBezTo>
                        <a:pt x="14" y="1"/>
                        <a:pt x="15" y="2"/>
                        <a:pt x="16" y="3"/>
                      </a:cubicBezTo>
                      <a:cubicBezTo>
                        <a:pt x="16" y="3"/>
                        <a:pt x="17" y="4"/>
                        <a:pt x="17" y="5"/>
                      </a:cubicBezTo>
                      <a:cubicBezTo>
                        <a:pt x="18" y="7"/>
                        <a:pt x="18" y="8"/>
                        <a:pt x="18" y="10"/>
                      </a:cubicBezTo>
                      <a:cubicBezTo>
                        <a:pt x="18" y="11"/>
                        <a:pt x="18" y="11"/>
                        <a:pt x="18" y="11"/>
                      </a:cubicBezTo>
                      <a:cubicBezTo>
                        <a:pt x="4" y="11"/>
                        <a:pt x="4" y="11"/>
                        <a:pt x="4" y="11"/>
                      </a:cubicBezTo>
                      <a:cubicBezTo>
                        <a:pt x="4" y="14"/>
                        <a:pt x="4" y="16"/>
                        <a:pt x="6" y="17"/>
                      </a:cubicBezTo>
                      <a:cubicBezTo>
                        <a:pt x="7" y="18"/>
                        <a:pt x="8" y="19"/>
                        <a:pt x="10" y="19"/>
                      </a:cubicBezTo>
                      <a:cubicBezTo>
                        <a:pt x="11" y="19"/>
                        <a:pt x="12" y="19"/>
                        <a:pt x="13" y="18"/>
                      </a:cubicBezTo>
                      <a:cubicBezTo>
                        <a:pt x="13" y="18"/>
                        <a:pt x="14" y="18"/>
                        <a:pt x="15" y="18"/>
                      </a:cubicBezTo>
                      <a:cubicBezTo>
                        <a:pt x="15" y="18"/>
                        <a:pt x="16" y="17"/>
                        <a:pt x="16" y="17"/>
                      </a:cubicBezTo>
                      <a:cubicBezTo>
                        <a:pt x="17" y="17"/>
                        <a:pt x="17" y="16"/>
                        <a:pt x="17" y="16"/>
                      </a:cubicBezTo>
                      <a:cubicBezTo>
                        <a:pt x="17" y="16"/>
                        <a:pt x="17" y="16"/>
                        <a:pt x="17" y="16"/>
                      </a:cubicBezTo>
                      <a:cubicBezTo>
                        <a:pt x="17" y="20"/>
                        <a:pt x="17" y="20"/>
                        <a:pt x="17" y="20"/>
                      </a:cubicBezTo>
                      <a:cubicBezTo>
                        <a:pt x="17" y="20"/>
                        <a:pt x="17" y="20"/>
                        <a:pt x="16" y="21"/>
                      </a:cubicBezTo>
                      <a:cubicBezTo>
                        <a:pt x="15" y="21"/>
                        <a:pt x="15" y="21"/>
                        <a:pt x="14" y="21"/>
                      </a:cubicBezTo>
                      <a:cubicBezTo>
                        <a:pt x="14" y="21"/>
                        <a:pt x="13" y="21"/>
                        <a:pt x="13" y="22"/>
                      </a:cubicBezTo>
                      <a:cubicBezTo>
                        <a:pt x="12" y="22"/>
                        <a:pt x="11" y="22"/>
                        <a:pt x="11" y="22"/>
                      </a:cubicBezTo>
                      <a:close/>
                      <a:moveTo>
                        <a:pt x="14" y="9"/>
                      </a:moveTo>
                      <a:cubicBezTo>
                        <a:pt x="14" y="8"/>
                        <a:pt x="14" y="7"/>
                        <a:pt x="14" y="6"/>
                      </a:cubicBezTo>
                      <a:cubicBezTo>
                        <a:pt x="14" y="6"/>
                        <a:pt x="14" y="5"/>
                        <a:pt x="13" y="5"/>
                      </a:cubicBezTo>
                      <a:cubicBezTo>
                        <a:pt x="13" y="4"/>
                        <a:pt x="12" y="4"/>
                        <a:pt x="12" y="4"/>
                      </a:cubicBezTo>
                      <a:cubicBezTo>
                        <a:pt x="11" y="3"/>
                        <a:pt x="10" y="3"/>
                        <a:pt x="9" y="3"/>
                      </a:cubicBezTo>
                      <a:cubicBezTo>
                        <a:pt x="9" y="3"/>
                        <a:pt x="8" y="3"/>
                        <a:pt x="7" y="4"/>
                      </a:cubicBezTo>
                      <a:cubicBezTo>
                        <a:pt x="7" y="4"/>
                        <a:pt x="6" y="4"/>
                        <a:pt x="5" y="5"/>
                      </a:cubicBezTo>
                      <a:cubicBezTo>
                        <a:pt x="5" y="5"/>
                        <a:pt x="5" y="6"/>
                        <a:pt x="4" y="7"/>
                      </a:cubicBezTo>
                      <a:cubicBezTo>
                        <a:pt x="4" y="7"/>
                        <a:pt x="4" y="8"/>
                        <a:pt x="4" y="9"/>
                      </a:cubicBezTo>
                      <a:lnTo>
                        <a:pt x="14" y="9"/>
                      </a:lnTo>
                      <a:close/>
                    </a:path>
                  </a:pathLst>
                </a:custGeom>
                <a:solidFill>
                  <a:srgbClr val="C7CCC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039" name="Freeform 50"/>
                <p:cNvSpPr/>
                <p:nvPr/>
              </p:nvSpPr>
              <p:spPr bwMode="auto">
                <a:xfrm>
                  <a:off x="6037264" y="3829049"/>
                  <a:ext cx="20638" cy="30163"/>
                </a:xfrm>
                <a:custGeom>
                  <a:avLst/>
                  <a:gdLst>
                    <a:gd name="T0" fmla="*/ 7 w 15"/>
                    <a:gd name="T1" fmla="*/ 22 h 22"/>
                    <a:gd name="T2" fmla="*/ 3 w 15"/>
                    <a:gd name="T3" fmla="*/ 21 h 22"/>
                    <a:gd name="T4" fmla="*/ 0 w 15"/>
                    <a:gd name="T5" fmla="*/ 20 h 22"/>
                    <a:gd name="T6" fmla="*/ 0 w 15"/>
                    <a:gd name="T7" fmla="*/ 16 h 22"/>
                    <a:gd name="T8" fmla="*/ 0 w 15"/>
                    <a:gd name="T9" fmla="*/ 16 h 22"/>
                    <a:gd name="T10" fmla="*/ 1 w 15"/>
                    <a:gd name="T11" fmla="*/ 17 h 22"/>
                    <a:gd name="T12" fmla="*/ 3 w 15"/>
                    <a:gd name="T13" fmla="*/ 18 h 22"/>
                    <a:gd name="T14" fmla="*/ 5 w 15"/>
                    <a:gd name="T15" fmla="*/ 19 h 22"/>
                    <a:gd name="T16" fmla="*/ 7 w 15"/>
                    <a:gd name="T17" fmla="*/ 19 h 22"/>
                    <a:gd name="T18" fmla="*/ 9 w 15"/>
                    <a:gd name="T19" fmla="*/ 19 h 22"/>
                    <a:gd name="T20" fmla="*/ 10 w 15"/>
                    <a:gd name="T21" fmla="*/ 18 h 22"/>
                    <a:gd name="T22" fmla="*/ 11 w 15"/>
                    <a:gd name="T23" fmla="*/ 17 h 22"/>
                    <a:gd name="T24" fmla="*/ 11 w 15"/>
                    <a:gd name="T25" fmla="*/ 16 h 22"/>
                    <a:gd name="T26" fmla="*/ 11 w 15"/>
                    <a:gd name="T27" fmla="*/ 14 h 22"/>
                    <a:gd name="T28" fmla="*/ 8 w 15"/>
                    <a:gd name="T29" fmla="*/ 13 h 22"/>
                    <a:gd name="T30" fmla="*/ 6 w 15"/>
                    <a:gd name="T31" fmla="*/ 13 h 22"/>
                    <a:gd name="T32" fmla="*/ 5 w 15"/>
                    <a:gd name="T33" fmla="*/ 12 h 22"/>
                    <a:gd name="T34" fmla="*/ 1 w 15"/>
                    <a:gd name="T35" fmla="*/ 10 h 22"/>
                    <a:gd name="T36" fmla="*/ 0 w 15"/>
                    <a:gd name="T37" fmla="*/ 7 h 22"/>
                    <a:gd name="T38" fmla="*/ 2 w 15"/>
                    <a:gd name="T39" fmla="*/ 2 h 22"/>
                    <a:gd name="T40" fmla="*/ 8 w 15"/>
                    <a:gd name="T41" fmla="*/ 0 h 22"/>
                    <a:gd name="T42" fmla="*/ 11 w 15"/>
                    <a:gd name="T43" fmla="*/ 1 h 22"/>
                    <a:gd name="T44" fmla="*/ 14 w 15"/>
                    <a:gd name="T45" fmla="*/ 2 h 22"/>
                    <a:gd name="T46" fmla="*/ 14 w 15"/>
                    <a:gd name="T47" fmla="*/ 6 h 22"/>
                    <a:gd name="T48" fmla="*/ 14 w 15"/>
                    <a:gd name="T49" fmla="*/ 6 h 22"/>
                    <a:gd name="T50" fmla="*/ 11 w 15"/>
                    <a:gd name="T51" fmla="*/ 4 h 22"/>
                    <a:gd name="T52" fmla="*/ 8 w 15"/>
                    <a:gd name="T53" fmla="*/ 3 h 22"/>
                    <a:gd name="T54" fmla="*/ 5 w 15"/>
                    <a:gd name="T55" fmla="*/ 4 h 22"/>
                    <a:gd name="T56" fmla="*/ 4 w 15"/>
                    <a:gd name="T57" fmla="*/ 6 h 22"/>
                    <a:gd name="T58" fmla="*/ 4 w 15"/>
                    <a:gd name="T59" fmla="*/ 8 h 22"/>
                    <a:gd name="T60" fmla="*/ 7 w 15"/>
                    <a:gd name="T61" fmla="*/ 9 h 22"/>
                    <a:gd name="T62" fmla="*/ 8 w 15"/>
                    <a:gd name="T63" fmla="*/ 10 h 22"/>
                    <a:gd name="T64" fmla="*/ 10 w 15"/>
                    <a:gd name="T65" fmla="*/ 10 h 22"/>
                    <a:gd name="T66" fmla="*/ 14 w 15"/>
                    <a:gd name="T67" fmla="*/ 12 h 22"/>
                    <a:gd name="T68" fmla="*/ 15 w 15"/>
                    <a:gd name="T69" fmla="*/ 15 h 22"/>
                    <a:gd name="T70" fmla="*/ 14 w 15"/>
                    <a:gd name="T71" fmla="*/ 18 h 22"/>
                    <a:gd name="T72" fmla="*/ 13 w 15"/>
                    <a:gd name="T73" fmla="*/ 20 h 22"/>
                    <a:gd name="T74" fmla="*/ 10 w 15"/>
                    <a:gd name="T75" fmla="*/ 21 h 22"/>
                    <a:gd name="T76" fmla="*/ 7 w 15"/>
                    <a:gd name="T77" fmla="*/ 2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5" h="22">
                      <a:moveTo>
                        <a:pt x="7" y="22"/>
                      </a:moveTo>
                      <a:cubicBezTo>
                        <a:pt x="5" y="22"/>
                        <a:pt x="4" y="22"/>
                        <a:pt x="3" y="21"/>
                      </a:cubicBezTo>
                      <a:cubicBezTo>
                        <a:pt x="2" y="21"/>
                        <a:pt x="1" y="20"/>
                        <a:pt x="0" y="20"/>
                      </a:cubicBezTo>
                      <a:cubicBezTo>
                        <a:pt x="0" y="16"/>
                        <a:pt x="0" y="16"/>
                        <a:pt x="0" y="16"/>
                      </a:cubicBezTo>
                      <a:cubicBezTo>
                        <a:pt x="0" y="16"/>
                        <a:pt x="0" y="16"/>
                        <a:pt x="0" y="16"/>
                      </a:cubicBezTo>
                      <a:cubicBezTo>
                        <a:pt x="0" y="16"/>
                        <a:pt x="1" y="17"/>
                        <a:pt x="1" y="17"/>
                      </a:cubicBezTo>
                      <a:cubicBezTo>
                        <a:pt x="2" y="17"/>
                        <a:pt x="2" y="17"/>
                        <a:pt x="3" y="18"/>
                      </a:cubicBezTo>
                      <a:cubicBezTo>
                        <a:pt x="3" y="18"/>
                        <a:pt x="4" y="18"/>
                        <a:pt x="5" y="19"/>
                      </a:cubicBezTo>
                      <a:cubicBezTo>
                        <a:pt x="5" y="19"/>
                        <a:pt x="6" y="19"/>
                        <a:pt x="7" y="19"/>
                      </a:cubicBezTo>
                      <a:cubicBezTo>
                        <a:pt x="7" y="19"/>
                        <a:pt x="8" y="19"/>
                        <a:pt x="9" y="19"/>
                      </a:cubicBezTo>
                      <a:cubicBezTo>
                        <a:pt x="9" y="19"/>
                        <a:pt x="10" y="18"/>
                        <a:pt x="10" y="18"/>
                      </a:cubicBezTo>
                      <a:cubicBezTo>
                        <a:pt x="10" y="18"/>
                        <a:pt x="11" y="18"/>
                        <a:pt x="11" y="17"/>
                      </a:cubicBezTo>
                      <a:cubicBezTo>
                        <a:pt x="11" y="17"/>
                        <a:pt x="11" y="16"/>
                        <a:pt x="11" y="16"/>
                      </a:cubicBezTo>
                      <a:cubicBezTo>
                        <a:pt x="11" y="15"/>
                        <a:pt x="11" y="14"/>
                        <a:pt x="11" y="14"/>
                      </a:cubicBezTo>
                      <a:cubicBezTo>
                        <a:pt x="10" y="14"/>
                        <a:pt x="9" y="13"/>
                        <a:pt x="8" y="13"/>
                      </a:cubicBezTo>
                      <a:cubicBezTo>
                        <a:pt x="8" y="13"/>
                        <a:pt x="7" y="13"/>
                        <a:pt x="6" y="13"/>
                      </a:cubicBezTo>
                      <a:cubicBezTo>
                        <a:pt x="6" y="12"/>
                        <a:pt x="5" y="12"/>
                        <a:pt x="5" y="12"/>
                      </a:cubicBezTo>
                      <a:cubicBezTo>
                        <a:pt x="3" y="12"/>
                        <a:pt x="2" y="11"/>
                        <a:pt x="1" y="10"/>
                      </a:cubicBezTo>
                      <a:cubicBezTo>
                        <a:pt x="0" y="9"/>
                        <a:pt x="0" y="8"/>
                        <a:pt x="0" y="7"/>
                      </a:cubicBezTo>
                      <a:cubicBezTo>
                        <a:pt x="0" y="5"/>
                        <a:pt x="1" y="3"/>
                        <a:pt x="2" y="2"/>
                      </a:cubicBezTo>
                      <a:cubicBezTo>
                        <a:pt x="4" y="1"/>
                        <a:pt x="5" y="0"/>
                        <a:pt x="8" y="0"/>
                      </a:cubicBezTo>
                      <a:cubicBezTo>
                        <a:pt x="9" y="0"/>
                        <a:pt x="10" y="1"/>
                        <a:pt x="11" y="1"/>
                      </a:cubicBezTo>
                      <a:cubicBezTo>
                        <a:pt x="12" y="1"/>
                        <a:pt x="13" y="2"/>
                        <a:pt x="14" y="2"/>
                      </a:cubicBezTo>
                      <a:cubicBezTo>
                        <a:pt x="14" y="6"/>
                        <a:pt x="14" y="6"/>
                        <a:pt x="14" y="6"/>
                      </a:cubicBezTo>
                      <a:cubicBezTo>
                        <a:pt x="14" y="6"/>
                        <a:pt x="14" y="6"/>
                        <a:pt x="14" y="6"/>
                      </a:cubicBezTo>
                      <a:cubicBezTo>
                        <a:pt x="13" y="5"/>
                        <a:pt x="12" y="4"/>
                        <a:pt x="11" y="4"/>
                      </a:cubicBezTo>
                      <a:cubicBezTo>
                        <a:pt x="10" y="4"/>
                        <a:pt x="9" y="3"/>
                        <a:pt x="8" y="3"/>
                      </a:cubicBezTo>
                      <a:cubicBezTo>
                        <a:pt x="6" y="3"/>
                        <a:pt x="6" y="4"/>
                        <a:pt x="5" y="4"/>
                      </a:cubicBezTo>
                      <a:cubicBezTo>
                        <a:pt x="4" y="5"/>
                        <a:pt x="4" y="5"/>
                        <a:pt x="4" y="6"/>
                      </a:cubicBezTo>
                      <a:cubicBezTo>
                        <a:pt x="4" y="7"/>
                        <a:pt x="4" y="8"/>
                        <a:pt x="4" y="8"/>
                      </a:cubicBezTo>
                      <a:cubicBezTo>
                        <a:pt x="5" y="9"/>
                        <a:pt x="5" y="9"/>
                        <a:pt x="7" y="9"/>
                      </a:cubicBezTo>
                      <a:cubicBezTo>
                        <a:pt x="7" y="9"/>
                        <a:pt x="8" y="9"/>
                        <a:pt x="8" y="10"/>
                      </a:cubicBezTo>
                      <a:cubicBezTo>
                        <a:pt x="9" y="10"/>
                        <a:pt x="9" y="10"/>
                        <a:pt x="10" y="10"/>
                      </a:cubicBezTo>
                      <a:cubicBezTo>
                        <a:pt x="12" y="10"/>
                        <a:pt x="13" y="11"/>
                        <a:pt x="14" y="12"/>
                      </a:cubicBezTo>
                      <a:cubicBezTo>
                        <a:pt x="14" y="13"/>
                        <a:pt x="15" y="14"/>
                        <a:pt x="15" y="15"/>
                      </a:cubicBezTo>
                      <a:cubicBezTo>
                        <a:pt x="15" y="16"/>
                        <a:pt x="15" y="17"/>
                        <a:pt x="14" y="18"/>
                      </a:cubicBezTo>
                      <a:cubicBezTo>
                        <a:pt x="14" y="19"/>
                        <a:pt x="13" y="19"/>
                        <a:pt x="13" y="20"/>
                      </a:cubicBezTo>
                      <a:cubicBezTo>
                        <a:pt x="12" y="20"/>
                        <a:pt x="11" y="21"/>
                        <a:pt x="10" y="21"/>
                      </a:cubicBezTo>
                      <a:cubicBezTo>
                        <a:pt x="9" y="22"/>
                        <a:pt x="8" y="22"/>
                        <a:pt x="7" y="22"/>
                      </a:cubicBezTo>
                      <a:close/>
                    </a:path>
                  </a:pathLst>
                </a:custGeom>
                <a:solidFill>
                  <a:srgbClr val="C7CCC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2" name="Freeform 51"/>
                <p:cNvSpPr/>
                <p:nvPr/>
              </p:nvSpPr>
              <p:spPr bwMode="auto">
                <a:xfrm>
                  <a:off x="6061076" y="3829049"/>
                  <a:ext cx="19049" cy="30163"/>
                </a:xfrm>
                <a:custGeom>
                  <a:avLst/>
                  <a:gdLst>
                    <a:gd name="T0" fmla="*/ 6 w 14"/>
                    <a:gd name="T1" fmla="*/ 22 h 22"/>
                    <a:gd name="T2" fmla="*/ 3 w 14"/>
                    <a:gd name="T3" fmla="*/ 21 h 22"/>
                    <a:gd name="T4" fmla="*/ 0 w 14"/>
                    <a:gd name="T5" fmla="*/ 20 h 22"/>
                    <a:gd name="T6" fmla="*/ 0 w 14"/>
                    <a:gd name="T7" fmla="*/ 16 h 22"/>
                    <a:gd name="T8" fmla="*/ 0 w 14"/>
                    <a:gd name="T9" fmla="*/ 16 h 22"/>
                    <a:gd name="T10" fmla="*/ 1 w 14"/>
                    <a:gd name="T11" fmla="*/ 17 h 22"/>
                    <a:gd name="T12" fmla="*/ 2 w 14"/>
                    <a:gd name="T13" fmla="*/ 18 h 22"/>
                    <a:gd name="T14" fmla="*/ 4 w 14"/>
                    <a:gd name="T15" fmla="*/ 19 h 22"/>
                    <a:gd name="T16" fmla="*/ 6 w 14"/>
                    <a:gd name="T17" fmla="*/ 19 h 22"/>
                    <a:gd name="T18" fmla="*/ 8 w 14"/>
                    <a:gd name="T19" fmla="*/ 19 h 22"/>
                    <a:gd name="T20" fmla="*/ 10 w 14"/>
                    <a:gd name="T21" fmla="*/ 18 h 22"/>
                    <a:gd name="T22" fmla="*/ 11 w 14"/>
                    <a:gd name="T23" fmla="*/ 17 h 22"/>
                    <a:gd name="T24" fmla="*/ 11 w 14"/>
                    <a:gd name="T25" fmla="*/ 16 h 22"/>
                    <a:gd name="T26" fmla="*/ 10 w 14"/>
                    <a:gd name="T27" fmla="*/ 14 h 22"/>
                    <a:gd name="T28" fmla="*/ 8 w 14"/>
                    <a:gd name="T29" fmla="*/ 13 h 22"/>
                    <a:gd name="T30" fmla="*/ 6 w 14"/>
                    <a:gd name="T31" fmla="*/ 13 h 22"/>
                    <a:gd name="T32" fmla="*/ 4 w 14"/>
                    <a:gd name="T33" fmla="*/ 12 h 22"/>
                    <a:gd name="T34" fmla="*/ 1 w 14"/>
                    <a:gd name="T35" fmla="*/ 10 h 22"/>
                    <a:gd name="T36" fmla="*/ 0 w 14"/>
                    <a:gd name="T37" fmla="*/ 7 h 22"/>
                    <a:gd name="T38" fmla="*/ 2 w 14"/>
                    <a:gd name="T39" fmla="*/ 2 h 22"/>
                    <a:gd name="T40" fmla="*/ 7 w 14"/>
                    <a:gd name="T41" fmla="*/ 0 h 22"/>
                    <a:gd name="T42" fmla="*/ 11 w 14"/>
                    <a:gd name="T43" fmla="*/ 1 h 22"/>
                    <a:gd name="T44" fmla="*/ 14 w 14"/>
                    <a:gd name="T45" fmla="*/ 2 h 22"/>
                    <a:gd name="T46" fmla="*/ 14 w 14"/>
                    <a:gd name="T47" fmla="*/ 6 h 22"/>
                    <a:gd name="T48" fmla="*/ 13 w 14"/>
                    <a:gd name="T49" fmla="*/ 6 h 22"/>
                    <a:gd name="T50" fmla="*/ 10 w 14"/>
                    <a:gd name="T51" fmla="*/ 4 h 22"/>
                    <a:gd name="T52" fmla="*/ 7 w 14"/>
                    <a:gd name="T53" fmla="*/ 3 h 22"/>
                    <a:gd name="T54" fmla="*/ 4 w 14"/>
                    <a:gd name="T55" fmla="*/ 4 h 22"/>
                    <a:gd name="T56" fmla="*/ 3 w 14"/>
                    <a:gd name="T57" fmla="*/ 6 h 22"/>
                    <a:gd name="T58" fmla="*/ 4 w 14"/>
                    <a:gd name="T59" fmla="*/ 8 h 22"/>
                    <a:gd name="T60" fmla="*/ 6 w 14"/>
                    <a:gd name="T61" fmla="*/ 9 h 22"/>
                    <a:gd name="T62" fmla="*/ 8 w 14"/>
                    <a:gd name="T63" fmla="*/ 10 h 22"/>
                    <a:gd name="T64" fmla="*/ 10 w 14"/>
                    <a:gd name="T65" fmla="*/ 10 h 22"/>
                    <a:gd name="T66" fmla="*/ 13 w 14"/>
                    <a:gd name="T67" fmla="*/ 12 h 22"/>
                    <a:gd name="T68" fmla="*/ 14 w 14"/>
                    <a:gd name="T69" fmla="*/ 15 h 22"/>
                    <a:gd name="T70" fmla="*/ 14 w 14"/>
                    <a:gd name="T71" fmla="*/ 18 h 22"/>
                    <a:gd name="T72" fmla="*/ 12 w 14"/>
                    <a:gd name="T73" fmla="*/ 20 h 22"/>
                    <a:gd name="T74" fmla="*/ 10 w 14"/>
                    <a:gd name="T75" fmla="*/ 21 h 22"/>
                    <a:gd name="T76" fmla="*/ 6 w 14"/>
                    <a:gd name="T77" fmla="*/ 2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4" h="22">
                      <a:moveTo>
                        <a:pt x="6" y="22"/>
                      </a:moveTo>
                      <a:cubicBezTo>
                        <a:pt x="5" y="22"/>
                        <a:pt x="4" y="22"/>
                        <a:pt x="3" y="21"/>
                      </a:cubicBezTo>
                      <a:cubicBezTo>
                        <a:pt x="1" y="21"/>
                        <a:pt x="0" y="20"/>
                        <a:pt x="0" y="20"/>
                      </a:cubicBezTo>
                      <a:cubicBezTo>
                        <a:pt x="0" y="16"/>
                        <a:pt x="0" y="16"/>
                        <a:pt x="0" y="16"/>
                      </a:cubicBezTo>
                      <a:cubicBezTo>
                        <a:pt x="0" y="16"/>
                        <a:pt x="0" y="16"/>
                        <a:pt x="0" y="16"/>
                      </a:cubicBezTo>
                      <a:cubicBezTo>
                        <a:pt x="0" y="16"/>
                        <a:pt x="0" y="17"/>
                        <a:pt x="1" y="17"/>
                      </a:cubicBezTo>
                      <a:cubicBezTo>
                        <a:pt x="1" y="17"/>
                        <a:pt x="2" y="17"/>
                        <a:pt x="2" y="18"/>
                      </a:cubicBezTo>
                      <a:cubicBezTo>
                        <a:pt x="3" y="18"/>
                        <a:pt x="4" y="18"/>
                        <a:pt x="4" y="19"/>
                      </a:cubicBezTo>
                      <a:cubicBezTo>
                        <a:pt x="5" y="19"/>
                        <a:pt x="6" y="19"/>
                        <a:pt x="6" y="19"/>
                      </a:cubicBezTo>
                      <a:cubicBezTo>
                        <a:pt x="7" y="19"/>
                        <a:pt x="8" y="19"/>
                        <a:pt x="8" y="19"/>
                      </a:cubicBezTo>
                      <a:cubicBezTo>
                        <a:pt x="9" y="19"/>
                        <a:pt x="9" y="18"/>
                        <a:pt x="10" y="18"/>
                      </a:cubicBezTo>
                      <a:cubicBezTo>
                        <a:pt x="10" y="18"/>
                        <a:pt x="10" y="18"/>
                        <a:pt x="11" y="17"/>
                      </a:cubicBezTo>
                      <a:cubicBezTo>
                        <a:pt x="11" y="17"/>
                        <a:pt x="11" y="16"/>
                        <a:pt x="11" y="16"/>
                      </a:cubicBezTo>
                      <a:cubicBezTo>
                        <a:pt x="11" y="15"/>
                        <a:pt x="11" y="14"/>
                        <a:pt x="10" y="14"/>
                      </a:cubicBezTo>
                      <a:cubicBezTo>
                        <a:pt x="10" y="14"/>
                        <a:pt x="9" y="13"/>
                        <a:pt x="8" y="13"/>
                      </a:cubicBezTo>
                      <a:cubicBezTo>
                        <a:pt x="7" y="13"/>
                        <a:pt x="7" y="13"/>
                        <a:pt x="6" y="13"/>
                      </a:cubicBezTo>
                      <a:cubicBezTo>
                        <a:pt x="5" y="12"/>
                        <a:pt x="5" y="12"/>
                        <a:pt x="4" y="12"/>
                      </a:cubicBezTo>
                      <a:cubicBezTo>
                        <a:pt x="3" y="12"/>
                        <a:pt x="1" y="11"/>
                        <a:pt x="1" y="10"/>
                      </a:cubicBezTo>
                      <a:cubicBezTo>
                        <a:pt x="0" y="9"/>
                        <a:pt x="0" y="8"/>
                        <a:pt x="0" y="7"/>
                      </a:cubicBezTo>
                      <a:cubicBezTo>
                        <a:pt x="0" y="5"/>
                        <a:pt x="0" y="3"/>
                        <a:pt x="2" y="2"/>
                      </a:cubicBezTo>
                      <a:cubicBezTo>
                        <a:pt x="3" y="1"/>
                        <a:pt x="5" y="0"/>
                        <a:pt x="7" y="0"/>
                      </a:cubicBezTo>
                      <a:cubicBezTo>
                        <a:pt x="8" y="0"/>
                        <a:pt x="10" y="1"/>
                        <a:pt x="11" y="1"/>
                      </a:cubicBezTo>
                      <a:cubicBezTo>
                        <a:pt x="12" y="1"/>
                        <a:pt x="13" y="2"/>
                        <a:pt x="14" y="2"/>
                      </a:cubicBezTo>
                      <a:cubicBezTo>
                        <a:pt x="14" y="6"/>
                        <a:pt x="14" y="6"/>
                        <a:pt x="14" y="6"/>
                      </a:cubicBezTo>
                      <a:cubicBezTo>
                        <a:pt x="13" y="6"/>
                        <a:pt x="13" y="6"/>
                        <a:pt x="13" y="6"/>
                      </a:cubicBezTo>
                      <a:cubicBezTo>
                        <a:pt x="12" y="5"/>
                        <a:pt x="12" y="4"/>
                        <a:pt x="10" y="4"/>
                      </a:cubicBezTo>
                      <a:cubicBezTo>
                        <a:pt x="9" y="4"/>
                        <a:pt x="8" y="3"/>
                        <a:pt x="7" y="3"/>
                      </a:cubicBezTo>
                      <a:cubicBezTo>
                        <a:pt x="6" y="3"/>
                        <a:pt x="5" y="4"/>
                        <a:pt x="4" y="4"/>
                      </a:cubicBezTo>
                      <a:cubicBezTo>
                        <a:pt x="4" y="5"/>
                        <a:pt x="3" y="5"/>
                        <a:pt x="3" y="6"/>
                      </a:cubicBezTo>
                      <a:cubicBezTo>
                        <a:pt x="3" y="7"/>
                        <a:pt x="3" y="8"/>
                        <a:pt x="4" y="8"/>
                      </a:cubicBezTo>
                      <a:cubicBezTo>
                        <a:pt x="4" y="9"/>
                        <a:pt x="5" y="9"/>
                        <a:pt x="6" y="9"/>
                      </a:cubicBezTo>
                      <a:cubicBezTo>
                        <a:pt x="7" y="9"/>
                        <a:pt x="7" y="9"/>
                        <a:pt x="8" y="10"/>
                      </a:cubicBezTo>
                      <a:cubicBezTo>
                        <a:pt x="8" y="10"/>
                        <a:pt x="9" y="10"/>
                        <a:pt x="10" y="10"/>
                      </a:cubicBezTo>
                      <a:cubicBezTo>
                        <a:pt x="11" y="10"/>
                        <a:pt x="12" y="11"/>
                        <a:pt x="13" y="12"/>
                      </a:cubicBezTo>
                      <a:cubicBezTo>
                        <a:pt x="14" y="13"/>
                        <a:pt x="14" y="14"/>
                        <a:pt x="14" y="15"/>
                      </a:cubicBezTo>
                      <a:cubicBezTo>
                        <a:pt x="14" y="16"/>
                        <a:pt x="14" y="17"/>
                        <a:pt x="14" y="18"/>
                      </a:cubicBezTo>
                      <a:cubicBezTo>
                        <a:pt x="13" y="19"/>
                        <a:pt x="13" y="19"/>
                        <a:pt x="12" y="20"/>
                      </a:cubicBezTo>
                      <a:cubicBezTo>
                        <a:pt x="12" y="20"/>
                        <a:pt x="11" y="21"/>
                        <a:pt x="10" y="21"/>
                      </a:cubicBezTo>
                      <a:cubicBezTo>
                        <a:pt x="9" y="22"/>
                        <a:pt x="8" y="22"/>
                        <a:pt x="6" y="22"/>
                      </a:cubicBezTo>
                      <a:close/>
                    </a:path>
                  </a:pathLst>
                </a:custGeom>
                <a:solidFill>
                  <a:srgbClr val="C7CCC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3" name="Freeform 52"/>
                <p:cNvSpPr/>
                <p:nvPr/>
              </p:nvSpPr>
              <p:spPr bwMode="auto">
                <a:xfrm>
                  <a:off x="6083301" y="3851275"/>
                  <a:ext cx="11113" cy="15875"/>
                </a:xfrm>
                <a:custGeom>
                  <a:avLst/>
                  <a:gdLst>
                    <a:gd name="T0" fmla="*/ 7 w 7"/>
                    <a:gd name="T1" fmla="*/ 0 h 10"/>
                    <a:gd name="T2" fmla="*/ 2 w 7"/>
                    <a:gd name="T3" fmla="*/ 10 h 10"/>
                    <a:gd name="T4" fmla="*/ 0 w 7"/>
                    <a:gd name="T5" fmla="*/ 10 h 10"/>
                    <a:gd name="T6" fmla="*/ 3 w 7"/>
                    <a:gd name="T7" fmla="*/ 0 h 10"/>
                    <a:gd name="T8" fmla="*/ 7 w 7"/>
                    <a:gd name="T9" fmla="*/ 0 h 10"/>
                  </a:gdLst>
                  <a:ahLst/>
                  <a:cxnLst>
                    <a:cxn ang="0">
                      <a:pos x="T0" y="T1"/>
                    </a:cxn>
                    <a:cxn ang="0">
                      <a:pos x="T2" y="T3"/>
                    </a:cxn>
                    <a:cxn ang="0">
                      <a:pos x="T4" y="T5"/>
                    </a:cxn>
                    <a:cxn ang="0">
                      <a:pos x="T6" y="T7"/>
                    </a:cxn>
                    <a:cxn ang="0">
                      <a:pos x="T8" y="T9"/>
                    </a:cxn>
                  </a:cxnLst>
                  <a:rect l="0" t="0" r="r" b="b"/>
                  <a:pathLst>
                    <a:path w="7" h="10">
                      <a:moveTo>
                        <a:pt x="7" y="0"/>
                      </a:moveTo>
                      <a:lnTo>
                        <a:pt x="2" y="10"/>
                      </a:lnTo>
                      <a:lnTo>
                        <a:pt x="0" y="10"/>
                      </a:lnTo>
                      <a:lnTo>
                        <a:pt x="3" y="0"/>
                      </a:lnTo>
                      <a:lnTo>
                        <a:pt x="7" y="0"/>
                      </a:lnTo>
                      <a:close/>
                    </a:path>
                  </a:pathLst>
                </a:custGeom>
                <a:solidFill>
                  <a:srgbClr val="C7CCC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4" name="Freeform 53"/>
                <p:cNvSpPr/>
                <p:nvPr/>
              </p:nvSpPr>
              <p:spPr bwMode="auto">
                <a:xfrm>
                  <a:off x="5535613" y="3890964"/>
                  <a:ext cx="20638" cy="30163"/>
                </a:xfrm>
                <a:custGeom>
                  <a:avLst/>
                  <a:gdLst>
                    <a:gd name="T0" fmla="*/ 9 w 15"/>
                    <a:gd name="T1" fmla="*/ 21 h 21"/>
                    <a:gd name="T2" fmla="*/ 5 w 15"/>
                    <a:gd name="T3" fmla="*/ 21 h 21"/>
                    <a:gd name="T4" fmla="*/ 2 w 15"/>
                    <a:gd name="T5" fmla="*/ 19 h 21"/>
                    <a:gd name="T6" fmla="*/ 0 w 15"/>
                    <a:gd name="T7" fmla="*/ 15 h 21"/>
                    <a:gd name="T8" fmla="*/ 0 w 15"/>
                    <a:gd name="T9" fmla="*/ 11 h 21"/>
                    <a:gd name="T10" fmla="*/ 0 w 15"/>
                    <a:gd name="T11" fmla="*/ 6 h 21"/>
                    <a:gd name="T12" fmla="*/ 2 w 15"/>
                    <a:gd name="T13" fmla="*/ 3 h 21"/>
                    <a:gd name="T14" fmla="*/ 5 w 15"/>
                    <a:gd name="T15" fmla="*/ 1 h 21"/>
                    <a:gd name="T16" fmla="*/ 9 w 15"/>
                    <a:gd name="T17" fmla="*/ 0 h 21"/>
                    <a:gd name="T18" fmla="*/ 12 w 15"/>
                    <a:gd name="T19" fmla="*/ 1 h 21"/>
                    <a:gd name="T20" fmla="*/ 15 w 15"/>
                    <a:gd name="T21" fmla="*/ 2 h 21"/>
                    <a:gd name="T22" fmla="*/ 15 w 15"/>
                    <a:gd name="T23" fmla="*/ 5 h 21"/>
                    <a:gd name="T24" fmla="*/ 15 w 15"/>
                    <a:gd name="T25" fmla="*/ 5 h 21"/>
                    <a:gd name="T26" fmla="*/ 14 w 15"/>
                    <a:gd name="T27" fmla="*/ 5 h 21"/>
                    <a:gd name="T28" fmla="*/ 13 w 15"/>
                    <a:gd name="T29" fmla="*/ 4 h 21"/>
                    <a:gd name="T30" fmla="*/ 11 w 15"/>
                    <a:gd name="T31" fmla="*/ 3 h 21"/>
                    <a:gd name="T32" fmla="*/ 9 w 15"/>
                    <a:gd name="T33" fmla="*/ 3 h 21"/>
                    <a:gd name="T34" fmla="*/ 5 w 15"/>
                    <a:gd name="T35" fmla="*/ 5 h 21"/>
                    <a:gd name="T36" fmla="*/ 3 w 15"/>
                    <a:gd name="T37" fmla="*/ 11 h 21"/>
                    <a:gd name="T38" fmla="*/ 5 w 15"/>
                    <a:gd name="T39" fmla="*/ 16 h 21"/>
                    <a:gd name="T40" fmla="*/ 9 w 15"/>
                    <a:gd name="T41" fmla="*/ 18 h 21"/>
                    <a:gd name="T42" fmla="*/ 12 w 15"/>
                    <a:gd name="T43" fmla="*/ 18 h 21"/>
                    <a:gd name="T44" fmla="*/ 15 w 15"/>
                    <a:gd name="T45" fmla="*/ 16 h 21"/>
                    <a:gd name="T46" fmla="*/ 15 w 15"/>
                    <a:gd name="T47" fmla="*/ 16 h 21"/>
                    <a:gd name="T48" fmla="*/ 15 w 15"/>
                    <a:gd name="T49" fmla="*/ 20 h 21"/>
                    <a:gd name="T50" fmla="*/ 14 w 15"/>
                    <a:gd name="T51" fmla="*/ 20 h 21"/>
                    <a:gd name="T52" fmla="*/ 13 w 15"/>
                    <a:gd name="T53" fmla="*/ 21 h 21"/>
                    <a:gd name="T54" fmla="*/ 11 w 15"/>
                    <a:gd name="T55" fmla="*/ 21 h 21"/>
                    <a:gd name="T56" fmla="*/ 9 w 15"/>
                    <a:gd name="T57" fmla="*/ 2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5" h="21">
                      <a:moveTo>
                        <a:pt x="9" y="21"/>
                      </a:moveTo>
                      <a:cubicBezTo>
                        <a:pt x="8" y="21"/>
                        <a:pt x="7" y="21"/>
                        <a:pt x="5" y="21"/>
                      </a:cubicBezTo>
                      <a:cubicBezTo>
                        <a:pt x="4" y="20"/>
                        <a:pt x="3" y="20"/>
                        <a:pt x="2" y="19"/>
                      </a:cubicBezTo>
                      <a:cubicBezTo>
                        <a:pt x="2" y="18"/>
                        <a:pt x="1" y="17"/>
                        <a:pt x="0" y="15"/>
                      </a:cubicBezTo>
                      <a:cubicBezTo>
                        <a:pt x="0" y="14"/>
                        <a:pt x="0" y="13"/>
                        <a:pt x="0" y="11"/>
                      </a:cubicBezTo>
                      <a:cubicBezTo>
                        <a:pt x="0" y="9"/>
                        <a:pt x="0" y="7"/>
                        <a:pt x="0" y="6"/>
                      </a:cubicBezTo>
                      <a:cubicBezTo>
                        <a:pt x="1" y="5"/>
                        <a:pt x="2" y="4"/>
                        <a:pt x="2" y="3"/>
                      </a:cubicBezTo>
                      <a:cubicBezTo>
                        <a:pt x="3" y="2"/>
                        <a:pt x="4" y="1"/>
                        <a:pt x="5" y="1"/>
                      </a:cubicBezTo>
                      <a:cubicBezTo>
                        <a:pt x="7" y="0"/>
                        <a:pt x="8" y="0"/>
                        <a:pt x="9" y="0"/>
                      </a:cubicBezTo>
                      <a:cubicBezTo>
                        <a:pt x="10" y="0"/>
                        <a:pt x="11" y="0"/>
                        <a:pt x="12" y="1"/>
                      </a:cubicBezTo>
                      <a:cubicBezTo>
                        <a:pt x="13" y="1"/>
                        <a:pt x="14" y="1"/>
                        <a:pt x="15" y="2"/>
                      </a:cubicBezTo>
                      <a:cubicBezTo>
                        <a:pt x="15" y="5"/>
                        <a:pt x="15" y="5"/>
                        <a:pt x="15" y="5"/>
                      </a:cubicBezTo>
                      <a:cubicBezTo>
                        <a:pt x="15" y="5"/>
                        <a:pt x="15" y="5"/>
                        <a:pt x="15" y="5"/>
                      </a:cubicBezTo>
                      <a:cubicBezTo>
                        <a:pt x="15" y="5"/>
                        <a:pt x="14" y="5"/>
                        <a:pt x="14" y="5"/>
                      </a:cubicBezTo>
                      <a:cubicBezTo>
                        <a:pt x="14" y="4"/>
                        <a:pt x="13" y="4"/>
                        <a:pt x="13" y="4"/>
                      </a:cubicBezTo>
                      <a:cubicBezTo>
                        <a:pt x="12" y="4"/>
                        <a:pt x="12" y="4"/>
                        <a:pt x="11" y="3"/>
                      </a:cubicBezTo>
                      <a:cubicBezTo>
                        <a:pt x="10" y="3"/>
                        <a:pt x="10" y="3"/>
                        <a:pt x="9" y="3"/>
                      </a:cubicBezTo>
                      <a:cubicBezTo>
                        <a:pt x="7" y="3"/>
                        <a:pt x="6" y="4"/>
                        <a:pt x="5" y="5"/>
                      </a:cubicBezTo>
                      <a:cubicBezTo>
                        <a:pt x="4" y="6"/>
                        <a:pt x="3" y="8"/>
                        <a:pt x="3" y="11"/>
                      </a:cubicBezTo>
                      <a:cubicBezTo>
                        <a:pt x="3" y="13"/>
                        <a:pt x="4" y="15"/>
                        <a:pt x="5" y="16"/>
                      </a:cubicBezTo>
                      <a:cubicBezTo>
                        <a:pt x="6" y="18"/>
                        <a:pt x="7" y="18"/>
                        <a:pt x="9" y="18"/>
                      </a:cubicBezTo>
                      <a:cubicBezTo>
                        <a:pt x="10" y="18"/>
                        <a:pt x="11" y="18"/>
                        <a:pt x="12" y="18"/>
                      </a:cubicBezTo>
                      <a:cubicBezTo>
                        <a:pt x="13" y="17"/>
                        <a:pt x="14" y="17"/>
                        <a:pt x="15" y="16"/>
                      </a:cubicBezTo>
                      <a:cubicBezTo>
                        <a:pt x="15" y="16"/>
                        <a:pt x="15" y="16"/>
                        <a:pt x="15" y="16"/>
                      </a:cubicBezTo>
                      <a:cubicBezTo>
                        <a:pt x="15" y="20"/>
                        <a:pt x="15" y="20"/>
                        <a:pt x="15" y="20"/>
                      </a:cubicBezTo>
                      <a:cubicBezTo>
                        <a:pt x="15" y="20"/>
                        <a:pt x="14" y="20"/>
                        <a:pt x="14" y="20"/>
                      </a:cubicBezTo>
                      <a:cubicBezTo>
                        <a:pt x="13" y="21"/>
                        <a:pt x="13" y="21"/>
                        <a:pt x="13" y="21"/>
                      </a:cubicBezTo>
                      <a:cubicBezTo>
                        <a:pt x="12" y="21"/>
                        <a:pt x="11" y="21"/>
                        <a:pt x="11" y="21"/>
                      </a:cubicBezTo>
                      <a:cubicBezTo>
                        <a:pt x="11" y="21"/>
                        <a:pt x="10" y="21"/>
                        <a:pt x="9" y="21"/>
                      </a:cubicBezTo>
                      <a:close/>
                    </a:path>
                  </a:pathLst>
                </a:custGeom>
                <a:solidFill>
                  <a:srgbClr val="C7CCC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5" name="Freeform 54"/>
                <p:cNvSpPr>
                  <a:spLocks noEditPoints="1"/>
                </p:cNvSpPr>
                <p:nvPr/>
              </p:nvSpPr>
              <p:spPr bwMode="auto">
                <a:xfrm>
                  <a:off x="5559426" y="3890962"/>
                  <a:ext cx="23813" cy="30163"/>
                </a:xfrm>
                <a:custGeom>
                  <a:avLst/>
                  <a:gdLst>
                    <a:gd name="T0" fmla="*/ 18 w 18"/>
                    <a:gd name="T1" fmla="*/ 11 h 21"/>
                    <a:gd name="T2" fmla="*/ 15 w 18"/>
                    <a:gd name="T3" fmla="*/ 19 h 21"/>
                    <a:gd name="T4" fmla="*/ 9 w 18"/>
                    <a:gd name="T5" fmla="*/ 21 h 21"/>
                    <a:gd name="T6" fmla="*/ 2 w 18"/>
                    <a:gd name="T7" fmla="*/ 18 h 21"/>
                    <a:gd name="T8" fmla="*/ 0 w 18"/>
                    <a:gd name="T9" fmla="*/ 11 h 21"/>
                    <a:gd name="T10" fmla="*/ 2 w 18"/>
                    <a:gd name="T11" fmla="*/ 3 h 21"/>
                    <a:gd name="T12" fmla="*/ 9 w 18"/>
                    <a:gd name="T13" fmla="*/ 0 h 21"/>
                    <a:gd name="T14" fmla="*/ 15 w 18"/>
                    <a:gd name="T15" fmla="*/ 3 h 21"/>
                    <a:gd name="T16" fmla="*/ 18 w 18"/>
                    <a:gd name="T17" fmla="*/ 11 h 21"/>
                    <a:gd name="T18" fmla="*/ 14 w 18"/>
                    <a:gd name="T19" fmla="*/ 11 h 21"/>
                    <a:gd name="T20" fmla="*/ 13 w 18"/>
                    <a:gd name="T21" fmla="*/ 5 h 21"/>
                    <a:gd name="T22" fmla="*/ 9 w 18"/>
                    <a:gd name="T23" fmla="*/ 3 h 21"/>
                    <a:gd name="T24" fmla="*/ 5 w 18"/>
                    <a:gd name="T25" fmla="*/ 5 h 21"/>
                    <a:gd name="T26" fmla="*/ 3 w 18"/>
                    <a:gd name="T27" fmla="*/ 11 h 21"/>
                    <a:gd name="T28" fmla="*/ 5 w 18"/>
                    <a:gd name="T29" fmla="*/ 16 h 21"/>
                    <a:gd name="T30" fmla="*/ 9 w 18"/>
                    <a:gd name="T31" fmla="*/ 18 h 21"/>
                    <a:gd name="T32" fmla="*/ 13 w 18"/>
                    <a:gd name="T33" fmla="*/ 17 h 21"/>
                    <a:gd name="T34" fmla="*/ 14 w 18"/>
                    <a:gd name="T35" fmla="*/ 1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8" h="21">
                      <a:moveTo>
                        <a:pt x="18" y="11"/>
                      </a:moveTo>
                      <a:cubicBezTo>
                        <a:pt x="18" y="14"/>
                        <a:pt x="17" y="17"/>
                        <a:pt x="15" y="19"/>
                      </a:cubicBezTo>
                      <a:cubicBezTo>
                        <a:pt x="14" y="21"/>
                        <a:pt x="12" y="21"/>
                        <a:pt x="9" y="21"/>
                      </a:cubicBezTo>
                      <a:cubicBezTo>
                        <a:pt x="6" y="21"/>
                        <a:pt x="4" y="20"/>
                        <a:pt x="2" y="18"/>
                      </a:cubicBezTo>
                      <a:cubicBezTo>
                        <a:pt x="1" y="17"/>
                        <a:pt x="0" y="14"/>
                        <a:pt x="0" y="11"/>
                      </a:cubicBezTo>
                      <a:cubicBezTo>
                        <a:pt x="0" y="7"/>
                        <a:pt x="1" y="5"/>
                        <a:pt x="2" y="3"/>
                      </a:cubicBezTo>
                      <a:cubicBezTo>
                        <a:pt x="4" y="1"/>
                        <a:pt x="6" y="0"/>
                        <a:pt x="9" y="0"/>
                      </a:cubicBezTo>
                      <a:cubicBezTo>
                        <a:pt x="12" y="0"/>
                        <a:pt x="14" y="1"/>
                        <a:pt x="15" y="3"/>
                      </a:cubicBezTo>
                      <a:cubicBezTo>
                        <a:pt x="17" y="5"/>
                        <a:pt x="18" y="7"/>
                        <a:pt x="18" y="11"/>
                      </a:cubicBezTo>
                      <a:close/>
                      <a:moveTo>
                        <a:pt x="14" y="11"/>
                      </a:moveTo>
                      <a:cubicBezTo>
                        <a:pt x="14" y="8"/>
                        <a:pt x="14" y="6"/>
                        <a:pt x="13" y="5"/>
                      </a:cubicBezTo>
                      <a:cubicBezTo>
                        <a:pt x="12" y="4"/>
                        <a:pt x="11" y="3"/>
                        <a:pt x="9" y="3"/>
                      </a:cubicBezTo>
                      <a:cubicBezTo>
                        <a:pt x="7" y="3"/>
                        <a:pt x="6" y="4"/>
                        <a:pt x="5" y="5"/>
                      </a:cubicBezTo>
                      <a:cubicBezTo>
                        <a:pt x="4" y="6"/>
                        <a:pt x="3" y="8"/>
                        <a:pt x="3" y="11"/>
                      </a:cubicBezTo>
                      <a:cubicBezTo>
                        <a:pt x="3" y="13"/>
                        <a:pt x="4" y="15"/>
                        <a:pt x="5" y="16"/>
                      </a:cubicBezTo>
                      <a:cubicBezTo>
                        <a:pt x="6" y="18"/>
                        <a:pt x="7" y="18"/>
                        <a:pt x="9" y="18"/>
                      </a:cubicBezTo>
                      <a:cubicBezTo>
                        <a:pt x="11" y="18"/>
                        <a:pt x="12" y="18"/>
                        <a:pt x="13" y="17"/>
                      </a:cubicBezTo>
                      <a:cubicBezTo>
                        <a:pt x="14" y="15"/>
                        <a:pt x="14" y="13"/>
                        <a:pt x="14" y="11"/>
                      </a:cubicBezTo>
                      <a:close/>
                    </a:path>
                  </a:pathLst>
                </a:custGeom>
                <a:solidFill>
                  <a:srgbClr val="C7CCC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6" name="Rectangle 55"/>
                <p:cNvSpPr>
                  <a:spLocks noChangeArrowheads="1"/>
                </p:cNvSpPr>
                <p:nvPr/>
              </p:nvSpPr>
              <p:spPr bwMode="auto">
                <a:xfrm>
                  <a:off x="5589588" y="3881438"/>
                  <a:ext cx="4764" cy="39687"/>
                </a:xfrm>
                <a:prstGeom prst="rect">
                  <a:avLst/>
                </a:prstGeom>
                <a:solidFill>
                  <a:srgbClr val="C7CCC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97" name="Rectangle 56"/>
                <p:cNvSpPr>
                  <a:spLocks noChangeArrowheads="1"/>
                </p:cNvSpPr>
                <p:nvPr/>
              </p:nvSpPr>
              <p:spPr bwMode="auto">
                <a:xfrm>
                  <a:off x="5600701" y="3881438"/>
                  <a:ext cx="4764" cy="39687"/>
                </a:xfrm>
                <a:prstGeom prst="rect">
                  <a:avLst/>
                </a:prstGeom>
                <a:solidFill>
                  <a:srgbClr val="C7CCC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98" name="Freeform 57"/>
                <p:cNvSpPr>
                  <a:spLocks noEditPoints="1"/>
                </p:cNvSpPr>
                <p:nvPr/>
              </p:nvSpPr>
              <p:spPr bwMode="auto">
                <a:xfrm>
                  <a:off x="5610226" y="3890962"/>
                  <a:ext cx="25400" cy="30163"/>
                </a:xfrm>
                <a:custGeom>
                  <a:avLst/>
                  <a:gdLst>
                    <a:gd name="T0" fmla="*/ 10 w 18"/>
                    <a:gd name="T1" fmla="*/ 21 h 21"/>
                    <a:gd name="T2" fmla="*/ 3 w 18"/>
                    <a:gd name="T3" fmla="*/ 19 h 21"/>
                    <a:gd name="T4" fmla="*/ 0 w 18"/>
                    <a:gd name="T5" fmla="*/ 11 h 21"/>
                    <a:gd name="T6" fmla="*/ 3 w 18"/>
                    <a:gd name="T7" fmla="*/ 3 h 21"/>
                    <a:gd name="T8" fmla="*/ 10 w 18"/>
                    <a:gd name="T9" fmla="*/ 0 h 21"/>
                    <a:gd name="T10" fmla="*/ 13 w 18"/>
                    <a:gd name="T11" fmla="*/ 1 h 21"/>
                    <a:gd name="T12" fmla="*/ 15 w 18"/>
                    <a:gd name="T13" fmla="*/ 2 h 21"/>
                    <a:gd name="T14" fmla="*/ 17 w 18"/>
                    <a:gd name="T15" fmla="*/ 5 h 21"/>
                    <a:gd name="T16" fmla="*/ 18 w 18"/>
                    <a:gd name="T17" fmla="*/ 9 h 21"/>
                    <a:gd name="T18" fmla="*/ 18 w 18"/>
                    <a:gd name="T19" fmla="*/ 11 h 21"/>
                    <a:gd name="T20" fmla="*/ 4 w 18"/>
                    <a:gd name="T21" fmla="*/ 11 h 21"/>
                    <a:gd name="T22" fmla="*/ 5 w 18"/>
                    <a:gd name="T23" fmla="*/ 16 h 21"/>
                    <a:gd name="T24" fmla="*/ 10 w 18"/>
                    <a:gd name="T25" fmla="*/ 18 h 21"/>
                    <a:gd name="T26" fmla="*/ 13 w 18"/>
                    <a:gd name="T27" fmla="*/ 18 h 21"/>
                    <a:gd name="T28" fmla="*/ 15 w 18"/>
                    <a:gd name="T29" fmla="*/ 17 h 21"/>
                    <a:gd name="T30" fmla="*/ 16 w 18"/>
                    <a:gd name="T31" fmla="*/ 17 h 21"/>
                    <a:gd name="T32" fmla="*/ 17 w 18"/>
                    <a:gd name="T33" fmla="*/ 16 h 21"/>
                    <a:gd name="T34" fmla="*/ 17 w 18"/>
                    <a:gd name="T35" fmla="*/ 16 h 21"/>
                    <a:gd name="T36" fmla="*/ 17 w 18"/>
                    <a:gd name="T37" fmla="*/ 20 h 21"/>
                    <a:gd name="T38" fmla="*/ 16 w 18"/>
                    <a:gd name="T39" fmla="*/ 20 h 21"/>
                    <a:gd name="T40" fmla="*/ 14 w 18"/>
                    <a:gd name="T41" fmla="*/ 21 h 21"/>
                    <a:gd name="T42" fmla="*/ 12 w 18"/>
                    <a:gd name="T43" fmla="*/ 21 h 21"/>
                    <a:gd name="T44" fmla="*/ 10 w 18"/>
                    <a:gd name="T45" fmla="*/ 21 h 21"/>
                    <a:gd name="T46" fmla="*/ 14 w 18"/>
                    <a:gd name="T47" fmla="*/ 8 h 21"/>
                    <a:gd name="T48" fmla="*/ 14 w 18"/>
                    <a:gd name="T49" fmla="*/ 6 h 21"/>
                    <a:gd name="T50" fmla="*/ 13 w 18"/>
                    <a:gd name="T51" fmla="*/ 4 h 21"/>
                    <a:gd name="T52" fmla="*/ 12 w 18"/>
                    <a:gd name="T53" fmla="*/ 3 h 21"/>
                    <a:gd name="T54" fmla="*/ 9 w 18"/>
                    <a:gd name="T55" fmla="*/ 3 h 21"/>
                    <a:gd name="T56" fmla="*/ 7 w 18"/>
                    <a:gd name="T57" fmla="*/ 3 h 21"/>
                    <a:gd name="T58" fmla="*/ 5 w 18"/>
                    <a:gd name="T59" fmla="*/ 4 h 21"/>
                    <a:gd name="T60" fmla="*/ 4 w 18"/>
                    <a:gd name="T61" fmla="*/ 6 h 21"/>
                    <a:gd name="T62" fmla="*/ 4 w 18"/>
                    <a:gd name="T63" fmla="*/ 8 h 21"/>
                    <a:gd name="T64" fmla="*/ 14 w 18"/>
                    <a:gd name="T65" fmla="*/ 8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8" h="21">
                      <a:moveTo>
                        <a:pt x="10" y="21"/>
                      </a:moveTo>
                      <a:cubicBezTo>
                        <a:pt x="7" y="21"/>
                        <a:pt x="5" y="20"/>
                        <a:pt x="3" y="19"/>
                      </a:cubicBezTo>
                      <a:cubicBezTo>
                        <a:pt x="1" y="17"/>
                        <a:pt x="0" y="14"/>
                        <a:pt x="0" y="11"/>
                      </a:cubicBezTo>
                      <a:cubicBezTo>
                        <a:pt x="0" y="8"/>
                        <a:pt x="1" y="5"/>
                        <a:pt x="3" y="3"/>
                      </a:cubicBezTo>
                      <a:cubicBezTo>
                        <a:pt x="5" y="1"/>
                        <a:pt x="7" y="0"/>
                        <a:pt x="10" y="0"/>
                      </a:cubicBezTo>
                      <a:cubicBezTo>
                        <a:pt x="11" y="0"/>
                        <a:pt x="12" y="0"/>
                        <a:pt x="13" y="1"/>
                      </a:cubicBezTo>
                      <a:cubicBezTo>
                        <a:pt x="14" y="1"/>
                        <a:pt x="15" y="1"/>
                        <a:pt x="15" y="2"/>
                      </a:cubicBezTo>
                      <a:cubicBezTo>
                        <a:pt x="16" y="3"/>
                        <a:pt x="17" y="4"/>
                        <a:pt x="17" y="5"/>
                      </a:cubicBezTo>
                      <a:cubicBezTo>
                        <a:pt x="18" y="6"/>
                        <a:pt x="18" y="8"/>
                        <a:pt x="18" y="9"/>
                      </a:cubicBezTo>
                      <a:cubicBezTo>
                        <a:pt x="18" y="11"/>
                        <a:pt x="18" y="11"/>
                        <a:pt x="18" y="11"/>
                      </a:cubicBezTo>
                      <a:cubicBezTo>
                        <a:pt x="4" y="11"/>
                        <a:pt x="4" y="11"/>
                        <a:pt x="4" y="11"/>
                      </a:cubicBezTo>
                      <a:cubicBezTo>
                        <a:pt x="4" y="13"/>
                        <a:pt x="4" y="15"/>
                        <a:pt x="5" y="16"/>
                      </a:cubicBezTo>
                      <a:cubicBezTo>
                        <a:pt x="7" y="18"/>
                        <a:pt x="8" y="18"/>
                        <a:pt x="10" y="18"/>
                      </a:cubicBezTo>
                      <a:cubicBezTo>
                        <a:pt x="11" y="18"/>
                        <a:pt x="12" y="18"/>
                        <a:pt x="13" y="18"/>
                      </a:cubicBezTo>
                      <a:cubicBezTo>
                        <a:pt x="13" y="18"/>
                        <a:pt x="14" y="18"/>
                        <a:pt x="15" y="17"/>
                      </a:cubicBezTo>
                      <a:cubicBezTo>
                        <a:pt x="15" y="17"/>
                        <a:pt x="16" y="17"/>
                        <a:pt x="16" y="17"/>
                      </a:cubicBezTo>
                      <a:cubicBezTo>
                        <a:pt x="16" y="16"/>
                        <a:pt x="17" y="16"/>
                        <a:pt x="17" y="16"/>
                      </a:cubicBezTo>
                      <a:cubicBezTo>
                        <a:pt x="17" y="16"/>
                        <a:pt x="17" y="16"/>
                        <a:pt x="17" y="16"/>
                      </a:cubicBezTo>
                      <a:cubicBezTo>
                        <a:pt x="17" y="20"/>
                        <a:pt x="17" y="20"/>
                        <a:pt x="17" y="20"/>
                      </a:cubicBezTo>
                      <a:cubicBezTo>
                        <a:pt x="17" y="20"/>
                        <a:pt x="16" y="20"/>
                        <a:pt x="16" y="20"/>
                      </a:cubicBezTo>
                      <a:cubicBezTo>
                        <a:pt x="15" y="20"/>
                        <a:pt x="15" y="21"/>
                        <a:pt x="14" y="21"/>
                      </a:cubicBezTo>
                      <a:cubicBezTo>
                        <a:pt x="14" y="21"/>
                        <a:pt x="13" y="21"/>
                        <a:pt x="12" y="21"/>
                      </a:cubicBezTo>
                      <a:cubicBezTo>
                        <a:pt x="12" y="21"/>
                        <a:pt x="11" y="21"/>
                        <a:pt x="10" y="21"/>
                      </a:cubicBezTo>
                      <a:close/>
                      <a:moveTo>
                        <a:pt x="14" y="8"/>
                      </a:moveTo>
                      <a:cubicBezTo>
                        <a:pt x="14" y="8"/>
                        <a:pt x="14" y="7"/>
                        <a:pt x="14" y="6"/>
                      </a:cubicBezTo>
                      <a:cubicBezTo>
                        <a:pt x="14" y="5"/>
                        <a:pt x="14" y="5"/>
                        <a:pt x="13" y="4"/>
                      </a:cubicBezTo>
                      <a:cubicBezTo>
                        <a:pt x="13" y="4"/>
                        <a:pt x="12" y="3"/>
                        <a:pt x="12" y="3"/>
                      </a:cubicBezTo>
                      <a:cubicBezTo>
                        <a:pt x="11" y="3"/>
                        <a:pt x="10" y="3"/>
                        <a:pt x="9" y="3"/>
                      </a:cubicBezTo>
                      <a:cubicBezTo>
                        <a:pt x="8" y="3"/>
                        <a:pt x="8" y="3"/>
                        <a:pt x="7" y="3"/>
                      </a:cubicBezTo>
                      <a:cubicBezTo>
                        <a:pt x="6" y="3"/>
                        <a:pt x="6" y="4"/>
                        <a:pt x="5" y="4"/>
                      </a:cubicBezTo>
                      <a:cubicBezTo>
                        <a:pt x="5" y="5"/>
                        <a:pt x="4" y="6"/>
                        <a:pt x="4" y="6"/>
                      </a:cubicBezTo>
                      <a:cubicBezTo>
                        <a:pt x="4" y="7"/>
                        <a:pt x="4" y="8"/>
                        <a:pt x="4" y="8"/>
                      </a:cubicBezTo>
                      <a:lnTo>
                        <a:pt x="14" y="8"/>
                      </a:lnTo>
                      <a:close/>
                    </a:path>
                  </a:pathLst>
                </a:custGeom>
                <a:solidFill>
                  <a:srgbClr val="C7CCC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9" name="Freeform 58"/>
                <p:cNvSpPr/>
                <p:nvPr/>
              </p:nvSpPr>
              <p:spPr bwMode="auto">
                <a:xfrm>
                  <a:off x="5637214" y="3890962"/>
                  <a:ext cx="20638" cy="30163"/>
                </a:xfrm>
                <a:custGeom>
                  <a:avLst/>
                  <a:gdLst>
                    <a:gd name="T0" fmla="*/ 9 w 15"/>
                    <a:gd name="T1" fmla="*/ 21 h 21"/>
                    <a:gd name="T2" fmla="*/ 5 w 15"/>
                    <a:gd name="T3" fmla="*/ 21 h 21"/>
                    <a:gd name="T4" fmla="*/ 2 w 15"/>
                    <a:gd name="T5" fmla="*/ 19 h 21"/>
                    <a:gd name="T6" fmla="*/ 0 w 15"/>
                    <a:gd name="T7" fmla="*/ 15 h 21"/>
                    <a:gd name="T8" fmla="*/ 0 w 15"/>
                    <a:gd name="T9" fmla="*/ 11 h 21"/>
                    <a:gd name="T10" fmla="*/ 0 w 15"/>
                    <a:gd name="T11" fmla="*/ 6 h 21"/>
                    <a:gd name="T12" fmla="*/ 2 w 15"/>
                    <a:gd name="T13" fmla="*/ 3 h 21"/>
                    <a:gd name="T14" fmla="*/ 5 w 15"/>
                    <a:gd name="T15" fmla="*/ 1 h 21"/>
                    <a:gd name="T16" fmla="*/ 9 w 15"/>
                    <a:gd name="T17" fmla="*/ 0 h 21"/>
                    <a:gd name="T18" fmla="*/ 12 w 15"/>
                    <a:gd name="T19" fmla="*/ 1 h 21"/>
                    <a:gd name="T20" fmla="*/ 15 w 15"/>
                    <a:gd name="T21" fmla="*/ 2 h 21"/>
                    <a:gd name="T22" fmla="*/ 15 w 15"/>
                    <a:gd name="T23" fmla="*/ 5 h 21"/>
                    <a:gd name="T24" fmla="*/ 15 w 15"/>
                    <a:gd name="T25" fmla="*/ 5 h 21"/>
                    <a:gd name="T26" fmla="*/ 14 w 15"/>
                    <a:gd name="T27" fmla="*/ 5 h 21"/>
                    <a:gd name="T28" fmla="*/ 13 w 15"/>
                    <a:gd name="T29" fmla="*/ 4 h 21"/>
                    <a:gd name="T30" fmla="*/ 11 w 15"/>
                    <a:gd name="T31" fmla="*/ 3 h 21"/>
                    <a:gd name="T32" fmla="*/ 9 w 15"/>
                    <a:gd name="T33" fmla="*/ 3 h 21"/>
                    <a:gd name="T34" fmla="*/ 5 w 15"/>
                    <a:gd name="T35" fmla="*/ 5 h 21"/>
                    <a:gd name="T36" fmla="*/ 3 w 15"/>
                    <a:gd name="T37" fmla="*/ 11 h 21"/>
                    <a:gd name="T38" fmla="*/ 5 w 15"/>
                    <a:gd name="T39" fmla="*/ 16 h 21"/>
                    <a:gd name="T40" fmla="*/ 9 w 15"/>
                    <a:gd name="T41" fmla="*/ 18 h 21"/>
                    <a:gd name="T42" fmla="*/ 12 w 15"/>
                    <a:gd name="T43" fmla="*/ 18 h 21"/>
                    <a:gd name="T44" fmla="*/ 15 w 15"/>
                    <a:gd name="T45" fmla="*/ 16 h 21"/>
                    <a:gd name="T46" fmla="*/ 15 w 15"/>
                    <a:gd name="T47" fmla="*/ 16 h 21"/>
                    <a:gd name="T48" fmla="*/ 15 w 15"/>
                    <a:gd name="T49" fmla="*/ 20 h 21"/>
                    <a:gd name="T50" fmla="*/ 14 w 15"/>
                    <a:gd name="T51" fmla="*/ 20 h 21"/>
                    <a:gd name="T52" fmla="*/ 13 w 15"/>
                    <a:gd name="T53" fmla="*/ 21 h 21"/>
                    <a:gd name="T54" fmla="*/ 11 w 15"/>
                    <a:gd name="T55" fmla="*/ 21 h 21"/>
                    <a:gd name="T56" fmla="*/ 9 w 15"/>
                    <a:gd name="T57" fmla="*/ 2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5" h="21">
                      <a:moveTo>
                        <a:pt x="9" y="21"/>
                      </a:moveTo>
                      <a:cubicBezTo>
                        <a:pt x="8" y="21"/>
                        <a:pt x="7" y="21"/>
                        <a:pt x="5" y="21"/>
                      </a:cubicBezTo>
                      <a:cubicBezTo>
                        <a:pt x="4" y="20"/>
                        <a:pt x="3" y="20"/>
                        <a:pt x="2" y="19"/>
                      </a:cubicBezTo>
                      <a:cubicBezTo>
                        <a:pt x="2" y="18"/>
                        <a:pt x="1" y="17"/>
                        <a:pt x="0" y="15"/>
                      </a:cubicBezTo>
                      <a:cubicBezTo>
                        <a:pt x="0" y="14"/>
                        <a:pt x="0" y="13"/>
                        <a:pt x="0" y="11"/>
                      </a:cubicBezTo>
                      <a:cubicBezTo>
                        <a:pt x="0" y="9"/>
                        <a:pt x="0" y="7"/>
                        <a:pt x="0" y="6"/>
                      </a:cubicBezTo>
                      <a:cubicBezTo>
                        <a:pt x="1" y="5"/>
                        <a:pt x="2" y="4"/>
                        <a:pt x="2" y="3"/>
                      </a:cubicBezTo>
                      <a:cubicBezTo>
                        <a:pt x="3" y="2"/>
                        <a:pt x="4" y="1"/>
                        <a:pt x="5" y="1"/>
                      </a:cubicBezTo>
                      <a:cubicBezTo>
                        <a:pt x="7" y="0"/>
                        <a:pt x="8" y="0"/>
                        <a:pt x="9" y="0"/>
                      </a:cubicBezTo>
                      <a:cubicBezTo>
                        <a:pt x="10" y="0"/>
                        <a:pt x="11" y="0"/>
                        <a:pt x="12" y="1"/>
                      </a:cubicBezTo>
                      <a:cubicBezTo>
                        <a:pt x="13" y="1"/>
                        <a:pt x="14" y="1"/>
                        <a:pt x="15" y="2"/>
                      </a:cubicBezTo>
                      <a:cubicBezTo>
                        <a:pt x="15" y="5"/>
                        <a:pt x="15" y="5"/>
                        <a:pt x="15" y="5"/>
                      </a:cubicBezTo>
                      <a:cubicBezTo>
                        <a:pt x="15" y="5"/>
                        <a:pt x="15" y="5"/>
                        <a:pt x="15" y="5"/>
                      </a:cubicBezTo>
                      <a:cubicBezTo>
                        <a:pt x="15" y="5"/>
                        <a:pt x="14" y="5"/>
                        <a:pt x="14" y="5"/>
                      </a:cubicBezTo>
                      <a:cubicBezTo>
                        <a:pt x="14" y="4"/>
                        <a:pt x="13" y="4"/>
                        <a:pt x="13" y="4"/>
                      </a:cubicBezTo>
                      <a:cubicBezTo>
                        <a:pt x="12" y="4"/>
                        <a:pt x="12" y="4"/>
                        <a:pt x="11" y="3"/>
                      </a:cubicBezTo>
                      <a:cubicBezTo>
                        <a:pt x="10" y="3"/>
                        <a:pt x="10" y="3"/>
                        <a:pt x="9" y="3"/>
                      </a:cubicBezTo>
                      <a:cubicBezTo>
                        <a:pt x="7" y="3"/>
                        <a:pt x="6" y="4"/>
                        <a:pt x="5" y="5"/>
                      </a:cubicBezTo>
                      <a:cubicBezTo>
                        <a:pt x="4" y="6"/>
                        <a:pt x="3" y="8"/>
                        <a:pt x="3" y="11"/>
                      </a:cubicBezTo>
                      <a:cubicBezTo>
                        <a:pt x="3" y="13"/>
                        <a:pt x="4" y="15"/>
                        <a:pt x="5" y="16"/>
                      </a:cubicBezTo>
                      <a:cubicBezTo>
                        <a:pt x="6" y="18"/>
                        <a:pt x="7" y="18"/>
                        <a:pt x="9" y="18"/>
                      </a:cubicBezTo>
                      <a:cubicBezTo>
                        <a:pt x="10" y="18"/>
                        <a:pt x="11" y="18"/>
                        <a:pt x="12" y="18"/>
                      </a:cubicBezTo>
                      <a:cubicBezTo>
                        <a:pt x="13" y="17"/>
                        <a:pt x="14" y="17"/>
                        <a:pt x="15" y="16"/>
                      </a:cubicBezTo>
                      <a:cubicBezTo>
                        <a:pt x="15" y="16"/>
                        <a:pt x="15" y="16"/>
                        <a:pt x="15" y="16"/>
                      </a:cubicBezTo>
                      <a:cubicBezTo>
                        <a:pt x="15" y="20"/>
                        <a:pt x="15" y="20"/>
                        <a:pt x="15" y="20"/>
                      </a:cubicBezTo>
                      <a:cubicBezTo>
                        <a:pt x="15" y="20"/>
                        <a:pt x="14" y="20"/>
                        <a:pt x="14" y="20"/>
                      </a:cubicBezTo>
                      <a:cubicBezTo>
                        <a:pt x="13" y="21"/>
                        <a:pt x="13" y="21"/>
                        <a:pt x="13" y="21"/>
                      </a:cubicBezTo>
                      <a:cubicBezTo>
                        <a:pt x="12" y="21"/>
                        <a:pt x="11" y="21"/>
                        <a:pt x="11" y="21"/>
                      </a:cubicBezTo>
                      <a:cubicBezTo>
                        <a:pt x="11" y="21"/>
                        <a:pt x="10" y="21"/>
                        <a:pt x="9" y="21"/>
                      </a:cubicBezTo>
                      <a:close/>
                    </a:path>
                  </a:pathLst>
                </a:custGeom>
                <a:solidFill>
                  <a:srgbClr val="C7CCC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0" name="Freeform 59"/>
                <p:cNvSpPr/>
                <p:nvPr/>
              </p:nvSpPr>
              <p:spPr bwMode="auto">
                <a:xfrm>
                  <a:off x="5659438" y="3884613"/>
                  <a:ext cx="17463" cy="36513"/>
                </a:xfrm>
                <a:custGeom>
                  <a:avLst/>
                  <a:gdLst>
                    <a:gd name="T0" fmla="*/ 8 w 12"/>
                    <a:gd name="T1" fmla="*/ 26 h 26"/>
                    <a:gd name="T2" fmla="*/ 4 w 12"/>
                    <a:gd name="T3" fmla="*/ 25 h 26"/>
                    <a:gd name="T4" fmla="*/ 3 w 12"/>
                    <a:gd name="T5" fmla="*/ 20 h 26"/>
                    <a:gd name="T6" fmla="*/ 3 w 12"/>
                    <a:gd name="T7" fmla="*/ 8 h 26"/>
                    <a:gd name="T8" fmla="*/ 0 w 12"/>
                    <a:gd name="T9" fmla="*/ 8 h 26"/>
                    <a:gd name="T10" fmla="*/ 0 w 12"/>
                    <a:gd name="T11" fmla="*/ 6 h 26"/>
                    <a:gd name="T12" fmla="*/ 3 w 12"/>
                    <a:gd name="T13" fmla="*/ 6 h 26"/>
                    <a:gd name="T14" fmla="*/ 3 w 12"/>
                    <a:gd name="T15" fmla="*/ 0 h 26"/>
                    <a:gd name="T16" fmla="*/ 6 w 12"/>
                    <a:gd name="T17" fmla="*/ 0 h 26"/>
                    <a:gd name="T18" fmla="*/ 6 w 12"/>
                    <a:gd name="T19" fmla="*/ 6 h 26"/>
                    <a:gd name="T20" fmla="*/ 12 w 12"/>
                    <a:gd name="T21" fmla="*/ 6 h 26"/>
                    <a:gd name="T22" fmla="*/ 12 w 12"/>
                    <a:gd name="T23" fmla="*/ 8 h 26"/>
                    <a:gd name="T24" fmla="*/ 6 w 12"/>
                    <a:gd name="T25" fmla="*/ 8 h 26"/>
                    <a:gd name="T26" fmla="*/ 6 w 12"/>
                    <a:gd name="T27" fmla="*/ 18 h 26"/>
                    <a:gd name="T28" fmla="*/ 6 w 12"/>
                    <a:gd name="T29" fmla="*/ 20 h 26"/>
                    <a:gd name="T30" fmla="*/ 6 w 12"/>
                    <a:gd name="T31" fmla="*/ 22 h 26"/>
                    <a:gd name="T32" fmla="*/ 7 w 12"/>
                    <a:gd name="T33" fmla="*/ 23 h 26"/>
                    <a:gd name="T34" fmla="*/ 9 w 12"/>
                    <a:gd name="T35" fmla="*/ 23 h 26"/>
                    <a:gd name="T36" fmla="*/ 11 w 12"/>
                    <a:gd name="T37" fmla="*/ 23 h 26"/>
                    <a:gd name="T38" fmla="*/ 12 w 12"/>
                    <a:gd name="T39" fmla="*/ 23 h 26"/>
                    <a:gd name="T40" fmla="*/ 12 w 12"/>
                    <a:gd name="T41" fmla="*/ 23 h 26"/>
                    <a:gd name="T42" fmla="*/ 12 w 12"/>
                    <a:gd name="T43" fmla="*/ 26 h 26"/>
                    <a:gd name="T44" fmla="*/ 10 w 12"/>
                    <a:gd name="T45" fmla="*/ 26 h 26"/>
                    <a:gd name="T46" fmla="*/ 8 w 12"/>
                    <a:gd name="T47" fmla="*/ 2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2" h="26">
                      <a:moveTo>
                        <a:pt x="8" y="26"/>
                      </a:moveTo>
                      <a:cubicBezTo>
                        <a:pt x="7" y="26"/>
                        <a:pt x="5" y="26"/>
                        <a:pt x="4" y="25"/>
                      </a:cubicBezTo>
                      <a:cubicBezTo>
                        <a:pt x="3" y="24"/>
                        <a:pt x="3" y="22"/>
                        <a:pt x="3" y="20"/>
                      </a:cubicBezTo>
                      <a:cubicBezTo>
                        <a:pt x="3" y="8"/>
                        <a:pt x="3" y="8"/>
                        <a:pt x="3" y="8"/>
                      </a:cubicBezTo>
                      <a:cubicBezTo>
                        <a:pt x="0" y="8"/>
                        <a:pt x="0" y="8"/>
                        <a:pt x="0" y="8"/>
                      </a:cubicBezTo>
                      <a:cubicBezTo>
                        <a:pt x="0" y="6"/>
                        <a:pt x="0" y="6"/>
                        <a:pt x="0" y="6"/>
                      </a:cubicBezTo>
                      <a:cubicBezTo>
                        <a:pt x="3" y="6"/>
                        <a:pt x="3" y="6"/>
                        <a:pt x="3" y="6"/>
                      </a:cubicBezTo>
                      <a:cubicBezTo>
                        <a:pt x="3" y="0"/>
                        <a:pt x="3" y="0"/>
                        <a:pt x="3" y="0"/>
                      </a:cubicBezTo>
                      <a:cubicBezTo>
                        <a:pt x="6" y="0"/>
                        <a:pt x="6" y="0"/>
                        <a:pt x="6" y="0"/>
                      </a:cubicBezTo>
                      <a:cubicBezTo>
                        <a:pt x="6" y="6"/>
                        <a:pt x="6" y="6"/>
                        <a:pt x="6" y="6"/>
                      </a:cubicBezTo>
                      <a:cubicBezTo>
                        <a:pt x="12" y="6"/>
                        <a:pt x="12" y="6"/>
                        <a:pt x="12" y="6"/>
                      </a:cubicBezTo>
                      <a:cubicBezTo>
                        <a:pt x="12" y="8"/>
                        <a:pt x="12" y="8"/>
                        <a:pt x="12" y="8"/>
                      </a:cubicBezTo>
                      <a:cubicBezTo>
                        <a:pt x="6" y="8"/>
                        <a:pt x="6" y="8"/>
                        <a:pt x="6" y="8"/>
                      </a:cubicBezTo>
                      <a:cubicBezTo>
                        <a:pt x="6" y="18"/>
                        <a:pt x="6" y="18"/>
                        <a:pt x="6" y="18"/>
                      </a:cubicBezTo>
                      <a:cubicBezTo>
                        <a:pt x="6" y="19"/>
                        <a:pt x="6" y="20"/>
                        <a:pt x="6" y="20"/>
                      </a:cubicBezTo>
                      <a:cubicBezTo>
                        <a:pt x="6" y="21"/>
                        <a:pt x="6" y="21"/>
                        <a:pt x="6" y="22"/>
                      </a:cubicBezTo>
                      <a:cubicBezTo>
                        <a:pt x="7" y="22"/>
                        <a:pt x="7" y="23"/>
                        <a:pt x="7" y="23"/>
                      </a:cubicBezTo>
                      <a:cubicBezTo>
                        <a:pt x="8" y="23"/>
                        <a:pt x="9" y="23"/>
                        <a:pt x="9" y="23"/>
                      </a:cubicBezTo>
                      <a:cubicBezTo>
                        <a:pt x="10" y="23"/>
                        <a:pt x="10" y="23"/>
                        <a:pt x="11" y="23"/>
                      </a:cubicBezTo>
                      <a:cubicBezTo>
                        <a:pt x="11" y="23"/>
                        <a:pt x="12" y="23"/>
                        <a:pt x="12" y="23"/>
                      </a:cubicBezTo>
                      <a:cubicBezTo>
                        <a:pt x="12" y="23"/>
                        <a:pt x="12" y="23"/>
                        <a:pt x="12" y="23"/>
                      </a:cubicBezTo>
                      <a:cubicBezTo>
                        <a:pt x="12" y="26"/>
                        <a:pt x="12" y="26"/>
                        <a:pt x="12" y="26"/>
                      </a:cubicBezTo>
                      <a:cubicBezTo>
                        <a:pt x="12" y="26"/>
                        <a:pt x="11" y="26"/>
                        <a:pt x="10" y="26"/>
                      </a:cubicBezTo>
                      <a:cubicBezTo>
                        <a:pt x="10" y="26"/>
                        <a:pt x="9" y="26"/>
                        <a:pt x="8" y="26"/>
                      </a:cubicBezTo>
                      <a:close/>
                    </a:path>
                  </a:pathLst>
                </a:custGeom>
                <a:solidFill>
                  <a:srgbClr val="C7CCC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1" name="Freeform 60"/>
                <p:cNvSpPr>
                  <a:spLocks noEditPoints="1"/>
                </p:cNvSpPr>
                <p:nvPr/>
              </p:nvSpPr>
              <p:spPr bwMode="auto">
                <a:xfrm>
                  <a:off x="5680076" y="3883025"/>
                  <a:ext cx="4764" cy="38100"/>
                </a:xfrm>
                <a:custGeom>
                  <a:avLst/>
                  <a:gdLst>
                    <a:gd name="T0" fmla="*/ 3 w 3"/>
                    <a:gd name="T1" fmla="*/ 3 h 24"/>
                    <a:gd name="T2" fmla="*/ 0 w 3"/>
                    <a:gd name="T3" fmla="*/ 3 h 24"/>
                    <a:gd name="T4" fmla="*/ 0 w 3"/>
                    <a:gd name="T5" fmla="*/ 0 h 24"/>
                    <a:gd name="T6" fmla="*/ 3 w 3"/>
                    <a:gd name="T7" fmla="*/ 0 h 24"/>
                    <a:gd name="T8" fmla="*/ 3 w 3"/>
                    <a:gd name="T9" fmla="*/ 3 h 24"/>
                    <a:gd name="T10" fmla="*/ 3 w 3"/>
                    <a:gd name="T11" fmla="*/ 24 h 24"/>
                    <a:gd name="T12" fmla="*/ 0 w 3"/>
                    <a:gd name="T13" fmla="*/ 24 h 24"/>
                    <a:gd name="T14" fmla="*/ 0 w 3"/>
                    <a:gd name="T15" fmla="*/ 6 h 24"/>
                    <a:gd name="T16" fmla="*/ 3 w 3"/>
                    <a:gd name="T17" fmla="*/ 6 h 24"/>
                    <a:gd name="T18" fmla="*/ 3 w 3"/>
                    <a:gd name="T19" fmla="*/ 24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 h="24">
                      <a:moveTo>
                        <a:pt x="3" y="3"/>
                      </a:moveTo>
                      <a:lnTo>
                        <a:pt x="0" y="3"/>
                      </a:lnTo>
                      <a:lnTo>
                        <a:pt x="0" y="0"/>
                      </a:lnTo>
                      <a:lnTo>
                        <a:pt x="3" y="0"/>
                      </a:lnTo>
                      <a:lnTo>
                        <a:pt x="3" y="3"/>
                      </a:lnTo>
                      <a:close/>
                      <a:moveTo>
                        <a:pt x="3" y="24"/>
                      </a:moveTo>
                      <a:lnTo>
                        <a:pt x="0" y="24"/>
                      </a:lnTo>
                      <a:lnTo>
                        <a:pt x="0" y="6"/>
                      </a:lnTo>
                      <a:lnTo>
                        <a:pt x="3" y="6"/>
                      </a:lnTo>
                      <a:lnTo>
                        <a:pt x="3" y="24"/>
                      </a:lnTo>
                      <a:close/>
                    </a:path>
                  </a:pathLst>
                </a:custGeom>
                <a:solidFill>
                  <a:srgbClr val="C7CCC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2" name="Freeform 61"/>
                <p:cNvSpPr>
                  <a:spLocks noEditPoints="1"/>
                </p:cNvSpPr>
                <p:nvPr/>
              </p:nvSpPr>
              <p:spPr bwMode="auto">
                <a:xfrm>
                  <a:off x="5691188" y="3890962"/>
                  <a:ext cx="23813" cy="30163"/>
                </a:xfrm>
                <a:custGeom>
                  <a:avLst/>
                  <a:gdLst>
                    <a:gd name="T0" fmla="*/ 18 w 18"/>
                    <a:gd name="T1" fmla="*/ 11 h 21"/>
                    <a:gd name="T2" fmla="*/ 15 w 18"/>
                    <a:gd name="T3" fmla="*/ 19 h 21"/>
                    <a:gd name="T4" fmla="*/ 9 w 18"/>
                    <a:gd name="T5" fmla="*/ 21 h 21"/>
                    <a:gd name="T6" fmla="*/ 2 w 18"/>
                    <a:gd name="T7" fmla="*/ 18 h 21"/>
                    <a:gd name="T8" fmla="*/ 0 w 18"/>
                    <a:gd name="T9" fmla="*/ 11 h 21"/>
                    <a:gd name="T10" fmla="*/ 2 w 18"/>
                    <a:gd name="T11" fmla="*/ 3 h 21"/>
                    <a:gd name="T12" fmla="*/ 9 w 18"/>
                    <a:gd name="T13" fmla="*/ 0 h 21"/>
                    <a:gd name="T14" fmla="*/ 15 w 18"/>
                    <a:gd name="T15" fmla="*/ 3 h 21"/>
                    <a:gd name="T16" fmla="*/ 18 w 18"/>
                    <a:gd name="T17" fmla="*/ 11 h 21"/>
                    <a:gd name="T18" fmla="*/ 14 w 18"/>
                    <a:gd name="T19" fmla="*/ 11 h 21"/>
                    <a:gd name="T20" fmla="*/ 13 w 18"/>
                    <a:gd name="T21" fmla="*/ 5 h 21"/>
                    <a:gd name="T22" fmla="*/ 9 w 18"/>
                    <a:gd name="T23" fmla="*/ 3 h 21"/>
                    <a:gd name="T24" fmla="*/ 5 w 18"/>
                    <a:gd name="T25" fmla="*/ 5 h 21"/>
                    <a:gd name="T26" fmla="*/ 3 w 18"/>
                    <a:gd name="T27" fmla="*/ 11 h 21"/>
                    <a:gd name="T28" fmla="*/ 5 w 18"/>
                    <a:gd name="T29" fmla="*/ 16 h 21"/>
                    <a:gd name="T30" fmla="*/ 9 w 18"/>
                    <a:gd name="T31" fmla="*/ 18 h 21"/>
                    <a:gd name="T32" fmla="*/ 13 w 18"/>
                    <a:gd name="T33" fmla="*/ 17 h 21"/>
                    <a:gd name="T34" fmla="*/ 14 w 18"/>
                    <a:gd name="T35" fmla="*/ 1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8" h="21">
                      <a:moveTo>
                        <a:pt x="18" y="11"/>
                      </a:moveTo>
                      <a:cubicBezTo>
                        <a:pt x="18" y="14"/>
                        <a:pt x="17" y="17"/>
                        <a:pt x="15" y="19"/>
                      </a:cubicBezTo>
                      <a:cubicBezTo>
                        <a:pt x="14" y="21"/>
                        <a:pt x="12" y="21"/>
                        <a:pt x="9" y="21"/>
                      </a:cubicBezTo>
                      <a:cubicBezTo>
                        <a:pt x="6" y="21"/>
                        <a:pt x="4" y="20"/>
                        <a:pt x="2" y="18"/>
                      </a:cubicBezTo>
                      <a:cubicBezTo>
                        <a:pt x="1" y="17"/>
                        <a:pt x="0" y="14"/>
                        <a:pt x="0" y="11"/>
                      </a:cubicBezTo>
                      <a:cubicBezTo>
                        <a:pt x="0" y="7"/>
                        <a:pt x="1" y="5"/>
                        <a:pt x="2" y="3"/>
                      </a:cubicBezTo>
                      <a:cubicBezTo>
                        <a:pt x="4" y="1"/>
                        <a:pt x="6" y="0"/>
                        <a:pt x="9" y="0"/>
                      </a:cubicBezTo>
                      <a:cubicBezTo>
                        <a:pt x="12" y="0"/>
                        <a:pt x="14" y="1"/>
                        <a:pt x="15" y="3"/>
                      </a:cubicBezTo>
                      <a:cubicBezTo>
                        <a:pt x="17" y="5"/>
                        <a:pt x="18" y="7"/>
                        <a:pt x="18" y="11"/>
                      </a:cubicBezTo>
                      <a:close/>
                      <a:moveTo>
                        <a:pt x="14" y="11"/>
                      </a:moveTo>
                      <a:cubicBezTo>
                        <a:pt x="14" y="8"/>
                        <a:pt x="14" y="6"/>
                        <a:pt x="13" y="5"/>
                      </a:cubicBezTo>
                      <a:cubicBezTo>
                        <a:pt x="12" y="4"/>
                        <a:pt x="11" y="3"/>
                        <a:pt x="9" y="3"/>
                      </a:cubicBezTo>
                      <a:cubicBezTo>
                        <a:pt x="7" y="3"/>
                        <a:pt x="6" y="4"/>
                        <a:pt x="5" y="5"/>
                      </a:cubicBezTo>
                      <a:cubicBezTo>
                        <a:pt x="4" y="6"/>
                        <a:pt x="3" y="8"/>
                        <a:pt x="3" y="11"/>
                      </a:cubicBezTo>
                      <a:cubicBezTo>
                        <a:pt x="3" y="13"/>
                        <a:pt x="4" y="15"/>
                        <a:pt x="5" y="16"/>
                      </a:cubicBezTo>
                      <a:cubicBezTo>
                        <a:pt x="6" y="18"/>
                        <a:pt x="7" y="18"/>
                        <a:pt x="9" y="18"/>
                      </a:cubicBezTo>
                      <a:cubicBezTo>
                        <a:pt x="11" y="18"/>
                        <a:pt x="12" y="18"/>
                        <a:pt x="13" y="17"/>
                      </a:cubicBezTo>
                      <a:cubicBezTo>
                        <a:pt x="14" y="15"/>
                        <a:pt x="14" y="13"/>
                        <a:pt x="14" y="11"/>
                      </a:cubicBezTo>
                      <a:close/>
                    </a:path>
                  </a:pathLst>
                </a:custGeom>
                <a:solidFill>
                  <a:srgbClr val="C7CCC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3" name="Freeform 62"/>
                <p:cNvSpPr/>
                <p:nvPr/>
              </p:nvSpPr>
              <p:spPr bwMode="auto">
                <a:xfrm>
                  <a:off x="5719763" y="3890962"/>
                  <a:ext cx="22226" cy="30163"/>
                </a:xfrm>
                <a:custGeom>
                  <a:avLst/>
                  <a:gdLst>
                    <a:gd name="T0" fmla="*/ 16 w 16"/>
                    <a:gd name="T1" fmla="*/ 21 h 21"/>
                    <a:gd name="T2" fmla="*/ 13 w 16"/>
                    <a:gd name="T3" fmla="*/ 21 h 21"/>
                    <a:gd name="T4" fmla="*/ 13 w 16"/>
                    <a:gd name="T5" fmla="*/ 9 h 21"/>
                    <a:gd name="T6" fmla="*/ 13 w 16"/>
                    <a:gd name="T7" fmla="*/ 7 h 21"/>
                    <a:gd name="T8" fmla="*/ 12 w 16"/>
                    <a:gd name="T9" fmla="*/ 5 h 21"/>
                    <a:gd name="T10" fmla="*/ 11 w 16"/>
                    <a:gd name="T11" fmla="*/ 4 h 21"/>
                    <a:gd name="T12" fmla="*/ 9 w 16"/>
                    <a:gd name="T13" fmla="*/ 3 h 21"/>
                    <a:gd name="T14" fmla="*/ 6 w 16"/>
                    <a:gd name="T15" fmla="*/ 4 h 21"/>
                    <a:gd name="T16" fmla="*/ 4 w 16"/>
                    <a:gd name="T17" fmla="*/ 6 h 21"/>
                    <a:gd name="T18" fmla="*/ 4 w 16"/>
                    <a:gd name="T19" fmla="*/ 21 h 21"/>
                    <a:gd name="T20" fmla="*/ 0 w 16"/>
                    <a:gd name="T21" fmla="*/ 21 h 21"/>
                    <a:gd name="T22" fmla="*/ 0 w 16"/>
                    <a:gd name="T23" fmla="*/ 1 h 21"/>
                    <a:gd name="T24" fmla="*/ 4 w 16"/>
                    <a:gd name="T25" fmla="*/ 1 h 21"/>
                    <a:gd name="T26" fmla="*/ 4 w 16"/>
                    <a:gd name="T27" fmla="*/ 3 h 21"/>
                    <a:gd name="T28" fmla="*/ 7 w 16"/>
                    <a:gd name="T29" fmla="*/ 1 h 21"/>
                    <a:gd name="T30" fmla="*/ 10 w 16"/>
                    <a:gd name="T31" fmla="*/ 0 h 21"/>
                    <a:gd name="T32" fmla="*/ 15 w 16"/>
                    <a:gd name="T33" fmla="*/ 2 h 21"/>
                    <a:gd name="T34" fmla="*/ 16 w 16"/>
                    <a:gd name="T35" fmla="*/ 8 h 21"/>
                    <a:gd name="T36" fmla="*/ 16 w 16"/>
                    <a:gd name="T37" fmla="*/ 2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6" h="21">
                      <a:moveTo>
                        <a:pt x="16" y="21"/>
                      </a:moveTo>
                      <a:cubicBezTo>
                        <a:pt x="13" y="21"/>
                        <a:pt x="13" y="21"/>
                        <a:pt x="13" y="21"/>
                      </a:cubicBezTo>
                      <a:cubicBezTo>
                        <a:pt x="13" y="9"/>
                        <a:pt x="13" y="9"/>
                        <a:pt x="13" y="9"/>
                      </a:cubicBezTo>
                      <a:cubicBezTo>
                        <a:pt x="13" y="8"/>
                        <a:pt x="13" y="7"/>
                        <a:pt x="13" y="7"/>
                      </a:cubicBezTo>
                      <a:cubicBezTo>
                        <a:pt x="13" y="6"/>
                        <a:pt x="13" y="5"/>
                        <a:pt x="12" y="5"/>
                      </a:cubicBezTo>
                      <a:cubicBezTo>
                        <a:pt x="12" y="4"/>
                        <a:pt x="12" y="4"/>
                        <a:pt x="11" y="4"/>
                      </a:cubicBezTo>
                      <a:cubicBezTo>
                        <a:pt x="11" y="3"/>
                        <a:pt x="10" y="3"/>
                        <a:pt x="9" y="3"/>
                      </a:cubicBezTo>
                      <a:cubicBezTo>
                        <a:pt x="8" y="3"/>
                        <a:pt x="7" y="3"/>
                        <a:pt x="6" y="4"/>
                      </a:cubicBezTo>
                      <a:cubicBezTo>
                        <a:pt x="6" y="4"/>
                        <a:pt x="5" y="5"/>
                        <a:pt x="4" y="6"/>
                      </a:cubicBezTo>
                      <a:cubicBezTo>
                        <a:pt x="4" y="21"/>
                        <a:pt x="4" y="21"/>
                        <a:pt x="4" y="21"/>
                      </a:cubicBezTo>
                      <a:cubicBezTo>
                        <a:pt x="0" y="21"/>
                        <a:pt x="0" y="21"/>
                        <a:pt x="0" y="21"/>
                      </a:cubicBezTo>
                      <a:cubicBezTo>
                        <a:pt x="0" y="1"/>
                        <a:pt x="0" y="1"/>
                        <a:pt x="0" y="1"/>
                      </a:cubicBezTo>
                      <a:cubicBezTo>
                        <a:pt x="4" y="1"/>
                        <a:pt x="4" y="1"/>
                        <a:pt x="4" y="1"/>
                      </a:cubicBezTo>
                      <a:cubicBezTo>
                        <a:pt x="4" y="3"/>
                        <a:pt x="4" y="3"/>
                        <a:pt x="4" y="3"/>
                      </a:cubicBezTo>
                      <a:cubicBezTo>
                        <a:pt x="5" y="2"/>
                        <a:pt x="6" y="1"/>
                        <a:pt x="7" y="1"/>
                      </a:cubicBezTo>
                      <a:cubicBezTo>
                        <a:pt x="8" y="0"/>
                        <a:pt x="9" y="0"/>
                        <a:pt x="10" y="0"/>
                      </a:cubicBezTo>
                      <a:cubicBezTo>
                        <a:pt x="12" y="0"/>
                        <a:pt x="14" y="1"/>
                        <a:pt x="15" y="2"/>
                      </a:cubicBezTo>
                      <a:cubicBezTo>
                        <a:pt x="16" y="3"/>
                        <a:pt x="16" y="5"/>
                        <a:pt x="16" y="8"/>
                      </a:cubicBezTo>
                      <a:lnTo>
                        <a:pt x="16" y="21"/>
                      </a:lnTo>
                      <a:close/>
                    </a:path>
                  </a:pathLst>
                </a:custGeom>
                <a:solidFill>
                  <a:srgbClr val="C7CCC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4" name="Freeform 63"/>
                <p:cNvSpPr/>
                <p:nvPr/>
              </p:nvSpPr>
              <p:spPr bwMode="auto">
                <a:xfrm>
                  <a:off x="5746751" y="3913188"/>
                  <a:ext cx="11113" cy="17463"/>
                </a:xfrm>
                <a:custGeom>
                  <a:avLst/>
                  <a:gdLst>
                    <a:gd name="T0" fmla="*/ 7 w 7"/>
                    <a:gd name="T1" fmla="*/ 0 h 11"/>
                    <a:gd name="T2" fmla="*/ 3 w 7"/>
                    <a:gd name="T3" fmla="*/ 11 h 11"/>
                    <a:gd name="T4" fmla="*/ 0 w 7"/>
                    <a:gd name="T5" fmla="*/ 11 h 11"/>
                    <a:gd name="T6" fmla="*/ 3 w 7"/>
                    <a:gd name="T7" fmla="*/ 0 h 11"/>
                    <a:gd name="T8" fmla="*/ 7 w 7"/>
                    <a:gd name="T9" fmla="*/ 0 h 11"/>
                  </a:gdLst>
                  <a:ahLst/>
                  <a:cxnLst>
                    <a:cxn ang="0">
                      <a:pos x="T0" y="T1"/>
                    </a:cxn>
                    <a:cxn ang="0">
                      <a:pos x="T2" y="T3"/>
                    </a:cxn>
                    <a:cxn ang="0">
                      <a:pos x="T4" y="T5"/>
                    </a:cxn>
                    <a:cxn ang="0">
                      <a:pos x="T6" y="T7"/>
                    </a:cxn>
                    <a:cxn ang="0">
                      <a:pos x="T8" y="T9"/>
                    </a:cxn>
                  </a:cxnLst>
                  <a:rect l="0" t="0" r="r" b="b"/>
                  <a:pathLst>
                    <a:path w="7" h="11">
                      <a:moveTo>
                        <a:pt x="7" y="0"/>
                      </a:moveTo>
                      <a:lnTo>
                        <a:pt x="3" y="11"/>
                      </a:lnTo>
                      <a:lnTo>
                        <a:pt x="0" y="11"/>
                      </a:lnTo>
                      <a:lnTo>
                        <a:pt x="3" y="0"/>
                      </a:lnTo>
                      <a:lnTo>
                        <a:pt x="7" y="0"/>
                      </a:lnTo>
                      <a:close/>
                    </a:path>
                  </a:pathLst>
                </a:custGeom>
                <a:solidFill>
                  <a:srgbClr val="C7CCC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5" name="Freeform 64"/>
                <p:cNvSpPr/>
                <p:nvPr/>
              </p:nvSpPr>
              <p:spPr bwMode="auto">
                <a:xfrm>
                  <a:off x="5778502" y="3890962"/>
                  <a:ext cx="20638" cy="30163"/>
                </a:xfrm>
                <a:custGeom>
                  <a:avLst/>
                  <a:gdLst>
                    <a:gd name="T0" fmla="*/ 9 w 15"/>
                    <a:gd name="T1" fmla="*/ 21 h 21"/>
                    <a:gd name="T2" fmla="*/ 5 w 15"/>
                    <a:gd name="T3" fmla="*/ 21 h 21"/>
                    <a:gd name="T4" fmla="*/ 2 w 15"/>
                    <a:gd name="T5" fmla="*/ 19 h 21"/>
                    <a:gd name="T6" fmla="*/ 0 w 15"/>
                    <a:gd name="T7" fmla="*/ 15 h 21"/>
                    <a:gd name="T8" fmla="*/ 0 w 15"/>
                    <a:gd name="T9" fmla="*/ 11 h 21"/>
                    <a:gd name="T10" fmla="*/ 0 w 15"/>
                    <a:gd name="T11" fmla="*/ 6 h 21"/>
                    <a:gd name="T12" fmla="*/ 2 w 15"/>
                    <a:gd name="T13" fmla="*/ 3 h 21"/>
                    <a:gd name="T14" fmla="*/ 5 w 15"/>
                    <a:gd name="T15" fmla="*/ 1 h 21"/>
                    <a:gd name="T16" fmla="*/ 9 w 15"/>
                    <a:gd name="T17" fmla="*/ 0 h 21"/>
                    <a:gd name="T18" fmla="*/ 12 w 15"/>
                    <a:gd name="T19" fmla="*/ 1 h 21"/>
                    <a:gd name="T20" fmla="*/ 15 w 15"/>
                    <a:gd name="T21" fmla="*/ 2 h 21"/>
                    <a:gd name="T22" fmla="*/ 15 w 15"/>
                    <a:gd name="T23" fmla="*/ 5 h 21"/>
                    <a:gd name="T24" fmla="*/ 15 w 15"/>
                    <a:gd name="T25" fmla="*/ 5 h 21"/>
                    <a:gd name="T26" fmla="*/ 14 w 15"/>
                    <a:gd name="T27" fmla="*/ 5 h 21"/>
                    <a:gd name="T28" fmla="*/ 13 w 15"/>
                    <a:gd name="T29" fmla="*/ 4 h 21"/>
                    <a:gd name="T30" fmla="*/ 11 w 15"/>
                    <a:gd name="T31" fmla="*/ 3 h 21"/>
                    <a:gd name="T32" fmla="*/ 9 w 15"/>
                    <a:gd name="T33" fmla="*/ 3 h 21"/>
                    <a:gd name="T34" fmla="*/ 5 w 15"/>
                    <a:gd name="T35" fmla="*/ 5 h 21"/>
                    <a:gd name="T36" fmla="*/ 3 w 15"/>
                    <a:gd name="T37" fmla="*/ 11 h 21"/>
                    <a:gd name="T38" fmla="*/ 5 w 15"/>
                    <a:gd name="T39" fmla="*/ 16 h 21"/>
                    <a:gd name="T40" fmla="*/ 9 w 15"/>
                    <a:gd name="T41" fmla="*/ 18 h 21"/>
                    <a:gd name="T42" fmla="*/ 12 w 15"/>
                    <a:gd name="T43" fmla="*/ 18 h 21"/>
                    <a:gd name="T44" fmla="*/ 15 w 15"/>
                    <a:gd name="T45" fmla="*/ 16 h 21"/>
                    <a:gd name="T46" fmla="*/ 15 w 15"/>
                    <a:gd name="T47" fmla="*/ 16 h 21"/>
                    <a:gd name="T48" fmla="*/ 15 w 15"/>
                    <a:gd name="T49" fmla="*/ 20 h 21"/>
                    <a:gd name="T50" fmla="*/ 14 w 15"/>
                    <a:gd name="T51" fmla="*/ 20 h 21"/>
                    <a:gd name="T52" fmla="*/ 12 w 15"/>
                    <a:gd name="T53" fmla="*/ 21 h 21"/>
                    <a:gd name="T54" fmla="*/ 11 w 15"/>
                    <a:gd name="T55" fmla="*/ 21 h 21"/>
                    <a:gd name="T56" fmla="*/ 9 w 15"/>
                    <a:gd name="T57" fmla="*/ 2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5" h="21">
                      <a:moveTo>
                        <a:pt x="9" y="21"/>
                      </a:moveTo>
                      <a:cubicBezTo>
                        <a:pt x="8" y="21"/>
                        <a:pt x="6" y="21"/>
                        <a:pt x="5" y="21"/>
                      </a:cubicBezTo>
                      <a:cubicBezTo>
                        <a:pt x="4" y="20"/>
                        <a:pt x="3" y="20"/>
                        <a:pt x="2" y="19"/>
                      </a:cubicBezTo>
                      <a:cubicBezTo>
                        <a:pt x="1" y="18"/>
                        <a:pt x="1" y="17"/>
                        <a:pt x="0" y="15"/>
                      </a:cubicBezTo>
                      <a:cubicBezTo>
                        <a:pt x="0" y="14"/>
                        <a:pt x="0" y="13"/>
                        <a:pt x="0" y="11"/>
                      </a:cubicBezTo>
                      <a:cubicBezTo>
                        <a:pt x="0" y="9"/>
                        <a:pt x="0" y="7"/>
                        <a:pt x="0" y="6"/>
                      </a:cubicBezTo>
                      <a:cubicBezTo>
                        <a:pt x="1" y="5"/>
                        <a:pt x="1" y="4"/>
                        <a:pt x="2" y="3"/>
                      </a:cubicBezTo>
                      <a:cubicBezTo>
                        <a:pt x="3" y="2"/>
                        <a:pt x="4" y="1"/>
                        <a:pt x="5" y="1"/>
                      </a:cubicBezTo>
                      <a:cubicBezTo>
                        <a:pt x="6" y="0"/>
                        <a:pt x="8" y="0"/>
                        <a:pt x="9" y="0"/>
                      </a:cubicBezTo>
                      <a:cubicBezTo>
                        <a:pt x="10" y="0"/>
                        <a:pt x="11" y="0"/>
                        <a:pt x="12" y="1"/>
                      </a:cubicBezTo>
                      <a:cubicBezTo>
                        <a:pt x="13" y="1"/>
                        <a:pt x="14" y="1"/>
                        <a:pt x="15" y="2"/>
                      </a:cubicBezTo>
                      <a:cubicBezTo>
                        <a:pt x="15" y="5"/>
                        <a:pt x="15" y="5"/>
                        <a:pt x="15" y="5"/>
                      </a:cubicBezTo>
                      <a:cubicBezTo>
                        <a:pt x="15" y="5"/>
                        <a:pt x="15" y="5"/>
                        <a:pt x="15" y="5"/>
                      </a:cubicBezTo>
                      <a:cubicBezTo>
                        <a:pt x="15" y="5"/>
                        <a:pt x="14" y="5"/>
                        <a:pt x="14" y="5"/>
                      </a:cubicBezTo>
                      <a:cubicBezTo>
                        <a:pt x="14" y="4"/>
                        <a:pt x="13" y="4"/>
                        <a:pt x="13" y="4"/>
                      </a:cubicBezTo>
                      <a:cubicBezTo>
                        <a:pt x="12" y="4"/>
                        <a:pt x="12" y="4"/>
                        <a:pt x="11" y="3"/>
                      </a:cubicBezTo>
                      <a:cubicBezTo>
                        <a:pt x="10" y="3"/>
                        <a:pt x="10" y="3"/>
                        <a:pt x="9" y="3"/>
                      </a:cubicBezTo>
                      <a:cubicBezTo>
                        <a:pt x="7" y="3"/>
                        <a:pt x="6" y="4"/>
                        <a:pt x="5" y="5"/>
                      </a:cubicBezTo>
                      <a:cubicBezTo>
                        <a:pt x="4" y="6"/>
                        <a:pt x="3" y="8"/>
                        <a:pt x="3" y="11"/>
                      </a:cubicBezTo>
                      <a:cubicBezTo>
                        <a:pt x="3" y="13"/>
                        <a:pt x="4" y="15"/>
                        <a:pt x="5" y="16"/>
                      </a:cubicBezTo>
                      <a:cubicBezTo>
                        <a:pt x="6" y="18"/>
                        <a:pt x="7" y="18"/>
                        <a:pt x="9" y="18"/>
                      </a:cubicBezTo>
                      <a:cubicBezTo>
                        <a:pt x="10" y="18"/>
                        <a:pt x="11" y="18"/>
                        <a:pt x="12" y="18"/>
                      </a:cubicBezTo>
                      <a:cubicBezTo>
                        <a:pt x="13" y="17"/>
                        <a:pt x="14" y="17"/>
                        <a:pt x="15" y="16"/>
                      </a:cubicBezTo>
                      <a:cubicBezTo>
                        <a:pt x="15" y="16"/>
                        <a:pt x="15" y="16"/>
                        <a:pt x="15" y="16"/>
                      </a:cubicBezTo>
                      <a:cubicBezTo>
                        <a:pt x="15" y="20"/>
                        <a:pt x="15" y="20"/>
                        <a:pt x="15" y="20"/>
                      </a:cubicBezTo>
                      <a:cubicBezTo>
                        <a:pt x="15" y="20"/>
                        <a:pt x="14" y="20"/>
                        <a:pt x="14" y="20"/>
                      </a:cubicBezTo>
                      <a:cubicBezTo>
                        <a:pt x="13" y="21"/>
                        <a:pt x="13" y="21"/>
                        <a:pt x="12" y="21"/>
                      </a:cubicBezTo>
                      <a:cubicBezTo>
                        <a:pt x="12" y="21"/>
                        <a:pt x="11" y="21"/>
                        <a:pt x="11" y="21"/>
                      </a:cubicBezTo>
                      <a:cubicBezTo>
                        <a:pt x="10" y="21"/>
                        <a:pt x="10" y="21"/>
                        <a:pt x="9" y="21"/>
                      </a:cubicBezTo>
                      <a:close/>
                    </a:path>
                  </a:pathLst>
                </a:custGeom>
                <a:solidFill>
                  <a:srgbClr val="C7CCC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6" name="Freeform 65"/>
                <p:cNvSpPr>
                  <a:spLocks noEditPoints="1"/>
                </p:cNvSpPr>
                <p:nvPr/>
              </p:nvSpPr>
              <p:spPr bwMode="auto">
                <a:xfrm>
                  <a:off x="5802313" y="3890962"/>
                  <a:ext cx="25400" cy="30163"/>
                </a:xfrm>
                <a:custGeom>
                  <a:avLst/>
                  <a:gdLst>
                    <a:gd name="T0" fmla="*/ 18 w 18"/>
                    <a:gd name="T1" fmla="*/ 11 h 21"/>
                    <a:gd name="T2" fmla="*/ 15 w 18"/>
                    <a:gd name="T3" fmla="*/ 19 h 21"/>
                    <a:gd name="T4" fmla="*/ 9 w 18"/>
                    <a:gd name="T5" fmla="*/ 21 h 21"/>
                    <a:gd name="T6" fmla="*/ 2 w 18"/>
                    <a:gd name="T7" fmla="*/ 18 h 21"/>
                    <a:gd name="T8" fmla="*/ 0 w 18"/>
                    <a:gd name="T9" fmla="*/ 11 h 21"/>
                    <a:gd name="T10" fmla="*/ 2 w 18"/>
                    <a:gd name="T11" fmla="*/ 3 h 21"/>
                    <a:gd name="T12" fmla="*/ 9 w 18"/>
                    <a:gd name="T13" fmla="*/ 0 h 21"/>
                    <a:gd name="T14" fmla="*/ 15 w 18"/>
                    <a:gd name="T15" fmla="*/ 3 h 21"/>
                    <a:gd name="T16" fmla="*/ 18 w 18"/>
                    <a:gd name="T17" fmla="*/ 11 h 21"/>
                    <a:gd name="T18" fmla="*/ 14 w 18"/>
                    <a:gd name="T19" fmla="*/ 11 h 21"/>
                    <a:gd name="T20" fmla="*/ 13 w 18"/>
                    <a:gd name="T21" fmla="*/ 5 h 21"/>
                    <a:gd name="T22" fmla="*/ 9 w 18"/>
                    <a:gd name="T23" fmla="*/ 3 h 21"/>
                    <a:gd name="T24" fmla="*/ 5 w 18"/>
                    <a:gd name="T25" fmla="*/ 5 h 21"/>
                    <a:gd name="T26" fmla="*/ 3 w 18"/>
                    <a:gd name="T27" fmla="*/ 11 h 21"/>
                    <a:gd name="T28" fmla="*/ 5 w 18"/>
                    <a:gd name="T29" fmla="*/ 16 h 21"/>
                    <a:gd name="T30" fmla="*/ 9 w 18"/>
                    <a:gd name="T31" fmla="*/ 18 h 21"/>
                    <a:gd name="T32" fmla="*/ 13 w 18"/>
                    <a:gd name="T33" fmla="*/ 17 h 21"/>
                    <a:gd name="T34" fmla="*/ 14 w 18"/>
                    <a:gd name="T35" fmla="*/ 1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8" h="21">
                      <a:moveTo>
                        <a:pt x="18" y="11"/>
                      </a:moveTo>
                      <a:cubicBezTo>
                        <a:pt x="18" y="14"/>
                        <a:pt x="17" y="17"/>
                        <a:pt x="15" y="19"/>
                      </a:cubicBezTo>
                      <a:cubicBezTo>
                        <a:pt x="14" y="21"/>
                        <a:pt x="12" y="21"/>
                        <a:pt x="9" y="21"/>
                      </a:cubicBezTo>
                      <a:cubicBezTo>
                        <a:pt x="6" y="21"/>
                        <a:pt x="4" y="20"/>
                        <a:pt x="2" y="18"/>
                      </a:cubicBezTo>
                      <a:cubicBezTo>
                        <a:pt x="1" y="17"/>
                        <a:pt x="0" y="14"/>
                        <a:pt x="0" y="11"/>
                      </a:cubicBezTo>
                      <a:cubicBezTo>
                        <a:pt x="0" y="7"/>
                        <a:pt x="1" y="5"/>
                        <a:pt x="2" y="3"/>
                      </a:cubicBezTo>
                      <a:cubicBezTo>
                        <a:pt x="4" y="1"/>
                        <a:pt x="6" y="0"/>
                        <a:pt x="9" y="0"/>
                      </a:cubicBezTo>
                      <a:cubicBezTo>
                        <a:pt x="12" y="0"/>
                        <a:pt x="14" y="1"/>
                        <a:pt x="15" y="3"/>
                      </a:cubicBezTo>
                      <a:cubicBezTo>
                        <a:pt x="17" y="5"/>
                        <a:pt x="18" y="7"/>
                        <a:pt x="18" y="11"/>
                      </a:cubicBezTo>
                      <a:close/>
                      <a:moveTo>
                        <a:pt x="14" y="11"/>
                      </a:moveTo>
                      <a:cubicBezTo>
                        <a:pt x="14" y="8"/>
                        <a:pt x="14" y="6"/>
                        <a:pt x="13" y="5"/>
                      </a:cubicBezTo>
                      <a:cubicBezTo>
                        <a:pt x="12" y="4"/>
                        <a:pt x="11" y="3"/>
                        <a:pt x="9" y="3"/>
                      </a:cubicBezTo>
                      <a:cubicBezTo>
                        <a:pt x="7" y="3"/>
                        <a:pt x="6" y="4"/>
                        <a:pt x="5" y="5"/>
                      </a:cubicBezTo>
                      <a:cubicBezTo>
                        <a:pt x="4" y="6"/>
                        <a:pt x="3" y="8"/>
                        <a:pt x="3" y="11"/>
                      </a:cubicBezTo>
                      <a:cubicBezTo>
                        <a:pt x="3" y="13"/>
                        <a:pt x="4" y="15"/>
                        <a:pt x="5" y="16"/>
                      </a:cubicBezTo>
                      <a:cubicBezTo>
                        <a:pt x="6" y="18"/>
                        <a:pt x="7" y="18"/>
                        <a:pt x="9" y="18"/>
                      </a:cubicBezTo>
                      <a:cubicBezTo>
                        <a:pt x="11" y="18"/>
                        <a:pt x="12" y="18"/>
                        <a:pt x="13" y="17"/>
                      </a:cubicBezTo>
                      <a:cubicBezTo>
                        <a:pt x="14" y="15"/>
                        <a:pt x="14" y="13"/>
                        <a:pt x="14" y="11"/>
                      </a:cubicBezTo>
                      <a:close/>
                    </a:path>
                  </a:pathLst>
                </a:custGeom>
                <a:solidFill>
                  <a:srgbClr val="C7CCC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7" name="Freeform 66"/>
                <p:cNvSpPr/>
                <p:nvPr/>
              </p:nvSpPr>
              <p:spPr bwMode="auto">
                <a:xfrm>
                  <a:off x="5830888" y="3890962"/>
                  <a:ext cx="22226" cy="30163"/>
                </a:xfrm>
                <a:custGeom>
                  <a:avLst/>
                  <a:gdLst>
                    <a:gd name="T0" fmla="*/ 16 w 16"/>
                    <a:gd name="T1" fmla="*/ 21 h 21"/>
                    <a:gd name="T2" fmla="*/ 13 w 16"/>
                    <a:gd name="T3" fmla="*/ 21 h 21"/>
                    <a:gd name="T4" fmla="*/ 13 w 16"/>
                    <a:gd name="T5" fmla="*/ 9 h 21"/>
                    <a:gd name="T6" fmla="*/ 13 w 16"/>
                    <a:gd name="T7" fmla="*/ 7 h 21"/>
                    <a:gd name="T8" fmla="*/ 12 w 16"/>
                    <a:gd name="T9" fmla="*/ 5 h 21"/>
                    <a:gd name="T10" fmla="*/ 11 w 16"/>
                    <a:gd name="T11" fmla="*/ 4 h 21"/>
                    <a:gd name="T12" fmla="*/ 9 w 16"/>
                    <a:gd name="T13" fmla="*/ 3 h 21"/>
                    <a:gd name="T14" fmla="*/ 6 w 16"/>
                    <a:gd name="T15" fmla="*/ 4 h 21"/>
                    <a:gd name="T16" fmla="*/ 4 w 16"/>
                    <a:gd name="T17" fmla="*/ 6 h 21"/>
                    <a:gd name="T18" fmla="*/ 4 w 16"/>
                    <a:gd name="T19" fmla="*/ 21 h 21"/>
                    <a:gd name="T20" fmla="*/ 0 w 16"/>
                    <a:gd name="T21" fmla="*/ 21 h 21"/>
                    <a:gd name="T22" fmla="*/ 0 w 16"/>
                    <a:gd name="T23" fmla="*/ 1 h 21"/>
                    <a:gd name="T24" fmla="*/ 4 w 16"/>
                    <a:gd name="T25" fmla="*/ 1 h 21"/>
                    <a:gd name="T26" fmla="*/ 4 w 16"/>
                    <a:gd name="T27" fmla="*/ 3 h 21"/>
                    <a:gd name="T28" fmla="*/ 7 w 16"/>
                    <a:gd name="T29" fmla="*/ 1 h 21"/>
                    <a:gd name="T30" fmla="*/ 10 w 16"/>
                    <a:gd name="T31" fmla="*/ 0 h 21"/>
                    <a:gd name="T32" fmla="*/ 15 w 16"/>
                    <a:gd name="T33" fmla="*/ 2 h 21"/>
                    <a:gd name="T34" fmla="*/ 16 w 16"/>
                    <a:gd name="T35" fmla="*/ 8 h 21"/>
                    <a:gd name="T36" fmla="*/ 16 w 16"/>
                    <a:gd name="T37" fmla="*/ 2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6" h="21">
                      <a:moveTo>
                        <a:pt x="16" y="21"/>
                      </a:moveTo>
                      <a:cubicBezTo>
                        <a:pt x="13" y="21"/>
                        <a:pt x="13" y="21"/>
                        <a:pt x="13" y="21"/>
                      </a:cubicBezTo>
                      <a:cubicBezTo>
                        <a:pt x="13" y="9"/>
                        <a:pt x="13" y="9"/>
                        <a:pt x="13" y="9"/>
                      </a:cubicBezTo>
                      <a:cubicBezTo>
                        <a:pt x="13" y="8"/>
                        <a:pt x="13" y="7"/>
                        <a:pt x="13" y="7"/>
                      </a:cubicBezTo>
                      <a:cubicBezTo>
                        <a:pt x="13" y="6"/>
                        <a:pt x="12" y="5"/>
                        <a:pt x="12" y="5"/>
                      </a:cubicBezTo>
                      <a:cubicBezTo>
                        <a:pt x="12" y="4"/>
                        <a:pt x="12" y="4"/>
                        <a:pt x="11" y="4"/>
                      </a:cubicBezTo>
                      <a:cubicBezTo>
                        <a:pt x="11" y="3"/>
                        <a:pt x="10" y="3"/>
                        <a:pt x="9" y="3"/>
                      </a:cubicBezTo>
                      <a:cubicBezTo>
                        <a:pt x="8" y="3"/>
                        <a:pt x="7" y="3"/>
                        <a:pt x="6" y="4"/>
                      </a:cubicBezTo>
                      <a:cubicBezTo>
                        <a:pt x="6" y="4"/>
                        <a:pt x="5" y="5"/>
                        <a:pt x="4" y="6"/>
                      </a:cubicBezTo>
                      <a:cubicBezTo>
                        <a:pt x="4" y="21"/>
                        <a:pt x="4" y="21"/>
                        <a:pt x="4" y="21"/>
                      </a:cubicBezTo>
                      <a:cubicBezTo>
                        <a:pt x="0" y="21"/>
                        <a:pt x="0" y="21"/>
                        <a:pt x="0" y="21"/>
                      </a:cubicBezTo>
                      <a:cubicBezTo>
                        <a:pt x="0" y="1"/>
                        <a:pt x="0" y="1"/>
                        <a:pt x="0" y="1"/>
                      </a:cubicBezTo>
                      <a:cubicBezTo>
                        <a:pt x="4" y="1"/>
                        <a:pt x="4" y="1"/>
                        <a:pt x="4" y="1"/>
                      </a:cubicBezTo>
                      <a:cubicBezTo>
                        <a:pt x="4" y="3"/>
                        <a:pt x="4" y="3"/>
                        <a:pt x="4" y="3"/>
                      </a:cubicBezTo>
                      <a:cubicBezTo>
                        <a:pt x="5" y="2"/>
                        <a:pt x="6" y="1"/>
                        <a:pt x="7" y="1"/>
                      </a:cubicBezTo>
                      <a:cubicBezTo>
                        <a:pt x="8" y="0"/>
                        <a:pt x="9" y="0"/>
                        <a:pt x="10" y="0"/>
                      </a:cubicBezTo>
                      <a:cubicBezTo>
                        <a:pt x="12" y="0"/>
                        <a:pt x="13" y="1"/>
                        <a:pt x="15" y="2"/>
                      </a:cubicBezTo>
                      <a:cubicBezTo>
                        <a:pt x="16" y="3"/>
                        <a:pt x="16" y="5"/>
                        <a:pt x="16" y="8"/>
                      </a:cubicBezTo>
                      <a:lnTo>
                        <a:pt x="16" y="21"/>
                      </a:lnTo>
                      <a:close/>
                    </a:path>
                  </a:pathLst>
                </a:custGeom>
                <a:solidFill>
                  <a:srgbClr val="C7CCC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8" name="Freeform 67"/>
                <p:cNvSpPr/>
                <p:nvPr/>
              </p:nvSpPr>
              <p:spPr bwMode="auto">
                <a:xfrm>
                  <a:off x="5857877" y="3884613"/>
                  <a:ext cx="15875" cy="36513"/>
                </a:xfrm>
                <a:custGeom>
                  <a:avLst/>
                  <a:gdLst>
                    <a:gd name="T0" fmla="*/ 8 w 12"/>
                    <a:gd name="T1" fmla="*/ 26 h 26"/>
                    <a:gd name="T2" fmla="*/ 4 w 12"/>
                    <a:gd name="T3" fmla="*/ 25 h 26"/>
                    <a:gd name="T4" fmla="*/ 2 w 12"/>
                    <a:gd name="T5" fmla="*/ 20 h 26"/>
                    <a:gd name="T6" fmla="*/ 2 w 12"/>
                    <a:gd name="T7" fmla="*/ 8 h 26"/>
                    <a:gd name="T8" fmla="*/ 0 w 12"/>
                    <a:gd name="T9" fmla="*/ 8 h 26"/>
                    <a:gd name="T10" fmla="*/ 0 w 12"/>
                    <a:gd name="T11" fmla="*/ 6 h 26"/>
                    <a:gd name="T12" fmla="*/ 2 w 12"/>
                    <a:gd name="T13" fmla="*/ 6 h 26"/>
                    <a:gd name="T14" fmla="*/ 2 w 12"/>
                    <a:gd name="T15" fmla="*/ 0 h 26"/>
                    <a:gd name="T16" fmla="*/ 6 w 12"/>
                    <a:gd name="T17" fmla="*/ 0 h 26"/>
                    <a:gd name="T18" fmla="*/ 6 w 12"/>
                    <a:gd name="T19" fmla="*/ 6 h 26"/>
                    <a:gd name="T20" fmla="*/ 12 w 12"/>
                    <a:gd name="T21" fmla="*/ 6 h 26"/>
                    <a:gd name="T22" fmla="*/ 12 w 12"/>
                    <a:gd name="T23" fmla="*/ 8 h 26"/>
                    <a:gd name="T24" fmla="*/ 6 w 12"/>
                    <a:gd name="T25" fmla="*/ 8 h 26"/>
                    <a:gd name="T26" fmla="*/ 6 w 12"/>
                    <a:gd name="T27" fmla="*/ 18 h 26"/>
                    <a:gd name="T28" fmla="*/ 6 w 12"/>
                    <a:gd name="T29" fmla="*/ 20 h 26"/>
                    <a:gd name="T30" fmla="*/ 6 w 12"/>
                    <a:gd name="T31" fmla="*/ 22 h 26"/>
                    <a:gd name="T32" fmla="*/ 7 w 12"/>
                    <a:gd name="T33" fmla="*/ 23 h 26"/>
                    <a:gd name="T34" fmla="*/ 9 w 12"/>
                    <a:gd name="T35" fmla="*/ 23 h 26"/>
                    <a:gd name="T36" fmla="*/ 11 w 12"/>
                    <a:gd name="T37" fmla="*/ 23 h 26"/>
                    <a:gd name="T38" fmla="*/ 12 w 12"/>
                    <a:gd name="T39" fmla="*/ 23 h 26"/>
                    <a:gd name="T40" fmla="*/ 12 w 12"/>
                    <a:gd name="T41" fmla="*/ 23 h 26"/>
                    <a:gd name="T42" fmla="*/ 12 w 12"/>
                    <a:gd name="T43" fmla="*/ 26 h 26"/>
                    <a:gd name="T44" fmla="*/ 10 w 12"/>
                    <a:gd name="T45" fmla="*/ 26 h 26"/>
                    <a:gd name="T46" fmla="*/ 8 w 12"/>
                    <a:gd name="T47" fmla="*/ 2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2" h="26">
                      <a:moveTo>
                        <a:pt x="8" y="26"/>
                      </a:moveTo>
                      <a:cubicBezTo>
                        <a:pt x="6" y="26"/>
                        <a:pt x="5" y="26"/>
                        <a:pt x="4" y="25"/>
                      </a:cubicBezTo>
                      <a:cubicBezTo>
                        <a:pt x="3" y="24"/>
                        <a:pt x="2" y="22"/>
                        <a:pt x="2" y="20"/>
                      </a:cubicBezTo>
                      <a:cubicBezTo>
                        <a:pt x="2" y="8"/>
                        <a:pt x="2" y="8"/>
                        <a:pt x="2" y="8"/>
                      </a:cubicBezTo>
                      <a:cubicBezTo>
                        <a:pt x="0" y="8"/>
                        <a:pt x="0" y="8"/>
                        <a:pt x="0" y="8"/>
                      </a:cubicBezTo>
                      <a:cubicBezTo>
                        <a:pt x="0" y="6"/>
                        <a:pt x="0" y="6"/>
                        <a:pt x="0" y="6"/>
                      </a:cubicBezTo>
                      <a:cubicBezTo>
                        <a:pt x="2" y="6"/>
                        <a:pt x="2" y="6"/>
                        <a:pt x="2" y="6"/>
                      </a:cubicBezTo>
                      <a:cubicBezTo>
                        <a:pt x="2" y="0"/>
                        <a:pt x="2" y="0"/>
                        <a:pt x="2" y="0"/>
                      </a:cubicBezTo>
                      <a:cubicBezTo>
                        <a:pt x="6" y="0"/>
                        <a:pt x="6" y="0"/>
                        <a:pt x="6" y="0"/>
                      </a:cubicBezTo>
                      <a:cubicBezTo>
                        <a:pt x="6" y="6"/>
                        <a:pt x="6" y="6"/>
                        <a:pt x="6" y="6"/>
                      </a:cubicBezTo>
                      <a:cubicBezTo>
                        <a:pt x="12" y="6"/>
                        <a:pt x="12" y="6"/>
                        <a:pt x="12" y="6"/>
                      </a:cubicBezTo>
                      <a:cubicBezTo>
                        <a:pt x="12" y="8"/>
                        <a:pt x="12" y="8"/>
                        <a:pt x="12" y="8"/>
                      </a:cubicBezTo>
                      <a:cubicBezTo>
                        <a:pt x="6" y="8"/>
                        <a:pt x="6" y="8"/>
                        <a:pt x="6" y="8"/>
                      </a:cubicBezTo>
                      <a:cubicBezTo>
                        <a:pt x="6" y="18"/>
                        <a:pt x="6" y="18"/>
                        <a:pt x="6" y="18"/>
                      </a:cubicBezTo>
                      <a:cubicBezTo>
                        <a:pt x="6" y="19"/>
                        <a:pt x="6" y="20"/>
                        <a:pt x="6" y="20"/>
                      </a:cubicBezTo>
                      <a:cubicBezTo>
                        <a:pt x="6" y="21"/>
                        <a:pt x="6" y="21"/>
                        <a:pt x="6" y="22"/>
                      </a:cubicBezTo>
                      <a:cubicBezTo>
                        <a:pt x="6" y="22"/>
                        <a:pt x="7" y="23"/>
                        <a:pt x="7" y="23"/>
                      </a:cubicBezTo>
                      <a:cubicBezTo>
                        <a:pt x="8" y="23"/>
                        <a:pt x="8" y="23"/>
                        <a:pt x="9" y="23"/>
                      </a:cubicBezTo>
                      <a:cubicBezTo>
                        <a:pt x="10" y="23"/>
                        <a:pt x="10" y="23"/>
                        <a:pt x="11" y="23"/>
                      </a:cubicBezTo>
                      <a:cubicBezTo>
                        <a:pt x="11" y="23"/>
                        <a:pt x="12" y="23"/>
                        <a:pt x="12" y="23"/>
                      </a:cubicBezTo>
                      <a:cubicBezTo>
                        <a:pt x="12" y="23"/>
                        <a:pt x="12" y="23"/>
                        <a:pt x="12" y="23"/>
                      </a:cubicBezTo>
                      <a:cubicBezTo>
                        <a:pt x="12" y="26"/>
                        <a:pt x="12" y="26"/>
                        <a:pt x="12" y="26"/>
                      </a:cubicBezTo>
                      <a:cubicBezTo>
                        <a:pt x="11" y="26"/>
                        <a:pt x="11" y="26"/>
                        <a:pt x="10" y="26"/>
                      </a:cubicBezTo>
                      <a:cubicBezTo>
                        <a:pt x="9" y="26"/>
                        <a:pt x="9" y="26"/>
                        <a:pt x="8" y="26"/>
                      </a:cubicBezTo>
                      <a:close/>
                    </a:path>
                  </a:pathLst>
                </a:custGeom>
                <a:solidFill>
                  <a:srgbClr val="C7CCC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9" name="Freeform 68"/>
                <p:cNvSpPr>
                  <a:spLocks noEditPoints="1"/>
                </p:cNvSpPr>
                <p:nvPr/>
              </p:nvSpPr>
              <p:spPr bwMode="auto">
                <a:xfrm>
                  <a:off x="5876926" y="3883025"/>
                  <a:ext cx="6350" cy="38100"/>
                </a:xfrm>
                <a:custGeom>
                  <a:avLst/>
                  <a:gdLst>
                    <a:gd name="T0" fmla="*/ 4 w 4"/>
                    <a:gd name="T1" fmla="*/ 3 h 24"/>
                    <a:gd name="T2" fmla="*/ 0 w 4"/>
                    <a:gd name="T3" fmla="*/ 3 h 24"/>
                    <a:gd name="T4" fmla="*/ 0 w 4"/>
                    <a:gd name="T5" fmla="*/ 0 h 24"/>
                    <a:gd name="T6" fmla="*/ 4 w 4"/>
                    <a:gd name="T7" fmla="*/ 0 h 24"/>
                    <a:gd name="T8" fmla="*/ 4 w 4"/>
                    <a:gd name="T9" fmla="*/ 3 h 24"/>
                    <a:gd name="T10" fmla="*/ 4 w 4"/>
                    <a:gd name="T11" fmla="*/ 24 h 24"/>
                    <a:gd name="T12" fmla="*/ 1 w 4"/>
                    <a:gd name="T13" fmla="*/ 24 h 24"/>
                    <a:gd name="T14" fmla="*/ 1 w 4"/>
                    <a:gd name="T15" fmla="*/ 6 h 24"/>
                    <a:gd name="T16" fmla="*/ 4 w 4"/>
                    <a:gd name="T17" fmla="*/ 6 h 24"/>
                    <a:gd name="T18" fmla="*/ 4 w 4"/>
                    <a:gd name="T19" fmla="*/ 24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24">
                      <a:moveTo>
                        <a:pt x="4" y="3"/>
                      </a:moveTo>
                      <a:lnTo>
                        <a:pt x="0" y="3"/>
                      </a:lnTo>
                      <a:lnTo>
                        <a:pt x="0" y="0"/>
                      </a:lnTo>
                      <a:lnTo>
                        <a:pt x="4" y="0"/>
                      </a:lnTo>
                      <a:lnTo>
                        <a:pt x="4" y="3"/>
                      </a:lnTo>
                      <a:close/>
                      <a:moveTo>
                        <a:pt x="4" y="24"/>
                      </a:moveTo>
                      <a:lnTo>
                        <a:pt x="1" y="24"/>
                      </a:lnTo>
                      <a:lnTo>
                        <a:pt x="1" y="6"/>
                      </a:lnTo>
                      <a:lnTo>
                        <a:pt x="4" y="6"/>
                      </a:lnTo>
                      <a:lnTo>
                        <a:pt x="4" y="24"/>
                      </a:lnTo>
                      <a:close/>
                    </a:path>
                  </a:pathLst>
                </a:custGeom>
                <a:solidFill>
                  <a:srgbClr val="C7CCC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0" name="Freeform 69"/>
                <p:cNvSpPr/>
                <p:nvPr/>
              </p:nvSpPr>
              <p:spPr bwMode="auto">
                <a:xfrm>
                  <a:off x="5889626" y="3890962"/>
                  <a:ext cx="22226" cy="30163"/>
                </a:xfrm>
                <a:custGeom>
                  <a:avLst/>
                  <a:gdLst>
                    <a:gd name="T0" fmla="*/ 16 w 16"/>
                    <a:gd name="T1" fmla="*/ 21 h 21"/>
                    <a:gd name="T2" fmla="*/ 13 w 16"/>
                    <a:gd name="T3" fmla="*/ 21 h 21"/>
                    <a:gd name="T4" fmla="*/ 13 w 16"/>
                    <a:gd name="T5" fmla="*/ 9 h 21"/>
                    <a:gd name="T6" fmla="*/ 12 w 16"/>
                    <a:gd name="T7" fmla="*/ 7 h 21"/>
                    <a:gd name="T8" fmla="*/ 12 w 16"/>
                    <a:gd name="T9" fmla="*/ 5 h 21"/>
                    <a:gd name="T10" fmla="*/ 11 w 16"/>
                    <a:gd name="T11" fmla="*/ 4 h 21"/>
                    <a:gd name="T12" fmla="*/ 9 w 16"/>
                    <a:gd name="T13" fmla="*/ 3 h 21"/>
                    <a:gd name="T14" fmla="*/ 6 w 16"/>
                    <a:gd name="T15" fmla="*/ 4 h 21"/>
                    <a:gd name="T16" fmla="*/ 3 w 16"/>
                    <a:gd name="T17" fmla="*/ 6 h 21"/>
                    <a:gd name="T18" fmla="*/ 3 w 16"/>
                    <a:gd name="T19" fmla="*/ 21 h 21"/>
                    <a:gd name="T20" fmla="*/ 0 w 16"/>
                    <a:gd name="T21" fmla="*/ 21 h 21"/>
                    <a:gd name="T22" fmla="*/ 0 w 16"/>
                    <a:gd name="T23" fmla="*/ 1 h 21"/>
                    <a:gd name="T24" fmla="*/ 3 w 16"/>
                    <a:gd name="T25" fmla="*/ 1 h 21"/>
                    <a:gd name="T26" fmla="*/ 3 w 16"/>
                    <a:gd name="T27" fmla="*/ 3 h 21"/>
                    <a:gd name="T28" fmla="*/ 6 w 16"/>
                    <a:gd name="T29" fmla="*/ 1 h 21"/>
                    <a:gd name="T30" fmla="*/ 10 w 16"/>
                    <a:gd name="T31" fmla="*/ 0 h 21"/>
                    <a:gd name="T32" fmla="*/ 14 w 16"/>
                    <a:gd name="T33" fmla="*/ 2 h 21"/>
                    <a:gd name="T34" fmla="*/ 16 w 16"/>
                    <a:gd name="T35" fmla="*/ 8 h 21"/>
                    <a:gd name="T36" fmla="*/ 16 w 16"/>
                    <a:gd name="T37" fmla="*/ 2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6" h="21">
                      <a:moveTo>
                        <a:pt x="16" y="21"/>
                      </a:moveTo>
                      <a:cubicBezTo>
                        <a:pt x="13" y="21"/>
                        <a:pt x="13" y="21"/>
                        <a:pt x="13" y="21"/>
                      </a:cubicBezTo>
                      <a:cubicBezTo>
                        <a:pt x="13" y="9"/>
                        <a:pt x="13" y="9"/>
                        <a:pt x="13" y="9"/>
                      </a:cubicBezTo>
                      <a:cubicBezTo>
                        <a:pt x="13" y="8"/>
                        <a:pt x="13" y="7"/>
                        <a:pt x="12" y="7"/>
                      </a:cubicBezTo>
                      <a:cubicBezTo>
                        <a:pt x="12" y="6"/>
                        <a:pt x="12" y="5"/>
                        <a:pt x="12" y="5"/>
                      </a:cubicBezTo>
                      <a:cubicBezTo>
                        <a:pt x="12" y="4"/>
                        <a:pt x="11" y="4"/>
                        <a:pt x="11" y="4"/>
                      </a:cubicBezTo>
                      <a:cubicBezTo>
                        <a:pt x="10" y="3"/>
                        <a:pt x="10" y="3"/>
                        <a:pt x="9" y="3"/>
                      </a:cubicBezTo>
                      <a:cubicBezTo>
                        <a:pt x="8" y="3"/>
                        <a:pt x="7" y="3"/>
                        <a:pt x="6" y="4"/>
                      </a:cubicBezTo>
                      <a:cubicBezTo>
                        <a:pt x="5" y="4"/>
                        <a:pt x="4" y="5"/>
                        <a:pt x="3" y="6"/>
                      </a:cubicBezTo>
                      <a:cubicBezTo>
                        <a:pt x="3" y="21"/>
                        <a:pt x="3" y="21"/>
                        <a:pt x="3" y="21"/>
                      </a:cubicBezTo>
                      <a:cubicBezTo>
                        <a:pt x="0" y="21"/>
                        <a:pt x="0" y="21"/>
                        <a:pt x="0" y="21"/>
                      </a:cubicBezTo>
                      <a:cubicBezTo>
                        <a:pt x="0" y="1"/>
                        <a:pt x="0" y="1"/>
                        <a:pt x="0" y="1"/>
                      </a:cubicBezTo>
                      <a:cubicBezTo>
                        <a:pt x="3" y="1"/>
                        <a:pt x="3" y="1"/>
                        <a:pt x="3" y="1"/>
                      </a:cubicBezTo>
                      <a:cubicBezTo>
                        <a:pt x="3" y="3"/>
                        <a:pt x="3" y="3"/>
                        <a:pt x="3" y="3"/>
                      </a:cubicBezTo>
                      <a:cubicBezTo>
                        <a:pt x="4" y="2"/>
                        <a:pt x="5" y="1"/>
                        <a:pt x="6" y="1"/>
                      </a:cubicBezTo>
                      <a:cubicBezTo>
                        <a:pt x="7" y="0"/>
                        <a:pt x="9" y="0"/>
                        <a:pt x="10" y="0"/>
                      </a:cubicBezTo>
                      <a:cubicBezTo>
                        <a:pt x="12" y="0"/>
                        <a:pt x="13" y="1"/>
                        <a:pt x="14" y="2"/>
                      </a:cubicBezTo>
                      <a:cubicBezTo>
                        <a:pt x="15" y="3"/>
                        <a:pt x="16" y="5"/>
                        <a:pt x="16" y="8"/>
                      </a:cubicBezTo>
                      <a:lnTo>
                        <a:pt x="16" y="21"/>
                      </a:lnTo>
                      <a:close/>
                    </a:path>
                  </a:pathLst>
                </a:custGeom>
                <a:solidFill>
                  <a:srgbClr val="C7CCC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1" name="Freeform 70"/>
                <p:cNvSpPr>
                  <a:spLocks noEditPoints="1"/>
                </p:cNvSpPr>
                <p:nvPr/>
              </p:nvSpPr>
              <p:spPr bwMode="auto">
                <a:xfrm>
                  <a:off x="5915026" y="3890962"/>
                  <a:ext cx="25400" cy="30163"/>
                </a:xfrm>
                <a:custGeom>
                  <a:avLst/>
                  <a:gdLst>
                    <a:gd name="T0" fmla="*/ 11 w 18"/>
                    <a:gd name="T1" fmla="*/ 21 h 21"/>
                    <a:gd name="T2" fmla="*/ 3 w 18"/>
                    <a:gd name="T3" fmla="*/ 19 h 21"/>
                    <a:gd name="T4" fmla="*/ 0 w 18"/>
                    <a:gd name="T5" fmla="*/ 11 h 21"/>
                    <a:gd name="T6" fmla="*/ 3 w 18"/>
                    <a:gd name="T7" fmla="*/ 3 h 21"/>
                    <a:gd name="T8" fmla="*/ 10 w 18"/>
                    <a:gd name="T9" fmla="*/ 0 h 21"/>
                    <a:gd name="T10" fmla="*/ 13 w 18"/>
                    <a:gd name="T11" fmla="*/ 1 h 21"/>
                    <a:gd name="T12" fmla="*/ 16 w 18"/>
                    <a:gd name="T13" fmla="*/ 2 h 21"/>
                    <a:gd name="T14" fmla="*/ 17 w 18"/>
                    <a:gd name="T15" fmla="*/ 5 h 21"/>
                    <a:gd name="T16" fmla="*/ 18 w 18"/>
                    <a:gd name="T17" fmla="*/ 9 h 21"/>
                    <a:gd name="T18" fmla="*/ 18 w 18"/>
                    <a:gd name="T19" fmla="*/ 11 h 21"/>
                    <a:gd name="T20" fmla="*/ 4 w 18"/>
                    <a:gd name="T21" fmla="*/ 11 h 21"/>
                    <a:gd name="T22" fmla="*/ 6 w 18"/>
                    <a:gd name="T23" fmla="*/ 16 h 21"/>
                    <a:gd name="T24" fmla="*/ 11 w 18"/>
                    <a:gd name="T25" fmla="*/ 18 h 21"/>
                    <a:gd name="T26" fmla="*/ 13 w 18"/>
                    <a:gd name="T27" fmla="*/ 18 h 21"/>
                    <a:gd name="T28" fmla="*/ 15 w 18"/>
                    <a:gd name="T29" fmla="*/ 17 h 21"/>
                    <a:gd name="T30" fmla="*/ 16 w 18"/>
                    <a:gd name="T31" fmla="*/ 17 h 21"/>
                    <a:gd name="T32" fmla="*/ 17 w 18"/>
                    <a:gd name="T33" fmla="*/ 16 h 21"/>
                    <a:gd name="T34" fmla="*/ 17 w 18"/>
                    <a:gd name="T35" fmla="*/ 16 h 21"/>
                    <a:gd name="T36" fmla="*/ 17 w 18"/>
                    <a:gd name="T37" fmla="*/ 20 h 21"/>
                    <a:gd name="T38" fmla="*/ 16 w 18"/>
                    <a:gd name="T39" fmla="*/ 20 h 21"/>
                    <a:gd name="T40" fmla="*/ 14 w 18"/>
                    <a:gd name="T41" fmla="*/ 21 h 21"/>
                    <a:gd name="T42" fmla="*/ 13 w 18"/>
                    <a:gd name="T43" fmla="*/ 21 h 21"/>
                    <a:gd name="T44" fmla="*/ 11 w 18"/>
                    <a:gd name="T45" fmla="*/ 21 h 21"/>
                    <a:gd name="T46" fmla="*/ 15 w 18"/>
                    <a:gd name="T47" fmla="*/ 8 h 21"/>
                    <a:gd name="T48" fmla="*/ 14 w 18"/>
                    <a:gd name="T49" fmla="*/ 6 h 21"/>
                    <a:gd name="T50" fmla="*/ 13 w 18"/>
                    <a:gd name="T51" fmla="*/ 4 h 21"/>
                    <a:gd name="T52" fmla="*/ 12 w 18"/>
                    <a:gd name="T53" fmla="*/ 3 h 21"/>
                    <a:gd name="T54" fmla="*/ 10 w 18"/>
                    <a:gd name="T55" fmla="*/ 3 h 21"/>
                    <a:gd name="T56" fmla="*/ 7 w 18"/>
                    <a:gd name="T57" fmla="*/ 3 h 21"/>
                    <a:gd name="T58" fmla="*/ 5 w 18"/>
                    <a:gd name="T59" fmla="*/ 4 h 21"/>
                    <a:gd name="T60" fmla="*/ 4 w 18"/>
                    <a:gd name="T61" fmla="*/ 6 h 21"/>
                    <a:gd name="T62" fmla="*/ 4 w 18"/>
                    <a:gd name="T63" fmla="*/ 8 h 21"/>
                    <a:gd name="T64" fmla="*/ 15 w 18"/>
                    <a:gd name="T65" fmla="*/ 8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8" h="21">
                      <a:moveTo>
                        <a:pt x="11" y="21"/>
                      </a:moveTo>
                      <a:cubicBezTo>
                        <a:pt x="7" y="21"/>
                        <a:pt x="5" y="20"/>
                        <a:pt x="3" y="19"/>
                      </a:cubicBezTo>
                      <a:cubicBezTo>
                        <a:pt x="1" y="17"/>
                        <a:pt x="0" y="14"/>
                        <a:pt x="0" y="11"/>
                      </a:cubicBezTo>
                      <a:cubicBezTo>
                        <a:pt x="0" y="8"/>
                        <a:pt x="1" y="5"/>
                        <a:pt x="3" y="3"/>
                      </a:cubicBezTo>
                      <a:cubicBezTo>
                        <a:pt x="5" y="1"/>
                        <a:pt x="7" y="0"/>
                        <a:pt x="10" y="0"/>
                      </a:cubicBezTo>
                      <a:cubicBezTo>
                        <a:pt x="11" y="0"/>
                        <a:pt x="12" y="0"/>
                        <a:pt x="13" y="1"/>
                      </a:cubicBezTo>
                      <a:cubicBezTo>
                        <a:pt x="14" y="1"/>
                        <a:pt x="15" y="1"/>
                        <a:pt x="16" y="2"/>
                      </a:cubicBezTo>
                      <a:cubicBezTo>
                        <a:pt x="16" y="3"/>
                        <a:pt x="17" y="4"/>
                        <a:pt x="17" y="5"/>
                      </a:cubicBezTo>
                      <a:cubicBezTo>
                        <a:pt x="18" y="6"/>
                        <a:pt x="18" y="8"/>
                        <a:pt x="18" y="9"/>
                      </a:cubicBezTo>
                      <a:cubicBezTo>
                        <a:pt x="18" y="11"/>
                        <a:pt x="18" y="11"/>
                        <a:pt x="18" y="11"/>
                      </a:cubicBezTo>
                      <a:cubicBezTo>
                        <a:pt x="4" y="11"/>
                        <a:pt x="4" y="11"/>
                        <a:pt x="4" y="11"/>
                      </a:cubicBezTo>
                      <a:cubicBezTo>
                        <a:pt x="4" y="13"/>
                        <a:pt x="4" y="15"/>
                        <a:pt x="6" y="16"/>
                      </a:cubicBezTo>
                      <a:cubicBezTo>
                        <a:pt x="7" y="18"/>
                        <a:pt x="8" y="18"/>
                        <a:pt x="11" y="18"/>
                      </a:cubicBezTo>
                      <a:cubicBezTo>
                        <a:pt x="11" y="18"/>
                        <a:pt x="12" y="18"/>
                        <a:pt x="13" y="18"/>
                      </a:cubicBezTo>
                      <a:cubicBezTo>
                        <a:pt x="13" y="18"/>
                        <a:pt x="14" y="18"/>
                        <a:pt x="15" y="17"/>
                      </a:cubicBezTo>
                      <a:cubicBezTo>
                        <a:pt x="15" y="17"/>
                        <a:pt x="16" y="17"/>
                        <a:pt x="16" y="17"/>
                      </a:cubicBezTo>
                      <a:cubicBezTo>
                        <a:pt x="17" y="16"/>
                        <a:pt x="17" y="16"/>
                        <a:pt x="17" y="16"/>
                      </a:cubicBezTo>
                      <a:cubicBezTo>
                        <a:pt x="17" y="16"/>
                        <a:pt x="17" y="16"/>
                        <a:pt x="17" y="16"/>
                      </a:cubicBezTo>
                      <a:cubicBezTo>
                        <a:pt x="17" y="20"/>
                        <a:pt x="17" y="20"/>
                        <a:pt x="17" y="20"/>
                      </a:cubicBezTo>
                      <a:cubicBezTo>
                        <a:pt x="17" y="20"/>
                        <a:pt x="17" y="20"/>
                        <a:pt x="16" y="20"/>
                      </a:cubicBezTo>
                      <a:cubicBezTo>
                        <a:pt x="15" y="20"/>
                        <a:pt x="15" y="21"/>
                        <a:pt x="14" y="21"/>
                      </a:cubicBezTo>
                      <a:cubicBezTo>
                        <a:pt x="14" y="21"/>
                        <a:pt x="13" y="21"/>
                        <a:pt x="13" y="21"/>
                      </a:cubicBezTo>
                      <a:cubicBezTo>
                        <a:pt x="12" y="21"/>
                        <a:pt x="11" y="21"/>
                        <a:pt x="11" y="21"/>
                      </a:cubicBezTo>
                      <a:close/>
                      <a:moveTo>
                        <a:pt x="15" y="8"/>
                      </a:moveTo>
                      <a:cubicBezTo>
                        <a:pt x="15" y="8"/>
                        <a:pt x="14" y="7"/>
                        <a:pt x="14" y="6"/>
                      </a:cubicBezTo>
                      <a:cubicBezTo>
                        <a:pt x="14" y="5"/>
                        <a:pt x="14" y="5"/>
                        <a:pt x="13" y="4"/>
                      </a:cubicBezTo>
                      <a:cubicBezTo>
                        <a:pt x="13" y="4"/>
                        <a:pt x="13" y="3"/>
                        <a:pt x="12" y="3"/>
                      </a:cubicBezTo>
                      <a:cubicBezTo>
                        <a:pt x="11" y="3"/>
                        <a:pt x="10" y="3"/>
                        <a:pt x="10" y="3"/>
                      </a:cubicBezTo>
                      <a:cubicBezTo>
                        <a:pt x="9" y="3"/>
                        <a:pt x="8" y="3"/>
                        <a:pt x="7" y="3"/>
                      </a:cubicBezTo>
                      <a:cubicBezTo>
                        <a:pt x="7" y="3"/>
                        <a:pt x="6" y="4"/>
                        <a:pt x="5" y="4"/>
                      </a:cubicBezTo>
                      <a:cubicBezTo>
                        <a:pt x="5" y="5"/>
                        <a:pt x="5" y="6"/>
                        <a:pt x="4" y="6"/>
                      </a:cubicBezTo>
                      <a:cubicBezTo>
                        <a:pt x="4" y="7"/>
                        <a:pt x="4" y="8"/>
                        <a:pt x="4" y="8"/>
                      </a:cubicBezTo>
                      <a:lnTo>
                        <a:pt x="15" y="8"/>
                      </a:lnTo>
                      <a:close/>
                    </a:path>
                  </a:pathLst>
                </a:custGeom>
                <a:solidFill>
                  <a:srgbClr val="C7CCC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2" name="Freeform 71"/>
                <p:cNvSpPr/>
                <p:nvPr/>
              </p:nvSpPr>
              <p:spPr bwMode="auto">
                <a:xfrm>
                  <a:off x="5945188" y="3890962"/>
                  <a:ext cx="22226" cy="30163"/>
                </a:xfrm>
                <a:custGeom>
                  <a:avLst/>
                  <a:gdLst>
                    <a:gd name="T0" fmla="*/ 16 w 16"/>
                    <a:gd name="T1" fmla="*/ 21 h 21"/>
                    <a:gd name="T2" fmla="*/ 13 w 16"/>
                    <a:gd name="T3" fmla="*/ 21 h 21"/>
                    <a:gd name="T4" fmla="*/ 13 w 16"/>
                    <a:gd name="T5" fmla="*/ 9 h 21"/>
                    <a:gd name="T6" fmla="*/ 13 w 16"/>
                    <a:gd name="T7" fmla="*/ 7 h 21"/>
                    <a:gd name="T8" fmla="*/ 12 w 16"/>
                    <a:gd name="T9" fmla="*/ 5 h 21"/>
                    <a:gd name="T10" fmla="*/ 11 w 16"/>
                    <a:gd name="T11" fmla="*/ 4 h 21"/>
                    <a:gd name="T12" fmla="*/ 9 w 16"/>
                    <a:gd name="T13" fmla="*/ 3 h 21"/>
                    <a:gd name="T14" fmla="*/ 6 w 16"/>
                    <a:gd name="T15" fmla="*/ 4 h 21"/>
                    <a:gd name="T16" fmla="*/ 4 w 16"/>
                    <a:gd name="T17" fmla="*/ 6 h 21"/>
                    <a:gd name="T18" fmla="*/ 4 w 16"/>
                    <a:gd name="T19" fmla="*/ 21 h 21"/>
                    <a:gd name="T20" fmla="*/ 0 w 16"/>
                    <a:gd name="T21" fmla="*/ 21 h 21"/>
                    <a:gd name="T22" fmla="*/ 0 w 16"/>
                    <a:gd name="T23" fmla="*/ 1 h 21"/>
                    <a:gd name="T24" fmla="*/ 4 w 16"/>
                    <a:gd name="T25" fmla="*/ 1 h 21"/>
                    <a:gd name="T26" fmla="*/ 4 w 16"/>
                    <a:gd name="T27" fmla="*/ 3 h 21"/>
                    <a:gd name="T28" fmla="*/ 7 w 16"/>
                    <a:gd name="T29" fmla="*/ 1 h 21"/>
                    <a:gd name="T30" fmla="*/ 10 w 16"/>
                    <a:gd name="T31" fmla="*/ 0 h 21"/>
                    <a:gd name="T32" fmla="*/ 15 w 16"/>
                    <a:gd name="T33" fmla="*/ 2 h 21"/>
                    <a:gd name="T34" fmla="*/ 16 w 16"/>
                    <a:gd name="T35" fmla="*/ 8 h 21"/>
                    <a:gd name="T36" fmla="*/ 16 w 16"/>
                    <a:gd name="T37" fmla="*/ 2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6" h="21">
                      <a:moveTo>
                        <a:pt x="16" y="21"/>
                      </a:moveTo>
                      <a:cubicBezTo>
                        <a:pt x="13" y="21"/>
                        <a:pt x="13" y="21"/>
                        <a:pt x="13" y="21"/>
                      </a:cubicBezTo>
                      <a:cubicBezTo>
                        <a:pt x="13" y="9"/>
                        <a:pt x="13" y="9"/>
                        <a:pt x="13" y="9"/>
                      </a:cubicBezTo>
                      <a:cubicBezTo>
                        <a:pt x="13" y="8"/>
                        <a:pt x="13" y="7"/>
                        <a:pt x="13" y="7"/>
                      </a:cubicBezTo>
                      <a:cubicBezTo>
                        <a:pt x="13" y="6"/>
                        <a:pt x="12" y="5"/>
                        <a:pt x="12" y="5"/>
                      </a:cubicBezTo>
                      <a:cubicBezTo>
                        <a:pt x="12" y="4"/>
                        <a:pt x="12" y="4"/>
                        <a:pt x="11" y="4"/>
                      </a:cubicBezTo>
                      <a:cubicBezTo>
                        <a:pt x="11" y="3"/>
                        <a:pt x="10" y="3"/>
                        <a:pt x="9" y="3"/>
                      </a:cubicBezTo>
                      <a:cubicBezTo>
                        <a:pt x="8" y="3"/>
                        <a:pt x="7" y="3"/>
                        <a:pt x="6" y="4"/>
                      </a:cubicBezTo>
                      <a:cubicBezTo>
                        <a:pt x="5" y="4"/>
                        <a:pt x="5" y="5"/>
                        <a:pt x="4" y="6"/>
                      </a:cubicBezTo>
                      <a:cubicBezTo>
                        <a:pt x="4" y="21"/>
                        <a:pt x="4" y="21"/>
                        <a:pt x="4" y="21"/>
                      </a:cubicBezTo>
                      <a:cubicBezTo>
                        <a:pt x="0" y="21"/>
                        <a:pt x="0" y="21"/>
                        <a:pt x="0" y="21"/>
                      </a:cubicBezTo>
                      <a:cubicBezTo>
                        <a:pt x="0" y="1"/>
                        <a:pt x="0" y="1"/>
                        <a:pt x="0" y="1"/>
                      </a:cubicBezTo>
                      <a:cubicBezTo>
                        <a:pt x="4" y="1"/>
                        <a:pt x="4" y="1"/>
                        <a:pt x="4" y="1"/>
                      </a:cubicBezTo>
                      <a:cubicBezTo>
                        <a:pt x="4" y="3"/>
                        <a:pt x="4" y="3"/>
                        <a:pt x="4" y="3"/>
                      </a:cubicBezTo>
                      <a:cubicBezTo>
                        <a:pt x="5" y="2"/>
                        <a:pt x="6" y="1"/>
                        <a:pt x="7" y="1"/>
                      </a:cubicBezTo>
                      <a:cubicBezTo>
                        <a:pt x="8" y="0"/>
                        <a:pt x="9" y="0"/>
                        <a:pt x="10" y="0"/>
                      </a:cubicBezTo>
                      <a:cubicBezTo>
                        <a:pt x="12" y="0"/>
                        <a:pt x="13" y="1"/>
                        <a:pt x="15" y="2"/>
                      </a:cubicBezTo>
                      <a:cubicBezTo>
                        <a:pt x="16" y="3"/>
                        <a:pt x="16" y="5"/>
                        <a:pt x="16" y="8"/>
                      </a:cubicBezTo>
                      <a:lnTo>
                        <a:pt x="16" y="21"/>
                      </a:lnTo>
                      <a:close/>
                    </a:path>
                  </a:pathLst>
                </a:custGeom>
                <a:solidFill>
                  <a:srgbClr val="C7CCC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96" name="Freeform 72"/>
                <p:cNvSpPr/>
                <p:nvPr/>
              </p:nvSpPr>
              <p:spPr bwMode="auto">
                <a:xfrm>
                  <a:off x="5970588" y="3884613"/>
                  <a:ext cx="17463" cy="36513"/>
                </a:xfrm>
                <a:custGeom>
                  <a:avLst/>
                  <a:gdLst>
                    <a:gd name="T0" fmla="*/ 8 w 12"/>
                    <a:gd name="T1" fmla="*/ 26 h 26"/>
                    <a:gd name="T2" fmla="*/ 4 w 12"/>
                    <a:gd name="T3" fmla="*/ 25 h 26"/>
                    <a:gd name="T4" fmla="*/ 2 w 12"/>
                    <a:gd name="T5" fmla="*/ 20 h 26"/>
                    <a:gd name="T6" fmla="*/ 2 w 12"/>
                    <a:gd name="T7" fmla="*/ 8 h 26"/>
                    <a:gd name="T8" fmla="*/ 0 w 12"/>
                    <a:gd name="T9" fmla="*/ 8 h 26"/>
                    <a:gd name="T10" fmla="*/ 0 w 12"/>
                    <a:gd name="T11" fmla="*/ 6 h 26"/>
                    <a:gd name="T12" fmla="*/ 2 w 12"/>
                    <a:gd name="T13" fmla="*/ 6 h 26"/>
                    <a:gd name="T14" fmla="*/ 2 w 12"/>
                    <a:gd name="T15" fmla="*/ 0 h 26"/>
                    <a:gd name="T16" fmla="*/ 6 w 12"/>
                    <a:gd name="T17" fmla="*/ 0 h 26"/>
                    <a:gd name="T18" fmla="*/ 6 w 12"/>
                    <a:gd name="T19" fmla="*/ 6 h 26"/>
                    <a:gd name="T20" fmla="*/ 12 w 12"/>
                    <a:gd name="T21" fmla="*/ 6 h 26"/>
                    <a:gd name="T22" fmla="*/ 12 w 12"/>
                    <a:gd name="T23" fmla="*/ 8 h 26"/>
                    <a:gd name="T24" fmla="*/ 6 w 12"/>
                    <a:gd name="T25" fmla="*/ 8 h 26"/>
                    <a:gd name="T26" fmla="*/ 6 w 12"/>
                    <a:gd name="T27" fmla="*/ 18 h 26"/>
                    <a:gd name="T28" fmla="*/ 6 w 12"/>
                    <a:gd name="T29" fmla="*/ 20 h 26"/>
                    <a:gd name="T30" fmla="*/ 6 w 12"/>
                    <a:gd name="T31" fmla="*/ 22 h 26"/>
                    <a:gd name="T32" fmla="*/ 7 w 12"/>
                    <a:gd name="T33" fmla="*/ 23 h 26"/>
                    <a:gd name="T34" fmla="*/ 9 w 12"/>
                    <a:gd name="T35" fmla="*/ 23 h 26"/>
                    <a:gd name="T36" fmla="*/ 11 w 12"/>
                    <a:gd name="T37" fmla="*/ 23 h 26"/>
                    <a:gd name="T38" fmla="*/ 12 w 12"/>
                    <a:gd name="T39" fmla="*/ 23 h 26"/>
                    <a:gd name="T40" fmla="*/ 12 w 12"/>
                    <a:gd name="T41" fmla="*/ 23 h 26"/>
                    <a:gd name="T42" fmla="*/ 12 w 12"/>
                    <a:gd name="T43" fmla="*/ 26 h 26"/>
                    <a:gd name="T44" fmla="*/ 10 w 12"/>
                    <a:gd name="T45" fmla="*/ 26 h 26"/>
                    <a:gd name="T46" fmla="*/ 8 w 12"/>
                    <a:gd name="T47" fmla="*/ 2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2" h="26">
                      <a:moveTo>
                        <a:pt x="8" y="26"/>
                      </a:moveTo>
                      <a:cubicBezTo>
                        <a:pt x="6" y="26"/>
                        <a:pt x="5" y="26"/>
                        <a:pt x="4" y="25"/>
                      </a:cubicBezTo>
                      <a:cubicBezTo>
                        <a:pt x="3" y="24"/>
                        <a:pt x="2" y="22"/>
                        <a:pt x="2" y="20"/>
                      </a:cubicBezTo>
                      <a:cubicBezTo>
                        <a:pt x="2" y="8"/>
                        <a:pt x="2" y="8"/>
                        <a:pt x="2" y="8"/>
                      </a:cubicBezTo>
                      <a:cubicBezTo>
                        <a:pt x="0" y="8"/>
                        <a:pt x="0" y="8"/>
                        <a:pt x="0" y="8"/>
                      </a:cubicBezTo>
                      <a:cubicBezTo>
                        <a:pt x="0" y="6"/>
                        <a:pt x="0" y="6"/>
                        <a:pt x="0" y="6"/>
                      </a:cubicBezTo>
                      <a:cubicBezTo>
                        <a:pt x="2" y="6"/>
                        <a:pt x="2" y="6"/>
                        <a:pt x="2" y="6"/>
                      </a:cubicBezTo>
                      <a:cubicBezTo>
                        <a:pt x="2" y="0"/>
                        <a:pt x="2" y="0"/>
                        <a:pt x="2" y="0"/>
                      </a:cubicBezTo>
                      <a:cubicBezTo>
                        <a:pt x="6" y="0"/>
                        <a:pt x="6" y="0"/>
                        <a:pt x="6" y="0"/>
                      </a:cubicBezTo>
                      <a:cubicBezTo>
                        <a:pt x="6" y="6"/>
                        <a:pt x="6" y="6"/>
                        <a:pt x="6" y="6"/>
                      </a:cubicBezTo>
                      <a:cubicBezTo>
                        <a:pt x="12" y="6"/>
                        <a:pt x="12" y="6"/>
                        <a:pt x="12" y="6"/>
                      </a:cubicBezTo>
                      <a:cubicBezTo>
                        <a:pt x="12" y="8"/>
                        <a:pt x="12" y="8"/>
                        <a:pt x="12" y="8"/>
                      </a:cubicBezTo>
                      <a:cubicBezTo>
                        <a:pt x="6" y="8"/>
                        <a:pt x="6" y="8"/>
                        <a:pt x="6" y="8"/>
                      </a:cubicBezTo>
                      <a:cubicBezTo>
                        <a:pt x="6" y="18"/>
                        <a:pt x="6" y="18"/>
                        <a:pt x="6" y="18"/>
                      </a:cubicBezTo>
                      <a:cubicBezTo>
                        <a:pt x="6" y="19"/>
                        <a:pt x="6" y="20"/>
                        <a:pt x="6" y="20"/>
                      </a:cubicBezTo>
                      <a:cubicBezTo>
                        <a:pt x="6" y="21"/>
                        <a:pt x="6" y="21"/>
                        <a:pt x="6" y="22"/>
                      </a:cubicBezTo>
                      <a:cubicBezTo>
                        <a:pt x="6" y="22"/>
                        <a:pt x="7" y="23"/>
                        <a:pt x="7" y="23"/>
                      </a:cubicBezTo>
                      <a:cubicBezTo>
                        <a:pt x="8" y="23"/>
                        <a:pt x="8" y="23"/>
                        <a:pt x="9" y="23"/>
                      </a:cubicBezTo>
                      <a:cubicBezTo>
                        <a:pt x="10" y="23"/>
                        <a:pt x="10" y="23"/>
                        <a:pt x="11" y="23"/>
                      </a:cubicBezTo>
                      <a:cubicBezTo>
                        <a:pt x="11" y="23"/>
                        <a:pt x="12" y="23"/>
                        <a:pt x="12" y="23"/>
                      </a:cubicBezTo>
                      <a:cubicBezTo>
                        <a:pt x="12" y="23"/>
                        <a:pt x="12" y="23"/>
                        <a:pt x="12" y="23"/>
                      </a:cubicBezTo>
                      <a:cubicBezTo>
                        <a:pt x="12" y="26"/>
                        <a:pt x="12" y="26"/>
                        <a:pt x="12" y="26"/>
                      </a:cubicBezTo>
                      <a:cubicBezTo>
                        <a:pt x="11" y="26"/>
                        <a:pt x="11" y="26"/>
                        <a:pt x="10" y="26"/>
                      </a:cubicBezTo>
                      <a:cubicBezTo>
                        <a:pt x="9" y="26"/>
                        <a:pt x="9" y="26"/>
                        <a:pt x="8" y="26"/>
                      </a:cubicBezTo>
                      <a:close/>
                    </a:path>
                  </a:pathLst>
                </a:custGeom>
                <a:solidFill>
                  <a:srgbClr val="C7CCC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97" name="Freeform 73"/>
                <p:cNvSpPr/>
                <p:nvPr/>
              </p:nvSpPr>
              <p:spPr bwMode="auto">
                <a:xfrm>
                  <a:off x="5989638" y="3913188"/>
                  <a:ext cx="11113" cy="17463"/>
                </a:xfrm>
                <a:custGeom>
                  <a:avLst/>
                  <a:gdLst>
                    <a:gd name="T0" fmla="*/ 7 w 7"/>
                    <a:gd name="T1" fmla="*/ 0 h 11"/>
                    <a:gd name="T2" fmla="*/ 2 w 7"/>
                    <a:gd name="T3" fmla="*/ 11 h 11"/>
                    <a:gd name="T4" fmla="*/ 0 w 7"/>
                    <a:gd name="T5" fmla="*/ 11 h 11"/>
                    <a:gd name="T6" fmla="*/ 3 w 7"/>
                    <a:gd name="T7" fmla="*/ 0 h 11"/>
                    <a:gd name="T8" fmla="*/ 7 w 7"/>
                    <a:gd name="T9" fmla="*/ 0 h 11"/>
                  </a:gdLst>
                  <a:ahLst/>
                  <a:cxnLst>
                    <a:cxn ang="0">
                      <a:pos x="T0" y="T1"/>
                    </a:cxn>
                    <a:cxn ang="0">
                      <a:pos x="T2" y="T3"/>
                    </a:cxn>
                    <a:cxn ang="0">
                      <a:pos x="T4" y="T5"/>
                    </a:cxn>
                    <a:cxn ang="0">
                      <a:pos x="T6" y="T7"/>
                    </a:cxn>
                    <a:cxn ang="0">
                      <a:pos x="T8" y="T9"/>
                    </a:cxn>
                  </a:cxnLst>
                  <a:rect l="0" t="0" r="r" b="b"/>
                  <a:pathLst>
                    <a:path w="7" h="11">
                      <a:moveTo>
                        <a:pt x="7" y="0"/>
                      </a:moveTo>
                      <a:lnTo>
                        <a:pt x="2" y="11"/>
                      </a:lnTo>
                      <a:lnTo>
                        <a:pt x="0" y="11"/>
                      </a:lnTo>
                      <a:lnTo>
                        <a:pt x="3" y="0"/>
                      </a:lnTo>
                      <a:lnTo>
                        <a:pt x="7" y="0"/>
                      </a:lnTo>
                      <a:close/>
                    </a:path>
                  </a:pathLst>
                </a:custGeom>
                <a:solidFill>
                  <a:srgbClr val="C7CCC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98" name="Freeform 74"/>
                <p:cNvSpPr/>
                <p:nvPr/>
              </p:nvSpPr>
              <p:spPr bwMode="auto">
                <a:xfrm>
                  <a:off x="6021388" y="3890962"/>
                  <a:ext cx="20638" cy="30163"/>
                </a:xfrm>
                <a:custGeom>
                  <a:avLst/>
                  <a:gdLst>
                    <a:gd name="T0" fmla="*/ 9 w 15"/>
                    <a:gd name="T1" fmla="*/ 21 h 21"/>
                    <a:gd name="T2" fmla="*/ 6 w 15"/>
                    <a:gd name="T3" fmla="*/ 21 h 21"/>
                    <a:gd name="T4" fmla="*/ 3 w 15"/>
                    <a:gd name="T5" fmla="*/ 19 h 21"/>
                    <a:gd name="T6" fmla="*/ 1 w 15"/>
                    <a:gd name="T7" fmla="*/ 15 h 21"/>
                    <a:gd name="T8" fmla="*/ 0 w 15"/>
                    <a:gd name="T9" fmla="*/ 11 h 21"/>
                    <a:gd name="T10" fmla="*/ 1 w 15"/>
                    <a:gd name="T11" fmla="*/ 6 h 21"/>
                    <a:gd name="T12" fmla="*/ 3 w 15"/>
                    <a:gd name="T13" fmla="*/ 3 h 21"/>
                    <a:gd name="T14" fmla="*/ 6 w 15"/>
                    <a:gd name="T15" fmla="*/ 1 h 21"/>
                    <a:gd name="T16" fmla="*/ 9 w 15"/>
                    <a:gd name="T17" fmla="*/ 0 h 21"/>
                    <a:gd name="T18" fmla="*/ 13 w 15"/>
                    <a:gd name="T19" fmla="*/ 1 h 21"/>
                    <a:gd name="T20" fmla="*/ 15 w 15"/>
                    <a:gd name="T21" fmla="*/ 2 h 21"/>
                    <a:gd name="T22" fmla="*/ 15 w 15"/>
                    <a:gd name="T23" fmla="*/ 5 h 21"/>
                    <a:gd name="T24" fmla="*/ 15 w 15"/>
                    <a:gd name="T25" fmla="*/ 5 h 21"/>
                    <a:gd name="T26" fmla="*/ 14 w 15"/>
                    <a:gd name="T27" fmla="*/ 5 h 21"/>
                    <a:gd name="T28" fmla="*/ 13 w 15"/>
                    <a:gd name="T29" fmla="*/ 4 h 21"/>
                    <a:gd name="T30" fmla="*/ 11 w 15"/>
                    <a:gd name="T31" fmla="*/ 3 h 21"/>
                    <a:gd name="T32" fmla="*/ 9 w 15"/>
                    <a:gd name="T33" fmla="*/ 3 h 21"/>
                    <a:gd name="T34" fmla="*/ 5 w 15"/>
                    <a:gd name="T35" fmla="*/ 5 h 21"/>
                    <a:gd name="T36" fmla="*/ 4 w 15"/>
                    <a:gd name="T37" fmla="*/ 11 h 21"/>
                    <a:gd name="T38" fmla="*/ 5 w 15"/>
                    <a:gd name="T39" fmla="*/ 16 h 21"/>
                    <a:gd name="T40" fmla="*/ 9 w 15"/>
                    <a:gd name="T41" fmla="*/ 18 h 21"/>
                    <a:gd name="T42" fmla="*/ 13 w 15"/>
                    <a:gd name="T43" fmla="*/ 18 h 21"/>
                    <a:gd name="T44" fmla="*/ 15 w 15"/>
                    <a:gd name="T45" fmla="*/ 16 h 21"/>
                    <a:gd name="T46" fmla="*/ 15 w 15"/>
                    <a:gd name="T47" fmla="*/ 16 h 21"/>
                    <a:gd name="T48" fmla="*/ 15 w 15"/>
                    <a:gd name="T49" fmla="*/ 20 h 21"/>
                    <a:gd name="T50" fmla="*/ 14 w 15"/>
                    <a:gd name="T51" fmla="*/ 20 h 21"/>
                    <a:gd name="T52" fmla="*/ 13 w 15"/>
                    <a:gd name="T53" fmla="*/ 21 h 21"/>
                    <a:gd name="T54" fmla="*/ 11 w 15"/>
                    <a:gd name="T55" fmla="*/ 21 h 21"/>
                    <a:gd name="T56" fmla="*/ 9 w 15"/>
                    <a:gd name="T57" fmla="*/ 2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5" h="21">
                      <a:moveTo>
                        <a:pt x="9" y="21"/>
                      </a:moveTo>
                      <a:cubicBezTo>
                        <a:pt x="8" y="21"/>
                        <a:pt x="7" y="21"/>
                        <a:pt x="6" y="21"/>
                      </a:cubicBezTo>
                      <a:cubicBezTo>
                        <a:pt x="4" y="20"/>
                        <a:pt x="3" y="20"/>
                        <a:pt x="3" y="19"/>
                      </a:cubicBezTo>
                      <a:cubicBezTo>
                        <a:pt x="2" y="18"/>
                        <a:pt x="1" y="17"/>
                        <a:pt x="1" y="15"/>
                      </a:cubicBezTo>
                      <a:cubicBezTo>
                        <a:pt x="0" y="14"/>
                        <a:pt x="0" y="13"/>
                        <a:pt x="0" y="11"/>
                      </a:cubicBezTo>
                      <a:cubicBezTo>
                        <a:pt x="0" y="9"/>
                        <a:pt x="0" y="7"/>
                        <a:pt x="1" y="6"/>
                      </a:cubicBezTo>
                      <a:cubicBezTo>
                        <a:pt x="1" y="5"/>
                        <a:pt x="2" y="4"/>
                        <a:pt x="3" y="3"/>
                      </a:cubicBezTo>
                      <a:cubicBezTo>
                        <a:pt x="3" y="2"/>
                        <a:pt x="4" y="1"/>
                        <a:pt x="6" y="1"/>
                      </a:cubicBezTo>
                      <a:cubicBezTo>
                        <a:pt x="7" y="0"/>
                        <a:pt x="8" y="0"/>
                        <a:pt x="9" y="0"/>
                      </a:cubicBezTo>
                      <a:cubicBezTo>
                        <a:pt x="11" y="0"/>
                        <a:pt x="12" y="0"/>
                        <a:pt x="13" y="1"/>
                      </a:cubicBezTo>
                      <a:cubicBezTo>
                        <a:pt x="14" y="1"/>
                        <a:pt x="15" y="1"/>
                        <a:pt x="15" y="2"/>
                      </a:cubicBezTo>
                      <a:cubicBezTo>
                        <a:pt x="15" y="5"/>
                        <a:pt x="15" y="5"/>
                        <a:pt x="15" y="5"/>
                      </a:cubicBezTo>
                      <a:cubicBezTo>
                        <a:pt x="15" y="5"/>
                        <a:pt x="15" y="5"/>
                        <a:pt x="15" y="5"/>
                      </a:cubicBezTo>
                      <a:cubicBezTo>
                        <a:pt x="15" y="5"/>
                        <a:pt x="15" y="5"/>
                        <a:pt x="14" y="5"/>
                      </a:cubicBezTo>
                      <a:cubicBezTo>
                        <a:pt x="14" y="4"/>
                        <a:pt x="13" y="4"/>
                        <a:pt x="13" y="4"/>
                      </a:cubicBezTo>
                      <a:cubicBezTo>
                        <a:pt x="12" y="4"/>
                        <a:pt x="12" y="4"/>
                        <a:pt x="11" y="3"/>
                      </a:cubicBezTo>
                      <a:cubicBezTo>
                        <a:pt x="11" y="3"/>
                        <a:pt x="10" y="3"/>
                        <a:pt x="9" y="3"/>
                      </a:cubicBezTo>
                      <a:cubicBezTo>
                        <a:pt x="8" y="3"/>
                        <a:pt x="6" y="4"/>
                        <a:pt x="5" y="5"/>
                      </a:cubicBezTo>
                      <a:cubicBezTo>
                        <a:pt x="4" y="6"/>
                        <a:pt x="4" y="8"/>
                        <a:pt x="4" y="11"/>
                      </a:cubicBezTo>
                      <a:cubicBezTo>
                        <a:pt x="4" y="13"/>
                        <a:pt x="4" y="15"/>
                        <a:pt x="5" y="16"/>
                      </a:cubicBezTo>
                      <a:cubicBezTo>
                        <a:pt x="6" y="18"/>
                        <a:pt x="8" y="18"/>
                        <a:pt x="9" y="18"/>
                      </a:cubicBezTo>
                      <a:cubicBezTo>
                        <a:pt x="10" y="18"/>
                        <a:pt x="12" y="18"/>
                        <a:pt x="13" y="18"/>
                      </a:cubicBezTo>
                      <a:cubicBezTo>
                        <a:pt x="14" y="17"/>
                        <a:pt x="14" y="17"/>
                        <a:pt x="15" y="16"/>
                      </a:cubicBezTo>
                      <a:cubicBezTo>
                        <a:pt x="15" y="16"/>
                        <a:pt x="15" y="16"/>
                        <a:pt x="15" y="16"/>
                      </a:cubicBezTo>
                      <a:cubicBezTo>
                        <a:pt x="15" y="20"/>
                        <a:pt x="15" y="20"/>
                        <a:pt x="15" y="20"/>
                      </a:cubicBezTo>
                      <a:cubicBezTo>
                        <a:pt x="15" y="20"/>
                        <a:pt x="15" y="20"/>
                        <a:pt x="14" y="20"/>
                      </a:cubicBezTo>
                      <a:cubicBezTo>
                        <a:pt x="14" y="21"/>
                        <a:pt x="13" y="21"/>
                        <a:pt x="13" y="21"/>
                      </a:cubicBezTo>
                      <a:cubicBezTo>
                        <a:pt x="12" y="21"/>
                        <a:pt x="12" y="21"/>
                        <a:pt x="11" y="21"/>
                      </a:cubicBezTo>
                      <a:cubicBezTo>
                        <a:pt x="11" y="21"/>
                        <a:pt x="10" y="21"/>
                        <a:pt x="9" y="21"/>
                      </a:cubicBezTo>
                      <a:close/>
                    </a:path>
                  </a:pathLst>
                </a:custGeom>
                <a:solidFill>
                  <a:srgbClr val="C7CCC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00" name="Freeform 75"/>
                <p:cNvSpPr>
                  <a:spLocks noEditPoints="1"/>
                </p:cNvSpPr>
                <p:nvPr/>
              </p:nvSpPr>
              <p:spPr bwMode="auto">
                <a:xfrm>
                  <a:off x="6043613" y="3890962"/>
                  <a:ext cx="25400" cy="30163"/>
                </a:xfrm>
                <a:custGeom>
                  <a:avLst/>
                  <a:gdLst>
                    <a:gd name="T0" fmla="*/ 18 w 18"/>
                    <a:gd name="T1" fmla="*/ 11 h 21"/>
                    <a:gd name="T2" fmla="*/ 16 w 18"/>
                    <a:gd name="T3" fmla="*/ 19 h 21"/>
                    <a:gd name="T4" fmla="*/ 9 w 18"/>
                    <a:gd name="T5" fmla="*/ 21 h 21"/>
                    <a:gd name="T6" fmla="*/ 2 w 18"/>
                    <a:gd name="T7" fmla="*/ 18 h 21"/>
                    <a:gd name="T8" fmla="*/ 0 w 18"/>
                    <a:gd name="T9" fmla="*/ 11 h 21"/>
                    <a:gd name="T10" fmla="*/ 3 w 18"/>
                    <a:gd name="T11" fmla="*/ 3 h 21"/>
                    <a:gd name="T12" fmla="*/ 9 w 18"/>
                    <a:gd name="T13" fmla="*/ 0 h 21"/>
                    <a:gd name="T14" fmla="*/ 16 w 18"/>
                    <a:gd name="T15" fmla="*/ 3 h 21"/>
                    <a:gd name="T16" fmla="*/ 18 w 18"/>
                    <a:gd name="T17" fmla="*/ 11 h 21"/>
                    <a:gd name="T18" fmla="*/ 15 w 18"/>
                    <a:gd name="T19" fmla="*/ 11 h 21"/>
                    <a:gd name="T20" fmla="*/ 13 w 18"/>
                    <a:gd name="T21" fmla="*/ 5 h 21"/>
                    <a:gd name="T22" fmla="*/ 9 w 18"/>
                    <a:gd name="T23" fmla="*/ 3 h 21"/>
                    <a:gd name="T24" fmla="*/ 5 w 18"/>
                    <a:gd name="T25" fmla="*/ 5 h 21"/>
                    <a:gd name="T26" fmla="*/ 4 w 18"/>
                    <a:gd name="T27" fmla="*/ 11 h 21"/>
                    <a:gd name="T28" fmla="*/ 5 w 18"/>
                    <a:gd name="T29" fmla="*/ 16 h 21"/>
                    <a:gd name="T30" fmla="*/ 9 w 18"/>
                    <a:gd name="T31" fmla="*/ 18 h 21"/>
                    <a:gd name="T32" fmla="*/ 13 w 18"/>
                    <a:gd name="T33" fmla="*/ 17 h 21"/>
                    <a:gd name="T34" fmla="*/ 15 w 18"/>
                    <a:gd name="T35" fmla="*/ 1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8" h="21">
                      <a:moveTo>
                        <a:pt x="18" y="11"/>
                      </a:moveTo>
                      <a:cubicBezTo>
                        <a:pt x="18" y="14"/>
                        <a:pt x="17" y="17"/>
                        <a:pt x="16" y="19"/>
                      </a:cubicBezTo>
                      <a:cubicBezTo>
                        <a:pt x="14" y="21"/>
                        <a:pt x="12" y="21"/>
                        <a:pt x="9" y="21"/>
                      </a:cubicBezTo>
                      <a:cubicBezTo>
                        <a:pt x="6" y="21"/>
                        <a:pt x="4" y="20"/>
                        <a:pt x="2" y="18"/>
                      </a:cubicBezTo>
                      <a:cubicBezTo>
                        <a:pt x="1" y="17"/>
                        <a:pt x="0" y="14"/>
                        <a:pt x="0" y="11"/>
                      </a:cubicBezTo>
                      <a:cubicBezTo>
                        <a:pt x="0" y="7"/>
                        <a:pt x="1" y="5"/>
                        <a:pt x="3" y="3"/>
                      </a:cubicBezTo>
                      <a:cubicBezTo>
                        <a:pt x="4" y="1"/>
                        <a:pt x="6" y="0"/>
                        <a:pt x="9" y="0"/>
                      </a:cubicBezTo>
                      <a:cubicBezTo>
                        <a:pt x="12" y="0"/>
                        <a:pt x="14" y="1"/>
                        <a:pt x="16" y="3"/>
                      </a:cubicBezTo>
                      <a:cubicBezTo>
                        <a:pt x="17" y="5"/>
                        <a:pt x="18" y="7"/>
                        <a:pt x="18" y="11"/>
                      </a:cubicBezTo>
                      <a:close/>
                      <a:moveTo>
                        <a:pt x="15" y="11"/>
                      </a:moveTo>
                      <a:cubicBezTo>
                        <a:pt x="15" y="8"/>
                        <a:pt x="14" y="6"/>
                        <a:pt x="13" y="5"/>
                      </a:cubicBezTo>
                      <a:cubicBezTo>
                        <a:pt x="12" y="4"/>
                        <a:pt x="11" y="3"/>
                        <a:pt x="9" y="3"/>
                      </a:cubicBezTo>
                      <a:cubicBezTo>
                        <a:pt x="7" y="3"/>
                        <a:pt x="6" y="4"/>
                        <a:pt x="5" y="5"/>
                      </a:cubicBezTo>
                      <a:cubicBezTo>
                        <a:pt x="4" y="6"/>
                        <a:pt x="4" y="8"/>
                        <a:pt x="4" y="11"/>
                      </a:cubicBezTo>
                      <a:cubicBezTo>
                        <a:pt x="4" y="13"/>
                        <a:pt x="4" y="15"/>
                        <a:pt x="5" y="16"/>
                      </a:cubicBezTo>
                      <a:cubicBezTo>
                        <a:pt x="6" y="18"/>
                        <a:pt x="7" y="18"/>
                        <a:pt x="9" y="18"/>
                      </a:cubicBezTo>
                      <a:cubicBezTo>
                        <a:pt x="11" y="18"/>
                        <a:pt x="12" y="18"/>
                        <a:pt x="13" y="17"/>
                      </a:cubicBezTo>
                      <a:cubicBezTo>
                        <a:pt x="14" y="15"/>
                        <a:pt x="15" y="13"/>
                        <a:pt x="15" y="11"/>
                      </a:cubicBezTo>
                      <a:close/>
                    </a:path>
                  </a:pathLst>
                </a:custGeom>
                <a:solidFill>
                  <a:srgbClr val="C7CCC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05" name="Freeform 76"/>
                <p:cNvSpPr/>
                <p:nvPr/>
              </p:nvSpPr>
              <p:spPr bwMode="auto">
                <a:xfrm>
                  <a:off x="6075364" y="3892550"/>
                  <a:ext cx="20638" cy="28575"/>
                </a:xfrm>
                <a:custGeom>
                  <a:avLst/>
                  <a:gdLst>
                    <a:gd name="T0" fmla="*/ 15 w 15"/>
                    <a:gd name="T1" fmla="*/ 20 h 20"/>
                    <a:gd name="T2" fmla="*/ 12 w 15"/>
                    <a:gd name="T3" fmla="*/ 20 h 20"/>
                    <a:gd name="T4" fmla="*/ 12 w 15"/>
                    <a:gd name="T5" fmla="*/ 18 h 20"/>
                    <a:gd name="T6" fmla="*/ 9 w 15"/>
                    <a:gd name="T7" fmla="*/ 20 h 20"/>
                    <a:gd name="T8" fmla="*/ 6 w 15"/>
                    <a:gd name="T9" fmla="*/ 20 h 20"/>
                    <a:gd name="T10" fmla="*/ 3 w 15"/>
                    <a:gd name="T11" fmla="*/ 20 h 20"/>
                    <a:gd name="T12" fmla="*/ 1 w 15"/>
                    <a:gd name="T13" fmla="*/ 19 h 20"/>
                    <a:gd name="T14" fmla="*/ 0 w 15"/>
                    <a:gd name="T15" fmla="*/ 16 h 20"/>
                    <a:gd name="T16" fmla="*/ 0 w 15"/>
                    <a:gd name="T17" fmla="*/ 13 h 20"/>
                    <a:gd name="T18" fmla="*/ 0 w 15"/>
                    <a:gd name="T19" fmla="*/ 0 h 20"/>
                    <a:gd name="T20" fmla="*/ 3 w 15"/>
                    <a:gd name="T21" fmla="*/ 0 h 20"/>
                    <a:gd name="T22" fmla="*/ 3 w 15"/>
                    <a:gd name="T23" fmla="*/ 11 h 20"/>
                    <a:gd name="T24" fmla="*/ 3 w 15"/>
                    <a:gd name="T25" fmla="*/ 14 h 20"/>
                    <a:gd name="T26" fmla="*/ 4 w 15"/>
                    <a:gd name="T27" fmla="*/ 16 h 20"/>
                    <a:gd name="T28" fmla="*/ 5 w 15"/>
                    <a:gd name="T29" fmla="*/ 17 h 20"/>
                    <a:gd name="T30" fmla="*/ 7 w 15"/>
                    <a:gd name="T31" fmla="*/ 17 h 20"/>
                    <a:gd name="T32" fmla="*/ 9 w 15"/>
                    <a:gd name="T33" fmla="*/ 16 h 20"/>
                    <a:gd name="T34" fmla="*/ 12 w 15"/>
                    <a:gd name="T35" fmla="*/ 15 h 20"/>
                    <a:gd name="T36" fmla="*/ 12 w 15"/>
                    <a:gd name="T37" fmla="*/ 0 h 20"/>
                    <a:gd name="T38" fmla="*/ 15 w 15"/>
                    <a:gd name="T39" fmla="*/ 0 h 20"/>
                    <a:gd name="T40" fmla="*/ 15 w 15"/>
                    <a:gd name="T41" fmla="*/ 2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5" h="20">
                      <a:moveTo>
                        <a:pt x="15" y="20"/>
                      </a:moveTo>
                      <a:cubicBezTo>
                        <a:pt x="12" y="20"/>
                        <a:pt x="12" y="20"/>
                        <a:pt x="12" y="20"/>
                      </a:cubicBezTo>
                      <a:cubicBezTo>
                        <a:pt x="12" y="18"/>
                        <a:pt x="12" y="18"/>
                        <a:pt x="12" y="18"/>
                      </a:cubicBezTo>
                      <a:cubicBezTo>
                        <a:pt x="11" y="19"/>
                        <a:pt x="10" y="19"/>
                        <a:pt x="9" y="20"/>
                      </a:cubicBezTo>
                      <a:cubicBezTo>
                        <a:pt x="8" y="20"/>
                        <a:pt x="7" y="20"/>
                        <a:pt x="6" y="20"/>
                      </a:cubicBezTo>
                      <a:cubicBezTo>
                        <a:pt x="5" y="20"/>
                        <a:pt x="4" y="20"/>
                        <a:pt x="3" y="20"/>
                      </a:cubicBezTo>
                      <a:cubicBezTo>
                        <a:pt x="3" y="20"/>
                        <a:pt x="2" y="19"/>
                        <a:pt x="1" y="19"/>
                      </a:cubicBezTo>
                      <a:cubicBezTo>
                        <a:pt x="1" y="18"/>
                        <a:pt x="0" y="17"/>
                        <a:pt x="0" y="16"/>
                      </a:cubicBezTo>
                      <a:cubicBezTo>
                        <a:pt x="0" y="15"/>
                        <a:pt x="0" y="14"/>
                        <a:pt x="0" y="13"/>
                      </a:cubicBezTo>
                      <a:cubicBezTo>
                        <a:pt x="0" y="0"/>
                        <a:pt x="0" y="0"/>
                        <a:pt x="0" y="0"/>
                      </a:cubicBezTo>
                      <a:cubicBezTo>
                        <a:pt x="3" y="0"/>
                        <a:pt x="3" y="0"/>
                        <a:pt x="3" y="0"/>
                      </a:cubicBezTo>
                      <a:cubicBezTo>
                        <a:pt x="3" y="11"/>
                        <a:pt x="3" y="11"/>
                        <a:pt x="3" y="11"/>
                      </a:cubicBezTo>
                      <a:cubicBezTo>
                        <a:pt x="3" y="12"/>
                        <a:pt x="3" y="13"/>
                        <a:pt x="3" y="14"/>
                      </a:cubicBezTo>
                      <a:cubicBezTo>
                        <a:pt x="3" y="14"/>
                        <a:pt x="3" y="15"/>
                        <a:pt x="4" y="16"/>
                      </a:cubicBezTo>
                      <a:cubicBezTo>
                        <a:pt x="4" y="16"/>
                        <a:pt x="4" y="17"/>
                        <a:pt x="5" y="17"/>
                      </a:cubicBezTo>
                      <a:cubicBezTo>
                        <a:pt x="5" y="17"/>
                        <a:pt x="6" y="17"/>
                        <a:pt x="7" y="17"/>
                      </a:cubicBezTo>
                      <a:cubicBezTo>
                        <a:pt x="8" y="17"/>
                        <a:pt x="9" y="17"/>
                        <a:pt x="9" y="16"/>
                      </a:cubicBezTo>
                      <a:cubicBezTo>
                        <a:pt x="10" y="16"/>
                        <a:pt x="11" y="15"/>
                        <a:pt x="12" y="15"/>
                      </a:cubicBezTo>
                      <a:cubicBezTo>
                        <a:pt x="12" y="0"/>
                        <a:pt x="12" y="0"/>
                        <a:pt x="12" y="0"/>
                      </a:cubicBezTo>
                      <a:cubicBezTo>
                        <a:pt x="15" y="0"/>
                        <a:pt x="15" y="0"/>
                        <a:pt x="15" y="0"/>
                      </a:cubicBezTo>
                      <a:lnTo>
                        <a:pt x="15" y="20"/>
                      </a:lnTo>
                      <a:close/>
                    </a:path>
                  </a:pathLst>
                </a:custGeom>
                <a:solidFill>
                  <a:srgbClr val="C7CCC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06" name="Freeform 77"/>
                <p:cNvSpPr/>
                <p:nvPr/>
              </p:nvSpPr>
              <p:spPr bwMode="auto">
                <a:xfrm>
                  <a:off x="6102351" y="3890962"/>
                  <a:ext cx="22226" cy="30163"/>
                </a:xfrm>
                <a:custGeom>
                  <a:avLst/>
                  <a:gdLst>
                    <a:gd name="T0" fmla="*/ 16 w 16"/>
                    <a:gd name="T1" fmla="*/ 21 h 21"/>
                    <a:gd name="T2" fmla="*/ 13 w 16"/>
                    <a:gd name="T3" fmla="*/ 21 h 21"/>
                    <a:gd name="T4" fmla="*/ 13 w 16"/>
                    <a:gd name="T5" fmla="*/ 9 h 21"/>
                    <a:gd name="T6" fmla="*/ 13 w 16"/>
                    <a:gd name="T7" fmla="*/ 7 h 21"/>
                    <a:gd name="T8" fmla="*/ 12 w 16"/>
                    <a:gd name="T9" fmla="*/ 5 h 21"/>
                    <a:gd name="T10" fmla="*/ 11 w 16"/>
                    <a:gd name="T11" fmla="*/ 4 h 21"/>
                    <a:gd name="T12" fmla="*/ 9 w 16"/>
                    <a:gd name="T13" fmla="*/ 3 h 21"/>
                    <a:gd name="T14" fmla="*/ 6 w 16"/>
                    <a:gd name="T15" fmla="*/ 4 h 21"/>
                    <a:gd name="T16" fmla="*/ 4 w 16"/>
                    <a:gd name="T17" fmla="*/ 6 h 21"/>
                    <a:gd name="T18" fmla="*/ 4 w 16"/>
                    <a:gd name="T19" fmla="*/ 21 h 21"/>
                    <a:gd name="T20" fmla="*/ 0 w 16"/>
                    <a:gd name="T21" fmla="*/ 21 h 21"/>
                    <a:gd name="T22" fmla="*/ 0 w 16"/>
                    <a:gd name="T23" fmla="*/ 1 h 21"/>
                    <a:gd name="T24" fmla="*/ 4 w 16"/>
                    <a:gd name="T25" fmla="*/ 1 h 21"/>
                    <a:gd name="T26" fmla="*/ 4 w 16"/>
                    <a:gd name="T27" fmla="*/ 3 h 21"/>
                    <a:gd name="T28" fmla="*/ 7 w 16"/>
                    <a:gd name="T29" fmla="*/ 1 h 21"/>
                    <a:gd name="T30" fmla="*/ 10 w 16"/>
                    <a:gd name="T31" fmla="*/ 0 h 21"/>
                    <a:gd name="T32" fmla="*/ 15 w 16"/>
                    <a:gd name="T33" fmla="*/ 2 h 21"/>
                    <a:gd name="T34" fmla="*/ 16 w 16"/>
                    <a:gd name="T35" fmla="*/ 8 h 21"/>
                    <a:gd name="T36" fmla="*/ 16 w 16"/>
                    <a:gd name="T37" fmla="*/ 2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6" h="21">
                      <a:moveTo>
                        <a:pt x="16" y="21"/>
                      </a:moveTo>
                      <a:cubicBezTo>
                        <a:pt x="13" y="21"/>
                        <a:pt x="13" y="21"/>
                        <a:pt x="13" y="21"/>
                      </a:cubicBezTo>
                      <a:cubicBezTo>
                        <a:pt x="13" y="9"/>
                        <a:pt x="13" y="9"/>
                        <a:pt x="13" y="9"/>
                      </a:cubicBezTo>
                      <a:cubicBezTo>
                        <a:pt x="13" y="8"/>
                        <a:pt x="13" y="7"/>
                        <a:pt x="13" y="7"/>
                      </a:cubicBezTo>
                      <a:cubicBezTo>
                        <a:pt x="13" y="6"/>
                        <a:pt x="13" y="5"/>
                        <a:pt x="12" y="5"/>
                      </a:cubicBezTo>
                      <a:cubicBezTo>
                        <a:pt x="12" y="4"/>
                        <a:pt x="12" y="4"/>
                        <a:pt x="11" y="4"/>
                      </a:cubicBezTo>
                      <a:cubicBezTo>
                        <a:pt x="11" y="3"/>
                        <a:pt x="10" y="3"/>
                        <a:pt x="9" y="3"/>
                      </a:cubicBezTo>
                      <a:cubicBezTo>
                        <a:pt x="8" y="3"/>
                        <a:pt x="7" y="3"/>
                        <a:pt x="6" y="4"/>
                      </a:cubicBezTo>
                      <a:cubicBezTo>
                        <a:pt x="6" y="4"/>
                        <a:pt x="5" y="5"/>
                        <a:pt x="4" y="6"/>
                      </a:cubicBezTo>
                      <a:cubicBezTo>
                        <a:pt x="4" y="21"/>
                        <a:pt x="4" y="21"/>
                        <a:pt x="4" y="21"/>
                      </a:cubicBezTo>
                      <a:cubicBezTo>
                        <a:pt x="0" y="21"/>
                        <a:pt x="0" y="21"/>
                        <a:pt x="0" y="21"/>
                      </a:cubicBezTo>
                      <a:cubicBezTo>
                        <a:pt x="0" y="1"/>
                        <a:pt x="0" y="1"/>
                        <a:pt x="0" y="1"/>
                      </a:cubicBezTo>
                      <a:cubicBezTo>
                        <a:pt x="4" y="1"/>
                        <a:pt x="4" y="1"/>
                        <a:pt x="4" y="1"/>
                      </a:cubicBezTo>
                      <a:cubicBezTo>
                        <a:pt x="4" y="3"/>
                        <a:pt x="4" y="3"/>
                        <a:pt x="4" y="3"/>
                      </a:cubicBezTo>
                      <a:cubicBezTo>
                        <a:pt x="5" y="2"/>
                        <a:pt x="6" y="1"/>
                        <a:pt x="7" y="1"/>
                      </a:cubicBezTo>
                      <a:cubicBezTo>
                        <a:pt x="8" y="0"/>
                        <a:pt x="9" y="0"/>
                        <a:pt x="10" y="0"/>
                      </a:cubicBezTo>
                      <a:cubicBezTo>
                        <a:pt x="12" y="0"/>
                        <a:pt x="14" y="1"/>
                        <a:pt x="15" y="2"/>
                      </a:cubicBezTo>
                      <a:cubicBezTo>
                        <a:pt x="16" y="3"/>
                        <a:pt x="16" y="5"/>
                        <a:pt x="16" y="8"/>
                      </a:cubicBezTo>
                      <a:lnTo>
                        <a:pt x="16" y="21"/>
                      </a:lnTo>
                      <a:close/>
                    </a:path>
                  </a:pathLst>
                </a:custGeom>
                <a:solidFill>
                  <a:srgbClr val="C7CCC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07" name="Freeform 78"/>
                <p:cNvSpPr/>
                <p:nvPr/>
              </p:nvSpPr>
              <p:spPr bwMode="auto">
                <a:xfrm>
                  <a:off x="6129338" y="3884613"/>
                  <a:ext cx="15875" cy="36513"/>
                </a:xfrm>
                <a:custGeom>
                  <a:avLst/>
                  <a:gdLst>
                    <a:gd name="T0" fmla="*/ 8 w 12"/>
                    <a:gd name="T1" fmla="*/ 26 h 26"/>
                    <a:gd name="T2" fmla="*/ 4 w 12"/>
                    <a:gd name="T3" fmla="*/ 25 h 26"/>
                    <a:gd name="T4" fmla="*/ 2 w 12"/>
                    <a:gd name="T5" fmla="*/ 20 h 26"/>
                    <a:gd name="T6" fmla="*/ 2 w 12"/>
                    <a:gd name="T7" fmla="*/ 8 h 26"/>
                    <a:gd name="T8" fmla="*/ 0 w 12"/>
                    <a:gd name="T9" fmla="*/ 8 h 26"/>
                    <a:gd name="T10" fmla="*/ 0 w 12"/>
                    <a:gd name="T11" fmla="*/ 6 h 26"/>
                    <a:gd name="T12" fmla="*/ 2 w 12"/>
                    <a:gd name="T13" fmla="*/ 6 h 26"/>
                    <a:gd name="T14" fmla="*/ 2 w 12"/>
                    <a:gd name="T15" fmla="*/ 0 h 26"/>
                    <a:gd name="T16" fmla="*/ 6 w 12"/>
                    <a:gd name="T17" fmla="*/ 0 h 26"/>
                    <a:gd name="T18" fmla="*/ 6 w 12"/>
                    <a:gd name="T19" fmla="*/ 6 h 26"/>
                    <a:gd name="T20" fmla="*/ 12 w 12"/>
                    <a:gd name="T21" fmla="*/ 6 h 26"/>
                    <a:gd name="T22" fmla="*/ 12 w 12"/>
                    <a:gd name="T23" fmla="*/ 8 h 26"/>
                    <a:gd name="T24" fmla="*/ 6 w 12"/>
                    <a:gd name="T25" fmla="*/ 8 h 26"/>
                    <a:gd name="T26" fmla="*/ 6 w 12"/>
                    <a:gd name="T27" fmla="*/ 18 h 26"/>
                    <a:gd name="T28" fmla="*/ 6 w 12"/>
                    <a:gd name="T29" fmla="*/ 20 h 26"/>
                    <a:gd name="T30" fmla="*/ 6 w 12"/>
                    <a:gd name="T31" fmla="*/ 22 h 26"/>
                    <a:gd name="T32" fmla="*/ 7 w 12"/>
                    <a:gd name="T33" fmla="*/ 23 h 26"/>
                    <a:gd name="T34" fmla="*/ 9 w 12"/>
                    <a:gd name="T35" fmla="*/ 23 h 26"/>
                    <a:gd name="T36" fmla="*/ 11 w 12"/>
                    <a:gd name="T37" fmla="*/ 23 h 26"/>
                    <a:gd name="T38" fmla="*/ 12 w 12"/>
                    <a:gd name="T39" fmla="*/ 23 h 26"/>
                    <a:gd name="T40" fmla="*/ 12 w 12"/>
                    <a:gd name="T41" fmla="*/ 23 h 26"/>
                    <a:gd name="T42" fmla="*/ 12 w 12"/>
                    <a:gd name="T43" fmla="*/ 26 h 26"/>
                    <a:gd name="T44" fmla="*/ 10 w 12"/>
                    <a:gd name="T45" fmla="*/ 26 h 26"/>
                    <a:gd name="T46" fmla="*/ 8 w 12"/>
                    <a:gd name="T47" fmla="*/ 2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2" h="26">
                      <a:moveTo>
                        <a:pt x="8" y="26"/>
                      </a:moveTo>
                      <a:cubicBezTo>
                        <a:pt x="6" y="26"/>
                        <a:pt x="5" y="26"/>
                        <a:pt x="4" y="25"/>
                      </a:cubicBezTo>
                      <a:cubicBezTo>
                        <a:pt x="3" y="24"/>
                        <a:pt x="2" y="22"/>
                        <a:pt x="2" y="20"/>
                      </a:cubicBezTo>
                      <a:cubicBezTo>
                        <a:pt x="2" y="8"/>
                        <a:pt x="2" y="8"/>
                        <a:pt x="2" y="8"/>
                      </a:cubicBezTo>
                      <a:cubicBezTo>
                        <a:pt x="0" y="8"/>
                        <a:pt x="0" y="8"/>
                        <a:pt x="0" y="8"/>
                      </a:cubicBezTo>
                      <a:cubicBezTo>
                        <a:pt x="0" y="6"/>
                        <a:pt x="0" y="6"/>
                        <a:pt x="0" y="6"/>
                      </a:cubicBezTo>
                      <a:cubicBezTo>
                        <a:pt x="2" y="6"/>
                        <a:pt x="2" y="6"/>
                        <a:pt x="2" y="6"/>
                      </a:cubicBezTo>
                      <a:cubicBezTo>
                        <a:pt x="2" y="0"/>
                        <a:pt x="2" y="0"/>
                        <a:pt x="2" y="0"/>
                      </a:cubicBezTo>
                      <a:cubicBezTo>
                        <a:pt x="6" y="0"/>
                        <a:pt x="6" y="0"/>
                        <a:pt x="6" y="0"/>
                      </a:cubicBezTo>
                      <a:cubicBezTo>
                        <a:pt x="6" y="6"/>
                        <a:pt x="6" y="6"/>
                        <a:pt x="6" y="6"/>
                      </a:cubicBezTo>
                      <a:cubicBezTo>
                        <a:pt x="12" y="6"/>
                        <a:pt x="12" y="6"/>
                        <a:pt x="12" y="6"/>
                      </a:cubicBezTo>
                      <a:cubicBezTo>
                        <a:pt x="12" y="8"/>
                        <a:pt x="12" y="8"/>
                        <a:pt x="12" y="8"/>
                      </a:cubicBezTo>
                      <a:cubicBezTo>
                        <a:pt x="6" y="8"/>
                        <a:pt x="6" y="8"/>
                        <a:pt x="6" y="8"/>
                      </a:cubicBezTo>
                      <a:cubicBezTo>
                        <a:pt x="6" y="18"/>
                        <a:pt x="6" y="18"/>
                        <a:pt x="6" y="18"/>
                      </a:cubicBezTo>
                      <a:cubicBezTo>
                        <a:pt x="6" y="19"/>
                        <a:pt x="6" y="20"/>
                        <a:pt x="6" y="20"/>
                      </a:cubicBezTo>
                      <a:cubicBezTo>
                        <a:pt x="6" y="21"/>
                        <a:pt x="6" y="21"/>
                        <a:pt x="6" y="22"/>
                      </a:cubicBezTo>
                      <a:cubicBezTo>
                        <a:pt x="6" y="22"/>
                        <a:pt x="7" y="23"/>
                        <a:pt x="7" y="23"/>
                      </a:cubicBezTo>
                      <a:cubicBezTo>
                        <a:pt x="8" y="23"/>
                        <a:pt x="8" y="23"/>
                        <a:pt x="9" y="23"/>
                      </a:cubicBezTo>
                      <a:cubicBezTo>
                        <a:pt x="10" y="23"/>
                        <a:pt x="10" y="23"/>
                        <a:pt x="11" y="23"/>
                      </a:cubicBezTo>
                      <a:cubicBezTo>
                        <a:pt x="11" y="23"/>
                        <a:pt x="12" y="23"/>
                        <a:pt x="12" y="23"/>
                      </a:cubicBezTo>
                      <a:cubicBezTo>
                        <a:pt x="12" y="23"/>
                        <a:pt x="12" y="23"/>
                        <a:pt x="12" y="23"/>
                      </a:cubicBezTo>
                      <a:cubicBezTo>
                        <a:pt x="12" y="26"/>
                        <a:pt x="12" y="26"/>
                        <a:pt x="12" y="26"/>
                      </a:cubicBezTo>
                      <a:cubicBezTo>
                        <a:pt x="11" y="26"/>
                        <a:pt x="11" y="26"/>
                        <a:pt x="10" y="26"/>
                      </a:cubicBezTo>
                      <a:cubicBezTo>
                        <a:pt x="9" y="26"/>
                        <a:pt x="9" y="26"/>
                        <a:pt x="8" y="26"/>
                      </a:cubicBezTo>
                      <a:close/>
                    </a:path>
                  </a:pathLst>
                </a:custGeom>
                <a:solidFill>
                  <a:srgbClr val="C7CCC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08" name="Freeform 79"/>
                <p:cNvSpPr/>
                <p:nvPr/>
              </p:nvSpPr>
              <p:spPr bwMode="auto">
                <a:xfrm>
                  <a:off x="6149976" y="3892550"/>
                  <a:ext cx="12700" cy="28575"/>
                </a:xfrm>
                <a:custGeom>
                  <a:avLst/>
                  <a:gdLst>
                    <a:gd name="T0" fmla="*/ 10 w 10"/>
                    <a:gd name="T1" fmla="*/ 3 h 20"/>
                    <a:gd name="T2" fmla="*/ 10 w 10"/>
                    <a:gd name="T3" fmla="*/ 3 h 20"/>
                    <a:gd name="T4" fmla="*/ 9 w 10"/>
                    <a:gd name="T5" fmla="*/ 3 h 20"/>
                    <a:gd name="T6" fmla="*/ 8 w 10"/>
                    <a:gd name="T7" fmla="*/ 3 h 20"/>
                    <a:gd name="T8" fmla="*/ 6 w 10"/>
                    <a:gd name="T9" fmla="*/ 4 h 20"/>
                    <a:gd name="T10" fmla="*/ 3 w 10"/>
                    <a:gd name="T11" fmla="*/ 5 h 20"/>
                    <a:gd name="T12" fmla="*/ 3 w 10"/>
                    <a:gd name="T13" fmla="*/ 20 h 20"/>
                    <a:gd name="T14" fmla="*/ 0 w 10"/>
                    <a:gd name="T15" fmla="*/ 20 h 20"/>
                    <a:gd name="T16" fmla="*/ 0 w 10"/>
                    <a:gd name="T17" fmla="*/ 0 h 20"/>
                    <a:gd name="T18" fmla="*/ 3 w 10"/>
                    <a:gd name="T19" fmla="*/ 0 h 20"/>
                    <a:gd name="T20" fmla="*/ 3 w 10"/>
                    <a:gd name="T21" fmla="*/ 3 h 20"/>
                    <a:gd name="T22" fmla="*/ 6 w 10"/>
                    <a:gd name="T23" fmla="*/ 0 h 20"/>
                    <a:gd name="T24" fmla="*/ 9 w 10"/>
                    <a:gd name="T25" fmla="*/ 0 h 20"/>
                    <a:gd name="T26" fmla="*/ 10 w 10"/>
                    <a:gd name="T27" fmla="*/ 0 h 20"/>
                    <a:gd name="T28" fmla="*/ 10 w 10"/>
                    <a:gd name="T29" fmla="*/ 0 h 20"/>
                    <a:gd name="T30" fmla="*/ 10 w 10"/>
                    <a:gd name="T31" fmla="*/ 3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 h="20">
                      <a:moveTo>
                        <a:pt x="10" y="3"/>
                      </a:moveTo>
                      <a:cubicBezTo>
                        <a:pt x="10" y="3"/>
                        <a:pt x="10" y="3"/>
                        <a:pt x="10" y="3"/>
                      </a:cubicBezTo>
                      <a:cubicBezTo>
                        <a:pt x="10" y="3"/>
                        <a:pt x="10" y="3"/>
                        <a:pt x="9" y="3"/>
                      </a:cubicBezTo>
                      <a:cubicBezTo>
                        <a:pt x="9" y="3"/>
                        <a:pt x="9" y="3"/>
                        <a:pt x="8" y="3"/>
                      </a:cubicBezTo>
                      <a:cubicBezTo>
                        <a:pt x="7" y="3"/>
                        <a:pt x="6" y="3"/>
                        <a:pt x="6" y="4"/>
                      </a:cubicBezTo>
                      <a:cubicBezTo>
                        <a:pt x="5" y="4"/>
                        <a:pt x="4" y="5"/>
                        <a:pt x="3" y="5"/>
                      </a:cubicBezTo>
                      <a:cubicBezTo>
                        <a:pt x="3" y="20"/>
                        <a:pt x="3" y="20"/>
                        <a:pt x="3" y="20"/>
                      </a:cubicBezTo>
                      <a:cubicBezTo>
                        <a:pt x="0" y="20"/>
                        <a:pt x="0" y="20"/>
                        <a:pt x="0" y="20"/>
                      </a:cubicBezTo>
                      <a:cubicBezTo>
                        <a:pt x="0" y="0"/>
                        <a:pt x="0" y="0"/>
                        <a:pt x="0" y="0"/>
                      </a:cubicBezTo>
                      <a:cubicBezTo>
                        <a:pt x="3" y="0"/>
                        <a:pt x="3" y="0"/>
                        <a:pt x="3" y="0"/>
                      </a:cubicBezTo>
                      <a:cubicBezTo>
                        <a:pt x="3" y="3"/>
                        <a:pt x="3" y="3"/>
                        <a:pt x="3" y="3"/>
                      </a:cubicBezTo>
                      <a:cubicBezTo>
                        <a:pt x="4" y="1"/>
                        <a:pt x="5" y="1"/>
                        <a:pt x="6" y="0"/>
                      </a:cubicBezTo>
                      <a:cubicBezTo>
                        <a:pt x="7" y="0"/>
                        <a:pt x="8" y="0"/>
                        <a:pt x="9" y="0"/>
                      </a:cubicBezTo>
                      <a:cubicBezTo>
                        <a:pt x="9" y="0"/>
                        <a:pt x="10" y="0"/>
                        <a:pt x="10" y="0"/>
                      </a:cubicBezTo>
                      <a:cubicBezTo>
                        <a:pt x="10" y="0"/>
                        <a:pt x="10" y="0"/>
                        <a:pt x="10" y="0"/>
                      </a:cubicBezTo>
                      <a:lnTo>
                        <a:pt x="10" y="3"/>
                      </a:lnTo>
                      <a:close/>
                    </a:path>
                  </a:pathLst>
                </a:custGeom>
                <a:solidFill>
                  <a:srgbClr val="C7CCC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09" name="Freeform 80"/>
                <p:cNvSpPr/>
                <p:nvPr/>
              </p:nvSpPr>
              <p:spPr bwMode="auto">
                <a:xfrm>
                  <a:off x="6164263" y="3892550"/>
                  <a:ext cx="25400" cy="38100"/>
                </a:xfrm>
                <a:custGeom>
                  <a:avLst/>
                  <a:gdLst>
                    <a:gd name="T0" fmla="*/ 16 w 16"/>
                    <a:gd name="T1" fmla="*/ 0 h 24"/>
                    <a:gd name="T2" fmla="*/ 6 w 16"/>
                    <a:gd name="T3" fmla="*/ 24 h 24"/>
                    <a:gd name="T4" fmla="*/ 3 w 16"/>
                    <a:gd name="T5" fmla="*/ 24 h 24"/>
                    <a:gd name="T6" fmla="*/ 6 w 16"/>
                    <a:gd name="T7" fmla="*/ 17 h 24"/>
                    <a:gd name="T8" fmla="*/ 0 w 16"/>
                    <a:gd name="T9" fmla="*/ 0 h 24"/>
                    <a:gd name="T10" fmla="*/ 3 w 16"/>
                    <a:gd name="T11" fmla="*/ 0 h 24"/>
                    <a:gd name="T12" fmla="*/ 8 w 16"/>
                    <a:gd name="T13" fmla="*/ 13 h 24"/>
                    <a:gd name="T14" fmla="*/ 12 w 16"/>
                    <a:gd name="T15" fmla="*/ 0 h 24"/>
                    <a:gd name="T16" fmla="*/ 16 w 16"/>
                    <a:gd name="T17" fmla="*/ 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24">
                      <a:moveTo>
                        <a:pt x="16" y="0"/>
                      </a:moveTo>
                      <a:lnTo>
                        <a:pt x="6" y="24"/>
                      </a:lnTo>
                      <a:lnTo>
                        <a:pt x="3" y="24"/>
                      </a:lnTo>
                      <a:lnTo>
                        <a:pt x="6" y="17"/>
                      </a:lnTo>
                      <a:lnTo>
                        <a:pt x="0" y="0"/>
                      </a:lnTo>
                      <a:lnTo>
                        <a:pt x="3" y="0"/>
                      </a:lnTo>
                      <a:lnTo>
                        <a:pt x="8" y="13"/>
                      </a:lnTo>
                      <a:lnTo>
                        <a:pt x="12" y="0"/>
                      </a:lnTo>
                      <a:lnTo>
                        <a:pt x="16" y="0"/>
                      </a:lnTo>
                      <a:close/>
                    </a:path>
                  </a:pathLst>
                </a:custGeom>
                <a:solidFill>
                  <a:srgbClr val="C7CCC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10" name="Freeform 81"/>
                <p:cNvSpPr/>
                <p:nvPr/>
              </p:nvSpPr>
              <p:spPr bwMode="auto">
                <a:xfrm>
                  <a:off x="6186488" y="3913188"/>
                  <a:ext cx="11113" cy="17463"/>
                </a:xfrm>
                <a:custGeom>
                  <a:avLst/>
                  <a:gdLst>
                    <a:gd name="T0" fmla="*/ 7 w 7"/>
                    <a:gd name="T1" fmla="*/ 0 h 11"/>
                    <a:gd name="T2" fmla="*/ 3 w 7"/>
                    <a:gd name="T3" fmla="*/ 11 h 11"/>
                    <a:gd name="T4" fmla="*/ 0 w 7"/>
                    <a:gd name="T5" fmla="*/ 11 h 11"/>
                    <a:gd name="T6" fmla="*/ 3 w 7"/>
                    <a:gd name="T7" fmla="*/ 0 h 11"/>
                    <a:gd name="T8" fmla="*/ 7 w 7"/>
                    <a:gd name="T9" fmla="*/ 0 h 11"/>
                  </a:gdLst>
                  <a:ahLst/>
                  <a:cxnLst>
                    <a:cxn ang="0">
                      <a:pos x="T0" y="T1"/>
                    </a:cxn>
                    <a:cxn ang="0">
                      <a:pos x="T2" y="T3"/>
                    </a:cxn>
                    <a:cxn ang="0">
                      <a:pos x="T4" y="T5"/>
                    </a:cxn>
                    <a:cxn ang="0">
                      <a:pos x="T6" y="T7"/>
                    </a:cxn>
                    <a:cxn ang="0">
                      <a:pos x="T8" y="T9"/>
                    </a:cxn>
                  </a:cxnLst>
                  <a:rect l="0" t="0" r="r" b="b"/>
                  <a:pathLst>
                    <a:path w="7" h="11">
                      <a:moveTo>
                        <a:pt x="7" y="0"/>
                      </a:moveTo>
                      <a:lnTo>
                        <a:pt x="3" y="11"/>
                      </a:lnTo>
                      <a:lnTo>
                        <a:pt x="0" y="11"/>
                      </a:lnTo>
                      <a:lnTo>
                        <a:pt x="3" y="0"/>
                      </a:lnTo>
                      <a:lnTo>
                        <a:pt x="7" y="0"/>
                      </a:lnTo>
                      <a:close/>
                    </a:path>
                  </a:pathLst>
                </a:custGeom>
                <a:solidFill>
                  <a:srgbClr val="C7CCC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4124" name="组合 4123"/>
              <p:cNvGrpSpPr/>
              <p:nvPr/>
            </p:nvGrpSpPr>
            <p:grpSpPr>
              <a:xfrm>
                <a:off x="5537201" y="3629025"/>
                <a:ext cx="661987" cy="69850"/>
                <a:chOff x="5537201" y="3629025"/>
                <a:chExt cx="661987" cy="69850"/>
              </a:xfrm>
              <a:solidFill>
                <a:srgbClr val="A9DC43"/>
              </a:solidFill>
            </p:grpSpPr>
            <p:sp>
              <p:nvSpPr>
                <p:cNvPr id="4111" name="Freeform 82"/>
                <p:cNvSpPr>
                  <a:spLocks noEditPoints="1"/>
                </p:cNvSpPr>
                <p:nvPr/>
              </p:nvSpPr>
              <p:spPr bwMode="auto">
                <a:xfrm>
                  <a:off x="5537201" y="3632200"/>
                  <a:ext cx="46038" cy="65088"/>
                </a:xfrm>
                <a:custGeom>
                  <a:avLst/>
                  <a:gdLst>
                    <a:gd name="T0" fmla="*/ 2 w 33"/>
                    <a:gd name="T1" fmla="*/ 47 h 47"/>
                    <a:gd name="T2" fmla="*/ 0 w 33"/>
                    <a:gd name="T3" fmla="*/ 47 h 47"/>
                    <a:gd name="T4" fmla="*/ 0 w 33"/>
                    <a:gd name="T5" fmla="*/ 45 h 47"/>
                    <a:gd name="T6" fmla="*/ 0 w 33"/>
                    <a:gd name="T7" fmla="*/ 3 h 47"/>
                    <a:gd name="T8" fmla="*/ 0 w 33"/>
                    <a:gd name="T9" fmla="*/ 0 h 47"/>
                    <a:gd name="T10" fmla="*/ 2 w 33"/>
                    <a:gd name="T11" fmla="*/ 0 h 47"/>
                    <a:gd name="T12" fmla="*/ 14 w 33"/>
                    <a:gd name="T13" fmla="*/ 0 h 47"/>
                    <a:gd name="T14" fmla="*/ 27 w 33"/>
                    <a:gd name="T15" fmla="*/ 2 h 47"/>
                    <a:gd name="T16" fmla="*/ 32 w 33"/>
                    <a:gd name="T17" fmla="*/ 12 h 47"/>
                    <a:gd name="T18" fmla="*/ 26 w 33"/>
                    <a:gd name="T19" fmla="*/ 23 h 47"/>
                    <a:gd name="T20" fmla="*/ 31 w 33"/>
                    <a:gd name="T21" fmla="*/ 27 h 47"/>
                    <a:gd name="T22" fmla="*/ 33 w 33"/>
                    <a:gd name="T23" fmla="*/ 34 h 47"/>
                    <a:gd name="T24" fmla="*/ 32 w 33"/>
                    <a:gd name="T25" fmla="*/ 40 h 47"/>
                    <a:gd name="T26" fmla="*/ 29 w 33"/>
                    <a:gd name="T27" fmla="*/ 44 h 47"/>
                    <a:gd name="T28" fmla="*/ 24 w 33"/>
                    <a:gd name="T29" fmla="*/ 46 h 47"/>
                    <a:gd name="T30" fmla="*/ 16 w 33"/>
                    <a:gd name="T31" fmla="*/ 47 h 47"/>
                    <a:gd name="T32" fmla="*/ 2 w 33"/>
                    <a:gd name="T33" fmla="*/ 47 h 47"/>
                    <a:gd name="T34" fmla="*/ 9 w 33"/>
                    <a:gd name="T35" fmla="*/ 7 h 47"/>
                    <a:gd name="T36" fmla="*/ 8 w 33"/>
                    <a:gd name="T37" fmla="*/ 7 h 47"/>
                    <a:gd name="T38" fmla="*/ 8 w 33"/>
                    <a:gd name="T39" fmla="*/ 19 h 47"/>
                    <a:gd name="T40" fmla="*/ 9 w 33"/>
                    <a:gd name="T41" fmla="*/ 19 h 47"/>
                    <a:gd name="T42" fmla="*/ 14 w 33"/>
                    <a:gd name="T43" fmla="*/ 19 h 47"/>
                    <a:gd name="T44" fmla="*/ 21 w 33"/>
                    <a:gd name="T45" fmla="*/ 18 h 47"/>
                    <a:gd name="T46" fmla="*/ 23 w 33"/>
                    <a:gd name="T47" fmla="*/ 13 h 47"/>
                    <a:gd name="T48" fmla="*/ 21 w 33"/>
                    <a:gd name="T49" fmla="*/ 8 h 47"/>
                    <a:gd name="T50" fmla="*/ 14 w 33"/>
                    <a:gd name="T51" fmla="*/ 7 h 47"/>
                    <a:gd name="T52" fmla="*/ 9 w 33"/>
                    <a:gd name="T53" fmla="*/ 7 h 47"/>
                    <a:gd name="T54" fmla="*/ 9 w 33"/>
                    <a:gd name="T55" fmla="*/ 27 h 47"/>
                    <a:gd name="T56" fmla="*/ 8 w 33"/>
                    <a:gd name="T57" fmla="*/ 27 h 47"/>
                    <a:gd name="T58" fmla="*/ 8 w 33"/>
                    <a:gd name="T59" fmla="*/ 40 h 47"/>
                    <a:gd name="T60" fmla="*/ 9 w 33"/>
                    <a:gd name="T61" fmla="*/ 40 h 47"/>
                    <a:gd name="T62" fmla="*/ 14 w 33"/>
                    <a:gd name="T63" fmla="*/ 40 h 47"/>
                    <a:gd name="T64" fmla="*/ 21 w 33"/>
                    <a:gd name="T65" fmla="*/ 39 h 47"/>
                    <a:gd name="T66" fmla="*/ 24 w 33"/>
                    <a:gd name="T67" fmla="*/ 34 h 47"/>
                    <a:gd name="T68" fmla="*/ 21 w 33"/>
                    <a:gd name="T69" fmla="*/ 29 h 47"/>
                    <a:gd name="T70" fmla="*/ 14 w 33"/>
                    <a:gd name="T71" fmla="*/ 27 h 47"/>
                    <a:gd name="T72" fmla="*/ 9 w 33"/>
                    <a:gd name="T73" fmla="*/ 27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3" h="47">
                      <a:moveTo>
                        <a:pt x="2" y="47"/>
                      </a:moveTo>
                      <a:cubicBezTo>
                        <a:pt x="1" y="47"/>
                        <a:pt x="0" y="47"/>
                        <a:pt x="0" y="47"/>
                      </a:cubicBezTo>
                      <a:cubicBezTo>
                        <a:pt x="0" y="46"/>
                        <a:pt x="0" y="46"/>
                        <a:pt x="0" y="45"/>
                      </a:cubicBezTo>
                      <a:cubicBezTo>
                        <a:pt x="0" y="3"/>
                        <a:pt x="0" y="3"/>
                        <a:pt x="0" y="3"/>
                      </a:cubicBezTo>
                      <a:cubicBezTo>
                        <a:pt x="0" y="2"/>
                        <a:pt x="0" y="1"/>
                        <a:pt x="0" y="0"/>
                      </a:cubicBezTo>
                      <a:cubicBezTo>
                        <a:pt x="0" y="0"/>
                        <a:pt x="1" y="0"/>
                        <a:pt x="2" y="0"/>
                      </a:cubicBezTo>
                      <a:cubicBezTo>
                        <a:pt x="14" y="0"/>
                        <a:pt x="14" y="0"/>
                        <a:pt x="14" y="0"/>
                      </a:cubicBezTo>
                      <a:cubicBezTo>
                        <a:pt x="20" y="0"/>
                        <a:pt x="24" y="1"/>
                        <a:pt x="27" y="2"/>
                      </a:cubicBezTo>
                      <a:cubicBezTo>
                        <a:pt x="30" y="4"/>
                        <a:pt x="32" y="7"/>
                        <a:pt x="32" y="12"/>
                      </a:cubicBezTo>
                      <a:cubicBezTo>
                        <a:pt x="32" y="17"/>
                        <a:pt x="30" y="21"/>
                        <a:pt x="26" y="23"/>
                      </a:cubicBezTo>
                      <a:cubicBezTo>
                        <a:pt x="28" y="24"/>
                        <a:pt x="30" y="25"/>
                        <a:pt x="31" y="27"/>
                      </a:cubicBezTo>
                      <a:cubicBezTo>
                        <a:pt x="32" y="29"/>
                        <a:pt x="33" y="31"/>
                        <a:pt x="33" y="34"/>
                      </a:cubicBezTo>
                      <a:cubicBezTo>
                        <a:pt x="33" y="36"/>
                        <a:pt x="32" y="38"/>
                        <a:pt x="32" y="40"/>
                      </a:cubicBezTo>
                      <a:cubicBezTo>
                        <a:pt x="31" y="41"/>
                        <a:pt x="30" y="43"/>
                        <a:pt x="29" y="44"/>
                      </a:cubicBezTo>
                      <a:cubicBezTo>
                        <a:pt x="28" y="45"/>
                        <a:pt x="26" y="46"/>
                        <a:pt x="24" y="46"/>
                      </a:cubicBezTo>
                      <a:cubicBezTo>
                        <a:pt x="22" y="47"/>
                        <a:pt x="19" y="47"/>
                        <a:pt x="16" y="47"/>
                      </a:cubicBezTo>
                      <a:lnTo>
                        <a:pt x="2" y="47"/>
                      </a:lnTo>
                      <a:close/>
                      <a:moveTo>
                        <a:pt x="9" y="7"/>
                      </a:moveTo>
                      <a:cubicBezTo>
                        <a:pt x="8" y="7"/>
                        <a:pt x="8" y="7"/>
                        <a:pt x="8" y="7"/>
                      </a:cubicBezTo>
                      <a:cubicBezTo>
                        <a:pt x="8" y="19"/>
                        <a:pt x="8" y="19"/>
                        <a:pt x="8" y="19"/>
                      </a:cubicBezTo>
                      <a:cubicBezTo>
                        <a:pt x="8" y="19"/>
                        <a:pt x="8" y="19"/>
                        <a:pt x="9" y="19"/>
                      </a:cubicBezTo>
                      <a:cubicBezTo>
                        <a:pt x="14" y="19"/>
                        <a:pt x="14" y="19"/>
                        <a:pt x="14" y="19"/>
                      </a:cubicBezTo>
                      <a:cubicBezTo>
                        <a:pt x="17" y="19"/>
                        <a:pt x="20" y="19"/>
                        <a:pt x="21" y="18"/>
                      </a:cubicBezTo>
                      <a:cubicBezTo>
                        <a:pt x="22" y="17"/>
                        <a:pt x="23" y="15"/>
                        <a:pt x="23" y="13"/>
                      </a:cubicBezTo>
                      <a:cubicBezTo>
                        <a:pt x="23" y="11"/>
                        <a:pt x="22" y="9"/>
                        <a:pt x="21" y="8"/>
                      </a:cubicBezTo>
                      <a:cubicBezTo>
                        <a:pt x="19" y="7"/>
                        <a:pt x="17" y="7"/>
                        <a:pt x="14" y="7"/>
                      </a:cubicBezTo>
                      <a:lnTo>
                        <a:pt x="9" y="7"/>
                      </a:lnTo>
                      <a:close/>
                      <a:moveTo>
                        <a:pt x="9" y="27"/>
                      </a:moveTo>
                      <a:cubicBezTo>
                        <a:pt x="8" y="27"/>
                        <a:pt x="8" y="27"/>
                        <a:pt x="8" y="27"/>
                      </a:cubicBezTo>
                      <a:cubicBezTo>
                        <a:pt x="8" y="40"/>
                        <a:pt x="8" y="40"/>
                        <a:pt x="8" y="40"/>
                      </a:cubicBezTo>
                      <a:cubicBezTo>
                        <a:pt x="8" y="40"/>
                        <a:pt x="8" y="40"/>
                        <a:pt x="9" y="40"/>
                      </a:cubicBezTo>
                      <a:cubicBezTo>
                        <a:pt x="14" y="40"/>
                        <a:pt x="14" y="40"/>
                        <a:pt x="14" y="40"/>
                      </a:cubicBezTo>
                      <a:cubicBezTo>
                        <a:pt x="17" y="40"/>
                        <a:pt x="20" y="40"/>
                        <a:pt x="21" y="39"/>
                      </a:cubicBezTo>
                      <a:cubicBezTo>
                        <a:pt x="23" y="38"/>
                        <a:pt x="24" y="36"/>
                        <a:pt x="24" y="34"/>
                      </a:cubicBezTo>
                      <a:cubicBezTo>
                        <a:pt x="24" y="31"/>
                        <a:pt x="23" y="30"/>
                        <a:pt x="21" y="29"/>
                      </a:cubicBezTo>
                      <a:cubicBezTo>
                        <a:pt x="19" y="27"/>
                        <a:pt x="17" y="27"/>
                        <a:pt x="14" y="27"/>
                      </a:cubicBezTo>
                      <a:lnTo>
                        <a:pt x="9" y="2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12" name="Freeform 83"/>
                <p:cNvSpPr/>
                <p:nvPr/>
              </p:nvSpPr>
              <p:spPr bwMode="auto">
                <a:xfrm>
                  <a:off x="5594352" y="3630612"/>
                  <a:ext cx="47625" cy="68263"/>
                </a:xfrm>
                <a:custGeom>
                  <a:avLst/>
                  <a:gdLst>
                    <a:gd name="T0" fmla="*/ 16 w 34"/>
                    <a:gd name="T1" fmla="*/ 49 h 49"/>
                    <a:gd name="T2" fmla="*/ 10 w 34"/>
                    <a:gd name="T3" fmla="*/ 48 h 49"/>
                    <a:gd name="T4" fmla="*/ 5 w 34"/>
                    <a:gd name="T5" fmla="*/ 46 h 49"/>
                    <a:gd name="T6" fmla="*/ 1 w 34"/>
                    <a:gd name="T7" fmla="*/ 41 h 49"/>
                    <a:gd name="T8" fmla="*/ 0 w 34"/>
                    <a:gd name="T9" fmla="*/ 34 h 49"/>
                    <a:gd name="T10" fmla="*/ 0 w 34"/>
                    <a:gd name="T11" fmla="*/ 3 h 49"/>
                    <a:gd name="T12" fmla="*/ 0 w 34"/>
                    <a:gd name="T13" fmla="*/ 1 h 49"/>
                    <a:gd name="T14" fmla="*/ 1 w 34"/>
                    <a:gd name="T15" fmla="*/ 0 h 49"/>
                    <a:gd name="T16" fmla="*/ 6 w 34"/>
                    <a:gd name="T17" fmla="*/ 0 h 49"/>
                    <a:gd name="T18" fmla="*/ 8 w 34"/>
                    <a:gd name="T19" fmla="*/ 1 h 49"/>
                    <a:gd name="T20" fmla="*/ 8 w 34"/>
                    <a:gd name="T21" fmla="*/ 3 h 49"/>
                    <a:gd name="T22" fmla="*/ 8 w 34"/>
                    <a:gd name="T23" fmla="*/ 32 h 49"/>
                    <a:gd name="T24" fmla="*/ 11 w 34"/>
                    <a:gd name="T25" fmla="*/ 38 h 49"/>
                    <a:gd name="T26" fmla="*/ 16 w 34"/>
                    <a:gd name="T27" fmla="*/ 41 h 49"/>
                    <a:gd name="T28" fmla="*/ 23 w 34"/>
                    <a:gd name="T29" fmla="*/ 38 h 49"/>
                    <a:gd name="T30" fmla="*/ 25 w 34"/>
                    <a:gd name="T31" fmla="*/ 31 h 49"/>
                    <a:gd name="T32" fmla="*/ 25 w 34"/>
                    <a:gd name="T33" fmla="*/ 3 h 49"/>
                    <a:gd name="T34" fmla="*/ 25 w 34"/>
                    <a:gd name="T35" fmla="*/ 1 h 49"/>
                    <a:gd name="T36" fmla="*/ 27 w 34"/>
                    <a:gd name="T37" fmla="*/ 0 h 49"/>
                    <a:gd name="T38" fmla="*/ 31 w 34"/>
                    <a:gd name="T39" fmla="*/ 0 h 49"/>
                    <a:gd name="T40" fmla="*/ 33 w 34"/>
                    <a:gd name="T41" fmla="*/ 1 h 49"/>
                    <a:gd name="T42" fmla="*/ 34 w 34"/>
                    <a:gd name="T43" fmla="*/ 3 h 49"/>
                    <a:gd name="T44" fmla="*/ 34 w 34"/>
                    <a:gd name="T45" fmla="*/ 33 h 49"/>
                    <a:gd name="T46" fmla="*/ 32 w 34"/>
                    <a:gd name="T47" fmla="*/ 41 h 49"/>
                    <a:gd name="T48" fmla="*/ 28 w 34"/>
                    <a:gd name="T49" fmla="*/ 46 h 49"/>
                    <a:gd name="T50" fmla="*/ 22 w 34"/>
                    <a:gd name="T51" fmla="*/ 48 h 49"/>
                    <a:gd name="T52" fmla="*/ 16 w 34"/>
                    <a:gd name="T53" fmla="*/ 49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4" h="49">
                      <a:moveTo>
                        <a:pt x="16" y="49"/>
                      </a:moveTo>
                      <a:cubicBezTo>
                        <a:pt x="14" y="49"/>
                        <a:pt x="12" y="49"/>
                        <a:pt x="10" y="48"/>
                      </a:cubicBezTo>
                      <a:cubicBezTo>
                        <a:pt x="8" y="48"/>
                        <a:pt x="7" y="47"/>
                        <a:pt x="5" y="46"/>
                      </a:cubicBezTo>
                      <a:cubicBezTo>
                        <a:pt x="3" y="45"/>
                        <a:pt x="2" y="43"/>
                        <a:pt x="1" y="41"/>
                      </a:cubicBezTo>
                      <a:cubicBezTo>
                        <a:pt x="0" y="39"/>
                        <a:pt x="0" y="37"/>
                        <a:pt x="0" y="34"/>
                      </a:cubicBezTo>
                      <a:cubicBezTo>
                        <a:pt x="0" y="3"/>
                        <a:pt x="0" y="3"/>
                        <a:pt x="0" y="3"/>
                      </a:cubicBezTo>
                      <a:cubicBezTo>
                        <a:pt x="0" y="2"/>
                        <a:pt x="0" y="1"/>
                        <a:pt x="0" y="1"/>
                      </a:cubicBezTo>
                      <a:cubicBezTo>
                        <a:pt x="0" y="1"/>
                        <a:pt x="1" y="0"/>
                        <a:pt x="1" y="0"/>
                      </a:cubicBezTo>
                      <a:cubicBezTo>
                        <a:pt x="6" y="0"/>
                        <a:pt x="6" y="0"/>
                        <a:pt x="6" y="0"/>
                      </a:cubicBezTo>
                      <a:cubicBezTo>
                        <a:pt x="7" y="0"/>
                        <a:pt x="7" y="1"/>
                        <a:pt x="8" y="1"/>
                      </a:cubicBezTo>
                      <a:cubicBezTo>
                        <a:pt x="8" y="1"/>
                        <a:pt x="8" y="2"/>
                        <a:pt x="8" y="3"/>
                      </a:cubicBezTo>
                      <a:cubicBezTo>
                        <a:pt x="8" y="32"/>
                        <a:pt x="8" y="32"/>
                        <a:pt x="8" y="32"/>
                      </a:cubicBezTo>
                      <a:cubicBezTo>
                        <a:pt x="8" y="34"/>
                        <a:pt x="9" y="37"/>
                        <a:pt x="11" y="38"/>
                      </a:cubicBezTo>
                      <a:cubicBezTo>
                        <a:pt x="12" y="40"/>
                        <a:pt x="14" y="41"/>
                        <a:pt x="16" y="41"/>
                      </a:cubicBezTo>
                      <a:cubicBezTo>
                        <a:pt x="20" y="41"/>
                        <a:pt x="22" y="40"/>
                        <a:pt x="23" y="38"/>
                      </a:cubicBezTo>
                      <a:cubicBezTo>
                        <a:pt x="24" y="37"/>
                        <a:pt x="25" y="34"/>
                        <a:pt x="25" y="31"/>
                      </a:cubicBezTo>
                      <a:cubicBezTo>
                        <a:pt x="25" y="3"/>
                        <a:pt x="25" y="3"/>
                        <a:pt x="25" y="3"/>
                      </a:cubicBezTo>
                      <a:cubicBezTo>
                        <a:pt x="25" y="2"/>
                        <a:pt x="25" y="1"/>
                        <a:pt x="25" y="1"/>
                      </a:cubicBezTo>
                      <a:cubicBezTo>
                        <a:pt x="25" y="1"/>
                        <a:pt x="26" y="0"/>
                        <a:pt x="27" y="0"/>
                      </a:cubicBezTo>
                      <a:cubicBezTo>
                        <a:pt x="31" y="0"/>
                        <a:pt x="31" y="0"/>
                        <a:pt x="31" y="0"/>
                      </a:cubicBezTo>
                      <a:cubicBezTo>
                        <a:pt x="32" y="0"/>
                        <a:pt x="33" y="1"/>
                        <a:pt x="33" y="1"/>
                      </a:cubicBezTo>
                      <a:cubicBezTo>
                        <a:pt x="33" y="1"/>
                        <a:pt x="34" y="2"/>
                        <a:pt x="34" y="3"/>
                      </a:cubicBezTo>
                      <a:cubicBezTo>
                        <a:pt x="34" y="33"/>
                        <a:pt x="34" y="33"/>
                        <a:pt x="34" y="33"/>
                      </a:cubicBezTo>
                      <a:cubicBezTo>
                        <a:pt x="34" y="36"/>
                        <a:pt x="33" y="39"/>
                        <a:pt x="32" y="41"/>
                      </a:cubicBezTo>
                      <a:cubicBezTo>
                        <a:pt x="31" y="43"/>
                        <a:pt x="30" y="45"/>
                        <a:pt x="28" y="46"/>
                      </a:cubicBezTo>
                      <a:cubicBezTo>
                        <a:pt x="26" y="47"/>
                        <a:pt x="24" y="48"/>
                        <a:pt x="22" y="48"/>
                      </a:cubicBezTo>
                      <a:cubicBezTo>
                        <a:pt x="20" y="49"/>
                        <a:pt x="18" y="49"/>
                        <a:pt x="16" y="4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13" name="Freeform 84"/>
                <p:cNvSpPr/>
                <p:nvPr/>
              </p:nvSpPr>
              <p:spPr bwMode="auto">
                <a:xfrm>
                  <a:off x="5651501" y="3629025"/>
                  <a:ext cx="47625" cy="69850"/>
                </a:xfrm>
                <a:custGeom>
                  <a:avLst/>
                  <a:gdLst>
                    <a:gd name="T0" fmla="*/ 15 w 34"/>
                    <a:gd name="T1" fmla="*/ 50 h 50"/>
                    <a:gd name="T2" fmla="*/ 6 w 34"/>
                    <a:gd name="T3" fmla="*/ 49 h 50"/>
                    <a:gd name="T4" fmla="*/ 1 w 34"/>
                    <a:gd name="T5" fmla="*/ 47 h 50"/>
                    <a:gd name="T6" fmla="*/ 0 w 34"/>
                    <a:gd name="T7" fmla="*/ 45 h 50"/>
                    <a:gd name="T8" fmla="*/ 1 w 34"/>
                    <a:gd name="T9" fmla="*/ 43 h 50"/>
                    <a:gd name="T10" fmla="*/ 2 w 34"/>
                    <a:gd name="T11" fmla="*/ 40 h 50"/>
                    <a:gd name="T12" fmla="*/ 3 w 34"/>
                    <a:gd name="T13" fmla="*/ 39 h 50"/>
                    <a:gd name="T14" fmla="*/ 7 w 34"/>
                    <a:gd name="T15" fmla="*/ 41 h 50"/>
                    <a:gd name="T16" fmla="*/ 14 w 34"/>
                    <a:gd name="T17" fmla="*/ 41 h 50"/>
                    <a:gd name="T18" fmla="*/ 21 w 34"/>
                    <a:gd name="T19" fmla="*/ 40 h 50"/>
                    <a:gd name="T20" fmla="*/ 24 w 34"/>
                    <a:gd name="T21" fmla="*/ 36 h 50"/>
                    <a:gd name="T22" fmla="*/ 22 w 34"/>
                    <a:gd name="T23" fmla="*/ 32 h 50"/>
                    <a:gd name="T24" fmla="*/ 15 w 34"/>
                    <a:gd name="T25" fmla="*/ 28 h 50"/>
                    <a:gd name="T26" fmla="*/ 10 w 34"/>
                    <a:gd name="T27" fmla="*/ 26 h 50"/>
                    <a:gd name="T28" fmla="*/ 6 w 34"/>
                    <a:gd name="T29" fmla="*/ 23 h 50"/>
                    <a:gd name="T30" fmla="*/ 3 w 34"/>
                    <a:gd name="T31" fmla="*/ 19 h 50"/>
                    <a:gd name="T32" fmla="*/ 2 w 34"/>
                    <a:gd name="T33" fmla="*/ 13 h 50"/>
                    <a:gd name="T34" fmla="*/ 3 w 34"/>
                    <a:gd name="T35" fmla="*/ 8 h 50"/>
                    <a:gd name="T36" fmla="*/ 6 w 34"/>
                    <a:gd name="T37" fmla="*/ 4 h 50"/>
                    <a:gd name="T38" fmla="*/ 12 w 34"/>
                    <a:gd name="T39" fmla="*/ 1 h 50"/>
                    <a:gd name="T40" fmla="*/ 19 w 34"/>
                    <a:gd name="T41" fmla="*/ 0 h 50"/>
                    <a:gd name="T42" fmla="*/ 24 w 34"/>
                    <a:gd name="T43" fmla="*/ 0 h 50"/>
                    <a:gd name="T44" fmla="*/ 28 w 34"/>
                    <a:gd name="T45" fmla="*/ 1 h 50"/>
                    <a:gd name="T46" fmla="*/ 30 w 34"/>
                    <a:gd name="T47" fmla="*/ 1 h 50"/>
                    <a:gd name="T48" fmla="*/ 31 w 34"/>
                    <a:gd name="T49" fmla="*/ 2 h 50"/>
                    <a:gd name="T50" fmla="*/ 32 w 34"/>
                    <a:gd name="T51" fmla="*/ 3 h 50"/>
                    <a:gd name="T52" fmla="*/ 31 w 34"/>
                    <a:gd name="T53" fmla="*/ 6 h 50"/>
                    <a:gd name="T54" fmla="*/ 30 w 34"/>
                    <a:gd name="T55" fmla="*/ 8 h 50"/>
                    <a:gd name="T56" fmla="*/ 29 w 34"/>
                    <a:gd name="T57" fmla="*/ 9 h 50"/>
                    <a:gd name="T58" fmla="*/ 25 w 34"/>
                    <a:gd name="T59" fmla="*/ 8 h 50"/>
                    <a:gd name="T60" fmla="*/ 20 w 34"/>
                    <a:gd name="T61" fmla="*/ 8 h 50"/>
                    <a:gd name="T62" fmla="*/ 13 w 34"/>
                    <a:gd name="T63" fmla="*/ 9 h 50"/>
                    <a:gd name="T64" fmla="*/ 11 w 34"/>
                    <a:gd name="T65" fmla="*/ 13 h 50"/>
                    <a:gd name="T66" fmla="*/ 14 w 34"/>
                    <a:gd name="T67" fmla="*/ 17 h 50"/>
                    <a:gd name="T68" fmla="*/ 20 w 34"/>
                    <a:gd name="T69" fmla="*/ 20 h 50"/>
                    <a:gd name="T70" fmla="*/ 30 w 34"/>
                    <a:gd name="T71" fmla="*/ 27 h 50"/>
                    <a:gd name="T72" fmla="*/ 34 w 34"/>
                    <a:gd name="T73" fmla="*/ 36 h 50"/>
                    <a:gd name="T74" fmla="*/ 32 w 34"/>
                    <a:gd name="T75" fmla="*/ 42 h 50"/>
                    <a:gd name="T76" fmla="*/ 28 w 34"/>
                    <a:gd name="T77" fmla="*/ 47 h 50"/>
                    <a:gd name="T78" fmla="*/ 22 w 34"/>
                    <a:gd name="T79" fmla="*/ 49 h 50"/>
                    <a:gd name="T80" fmla="*/ 15 w 34"/>
                    <a:gd name="T81" fmla="*/ 5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4" h="50">
                      <a:moveTo>
                        <a:pt x="15" y="50"/>
                      </a:moveTo>
                      <a:cubicBezTo>
                        <a:pt x="11" y="50"/>
                        <a:pt x="8" y="49"/>
                        <a:pt x="6" y="49"/>
                      </a:cubicBezTo>
                      <a:cubicBezTo>
                        <a:pt x="3" y="48"/>
                        <a:pt x="2" y="47"/>
                        <a:pt x="1" y="47"/>
                      </a:cubicBezTo>
                      <a:cubicBezTo>
                        <a:pt x="1" y="47"/>
                        <a:pt x="0" y="46"/>
                        <a:pt x="0" y="45"/>
                      </a:cubicBezTo>
                      <a:cubicBezTo>
                        <a:pt x="1" y="44"/>
                        <a:pt x="1" y="43"/>
                        <a:pt x="1" y="43"/>
                      </a:cubicBezTo>
                      <a:cubicBezTo>
                        <a:pt x="1" y="42"/>
                        <a:pt x="1" y="41"/>
                        <a:pt x="2" y="40"/>
                      </a:cubicBezTo>
                      <a:cubicBezTo>
                        <a:pt x="2" y="39"/>
                        <a:pt x="2" y="39"/>
                        <a:pt x="3" y="39"/>
                      </a:cubicBezTo>
                      <a:cubicBezTo>
                        <a:pt x="4" y="40"/>
                        <a:pt x="6" y="40"/>
                        <a:pt x="7" y="41"/>
                      </a:cubicBezTo>
                      <a:cubicBezTo>
                        <a:pt x="9" y="41"/>
                        <a:pt x="12" y="41"/>
                        <a:pt x="14" y="41"/>
                      </a:cubicBezTo>
                      <a:cubicBezTo>
                        <a:pt x="17" y="41"/>
                        <a:pt x="19" y="41"/>
                        <a:pt x="21" y="40"/>
                      </a:cubicBezTo>
                      <a:cubicBezTo>
                        <a:pt x="23" y="39"/>
                        <a:pt x="24" y="38"/>
                        <a:pt x="24" y="36"/>
                      </a:cubicBezTo>
                      <a:cubicBezTo>
                        <a:pt x="24" y="34"/>
                        <a:pt x="24" y="33"/>
                        <a:pt x="22" y="32"/>
                      </a:cubicBezTo>
                      <a:cubicBezTo>
                        <a:pt x="21" y="30"/>
                        <a:pt x="19" y="29"/>
                        <a:pt x="15" y="28"/>
                      </a:cubicBezTo>
                      <a:cubicBezTo>
                        <a:pt x="14" y="27"/>
                        <a:pt x="12" y="26"/>
                        <a:pt x="10" y="26"/>
                      </a:cubicBezTo>
                      <a:cubicBezTo>
                        <a:pt x="9" y="25"/>
                        <a:pt x="7" y="24"/>
                        <a:pt x="6" y="23"/>
                      </a:cubicBezTo>
                      <a:cubicBezTo>
                        <a:pt x="5" y="22"/>
                        <a:pt x="4" y="20"/>
                        <a:pt x="3" y="19"/>
                      </a:cubicBezTo>
                      <a:cubicBezTo>
                        <a:pt x="3" y="17"/>
                        <a:pt x="2" y="15"/>
                        <a:pt x="2" y="13"/>
                      </a:cubicBezTo>
                      <a:cubicBezTo>
                        <a:pt x="2" y="11"/>
                        <a:pt x="3" y="10"/>
                        <a:pt x="3" y="8"/>
                      </a:cubicBezTo>
                      <a:cubicBezTo>
                        <a:pt x="4" y="7"/>
                        <a:pt x="5" y="5"/>
                        <a:pt x="6" y="4"/>
                      </a:cubicBezTo>
                      <a:cubicBezTo>
                        <a:pt x="8" y="3"/>
                        <a:pt x="9" y="2"/>
                        <a:pt x="12" y="1"/>
                      </a:cubicBezTo>
                      <a:cubicBezTo>
                        <a:pt x="14" y="1"/>
                        <a:pt x="16" y="0"/>
                        <a:pt x="19" y="0"/>
                      </a:cubicBezTo>
                      <a:cubicBezTo>
                        <a:pt x="21" y="0"/>
                        <a:pt x="23" y="0"/>
                        <a:pt x="24" y="0"/>
                      </a:cubicBezTo>
                      <a:cubicBezTo>
                        <a:pt x="26" y="1"/>
                        <a:pt x="27" y="1"/>
                        <a:pt x="28" y="1"/>
                      </a:cubicBezTo>
                      <a:cubicBezTo>
                        <a:pt x="28" y="1"/>
                        <a:pt x="29" y="1"/>
                        <a:pt x="30" y="1"/>
                      </a:cubicBezTo>
                      <a:cubicBezTo>
                        <a:pt x="30" y="1"/>
                        <a:pt x="31" y="2"/>
                        <a:pt x="31" y="2"/>
                      </a:cubicBezTo>
                      <a:cubicBezTo>
                        <a:pt x="31" y="2"/>
                        <a:pt x="32" y="2"/>
                        <a:pt x="32" y="3"/>
                      </a:cubicBezTo>
                      <a:cubicBezTo>
                        <a:pt x="32" y="4"/>
                        <a:pt x="32" y="5"/>
                        <a:pt x="31" y="6"/>
                      </a:cubicBezTo>
                      <a:cubicBezTo>
                        <a:pt x="31" y="7"/>
                        <a:pt x="31" y="8"/>
                        <a:pt x="30" y="8"/>
                      </a:cubicBezTo>
                      <a:cubicBezTo>
                        <a:pt x="30" y="9"/>
                        <a:pt x="30" y="10"/>
                        <a:pt x="29" y="9"/>
                      </a:cubicBezTo>
                      <a:cubicBezTo>
                        <a:pt x="28" y="9"/>
                        <a:pt x="27" y="9"/>
                        <a:pt x="25" y="8"/>
                      </a:cubicBezTo>
                      <a:cubicBezTo>
                        <a:pt x="23" y="8"/>
                        <a:pt x="22" y="8"/>
                        <a:pt x="20" y="8"/>
                      </a:cubicBezTo>
                      <a:cubicBezTo>
                        <a:pt x="17" y="8"/>
                        <a:pt x="15" y="8"/>
                        <a:pt x="13" y="9"/>
                      </a:cubicBezTo>
                      <a:cubicBezTo>
                        <a:pt x="12" y="10"/>
                        <a:pt x="11" y="11"/>
                        <a:pt x="11" y="13"/>
                      </a:cubicBezTo>
                      <a:cubicBezTo>
                        <a:pt x="11" y="15"/>
                        <a:pt x="12" y="16"/>
                        <a:pt x="14" y="17"/>
                      </a:cubicBezTo>
                      <a:cubicBezTo>
                        <a:pt x="15" y="18"/>
                        <a:pt x="17" y="19"/>
                        <a:pt x="20" y="20"/>
                      </a:cubicBezTo>
                      <a:cubicBezTo>
                        <a:pt x="25" y="22"/>
                        <a:pt x="28" y="24"/>
                        <a:pt x="30" y="27"/>
                      </a:cubicBezTo>
                      <a:cubicBezTo>
                        <a:pt x="33" y="29"/>
                        <a:pt x="34" y="32"/>
                        <a:pt x="34" y="36"/>
                      </a:cubicBezTo>
                      <a:cubicBezTo>
                        <a:pt x="34" y="38"/>
                        <a:pt x="33" y="41"/>
                        <a:pt x="32" y="42"/>
                      </a:cubicBezTo>
                      <a:cubicBezTo>
                        <a:pt x="31" y="44"/>
                        <a:pt x="30" y="46"/>
                        <a:pt x="28" y="47"/>
                      </a:cubicBezTo>
                      <a:cubicBezTo>
                        <a:pt x="26" y="48"/>
                        <a:pt x="24" y="48"/>
                        <a:pt x="22" y="49"/>
                      </a:cubicBezTo>
                      <a:cubicBezTo>
                        <a:pt x="20" y="49"/>
                        <a:pt x="18" y="50"/>
                        <a:pt x="15" y="5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14" name="Freeform 85"/>
                <p:cNvSpPr/>
                <p:nvPr/>
              </p:nvSpPr>
              <p:spPr bwMode="auto">
                <a:xfrm>
                  <a:off x="5708652" y="3630612"/>
                  <a:ext cx="12700" cy="66675"/>
                </a:xfrm>
                <a:custGeom>
                  <a:avLst/>
                  <a:gdLst>
                    <a:gd name="T0" fmla="*/ 2 w 9"/>
                    <a:gd name="T1" fmla="*/ 48 h 48"/>
                    <a:gd name="T2" fmla="*/ 0 w 9"/>
                    <a:gd name="T3" fmla="*/ 48 h 48"/>
                    <a:gd name="T4" fmla="*/ 0 w 9"/>
                    <a:gd name="T5" fmla="*/ 46 h 48"/>
                    <a:gd name="T6" fmla="*/ 0 w 9"/>
                    <a:gd name="T7" fmla="*/ 3 h 48"/>
                    <a:gd name="T8" fmla="*/ 0 w 9"/>
                    <a:gd name="T9" fmla="*/ 1 h 48"/>
                    <a:gd name="T10" fmla="*/ 3 w 9"/>
                    <a:gd name="T11" fmla="*/ 0 h 48"/>
                    <a:gd name="T12" fmla="*/ 7 w 9"/>
                    <a:gd name="T13" fmla="*/ 0 h 48"/>
                    <a:gd name="T14" fmla="*/ 9 w 9"/>
                    <a:gd name="T15" fmla="*/ 1 h 48"/>
                    <a:gd name="T16" fmla="*/ 9 w 9"/>
                    <a:gd name="T17" fmla="*/ 3 h 48"/>
                    <a:gd name="T18" fmla="*/ 9 w 9"/>
                    <a:gd name="T19" fmla="*/ 46 h 48"/>
                    <a:gd name="T20" fmla="*/ 8 w 9"/>
                    <a:gd name="T21" fmla="*/ 48 h 48"/>
                    <a:gd name="T22" fmla="*/ 7 w 9"/>
                    <a:gd name="T23" fmla="*/ 48 h 48"/>
                    <a:gd name="T24" fmla="*/ 2 w 9"/>
                    <a:gd name="T25" fmla="*/ 48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 h="48">
                      <a:moveTo>
                        <a:pt x="2" y="48"/>
                      </a:moveTo>
                      <a:cubicBezTo>
                        <a:pt x="1" y="48"/>
                        <a:pt x="1" y="48"/>
                        <a:pt x="0" y="48"/>
                      </a:cubicBezTo>
                      <a:cubicBezTo>
                        <a:pt x="0" y="47"/>
                        <a:pt x="0" y="47"/>
                        <a:pt x="0" y="46"/>
                      </a:cubicBezTo>
                      <a:cubicBezTo>
                        <a:pt x="0" y="3"/>
                        <a:pt x="0" y="3"/>
                        <a:pt x="0" y="3"/>
                      </a:cubicBezTo>
                      <a:cubicBezTo>
                        <a:pt x="0" y="2"/>
                        <a:pt x="0" y="1"/>
                        <a:pt x="0" y="1"/>
                      </a:cubicBezTo>
                      <a:cubicBezTo>
                        <a:pt x="1" y="1"/>
                        <a:pt x="1" y="0"/>
                        <a:pt x="3" y="0"/>
                      </a:cubicBezTo>
                      <a:cubicBezTo>
                        <a:pt x="7" y="0"/>
                        <a:pt x="7" y="0"/>
                        <a:pt x="7" y="0"/>
                      </a:cubicBezTo>
                      <a:cubicBezTo>
                        <a:pt x="8" y="0"/>
                        <a:pt x="8" y="1"/>
                        <a:pt x="9" y="1"/>
                      </a:cubicBezTo>
                      <a:cubicBezTo>
                        <a:pt x="9" y="1"/>
                        <a:pt x="9" y="2"/>
                        <a:pt x="9" y="3"/>
                      </a:cubicBezTo>
                      <a:cubicBezTo>
                        <a:pt x="9" y="46"/>
                        <a:pt x="9" y="46"/>
                        <a:pt x="9" y="46"/>
                      </a:cubicBezTo>
                      <a:cubicBezTo>
                        <a:pt x="9" y="47"/>
                        <a:pt x="9" y="47"/>
                        <a:pt x="8" y="48"/>
                      </a:cubicBezTo>
                      <a:cubicBezTo>
                        <a:pt x="8" y="48"/>
                        <a:pt x="8" y="48"/>
                        <a:pt x="7" y="48"/>
                      </a:cubicBezTo>
                      <a:lnTo>
                        <a:pt x="2" y="4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15" name="Freeform 86"/>
                <p:cNvSpPr/>
                <p:nvPr/>
              </p:nvSpPr>
              <p:spPr bwMode="auto">
                <a:xfrm>
                  <a:off x="5734051" y="3632200"/>
                  <a:ext cx="50800" cy="65088"/>
                </a:xfrm>
                <a:custGeom>
                  <a:avLst/>
                  <a:gdLst>
                    <a:gd name="T0" fmla="*/ 30 w 37"/>
                    <a:gd name="T1" fmla="*/ 47 h 47"/>
                    <a:gd name="T2" fmla="*/ 29 w 37"/>
                    <a:gd name="T3" fmla="*/ 47 h 47"/>
                    <a:gd name="T4" fmla="*/ 27 w 37"/>
                    <a:gd name="T5" fmla="*/ 45 h 47"/>
                    <a:gd name="T6" fmla="*/ 8 w 37"/>
                    <a:gd name="T7" fmla="*/ 15 h 47"/>
                    <a:gd name="T8" fmla="*/ 8 w 37"/>
                    <a:gd name="T9" fmla="*/ 44 h 47"/>
                    <a:gd name="T10" fmla="*/ 8 w 37"/>
                    <a:gd name="T11" fmla="*/ 46 h 47"/>
                    <a:gd name="T12" fmla="*/ 6 w 37"/>
                    <a:gd name="T13" fmla="*/ 47 h 47"/>
                    <a:gd name="T14" fmla="*/ 2 w 37"/>
                    <a:gd name="T15" fmla="*/ 47 h 47"/>
                    <a:gd name="T16" fmla="*/ 0 w 37"/>
                    <a:gd name="T17" fmla="*/ 47 h 47"/>
                    <a:gd name="T18" fmla="*/ 0 w 37"/>
                    <a:gd name="T19" fmla="*/ 44 h 47"/>
                    <a:gd name="T20" fmla="*/ 0 w 37"/>
                    <a:gd name="T21" fmla="*/ 2 h 47"/>
                    <a:gd name="T22" fmla="*/ 0 w 37"/>
                    <a:gd name="T23" fmla="*/ 2 h 47"/>
                    <a:gd name="T24" fmla="*/ 0 w 37"/>
                    <a:gd name="T25" fmla="*/ 1 h 47"/>
                    <a:gd name="T26" fmla="*/ 0 w 37"/>
                    <a:gd name="T27" fmla="*/ 0 h 47"/>
                    <a:gd name="T28" fmla="*/ 2 w 37"/>
                    <a:gd name="T29" fmla="*/ 0 h 47"/>
                    <a:gd name="T30" fmla="*/ 6 w 37"/>
                    <a:gd name="T31" fmla="*/ 0 h 47"/>
                    <a:gd name="T32" fmla="*/ 8 w 37"/>
                    <a:gd name="T33" fmla="*/ 0 h 47"/>
                    <a:gd name="T34" fmla="*/ 9 w 37"/>
                    <a:gd name="T35" fmla="*/ 1 h 47"/>
                    <a:gd name="T36" fmla="*/ 9 w 37"/>
                    <a:gd name="T37" fmla="*/ 1 h 47"/>
                    <a:gd name="T38" fmla="*/ 10 w 37"/>
                    <a:gd name="T39" fmla="*/ 2 h 47"/>
                    <a:gd name="T40" fmla="*/ 11 w 37"/>
                    <a:gd name="T41" fmla="*/ 5 h 47"/>
                    <a:gd name="T42" fmla="*/ 15 w 37"/>
                    <a:gd name="T43" fmla="*/ 10 h 47"/>
                    <a:gd name="T44" fmla="*/ 20 w 37"/>
                    <a:gd name="T45" fmla="*/ 19 h 47"/>
                    <a:gd name="T46" fmla="*/ 28 w 37"/>
                    <a:gd name="T47" fmla="*/ 32 h 47"/>
                    <a:gd name="T48" fmla="*/ 28 w 37"/>
                    <a:gd name="T49" fmla="*/ 32 h 47"/>
                    <a:gd name="T50" fmla="*/ 28 w 37"/>
                    <a:gd name="T51" fmla="*/ 31 h 47"/>
                    <a:gd name="T52" fmla="*/ 28 w 37"/>
                    <a:gd name="T53" fmla="*/ 28 h 47"/>
                    <a:gd name="T54" fmla="*/ 28 w 37"/>
                    <a:gd name="T55" fmla="*/ 23 h 47"/>
                    <a:gd name="T56" fmla="*/ 28 w 37"/>
                    <a:gd name="T57" fmla="*/ 15 h 47"/>
                    <a:gd name="T58" fmla="*/ 28 w 37"/>
                    <a:gd name="T59" fmla="*/ 2 h 47"/>
                    <a:gd name="T60" fmla="*/ 29 w 37"/>
                    <a:gd name="T61" fmla="*/ 0 h 47"/>
                    <a:gd name="T62" fmla="*/ 30 w 37"/>
                    <a:gd name="T63" fmla="*/ 0 h 47"/>
                    <a:gd name="T64" fmla="*/ 35 w 37"/>
                    <a:gd name="T65" fmla="*/ 0 h 47"/>
                    <a:gd name="T66" fmla="*/ 36 w 37"/>
                    <a:gd name="T67" fmla="*/ 0 h 47"/>
                    <a:gd name="T68" fmla="*/ 37 w 37"/>
                    <a:gd name="T69" fmla="*/ 3 h 47"/>
                    <a:gd name="T70" fmla="*/ 37 w 37"/>
                    <a:gd name="T71" fmla="*/ 44 h 47"/>
                    <a:gd name="T72" fmla="*/ 36 w 37"/>
                    <a:gd name="T73" fmla="*/ 47 h 47"/>
                    <a:gd name="T74" fmla="*/ 34 w 37"/>
                    <a:gd name="T75" fmla="*/ 47 h 47"/>
                    <a:gd name="T76" fmla="*/ 30 w 37"/>
                    <a:gd name="T77" fmla="*/ 47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7" h="47">
                      <a:moveTo>
                        <a:pt x="30" y="47"/>
                      </a:moveTo>
                      <a:cubicBezTo>
                        <a:pt x="30" y="47"/>
                        <a:pt x="29" y="47"/>
                        <a:pt x="29" y="47"/>
                      </a:cubicBezTo>
                      <a:cubicBezTo>
                        <a:pt x="28" y="47"/>
                        <a:pt x="28" y="46"/>
                        <a:pt x="27" y="45"/>
                      </a:cubicBezTo>
                      <a:cubicBezTo>
                        <a:pt x="8" y="15"/>
                        <a:pt x="8" y="15"/>
                        <a:pt x="8" y="15"/>
                      </a:cubicBezTo>
                      <a:cubicBezTo>
                        <a:pt x="8" y="44"/>
                        <a:pt x="8" y="44"/>
                        <a:pt x="8" y="44"/>
                      </a:cubicBezTo>
                      <a:cubicBezTo>
                        <a:pt x="8" y="45"/>
                        <a:pt x="8" y="46"/>
                        <a:pt x="8" y="46"/>
                      </a:cubicBezTo>
                      <a:cubicBezTo>
                        <a:pt x="8" y="47"/>
                        <a:pt x="7" y="47"/>
                        <a:pt x="6" y="47"/>
                      </a:cubicBezTo>
                      <a:cubicBezTo>
                        <a:pt x="2" y="47"/>
                        <a:pt x="2" y="47"/>
                        <a:pt x="2" y="47"/>
                      </a:cubicBezTo>
                      <a:cubicBezTo>
                        <a:pt x="2" y="47"/>
                        <a:pt x="1" y="47"/>
                        <a:pt x="0" y="47"/>
                      </a:cubicBezTo>
                      <a:cubicBezTo>
                        <a:pt x="0" y="47"/>
                        <a:pt x="0" y="46"/>
                        <a:pt x="0" y="44"/>
                      </a:cubicBezTo>
                      <a:cubicBezTo>
                        <a:pt x="0" y="2"/>
                        <a:pt x="0" y="2"/>
                        <a:pt x="0" y="2"/>
                      </a:cubicBezTo>
                      <a:cubicBezTo>
                        <a:pt x="0" y="2"/>
                        <a:pt x="0" y="2"/>
                        <a:pt x="0" y="2"/>
                      </a:cubicBezTo>
                      <a:cubicBezTo>
                        <a:pt x="0" y="1"/>
                        <a:pt x="0" y="1"/>
                        <a:pt x="0" y="1"/>
                      </a:cubicBezTo>
                      <a:cubicBezTo>
                        <a:pt x="0" y="1"/>
                        <a:pt x="0" y="0"/>
                        <a:pt x="0" y="0"/>
                      </a:cubicBezTo>
                      <a:cubicBezTo>
                        <a:pt x="1" y="0"/>
                        <a:pt x="1" y="0"/>
                        <a:pt x="2" y="0"/>
                      </a:cubicBezTo>
                      <a:cubicBezTo>
                        <a:pt x="6" y="0"/>
                        <a:pt x="6" y="0"/>
                        <a:pt x="6" y="0"/>
                      </a:cubicBezTo>
                      <a:cubicBezTo>
                        <a:pt x="7" y="0"/>
                        <a:pt x="7" y="0"/>
                        <a:pt x="8" y="0"/>
                      </a:cubicBezTo>
                      <a:cubicBezTo>
                        <a:pt x="8" y="0"/>
                        <a:pt x="8" y="0"/>
                        <a:pt x="9" y="1"/>
                      </a:cubicBezTo>
                      <a:cubicBezTo>
                        <a:pt x="9" y="1"/>
                        <a:pt x="9" y="1"/>
                        <a:pt x="9" y="1"/>
                      </a:cubicBezTo>
                      <a:cubicBezTo>
                        <a:pt x="9" y="1"/>
                        <a:pt x="9" y="2"/>
                        <a:pt x="10" y="2"/>
                      </a:cubicBezTo>
                      <a:cubicBezTo>
                        <a:pt x="10" y="3"/>
                        <a:pt x="11" y="4"/>
                        <a:pt x="11" y="5"/>
                      </a:cubicBezTo>
                      <a:cubicBezTo>
                        <a:pt x="12" y="6"/>
                        <a:pt x="13" y="8"/>
                        <a:pt x="15" y="10"/>
                      </a:cubicBezTo>
                      <a:cubicBezTo>
                        <a:pt x="16" y="13"/>
                        <a:pt x="18" y="16"/>
                        <a:pt x="20" y="19"/>
                      </a:cubicBezTo>
                      <a:cubicBezTo>
                        <a:pt x="23" y="23"/>
                        <a:pt x="25" y="27"/>
                        <a:pt x="28" y="32"/>
                      </a:cubicBezTo>
                      <a:cubicBezTo>
                        <a:pt x="28" y="32"/>
                        <a:pt x="28" y="32"/>
                        <a:pt x="28" y="32"/>
                      </a:cubicBezTo>
                      <a:cubicBezTo>
                        <a:pt x="28" y="32"/>
                        <a:pt x="28" y="32"/>
                        <a:pt x="28" y="31"/>
                      </a:cubicBezTo>
                      <a:cubicBezTo>
                        <a:pt x="28" y="30"/>
                        <a:pt x="28" y="30"/>
                        <a:pt x="28" y="28"/>
                      </a:cubicBezTo>
                      <a:cubicBezTo>
                        <a:pt x="28" y="27"/>
                        <a:pt x="28" y="25"/>
                        <a:pt x="28" y="23"/>
                      </a:cubicBezTo>
                      <a:cubicBezTo>
                        <a:pt x="28" y="21"/>
                        <a:pt x="28" y="18"/>
                        <a:pt x="28" y="15"/>
                      </a:cubicBezTo>
                      <a:cubicBezTo>
                        <a:pt x="28" y="12"/>
                        <a:pt x="28" y="7"/>
                        <a:pt x="28" y="2"/>
                      </a:cubicBezTo>
                      <a:cubicBezTo>
                        <a:pt x="28" y="2"/>
                        <a:pt x="28" y="1"/>
                        <a:pt x="29" y="0"/>
                      </a:cubicBezTo>
                      <a:cubicBezTo>
                        <a:pt x="29" y="0"/>
                        <a:pt x="29" y="0"/>
                        <a:pt x="30" y="0"/>
                      </a:cubicBezTo>
                      <a:cubicBezTo>
                        <a:pt x="35" y="0"/>
                        <a:pt x="35" y="0"/>
                        <a:pt x="35" y="0"/>
                      </a:cubicBezTo>
                      <a:cubicBezTo>
                        <a:pt x="36" y="0"/>
                        <a:pt x="36" y="0"/>
                        <a:pt x="36" y="0"/>
                      </a:cubicBezTo>
                      <a:cubicBezTo>
                        <a:pt x="37" y="1"/>
                        <a:pt x="37" y="1"/>
                        <a:pt x="37" y="3"/>
                      </a:cubicBezTo>
                      <a:cubicBezTo>
                        <a:pt x="37" y="44"/>
                        <a:pt x="37" y="44"/>
                        <a:pt x="37" y="44"/>
                      </a:cubicBezTo>
                      <a:cubicBezTo>
                        <a:pt x="37" y="45"/>
                        <a:pt x="37" y="46"/>
                        <a:pt x="36" y="47"/>
                      </a:cubicBezTo>
                      <a:cubicBezTo>
                        <a:pt x="36" y="47"/>
                        <a:pt x="35" y="47"/>
                        <a:pt x="34" y="47"/>
                      </a:cubicBezTo>
                      <a:lnTo>
                        <a:pt x="30" y="4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16" name="Freeform 87"/>
                <p:cNvSpPr/>
                <p:nvPr/>
              </p:nvSpPr>
              <p:spPr bwMode="auto">
                <a:xfrm>
                  <a:off x="5797551" y="3632200"/>
                  <a:ext cx="41275" cy="65088"/>
                </a:xfrm>
                <a:custGeom>
                  <a:avLst/>
                  <a:gdLst>
                    <a:gd name="T0" fmla="*/ 2 w 29"/>
                    <a:gd name="T1" fmla="*/ 47 h 47"/>
                    <a:gd name="T2" fmla="*/ 0 w 29"/>
                    <a:gd name="T3" fmla="*/ 47 h 47"/>
                    <a:gd name="T4" fmla="*/ 0 w 29"/>
                    <a:gd name="T5" fmla="*/ 45 h 47"/>
                    <a:gd name="T6" fmla="*/ 0 w 29"/>
                    <a:gd name="T7" fmla="*/ 3 h 47"/>
                    <a:gd name="T8" fmla="*/ 0 w 29"/>
                    <a:gd name="T9" fmla="*/ 0 h 47"/>
                    <a:gd name="T10" fmla="*/ 2 w 29"/>
                    <a:gd name="T11" fmla="*/ 0 h 47"/>
                    <a:gd name="T12" fmla="*/ 25 w 29"/>
                    <a:gd name="T13" fmla="*/ 0 h 47"/>
                    <a:gd name="T14" fmla="*/ 27 w 29"/>
                    <a:gd name="T15" fmla="*/ 0 h 47"/>
                    <a:gd name="T16" fmla="*/ 28 w 29"/>
                    <a:gd name="T17" fmla="*/ 1 h 47"/>
                    <a:gd name="T18" fmla="*/ 28 w 29"/>
                    <a:gd name="T19" fmla="*/ 5 h 47"/>
                    <a:gd name="T20" fmla="*/ 27 w 29"/>
                    <a:gd name="T21" fmla="*/ 7 h 47"/>
                    <a:gd name="T22" fmla="*/ 24 w 29"/>
                    <a:gd name="T23" fmla="*/ 7 h 47"/>
                    <a:gd name="T24" fmla="*/ 9 w 29"/>
                    <a:gd name="T25" fmla="*/ 7 h 47"/>
                    <a:gd name="T26" fmla="*/ 8 w 29"/>
                    <a:gd name="T27" fmla="*/ 7 h 47"/>
                    <a:gd name="T28" fmla="*/ 8 w 29"/>
                    <a:gd name="T29" fmla="*/ 18 h 47"/>
                    <a:gd name="T30" fmla="*/ 9 w 29"/>
                    <a:gd name="T31" fmla="*/ 19 h 47"/>
                    <a:gd name="T32" fmla="*/ 22 w 29"/>
                    <a:gd name="T33" fmla="*/ 19 h 47"/>
                    <a:gd name="T34" fmla="*/ 24 w 29"/>
                    <a:gd name="T35" fmla="*/ 19 h 47"/>
                    <a:gd name="T36" fmla="*/ 25 w 29"/>
                    <a:gd name="T37" fmla="*/ 21 h 47"/>
                    <a:gd name="T38" fmla="*/ 24 w 29"/>
                    <a:gd name="T39" fmla="*/ 22 h 47"/>
                    <a:gd name="T40" fmla="*/ 24 w 29"/>
                    <a:gd name="T41" fmla="*/ 24 h 47"/>
                    <a:gd name="T42" fmla="*/ 23 w 29"/>
                    <a:gd name="T43" fmla="*/ 26 h 47"/>
                    <a:gd name="T44" fmla="*/ 21 w 29"/>
                    <a:gd name="T45" fmla="*/ 26 h 47"/>
                    <a:gd name="T46" fmla="*/ 9 w 29"/>
                    <a:gd name="T47" fmla="*/ 26 h 47"/>
                    <a:gd name="T48" fmla="*/ 8 w 29"/>
                    <a:gd name="T49" fmla="*/ 27 h 47"/>
                    <a:gd name="T50" fmla="*/ 8 w 29"/>
                    <a:gd name="T51" fmla="*/ 39 h 47"/>
                    <a:gd name="T52" fmla="*/ 9 w 29"/>
                    <a:gd name="T53" fmla="*/ 39 h 47"/>
                    <a:gd name="T54" fmla="*/ 9 w 29"/>
                    <a:gd name="T55" fmla="*/ 39 h 47"/>
                    <a:gd name="T56" fmla="*/ 25 w 29"/>
                    <a:gd name="T57" fmla="*/ 39 h 47"/>
                    <a:gd name="T58" fmla="*/ 28 w 29"/>
                    <a:gd name="T59" fmla="*/ 40 h 47"/>
                    <a:gd name="T60" fmla="*/ 29 w 29"/>
                    <a:gd name="T61" fmla="*/ 42 h 47"/>
                    <a:gd name="T62" fmla="*/ 29 w 29"/>
                    <a:gd name="T63" fmla="*/ 45 h 47"/>
                    <a:gd name="T64" fmla="*/ 28 w 29"/>
                    <a:gd name="T65" fmla="*/ 47 h 47"/>
                    <a:gd name="T66" fmla="*/ 26 w 29"/>
                    <a:gd name="T67" fmla="*/ 47 h 47"/>
                    <a:gd name="T68" fmla="*/ 2 w 29"/>
                    <a:gd name="T69" fmla="*/ 47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9" h="47">
                      <a:moveTo>
                        <a:pt x="2" y="47"/>
                      </a:moveTo>
                      <a:cubicBezTo>
                        <a:pt x="1" y="47"/>
                        <a:pt x="1" y="47"/>
                        <a:pt x="0" y="47"/>
                      </a:cubicBezTo>
                      <a:cubicBezTo>
                        <a:pt x="0" y="46"/>
                        <a:pt x="0" y="46"/>
                        <a:pt x="0" y="45"/>
                      </a:cubicBezTo>
                      <a:cubicBezTo>
                        <a:pt x="0" y="3"/>
                        <a:pt x="0" y="3"/>
                        <a:pt x="0" y="3"/>
                      </a:cubicBezTo>
                      <a:cubicBezTo>
                        <a:pt x="0" y="2"/>
                        <a:pt x="0" y="1"/>
                        <a:pt x="0" y="0"/>
                      </a:cubicBezTo>
                      <a:cubicBezTo>
                        <a:pt x="0" y="0"/>
                        <a:pt x="1" y="0"/>
                        <a:pt x="2" y="0"/>
                      </a:cubicBezTo>
                      <a:cubicBezTo>
                        <a:pt x="25" y="0"/>
                        <a:pt x="25" y="0"/>
                        <a:pt x="25" y="0"/>
                      </a:cubicBezTo>
                      <a:cubicBezTo>
                        <a:pt x="26" y="0"/>
                        <a:pt x="27" y="0"/>
                        <a:pt x="27" y="0"/>
                      </a:cubicBezTo>
                      <a:cubicBezTo>
                        <a:pt x="27" y="0"/>
                        <a:pt x="28" y="1"/>
                        <a:pt x="28" y="1"/>
                      </a:cubicBezTo>
                      <a:cubicBezTo>
                        <a:pt x="28" y="5"/>
                        <a:pt x="28" y="5"/>
                        <a:pt x="28" y="5"/>
                      </a:cubicBezTo>
                      <a:cubicBezTo>
                        <a:pt x="28" y="6"/>
                        <a:pt x="27" y="7"/>
                        <a:pt x="27" y="7"/>
                      </a:cubicBezTo>
                      <a:cubicBezTo>
                        <a:pt x="26" y="7"/>
                        <a:pt x="25" y="7"/>
                        <a:pt x="24" y="7"/>
                      </a:cubicBezTo>
                      <a:cubicBezTo>
                        <a:pt x="9" y="7"/>
                        <a:pt x="9" y="7"/>
                        <a:pt x="9" y="7"/>
                      </a:cubicBezTo>
                      <a:cubicBezTo>
                        <a:pt x="8" y="7"/>
                        <a:pt x="8" y="7"/>
                        <a:pt x="8" y="7"/>
                      </a:cubicBezTo>
                      <a:cubicBezTo>
                        <a:pt x="8" y="18"/>
                        <a:pt x="8" y="18"/>
                        <a:pt x="8" y="18"/>
                      </a:cubicBezTo>
                      <a:cubicBezTo>
                        <a:pt x="8" y="18"/>
                        <a:pt x="8" y="19"/>
                        <a:pt x="9" y="19"/>
                      </a:cubicBezTo>
                      <a:cubicBezTo>
                        <a:pt x="22" y="19"/>
                        <a:pt x="22" y="19"/>
                        <a:pt x="22" y="19"/>
                      </a:cubicBezTo>
                      <a:cubicBezTo>
                        <a:pt x="23" y="19"/>
                        <a:pt x="24" y="19"/>
                        <a:pt x="24" y="19"/>
                      </a:cubicBezTo>
                      <a:cubicBezTo>
                        <a:pt x="25" y="19"/>
                        <a:pt x="25" y="20"/>
                        <a:pt x="25" y="21"/>
                      </a:cubicBezTo>
                      <a:cubicBezTo>
                        <a:pt x="25" y="21"/>
                        <a:pt x="24" y="22"/>
                        <a:pt x="24" y="22"/>
                      </a:cubicBezTo>
                      <a:cubicBezTo>
                        <a:pt x="24" y="23"/>
                        <a:pt x="24" y="24"/>
                        <a:pt x="24" y="24"/>
                      </a:cubicBezTo>
                      <a:cubicBezTo>
                        <a:pt x="24" y="25"/>
                        <a:pt x="24" y="26"/>
                        <a:pt x="23" y="26"/>
                      </a:cubicBezTo>
                      <a:cubicBezTo>
                        <a:pt x="22" y="26"/>
                        <a:pt x="21" y="26"/>
                        <a:pt x="21" y="26"/>
                      </a:cubicBezTo>
                      <a:cubicBezTo>
                        <a:pt x="9" y="26"/>
                        <a:pt x="9" y="26"/>
                        <a:pt x="9" y="26"/>
                      </a:cubicBezTo>
                      <a:cubicBezTo>
                        <a:pt x="9" y="26"/>
                        <a:pt x="8" y="26"/>
                        <a:pt x="8" y="27"/>
                      </a:cubicBezTo>
                      <a:cubicBezTo>
                        <a:pt x="8" y="39"/>
                        <a:pt x="8" y="39"/>
                        <a:pt x="8" y="39"/>
                      </a:cubicBezTo>
                      <a:cubicBezTo>
                        <a:pt x="8" y="39"/>
                        <a:pt x="8" y="39"/>
                        <a:pt x="9" y="39"/>
                      </a:cubicBezTo>
                      <a:cubicBezTo>
                        <a:pt x="9" y="39"/>
                        <a:pt x="9" y="39"/>
                        <a:pt x="9" y="39"/>
                      </a:cubicBezTo>
                      <a:cubicBezTo>
                        <a:pt x="25" y="39"/>
                        <a:pt x="25" y="39"/>
                        <a:pt x="25" y="39"/>
                      </a:cubicBezTo>
                      <a:cubicBezTo>
                        <a:pt x="26" y="39"/>
                        <a:pt x="27" y="40"/>
                        <a:pt x="28" y="40"/>
                      </a:cubicBezTo>
                      <a:cubicBezTo>
                        <a:pt x="28" y="40"/>
                        <a:pt x="29" y="41"/>
                        <a:pt x="29" y="42"/>
                      </a:cubicBezTo>
                      <a:cubicBezTo>
                        <a:pt x="29" y="45"/>
                        <a:pt x="29" y="45"/>
                        <a:pt x="29" y="45"/>
                      </a:cubicBezTo>
                      <a:cubicBezTo>
                        <a:pt x="29" y="46"/>
                        <a:pt x="28" y="46"/>
                        <a:pt x="28" y="47"/>
                      </a:cubicBezTo>
                      <a:cubicBezTo>
                        <a:pt x="27" y="47"/>
                        <a:pt x="27" y="47"/>
                        <a:pt x="26" y="47"/>
                      </a:cubicBezTo>
                      <a:lnTo>
                        <a:pt x="2" y="4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17" name="Freeform 88"/>
                <p:cNvSpPr/>
                <p:nvPr/>
              </p:nvSpPr>
              <p:spPr bwMode="auto">
                <a:xfrm>
                  <a:off x="5848351" y="3629025"/>
                  <a:ext cx="46038" cy="69850"/>
                </a:xfrm>
                <a:custGeom>
                  <a:avLst/>
                  <a:gdLst>
                    <a:gd name="T0" fmla="*/ 15 w 33"/>
                    <a:gd name="T1" fmla="*/ 50 h 50"/>
                    <a:gd name="T2" fmla="*/ 5 w 33"/>
                    <a:gd name="T3" fmla="*/ 49 h 50"/>
                    <a:gd name="T4" fmla="*/ 0 w 33"/>
                    <a:gd name="T5" fmla="*/ 47 h 50"/>
                    <a:gd name="T6" fmla="*/ 0 w 33"/>
                    <a:gd name="T7" fmla="*/ 45 h 50"/>
                    <a:gd name="T8" fmla="*/ 1 w 33"/>
                    <a:gd name="T9" fmla="*/ 43 h 50"/>
                    <a:gd name="T10" fmla="*/ 1 w 33"/>
                    <a:gd name="T11" fmla="*/ 40 h 50"/>
                    <a:gd name="T12" fmla="*/ 2 w 33"/>
                    <a:gd name="T13" fmla="*/ 39 h 50"/>
                    <a:gd name="T14" fmla="*/ 7 w 33"/>
                    <a:gd name="T15" fmla="*/ 41 h 50"/>
                    <a:gd name="T16" fmla="*/ 14 w 33"/>
                    <a:gd name="T17" fmla="*/ 41 h 50"/>
                    <a:gd name="T18" fmla="*/ 21 w 33"/>
                    <a:gd name="T19" fmla="*/ 40 h 50"/>
                    <a:gd name="T20" fmla="*/ 24 w 33"/>
                    <a:gd name="T21" fmla="*/ 36 h 50"/>
                    <a:gd name="T22" fmla="*/ 22 w 33"/>
                    <a:gd name="T23" fmla="*/ 32 h 50"/>
                    <a:gd name="T24" fmla="*/ 15 w 33"/>
                    <a:gd name="T25" fmla="*/ 28 h 50"/>
                    <a:gd name="T26" fmla="*/ 10 w 33"/>
                    <a:gd name="T27" fmla="*/ 26 h 50"/>
                    <a:gd name="T28" fmla="*/ 6 w 33"/>
                    <a:gd name="T29" fmla="*/ 23 h 50"/>
                    <a:gd name="T30" fmla="*/ 3 w 33"/>
                    <a:gd name="T31" fmla="*/ 19 h 50"/>
                    <a:gd name="T32" fmla="*/ 2 w 33"/>
                    <a:gd name="T33" fmla="*/ 13 h 50"/>
                    <a:gd name="T34" fmla="*/ 3 w 33"/>
                    <a:gd name="T35" fmla="*/ 8 h 50"/>
                    <a:gd name="T36" fmla="*/ 6 w 33"/>
                    <a:gd name="T37" fmla="*/ 4 h 50"/>
                    <a:gd name="T38" fmla="*/ 11 w 33"/>
                    <a:gd name="T39" fmla="*/ 1 h 50"/>
                    <a:gd name="T40" fmla="*/ 19 w 33"/>
                    <a:gd name="T41" fmla="*/ 0 h 50"/>
                    <a:gd name="T42" fmla="*/ 24 w 33"/>
                    <a:gd name="T43" fmla="*/ 0 h 50"/>
                    <a:gd name="T44" fmla="*/ 27 w 33"/>
                    <a:gd name="T45" fmla="*/ 1 h 50"/>
                    <a:gd name="T46" fmla="*/ 29 w 33"/>
                    <a:gd name="T47" fmla="*/ 1 h 50"/>
                    <a:gd name="T48" fmla="*/ 31 w 33"/>
                    <a:gd name="T49" fmla="*/ 2 h 50"/>
                    <a:gd name="T50" fmla="*/ 31 w 33"/>
                    <a:gd name="T51" fmla="*/ 3 h 50"/>
                    <a:gd name="T52" fmla="*/ 31 w 33"/>
                    <a:gd name="T53" fmla="*/ 6 h 50"/>
                    <a:gd name="T54" fmla="*/ 30 w 33"/>
                    <a:gd name="T55" fmla="*/ 8 h 50"/>
                    <a:gd name="T56" fmla="*/ 29 w 33"/>
                    <a:gd name="T57" fmla="*/ 9 h 50"/>
                    <a:gd name="T58" fmla="*/ 25 w 33"/>
                    <a:gd name="T59" fmla="*/ 8 h 50"/>
                    <a:gd name="T60" fmla="*/ 20 w 33"/>
                    <a:gd name="T61" fmla="*/ 8 h 50"/>
                    <a:gd name="T62" fmla="*/ 13 w 33"/>
                    <a:gd name="T63" fmla="*/ 9 h 50"/>
                    <a:gd name="T64" fmla="*/ 11 w 33"/>
                    <a:gd name="T65" fmla="*/ 13 h 50"/>
                    <a:gd name="T66" fmla="*/ 13 w 33"/>
                    <a:gd name="T67" fmla="*/ 17 h 50"/>
                    <a:gd name="T68" fmla="*/ 20 w 33"/>
                    <a:gd name="T69" fmla="*/ 20 h 50"/>
                    <a:gd name="T70" fmla="*/ 30 w 33"/>
                    <a:gd name="T71" fmla="*/ 27 h 50"/>
                    <a:gd name="T72" fmla="*/ 33 w 33"/>
                    <a:gd name="T73" fmla="*/ 36 h 50"/>
                    <a:gd name="T74" fmla="*/ 32 w 33"/>
                    <a:gd name="T75" fmla="*/ 42 h 50"/>
                    <a:gd name="T76" fmla="*/ 28 w 33"/>
                    <a:gd name="T77" fmla="*/ 47 h 50"/>
                    <a:gd name="T78" fmla="*/ 22 w 33"/>
                    <a:gd name="T79" fmla="*/ 49 h 50"/>
                    <a:gd name="T80" fmla="*/ 15 w 33"/>
                    <a:gd name="T81" fmla="*/ 5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50">
                      <a:moveTo>
                        <a:pt x="15" y="50"/>
                      </a:moveTo>
                      <a:cubicBezTo>
                        <a:pt x="11" y="50"/>
                        <a:pt x="8" y="49"/>
                        <a:pt x="5" y="49"/>
                      </a:cubicBezTo>
                      <a:cubicBezTo>
                        <a:pt x="3" y="48"/>
                        <a:pt x="1" y="47"/>
                        <a:pt x="0" y="47"/>
                      </a:cubicBezTo>
                      <a:cubicBezTo>
                        <a:pt x="0" y="47"/>
                        <a:pt x="0" y="46"/>
                        <a:pt x="0" y="45"/>
                      </a:cubicBezTo>
                      <a:cubicBezTo>
                        <a:pt x="0" y="44"/>
                        <a:pt x="0" y="43"/>
                        <a:pt x="1" y="43"/>
                      </a:cubicBezTo>
                      <a:cubicBezTo>
                        <a:pt x="1" y="42"/>
                        <a:pt x="1" y="41"/>
                        <a:pt x="1" y="40"/>
                      </a:cubicBezTo>
                      <a:cubicBezTo>
                        <a:pt x="2" y="39"/>
                        <a:pt x="2" y="39"/>
                        <a:pt x="2" y="39"/>
                      </a:cubicBezTo>
                      <a:cubicBezTo>
                        <a:pt x="4" y="40"/>
                        <a:pt x="5" y="40"/>
                        <a:pt x="7" y="41"/>
                      </a:cubicBezTo>
                      <a:cubicBezTo>
                        <a:pt x="9" y="41"/>
                        <a:pt x="11" y="41"/>
                        <a:pt x="14" y="41"/>
                      </a:cubicBezTo>
                      <a:cubicBezTo>
                        <a:pt x="17" y="41"/>
                        <a:pt x="19" y="41"/>
                        <a:pt x="21" y="40"/>
                      </a:cubicBezTo>
                      <a:cubicBezTo>
                        <a:pt x="23" y="39"/>
                        <a:pt x="24" y="38"/>
                        <a:pt x="24" y="36"/>
                      </a:cubicBezTo>
                      <a:cubicBezTo>
                        <a:pt x="24" y="34"/>
                        <a:pt x="23" y="33"/>
                        <a:pt x="22" y="32"/>
                      </a:cubicBezTo>
                      <a:cubicBezTo>
                        <a:pt x="21" y="30"/>
                        <a:pt x="18" y="29"/>
                        <a:pt x="15" y="28"/>
                      </a:cubicBezTo>
                      <a:cubicBezTo>
                        <a:pt x="13" y="27"/>
                        <a:pt x="12" y="26"/>
                        <a:pt x="10" y="26"/>
                      </a:cubicBezTo>
                      <a:cubicBezTo>
                        <a:pt x="8" y="25"/>
                        <a:pt x="7" y="24"/>
                        <a:pt x="6" y="23"/>
                      </a:cubicBezTo>
                      <a:cubicBezTo>
                        <a:pt x="5" y="22"/>
                        <a:pt x="4" y="20"/>
                        <a:pt x="3" y="19"/>
                      </a:cubicBezTo>
                      <a:cubicBezTo>
                        <a:pt x="2" y="17"/>
                        <a:pt x="2" y="15"/>
                        <a:pt x="2" y="13"/>
                      </a:cubicBezTo>
                      <a:cubicBezTo>
                        <a:pt x="2" y="11"/>
                        <a:pt x="2" y="10"/>
                        <a:pt x="3" y="8"/>
                      </a:cubicBezTo>
                      <a:cubicBezTo>
                        <a:pt x="4" y="7"/>
                        <a:pt x="5" y="5"/>
                        <a:pt x="6" y="4"/>
                      </a:cubicBezTo>
                      <a:cubicBezTo>
                        <a:pt x="7" y="3"/>
                        <a:pt x="9" y="2"/>
                        <a:pt x="11" y="1"/>
                      </a:cubicBezTo>
                      <a:cubicBezTo>
                        <a:pt x="13" y="1"/>
                        <a:pt x="16" y="0"/>
                        <a:pt x="19" y="0"/>
                      </a:cubicBezTo>
                      <a:cubicBezTo>
                        <a:pt x="21" y="0"/>
                        <a:pt x="23" y="0"/>
                        <a:pt x="24" y="0"/>
                      </a:cubicBezTo>
                      <a:cubicBezTo>
                        <a:pt x="25" y="1"/>
                        <a:pt x="26" y="1"/>
                        <a:pt x="27" y="1"/>
                      </a:cubicBezTo>
                      <a:cubicBezTo>
                        <a:pt x="28" y="1"/>
                        <a:pt x="29" y="1"/>
                        <a:pt x="29" y="1"/>
                      </a:cubicBezTo>
                      <a:cubicBezTo>
                        <a:pt x="30" y="1"/>
                        <a:pt x="30" y="2"/>
                        <a:pt x="31" y="2"/>
                      </a:cubicBezTo>
                      <a:cubicBezTo>
                        <a:pt x="31" y="2"/>
                        <a:pt x="31" y="2"/>
                        <a:pt x="31" y="3"/>
                      </a:cubicBezTo>
                      <a:cubicBezTo>
                        <a:pt x="31" y="4"/>
                        <a:pt x="31" y="5"/>
                        <a:pt x="31" y="6"/>
                      </a:cubicBezTo>
                      <a:cubicBezTo>
                        <a:pt x="31" y="7"/>
                        <a:pt x="30" y="8"/>
                        <a:pt x="30" y="8"/>
                      </a:cubicBezTo>
                      <a:cubicBezTo>
                        <a:pt x="30" y="9"/>
                        <a:pt x="29" y="10"/>
                        <a:pt x="29" y="9"/>
                      </a:cubicBezTo>
                      <a:cubicBezTo>
                        <a:pt x="28" y="9"/>
                        <a:pt x="27" y="9"/>
                        <a:pt x="25" y="8"/>
                      </a:cubicBezTo>
                      <a:cubicBezTo>
                        <a:pt x="23" y="8"/>
                        <a:pt x="21" y="8"/>
                        <a:pt x="20" y="8"/>
                      </a:cubicBezTo>
                      <a:cubicBezTo>
                        <a:pt x="16" y="8"/>
                        <a:pt x="14" y="8"/>
                        <a:pt x="13" y="9"/>
                      </a:cubicBezTo>
                      <a:cubicBezTo>
                        <a:pt x="12" y="10"/>
                        <a:pt x="11" y="11"/>
                        <a:pt x="11" y="13"/>
                      </a:cubicBezTo>
                      <a:cubicBezTo>
                        <a:pt x="11" y="15"/>
                        <a:pt x="12" y="16"/>
                        <a:pt x="13" y="17"/>
                      </a:cubicBezTo>
                      <a:cubicBezTo>
                        <a:pt x="15" y="18"/>
                        <a:pt x="17" y="19"/>
                        <a:pt x="20" y="20"/>
                      </a:cubicBezTo>
                      <a:cubicBezTo>
                        <a:pt x="24" y="22"/>
                        <a:pt x="28" y="24"/>
                        <a:pt x="30" y="27"/>
                      </a:cubicBezTo>
                      <a:cubicBezTo>
                        <a:pt x="32" y="29"/>
                        <a:pt x="33" y="32"/>
                        <a:pt x="33" y="36"/>
                      </a:cubicBezTo>
                      <a:cubicBezTo>
                        <a:pt x="33" y="38"/>
                        <a:pt x="33" y="41"/>
                        <a:pt x="32" y="42"/>
                      </a:cubicBezTo>
                      <a:cubicBezTo>
                        <a:pt x="31" y="44"/>
                        <a:pt x="29" y="46"/>
                        <a:pt x="28" y="47"/>
                      </a:cubicBezTo>
                      <a:cubicBezTo>
                        <a:pt x="26" y="48"/>
                        <a:pt x="24" y="48"/>
                        <a:pt x="22" y="49"/>
                      </a:cubicBezTo>
                      <a:cubicBezTo>
                        <a:pt x="20" y="49"/>
                        <a:pt x="17" y="50"/>
                        <a:pt x="15" y="5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18" name="Freeform 89"/>
                <p:cNvSpPr/>
                <p:nvPr/>
              </p:nvSpPr>
              <p:spPr bwMode="auto">
                <a:xfrm>
                  <a:off x="5902326" y="3629025"/>
                  <a:ext cx="46038" cy="69850"/>
                </a:xfrm>
                <a:custGeom>
                  <a:avLst/>
                  <a:gdLst>
                    <a:gd name="T0" fmla="*/ 15 w 34"/>
                    <a:gd name="T1" fmla="*/ 50 h 50"/>
                    <a:gd name="T2" fmla="*/ 6 w 34"/>
                    <a:gd name="T3" fmla="*/ 49 h 50"/>
                    <a:gd name="T4" fmla="*/ 1 w 34"/>
                    <a:gd name="T5" fmla="*/ 47 h 50"/>
                    <a:gd name="T6" fmla="*/ 0 w 34"/>
                    <a:gd name="T7" fmla="*/ 45 h 50"/>
                    <a:gd name="T8" fmla="*/ 1 w 34"/>
                    <a:gd name="T9" fmla="*/ 43 h 50"/>
                    <a:gd name="T10" fmla="*/ 2 w 34"/>
                    <a:gd name="T11" fmla="*/ 40 h 50"/>
                    <a:gd name="T12" fmla="*/ 2 w 34"/>
                    <a:gd name="T13" fmla="*/ 39 h 50"/>
                    <a:gd name="T14" fmla="*/ 7 w 34"/>
                    <a:gd name="T15" fmla="*/ 41 h 50"/>
                    <a:gd name="T16" fmla="*/ 14 w 34"/>
                    <a:gd name="T17" fmla="*/ 41 h 50"/>
                    <a:gd name="T18" fmla="*/ 21 w 34"/>
                    <a:gd name="T19" fmla="*/ 40 h 50"/>
                    <a:gd name="T20" fmla="*/ 24 w 34"/>
                    <a:gd name="T21" fmla="*/ 36 h 50"/>
                    <a:gd name="T22" fmla="*/ 22 w 34"/>
                    <a:gd name="T23" fmla="*/ 32 h 50"/>
                    <a:gd name="T24" fmla="*/ 15 w 34"/>
                    <a:gd name="T25" fmla="*/ 28 h 50"/>
                    <a:gd name="T26" fmla="*/ 10 w 34"/>
                    <a:gd name="T27" fmla="*/ 26 h 50"/>
                    <a:gd name="T28" fmla="*/ 6 w 34"/>
                    <a:gd name="T29" fmla="*/ 23 h 50"/>
                    <a:gd name="T30" fmla="*/ 3 w 34"/>
                    <a:gd name="T31" fmla="*/ 19 h 50"/>
                    <a:gd name="T32" fmla="*/ 2 w 34"/>
                    <a:gd name="T33" fmla="*/ 13 h 50"/>
                    <a:gd name="T34" fmla="*/ 3 w 34"/>
                    <a:gd name="T35" fmla="*/ 8 h 50"/>
                    <a:gd name="T36" fmla="*/ 6 w 34"/>
                    <a:gd name="T37" fmla="*/ 4 h 50"/>
                    <a:gd name="T38" fmla="*/ 12 w 34"/>
                    <a:gd name="T39" fmla="*/ 1 h 50"/>
                    <a:gd name="T40" fmla="*/ 19 w 34"/>
                    <a:gd name="T41" fmla="*/ 0 h 50"/>
                    <a:gd name="T42" fmla="*/ 24 w 34"/>
                    <a:gd name="T43" fmla="*/ 0 h 50"/>
                    <a:gd name="T44" fmla="*/ 27 w 34"/>
                    <a:gd name="T45" fmla="*/ 1 h 50"/>
                    <a:gd name="T46" fmla="*/ 29 w 34"/>
                    <a:gd name="T47" fmla="*/ 1 h 50"/>
                    <a:gd name="T48" fmla="*/ 31 w 34"/>
                    <a:gd name="T49" fmla="*/ 2 h 50"/>
                    <a:gd name="T50" fmla="*/ 32 w 34"/>
                    <a:gd name="T51" fmla="*/ 3 h 50"/>
                    <a:gd name="T52" fmla="*/ 31 w 34"/>
                    <a:gd name="T53" fmla="*/ 6 h 50"/>
                    <a:gd name="T54" fmla="*/ 30 w 34"/>
                    <a:gd name="T55" fmla="*/ 8 h 50"/>
                    <a:gd name="T56" fmla="*/ 29 w 34"/>
                    <a:gd name="T57" fmla="*/ 9 h 50"/>
                    <a:gd name="T58" fmla="*/ 25 w 34"/>
                    <a:gd name="T59" fmla="*/ 8 h 50"/>
                    <a:gd name="T60" fmla="*/ 20 w 34"/>
                    <a:gd name="T61" fmla="*/ 8 h 50"/>
                    <a:gd name="T62" fmla="*/ 13 w 34"/>
                    <a:gd name="T63" fmla="*/ 9 h 50"/>
                    <a:gd name="T64" fmla="*/ 11 w 34"/>
                    <a:gd name="T65" fmla="*/ 13 h 50"/>
                    <a:gd name="T66" fmla="*/ 13 w 34"/>
                    <a:gd name="T67" fmla="*/ 17 h 50"/>
                    <a:gd name="T68" fmla="*/ 20 w 34"/>
                    <a:gd name="T69" fmla="*/ 20 h 50"/>
                    <a:gd name="T70" fmla="*/ 30 w 34"/>
                    <a:gd name="T71" fmla="*/ 27 h 50"/>
                    <a:gd name="T72" fmla="*/ 34 w 34"/>
                    <a:gd name="T73" fmla="*/ 36 h 50"/>
                    <a:gd name="T74" fmla="*/ 32 w 34"/>
                    <a:gd name="T75" fmla="*/ 42 h 50"/>
                    <a:gd name="T76" fmla="*/ 28 w 34"/>
                    <a:gd name="T77" fmla="*/ 47 h 50"/>
                    <a:gd name="T78" fmla="*/ 22 w 34"/>
                    <a:gd name="T79" fmla="*/ 49 h 50"/>
                    <a:gd name="T80" fmla="*/ 15 w 34"/>
                    <a:gd name="T81" fmla="*/ 5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4" h="50">
                      <a:moveTo>
                        <a:pt x="15" y="50"/>
                      </a:moveTo>
                      <a:cubicBezTo>
                        <a:pt x="11" y="50"/>
                        <a:pt x="8" y="49"/>
                        <a:pt x="6" y="49"/>
                      </a:cubicBezTo>
                      <a:cubicBezTo>
                        <a:pt x="3" y="48"/>
                        <a:pt x="2" y="47"/>
                        <a:pt x="1" y="47"/>
                      </a:cubicBezTo>
                      <a:cubicBezTo>
                        <a:pt x="0" y="47"/>
                        <a:pt x="0" y="46"/>
                        <a:pt x="0" y="45"/>
                      </a:cubicBezTo>
                      <a:cubicBezTo>
                        <a:pt x="0" y="44"/>
                        <a:pt x="1" y="43"/>
                        <a:pt x="1" y="43"/>
                      </a:cubicBezTo>
                      <a:cubicBezTo>
                        <a:pt x="1" y="42"/>
                        <a:pt x="1" y="41"/>
                        <a:pt x="2" y="40"/>
                      </a:cubicBezTo>
                      <a:cubicBezTo>
                        <a:pt x="2" y="39"/>
                        <a:pt x="2" y="39"/>
                        <a:pt x="2" y="39"/>
                      </a:cubicBezTo>
                      <a:cubicBezTo>
                        <a:pt x="4" y="40"/>
                        <a:pt x="6" y="40"/>
                        <a:pt x="7" y="41"/>
                      </a:cubicBezTo>
                      <a:cubicBezTo>
                        <a:pt x="9" y="41"/>
                        <a:pt x="11" y="41"/>
                        <a:pt x="14" y="41"/>
                      </a:cubicBezTo>
                      <a:cubicBezTo>
                        <a:pt x="17" y="41"/>
                        <a:pt x="19" y="41"/>
                        <a:pt x="21" y="40"/>
                      </a:cubicBezTo>
                      <a:cubicBezTo>
                        <a:pt x="23" y="39"/>
                        <a:pt x="24" y="38"/>
                        <a:pt x="24" y="36"/>
                      </a:cubicBezTo>
                      <a:cubicBezTo>
                        <a:pt x="24" y="34"/>
                        <a:pt x="23" y="33"/>
                        <a:pt x="22" y="32"/>
                      </a:cubicBezTo>
                      <a:cubicBezTo>
                        <a:pt x="21" y="30"/>
                        <a:pt x="19" y="29"/>
                        <a:pt x="15" y="28"/>
                      </a:cubicBezTo>
                      <a:cubicBezTo>
                        <a:pt x="14" y="27"/>
                        <a:pt x="12" y="26"/>
                        <a:pt x="10" y="26"/>
                      </a:cubicBezTo>
                      <a:cubicBezTo>
                        <a:pt x="9" y="25"/>
                        <a:pt x="7" y="24"/>
                        <a:pt x="6" y="23"/>
                      </a:cubicBezTo>
                      <a:cubicBezTo>
                        <a:pt x="5" y="22"/>
                        <a:pt x="4" y="20"/>
                        <a:pt x="3" y="19"/>
                      </a:cubicBezTo>
                      <a:cubicBezTo>
                        <a:pt x="2" y="17"/>
                        <a:pt x="2" y="15"/>
                        <a:pt x="2" y="13"/>
                      </a:cubicBezTo>
                      <a:cubicBezTo>
                        <a:pt x="2" y="11"/>
                        <a:pt x="2" y="10"/>
                        <a:pt x="3" y="8"/>
                      </a:cubicBezTo>
                      <a:cubicBezTo>
                        <a:pt x="4" y="7"/>
                        <a:pt x="5" y="5"/>
                        <a:pt x="6" y="4"/>
                      </a:cubicBezTo>
                      <a:cubicBezTo>
                        <a:pt x="8" y="3"/>
                        <a:pt x="9" y="2"/>
                        <a:pt x="12" y="1"/>
                      </a:cubicBezTo>
                      <a:cubicBezTo>
                        <a:pt x="14" y="1"/>
                        <a:pt x="16" y="0"/>
                        <a:pt x="19" y="0"/>
                      </a:cubicBezTo>
                      <a:cubicBezTo>
                        <a:pt x="21" y="0"/>
                        <a:pt x="23" y="0"/>
                        <a:pt x="24" y="0"/>
                      </a:cubicBezTo>
                      <a:cubicBezTo>
                        <a:pt x="26" y="1"/>
                        <a:pt x="27" y="1"/>
                        <a:pt x="27" y="1"/>
                      </a:cubicBezTo>
                      <a:cubicBezTo>
                        <a:pt x="28" y="1"/>
                        <a:pt x="29" y="1"/>
                        <a:pt x="29" y="1"/>
                      </a:cubicBezTo>
                      <a:cubicBezTo>
                        <a:pt x="30" y="1"/>
                        <a:pt x="30" y="2"/>
                        <a:pt x="31" y="2"/>
                      </a:cubicBezTo>
                      <a:cubicBezTo>
                        <a:pt x="31" y="2"/>
                        <a:pt x="32" y="2"/>
                        <a:pt x="32" y="3"/>
                      </a:cubicBezTo>
                      <a:cubicBezTo>
                        <a:pt x="32" y="4"/>
                        <a:pt x="31" y="5"/>
                        <a:pt x="31" y="6"/>
                      </a:cubicBezTo>
                      <a:cubicBezTo>
                        <a:pt x="31" y="7"/>
                        <a:pt x="31" y="8"/>
                        <a:pt x="30" y="8"/>
                      </a:cubicBezTo>
                      <a:cubicBezTo>
                        <a:pt x="30" y="9"/>
                        <a:pt x="29" y="10"/>
                        <a:pt x="29" y="9"/>
                      </a:cubicBezTo>
                      <a:cubicBezTo>
                        <a:pt x="28" y="9"/>
                        <a:pt x="27" y="9"/>
                        <a:pt x="25" y="8"/>
                      </a:cubicBezTo>
                      <a:cubicBezTo>
                        <a:pt x="23" y="8"/>
                        <a:pt x="22" y="8"/>
                        <a:pt x="20" y="8"/>
                      </a:cubicBezTo>
                      <a:cubicBezTo>
                        <a:pt x="17" y="8"/>
                        <a:pt x="14" y="8"/>
                        <a:pt x="13" y="9"/>
                      </a:cubicBezTo>
                      <a:cubicBezTo>
                        <a:pt x="12" y="10"/>
                        <a:pt x="11" y="11"/>
                        <a:pt x="11" y="13"/>
                      </a:cubicBezTo>
                      <a:cubicBezTo>
                        <a:pt x="11" y="15"/>
                        <a:pt x="12" y="16"/>
                        <a:pt x="13" y="17"/>
                      </a:cubicBezTo>
                      <a:cubicBezTo>
                        <a:pt x="15" y="18"/>
                        <a:pt x="17" y="19"/>
                        <a:pt x="20" y="20"/>
                      </a:cubicBezTo>
                      <a:cubicBezTo>
                        <a:pt x="25" y="22"/>
                        <a:pt x="28" y="24"/>
                        <a:pt x="30" y="27"/>
                      </a:cubicBezTo>
                      <a:cubicBezTo>
                        <a:pt x="33" y="29"/>
                        <a:pt x="34" y="32"/>
                        <a:pt x="34" y="36"/>
                      </a:cubicBezTo>
                      <a:cubicBezTo>
                        <a:pt x="34" y="38"/>
                        <a:pt x="33" y="41"/>
                        <a:pt x="32" y="42"/>
                      </a:cubicBezTo>
                      <a:cubicBezTo>
                        <a:pt x="31" y="44"/>
                        <a:pt x="30" y="46"/>
                        <a:pt x="28" y="47"/>
                      </a:cubicBezTo>
                      <a:cubicBezTo>
                        <a:pt x="26" y="48"/>
                        <a:pt x="24" y="48"/>
                        <a:pt x="22" y="49"/>
                      </a:cubicBezTo>
                      <a:cubicBezTo>
                        <a:pt x="20" y="49"/>
                        <a:pt x="17" y="50"/>
                        <a:pt x="15" y="5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19" name="Freeform 90"/>
                <p:cNvSpPr>
                  <a:spLocks noEditPoints="1"/>
                </p:cNvSpPr>
                <p:nvPr/>
              </p:nvSpPr>
              <p:spPr bwMode="auto">
                <a:xfrm>
                  <a:off x="5991226" y="3632200"/>
                  <a:ext cx="47625" cy="65088"/>
                </a:xfrm>
                <a:custGeom>
                  <a:avLst/>
                  <a:gdLst>
                    <a:gd name="T0" fmla="*/ 3 w 34"/>
                    <a:gd name="T1" fmla="*/ 47 h 47"/>
                    <a:gd name="T2" fmla="*/ 1 w 34"/>
                    <a:gd name="T3" fmla="*/ 46 h 47"/>
                    <a:gd name="T4" fmla="*/ 0 w 34"/>
                    <a:gd name="T5" fmla="*/ 44 h 47"/>
                    <a:gd name="T6" fmla="*/ 0 w 34"/>
                    <a:gd name="T7" fmla="*/ 2 h 47"/>
                    <a:gd name="T8" fmla="*/ 1 w 34"/>
                    <a:gd name="T9" fmla="*/ 0 h 47"/>
                    <a:gd name="T10" fmla="*/ 2 w 34"/>
                    <a:gd name="T11" fmla="*/ 0 h 47"/>
                    <a:gd name="T12" fmla="*/ 15 w 34"/>
                    <a:gd name="T13" fmla="*/ 0 h 47"/>
                    <a:gd name="T14" fmla="*/ 22 w 34"/>
                    <a:gd name="T15" fmla="*/ 0 h 47"/>
                    <a:gd name="T16" fmla="*/ 28 w 34"/>
                    <a:gd name="T17" fmla="*/ 3 h 47"/>
                    <a:gd name="T18" fmla="*/ 33 w 34"/>
                    <a:gd name="T19" fmla="*/ 7 h 47"/>
                    <a:gd name="T20" fmla="*/ 34 w 34"/>
                    <a:gd name="T21" fmla="*/ 15 h 47"/>
                    <a:gd name="T22" fmla="*/ 34 w 34"/>
                    <a:gd name="T23" fmla="*/ 32 h 47"/>
                    <a:gd name="T24" fmla="*/ 32 w 34"/>
                    <a:gd name="T25" fmla="*/ 40 h 47"/>
                    <a:gd name="T26" fmla="*/ 28 w 34"/>
                    <a:gd name="T27" fmla="*/ 45 h 47"/>
                    <a:gd name="T28" fmla="*/ 23 w 34"/>
                    <a:gd name="T29" fmla="*/ 47 h 47"/>
                    <a:gd name="T30" fmla="*/ 17 w 34"/>
                    <a:gd name="T31" fmla="*/ 47 h 47"/>
                    <a:gd name="T32" fmla="*/ 3 w 34"/>
                    <a:gd name="T33" fmla="*/ 47 h 47"/>
                    <a:gd name="T34" fmla="*/ 25 w 34"/>
                    <a:gd name="T35" fmla="*/ 16 h 47"/>
                    <a:gd name="T36" fmla="*/ 22 w 34"/>
                    <a:gd name="T37" fmla="*/ 9 h 47"/>
                    <a:gd name="T38" fmla="*/ 15 w 34"/>
                    <a:gd name="T39" fmla="*/ 7 h 47"/>
                    <a:gd name="T40" fmla="*/ 10 w 34"/>
                    <a:gd name="T41" fmla="*/ 7 h 47"/>
                    <a:gd name="T42" fmla="*/ 9 w 34"/>
                    <a:gd name="T43" fmla="*/ 8 h 47"/>
                    <a:gd name="T44" fmla="*/ 9 w 34"/>
                    <a:gd name="T45" fmla="*/ 39 h 47"/>
                    <a:gd name="T46" fmla="*/ 10 w 34"/>
                    <a:gd name="T47" fmla="*/ 39 h 47"/>
                    <a:gd name="T48" fmla="*/ 15 w 34"/>
                    <a:gd name="T49" fmla="*/ 39 h 47"/>
                    <a:gd name="T50" fmla="*/ 19 w 34"/>
                    <a:gd name="T51" fmla="*/ 39 h 47"/>
                    <a:gd name="T52" fmla="*/ 22 w 34"/>
                    <a:gd name="T53" fmla="*/ 38 h 47"/>
                    <a:gd name="T54" fmla="*/ 24 w 34"/>
                    <a:gd name="T55" fmla="*/ 36 h 47"/>
                    <a:gd name="T56" fmla="*/ 25 w 34"/>
                    <a:gd name="T57" fmla="*/ 31 h 47"/>
                    <a:gd name="T58" fmla="*/ 25 w 34"/>
                    <a:gd name="T59" fmla="*/ 16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4" h="47">
                      <a:moveTo>
                        <a:pt x="3" y="47"/>
                      </a:moveTo>
                      <a:cubicBezTo>
                        <a:pt x="2" y="47"/>
                        <a:pt x="1" y="47"/>
                        <a:pt x="1" y="46"/>
                      </a:cubicBezTo>
                      <a:cubicBezTo>
                        <a:pt x="0" y="46"/>
                        <a:pt x="0" y="45"/>
                        <a:pt x="0" y="44"/>
                      </a:cubicBezTo>
                      <a:cubicBezTo>
                        <a:pt x="0" y="2"/>
                        <a:pt x="0" y="2"/>
                        <a:pt x="0" y="2"/>
                      </a:cubicBezTo>
                      <a:cubicBezTo>
                        <a:pt x="0" y="2"/>
                        <a:pt x="0" y="1"/>
                        <a:pt x="1" y="0"/>
                      </a:cubicBezTo>
                      <a:cubicBezTo>
                        <a:pt x="1" y="0"/>
                        <a:pt x="1" y="0"/>
                        <a:pt x="2" y="0"/>
                      </a:cubicBezTo>
                      <a:cubicBezTo>
                        <a:pt x="15" y="0"/>
                        <a:pt x="15" y="0"/>
                        <a:pt x="15" y="0"/>
                      </a:cubicBezTo>
                      <a:cubicBezTo>
                        <a:pt x="18" y="0"/>
                        <a:pt x="20" y="0"/>
                        <a:pt x="22" y="0"/>
                      </a:cubicBezTo>
                      <a:cubicBezTo>
                        <a:pt x="25" y="1"/>
                        <a:pt x="27" y="1"/>
                        <a:pt x="28" y="3"/>
                      </a:cubicBezTo>
                      <a:cubicBezTo>
                        <a:pt x="30" y="4"/>
                        <a:pt x="32" y="5"/>
                        <a:pt x="33" y="7"/>
                      </a:cubicBezTo>
                      <a:cubicBezTo>
                        <a:pt x="34" y="9"/>
                        <a:pt x="34" y="12"/>
                        <a:pt x="34" y="15"/>
                      </a:cubicBezTo>
                      <a:cubicBezTo>
                        <a:pt x="34" y="32"/>
                        <a:pt x="34" y="32"/>
                        <a:pt x="34" y="32"/>
                      </a:cubicBezTo>
                      <a:cubicBezTo>
                        <a:pt x="34" y="35"/>
                        <a:pt x="34" y="38"/>
                        <a:pt x="32" y="40"/>
                      </a:cubicBezTo>
                      <a:cubicBezTo>
                        <a:pt x="31" y="42"/>
                        <a:pt x="30" y="44"/>
                        <a:pt x="28" y="45"/>
                      </a:cubicBezTo>
                      <a:cubicBezTo>
                        <a:pt x="27" y="46"/>
                        <a:pt x="25" y="46"/>
                        <a:pt x="23" y="47"/>
                      </a:cubicBezTo>
                      <a:cubicBezTo>
                        <a:pt x="21" y="47"/>
                        <a:pt x="19" y="47"/>
                        <a:pt x="17" y="47"/>
                      </a:cubicBezTo>
                      <a:lnTo>
                        <a:pt x="3" y="47"/>
                      </a:lnTo>
                      <a:close/>
                      <a:moveTo>
                        <a:pt x="25" y="16"/>
                      </a:moveTo>
                      <a:cubicBezTo>
                        <a:pt x="25" y="13"/>
                        <a:pt x="24" y="10"/>
                        <a:pt x="22" y="9"/>
                      </a:cubicBezTo>
                      <a:cubicBezTo>
                        <a:pt x="21" y="8"/>
                        <a:pt x="18" y="7"/>
                        <a:pt x="15" y="7"/>
                      </a:cubicBezTo>
                      <a:cubicBezTo>
                        <a:pt x="10" y="7"/>
                        <a:pt x="10" y="7"/>
                        <a:pt x="10" y="7"/>
                      </a:cubicBezTo>
                      <a:cubicBezTo>
                        <a:pt x="9" y="7"/>
                        <a:pt x="9" y="7"/>
                        <a:pt x="9" y="8"/>
                      </a:cubicBezTo>
                      <a:cubicBezTo>
                        <a:pt x="9" y="39"/>
                        <a:pt x="9" y="39"/>
                        <a:pt x="9" y="39"/>
                      </a:cubicBezTo>
                      <a:cubicBezTo>
                        <a:pt x="9" y="39"/>
                        <a:pt x="9" y="39"/>
                        <a:pt x="10" y="39"/>
                      </a:cubicBezTo>
                      <a:cubicBezTo>
                        <a:pt x="15" y="39"/>
                        <a:pt x="15" y="39"/>
                        <a:pt x="15" y="39"/>
                      </a:cubicBezTo>
                      <a:cubicBezTo>
                        <a:pt x="16" y="39"/>
                        <a:pt x="18" y="39"/>
                        <a:pt x="19" y="39"/>
                      </a:cubicBezTo>
                      <a:cubicBezTo>
                        <a:pt x="20" y="39"/>
                        <a:pt x="21" y="39"/>
                        <a:pt x="22" y="38"/>
                      </a:cubicBezTo>
                      <a:cubicBezTo>
                        <a:pt x="23" y="37"/>
                        <a:pt x="24" y="37"/>
                        <a:pt x="24" y="36"/>
                      </a:cubicBezTo>
                      <a:cubicBezTo>
                        <a:pt x="25" y="34"/>
                        <a:pt x="25" y="33"/>
                        <a:pt x="25" y="31"/>
                      </a:cubicBezTo>
                      <a:lnTo>
                        <a:pt x="25" y="1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20" name="Freeform 91"/>
                <p:cNvSpPr>
                  <a:spLocks noEditPoints="1"/>
                </p:cNvSpPr>
                <p:nvPr/>
              </p:nvSpPr>
              <p:spPr bwMode="auto">
                <a:xfrm>
                  <a:off x="6048375" y="3632200"/>
                  <a:ext cx="53975" cy="65088"/>
                </a:xfrm>
                <a:custGeom>
                  <a:avLst/>
                  <a:gdLst>
                    <a:gd name="T0" fmla="*/ 32 w 39"/>
                    <a:gd name="T1" fmla="*/ 47 h 47"/>
                    <a:gd name="T2" fmla="*/ 31 w 39"/>
                    <a:gd name="T3" fmla="*/ 47 h 47"/>
                    <a:gd name="T4" fmla="*/ 30 w 39"/>
                    <a:gd name="T5" fmla="*/ 45 h 47"/>
                    <a:gd name="T6" fmla="*/ 27 w 39"/>
                    <a:gd name="T7" fmla="*/ 37 h 47"/>
                    <a:gd name="T8" fmla="*/ 12 w 39"/>
                    <a:gd name="T9" fmla="*/ 37 h 47"/>
                    <a:gd name="T10" fmla="*/ 9 w 39"/>
                    <a:gd name="T11" fmla="*/ 45 h 47"/>
                    <a:gd name="T12" fmla="*/ 8 w 39"/>
                    <a:gd name="T13" fmla="*/ 47 h 47"/>
                    <a:gd name="T14" fmla="*/ 7 w 39"/>
                    <a:gd name="T15" fmla="*/ 47 h 47"/>
                    <a:gd name="T16" fmla="*/ 2 w 39"/>
                    <a:gd name="T17" fmla="*/ 47 h 47"/>
                    <a:gd name="T18" fmla="*/ 0 w 39"/>
                    <a:gd name="T19" fmla="*/ 47 h 47"/>
                    <a:gd name="T20" fmla="*/ 1 w 39"/>
                    <a:gd name="T21" fmla="*/ 44 h 47"/>
                    <a:gd name="T22" fmla="*/ 14 w 39"/>
                    <a:gd name="T23" fmla="*/ 2 h 47"/>
                    <a:gd name="T24" fmla="*/ 15 w 39"/>
                    <a:gd name="T25" fmla="*/ 0 h 47"/>
                    <a:gd name="T26" fmla="*/ 17 w 39"/>
                    <a:gd name="T27" fmla="*/ 0 h 47"/>
                    <a:gd name="T28" fmla="*/ 22 w 39"/>
                    <a:gd name="T29" fmla="*/ 0 h 47"/>
                    <a:gd name="T30" fmla="*/ 24 w 39"/>
                    <a:gd name="T31" fmla="*/ 0 h 47"/>
                    <a:gd name="T32" fmla="*/ 25 w 39"/>
                    <a:gd name="T33" fmla="*/ 2 h 47"/>
                    <a:gd name="T34" fmla="*/ 39 w 39"/>
                    <a:gd name="T35" fmla="*/ 44 h 47"/>
                    <a:gd name="T36" fmla="*/ 39 w 39"/>
                    <a:gd name="T37" fmla="*/ 47 h 47"/>
                    <a:gd name="T38" fmla="*/ 37 w 39"/>
                    <a:gd name="T39" fmla="*/ 47 h 47"/>
                    <a:gd name="T40" fmla="*/ 32 w 39"/>
                    <a:gd name="T41" fmla="*/ 47 h 47"/>
                    <a:gd name="T42" fmla="*/ 20 w 39"/>
                    <a:gd name="T43" fmla="*/ 12 h 47"/>
                    <a:gd name="T44" fmla="*/ 14 w 39"/>
                    <a:gd name="T45" fmla="*/ 29 h 47"/>
                    <a:gd name="T46" fmla="*/ 25 w 39"/>
                    <a:gd name="T47" fmla="*/ 29 h 47"/>
                    <a:gd name="T48" fmla="*/ 20 w 39"/>
                    <a:gd name="T49" fmla="*/ 12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9" h="47">
                      <a:moveTo>
                        <a:pt x="32" y="47"/>
                      </a:moveTo>
                      <a:cubicBezTo>
                        <a:pt x="31" y="47"/>
                        <a:pt x="31" y="47"/>
                        <a:pt x="31" y="47"/>
                      </a:cubicBezTo>
                      <a:cubicBezTo>
                        <a:pt x="30" y="47"/>
                        <a:pt x="30" y="46"/>
                        <a:pt x="30" y="45"/>
                      </a:cubicBezTo>
                      <a:cubicBezTo>
                        <a:pt x="27" y="37"/>
                        <a:pt x="27" y="37"/>
                        <a:pt x="27" y="37"/>
                      </a:cubicBezTo>
                      <a:cubicBezTo>
                        <a:pt x="12" y="37"/>
                        <a:pt x="12" y="37"/>
                        <a:pt x="12" y="37"/>
                      </a:cubicBezTo>
                      <a:cubicBezTo>
                        <a:pt x="9" y="45"/>
                        <a:pt x="9" y="45"/>
                        <a:pt x="9" y="45"/>
                      </a:cubicBezTo>
                      <a:cubicBezTo>
                        <a:pt x="9" y="46"/>
                        <a:pt x="9" y="46"/>
                        <a:pt x="8" y="47"/>
                      </a:cubicBezTo>
                      <a:cubicBezTo>
                        <a:pt x="8" y="47"/>
                        <a:pt x="8" y="47"/>
                        <a:pt x="7" y="47"/>
                      </a:cubicBezTo>
                      <a:cubicBezTo>
                        <a:pt x="2" y="47"/>
                        <a:pt x="2" y="47"/>
                        <a:pt x="2" y="47"/>
                      </a:cubicBezTo>
                      <a:cubicBezTo>
                        <a:pt x="1" y="47"/>
                        <a:pt x="1" y="47"/>
                        <a:pt x="0" y="47"/>
                      </a:cubicBezTo>
                      <a:cubicBezTo>
                        <a:pt x="0" y="46"/>
                        <a:pt x="0" y="45"/>
                        <a:pt x="1" y="44"/>
                      </a:cubicBezTo>
                      <a:cubicBezTo>
                        <a:pt x="14" y="2"/>
                        <a:pt x="14" y="2"/>
                        <a:pt x="14" y="2"/>
                      </a:cubicBezTo>
                      <a:cubicBezTo>
                        <a:pt x="14" y="1"/>
                        <a:pt x="15" y="1"/>
                        <a:pt x="15" y="0"/>
                      </a:cubicBezTo>
                      <a:cubicBezTo>
                        <a:pt x="16" y="0"/>
                        <a:pt x="16" y="0"/>
                        <a:pt x="17" y="0"/>
                      </a:cubicBezTo>
                      <a:cubicBezTo>
                        <a:pt x="22" y="0"/>
                        <a:pt x="22" y="0"/>
                        <a:pt x="22" y="0"/>
                      </a:cubicBezTo>
                      <a:cubicBezTo>
                        <a:pt x="23" y="0"/>
                        <a:pt x="24" y="0"/>
                        <a:pt x="24" y="0"/>
                      </a:cubicBezTo>
                      <a:cubicBezTo>
                        <a:pt x="25" y="1"/>
                        <a:pt x="25" y="1"/>
                        <a:pt x="25" y="2"/>
                      </a:cubicBezTo>
                      <a:cubicBezTo>
                        <a:pt x="39" y="44"/>
                        <a:pt x="39" y="44"/>
                        <a:pt x="39" y="44"/>
                      </a:cubicBezTo>
                      <a:cubicBezTo>
                        <a:pt x="39" y="46"/>
                        <a:pt x="39" y="46"/>
                        <a:pt x="39" y="47"/>
                      </a:cubicBezTo>
                      <a:cubicBezTo>
                        <a:pt x="38" y="47"/>
                        <a:pt x="38" y="47"/>
                        <a:pt x="37" y="47"/>
                      </a:cubicBezTo>
                      <a:lnTo>
                        <a:pt x="32" y="47"/>
                      </a:lnTo>
                      <a:close/>
                      <a:moveTo>
                        <a:pt x="20" y="12"/>
                      </a:moveTo>
                      <a:cubicBezTo>
                        <a:pt x="14" y="29"/>
                        <a:pt x="14" y="29"/>
                        <a:pt x="14" y="29"/>
                      </a:cubicBezTo>
                      <a:cubicBezTo>
                        <a:pt x="25" y="29"/>
                        <a:pt x="25" y="29"/>
                        <a:pt x="25" y="29"/>
                      </a:cubicBezTo>
                      <a:lnTo>
                        <a:pt x="20" y="1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21" name="Freeform 92"/>
                <p:cNvSpPr/>
                <p:nvPr/>
              </p:nvSpPr>
              <p:spPr bwMode="auto">
                <a:xfrm>
                  <a:off x="6097588" y="3632200"/>
                  <a:ext cx="52388" cy="65088"/>
                </a:xfrm>
                <a:custGeom>
                  <a:avLst/>
                  <a:gdLst>
                    <a:gd name="T0" fmla="*/ 24 w 37"/>
                    <a:gd name="T1" fmla="*/ 7 h 47"/>
                    <a:gd name="T2" fmla="*/ 23 w 37"/>
                    <a:gd name="T3" fmla="*/ 7 h 47"/>
                    <a:gd name="T4" fmla="*/ 23 w 37"/>
                    <a:gd name="T5" fmla="*/ 7 h 47"/>
                    <a:gd name="T6" fmla="*/ 23 w 37"/>
                    <a:gd name="T7" fmla="*/ 44 h 47"/>
                    <a:gd name="T8" fmla="*/ 22 w 37"/>
                    <a:gd name="T9" fmla="*/ 47 h 47"/>
                    <a:gd name="T10" fmla="*/ 20 w 37"/>
                    <a:gd name="T11" fmla="*/ 47 h 47"/>
                    <a:gd name="T12" fmla="*/ 16 w 37"/>
                    <a:gd name="T13" fmla="*/ 47 h 47"/>
                    <a:gd name="T14" fmla="*/ 14 w 37"/>
                    <a:gd name="T15" fmla="*/ 47 h 47"/>
                    <a:gd name="T16" fmla="*/ 14 w 37"/>
                    <a:gd name="T17" fmla="*/ 44 h 47"/>
                    <a:gd name="T18" fmla="*/ 14 w 37"/>
                    <a:gd name="T19" fmla="*/ 7 h 47"/>
                    <a:gd name="T20" fmla="*/ 13 w 37"/>
                    <a:gd name="T21" fmla="*/ 7 h 47"/>
                    <a:gd name="T22" fmla="*/ 2 w 37"/>
                    <a:gd name="T23" fmla="*/ 7 h 47"/>
                    <a:gd name="T24" fmla="*/ 1 w 37"/>
                    <a:gd name="T25" fmla="*/ 7 h 47"/>
                    <a:gd name="T26" fmla="*/ 0 w 37"/>
                    <a:gd name="T27" fmla="*/ 5 h 47"/>
                    <a:gd name="T28" fmla="*/ 0 w 37"/>
                    <a:gd name="T29" fmla="*/ 1 h 47"/>
                    <a:gd name="T30" fmla="*/ 1 w 37"/>
                    <a:gd name="T31" fmla="*/ 0 h 47"/>
                    <a:gd name="T32" fmla="*/ 3 w 37"/>
                    <a:gd name="T33" fmla="*/ 0 h 47"/>
                    <a:gd name="T34" fmla="*/ 34 w 37"/>
                    <a:gd name="T35" fmla="*/ 0 h 47"/>
                    <a:gd name="T36" fmla="*/ 36 w 37"/>
                    <a:gd name="T37" fmla="*/ 0 h 47"/>
                    <a:gd name="T38" fmla="*/ 37 w 37"/>
                    <a:gd name="T39" fmla="*/ 1 h 47"/>
                    <a:gd name="T40" fmla="*/ 37 w 37"/>
                    <a:gd name="T41" fmla="*/ 5 h 47"/>
                    <a:gd name="T42" fmla="*/ 36 w 37"/>
                    <a:gd name="T43" fmla="*/ 7 h 47"/>
                    <a:gd name="T44" fmla="*/ 35 w 37"/>
                    <a:gd name="T45" fmla="*/ 7 h 47"/>
                    <a:gd name="T46" fmla="*/ 24 w 37"/>
                    <a:gd name="T47" fmla="*/ 7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7" h="47">
                      <a:moveTo>
                        <a:pt x="24" y="7"/>
                      </a:moveTo>
                      <a:cubicBezTo>
                        <a:pt x="23" y="7"/>
                        <a:pt x="23" y="7"/>
                        <a:pt x="23" y="7"/>
                      </a:cubicBezTo>
                      <a:cubicBezTo>
                        <a:pt x="23" y="7"/>
                        <a:pt x="23" y="7"/>
                        <a:pt x="23" y="7"/>
                      </a:cubicBezTo>
                      <a:cubicBezTo>
                        <a:pt x="23" y="44"/>
                        <a:pt x="23" y="44"/>
                        <a:pt x="23" y="44"/>
                      </a:cubicBezTo>
                      <a:cubicBezTo>
                        <a:pt x="23" y="45"/>
                        <a:pt x="23" y="46"/>
                        <a:pt x="22" y="47"/>
                      </a:cubicBezTo>
                      <a:cubicBezTo>
                        <a:pt x="22" y="47"/>
                        <a:pt x="21" y="47"/>
                        <a:pt x="20" y="47"/>
                      </a:cubicBezTo>
                      <a:cubicBezTo>
                        <a:pt x="16" y="47"/>
                        <a:pt x="16" y="47"/>
                        <a:pt x="16" y="47"/>
                      </a:cubicBezTo>
                      <a:cubicBezTo>
                        <a:pt x="15" y="47"/>
                        <a:pt x="14" y="47"/>
                        <a:pt x="14" y="47"/>
                      </a:cubicBezTo>
                      <a:cubicBezTo>
                        <a:pt x="14" y="46"/>
                        <a:pt x="14" y="46"/>
                        <a:pt x="14" y="44"/>
                      </a:cubicBezTo>
                      <a:cubicBezTo>
                        <a:pt x="14" y="7"/>
                        <a:pt x="14" y="7"/>
                        <a:pt x="14" y="7"/>
                      </a:cubicBezTo>
                      <a:cubicBezTo>
                        <a:pt x="14" y="7"/>
                        <a:pt x="14" y="7"/>
                        <a:pt x="13" y="7"/>
                      </a:cubicBezTo>
                      <a:cubicBezTo>
                        <a:pt x="2" y="7"/>
                        <a:pt x="2" y="7"/>
                        <a:pt x="2" y="7"/>
                      </a:cubicBezTo>
                      <a:cubicBezTo>
                        <a:pt x="1" y="7"/>
                        <a:pt x="1" y="7"/>
                        <a:pt x="1" y="7"/>
                      </a:cubicBezTo>
                      <a:cubicBezTo>
                        <a:pt x="0" y="6"/>
                        <a:pt x="0" y="6"/>
                        <a:pt x="0" y="5"/>
                      </a:cubicBezTo>
                      <a:cubicBezTo>
                        <a:pt x="0" y="1"/>
                        <a:pt x="0" y="1"/>
                        <a:pt x="0" y="1"/>
                      </a:cubicBezTo>
                      <a:cubicBezTo>
                        <a:pt x="0" y="1"/>
                        <a:pt x="0" y="0"/>
                        <a:pt x="1" y="0"/>
                      </a:cubicBezTo>
                      <a:cubicBezTo>
                        <a:pt x="1" y="0"/>
                        <a:pt x="2" y="0"/>
                        <a:pt x="3" y="0"/>
                      </a:cubicBezTo>
                      <a:cubicBezTo>
                        <a:pt x="34" y="0"/>
                        <a:pt x="34" y="0"/>
                        <a:pt x="34" y="0"/>
                      </a:cubicBezTo>
                      <a:cubicBezTo>
                        <a:pt x="35" y="0"/>
                        <a:pt x="36" y="0"/>
                        <a:pt x="36" y="0"/>
                      </a:cubicBezTo>
                      <a:cubicBezTo>
                        <a:pt x="37" y="0"/>
                        <a:pt x="37" y="0"/>
                        <a:pt x="37" y="1"/>
                      </a:cubicBezTo>
                      <a:cubicBezTo>
                        <a:pt x="37" y="5"/>
                        <a:pt x="37" y="5"/>
                        <a:pt x="37" y="5"/>
                      </a:cubicBezTo>
                      <a:cubicBezTo>
                        <a:pt x="37" y="6"/>
                        <a:pt x="37" y="6"/>
                        <a:pt x="36" y="7"/>
                      </a:cubicBezTo>
                      <a:cubicBezTo>
                        <a:pt x="36" y="7"/>
                        <a:pt x="36" y="7"/>
                        <a:pt x="35" y="7"/>
                      </a:cubicBezTo>
                      <a:lnTo>
                        <a:pt x="24" y="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22" name="Freeform 93"/>
                <p:cNvSpPr>
                  <a:spLocks noEditPoints="1"/>
                </p:cNvSpPr>
                <p:nvPr/>
              </p:nvSpPr>
              <p:spPr bwMode="auto">
                <a:xfrm>
                  <a:off x="6145213" y="3632200"/>
                  <a:ext cx="53975" cy="65088"/>
                </a:xfrm>
                <a:custGeom>
                  <a:avLst/>
                  <a:gdLst>
                    <a:gd name="T0" fmla="*/ 32 w 39"/>
                    <a:gd name="T1" fmla="*/ 47 h 47"/>
                    <a:gd name="T2" fmla="*/ 30 w 39"/>
                    <a:gd name="T3" fmla="*/ 47 h 47"/>
                    <a:gd name="T4" fmla="*/ 29 w 39"/>
                    <a:gd name="T5" fmla="*/ 45 h 47"/>
                    <a:gd name="T6" fmla="*/ 27 w 39"/>
                    <a:gd name="T7" fmla="*/ 37 h 47"/>
                    <a:gd name="T8" fmla="*/ 11 w 39"/>
                    <a:gd name="T9" fmla="*/ 37 h 47"/>
                    <a:gd name="T10" fmla="*/ 9 w 39"/>
                    <a:gd name="T11" fmla="*/ 45 h 47"/>
                    <a:gd name="T12" fmla="*/ 8 w 39"/>
                    <a:gd name="T13" fmla="*/ 47 h 47"/>
                    <a:gd name="T14" fmla="*/ 6 w 39"/>
                    <a:gd name="T15" fmla="*/ 47 h 47"/>
                    <a:gd name="T16" fmla="*/ 2 w 39"/>
                    <a:gd name="T17" fmla="*/ 47 h 47"/>
                    <a:gd name="T18" fmla="*/ 0 w 39"/>
                    <a:gd name="T19" fmla="*/ 47 h 47"/>
                    <a:gd name="T20" fmla="*/ 0 w 39"/>
                    <a:gd name="T21" fmla="*/ 44 h 47"/>
                    <a:gd name="T22" fmla="*/ 14 w 39"/>
                    <a:gd name="T23" fmla="*/ 2 h 47"/>
                    <a:gd name="T24" fmla="*/ 15 w 39"/>
                    <a:gd name="T25" fmla="*/ 0 h 47"/>
                    <a:gd name="T26" fmla="*/ 17 w 39"/>
                    <a:gd name="T27" fmla="*/ 0 h 47"/>
                    <a:gd name="T28" fmla="*/ 22 w 39"/>
                    <a:gd name="T29" fmla="*/ 0 h 47"/>
                    <a:gd name="T30" fmla="*/ 24 w 39"/>
                    <a:gd name="T31" fmla="*/ 0 h 47"/>
                    <a:gd name="T32" fmla="*/ 25 w 39"/>
                    <a:gd name="T33" fmla="*/ 2 h 47"/>
                    <a:gd name="T34" fmla="*/ 38 w 39"/>
                    <a:gd name="T35" fmla="*/ 44 h 47"/>
                    <a:gd name="T36" fmla="*/ 38 w 39"/>
                    <a:gd name="T37" fmla="*/ 47 h 47"/>
                    <a:gd name="T38" fmla="*/ 36 w 39"/>
                    <a:gd name="T39" fmla="*/ 47 h 47"/>
                    <a:gd name="T40" fmla="*/ 32 w 39"/>
                    <a:gd name="T41" fmla="*/ 47 h 47"/>
                    <a:gd name="T42" fmla="*/ 19 w 39"/>
                    <a:gd name="T43" fmla="*/ 12 h 47"/>
                    <a:gd name="T44" fmla="*/ 14 w 39"/>
                    <a:gd name="T45" fmla="*/ 29 h 47"/>
                    <a:gd name="T46" fmla="*/ 24 w 39"/>
                    <a:gd name="T47" fmla="*/ 29 h 47"/>
                    <a:gd name="T48" fmla="*/ 19 w 39"/>
                    <a:gd name="T49" fmla="*/ 12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9" h="47">
                      <a:moveTo>
                        <a:pt x="32" y="47"/>
                      </a:moveTo>
                      <a:cubicBezTo>
                        <a:pt x="31" y="47"/>
                        <a:pt x="30" y="47"/>
                        <a:pt x="30" y="47"/>
                      </a:cubicBezTo>
                      <a:cubicBezTo>
                        <a:pt x="30" y="47"/>
                        <a:pt x="30" y="46"/>
                        <a:pt x="29" y="45"/>
                      </a:cubicBezTo>
                      <a:cubicBezTo>
                        <a:pt x="27" y="37"/>
                        <a:pt x="27" y="37"/>
                        <a:pt x="27" y="37"/>
                      </a:cubicBezTo>
                      <a:cubicBezTo>
                        <a:pt x="11" y="37"/>
                        <a:pt x="11" y="37"/>
                        <a:pt x="11" y="37"/>
                      </a:cubicBezTo>
                      <a:cubicBezTo>
                        <a:pt x="9" y="45"/>
                        <a:pt x="9" y="45"/>
                        <a:pt x="9" y="45"/>
                      </a:cubicBezTo>
                      <a:cubicBezTo>
                        <a:pt x="9" y="46"/>
                        <a:pt x="8" y="46"/>
                        <a:pt x="8" y="47"/>
                      </a:cubicBezTo>
                      <a:cubicBezTo>
                        <a:pt x="8" y="47"/>
                        <a:pt x="7" y="47"/>
                        <a:pt x="6" y="47"/>
                      </a:cubicBezTo>
                      <a:cubicBezTo>
                        <a:pt x="2" y="47"/>
                        <a:pt x="2" y="47"/>
                        <a:pt x="2" y="47"/>
                      </a:cubicBezTo>
                      <a:cubicBezTo>
                        <a:pt x="1" y="47"/>
                        <a:pt x="0" y="47"/>
                        <a:pt x="0" y="47"/>
                      </a:cubicBezTo>
                      <a:cubicBezTo>
                        <a:pt x="0" y="46"/>
                        <a:pt x="0" y="45"/>
                        <a:pt x="0" y="44"/>
                      </a:cubicBezTo>
                      <a:cubicBezTo>
                        <a:pt x="14" y="2"/>
                        <a:pt x="14" y="2"/>
                        <a:pt x="14" y="2"/>
                      </a:cubicBezTo>
                      <a:cubicBezTo>
                        <a:pt x="14" y="1"/>
                        <a:pt x="14" y="1"/>
                        <a:pt x="15" y="0"/>
                      </a:cubicBezTo>
                      <a:cubicBezTo>
                        <a:pt x="15" y="0"/>
                        <a:pt x="16" y="0"/>
                        <a:pt x="17" y="0"/>
                      </a:cubicBezTo>
                      <a:cubicBezTo>
                        <a:pt x="22" y="0"/>
                        <a:pt x="22" y="0"/>
                        <a:pt x="22" y="0"/>
                      </a:cubicBezTo>
                      <a:cubicBezTo>
                        <a:pt x="23" y="0"/>
                        <a:pt x="23" y="0"/>
                        <a:pt x="24" y="0"/>
                      </a:cubicBezTo>
                      <a:cubicBezTo>
                        <a:pt x="24" y="1"/>
                        <a:pt x="25" y="1"/>
                        <a:pt x="25" y="2"/>
                      </a:cubicBezTo>
                      <a:cubicBezTo>
                        <a:pt x="38" y="44"/>
                        <a:pt x="38" y="44"/>
                        <a:pt x="38" y="44"/>
                      </a:cubicBezTo>
                      <a:cubicBezTo>
                        <a:pt x="39" y="46"/>
                        <a:pt x="39" y="46"/>
                        <a:pt x="38" y="47"/>
                      </a:cubicBezTo>
                      <a:cubicBezTo>
                        <a:pt x="38" y="47"/>
                        <a:pt x="37" y="47"/>
                        <a:pt x="36" y="47"/>
                      </a:cubicBezTo>
                      <a:lnTo>
                        <a:pt x="32" y="47"/>
                      </a:lnTo>
                      <a:close/>
                      <a:moveTo>
                        <a:pt x="19" y="12"/>
                      </a:moveTo>
                      <a:cubicBezTo>
                        <a:pt x="14" y="29"/>
                        <a:pt x="14" y="29"/>
                        <a:pt x="14" y="29"/>
                      </a:cubicBezTo>
                      <a:cubicBezTo>
                        <a:pt x="24" y="29"/>
                        <a:pt x="24" y="29"/>
                        <a:pt x="24" y="29"/>
                      </a:cubicBezTo>
                      <a:lnTo>
                        <a:pt x="19" y="1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grpSp>
      <p:grpSp>
        <p:nvGrpSpPr>
          <p:cNvPr id="425" name="蓝色组合"/>
          <p:cNvGrpSpPr/>
          <p:nvPr/>
        </p:nvGrpSpPr>
        <p:grpSpPr>
          <a:xfrm>
            <a:off x="7141705" y="3939845"/>
            <a:ext cx="911761" cy="280309"/>
            <a:chOff x="7001742" y="3619325"/>
            <a:chExt cx="1042028" cy="320358"/>
          </a:xfrm>
        </p:grpSpPr>
        <p:sp>
          <p:nvSpPr>
            <p:cNvPr id="17" name="Freeform 5"/>
            <p:cNvSpPr>
              <a:spLocks noEditPoints="1"/>
            </p:cNvSpPr>
            <p:nvPr/>
          </p:nvSpPr>
          <p:spPr bwMode="auto">
            <a:xfrm>
              <a:off x="7001742" y="3619325"/>
              <a:ext cx="320358" cy="320358"/>
            </a:xfrm>
            <a:custGeom>
              <a:avLst/>
              <a:gdLst>
                <a:gd name="T0" fmla="*/ 196 w 241"/>
                <a:gd name="T1" fmla="*/ 0 h 239"/>
                <a:gd name="T2" fmla="*/ 45 w 241"/>
                <a:gd name="T3" fmla="*/ 0 h 239"/>
                <a:gd name="T4" fmla="*/ 0 w 241"/>
                <a:gd name="T5" fmla="*/ 45 h 239"/>
                <a:gd name="T6" fmla="*/ 0 w 241"/>
                <a:gd name="T7" fmla="*/ 194 h 239"/>
                <a:gd name="T8" fmla="*/ 45 w 241"/>
                <a:gd name="T9" fmla="*/ 239 h 239"/>
                <a:gd name="T10" fmla="*/ 196 w 241"/>
                <a:gd name="T11" fmla="*/ 239 h 239"/>
                <a:gd name="T12" fmla="*/ 241 w 241"/>
                <a:gd name="T13" fmla="*/ 194 h 239"/>
                <a:gd name="T14" fmla="*/ 241 w 241"/>
                <a:gd name="T15" fmla="*/ 45 h 239"/>
                <a:gd name="T16" fmla="*/ 196 w 241"/>
                <a:gd name="T17" fmla="*/ 0 h 239"/>
                <a:gd name="T18" fmla="*/ 114 w 241"/>
                <a:gd name="T19" fmla="*/ 195 h 239"/>
                <a:gd name="T20" fmla="*/ 45 w 241"/>
                <a:gd name="T21" fmla="*/ 130 h 239"/>
                <a:gd name="T22" fmla="*/ 114 w 241"/>
                <a:gd name="T23" fmla="*/ 130 h 239"/>
                <a:gd name="T24" fmla="*/ 114 w 241"/>
                <a:gd name="T25" fmla="*/ 195 h 239"/>
                <a:gd name="T26" fmla="*/ 114 w 241"/>
                <a:gd name="T27" fmla="*/ 117 h 239"/>
                <a:gd name="T28" fmla="*/ 45 w 241"/>
                <a:gd name="T29" fmla="*/ 117 h 239"/>
                <a:gd name="T30" fmla="*/ 114 w 241"/>
                <a:gd name="T31" fmla="*/ 44 h 239"/>
                <a:gd name="T32" fmla="*/ 114 w 241"/>
                <a:gd name="T33" fmla="*/ 117 h 239"/>
                <a:gd name="T34" fmla="*/ 127 w 241"/>
                <a:gd name="T35" fmla="*/ 195 h 239"/>
                <a:gd name="T36" fmla="*/ 127 w 241"/>
                <a:gd name="T37" fmla="*/ 44 h 239"/>
                <a:gd name="T38" fmla="*/ 196 w 241"/>
                <a:gd name="T39" fmla="*/ 120 h 239"/>
                <a:gd name="T40" fmla="*/ 127 w 241"/>
                <a:gd name="T41" fmla="*/ 195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41" h="239">
                  <a:moveTo>
                    <a:pt x="196" y="0"/>
                  </a:moveTo>
                  <a:cubicBezTo>
                    <a:pt x="45" y="0"/>
                    <a:pt x="45" y="0"/>
                    <a:pt x="45" y="0"/>
                  </a:cubicBezTo>
                  <a:cubicBezTo>
                    <a:pt x="20" y="0"/>
                    <a:pt x="0" y="20"/>
                    <a:pt x="0" y="45"/>
                  </a:cubicBezTo>
                  <a:cubicBezTo>
                    <a:pt x="0" y="194"/>
                    <a:pt x="0" y="194"/>
                    <a:pt x="0" y="194"/>
                  </a:cubicBezTo>
                  <a:cubicBezTo>
                    <a:pt x="0" y="219"/>
                    <a:pt x="20" y="239"/>
                    <a:pt x="45" y="239"/>
                  </a:cubicBezTo>
                  <a:cubicBezTo>
                    <a:pt x="196" y="239"/>
                    <a:pt x="196" y="239"/>
                    <a:pt x="196" y="239"/>
                  </a:cubicBezTo>
                  <a:cubicBezTo>
                    <a:pt x="221" y="239"/>
                    <a:pt x="241" y="219"/>
                    <a:pt x="241" y="194"/>
                  </a:cubicBezTo>
                  <a:cubicBezTo>
                    <a:pt x="241" y="45"/>
                    <a:pt x="241" y="45"/>
                    <a:pt x="241" y="45"/>
                  </a:cubicBezTo>
                  <a:cubicBezTo>
                    <a:pt x="241" y="20"/>
                    <a:pt x="221" y="0"/>
                    <a:pt x="196" y="0"/>
                  </a:cubicBezTo>
                  <a:close/>
                  <a:moveTo>
                    <a:pt x="114" y="195"/>
                  </a:moveTo>
                  <a:cubicBezTo>
                    <a:pt x="79" y="192"/>
                    <a:pt x="50" y="165"/>
                    <a:pt x="45" y="130"/>
                  </a:cubicBezTo>
                  <a:cubicBezTo>
                    <a:pt x="114" y="130"/>
                    <a:pt x="114" y="130"/>
                    <a:pt x="114" y="130"/>
                  </a:cubicBezTo>
                  <a:lnTo>
                    <a:pt x="114" y="195"/>
                  </a:lnTo>
                  <a:close/>
                  <a:moveTo>
                    <a:pt x="114" y="117"/>
                  </a:moveTo>
                  <a:cubicBezTo>
                    <a:pt x="45" y="117"/>
                    <a:pt x="45" y="117"/>
                    <a:pt x="45" y="117"/>
                  </a:cubicBezTo>
                  <a:cubicBezTo>
                    <a:pt x="46" y="78"/>
                    <a:pt x="76" y="47"/>
                    <a:pt x="114" y="44"/>
                  </a:cubicBezTo>
                  <a:lnTo>
                    <a:pt x="114" y="117"/>
                  </a:lnTo>
                  <a:close/>
                  <a:moveTo>
                    <a:pt x="127" y="195"/>
                  </a:moveTo>
                  <a:cubicBezTo>
                    <a:pt x="127" y="44"/>
                    <a:pt x="127" y="44"/>
                    <a:pt x="127" y="44"/>
                  </a:cubicBezTo>
                  <a:cubicBezTo>
                    <a:pt x="166" y="47"/>
                    <a:pt x="196" y="80"/>
                    <a:pt x="196" y="120"/>
                  </a:cubicBezTo>
                  <a:cubicBezTo>
                    <a:pt x="196" y="159"/>
                    <a:pt x="166" y="192"/>
                    <a:pt x="127" y="195"/>
                  </a:cubicBezTo>
                  <a:close/>
                </a:path>
              </a:pathLst>
            </a:custGeom>
            <a:solidFill>
              <a:schemeClr val="bg1">
                <a:lumMod val="85000"/>
                <a:alpha val="46000"/>
              </a:schemeClr>
            </a:solidFill>
            <a:ln>
              <a:noFill/>
            </a:ln>
          </p:spPr>
          <p:txBody>
            <a:bodyPr/>
            <a:lstStyle/>
            <a:p>
              <a:endParaRPr lang="zh-CN" altLang="en-US"/>
            </a:p>
          </p:txBody>
        </p:sp>
        <p:grpSp>
          <p:nvGrpSpPr>
            <p:cNvPr id="547" name="组合 546"/>
            <p:cNvGrpSpPr/>
            <p:nvPr/>
          </p:nvGrpSpPr>
          <p:grpSpPr>
            <a:xfrm>
              <a:off x="7380195" y="3757613"/>
              <a:ext cx="661988" cy="173038"/>
              <a:chOff x="5535613" y="3757613"/>
              <a:chExt cx="661988" cy="173038"/>
            </a:xfrm>
          </p:grpSpPr>
          <p:sp>
            <p:nvSpPr>
              <p:cNvPr id="561" name="Freeform 10"/>
              <p:cNvSpPr>
                <a:spLocks noEditPoints="1"/>
              </p:cNvSpPr>
              <p:nvPr/>
            </p:nvSpPr>
            <p:spPr bwMode="auto">
              <a:xfrm>
                <a:off x="5535613" y="3767138"/>
                <a:ext cx="22225" cy="30163"/>
              </a:xfrm>
              <a:custGeom>
                <a:avLst/>
                <a:gdLst>
                  <a:gd name="T0" fmla="*/ 12 w 16"/>
                  <a:gd name="T1" fmla="*/ 18 h 21"/>
                  <a:gd name="T2" fmla="*/ 11 w 16"/>
                  <a:gd name="T3" fmla="*/ 19 h 21"/>
                  <a:gd name="T4" fmla="*/ 10 w 16"/>
                  <a:gd name="T5" fmla="*/ 20 h 21"/>
                  <a:gd name="T6" fmla="*/ 8 w 16"/>
                  <a:gd name="T7" fmla="*/ 21 h 21"/>
                  <a:gd name="T8" fmla="*/ 6 w 16"/>
                  <a:gd name="T9" fmla="*/ 21 h 21"/>
                  <a:gd name="T10" fmla="*/ 4 w 16"/>
                  <a:gd name="T11" fmla="*/ 21 h 21"/>
                  <a:gd name="T12" fmla="*/ 2 w 16"/>
                  <a:gd name="T13" fmla="*/ 19 h 21"/>
                  <a:gd name="T14" fmla="*/ 0 w 16"/>
                  <a:gd name="T15" fmla="*/ 17 h 21"/>
                  <a:gd name="T16" fmla="*/ 0 w 16"/>
                  <a:gd name="T17" fmla="*/ 15 h 21"/>
                  <a:gd name="T18" fmla="*/ 1 w 16"/>
                  <a:gd name="T19" fmla="*/ 11 h 21"/>
                  <a:gd name="T20" fmla="*/ 3 w 16"/>
                  <a:gd name="T21" fmla="*/ 9 h 21"/>
                  <a:gd name="T22" fmla="*/ 7 w 16"/>
                  <a:gd name="T23" fmla="*/ 8 h 21"/>
                  <a:gd name="T24" fmla="*/ 12 w 16"/>
                  <a:gd name="T25" fmla="*/ 7 h 21"/>
                  <a:gd name="T26" fmla="*/ 12 w 16"/>
                  <a:gd name="T27" fmla="*/ 7 h 21"/>
                  <a:gd name="T28" fmla="*/ 12 w 16"/>
                  <a:gd name="T29" fmla="*/ 5 h 21"/>
                  <a:gd name="T30" fmla="*/ 11 w 16"/>
                  <a:gd name="T31" fmla="*/ 4 h 21"/>
                  <a:gd name="T32" fmla="*/ 9 w 16"/>
                  <a:gd name="T33" fmla="*/ 3 h 21"/>
                  <a:gd name="T34" fmla="*/ 8 w 16"/>
                  <a:gd name="T35" fmla="*/ 3 h 21"/>
                  <a:gd name="T36" fmla="*/ 5 w 16"/>
                  <a:gd name="T37" fmla="*/ 3 h 21"/>
                  <a:gd name="T38" fmla="*/ 2 w 16"/>
                  <a:gd name="T39" fmla="*/ 4 h 21"/>
                  <a:gd name="T40" fmla="*/ 1 w 16"/>
                  <a:gd name="T41" fmla="*/ 4 h 21"/>
                  <a:gd name="T42" fmla="*/ 1 w 16"/>
                  <a:gd name="T43" fmla="*/ 1 h 21"/>
                  <a:gd name="T44" fmla="*/ 4 w 16"/>
                  <a:gd name="T45" fmla="*/ 0 h 21"/>
                  <a:gd name="T46" fmla="*/ 8 w 16"/>
                  <a:gd name="T47" fmla="*/ 0 h 21"/>
                  <a:gd name="T48" fmla="*/ 11 w 16"/>
                  <a:gd name="T49" fmla="*/ 0 h 21"/>
                  <a:gd name="T50" fmla="*/ 14 w 16"/>
                  <a:gd name="T51" fmla="*/ 1 h 21"/>
                  <a:gd name="T52" fmla="*/ 15 w 16"/>
                  <a:gd name="T53" fmla="*/ 4 h 21"/>
                  <a:gd name="T54" fmla="*/ 16 w 16"/>
                  <a:gd name="T55" fmla="*/ 7 h 21"/>
                  <a:gd name="T56" fmla="*/ 16 w 16"/>
                  <a:gd name="T57" fmla="*/ 21 h 21"/>
                  <a:gd name="T58" fmla="*/ 12 w 16"/>
                  <a:gd name="T59" fmla="*/ 21 h 21"/>
                  <a:gd name="T60" fmla="*/ 12 w 16"/>
                  <a:gd name="T61" fmla="*/ 18 h 21"/>
                  <a:gd name="T62" fmla="*/ 12 w 16"/>
                  <a:gd name="T63" fmla="*/ 16 h 21"/>
                  <a:gd name="T64" fmla="*/ 12 w 16"/>
                  <a:gd name="T65" fmla="*/ 10 h 21"/>
                  <a:gd name="T66" fmla="*/ 9 w 16"/>
                  <a:gd name="T67" fmla="*/ 10 h 21"/>
                  <a:gd name="T68" fmla="*/ 6 w 16"/>
                  <a:gd name="T69" fmla="*/ 11 h 21"/>
                  <a:gd name="T70" fmla="*/ 4 w 16"/>
                  <a:gd name="T71" fmla="*/ 12 h 21"/>
                  <a:gd name="T72" fmla="*/ 3 w 16"/>
                  <a:gd name="T73" fmla="*/ 15 h 21"/>
                  <a:gd name="T74" fmla="*/ 4 w 16"/>
                  <a:gd name="T75" fmla="*/ 17 h 21"/>
                  <a:gd name="T76" fmla="*/ 7 w 16"/>
                  <a:gd name="T77" fmla="*/ 18 h 21"/>
                  <a:gd name="T78" fmla="*/ 10 w 16"/>
                  <a:gd name="T79" fmla="*/ 17 h 21"/>
                  <a:gd name="T80" fmla="*/ 12 w 16"/>
                  <a:gd name="T81" fmla="*/ 16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6" h="21">
                    <a:moveTo>
                      <a:pt x="12" y="18"/>
                    </a:moveTo>
                    <a:cubicBezTo>
                      <a:pt x="12" y="19"/>
                      <a:pt x="12" y="19"/>
                      <a:pt x="11" y="19"/>
                    </a:cubicBezTo>
                    <a:cubicBezTo>
                      <a:pt x="11" y="20"/>
                      <a:pt x="10" y="20"/>
                      <a:pt x="10" y="20"/>
                    </a:cubicBezTo>
                    <a:cubicBezTo>
                      <a:pt x="9" y="21"/>
                      <a:pt x="9" y="21"/>
                      <a:pt x="8" y="21"/>
                    </a:cubicBezTo>
                    <a:cubicBezTo>
                      <a:pt x="8" y="21"/>
                      <a:pt x="7" y="21"/>
                      <a:pt x="6" y="21"/>
                    </a:cubicBezTo>
                    <a:cubicBezTo>
                      <a:pt x="5" y="21"/>
                      <a:pt x="4" y="21"/>
                      <a:pt x="4" y="21"/>
                    </a:cubicBezTo>
                    <a:cubicBezTo>
                      <a:pt x="3" y="20"/>
                      <a:pt x="2" y="20"/>
                      <a:pt x="2" y="19"/>
                    </a:cubicBezTo>
                    <a:cubicBezTo>
                      <a:pt x="1" y="19"/>
                      <a:pt x="1" y="18"/>
                      <a:pt x="0" y="17"/>
                    </a:cubicBezTo>
                    <a:cubicBezTo>
                      <a:pt x="0" y="17"/>
                      <a:pt x="0" y="16"/>
                      <a:pt x="0" y="15"/>
                    </a:cubicBezTo>
                    <a:cubicBezTo>
                      <a:pt x="0" y="13"/>
                      <a:pt x="0" y="12"/>
                      <a:pt x="1" y="11"/>
                    </a:cubicBezTo>
                    <a:cubicBezTo>
                      <a:pt x="1" y="10"/>
                      <a:pt x="2" y="9"/>
                      <a:pt x="3" y="9"/>
                    </a:cubicBezTo>
                    <a:cubicBezTo>
                      <a:pt x="5" y="8"/>
                      <a:pt x="6" y="8"/>
                      <a:pt x="7" y="8"/>
                    </a:cubicBezTo>
                    <a:cubicBezTo>
                      <a:pt x="9" y="8"/>
                      <a:pt x="11" y="7"/>
                      <a:pt x="12" y="7"/>
                    </a:cubicBezTo>
                    <a:cubicBezTo>
                      <a:pt x="12" y="7"/>
                      <a:pt x="12" y="7"/>
                      <a:pt x="12" y="7"/>
                    </a:cubicBezTo>
                    <a:cubicBezTo>
                      <a:pt x="12" y="6"/>
                      <a:pt x="12" y="5"/>
                      <a:pt x="12" y="5"/>
                    </a:cubicBezTo>
                    <a:cubicBezTo>
                      <a:pt x="12" y="4"/>
                      <a:pt x="12" y="4"/>
                      <a:pt x="11" y="4"/>
                    </a:cubicBezTo>
                    <a:cubicBezTo>
                      <a:pt x="11" y="3"/>
                      <a:pt x="10" y="3"/>
                      <a:pt x="9" y="3"/>
                    </a:cubicBezTo>
                    <a:cubicBezTo>
                      <a:pt x="9" y="3"/>
                      <a:pt x="8" y="3"/>
                      <a:pt x="8" y="3"/>
                    </a:cubicBezTo>
                    <a:cubicBezTo>
                      <a:pt x="7" y="3"/>
                      <a:pt x="6" y="3"/>
                      <a:pt x="5" y="3"/>
                    </a:cubicBezTo>
                    <a:cubicBezTo>
                      <a:pt x="4" y="3"/>
                      <a:pt x="3" y="4"/>
                      <a:pt x="2" y="4"/>
                    </a:cubicBezTo>
                    <a:cubicBezTo>
                      <a:pt x="1" y="4"/>
                      <a:pt x="1" y="4"/>
                      <a:pt x="1" y="4"/>
                    </a:cubicBezTo>
                    <a:cubicBezTo>
                      <a:pt x="1" y="1"/>
                      <a:pt x="1" y="1"/>
                      <a:pt x="1" y="1"/>
                    </a:cubicBezTo>
                    <a:cubicBezTo>
                      <a:pt x="2" y="1"/>
                      <a:pt x="3" y="0"/>
                      <a:pt x="4" y="0"/>
                    </a:cubicBezTo>
                    <a:cubicBezTo>
                      <a:pt x="5" y="0"/>
                      <a:pt x="6" y="0"/>
                      <a:pt x="8" y="0"/>
                    </a:cubicBezTo>
                    <a:cubicBezTo>
                      <a:pt x="9" y="0"/>
                      <a:pt x="10" y="0"/>
                      <a:pt x="11" y="0"/>
                    </a:cubicBezTo>
                    <a:cubicBezTo>
                      <a:pt x="12" y="0"/>
                      <a:pt x="13" y="1"/>
                      <a:pt x="14" y="1"/>
                    </a:cubicBezTo>
                    <a:cubicBezTo>
                      <a:pt x="14" y="2"/>
                      <a:pt x="15" y="3"/>
                      <a:pt x="15" y="4"/>
                    </a:cubicBezTo>
                    <a:cubicBezTo>
                      <a:pt x="16" y="4"/>
                      <a:pt x="16" y="5"/>
                      <a:pt x="16" y="7"/>
                    </a:cubicBezTo>
                    <a:cubicBezTo>
                      <a:pt x="16" y="21"/>
                      <a:pt x="16" y="21"/>
                      <a:pt x="16" y="21"/>
                    </a:cubicBezTo>
                    <a:cubicBezTo>
                      <a:pt x="12" y="21"/>
                      <a:pt x="12" y="21"/>
                      <a:pt x="12" y="21"/>
                    </a:cubicBezTo>
                    <a:lnTo>
                      <a:pt x="12" y="18"/>
                    </a:lnTo>
                    <a:close/>
                    <a:moveTo>
                      <a:pt x="12" y="16"/>
                    </a:moveTo>
                    <a:cubicBezTo>
                      <a:pt x="12" y="10"/>
                      <a:pt x="12" y="10"/>
                      <a:pt x="12" y="10"/>
                    </a:cubicBezTo>
                    <a:cubicBezTo>
                      <a:pt x="12" y="10"/>
                      <a:pt x="11" y="10"/>
                      <a:pt x="9" y="10"/>
                    </a:cubicBezTo>
                    <a:cubicBezTo>
                      <a:pt x="8" y="10"/>
                      <a:pt x="7" y="11"/>
                      <a:pt x="6" y="11"/>
                    </a:cubicBezTo>
                    <a:cubicBezTo>
                      <a:pt x="6" y="11"/>
                      <a:pt x="5" y="12"/>
                      <a:pt x="4" y="12"/>
                    </a:cubicBezTo>
                    <a:cubicBezTo>
                      <a:pt x="4" y="13"/>
                      <a:pt x="3" y="13"/>
                      <a:pt x="3" y="15"/>
                    </a:cubicBezTo>
                    <a:cubicBezTo>
                      <a:pt x="3" y="16"/>
                      <a:pt x="4" y="17"/>
                      <a:pt x="4" y="17"/>
                    </a:cubicBezTo>
                    <a:cubicBezTo>
                      <a:pt x="5" y="18"/>
                      <a:pt x="6" y="18"/>
                      <a:pt x="7" y="18"/>
                    </a:cubicBezTo>
                    <a:cubicBezTo>
                      <a:pt x="8" y="18"/>
                      <a:pt x="9" y="18"/>
                      <a:pt x="10" y="17"/>
                    </a:cubicBezTo>
                    <a:cubicBezTo>
                      <a:pt x="11" y="17"/>
                      <a:pt x="12" y="16"/>
                      <a:pt x="12" y="16"/>
                    </a:cubicBezTo>
                    <a:close/>
                  </a:path>
                </a:pathLst>
              </a:custGeom>
              <a:solidFill>
                <a:srgbClr val="C7CCC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62" name="Freeform 11"/>
              <p:cNvSpPr/>
              <p:nvPr/>
            </p:nvSpPr>
            <p:spPr bwMode="auto">
              <a:xfrm>
                <a:off x="5562601" y="3760788"/>
                <a:ext cx="15875" cy="36513"/>
              </a:xfrm>
              <a:custGeom>
                <a:avLst/>
                <a:gdLst>
                  <a:gd name="T0" fmla="*/ 8 w 12"/>
                  <a:gd name="T1" fmla="*/ 26 h 26"/>
                  <a:gd name="T2" fmla="*/ 3 w 12"/>
                  <a:gd name="T3" fmla="*/ 24 h 26"/>
                  <a:gd name="T4" fmla="*/ 2 w 12"/>
                  <a:gd name="T5" fmla="*/ 19 h 26"/>
                  <a:gd name="T6" fmla="*/ 2 w 12"/>
                  <a:gd name="T7" fmla="*/ 8 h 26"/>
                  <a:gd name="T8" fmla="*/ 0 w 12"/>
                  <a:gd name="T9" fmla="*/ 8 h 26"/>
                  <a:gd name="T10" fmla="*/ 0 w 12"/>
                  <a:gd name="T11" fmla="*/ 5 h 26"/>
                  <a:gd name="T12" fmla="*/ 2 w 12"/>
                  <a:gd name="T13" fmla="*/ 5 h 26"/>
                  <a:gd name="T14" fmla="*/ 2 w 12"/>
                  <a:gd name="T15" fmla="*/ 0 h 26"/>
                  <a:gd name="T16" fmla="*/ 5 w 12"/>
                  <a:gd name="T17" fmla="*/ 0 h 26"/>
                  <a:gd name="T18" fmla="*/ 5 w 12"/>
                  <a:gd name="T19" fmla="*/ 5 h 26"/>
                  <a:gd name="T20" fmla="*/ 12 w 12"/>
                  <a:gd name="T21" fmla="*/ 5 h 26"/>
                  <a:gd name="T22" fmla="*/ 12 w 12"/>
                  <a:gd name="T23" fmla="*/ 8 h 26"/>
                  <a:gd name="T24" fmla="*/ 5 w 12"/>
                  <a:gd name="T25" fmla="*/ 8 h 26"/>
                  <a:gd name="T26" fmla="*/ 5 w 12"/>
                  <a:gd name="T27" fmla="*/ 18 h 26"/>
                  <a:gd name="T28" fmla="*/ 5 w 12"/>
                  <a:gd name="T29" fmla="*/ 20 h 26"/>
                  <a:gd name="T30" fmla="*/ 6 w 12"/>
                  <a:gd name="T31" fmla="*/ 22 h 26"/>
                  <a:gd name="T32" fmla="*/ 7 w 12"/>
                  <a:gd name="T33" fmla="*/ 23 h 26"/>
                  <a:gd name="T34" fmla="*/ 9 w 12"/>
                  <a:gd name="T35" fmla="*/ 23 h 26"/>
                  <a:gd name="T36" fmla="*/ 10 w 12"/>
                  <a:gd name="T37" fmla="*/ 23 h 26"/>
                  <a:gd name="T38" fmla="*/ 11 w 12"/>
                  <a:gd name="T39" fmla="*/ 22 h 26"/>
                  <a:gd name="T40" fmla="*/ 12 w 12"/>
                  <a:gd name="T41" fmla="*/ 22 h 26"/>
                  <a:gd name="T42" fmla="*/ 12 w 12"/>
                  <a:gd name="T43" fmla="*/ 25 h 26"/>
                  <a:gd name="T44" fmla="*/ 10 w 12"/>
                  <a:gd name="T45" fmla="*/ 26 h 26"/>
                  <a:gd name="T46" fmla="*/ 8 w 12"/>
                  <a:gd name="T47" fmla="*/ 2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2" h="26">
                    <a:moveTo>
                      <a:pt x="8" y="26"/>
                    </a:moveTo>
                    <a:cubicBezTo>
                      <a:pt x="6" y="26"/>
                      <a:pt x="4" y="25"/>
                      <a:pt x="3" y="24"/>
                    </a:cubicBezTo>
                    <a:cubicBezTo>
                      <a:pt x="2" y="23"/>
                      <a:pt x="2" y="22"/>
                      <a:pt x="2" y="19"/>
                    </a:cubicBezTo>
                    <a:cubicBezTo>
                      <a:pt x="2" y="8"/>
                      <a:pt x="2" y="8"/>
                      <a:pt x="2" y="8"/>
                    </a:cubicBezTo>
                    <a:cubicBezTo>
                      <a:pt x="0" y="8"/>
                      <a:pt x="0" y="8"/>
                      <a:pt x="0" y="8"/>
                    </a:cubicBezTo>
                    <a:cubicBezTo>
                      <a:pt x="0" y="5"/>
                      <a:pt x="0" y="5"/>
                      <a:pt x="0" y="5"/>
                    </a:cubicBezTo>
                    <a:cubicBezTo>
                      <a:pt x="2" y="5"/>
                      <a:pt x="2" y="5"/>
                      <a:pt x="2" y="5"/>
                    </a:cubicBezTo>
                    <a:cubicBezTo>
                      <a:pt x="2" y="0"/>
                      <a:pt x="2" y="0"/>
                      <a:pt x="2" y="0"/>
                    </a:cubicBezTo>
                    <a:cubicBezTo>
                      <a:pt x="5" y="0"/>
                      <a:pt x="5" y="0"/>
                      <a:pt x="5" y="0"/>
                    </a:cubicBezTo>
                    <a:cubicBezTo>
                      <a:pt x="5" y="5"/>
                      <a:pt x="5" y="5"/>
                      <a:pt x="5" y="5"/>
                    </a:cubicBezTo>
                    <a:cubicBezTo>
                      <a:pt x="12" y="5"/>
                      <a:pt x="12" y="5"/>
                      <a:pt x="12" y="5"/>
                    </a:cubicBezTo>
                    <a:cubicBezTo>
                      <a:pt x="12" y="8"/>
                      <a:pt x="12" y="8"/>
                      <a:pt x="12" y="8"/>
                    </a:cubicBezTo>
                    <a:cubicBezTo>
                      <a:pt x="5" y="8"/>
                      <a:pt x="5" y="8"/>
                      <a:pt x="5" y="8"/>
                    </a:cubicBezTo>
                    <a:cubicBezTo>
                      <a:pt x="5" y="18"/>
                      <a:pt x="5" y="18"/>
                      <a:pt x="5" y="18"/>
                    </a:cubicBezTo>
                    <a:cubicBezTo>
                      <a:pt x="5" y="19"/>
                      <a:pt x="5" y="20"/>
                      <a:pt x="5" y="20"/>
                    </a:cubicBezTo>
                    <a:cubicBezTo>
                      <a:pt x="5" y="21"/>
                      <a:pt x="6" y="21"/>
                      <a:pt x="6" y="22"/>
                    </a:cubicBezTo>
                    <a:cubicBezTo>
                      <a:pt x="6" y="22"/>
                      <a:pt x="6" y="22"/>
                      <a:pt x="7" y="23"/>
                    </a:cubicBezTo>
                    <a:cubicBezTo>
                      <a:pt x="7" y="23"/>
                      <a:pt x="8" y="23"/>
                      <a:pt x="9" y="23"/>
                    </a:cubicBezTo>
                    <a:cubicBezTo>
                      <a:pt x="9" y="23"/>
                      <a:pt x="10" y="23"/>
                      <a:pt x="10" y="23"/>
                    </a:cubicBezTo>
                    <a:cubicBezTo>
                      <a:pt x="11" y="23"/>
                      <a:pt x="11" y="22"/>
                      <a:pt x="11" y="22"/>
                    </a:cubicBezTo>
                    <a:cubicBezTo>
                      <a:pt x="12" y="22"/>
                      <a:pt x="12" y="22"/>
                      <a:pt x="12" y="22"/>
                    </a:cubicBezTo>
                    <a:cubicBezTo>
                      <a:pt x="12" y="25"/>
                      <a:pt x="12" y="25"/>
                      <a:pt x="12" y="25"/>
                    </a:cubicBezTo>
                    <a:cubicBezTo>
                      <a:pt x="11" y="26"/>
                      <a:pt x="10" y="26"/>
                      <a:pt x="10" y="26"/>
                    </a:cubicBezTo>
                    <a:cubicBezTo>
                      <a:pt x="9" y="26"/>
                      <a:pt x="8" y="26"/>
                      <a:pt x="8" y="26"/>
                    </a:cubicBezTo>
                    <a:close/>
                  </a:path>
                </a:pathLst>
              </a:custGeom>
              <a:solidFill>
                <a:srgbClr val="C7CCC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63" name="Freeform 12"/>
              <p:cNvSpPr>
                <a:spLocks noEditPoints="1"/>
              </p:cNvSpPr>
              <p:nvPr/>
            </p:nvSpPr>
            <p:spPr bwMode="auto">
              <a:xfrm>
                <a:off x="5580063" y="3767138"/>
                <a:ext cx="25400" cy="30163"/>
              </a:xfrm>
              <a:custGeom>
                <a:avLst/>
                <a:gdLst>
                  <a:gd name="T0" fmla="*/ 18 w 18"/>
                  <a:gd name="T1" fmla="*/ 10 h 21"/>
                  <a:gd name="T2" fmla="*/ 15 w 18"/>
                  <a:gd name="T3" fmla="*/ 18 h 21"/>
                  <a:gd name="T4" fmla="*/ 9 w 18"/>
                  <a:gd name="T5" fmla="*/ 21 h 21"/>
                  <a:gd name="T6" fmla="*/ 2 w 18"/>
                  <a:gd name="T7" fmla="*/ 18 h 21"/>
                  <a:gd name="T8" fmla="*/ 0 w 18"/>
                  <a:gd name="T9" fmla="*/ 10 h 21"/>
                  <a:gd name="T10" fmla="*/ 2 w 18"/>
                  <a:gd name="T11" fmla="*/ 3 h 21"/>
                  <a:gd name="T12" fmla="*/ 9 w 18"/>
                  <a:gd name="T13" fmla="*/ 0 h 21"/>
                  <a:gd name="T14" fmla="*/ 15 w 18"/>
                  <a:gd name="T15" fmla="*/ 3 h 21"/>
                  <a:gd name="T16" fmla="*/ 18 w 18"/>
                  <a:gd name="T17" fmla="*/ 10 h 21"/>
                  <a:gd name="T18" fmla="*/ 14 w 18"/>
                  <a:gd name="T19" fmla="*/ 10 h 21"/>
                  <a:gd name="T20" fmla="*/ 13 w 18"/>
                  <a:gd name="T21" fmla="*/ 5 h 21"/>
                  <a:gd name="T22" fmla="*/ 9 w 18"/>
                  <a:gd name="T23" fmla="*/ 3 h 21"/>
                  <a:gd name="T24" fmla="*/ 5 w 18"/>
                  <a:gd name="T25" fmla="*/ 5 h 21"/>
                  <a:gd name="T26" fmla="*/ 3 w 18"/>
                  <a:gd name="T27" fmla="*/ 10 h 21"/>
                  <a:gd name="T28" fmla="*/ 5 w 18"/>
                  <a:gd name="T29" fmla="*/ 16 h 21"/>
                  <a:gd name="T30" fmla="*/ 9 w 18"/>
                  <a:gd name="T31" fmla="*/ 18 h 21"/>
                  <a:gd name="T32" fmla="*/ 13 w 18"/>
                  <a:gd name="T33" fmla="*/ 16 h 21"/>
                  <a:gd name="T34" fmla="*/ 14 w 18"/>
                  <a:gd name="T35" fmla="*/ 1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8" h="21">
                    <a:moveTo>
                      <a:pt x="18" y="10"/>
                    </a:moveTo>
                    <a:cubicBezTo>
                      <a:pt x="18" y="14"/>
                      <a:pt x="17" y="17"/>
                      <a:pt x="15" y="18"/>
                    </a:cubicBezTo>
                    <a:cubicBezTo>
                      <a:pt x="14" y="20"/>
                      <a:pt x="11" y="21"/>
                      <a:pt x="9" y="21"/>
                    </a:cubicBezTo>
                    <a:cubicBezTo>
                      <a:pt x="6" y="21"/>
                      <a:pt x="4" y="20"/>
                      <a:pt x="2" y="18"/>
                    </a:cubicBezTo>
                    <a:cubicBezTo>
                      <a:pt x="0" y="16"/>
                      <a:pt x="0" y="14"/>
                      <a:pt x="0" y="10"/>
                    </a:cubicBezTo>
                    <a:cubicBezTo>
                      <a:pt x="0" y="7"/>
                      <a:pt x="0" y="4"/>
                      <a:pt x="2" y="3"/>
                    </a:cubicBezTo>
                    <a:cubicBezTo>
                      <a:pt x="4" y="1"/>
                      <a:pt x="6" y="0"/>
                      <a:pt x="9" y="0"/>
                    </a:cubicBezTo>
                    <a:cubicBezTo>
                      <a:pt x="11" y="0"/>
                      <a:pt x="14" y="1"/>
                      <a:pt x="15" y="3"/>
                    </a:cubicBezTo>
                    <a:cubicBezTo>
                      <a:pt x="17" y="4"/>
                      <a:pt x="18" y="7"/>
                      <a:pt x="18" y="10"/>
                    </a:cubicBezTo>
                    <a:close/>
                    <a:moveTo>
                      <a:pt x="14" y="10"/>
                    </a:moveTo>
                    <a:cubicBezTo>
                      <a:pt x="14" y="8"/>
                      <a:pt x="14" y="6"/>
                      <a:pt x="13" y="5"/>
                    </a:cubicBezTo>
                    <a:cubicBezTo>
                      <a:pt x="12" y="3"/>
                      <a:pt x="10" y="3"/>
                      <a:pt x="9" y="3"/>
                    </a:cubicBezTo>
                    <a:cubicBezTo>
                      <a:pt x="7" y="3"/>
                      <a:pt x="6" y="3"/>
                      <a:pt x="5" y="5"/>
                    </a:cubicBezTo>
                    <a:cubicBezTo>
                      <a:pt x="4" y="6"/>
                      <a:pt x="3" y="8"/>
                      <a:pt x="3" y="10"/>
                    </a:cubicBezTo>
                    <a:cubicBezTo>
                      <a:pt x="3" y="13"/>
                      <a:pt x="4" y="15"/>
                      <a:pt x="5" y="16"/>
                    </a:cubicBezTo>
                    <a:cubicBezTo>
                      <a:pt x="6" y="18"/>
                      <a:pt x="7" y="18"/>
                      <a:pt x="9" y="18"/>
                    </a:cubicBezTo>
                    <a:cubicBezTo>
                      <a:pt x="10" y="18"/>
                      <a:pt x="12" y="18"/>
                      <a:pt x="13" y="16"/>
                    </a:cubicBezTo>
                    <a:cubicBezTo>
                      <a:pt x="14" y="15"/>
                      <a:pt x="14" y="13"/>
                      <a:pt x="14" y="10"/>
                    </a:cubicBezTo>
                    <a:close/>
                  </a:path>
                </a:pathLst>
              </a:custGeom>
              <a:solidFill>
                <a:srgbClr val="C7CCC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64" name="Freeform 13"/>
              <p:cNvSpPr/>
              <p:nvPr/>
            </p:nvSpPr>
            <p:spPr bwMode="auto">
              <a:xfrm>
                <a:off x="5608638" y="3767138"/>
                <a:ext cx="38100" cy="30163"/>
              </a:xfrm>
              <a:custGeom>
                <a:avLst/>
                <a:gdLst>
                  <a:gd name="T0" fmla="*/ 23 w 27"/>
                  <a:gd name="T1" fmla="*/ 21 h 21"/>
                  <a:gd name="T2" fmla="*/ 23 w 27"/>
                  <a:gd name="T3" fmla="*/ 9 h 21"/>
                  <a:gd name="T4" fmla="*/ 23 w 27"/>
                  <a:gd name="T5" fmla="*/ 6 h 21"/>
                  <a:gd name="T6" fmla="*/ 23 w 27"/>
                  <a:gd name="T7" fmla="*/ 4 h 21"/>
                  <a:gd name="T8" fmla="*/ 22 w 27"/>
                  <a:gd name="T9" fmla="*/ 3 h 21"/>
                  <a:gd name="T10" fmla="*/ 20 w 27"/>
                  <a:gd name="T11" fmla="*/ 3 h 21"/>
                  <a:gd name="T12" fmla="*/ 18 w 27"/>
                  <a:gd name="T13" fmla="*/ 4 h 21"/>
                  <a:gd name="T14" fmla="*/ 15 w 27"/>
                  <a:gd name="T15" fmla="*/ 6 h 21"/>
                  <a:gd name="T16" fmla="*/ 15 w 27"/>
                  <a:gd name="T17" fmla="*/ 6 h 21"/>
                  <a:gd name="T18" fmla="*/ 15 w 27"/>
                  <a:gd name="T19" fmla="*/ 7 h 21"/>
                  <a:gd name="T20" fmla="*/ 15 w 27"/>
                  <a:gd name="T21" fmla="*/ 21 h 21"/>
                  <a:gd name="T22" fmla="*/ 12 w 27"/>
                  <a:gd name="T23" fmla="*/ 21 h 21"/>
                  <a:gd name="T24" fmla="*/ 12 w 27"/>
                  <a:gd name="T25" fmla="*/ 9 h 21"/>
                  <a:gd name="T26" fmla="*/ 12 w 27"/>
                  <a:gd name="T27" fmla="*/ 6 h 21"/>
                  <a:gd name="T28" fmla="*/ 11 w 27"/>
                  <a:gd name="T29" fmla="*/ 4 h 21"/>
                  <a:gd name="T30" fmla="*/ 10 w 27"/>
                  <a:gd name="T31" fmla="*/ 3 h 21"/>
                  <a:gd name="T32" fmla="*/ 8 w 27"/>
                  <a:gd name="T33" fmla="*/ 3 h 21"/>
                  <a:gd name="T34" fmla="*/ 6 w 27"/>
                  <a:gd name="T35" fmla="*/ 4 h 21"/>
                  <a:gd name="T36" fmla="*/ 4 w 27"/>
                  <a:gd name="T37" fmla="*/ 5 h 21"/>
                  <a:gd name="T38" fmla="*/ 4 w 27"/>
                  <a:gd name="T39" fmla="*/ 21 h 21"/>
                  <a:gd name="T40" fmla="*/ 0 w 27"/>
                  <a:gd name="T41" fmla="*/ 21 h 21"/>
                  <a:gd name="T42" fmla="*/ 0 w 27"/>
                  <a:gd name="T43" fmla="*/ 0 h 21"/>
                  <a:gd name="T44" fmla="*/ 4 w 27"/>
                  <a:gd name="T45" fmla="*/ 0 h 21"/>
                  <a:gd name="T46" fmla="*/ 4 w 27"/>
                  <a:gd name="T47" fmla="*/ 3 h 21"/>
                  <a:gd name="T48" fmla="*/ 6 w 27"/>
                  <a:gd name="T49" fmla="*/ 1 h 21"/>
                  <a:gd name="T50" fmla="*/ 9 w 27"/>
                  <a:gd name="T51" fmla="*/ 0 h 21"/>
                  <a:gd name="T52" fmla="*/ 12 w 27"/>
                  <a:gd name="T53" fmla="*/ 1 h 21"/>
                  <a:gd name="T54" fmla="*/ 15 w 27"/>
                  <a:gd name="T55" fmla="*/ 3 h 21"/>
                  <a:gd name="T56" fmla="*/ 18 w 27"/>
                  <a:gd name="T57" fmla="*/ 1 h 21"/>
                  <a:gd name="T58" fmla="*/ 21 w 27"/>
                  <a:gd name="T59" fmla="*/ 0 h 21"/>
                  <a:gd name="T60" fmla="*/ 23 w 27"/>
                  <a:gd name="T61" fmla="*/ 0 h 21"/>
                  <a:gd name="T62" fmla="*/ 25 w 27"/>
                  <a:gd name="T63" fmla="*/ 1 h 21"/>
                  <a:gd name="T64" fmla="*/ 26 w 27"/>
                  <a:gd name="T65" fmla="*/ 4 h 21"/>
                  <a:gd name="T66" fmla="*/ 27 w 27"/>
                  <a:gd name="T67" fmla="*/ 7 h 21"/>
                  <a:gd name="T68" fmla="*/ 27 w 27"/>
                  <a:gd name="T69" fmla="*/ 21 h 21"/>
                  <a:gd name="T70" fmla="*/ 23 w 27"/>
                  <a:gd name="T71" fmla="*/ 2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7" h="21">
                    <a:moveTo>
                      <a:pt x="23" y="21"/>
                    </a:moveTo>
                    <a:cubicBezTo>
                      <a:pt x="23" y="9"/>
                      <a:pt x="23" y="9"/>
                      <a:pt x="23" y="9"/>
                    </a:cubicBezTo>
                    <a:cubicBezTo>
                      <a:pt x="23" y="8"/>
                      <a:pt x="23" y="7"/>
                      <a:pt x="23" y="6"/>
                    </a:cubicBezTo>
                    <a:cubicBezTo>
                      <a:pt x="23" y="5"/>
                      <a:pt x="23" y="5"/>
                      <a:pt x="23" y="4"/>
                    </a:cubicBezTo>
                    <a:cubicBezTo>
                      <a:pt x="22" y="4"/>
                      <a:pt x="22" y="4"/>
                      <a:pt x="22" y="3"/>
                    </a:cubicBezTo>
                    <a:cubicBezTo>
                      <a:pt x="21" y="3"/>
                      <a:pt x="21" y="3"/>
                      <a:pt x="20" y="3"/>
                    </a:cubicBezTo>
                    <a:cubicBezTo>
                      <a:pt x="19" y="3"/>
                      <a:pt x="18" y="3"/>
                      <a:pt x="18" y="4"/>
                    </a:cubicBezTo>
                    <a:cubicBezTo>
                      <a:pt x="17" y="4"/>
                      <a:pt x="16" y="5"/>
                      <a:pt x="15" y="6"/>
                    </a:cubicBezTo>
                    <a:cubicBezTo>
                      <a:pt x="15" y="6"/>
                      <a:pt x="15" y="6"/>
                      <a:pt x="15" y="6"/>
                    </a:cubicBezTo>
                    <a:cubicBezTo>
                      <a:pt x="15" y="7"/>
                      <a:pt x="15" y="7"/>
                      <a:pt x="15" y="7"/>
                    </a:cubicBezTo>
                    <a:cubicBezTo>
                      <a:pt x="15" y="21"/>
                      <a:pt x="15" y="21"/>
                      <a:pt x="15" y="21"/>
                    </a:cubicBezTo>
                    <a:cubicBezTo>
                      <a:pt x="12" y="21"/>
                      <a:pt x="12" y="21"/>
                      <a:pt x="12" y="21"/>
                    </a:cubicBezTo>
                    <a:cubicBezTo>
                      <a:pt x="12" y="9"/>
                      <a:pt x="12" y="9"/>
                      <a:pt x="12" y="9"/>
                    </a:cubicBezTo>
                    <a:cubicBezTo>
                      <a:pt x="12" y="8"/>
                      <a:pt x="12" y="7"/>
                      <a:pt x="12" y="6"/>
                    </a:cubicBezTo>
                    <a:cubicBezTo>
                      <a:pt x="12" y="5"/>
                      <a:pt x="11" y="5"/>
                      <a:pt x="11" y="4"/>
                    </a:cubicBezTo>
                    <a:cubicBezTo>
                      <a:pt x="11" y="4"/>
                      <a:pt x="11" y="4"/>
                      <a:pt x="10" y="3"/>
                    </a:cubicBezTo>
                    <a:cubicBezTo>
                      <a:pt x="10" y="3"/>
                      <a:pt x="9" y="3"/>
                      <a:pt x="8" y="3"/>
                    </a:cubicBezTo>
                    <a:cubicBezTo>
                      <a:pt x="8" y="3"/>
                      <a:pt x="7" y="3"/>
                      <a:pt x="6" y="4"/>
                    </a:cubicBezTo>
                    <a:cubicBezTo>
                      <a:pt x="5" y="4"/>
                      <a:pt x="4" y="5"/>
                      <a:pt x="4" y="5"/>
                    </a:cubicBezTo>
                    <a:cubicBezTo>
                      <a:pt x="4" y="21"/>
                      <a:pt x="4" y="21"/>
                      <a:pt x="4" y="21"/>
                    </a:cubicBezTo>
                    <a:cubicBezTo>
                      <a:pt x="0" y="21"/>
                      <a:pt x="0" y="21"/>
                      <a:pt x="0" y="21"/>
                    </a:cubicBezTo>
                    <a:cubicBezTo>
                      <a:pt x="0" y="0"/>
                      <a:pt x="0" y="0"/>
                      <a:pt x="0" y="0"/>
                    </a:cubicBezTo>
                    <a:cubicBezTo>
                      <a:pt x="4" y="0"/>
                      <a:pt x="4" y="0"/>
                      <a:pt x="4" y="0"/>
                    </a:cubicBezTo>
                    <a:cubicBezTo>
                      <a:pt x="4" y="3"/>
                      <a:pt x="4" y="3"/>
                      <a:pt x="4" y="3"/>
                    </a:cubicBezTo>
                    <a:cubicBezTo>
                      <a:pt x="5" y="2"/>
                      <a:pt x="5" y="1"/>
                      <a:pt x="6" y="1"/>
                    </a:cubicBezTo>
                    <a:cubicBezTo>
                      <a:pt x="7" y="0"/>
                      <a:pt x="8" y="0"/>
                      <a:pt x="9" y="0"/>
                    </a:cubicBezTo>
                    <a:cubicBezTo>
                      <a:pt x="10" y="0"/>
                      <a:pt x="12" y="0"/>
                      <a:pt x="12" y="1"/>
                    </a:cubicBezTo>
                    <a:cubicBezTo>
                      <a:pt x="13" y="1"/>
                      <a:pt x="14" y="2"/>
                      <a:pt x="15" y="3"/>
                    </a:cubicBezTo>
                    <a:cubicBezTo>
                      <a:pt x="16" y="2"/>
                      <a:pt x="17" y="1"/>
                      <a:pt x="18" y="1"/>
                    </a:cubicBezTo>
                    <a:cubicBezTo>
                      <a:pt x="19" y="0"/>
                      <a:pt x="20" y="0"/>
                      <a:pt x="21" y="0"/>
                    </a:cubicBezTo>
                    <a:cubicBezTo>
                      <a:pt x="22" y="0"/>
                      <a:pt x="22" y="0"/>
                      <a:pt x="23" y="0"/>
                    </a:cubicBezTo>
                    <a:cubicBezTo>
                      <a:pt x="24" y="0"/>
                      <a:pt x="24" y="1"/>
                      <a:pt x="25" y="1"/>
                    </a:cubicBezTo>
                    <a:cubicBezTo>
                      <a:pt x="26" y="2"/>
                      <a:pt x="26" y="3"/>
                      <a:pt x="26" y="4"/>
                    </a:cubicBezTo>
                    <a:cubicBezTo>
                      <a:pt x="27" y="5"/>
                      <a:pt x="27" y="6"/>
                      <a:pt x="27" y="7"/>
                    </a:cubicBezTo>
                    <a:cubicBezTo>
                      <a:pt x="27" y="21"/>
                      <a:pt x="27" y="21"/>
                      <a:pt x="27" y="21"/>
                    </a:cubicBezTo>
                    <a:lnTo>
                      <a:pt x="23" y="21"/>
                    </a:lnTo>
                    <a:close/>
                  </a:path>
                </a:pathLst>
              </a:custGeom>
              <a:solidFill>
                <a:srgbClr val="C7CCC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65" name="Freeform 14"/>
              <p:cNvSpPr>
                <a:spLocks noEditPoints="1"/>
              </p:cNvSpPr>
              <p:nvPr/>
            </p:nvSpPr>
            <p:spPr bwMode="auto">
              <a:xfrm>
                <a:off x="5651501" y="3757613"/>
                <a:ext cx="6350" cy="39688"/>
              </a:xfrm>
              <a:custGeom>
                <a:avLst/>
                <a:gdLst>
                  <a:gd name="T0" fmla="*/ 4 w 4"/>
                  <a:gd name="T1" fmla="*/ 3 h 25"/>
                  <a:gd name="T2" fmla="*/ 0 w 4"/>
                  <a:gd name="T3" fmla="*/ 3 h 25"/>
                  <a:gd name="T4" fmla="*/ 0 w 4"/>
                  <a:gd name="T5" fmla="*/ 0 h 25"/>
                  <a:gd name="T6" fmla="*/ 4 w 4"/>
                  <a:gd name="T7" fmla="*/ 0 h 25"/>
                  <a:gd name="T8" fmla="*/ 4 w 4"/>
                  <a:gd name="T9" fmla="*/ 3 h 25"/>
                  <a:gd name="T10" fmla="*/ 4 w 4"/>
                  <a:gd name="T11" fmla="*/ 25 h 25"/>
                  <a:gd name="T12" fmla="*/ 1 w 4"/>
                  <a:gd name="T13" fmla="*/ 25 h 25"/>
                  <a:gd name="T14" fmla="*/ 1 w 4"/>
                  <a:gd name="T15" fmla="*/ 6 h 25"/>
                  <a:gd name="T16" fmla="*/ 4 w 4"/>
                  <a:gd name="T17" fmla="*/ 6 h 25"/>
                  <a:gd name="T18" fmla="*/ 4 w 4"/>
                  <a:gd name="T19" fmla="*/ 25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25">
                    <a:moveTo>
                      <a:pt x="4" y="3"/>
                    </a:moveTo>
                    <a:lnTo>
                      <a:pt x="0" y="3"/>
                    </a:lnTo>
                    <a:lnTo>
                      <a:pt x="0" y="0"/>
                    </a:lnTo>
                    <a:lnTo>
                      <a:pt x="4" y="0"/>
                    </a:lnTo>
                    <a:lnTo>
                      <a:pt x="4" y="3"/>
                    </a:lnTo>
                    <a:close/>
                    <a:moveTo>
                      <a:pt x="4" y="25"/>
                    </a:moveTo>
                    <a:lnTo>
                      <a:pt x="1" y="25"/>
                    </a:lnTo>
                    <a:lnTo>
                      <a:pt x="1" y="6"/>
                    </a:lnTo>
                    <a:lnTo>
                      <a:pt x="4" y="6"/>
                    </a:lnTo>
                    <a:lnTo>
                      <a:pt x="4" y="25"/>
                    </a:lnTo>
                    <a:close/>
                  </a:path>
                </a:pathLst>
              </a:custGeom>
              <a:solidFill>
                <a:srgbClr val="C7CCC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66" name="Freeform 15"/>
              <p:cNvSpPr/>
              <p:nvPr/>
            </p:nvSpPr>
            <p:spPr bwMode="auto">
              <a:xfrm>
                <a:off x="5662613" y="3767138"/>
                <a:ext cx="20638" cy="30163"/>
              </a:xfrm>
              <a:custGeom>
                <a:avLst/>
                <a:gdLst>
                  <a:gd name="T0" fmla="*/ 9 w 15"/>
                  <a:gd name="T1" fmla="*/ 21 h 21"/>
                  <a:gd name="T2" fmla="*/ 5 w 15"/>
                  <a:gd name="T3" fmla="*/ 20 h 21"/>
                  <a:gd name="T4" fmla="*/ 2 w 15"/>
                  <a:gd name="T5" fmla="*/ 18 h 21"/>
                  <a:gd name="T6" fmla="*/ 0 w 15"/>
                  <a:gd name="T7" fmla="*/ 15 h 21"/>
                  <a:gd name="T8" fmla="*/ 0 w 15"/>
                  <a:gd name="T9" fmla="*/ 10 h 21"/>
                  <a:gd name="T10" fmla="*/ 0 w 15"/>
                  <a:gd name="T11" fmla="*/ 6 h 21"/>
                  <a:gd name="T12" fmla="*/ 2 w 15"/>
                  <a:gd name="T13" fmla="*/ 3 h 21"/>
                  <a:gd name="T14" fmla="*/ 5 w 15"/>
                  <a:gd name="T15" fmla="*/ 1 h 21"/>
                  <a:gd name="T16" fmla="*/ 9 w 15"/>
                  <a:gd name="T17" fmla="*/ 0 h 21"/>
                  <a:gd name="T18" fmla="*/ 12 w 15"/>
                  <a:gd name="T19" fmla="*/ 0 h 21"/>
                  <a:gd name="T20" fmla="*/ 15 w 15"/>
                  <a:gd name="T21" fmla="*/ 1 h 21"/>
                  <a:gd name="T22" fmla="*/ 15 w 15"/>
                  <a:gd name="T23" fmla="*/ 5 h 21"/>
                  <a:gd name="T24" fmla="*/ 15 w 15"/>
                  <a:gd name="T25" fmla="*/ 5 h 21"/>
                  <a:gd name="T26" fmla="*/ 14 w 15"/>
                  <a:gd name="T27" fmla="*/ 5 h 21"/>
                  <a:gd name="T28" fmla="*/ 13 w 15"/>
                  <a:gd name="T29" fmla="*/ 4 h 21"/>
                  <a:gd name="T30" fmla="*/ 11 w 15"/>
                  <a:gd name="T31" fmla="*/ 3 h 21"/>
                  <a:gd name="T32" fmla="*/ 9 w 15"/>
                  <a:gd name="T33" fmla="*/ 3 h 21"/>
                  <a:gd name="T34" fmla="*/ 5 w 15"/>
                  <a:gd name="T35" fmla="*/ 5 h 21"/>
                  <a:gd name="T36" fmla="*/ 3 w 15"/>
                  <a:gd name="T37" fmla="*/ 10 h 21"/>
                  <a:gd name="T38" fmla="*/ 5 w 15"/>
                  <a:gd name="T39" fmla="*/ 16 h 21"/>
                  <a:gd name="T40" fmla="*/ 9 w 15"/>
                  <a:gd name="T41" fmla="*/ 18 h 21"/>
                  <a:gd name="T42" fmla="*/ 12 w 15"/>
                  <a:gd name="T43" fmla="*/ 17 h 21"/>
                  <a:gd name="T44" fmla="*/ 15 w 15"/>
                  <a:gd name="T45" fmla="*/ 16 h 21"/>
                  <a:gd name="T46" fmla="*/ 15 w 15"/>
                  <a:gd name="T47" fmla="*/ 16 h 21"/>
                  <a:gd name="T48" fmla="*/ 15 w 15"/>
                  <a:gd name="T49" fmla="*/ 19 h 21"/>
                  <a:gd name="T50" fmla="*/ 14 w 15"/>
                  <a:gd name="T51" fmla="*/ 20 h 21"/>
                  <a:gd name="T52" fmla="*/ 12 w 15"/>
                  <a:gd name="T53" fmla="*/ 21 h 21"/>
                  <a:gd name="T54" fmla="*/ 11 w 15"/>
                  <a:gd name="T55" fmla="*/ 21 h 21"/>
                  <a:gd name="T56" fmla="*/ 9 w 15"/>
                  <a:gd name="T57" fmla="*/ 2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5" h="21">
                    <a:moveTo>
                      <a:pt x="9" y="21"/>
                    </a:moveTo>
                    <a:cubicBezTo>
                      <a:pt x="8" y="21"/>
                      <a:pt x="6" y="21"/>
                      <a:pt x="5" y="20"/>
                    </a:cubicBezTo>
                    <a:cubicBezTo>
                      <a:pt x="4" y="20"/>
                      <a:pt x="3" y="19"/>
                      <a:pt x="2" y="18"/>
                    </a:cubicBezTo>
                    <a:cubicBezTo>
                      <a:pt x="1" y="18"/>
                      <a:pt x="1" y="17"/>
                      <a:pt x="0" y="15"/>
                    </a:cubicBezTo>
                    <a:cubicBezTo>
                      <a:pt x="0" y="14"/>
                      <a:pt x="0" y="12"/>
                      <a:pt x="0" y="10"/>
                    </a:cubicBezTo>
                    <a:cubicBezTo>
                      <a:pt x="0" y="9"/>
                      <a:pt x="0" y="7"/>
                      <a:pt x="0" y="6"/>
                    </a:cubicBezTo>
                    <a:cubicBezTo>
                      <a:pt x="1" y="5"/>
                      <a:pt x="1" y="4"/>
                      <a:pt x="2" y="3"/>
                    </a:cubicBezTo>
                    <a:cubicBezTo>
                      <a:pt x="3" y="2"/>
                      <a:pt x="4" y="1"/>
                      <a:pt x="5" y="1"/>
                    </a:cubicBezTo>
                    <a:cubicBezTo>
                      <a:pt x="6" y="0"/>
                      <a:pt x="8" y="0"/>
                      <a:pt x="9" y="0"/>
                    </a:cubicBezTo>
                    <a:cubicBezTo>
                      <a:pt x="10" y="0"/>
                      <a:pt x="11" y="0"/>
                      <a:pt x="12" y="0"/>
                    </a:cubicBezTo>
                    <a:cubicBezTo>
                      <a:pt x="13" y="1"/>
                      <a:pt x="14" y="1"/>
                      <a:pt x="15" y="1"/>
                    </a:cubicBezTo>
                    <a:cubicBezTo>
                      <a:pt x="15" y="5"/>
                      <a:pt x="15" y="5"/>
                      <a:pt x="15" y="5"/>
                    </a:cubicBezTo>
                    <a:cubicBezTo>
                      <a:pt x="15" y="5"/>
                      <a:pt x="15" y="5"/>
                      <a:pt x="15" y="5"/>
                    </a:cubicBezTo>
                    <a:cubicBezTo>
                      <a:pt x="15" y="5"/>
                      <a:pt x="14" y="5"/>
                      <a:pt x="14" y="5"/>
                    </a:cubicBezTo>
                    <a:cubicBezTo>
                      <a:pt x="14" y="4"/>
                      <a:pt x="13" y="4"/>
                      <a:pt x="13" y="4"/>
                    </a:cubicBezTo>
                    <a:cubicBezTo>
                      <a:pt x="12" y="3"/>
                      <a:pt x="11" y="3"/>
                      <a:pt x="11" y="3"/>
                    </a:cubicBezTo>
                    <a:cubicBezTo>
                      <a:pt x="10" y="3"/>
                      <a:pt x="10" y="3"/>
                      <a:pt x="9" y="3"/>
                    </a:cubicBezTo>
                    <a:cubicBezTo>
                      <a:pt x="7" y="3"/>
                      <a:pt x="6" y="3"/>
                      <a:pt x="5" y="5"/>
                    </a:cubicBezTo>
                    <a:cubicBezTo>
                      <a:pt x="4" y="6"/>
                      <a:pt x="3" y="8"/>
                      <a:pt x="3" y="10"/>
                    </a:cubicBezTo>
                    <a:cubicBezTo>
                      <a:pt x="3" y="13"/>
                      <a:pt x="4" y="15"/>
                      <a:pt x="5" y="16"/>
                    </a:cubicBezTo>
                    <a:cubicBezTo>
                      <a:pt x="6" y="17"/>
                      <a:pt x="7" y="18"/>
                      <a:pt x="9" y="18"/>
                    </a:cubicBezTo>
                    <a:cubicBezTo>
                      <a:pt x="10" y="18"/>
                      <a:pt x="11" y="18"/>
                      <a:pt x="12" y="17"/>
                    </a:cubicBezTo>
                    <a:cubicBezTo>
                      <a:pt x="13" y="17"/>
                      <a:pt x="14" y="16"/>
                      <a:pt x="15" y="16"/>
                    </a:cubicBezTo>
                    <a:cubicBezTo>
                      <a:pt x="15" y="16"/>
                      <a:pt x="15" y="16"/>
                      <a:pt x="15" y="16"/>
                    </a:cubicBezTo>
                    <a:cubicBezTo>
                      <a:pt x="15" y="19"/>
                      <a:pt x="15" y="19"/>
                      <a:pt x="15" y="19"/>
                    </a:cubicBezTo>
                    <a:cubicBezTo>
                      <a:pt x="15" y="20"/>
                      <a:pt x="14" y="20"/>
                      <a:pt x="14" y="20"/>
                    </a:cubicBezTo>
                    <a:cubicBezTo>
                      <a:pt x="13" y="20"/>
                      <a:pt x="13" y="20"/>
                      <a:pt x="12" y="21"/>
                    </a:cubicBezTo>
                    <a:cubicBezTo>
                      <a:pt x="12" y="21"/>
                      <a:pt x="11" y="21"/>
                      <a:pt x="11" y="21"/>
                    </a:cubicBezTo>
                    <a:cubicBezTo>
                      <a:pt x="10" y="21"/>
                      <a:pt x="10" y="21"/>
                      <a:pt x="9" y="21"/>
                    </a:cubicBezTo>
                    <a:close/>
                  </a:path>
                </a:pathLst>
              </a:custGeom>
              <a:solidFill>
                <a:srgbClr val="C7CCC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67" name="Freeform 16"/>
              <p:cNvSpPr>
                <a:spLocks noEditPoints="1"/>
              </p:cNvSpPr>
              <p:nvPr/>
            </p:nvSpPr>
            <p:spPr bwMode="auto">
              <a:xfrm>
                <a:off x="5703888" y="3767138"/>
                <a:ext cx="23813" cy="39688"/>
              </a:xfrm>
              <a:custGeom>
                <a:avLst/>
                <a:gdLst>
                  <a:gd name="T0" fmla="*/ 17 w 17"/>
                  <a:gd name="T1" fmla="*/ 10 h 28"/>
                  <a:gd name="T2" fmla="*/ 14 w 17"/>
                  <a:gd name="T3" fmla="*/ 18 h 28"/>
                  <a:gd name="T4" fmla="*/ 8 w 17"/>
                  <a:gd name="T5" fmla="*/ 21 h 28"/>
                  <a:gd name="T6" fmla="*/ 6 w 17"/>
                  <a:gd name="T7" fmla="*/ 21 h 28"/>
                  <a:gd name="T8" fmla="*/ 3 w 17"/>
                  <a:gd name="T9" fmla="*/ 20 h 28"/>
                  <a:gd name="T10" fmla="*/ 3 w 17"/>
                  <a:gd name="T11" fmla="*/ 28 h 28"/>
                  <a:gd name="T12" fmla="*/ 0 w 17"/>
                  <a:gd name="T13" fmla="*/ 28 h 28"/>
                  <a:gd name="T14" fmla="*/ 0 w 17"/>
                  <a:gd name="T15" fmla="*/ 0 h 28"/>
                  <a:gd name="T16" fmla="*/ 3 w 17"/>
                  <a:gd name="T17" fmla="*/ 0 h 28"/>
                  <a:gd name="T18" fmla="*/ 3 w 17"/>
                  <a:gd name="T19" fmla="*/ 2 h 28"/>
                  <a:gd name="T20" fmla="*/ 6 w 17"/>
                  <a:gd name="T21" fmla="*/ 1 h 28"/>
                  <a:gd name="T22" fmla="*/ 9 w 17"/>
                  <a:gd name="T23" fmla="*/ 0 h 28"/>
                  <a:gd name="T24" fmla="*/ 15 w 17"/>
                  <a:gd name="T25" fmla="*/ 3 h 28"/>
                  <a:gd name="T26" fmla="*/ 17 w 17"/>
                  <a:gd name="T27" fmla="*/ 10 h 28"/>
                  <a:gd name="T28" fmla="*/ 13 w 17"/>
                  <a:gd name="T29" fmla="*/ 10 h 28"/>
                  <a:gd name="T30" fmla="*/ 12 w 17"/>
                  <a:gd name="T31" fmla="*/ 5 h 28"/>
                  <a:gd name="T32" fmla="*/ 9 w 17"/>
                  <a:gd name="T33" fmla="*/ 3 h 28"/>
                  <a:gd name="T34" fmla="*/ 6 w 17"/>
                  <a:gd name="T35" fmla="*/ 4 h 28"/>
                  <a:gd name="T36" fmla="*/ 3 w 17"/>
                  <a:gd name="T37" fmla="*/ 5 h 28"/>
                  <a:gd name="T38" fmla="*/ 3 w 17"/>
                  <a:gd name="T39" fmla="*/ 17 h 28"/>
                  <a:gd name="T40" fmla="*/ 5 w 17"/>
                  <a:gd name="T41" fmla="*/ 18 h 28"/>
                  <a:gd name="T42" fmla="*/ 8 w 17"/>
                  <a:gd name="T43" fmla="*/ 18 h 28"/>
                  <a:gd name="T44" fmla="*/ 12 w 17"/>
                  <a:gd name="T45" fmla="*/ 16 h 28"/>
                  <a:gd name="T46" fmla="*/ 13 w 17"/>
                  <a:gd name="T47" fmla="*/ 1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7" h="28">
                    <a:moveTo>
                      <a:pt x="17" y="10"/>
                    </a:moveTo>
                    <a:cubicBezTo>
                      <a:pt x="17" y="13"/>
                      <a:pt x="16" y="16"/>
                      <a:pt x="14" y="18"/>
                    </a:cubicBezTo>
                    <a:cubicBezTo>
                      <a:pt x="13" y="20"/>
                      <a:pt x="11" y="21"/>
                      <a:pt x="8" y="21"/>
                    </a:cubicBezTo>
                    <a:cubicBezTo>
                      <a:pt x="7" y="21"/>
                      <a:pt x="6" y="21"/>
                      <a:pt x="6" y="21"/>
                    </a:cubicBezTo>
                    <a:cubicBezTo>
                      <a:pt x="5" y="20"/>
                      <a:pt x="4" y="20"/>
                      <a:pt x="3" y="20"/>
                    </a:cubicBezTo>
                    <a:cubicBezTo>
                      <a:pt x="3" y="28"/>
                      <a:pt x="3" y="28"/>
                      <a:pt x="3" y="28"/>
                    </a:cubicBezTo>
                    <a:cubicBezTo>
                      <a:pt x="0" y="28"/>
                      <a:pt x="0" y="28"/>
                      <a:pt x="0" y="28"/>
                    </a:cubicBezTo>
                    <a:cubicBezTo>
                      <a:pt x="0" y="0"/>
                      <a:pt x="0" y="0"/>
                      <a:pt x="0" y="0"/>
                    </a:cubicBezTo>
                    <a:cubicBezTo>
                      <a:pt x="3" y="0"/>
                      <a:pt x="3" y="0"/>
                      <a:pt x="3" y="0"/>
                    </a:cubicBezTo>
                    <a:cubicBezTo>
                      <a:pt x="3" y="2"/>
                      <a:pt x="3" y="2"/>
                      <a:pt x="3" y="2"/>
                    </a:cubicBezTo>
                    <a:cubicBezTo>
                      <a:pt x="4" y="2"/>
                      <a:pt x="5" y="1"/>
                      <a:pt x="6" y="1"/>
                    </a:cubicBezTo>
                    <a:cubicBezTo>
                      <a:pt x="7" y="0"/>
                      <a:pt x="8" y="0"/>
                      <a:pt x="9" y="0"/>
                    </a:cubicBezTo>
                    <a:cubicBezTo>
                      <a:pt x="12" y="0"/>
                      <a:pt x="14" y="1"/>
                      <a:pt x="15" y="3"/>
                    </a:cubicBezTo>
                    <a:cubicBezTo>
                      <a:pt x="16" y="4"/>
                      <a:pt x="17" y="7"/>
                      <a:pt x="17" y="10"/>
                    </a:cubicBezTo>
                    <a:close/>
                    <a:moveTo>
                      <a:pt x="13" y="10"/>
                    </a:moveTo>
                    <a:cubicBezTo>
                      <a:pt x="13" y="8"/>
                      <a:pt x="13" y="6"/>
                      <a:pt x="12" y="5"/>
                    </a:cubicBezTo>
                    <a:cubicBezTo>
                      <a:pt x="11" y="4"/>
                      <a:pt x="10" y="3"/>
                      <a:pt x="9" y="3"/>
                    </a:cubicBezTo>
                    <a:cubicBezTo>
                      <a:pt x="8" y="3"/>
                      <a:pt x="7" y="3"/>
                      <a:pt x="6" y="4"/>
                    </a:cubicBezTo>
                    <a:cubicBezTo>
                      <a:pt x="5" y="4"/>
                      <a:pt x="4" y="5"/>
                      <a:pt x="3" y="5"/>
                    </a:cubicBezTo>
                    <a:cubicBezTo>
                      <a:pt x="3" y="17"/>
                      <a:pt x="3" y="17"/>
                      <a:pt x="3" y="17"/>
                    </a:cubicBezTo>
                    <a:cubicBezTo>
                      <a:pt x="4" y="17"/>
                      <a:pt x="5" y="18"/>
                      <a:pt x="5" y="18"/>
                    </a:cubicBezTo>
                    <a:cubicBezTo>
                      <a:pt x="6" y="18"/>
                      <a:pt x="7" y="18"/>
                      <a:pt x="8" y="18"/>
                    </a:cubicBezTo>
                    <a:cubicBezTo>
                      <a:pt x="9" y="18"/>
                      <a:pt x="11" y="17"/>
                      <a:pt x="12" y="16"/>
                    </a:cubicBezTo>
                    <a:cubicBezTo>
                      <a:pt x="13" y="15"/>
                      <a:pt x="13" y="13"/>
                      <a:pt x="13" y="10"/>
                    </a:cubicBezTo>
                    <a:close/>
                  </a:path>
                </a:pathLst>
              </a:custGeom>
              <a:solidFill>
                <a:srgbClr val="C7CCC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68" name="Freeform 17"/>
              <p:cNvSpPr>
                <a:spLocks noEditPoints="1"/>
              </p:cNvSpPr>
              <p:nvPr/>
            </p:nvSpPr>
            <p:spPr bwMode="auto">
              <a:xfrm>
                <a:off x="5730876" y="3767138"/>
                <a:ext cx="23813" cy="30163"/>
              </a:xfrm>
              <a:custGeom>
                <a:avLst/>
                <a:gdLst>
                  <a:gd name="T0" fmla="*/ 18 w 18"/>
                  <a:gd name="T1" fmla="*/ 10 h 21"/>
                  <a:gd name="T2" fmla="*/ 16 w 18"/>
                  <a:gd name="T3" fmla="*/ 18 h 21"/>
                  <a:gd name="T4" fmla="*/ 9 w 18"/>
                  <a:gd name="T5" fmla="*/ 21 h 21"/>
                  <a:gd name="T6" fmla="*/ 2 w 18"/>
                  <a:gd name="T7" fmla="*/ 18 h 21"/>
                  <a:gd name="T8" fmla="*/ 0 w 18"/>
                  <a:gd name="T9" fmla="*/ 10 h 21"/>
                  <a:gd name="T10" fmla="*/ 2 w 18"/>
                  <a:gd name="T11" fmla="*/ 3 h 21"/>
                  <a:gd name="T12" fmla="*/ 9 w 18"/>
                  <a:gd name="T13" fmla="*/ 0 h 21"/>
                  <a:gd name="T14" fmla="*/ 16 w 18"/>
                  <a:gd name="T15" fmla="*/ 3 h 21"/>
                  <a:gd name="T16" fmla="*/ 18 w 18"/>
                  <a:gd name="T17" fmla="*/ 10 h 21"/>
                  <a:gd name="T18" fmla="*/ 14 w 18"/>
                  <a:gd name="T19" fmla="*/ 10 h 21"/>
                  <a:gd name="T20" fmla="*/ 13 w 18"/>
                  <a:gd name="T21" fmla="*/ 5 h 21"/>
                  <a:gd name="T22" fmla="*/ 9 w 18"/>
                  <a:gd name="T23" fmla="*/ 3 h 21"/>
                  <a:gd name="T24" fmla="*/ 5 w 18"/>
                  <a:gd name="T25" fmla="*/ 5 h 21"/>
                  <a:gd name="T26" fmla="*/ 3 w 18"/>
                  <a:gd name="T27" fmla="*/ 10 h 21"/>
                  <a:gd name="T28" fmla="*/ 5 w 18"/>
                  <a:gd name="T29" fmla="*/ 16 h 21"/>
                  <a:gd name="T30" fmla="*/ 9 w 18"/>
                  <a:gd name="T31" fmla="*/ 18 h 21"/>
                  <a:gd name="T32" fmla="*/ 13 w 18"/>
                  <a:gd name="T33" fmla="*/ 16 h 21"/>
                  <a:gd name="T34" fmla="*/ 14 w 18"/>
                  <a:gd name="T35" fmla="*/ 1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8" h="21">
                    <a:moveTo>
                      <a:pt x="18" y="10"/>
                    </a:moveTo>
                    <a:cubicBezTo>
                      <a:pt x="18" y="14"/>
                      <a:pt x="17" y="17"/>
                      <a:pt x="16" y="18"/>
                    </a:cubicBezTo>
                    <a:cubicBezTo>
                      <a:pt x="14" y="20"/>
                      <a:pt x="12" y="21"/>
                      <a:pt x="9" y="21"/>
                    </a:cubicBezTo>
                    <a:cubicBezTo>
                      <a:pt x="6" y="21"/>
                      <a:pt x="4" y="20"/>
                      <a:pt x="2" y="18"/>
                    </a:cubicBezTo>
                    <a:cubicBezTo>
                      <a:pt x="1" y="16"/>
                      <a:pt x="0" y="14"/>
                      <a:pt x="0" y="10"/>
                    </a:cubicBezTo>
                    <a:cubicBezTo>
                      <a:pt x="0" y="7"/>
                      <a:pt x="1" y="4"/>
                      <a:pt x="2" y="3"/>
                    </a:cubicBezTo>
                    <a:cubicBezTo>
                      <a:pt x="4" y="1"/>
                      <a:pt x="6" y="0"/>
                      <a:pt x="9" y="0"/>
                    </a:cubicBezTo>
                    <a:cubicBezTo>
                      <a:pt x="12" y="0"/>
                      <a:pt x="14" y="1"/>
                      <a:pt x="16" y="3"/>
                    </a:cubicBezTo>
                    <a:cubicBezTo>
                      <a:pt x="17" y="4"/>
                      <a:pt x="18" y="7"/>
                      <a:pt x="18" y="10"/>
                    </a:cubicBezTo>
                    <a:close/>
                    <a:moveTo>
                      <a:pt x="14" y="10"/>
                    </a:moveTo>
                    <a:cubicBezTo>
                      <a:pt x="14" y="8"/>
                      <a:pt x="14" y="6"/>
                      <a:pt x="13" y="5"/>
                    </a:cubicBezTo>
                    <a:cubicBezTo>
                      <a:pt x="12" y="3"/>
                      <a:pt x="11" y="3"/>
                      <a:pt x="9" y="3"/>
                    </a:cubicBezTo>
                    <a:cubicBezTo>
                      <a:pt x="7" y="3"/>
                      <a:pt x="6" y="3"/>
                      <a:pt x="5" y="5"/>
                    </a:cubicBezTo>
                    <a:cubicBezTo>
                      <a:pt x="4" y="6"/>
                      <a:pt x="3" y="8"/>
                      <a:pt x="3" y="10"/>
                    </a:cubicBezTo>
                    <a:cubicBezTo>
                      <a:pt x="3" y="13"/>
                      <a:pt x="4" y="15"/>
                      <a:pt x="5" y="16"/>
                    </a:cubicBezTo>
                    <a:cubicBezTo>
                      <a:pt x="6" y="18"/>
                      <a:pt x="7" y="18"/>
                      <a:pt x="9" y="18"/>
                    </a:cubicBezTo>
                    <a:cubicBezTo>
                      <a:pt x="11" y="18"/>
                      <a:pt x="12" y="18"/>
                      <a:pt x="13" y="16"/>
                    </a:cubicBezTo>
                    <a:cubicBezTo>
                      <a:pt x="14" y="15"/>
                      <a:pt x="14" y="13"/>
                      <a:pt x="14" y="10"/>
                    </a:cubicBezTo>
                    <a:close/>
                  </a:path>
                </a:pathLst>
              </a:custGeom>
              <a:solidFill>
                <a:srgbClr val="C7CCC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69" name="Freeform 18"/>
              <p:cNvSpPr/>
              <p:nvPr/>
            </p:nvSpPr>
            <p:spPr bwMode="auto">
              <a:xfrm>
                <a:off x="5757863" y="3767138"/>
                <a:ext cx="36513" cy="30163"/>
              </a:xfrm>
              <a:custGeom>
                <a:avLst/>
                <a:gdLst>
                  <a:gd name="T0" fmla="*/ 23 w 23"/>
                  <a:gd name="T1" fmla="*/ 0 h 19"/>
                  <a:gd name="T2" fmla="*/ 18 w 23"/>
                  <a:gd name="T3" fmla="*/ 19 h 19"/>
                  <a:gd name="T4" fmla="*/ 16 w 23"/>
                  <a:gd name="T5" fmla="*/ 19 h 19"/>
                  <a:gd name="T6" fmla="*/ 12 w 23"/>
                  <a:gd name="T7" fmla="*/ 4 h 19"/>
                  <a:gd name="T8" fmla="*/ 7 w 23"/>
                  <a:gd name="T9" fmla="*/ 19 h 19"/>
                  <a:gd name="T10" fmla="*/ 5 w 23"/>
                  <a:gd name="T11" fmla="*/ 19 h 19"/>
                  <a:gd name="T12" fmla="*/ 0 w 23"/>
                  <a:gd name="T13" fmla="*/ 0 h 19"/>
                  <a:gd name="T14" fmla="*/ 3 w 23"/>
                  <a:gd name="T15" fmla="*/ 0 h 19"/>
                  <a:gd name="T16" fmla="*/ 6 w 23"/>
                  <a:gd name="T17" fmla="*/ 14 h 19"/>
                  <a:gd name="T18" fmla="*/ 11 w 23"/>
                  <a:gd name="T19" fmla="*/ 0 h 19"/>
                  <a:gd name="T20" fmla="*/ 12 w 23"/>
                  <a:gd name="T21" fmla="*/ 0 h 19"/>
                  <a:gd name="T22" fmla="*/ 17 w 23"/>
                  <a:gd name="T23" fmla="*/ 14 h 19"/>
                  <a:gd name="T24" fmla="*/ 20 w 23"/>
                  <a:gd name="T25" fmla="*/ 0 h 19"/>
                  <a:gd name="T26" fmla="*/ 23 w 23"/>
                  <a:gd name="T27"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3" h="19">
                    <a:moveTo>
                      <a:pt x="23" y="0"/>
                    </a:moveTo>
                    <a:lnTo>
                      <a:pt x="18" y="19"/>
                    </a:lnTo>
                    <a:lnTo>
                      <a:pt x="16" y="19"/>
                    </a:lnTo>
                    <a:lnTo>
                      <a:pt x="12" y="4"/>
                    </a:lnTo>
                    <a:lnTo>
                      <a:pt x="7" y="19"/>
                    </a:lnTo>
                    <a:lnTo>
                      <a:pt x="5" y="19"/>
                    </a:lnTo>
                    <a:lnTo>
                      <a:pt x="0" y="0"/>
                    </a:lnTo>
                    <a:lnTo>
                      <a:pt x="3" y="0"/>
                    </a:lnTo>
                    <a:lnTo>
                      <a:pt x="6" y="14"/>
                    </a:lnTo>
                    <a:lnTo>
                      <a:pt x="11" y="0"/>
                    </a:lnTo>
                    <a:lnTo>
                      <a:pt x="12" y="0"/>
                    </a:lnTo>
                    <a:lnTo>
                      <a:pt x="17" y="14"/>
                    </a:lnTo>
                    <a:lnTo>
                      <a:pt x="20" y="0"/>
                    </a:lnTo>
                    <a:lnTo>
                      <a:pt x="23" y="0"/>
                    </a:lnTo>
                    <a:close/>
                  </a:path>
                </a:pathLst>
              </a:custGeom>
              <a:solidFill>
                <a:srgbClr val="C7CCC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70" name="Freeform 19"/>
              <p:cNvSpPr>
                <a:spLocks noEditPoints="1"/>
              </p:cNvSpPr>
              <p:nvPr/>
            </p:nvSpPr>
            <p:spPr bwMode="auto">
              <a:xfrm>
                <a:off x="5797551" y="3767138"/>
                <a:ext cx="22225" cy="30163"/>
              </a:xfrm>
              <a:custGeom>
                <a:avLst/>
                <a:gdLst>
                  <a:gd name="T0" fmla="*/ 10 w 17"/>
                  <a:gd name="T1" fmla="*/ 21 h 21"/>
                  <a:gd name="T2" fmla="*/ 2 w 17"/>
                  <a:gd name="T3" fmla="*/ 18 h 21"/>
                  <a:gd name="T4" fmla="*/ 0 w 17"/>
                  <a:gd name="T5" fmla="*/ 11 h 21"/>
                  <a:gd name="T6" fmla="*/ 2 w 17"/>
                  <a:gd name="T7" fmla="*/ 3 h 21"/>
                  <a:gd name="T8" fmla="*/ 9 w 17"/>
                  <a:gd name="T9" fmla="*/ 0 h 21"/>
                  <a:gd name="T10" fmla="*/ 12 w 17"/>
                  <a:gd name="T11" fmla="*/ 0 h 21"/>
                  <a:gd name="T12" fmla="*/ 15 w 17"/>
                  <a:gd name="T13" fmla="*/ 2 h 21"/>
                  <a:gd name="T14" fmla="*/ 17 w 17"/>
                  <a:gd name="T15" fmla="*/ 5 h 21"/>
                  <a:gd name="T16" fmla="*/ 17 w 17"/>
                  <a:gd name="T17" fmla="*/ 9 h 21"/>
                  <a:gd name="T18" fmla="*/ 17 w 17"/>
                  <a:gd name="T19" fmla="*/ 11 h 21"/>
                  <a:gd name="T20" fmla="*/ 3 w 17"/>
                  <a:gd name="T21" fmla="*/ 11 h 21"/>
                  <a:gd name="T22" fmla="*/ 5 w 17"/>
                  <a:gd name="T23" fmla="*/ 16 h 21"/>
                  <a:gd name="T24" fmla="*/ 10 w 17"/>
                  <a:gd name="T25" fmla="*/ 18 h 21"/>
                  <a:gd name="T26" fmla="*/ 12 w 17"/>
                  <a:gd name="T27" fmla="*/ 18 h 21"/>
                  <a:gd name="T28" fmla="*/ 14 w 17"/>
                  <a:gd name="T29" fmla="*/ 17 h 21"/>
                  <a:gd name="T30" fmla="*/ 16 w 17"/>
                  <a:gd name="T31" fmla="*/ 16 h 21"/>
                  <a:gd name="T32" fmla="*/ 17 w 17"/>
                  <a:gd name="T33" fmla="*/ 16 h 21"/>
                  <a:gd name="T34" fmla="*/ 17 w 17"/>
                  <a:gd name="T35" fmla="*/ 16 h 21"/>
                  <a:gd name="T36" fmla="*/ 17 w 17"/>
                  <a:gd name="T37" fmla="*/ 19 h 21"/>
                  <a:gd name="T38" fmla="*/ 15 w 17"/>
                  <a:gd name="T39" fmla="*/ 20 h 21"/>
                  <a:gd name="T40" fmla="*/ 14 w 17"/>
                  <a:gd name="T41" fmla="*/ 21 h 21"/>
                  <a:gd name="T42" fmla="*/ 12 w 17"/>
                  <a:gd name="T43" fmla="*/ 21 h 21"/>
                  <a:gd name="T44" fmla="*/ 10 w 17"/>
                  <a:gd name="T45" fmla="*/ 21 h 21"/>
                  <a:gd name="T46" fmla="*/ 14 w 17"/>
                  <a:gd name="T47" fmla="*/ 8 h 21"/>
                  <a:gd name="T48" fmla="*/ 14 w 17"/>
                  <a:gd name="T49" fmla="*/ 6 h 21"/>
                  <a:gd name="T50" fmla="*/ 13 w 17"/>
                  <a:gd name="T51" fmla="*/ 4 h 21"/>
                  <a:gd name="T52" fmla="*/ 11 w 17"/>
                  <a:gd name="T53" fmla="*/ 3 h 21"/>
                  <a:gd name="T54" fmla="*/ 9 w 17"/>
                  <a:gd name="T55" fmla="*/ 3 h 21"/>
                  <a:gd name="T56" fmla="*/ 7 w 17"/>
                  <a:gd name="T57" fmla="*/ 3 h 21"/>
                  <a:gd name="T58" fmla="*/ 5 w 17"/>
                  <a:gd name="T59" fmla="*/ 4 h 21"/>
                  <a:gd name="T60" fmla="*/ 4 w 17"/>
                  <a:gd name="T61" fmla="*/ 6 h 21"/>
                  <a:gd name="T62" fmla="*/ 3 w 17"/>
                  <a:gd name="T63" fmla="*/ 8 h 21"/>
                  <a:gd name="T64" fmla="*/ 14 w 17"/>
                  <a:gd name="T65" fmla="*/ 8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 h="21">
                    <a:moveTo>
                      <a:pt x="10" y="21"/>
                    </a:moveTo>
                    <a:cubicBezTo>
                      <a:pt x="7" y="21"/>
                      <a:pt x="4" y="20"/>
                      <a:pt x="2" y="18"/>
                    </a:cubicBezTo>
                    <a:cubicBezTo>
                      <a:pt x="1" y="17"/>
                      <a:pt x="0" y="14"/>
                      <a:pt x="0" y="11"/>
                    </a:cubicBezTo>
                    <a:cubicBezTo>
                      <a:pt x="0" y="7"/>
                      <a:pt x="1" y="5"/>
                      <a:pt x="2" y="3"/>
                    </a:cubicBezTo>
                    <a:cubicBezTo>
                      <a:pt x="4" y="1"/>
                      <a:pt x="6" y="0"/>
                      <a:pt x="9" y="0"/>
                    </a:cubicBezTo>
                    <a:cubicBezTo>
                      <a:pt x="10" y="0"/>
                      <a:pt x="11" y="0"/>
                      <a:pt x="12" y="0"/>
                    </a:cubicBezTo>
                    <a:cubicBezTo>
                      <a:pt x="13" y="1"/>
                      <a:pt x="14" y="1"/>
                      <a:pt x="15" y="2"/>
                    </a:cubicBezTo>
                    <a:cubicBezTo>
                      <a:pt x="16" y="3"/>
                      <a:pt x="16" y="4"/>
                      <a:pt x="17" y="5"/>
                    </a:cubicBezTo>
                    <a:cubicBezTo>
                      <a:pt x="17" y="6"/>
                      <a:pt x="17" y="7"/>
                      <a:pt x="17" y="9"/>
                    </a:cubicBezTo>
                    <a:cubicBezTo>
                      <a:pt x="17" y="11"/>
                      <a:pt x="17" y="11"/>
                      <a:pt x="17" y="11"/>
                    </a:cubicBezTo>
                    <a:cubicBezTo>
                      <a:pt x="3" y="11"/>
                      <a:pt x="3" y="11"/>
                      <a:pt x="3" y="11"/>
                    </a:cubicBezTo>
                    <a:cubicBezTo>
                      <a:pt x="3" y="13"/>
                      <a:pt x="4" y="15"/>
                      <a:pt x="5" y="16"/>
                    </a:cubicBezTo>
                    <a:cubicBezTo>
                      <a:pt x="6" y="17"/>
                      <a:pt x="8" y="18"/>
                      <a:pt x="10" y="18"/>
                    </a:cubicBezTo>
                    <a:cubicBezTo>
                      <a:pt x="11" y="18"/>
                      <a:pt x="11" y="18"/>
                      <a:pt x="12" y="18"/>
                    </a:cubicBezTo>
                    <a:cubicBezTo>
                      <a:pt x="13" y="18"/>
                      <a:pt x="13" y="17"/>
                      <a:pt x="14" y="17"/>
                    </a:cubicBezTo>
                    <a:cubicBezTo>
                      <a:pt x="15" y="17"/>
                      <a:pt x="15" y="17"/>
                      <a:pt x="16" y="16"/>
                    </a:cubicBezTo>
                    <a:cubicBezTo>
                      <a:pt x="16" y="16"/>
                      <a:pt x="16" y="16"/>
                      <a:pt x="17" y="16"/>
                    </a:cubicBezTo>
                    <a:cubicBezTo>
                      <a:pt x="17" y="16"/>
                      <a:pt x="17" y="16"/>
                      <a:pt x="17" y="16"/>
                    </a:cubicBezTo>
                    <a:cubicBezTo>
                      <a:pt x="17" y="19"/>
                      <a:pt x="17" y="19"/>
                      <a:pt x="17" y="19"/>
                    </a:cubicBezTo>
                    <a:cubicBezTo>
                      <a:pt x="16" y="20"/>
                      <a:pt x="16" y="20"/>
                      <a:pt x="15" y="20"/>
                    </a:cubicBezTo>
                    <a:cubicBezTo>
                      <a:pt x="15" y="20"/>
                      <a:pt x="14" y="20"/>
                      <a:pt x="14" y="21"/>
                    </a:cubicBezTo>
                    <a:cubicBezTo>
                      <a:pt x="13" y="21"/>
                      <a:pt x="12" y="21"/>
                      <a:pt x="12" y="21"/>
                    </a:cubicBezTo>
                    <a:cubicBezTo>
                      <a:pt x="11" y="21"/>
                      <a:pt x="11" y="21"/>
                      <a:pt x="10" y="21"/>
                    </a:cubicBezTo>
                    <a:close/>
                    <a:moveTo>
                      <a:pt x="14" y="8"/>
                    </a:moveTo>
                    <a:cubicBezTo>
                      <a:pt x="14" y="7"/>
                      <a:pt x="14" y="7"/>
                      <a:pt x="14" y="6"/>
                    </a:cubicBezTo>
                    <a:cubicBezTo>
                      <a:pt x="13" y="5"/>
                      <a:pt x="13" y="5"/>
                      <a:pt x="13" y="4"/>
                    </a:cubicBezTo>
                    <a:cubicBezTo>
                      <a:pt x="12" y="4"/>
                      <a:pt x="12" y="3"/>
                      <a:pt x="11" y="3"/>
                    </a:cubicBezTo>
                    <a:cubicBezTo>
                      <a:pt x="11" y="3"/>
                      <a:pt x="10" y="3"/>
                      <a:pt x="9" y="3"/>
                    </a:cubicBezTo>
                    <a:cubicBezTo>
                      <a:pt x="8" y="3"/>
                      <a:pt x="7" y="3"/>
                      <a:pt x="7" y="3"/>
                    </a:cubicBezTo>
                    <a:cubicBezTo>
                      <a:pt x="6" y="3"/>
                      <a:pt x="5" y="4"/>
                      <a:pt x="5" y="4"/>
                    </a:cubicBezTo>
                    <a:cubicBezTo>
                      <a:pt x="4" y="5"/>
                      <a:pt x="4" y="5"/>
                      <a:pt x="4" y="6"/>
                    </a:cubicBezTo>
                    <a:cubicBezTo>
                      <a:pt x="3" y="7"/>
                      <a:pt x="3" y="7"/>
                      <a:pt x="3" y="8"/>
                    </a:cubicBezTo>
                    <a:lnTo>
                      <a:pt x="14" y="8"/>
                    </a:lnTo>
                    <a:close/>
                  </a:path>
                </a:pathLst>
              </a:custGeom>
              <a:solidFill>
                <a:srgbClr val="C7CCC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71" name="Freeform 20"/>
              <p:cNvSpPr/>
              <p:nvPr/>
            </p:nvSpPr>
            <p:spPr bwMode="auto">
              <a:xfrm>
                <a:off x="5826126" y="3767138"/>
                <a:ext cx="14288" cy="30163"/>
              </a:xfrm>
              <a:custGeom>
                <a:avLst/>
                <a:gdLst>
                  <a:gd name="T0" fmla="*/ 10 w 10"/>
                  <a:gd name="T1" fmla="*/ 4 h 21"/>
                  <a:gd name="T2" fmla="*/ 10 w 10"/>
                  <a:gd name="T3" fmla="*/ 4 h 21"/>
                  <a:gd name="T4" fmla="*/ 9 w 10"/>
                  <a:gd name="T5" fmla="*/ 4 h 21"/>
                  <a:gd name="T6" fmla="*/ 8 w 10"/>
                  <a:gd name="T7" fmla="*/ 4 h 21"/>
                  <a:gd name="T8" fmla="*/ 6 w 10"/>
                  <a:gd name="T9" fmla="*/ 4 h 21"/>
                  <a:gd name="T10" fmla="*/ 3 w 10"/>
                  <a:gd name="T11" fmla="*/ 6 h 21"/>
                  <a:gd name="T12" fmla="*/ 3 w 10"/>
                  <a:gd name="T13" fmla="*/ 21 h 21"/>
                  <a:gd name="T14" fmla="*/ 0 w 10"/>
                  <a:gd name="T15" fmla="*/ 21 h 21"/>
                  <a:gd name="T16" fmla="*/ 0 w 10"/>
                  <a:gd name="T17" fmla="*/ 0 h 21"/>
                  <a:gd name="T18" fmla="*/ 3 w 10"/>
                  <a:gd name="T19" fmla="*/ 0 h 21"/>
                  <a:gd name="T20" fmla="*/ 3 w 10"/>
                  <a:gd name="T21" fmla="*/ 3 h 21"/>
                  <a:gd name="T22" fmla="*/ 6 w 10"/>
                  <a:gd name="T23" fmla="*/ 1 h 21"/>
                  <a:gd name="T24" fmla="*/ 9 w 10"/>
                  <a:gd name="T25" fmla="*/ 0 h 21"/>
                  <a:gd name="T26" fmla="*/ 10 w 10"/>
                  <a:gd name="T27" fmla="*/ 0 h 21"/>
                  <a:gd name="T28" fmla="*/ 10 w 10"/>
                  <a:gd name="T29" fmla="*/ 0 h 21"/>
                  <a:gd name="T30" fmla="*/ 10 w 10"/>
                  <a:gd name="T31" fmla="*/ 4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 h="21">
                    <a:moveTo>
                      <a:pt x="10" y="4"/>
                    </a:moveTo>
                    <a:cubicBezTo>
                      <a:pt x="10" y="4"/>
                      <a:pt x="10" y="4"/>
                      <a:pt x="10" y="4"/>
                    </a:cubicBezTo>
                    <a:cubicBezTo>
                      <a:pt x="10" y="4"/>
                      <a:pt x="10" y="4"/>
                      <a:pt x="9" y="4"/>
                    </a:cubicBezTo>
                    <a:cubicBezTo>
                      <a:pt x="9" y="4"/>
                      <a:pt x="9" y="4"/>
                      <a:pt x="8" y="4"/>
                    </a:cubicBezTo>
                    <a:cubicBezTo>
                      <a:pt x="7" y="4"/>
                      <a:pt x="7" y="4"/>
                      <a:pt x="6" y="4"/>
                    </a:cubicBezTo>
                    <a:cubicBezTo>
                      <a:pt x="5" y="5"/>
                      <a:pt x="4" y="5"/>
                      <a:pt x="3" y="6"/>
                    </a:cubicBezTo>
                    <a:cubicBezTo>
                      <a:pt x="3" y="21"/>
                      <a:pt x="3" y="21"/>
                      <a:pt x="3" y="21"/>
                    </a:cubicBezTo>
                    <a:cubicBezTo>
                      <a:pt x="0" y="21"/>
                      <a:pt x="0" y="21"/>
                      <a:pt x="0" y="21"/>
                    </a:cubicBezTo>
                    <a:cubicBezTo>
                      <a:pt x="0" y="0"/>
                      <a:pt x="0" y="0"/>
                      <a:pt x="0" y="0"/>
                    </a:cubicBezTo>
                    <a:cubicBezTo>
                      <a:pt x="3" y="0"/>
                      <a:pt x="3" y="0"/>
                      <a:pt x="3" y="0"/>
                    </a:cubicBezTo>
                    <a:cubicBezTo>
                      <a:pt x="3" y="3"/>
                      <a:pt x="3" y="3"/>
                      <a:pt x="3" y="3"/>
                    </a:cubicBezTo>
                    <a:cubicBezTo>
                      <a:pt x="4" y="2"/>
                      <a:pt x="5" y="1"/>
                      <a:pt x="6" y="1"/>
                    </a:cubicBezTo>
                    <a:cubicBezTo>
                      <a:pt x="7" y="1"/>
                      <a:pt x="8" y="0"/>
                      <a:pt x="9" y="0"/>
                    </a:cubicBezTo>
                    <a:cubicBezTo>
                      <a:pt x="9" y="0"/>
                      <a:pt x="10" y="0"/>
                      <a:pt x="10" y="0"/>
                    </a:cubicBezTo>
                    <a:cubicBezTo>
                      <a:pt x="10" y="0"/>
                      <a:pt x="10" y="0"/>
                      <a:pt x="10" y="0"/>
                    </a:cubicBezTo>
                    <a:lnTo>
                      <a:pt x="10" y="4"/>
                    </a:lnTo>
                    <a:close/>
                  </a:path>
                </a:pathLst>
              </a:custGeom>
              <a:solidFill>
                <a:srgbClr val="C7CCC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72" name="Freeform 21"/>
              <p:cNvSpPr/>
              <p:nvPr/>
            </p:nvSpPr>
            <p:spPr bwMode="auto">
              <a:xfrm>
                <a:off x="5857876" y="3767138"/>
                <a:ext cx="20638" cy="30163"/>
              </a:xfrm>
              <a:custGeom>
                <a:avLst/>
                <a:gdLst>
                  <a:gd name="T0" fmla="*/ 7 w 15"/>
                  <a:gd name="T1" fmla="*/ 21 h 21"/>
                  <a:gd name="T2" fmla="*/ 3 w 15"/>
                  <a:gd name="T3" fmla="*/ 21 h 21"/>
                  <a:gd name="T4" fmla="*/ 0 w 15"/>
                  <a:gd name="T5" fmla="*/ 19 h 21"/>
                  <a:gd name="T6" fmla="*/ 0 w 15"/>
                  <a:gd name="T7" fmla="*/ 16 h 21"/>
                  <a:gd name="T8" fmla="*/ 1 w 15"/>
                  <a:gd name="T9" fmla="*/ 16 h 21"/>
                  <a:gd name="T10" fmla="*/ 2 w 15"/>
                  <a:gd name="T11" fmla="*/ 16 h 21"/>
                  <a:gd name="T12" fmla="*/ 3 w 15"/>
                  <a:gd name="T13" fmla="*/ 17 h 21"/>
                  <a:gd name="T14" fmla="*/ 5 w 15"/>
                  <a:gd name="T15" fmla="*/ 18 h 21"/>
                  <a:gd name="T16" fmla="*/ 7 w 15"/>
                  <a:gd name="T17" fmla="*/ 18 h 21"/>
                  <a:gd name="T18" fmla="*/ 9 w 15"/>
                  <a:gd name="T19" fmla="*/ 18 h 21"/>
                  <a:gd name="T20" fmla="*/ 10 w 15"/>
                  <a:gd name="T21" fmla="*/ 18 h 21"/>
                  <a:gd name="T22" fmla="*/ 11 w 15"/>
                  <a:gd name="T23" fmla="*/ 17 h 21"/>
                  <a:gd name="T24" fmla="*/ 12 w 15"/>
                  <a:gd name="T25" fmla="*/ 15 h 21"/>
                  <a:gd name="T26" fmla="*/ 11 w 15"/>
                  <a:gd name="T27" fmla="*/ 13 h 21"/>
                  <a:gd name="T28" fmla="*/ 9 w 15"/>
                  <a:gd name="T29" fmla="*/ 12 h 21"/>
                  <a:gd name="T30" fmla="*/ 7 w 15"/>
                  <a:gd name="T31" fmla="*/ 12 h 21"/>
                  <a:gd name="T32" fmla="*/ 5 w 15"/>
                  <a:gd name="T33" fmla="*/ 12 h 21"/>
                  <a:gd name="T34" fmla="*/ 2 w 15"/>
                  <a:gd name="T35" fmla="*/ 9 h 21"/>
                  <a:gd name="T36" fmla="*/ 1 w 15"/>
                  <a:gd name="T37" fmla="*/ 6 h 21"/>
                  <a:gd name="T38" fmla="*/ 3 w 15"/>
                  <a:gd name="T39" fmla="*/ 2 h 21"/>
                  <a:gd name="T40" fmla="*/ 8 w 15"/>
                  <a:gd name="T41" fmla="*/ 0 h 21"/>
                  <a:gd name="T42" fmla="*/ 11 w 15"/>
                  <a:gd name="T43" fmla="*/ 0 h 21"/>
                  <a:gd name="T44" fmla="*/ 14 w 15"/>
                  <a:gd name="T45" fmla="*/ 1 h 21"/>
                  <a:gd name="T46" fmla="*/ 14 w 15"/>
                  <a:gd name="T47" fmla="*/ 5 h 21"/>
                  <a:gd name="T48" fmla="*/ 14 w 15"/>
                  <a:gd name="T49" fmla="*/ 5 h 21"/>
                  <a:gd name="T50" fmla="*/ 11 w 15"/>
                  <a:gd name="T51" fmla="*/ 3 h 21"/>
                  <a:gd name="T52" fmla="*/ 8 w 15"/>
                  <a:gd name="T53" fmla="*/ 3 h 21"/>
                  <a:gd name="T54" fmla="*/ 5 w 15"/>
                  <a:gd name="T55" fmla="*/ 3 h 21"/>
                  <a:gd name="T56" fmla="*/ 4 w 15"/>
                  <a:gd name="T57" fmla="*/ 6 h 21"/>
                  <a:gd name="T58" fmla="*/ 5 w 15"/>
                  <a:gd name="T59" fmla="*/ 7 h 21"/>
                  <a:gd name="T60" fmla="*/ 7 w 15"/>
                  <a:gd name="T61" fmla="*/ 9 h 21"/>
                  <a:gd name="T62" fmla="*/ 9 w 15"/>
                  <a:gd name="T63" fmla="*/ 9 h 21"/>
                  <a:gd name="T64" fmla="*/ 11 w 15"/>
                  <a:gd name="T65" fmla="*/ 9 h 21"/>
                  <a:gd name="T66" fmla="*/ 14 w 15"/>
                  <a:gd name="T67" fmla="*/ 11 h 21"/>
                  <a:gd name="T68" fmla="*/ 15 w 15"/>
                  <a:gd name="T69" fmla="*/ 15 h 21"/>
                  <a:gd name="T70" fmla="*/ 15 w 15"/>
                  <a:gd name="T71" fmla="*/ 17 h 21"/>
                  <a:gd name="T72" fmla="*/ 13 w 15"/>
                  <a:gd name="T73" fmla="*/ 19 h 21"/>
                  <a:gd name="T74" fmla="*/ 11 w 15"/>
                  <a:gd name="T75" fmla="*/ 21 h 21"/>
                  <a:gd name="T76" fmla="*/ 7 w 15"/>
                  <a:gd name="T77" fmla="*/ 2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5" h="21">
                    <a:moveTo>
                      <a:pt x="7" y="21"/>
                    </a:moveTo>
                    <a:cubicBezTo>
                      <a:pt x="6" y="21"/>
                      <a:pt x="5" y="21"/>
                      <a:pt x="3" y="21"/>
                    </a:cubicBezTo>
                    <a:cubicBezTo>
                      <a:pt x="2" y="20"/>
                      <a:pt x="1" y="20"/>
                      <a:pt x="0" y="19"/>
                    </a:cubicBezTo>
                    <a:cubicBezTo>
                      <a:pt x="0" y="16"/>
                      <a:pt x="0" y="16"/>
                      <a:pt x="0" y="16"/>
                    </a:cubicBezTo>
                    <a:cubicBezTo>
                      <a:pt x="1" y="16"/>
                      <a:pt x="1" y="16"/>
                      <a:pt x="1" y="16"/>
                    </a:cubicBezTo>
                    <a:cubicBezTo>
                      <a:pt x="1" y="16"/>
                      <a:pt x="1" y="16"/>
                      <a:pt x="2" y="16"/>
                    </a:cubicBezTo>
                    <a:cubicBezTo>
                      <a:pt x="2" y="17"/>
                      <a:pt x="3" y="17"/>
                      <a:pt x="3" y="17"/>
                    </a:cubicBezTo>
                    <a:cubicBezTo>
                      <a:pt x="4" y="17"/>
                      <a:pt x="4" y="18"/>
                      <a:pt x="5" y="18"/>
                    </a:cubicBezTo>
                    <a:cubicBezTo>
                      <a:pt x="6" y="18"/>
                      <a:pt x="7" y="18"/>
                      <a:pt x="7" y="18"/>
                    </a:cubicBezTo>
                    <a:cubicBezTo>
                      <a:pt x="8" y="18"/>
                      <a:pt x="8" y="18"/>
                      <a:pt x="9" y="18"/>
                    </a:cubicBezTo>
                    <a:cubicBezTo>
                      <a:pt x="10" y="18"/>
                      <a:pt x="10" y="18"/>
                      <a:pt x="10" y="18"/>
                    </a:cubicBezTo>
                    <a:cubicBezTo>
                      <a:pt x="11" y="17"/>
                      <a:pt x="11" y="17"/>
                      <a:pt x="11" y="17"/>
                    </a:cubicBezTo>
                    <a:cubicBezTo>
                      <a:pt x="12" y="16"/>
                      <a:pt x="12" y="16"/>
                      <a:pt x="12" y="15"/>
                    </a:cubicBezTo>
                    <a:cubicBezTo>
                      <a:pt x="12" y="14"/>
                      <a:pt x="11" y="14"/>
                      <a:pt x="11" y="13"/>
                    </a:cubicBezTo>
                    <a:cubicBezTo>
                      <a:pt x="11" y="13"/>
                      <a:pt x="10" y="13"/>
                      <a:pt x="9" y="12"/>
                    </a:cubicBezTo>
                    <a:cubicBezTo>
                      <a:pt x="8" y="12"/>
                      <a:pt x="8" y="12"/>
                      <a:pt x="7" y="12"/>
                    </a:cubicBezTo>
                    <a:cubicBezTo>
                      <a:pt x="6" y="12"/>
                      <a:pt x="6" y="12"/>
                      <a:pt x="5" y="12"/>
                    </a:cubicBezTo>
                    <a:cubicBezTo>
                      <a:pt x="3" y="11"/>
                      <a:pt x="2" y="10"/>
                      <a:pt x="2" y="9"/>
                    </a:cubicBezTo>
                    <a:cubicBezTo>
                      <a:pt x="1" y="9"/>
                      <a:pt x="1" y="7"/>
                      <a:pt x="1" y="6"/>
                    </a:cubicBezTo>
                    <a:cubicBezTo>
                      <a:pt x="1" y="4"/>
                      <a:pt x="1" y="3"/>
                      <a:pt x="3" y="2"/>
                    </a:cubicBezTo>
                    <a:cubicBezTo>
                      <a:pt x="4" y="0"/>
                      <a:pt x="6" y="0"/>
                      <a:pt x="8" y="0"/>
                    </a:cubicBezTo>
                    <a:cubicBezTo>
                      <a:pt x="9" y="0"/>
                      <a:pt x="10" y="0"/>
                      <a:pt x="11" y="0"/>
                    </a:cubicBezTo>
                    <a:cubicBezTo>
                      <a:pt x="13" y="1"/>
                      <a:pt x="14" y="1"/>
                      <a:pt x="14" y="1"/>
                    </a:cubicBezTo>
                    <a:cubicBezTo>
                      <a:pt x="14" y="5"/>
                      <a:pt x="14" y="5"/>
                      <a:pt x="14" y="5"/>
                    </a:cubicBezTo>
                    <a:cubicBezTo>
                      <a:pt x="14" y="5"/>
                      <a:pt x="14" y="5"/>
                      <a:pt x="14" y="5"/>
                    </a:cubicBezTo>
                    <a:cubicBezTo>
                      <a:pt x="13" y="4"/>
                      <a:pt x="12" y="4"/>
                      <a:pt x="11" y="3"/>
                    </a:cubicBezTo>
                    <a:cubicBezTo>
                      <a:pt x="10" y="3"/>
                      <a:pt x="9" y="3"/>
                      <a:pt x="8" y="3"/>
                    </a:cubicBezTo>
                    <a:cubicBezTo>
                      <a:pt x="7" y="3"/>
                      <a:pt x="6" y="3"/>
                      <a:pt x="5" y="3"/>
                    </a:cubicBezTo>
                    <a:cubicBezTo>
                      <a:pt x="4" y="4"/>
                      <a:pt x="4" y="5"/>
                      <a:pt x="4" y="6"/>
                    </a:cubicBezTo>
                    <a:cubicBezTo>
                      <a:pt x="4" y="6"/>
                      <a:pt x="4" y="7"/>
                      <a:pt x="5" y="7"/>
                    </a:cubicBezTo>
                    <a:cubicBezTo>
                      <a:pt x="5" y="8"/>
                      <a:pt x="6" y="8"/>
                      <a:pt x="7" y="9"/>
                    </a:cubicBezTo>
                    <a:cubicBezTo>
                      <a:pt x="7" y="9"/>
                      <a:pt x="8" y="9"/>
                      <a:pt x="9" y="9"/>
                    </a:cubicBezTo>
                    <a:cubicBezTo>
                      <a:pt x="9" y="9"/>
                      <a:pt x="10" y="9"/>
                      <a:pt x="11" y="9"/>
                    </a:cubicBezTo>
                    <a:cubicBezTo>
                      <a:pt x="12" y="10"/>
                      <a:pt x="13" y="10"/>
                      <a:pt x="14" y="11"/>
                    </a:cubicBezTo>
                    <a:cubicBezTo>
                      <a:pt x="15" y="12"/>
                      <a:pt x="15" y="13"/>
                      <a:pt x="15" y="15"/>
                    </a:cubicBezTo>
                    <a:cubicBezTo>
                      <a:pt x="15" y="16"/>
                      <a:pt x="15" y="16"/>
                      <a:pt x="15" y="17"/>
                    </a:cubicBezTo>
                    <a:cubicBezTo>
                      <a:pt x="14" y="18"/>
                      <a:pt x="14" y="19"/>
                      <a:pt x="13" y="19"/>
                    </a:cubicBezTo>
                    <a:cubicBezTo>
                      <a:pt x="12" y="20"/>
                      <a:pt x="12" y="20"/>
                      <a:pt x="11" y="21"/>
                    </a:cubicBezTo>
                    <a:cubicBezTo>
                      <a:pt x="10" y="21"/>
                      <a:pt x="9" y="21"/>
                      <a:pt x="7" y="21"/>
                    </a:cubicBezTo>
                    <a:close/>
                  </a:path>
                </a:pathLst>
              </a:custGeom>
              <a:solidFill>
                <a:srgbClr val="C7CCC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73" name="Freeform 22"/>
              <p:cNvSpPr/>
              <p:nvPr/>
            </p:nvSpPr>
            <p:spPr bwMode="auto">
              <a:xfrm>
                <a:off x="5880101" y="3760788"/>
                <a:ext cx="15875" cy="36513"/>
              </a:xfrm>
              <a:custGeom>
                <a:avLst/>
                <a:gdLst>
                  <a:gd name="T0" fmla="*/ 8 w 12"/>
                  <a:gd name="T1" fmla="*/ 26 h 26"/>
                  <a:gd name="T2" fmla="*/ 4 w 12"/>
                  <a:gd name="T3" fmla="*/ 24 h 26"/>
                  <a:gd name="T4" fmla="*/ 2 w 12"/>
                  <a:gd name="T5" fmla="*/ 19 h 26"/>
                  <a:gd name="T6" fmla="*/ 2 w 12"/>
                  <a:gd name="T7" fmla="*/ 8 h 26"/>
                  <a:gd name="T8" fmla="*/ 0 w 12"/>
                  <a:gd name="T9" fmla="*/ 8 h 26"/>
                  <a:gd name="T10" fmla="*/ 0 w 12"/>
                  <a:gd name="T11" fmla="*/ 5 h 26"/>
                  <a:gd name="T12" fmla="*/ 2 w 12"/>
                  <a:gd name="T13" fmla="*/ 5 h 26"/>
                  <a:gd name="T14" fmla="*/ 2 w 12"/>
                  <a:gd name="T15" fmla="*/ 0 h 26"/>
                  <a:gd name="T16" fmla="*/ 6 w 12"/>
                  <a:gd name="T17" fmla="*/ 0 h 26"/>
                  <a:gd name="T18" fmla="*/ 6 w 12"/>
                  <a:gd name="T19" fmla="*/ 5 h 26"/>
                  <a:gd name="T20" fmla="*/ 12 w 12"/>
                  <a:gd name="T21" fmla="*/ 5 h 26"/>
                  <a:gd name="T22" fmla="*/ 12 w 12"/>
                  <a:gd name="T23" fmla="*/ 8 h 26"/>
                  <a:gd name="T24" fmla="*/ 6 w 12"/>
                  <a:gd name="T25" fmla="*/ 8 h 26"/>
                  <a:gd name="T26" fmla="*/ 6 w 12"/>
                  <a:gd name="T27" fmla="*/ 18 h 26"/>
                  <a:gd name="T28" fmla="*/ 6 w 12"/>
                  <a:gd name="T29" fmla="*/ 20 h 26"/>
                  <a:gd name="T30" fmla="*/ 6 w 12"/>
                  <a:gd name="T31" fmla="*/ 22 h 26"/>
                  <a:gd name="T32" fmla="*/ 7 w 12"/>
                  <a:gd name="T33" fmla="*/ 23 h 26"/>
                  <a:gd name="T34" fmla="*/ 9 w 12"/>
                  <a:gd name="T35" fmla="*/ 23 h 26"/>
                  <a:gd name="T36" fmla="*/ 11 w 12"/>
                  <a:gd name="T37" fmla="*/ 23 h 26"/>
                  <a:gd name="T38" fmla="*/ 12 w 12"/>
                  <a:gd name="T39" fmla="*/ 22 h 26"/>
                  <a:gd name="T40" fmla="*/ 12 w 12"/>
                  <a:gd name="T41" fmla="*/ 22 h 26"/>
                  <a:gd name="T42" fmla="*/ 12 w 12"/>
                  <a:gd name="T43" fmla="*/ 25 h 26"/>
                  <a:gd name="T44" fmla="*/ 10 w 12"/>
                  <a:gd name="T45" fmla="*/ 26 h 26"/>
                  <a:gd name="T46" fmla="*/ 8 w 12"/>
                  <a:gd name="T47" fmla="*/ 2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2" h="26">
                    <a:moveTo>
                      <a:pt x="8" y="26"/>
                    </a:moveTo>
                    <a:cubicBezTo>
                      <a:pt x="7" y="26"/>
                      <a:pt x="5" y="25"/>
                      <a:pt x="4" y="24"/>
                    </a:cubicBezTo>
                    <a:cubicBezTo>
                      <a:pt x="3" y="23"/>
                      <a:pt x="2" y="22"/>
                      <a:pt x="2" y="19"/>
                    </a:cubicBezTo>
                    <a:cubicBezTo>
                      <a:pt x="2" y="8"/>
                      <a:pt x="2" y="8"/>
                      <a:pt x="2" y="8"/>
                    </a:cubicBezTo>
                    <a:cubicBezTo>
                      <a:pt x="0" y="8"/>
                      <a:pt x="0" y="8"/>
                      <a:pt x="0" y="8"/>
                    </a:cubicBezTo>
                    <a:cubicBezTo>
                      <a:pt x="0" y="5"/>
                      <a:pt x="0" y="5"/>
                      <a:pt x="0" y="5"/>
                    </a:cubicBezTo>
                    <a:cubicBezTo>
                      <a:pt x="2" y="5"/>
                      <a:pt x="2" y="5"/>
                      <a:pt x="2" y="5"/>
                    </a:cubicBezTo>
                    <a:cubicBezTo>
                      <a:pt x="2" y="0"/>
                      <a:pt x="2" y="0"/>
                      <a:pt x="2" y="0"/>
                    </a:cubicBezTo>
                    <a:cubicBezTo>
                      <a:pt x="6" y="0"/>
                      <a:pt x="6" y="0"/>
                      <a:pt x="6" y="0"/>
                    </a:cubicBezTo>
                    <a:cubicBezTo>
                      <a:pt x="6" y="5"/>
                      <a:pt x="6" y="5"/>
                      <a:pt x="6" y="5"/>
                    </a:cubicBezTo>
                    <a:cubicBezTo>
                      <a:pt x="12" y="5"/>
                      <a:pt x="12" y="5"/>
                      <a:pt x="12" y="5"/>
                    </a:cubicBezTo>
                    <a:cubicBezTo>
                      <a:pt x="12" y="8"/>
                      <a:pt x="12" y="8"/>
                      <a:pt x="12" y="8"/>
                    </a:cubicBezTo>
                    <a:cubicBezTo>
                      <a:pt x="6" y="8"/>
                      <a:pt x="6" y="8"/>
                      <a:pt x="6" y="8"/>
                    </a:cubicBezTo>
                    <a:cubicBezTo>
                      <a:pt x="6" y="18"/>
                      <a:pt x="6" y="18"/>
                      <a:pt x="6" y="18"/>
                    </a:cubicBezTo>
                    <a:cubicBezTo>
                      <a:pt x="6" y="19"/>
                      <a:pt x="6" y="20"/>
                      <a:pt x="6" y="20"/>
                    </a:cubicBezTo>
                    <a:cubicBezTo>
                      <a:pt x="6" y="21"/>
                      <a:pt x="6" y="21"/>
                      <a:pt x="6" y="22"/>
                    </a:cubicBezTo>
                    <a:cubicBezTo>
                      <a:pt x="7" y="22"/>
                      <a:pt x="7" y="22"/>
                      <a:pt x="7" y="23"/>
                    </a:cubicBezTo>
                    <a:cubicBezTo>
                      <a:pt x="8" y="23"/>
                      <a:pt x="8" y="23"/>
                      <a:pt x="9" y="23"/>
                    </a:cubicBezTo>
                    <a:cubicBezTo>
                      <a:pt x="10" y="23"/>
                      <a:pt x="10" y="23"/>
                      <a:pt x="11" y="23"/>
                    </a:cubicBezTo>
                    <a:cubicBezTo>
                      <a:pt x="11" y="23"/>
                      <a:pt x="12" y="22"/>
                      <a:pt x="12" y="22"/>
                    </a:cubicBezTo>
                    <a:cubicBezTo>
                      <a:pt x="12" y="22"/>
                      <a:pt x="12" y="22"/>
                      <a:pt x="12" y="22"/>
                    </a:cubicBezTo>
                    <a:cubicBezTo>
                      <a:pt x="12" y="25"/>
                      <a:pt x="12" y="25"/>
                      <a:pt x="12" y="25"/>
                    </a:cubicBezTo>
                    <a:cubicBezTo>
                      <a:pt x="12" y="26"/>
                      <a:pt x="11" y="26"/>
                      <a:pt x="10" y="26"/>
                    </a:cubicBezTo>
                    <a:cubicBezTo>
                      <a:pt x="10" y="26"/>
                      <a:pt x="9" y="26"/>
                      <a:pt x="8" y="26"/>
                    </a:cubicBezTo>
                    <a:close/>
                  </a:path>
                </a:pathLst>
              </a:custGeom>
              <a:solidFill>
                <a:srgbClr val="C7CCC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74" name="Freeform 23"/>
              <p:cNvSpPr>
                <a:spLocks noEditPoints="1"/>
              </p:cNvSpPr>
              <p:nvPr/>
            </p:nvSpPr>
            <p:spPr bwMode="auto">
              <a:xfrm>
                <a:off x="5897563" y="3767138"/>
                <a:ext cx="22225" cy="30163"/>
              </a:xfrm>
              <a:custGeom>
                <a:avLst/>
                <a:gdLst>
                  <a:gd name="T0" fmla="*/ 13 w 16"/>
                  <a:gd name="T1" fmla="*/ 18 h 21"/>
                  <a:gd name="T2" fmla="*/ 12 w 16"/>
                  <a:gd name="T3" fmla="*/ 19 h 21"/>
                  <a:gd name="T4" fmla="*/ 11 w 16"/>
                  <a:gd name="T5" fmla="*/ 20 h 21"/>
                  <a:gd name="T6" fmla="*/ 9 w 16"/>
                  <a:gd name="T7" fmla="*/ 21 h 21"/>
                  <a:gd name="T8" fmla="*/ 6 w 16"/>
                  <a:gd name="T9" fmla="*/ 21 h 21"/>
                  <a:gd name="T10" fmla="*/ 4 w 16"/>
                  <a:gd name="T11" fmla="*/ 21 h 21"/>
                  <a:gd name="T12" fmla="*/ 2 w 16"/>
                  <a:gd name="T13" fmla="*/ 19 h 21"/>
                  <a:gd name="T14" fmla="*/ 1 w 16"/>
                  <a:gd name="T15" fmla="*/ 17 h 21"/>
                  <a:gd name="T16" fmla="*/ 0 w 16"/>
                  <a:gd name="T17" fmla="*/ 15 h 21"/>
                  <a:gd name="T18" fmla="*/ 1 w 16"/>
                  <a:gd name="T19" fmla="*/ 11 h 21"/>
                  <a:gd name="T20" fmla="*/ 4 w 16"/>
                  <a:gd name="T21" fmla="*/ 9 h 21"/>
                  <a:gd name="T22" fmla="*/ 8 w 16"/>
                  <a:gd name="T23" fmla="*/ 8 h 21"/>
                  <a:gd name="T24" fmla="*/ 13 w 16"/>
                  <a:gd name="T25" fmla="*/ 7 h 21"/>
                  <a:gd name="T26" fmla="*/ 13 w 16"/>
                  <a:gd name="T27" fmla="*/ 7 h 21"/>
                  <a:gd name="T28" fmla="*/ 13 w 16"/>
                  <a:gd name="T29" fmla="*/ 5 h 21"/>
                  <a:gd name="T30" fmla="*/ 12 w 16"/>
                  <a:gd name="T31" fmla="*/ 4 h 21"/>
                  <a:gd name="T32" fmla="*/ 10 w 16"/>
                  <a:gd name="T33" fmla="*/ 3 h 21"/>
                  <a:gd name="T34" fmla="*/ 8 w 16"/>
                  <a:gd name="T35" fmla="*/ 3 h 21"/>
                  <a:gd name="T36" fmla="*/ 5 w 16"/>
                  <a:gd name="T37" fmla="*/ 3 h 21"/>
                  <a:gd name="T38" fmla="*/ 2 w 16"/>
                  <a:gd name="T39" fmla="*/ 4 h 21"/>
                  <a:gd name="T40" fmla="*/ 2 w 16"/>
                  <a:gd name="T41" fmla="*/ 4 h 21"/>
                  <a:gd name="T42" fmla="*/ 2 w 16"/>
                  <a:gd name="T43" fmla="*/ 1 h 21"/>
                  <a:gd name="T44" fmla="*/ 5 w 16"/>
                  <a:gd name="T45" fmla="*/ 0 h 21"/>
                  <a:gd name="T46" fmla="*/ 8 w 16"/>
                  <a:gd name="T47" fmla="*/ 0 h 21"/>
                  <a:gd name="T48" fmla="*/ 12 w 16"/>
                  <a:gd name="T49" fmla="*/ 0 h 21"/>
                  <a:gd name="T50" fmla="*/ 14 w 16"/>
                  <a:gd name="T51" fmla="*/ 1 h 21"/>
                  <a:gd name="T52" fmla="*/ 16 w 16"/>
                  <a:gd name="T53" fmla="*/ 4 h 21"/>
                  <a:gd name="T54" fmla="*/ 16 w 16"/>
                  <a:gd name="T55" fmla="*/ 7 h 21"/>
                  <a:gd name="T56" fmla="*/ 16 w 16"/>
                  <a:gd name="T57" fmla="*/ 21 h 21"/>
                  <a:gd name="T58" fmla="*/ 13 w 16"/>
                  <a:gd name="T59" fmla="*/ 21 h 21"/>
                  <a:gd name="T60" fmla="*/ 13 w 16"/>
                  <a:gd name="T61" fmla="*/ 18 h 21"/>
                  <a:gd name="T62" fmla="*/ 13 w 16"/>
                  <a:gd name="T63" fmla="*/ 16 h 21"/>
                  <a:gd name="T64" fmla="*/ 13 w 16"/>
                  <a:gd name="T65" fmla="*/ 10 h 21"/>
                  <a:gd name="T66" fmla="*/ 10 w 16"/>
                  <a:gd name="T67" fmla="*/ 10 h 21"/>
                  <a:gd name="T68" fmla="*/ 7 w 16"/>
                  <a:gd name="T69" fmla="*/ 11 h 21"/>
                  <a:gd name="T70" fmla="*/ 5 w 16"/>
                  <a:gd name="T71" fmla="*/ 12 h 21"/>
                  <a:gd name="T72" fmla="*/ 4 w 16"/>
                  <a:gd name="T73" fmla="*/ 15 h 21"/>
                  <a:gd name="T74" fmla="*/ 5 w 16"/>
                  <a:gd name="T75" fmla="*/ 17 h 21"/>
                  <a:gd name="T76" fmla="*/ 8 w 16"/>
                  <a:gd name="T77" fmla="*/ 18 h 21"/>
                  <a:gd name="T78" fmla="*/ 11 w 16"/>
                  <a:gd name="T79" fmla="*/ 17 h 21"/>
                  <a:gd name="T80" fmla="*/ 13 w 16"/>
                  <a:gd name="T81" fmla="*/ 16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6" h="21">
                    <a:moveTo>
                      <a:pt x="13" y="18"/>
                    </a:moveTo>
                    <a:cubicBezTo>
                      <a:pt x="13" y="19"/>
                      <a:pt x="12" y="19"/>
                      <a:pt x="12" y="19"/>
                    </a:cubicBezTo>
                    <a:cubicBezTo>
                      <a:pt x="11" y="20"/>
                      <a:pt x="11" y="20"/>
                      <a:pt x="11" y="20"/>
                    </a:cubicBezTo>
                    <a:cubicBezTo>
                      <a:pt x="10" y="21"/>
                      <a:pt x="9" y="21"/>
                      <a:pt x="9" y="21"/>
                    </a:cubicBezTo>
                    <a:cubicBezTo>
                      <a:pt x="8" y="21"/>
                      <a:pt x="7" y="21"/>
                      <a:pt x="6" y="21"/>
                    </a:cubicBezTo>
                    <a:cubicBezTo>
                      <a:pt x="6" y="21"/>
                      <a:pt x="5" y="21"/>
                      <a:pt x="4" y="21"/>
                    </a:cubicBezTo>
                    <a:cubicBezTo>
                      <a:pt x="3" y="20"/>
                      <a:pt x="3" y="20"/>
                      <a:pt x="2" y="19"/>
                    </a:cubicBezTo>
                    <a:cubicBezTo>
                      <a:pt x="2" y="19"/>
                      <a:pt x="1" y="18"/>
                      <a:pt x="1" y="17"/>
                    </a:cubicBezTo>
                    <a:cubicBezTo>
                      <a:pt x="0" y="17"/>
                      <a:pt x="0" y="16"/>
                      <a:pt x="0" y="15"/>
                    </a:cubicBezTo>
                    <a:cubicBezTo>
                      <a:pt x="0" y="13"/>
                      <a:pt x="1" y="12"/>
                      <a:pt x="1" y="11"/>
                    </a:cubicBezTo>
                    <a:cubicBezTo>
                      <a:pt x="2" y="10"/>
                      <a:pt x="3" y="9"/>
                      <a:pt x="4" y="9"/>
                    </a:cubicBezTo>
                    <a:cubicBezTo>
                      <a:pt x="5" y="8"/>
                      <a:pt x="6" y="8"/>
                      <a:pt x="8" y="8"/>
                    </a:cubicBezTo>
                    <a:cubicBezTo>
                      <a:pt x="10" y="8"/>
                      <a:pt x="11" y="7"/>
                      <a:pt x="13" y="7"/>
                    </a:cubicBezTo>
                    <a:cubicBezTo>
                      <a:pt x="13" y="7"/>
                      <a:pt x="13" y="7"/>
                      <a:pt x="13" y="7"/>
                    </a:cubicBezTo>
                    <a:cubicBezTo>
                      <a:pt x="13" y="6"/>
                      <a:pt x="13" y="5"/>
                      <a:pt x="13" y="5"/>
                    </a:cubicBezTo>
                    <a:cubicBezTo>
                      <a:pt x="12" y="4"/>
                      <a:pt x="12" y="4"/>
                      <a:pt x="12" y="4"/>
                    </a:cubicBezTo>
                    <a:cubicBezTo>
                      <a:pt x="11" y="3"/>
                      <a:pt x="11" y="3"/>
                      <a:pt x="10" y="3"/>
                    </a:cubicBezTo>
                    <a:cubicBezTo>
                      <a:pt x="9" y="3"/>
                      <a:pt x="9" y="3"/>
                      <a:pt x="8" y="3"/>
                    </a:cubicBezTo>
                    <a:cubicBezTo>
                      <a:pt x="7" y="3"/>
                      <a:pt x="6" y="3"/>
                      <a:pt x="5" y="3"/>
                    </a:cubicBezTo>
                    <a:cubicBezTo>
                      <a:pt x="4" y="3"/>
                      <a:pt x="3" y="4"/>
                      <a:pt x="2" y="4"/>
                    </a:cubicBezTo>
                    <a:cubicBezTo>
                      <a:pt x="2" y="4"/>
                      <a:pt x="2" y="4"/>
                      <a:pt x="2" y="4"/>
                    </a:cubicBezTo>
                    <a:cubicBezTo>
                      <a:pt x="2" y="1"/>
                      <a:pt x="2" y="1"/>
                      <a:pt x="2" y="1"/>
                    </a:cubicBezTo>
                    <a:cubicBezTo>
                      <a:pt x="3" y="1"/>
                      <a:pt x="3" y="0"/>
                      <a:pt x="5" y="0"/>
                    </a:cubicBezTo>
                    <a:cubicBezTo>
                      <a:pt x="6" y="0"/>
                      <a:pt x="7" y="0"/>
                      <a:pt x="8" y="0"/>
                    </a:cubicBezTo>
                    <a:cubicBezTo>
                      <a:pt x="10" y="0"/>
                      <a:pt x="11" y="0"/>
                      <a:pt x="12" y="0"/>
                    </a:cubicBezTo>
                    <a:cubicBezTo>
                      <a:pt x="13" y="0"/>
                      <a:pt x="13" y="1"/>
                      <a:pt x="14" y="1"/>
                    </a:cubicBezTo>
                    <a:cubicBezTo>
                      <a:pt x="15" y="2"/>
                      <a:pt x="16" y="3"/>
                      <a:pt x="16" y="4"/>
                    </a:cubicBezTo>
                    <a:cubicBezTo>
                      <a:pt x="16" y="4"/>
                      <a:pt x="16" y="5"/>
                      <a:pt x="16" y="7"/>
                    </a:cubicBezTo>
                    <a:cubicBezTo>
                      <a:pt x="16" y="21"/>
                      <a:pt x="16" y="21"/>
                      <a:pt x="16" y="21"/>
                    </a:cubicBezTo>
                    <a:cubicBezTo>
                      <a:pt x="13" y="21"/>
                      <a:pt x="13" y="21"/>
                      <a:pt x="13" y="21"/>
                    </a:cubicBezTo>
                    <a:lnTo>
                      <a:pt x="13" y="18"/>
                    </a:lnTo>
                    <a:close/>
                    <a:moveTo>
                      <a:pt x="13" y="16"/>
                    </a:moveTo>
                    <a:cubicBezTo>
                      <a:pt x="13" y="10"/>
                      <a:pt x="13" y="10"/>
                      <a:pt x="13" y="10"/>
                    </a:cubicBezTo>
                    <a:cubicBezTo>
                      <a:pt x="12" y="10"/>
                      <a:pt x="11" y="10"/>
                      <a:pt x="10" y="10"/>
                    </a:cubicBezTo>
                    <a:cubicBezTo>
                      <a:pt x="9" y="10"/>
                      <a:pt x="8" y="11"/>
                      <a:pt x="7" y="11"/>
                    </a:cubicBezTo>
                    <a:cubicBezTo>
                      <a:pt x="6" y="11"/>
                      <a:pt x="5" y="12"/>
                      <a:pt x="5" y="12"/>
                    </a:cubicBezTo>
                    <a:cubicBezTo>
                      <a:pt x="4" y="13"/>
                      <a:pt x="4" y="13"/>
                      <a:pt x="4" y="15"/>
                    </a:cubicBezTo>
                    <a:cubicBezTo>
                      <a:pt x="4" y="16"/>
                      <a:pt x="4" y="17"/>
                      <a:pt x="5" y="17"/>
                    </a:cubicBezTo>
                    <a:cubicBezTo>
                      <a:pt x="5" y="18"/>
                      <a:pt x="6" y="18"/>
                      <a:pt x="8" y="18"/>
                    </a:cubicBezTo>
                    <a:cubicBezTo>
                      <a:pt x="9" y="18"/>
                      <a:pt x="10" y="18"/>
                      <a:pt x="11" y="17"/>
                    </a:cubicBezTo>
                    <a:cubicBezTo>
                      <a:pt x="11" y="17"/>
                      <a:pt x="12" y="16"/>
                      <a:pt x="13" y="16"/>
                    </a:cubicBezTo>
                    <a:close/>
                  </a:path>
                </a:pathLst>
              </a:custGeom>
              <a:solidFill>
                <a:srgbClr val="C7CCC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75" name="Freeform 24"/>
              <p:cNvSpPr/>
              <p:nvPr/>
            </p:nvSpPr>
            <p:spPr bwMode="auto">
              <a:xfrm>
                <a:off x="5924551" y="3760788"/>
                <a:ext cx="15875" cy="36513"/>
              </a:xfrm>
              <a:custGeom>
                <a:avLst/>
                <a:gdLst>
                  <a:gd name="T0" fmla="*/ 8 w 12"/>
                  <a:gd name="T1" fmla="*/ 26 h 26"/>
                  <a:gd name="T2" fmla="*/ 4 w 12"/>
                  <a:gd name="T3" fmla="*/ 24 h 26"/>
                  <a:gd name="T4" fmla="*/ 2 w 12"/>
                  <a:gd name="T5" fmla="*/ 19 h 26"/>
                  <a:gd name="T6" fmla="*/ 2 w 12"/>
                  <a:gd name="T7" fmla="*/ 8 h 26"/>
                  <a:gd name="T8" fmla="*/ 0 w 12"/>
                  <a:gd name="T9" fmla="*/ 8 h 26"/>
                  <a:gd name="T10" fmla="*/ 0 w 12"/>
                  <a:gd name="T11" fmla="*/ 5 h 26"/>
                  <a:gd name="T12" fmla="*/ 2 w 12"/>
                  <a:gd name="T13" fmla="*/ 5 h 26"/>
                  <a:gd name="T14" fmla="*/ 2 w 12"/>
                  <a:gd name="T15" fmla="*/ 0 h 26"/>
                  <a:gd name="T16" fmla="*/ 6 w 12"/>
                  <a:gd name="T17" fmla="*/ 0 h 26"/>
                  <a:gd name="T18" fmla="*/ 6 w 12"/>
                  <a:gd name="T19" fmla="*/ 5 h 26"/>
                  <a:gd name="T20" fmla="*/ 12 w 12"/>
                  <a:gd name="T21" fmla="*/ 5 h 26"/>
                  <a:gd name="T22" fmla="*/ 12 w 12"/>
                  <a:gd name="T23" fmla="*/ 8 h 26"/>
                  <a:gd name="T24" fmla="*/ 6 w 12"/>
                  <a:gd name="T25" fmla="*/ 8 h 26"/>
                  <a:gd name="T26" fmla="*/ 6 w 12"/>
                  <a:gd name="T27" fmla="*/ 18 h 26"/>
                  <a:gd name="T28" fmla="*/ 6 w 12"/>
                  <a:gd name="T29" fmla="*/ 20 h 26"/>
                  <a:gd name="T30" fmla="*/ 6 w 12"/>
                  <a:gd name="T31" fmla="*/ 22 h 26"/>
                  <a:gd name="T32" fmla="*/ 7 w 12"/>
                  <a:gd name="T33" fmla="*/ 23 h 26"/>
                  <a:gd name="T34" fmla="*/ 9 w 12"/>
                  <a:gd name="T35" fmla="*/ 23 h 26"/>
                  <a:gd name="T36" fmla="*/ 11 w 12"/>
                  <a:gd name="T37" fmla="*/ 23 h 26"/>
                  <a:gd name="T38" fmla="*/ 12 w 12"/>
                  <a:gd name="T39" fmla="*/ 22 h 26"/>
                  <a:gd name="T40" fmla="*/ 12 w 12"/>
                  <a:gd name="T41" fmla="*/ 22 h 26"/>
                  <a:gd name="T42" fmla="*/ 12 w 12"/>
                  <a:gd name="T43" fmla="*/ 25 h 26"/>
                  <a:gd name="T44" fmla="*/ 10 w 12"/>
                  <a:gd name="T45" fmla="*/ 26 h 26"/>
                  <a:gd name="T46" fmla="*/ 8 w 12"/>
                  <a:gd name="T47" fmla="*/ 2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2" h="26">
                    <a:moveTo>
                      <a:pt x="8" y="26"/>
                    </a:moveTo>
                    <a:cubicBezTo>
                      <a:pt x="7" y="26"/>
                      <a:pt x="5" y="25"/>
                      <a:pt x="4" y="24"/>
                    </a:cubicBezTo>
                    <a:cubicBezTo>
                      <a:pt x="3" y="23"/>
                      <a:pt x="2" y="22"/>
                      <a:pt x="2" y="19"/>
                    </a:cubicBezTo>
                    <a:cubicBezTo>
                      <a:pt x="2" y="8"/>
                      <a:pt x="2" y="8"/>
                      <a:pt x="2" y="8"/>
                    </a:cubicBezTo>
                    <a:cubicBezTo>
                      <a:pt x="0" y="8"/>
                      <a:pt x="0" y="8"/>
                      <a:pt x="0" y="8"/>
                    </a:cubicBezTo>
                    <a:cubicBezTo>
                      <a:pt x="0" y="5"/>
                      <a:pt x="0" y="5"/>
                      <a:pt x="0" y="5"/>
                    </a:cubicBezTo>
                    <a:cubicBezTo>
                      <a:pt x="2" y="5"/>
                      <a:pt x="2" y="5"/>
                      <a:pt x="2" y="5"/>
                    </a:cubicBezTo>
                    <a:cubicBezTo>
                      <a:pt x="2" y="0"/>
                      <a:pt x="2" y="0"/>
                      <a:pt x="2" y="0"/>
                    </a:cubicBezTo>
                    <a:cubicBezTo>
                      <a:pt x="6" y="0"/>
                      <a:pt x="6" y="0"/>
                      <a:pt x="6" y="0"/>
                    </a:cubicBezTo>
                    <a:cubicBezTo>
                      <a:pt x="6" y="5"/>
                      <a:pt x="6" y="5"/>
                      <a:pt x="6" y="5"/>
                    </a:cubicBezTo>
                    <a:cubicBezTo>
                      <a:pt x="12" y="5"/>
                      <a:pt x="12" y="5"/>
                      <a:pt x="12" y="5"/>
                    </a:cubicBezTo>
                    <a:cubicBezTo>
                      <a:pt x="12" y="8"/>
                      <a:pt x="12" y="8"/>
                      <a:pt x="12" y="8"/>
                    </a:cubicBezTo>
                    <a:cubicBezTo>
                      <a:pt x="6" y="8"/>
                      <a:pt x="6" y="8"/>
                      <a:pt x="6" y="8"/>
                    </a:cubicBezTo>
                    <a:cubicBezTo>
                      <a:pt x="6" y="18"/>
                      <a:pt x="6" y="18"/>
                      <a:pt x="6" y="18"/>
                    </a:cubicBezTo>
                    <a:cubicBezTo>
                      <a:pt x="6" y="19"/>
                      <a:pt x="6" y="20"/>
                      <a:pt x="6" y="20"/>
                    </a:cubicBezTo>
                    <a:cubicBezTo>
                      <a:pt x="6" y="21"/>
                      <a:pt x="6" y="21"/>
                      <a:pt x="6" y="22"/>
                    </a:cubicBezTo>
                    <a:cubicBezTo>
                      <a:pt x="7" y="22"/>
                      <a:pt x="7" y="22"/>
                      <a:pt x="7" y="23"/>
                    </a:cubicBezTo>
                    <a:cubicBezTo>
                      <a:pt x="8" y="23"/>
                      <a:pt x="8" y="23"/>
                      <a:pt x="9" y="23"/>
                    </a:cubicBezTo>
                    <a:cubicBezTo>
                      <a:pt x="10" y="23"/>
                      <a:pt x="10" y="23"/>
                      <a:pt x="11" y="23"/>
                    </a:cubicBezTo>
                    <a:cubicBezTo>
                      <a:pt x="11" y="23"/>
                      <a:pt x="12" y="22"/>
                      <a:pt x="12" y="22"/>
                    </a:cubicBezTo>
                    <a:cubicBezTo>
                      <a:pt x="12" y="22"/>
                      <a:pt x="12" y="22"/>
                      <a:pt x="12" y="22"/>
                    </a:cubicBezTo>
                    <a:cubicBezTo>
                      <a:pt x="12" y="25"/>
                      <a:pt x="12" y="25"/>
                      <a:pt x="12" y="25"/>
                    </a:cubicBezTo>
                    <a:cubicBezTo>
                      <a:pt x="11" y="26"/>
                      <a:pt x="11" y="26"/>
                      <a:pt x="10" y="26"/>
                    </a:cubicBezTo>
                    <a:cubicBezTo>
                      <a:pt x="10" y="26"/>
                      <a:pt x="9" y="26"/>
                      <a:pt x="8" y="26"/>
                    </a:cubicBezTo>
                    <a:close/>
                  </a:path>
                </a:pathLst>
              </a:custGeom>
              <a:solidFill>
                <a:srgbClr val="C7CCC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76" name="Freeform 25"/>
              <p:cNvSpPr>
                <a:spLocks noEditPoints="1"/>
              </p:cNvSpPr>
              <p:nvPr/>
            </p:nvSpPr>
            <p:spPr bwMode="auto">
              <a:xfrm>
                <a:off x="5943601" y="3757613"/>
                <a:ext cx="4763" cy="39688"/>
              </a:xfrm>
              <a:custGeom>
                <a:avLst/>
                <a:gdLst>
                  <a:gd name="T0" fmla="*/ 3 w 3"/>
                  <a:gd name="T1" fmla="*/ 3 h 25"/>
                  <a:gd name="T2" fmla="*/ 0 w 3"/>
                  <a:gd name="T3" fmla="*/ 3 h 25"/>
                  <a:gd name="T4" fmla="*/ 0 w 3"/>
                  <a:gd name="T5" fmla="*/ 0 h 25"/>
                  <a:gd name="T6" fmla="*/ 3 w 3"/>
                  <a:gd name="T7" fmla="*/ 0 h 25"/>
                  <a:gd name="T8" fmla="*/ 3 w 3"/>
                  <a:gd name="T9" fmla="*/ 3 h 25"/>
                  <a:gd name="T10" fmla="*/ 3 w 3"/>
                  <a:gd name="T11" fmla="*/ 25 h 25"/>
                  <a:gd name="T12" fmla="*/ 1 w 3"/>
                  <a:gd name="T13" fmla="*/ 25 h 25"/>
                  <a:gd name="T14" fmla="*/ 1 w 3"/>
                  <a:gd name="T15" fmla="*/ 6 h 25"/>
                  <a:gd name="T16" fmla="*/ 3 w 3"/>
                  <a:gd name="T17" fmla="*/ 6 h 25"/>
                  <a:gd name="T18" fmla="*/ 3 w 3"/>
                  <a:gd name="T19" fmla="*/ 25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 h="25">
                    <a:moveTo>
                      <a:pt x="3" y="3"/>
                    </a:moveTo>
                    <a:lnTo>
                      <a:pt x="0" y="3"/>
                    </a:lnTo>
                    <a:lnTo>
                      <a:pt x="0" y="0"/>
                    </a:lnTo>
                    <a:lnTo>
                      <a:pt x="3" y="0"/>
                    </a:lnTo>
                    <a:lnTo>
                      <a:pt x="3" y="3"/>
                    </a:lnTo>
                    <a:close/>
                    <a:moveTo>
                      <a:pt x="3" y="25"/>
                    </a:moveTo>
                    <a:lnTo>
                      <a:pt x="1" y="25"/>
                    </a:lnTo>
                    <a:lnTo>
                      <a:pt x="1" y="6"/>
                    </a:lnTo>
                    <a:lnTo>
                      <a:pt x="3" y="6"/>
                    </a:lnTo>
                    <a:lnTo>
                      <a:pt x="3" y="25"/>
                    </a:lnTo>
                    <a:close/>
                  </a:path>
                </a:pathLst>
              </a:custGeom>
              <a:solidFill>
                <a:srgbClr val="C7CCC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77" name="Freeform 26"/>
              <p:cNvSpPr>
                <a:spLocks noEditPoints="1"/>
              </p:cNvSpPr>
              <p:nvPr/>
            </p:nvSpPr>
            <p:spPr bwMode="auto">
              <a:xfrm>
                <a:off x="5954713" y="3767138"/>
                <a:ext cx="25400" cy="30163"/>
              </a:xfrm>
              <a:custGeom>
                <a:avLst/>
                <a:gdLst>
                  <a:gd name="T0" fmla="*/ 18 w 18"/>
                  <a:gd name="T1" fmla="*/ 10 h 21"/>
                  <a:gd name="T2" fmla="*/ 15 w 18"/>
                  <a:gd name="T3" fmla="*/ 18 h 21"/>
                  <a:gd name="T4" fmla="*/ 9 w 18"/>
                  <a:gd name="T5" fmla="*/ 21 h 21"/>
                  <a:gd name="T6" fmla="*/ 2 w 18"/>
                  <a:gd name="T7" fmla="*/ 18 h 21"/>
                  <a:gd name="T8" fmla="*/ 0 w 18"/>
                  <a:gd name="T9" fmla="*/ 10 h 21"/>
                  <a:gd name="T10" fmla="*/ 2 w 18"/>
                  <a:gd name="T11" fmla="*/ 3 h 21"/>
                  <a:gd name="T12" fmla="*/ 9 w 18"/>
                  <a:gd name="T13" fmla="*/ 0 h 21"/>
                  <a:gd name="T14" fmla="*/ 15 w 18"/>
                  <a:gd name="T15" fmla="*/ 3 h 21"/>
                  <a:gd name="T16" fmla="*/ 18 w 18"/>
                  <a:gd name="T17" fmla="*/ 10 h 21"/>
                  <a:gd name="T18" fmla="*/ 14 w 18"/>
                  <a:gd name="T19" fmla="*/ 10 h 21"/>
                  <a:gd name="T20" fmla="*/ 13 w 18"/>
                  <a:gd name="T21" fmla="*/ 5 h 21"/>
                  <a:gd name="T22" fmla="*/ 9 w 18"/>
                  <a:gd name="T23" fmla="*/ 3 h 21"/>
                  <a:gd name="T24" fmla="*/ 5 w 18"/>
                  <a:gd name="T25" fmla="*/ 5 h 21"/>
                  <a:gd name="T26" fmla="*/ 3 w 18"/>
                  <a:gd name="T27" fmla="*/ 10 h 21"/>
                  <a:gd name="T28" fmla="*/ 5 w 18"/>
                  <a:gd name="T29" fmla="*/ 16 h 21"/>
                  <a:gd name="T30" fmla="*/ 9 w 18"/>
                  <a:gd name="T31" fmla="*/ 18 h 21"/>
                  <a:gd name="T32" fmla="*/ 13 w 18"/>
                  <a:gd name="T33" fmla="*/ 16 h 21"/>
                  <a:gd name="T34" fmla="*/ 14 w 18"/>
                  <a:gd name="T35" fmla="*/ 1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8" h="21">
                    <a:moveTo>
                      <a:pt x="18" y="10"/>
                    </a:moveTo>
                    <a:cubicBezTo>
                      <a:pt x="18" y="14"/>
                      <a:pt x="17" y="17"/>
                      <a:pt x="15" y="18"/>
                    </a:cubicBezTo>
                    <a:cubicBezTo>
                      <a:pt x="14" y="20"/>
                      <a:pt x="12" y="21"/>
                      <a:pt x="9" y="21"/>
                    </a:cubicBezTo>
                    <a:cubicBezTo>
                      <a:pt x="6" y="21"/>
                      <a:pt x="4" y="20"/>
                      <a:pt x="2" y="18"/>
                    </a:cubicBezTo>
                    <a:cubicBezTo>
                      <a:pt x="1" y="16"/>
                      <a:pt x="0" y="14"/>
                      <a:pt x="0" y="10"/>
                    </a:cubicBezTo>
                    <a:cubicBezTo>
                      <a:pt x="0" y="7"/>
                      <a:pt x="1" y="4"/>
                      <a:pt x="2" y="3"/>
                    </a:cubicBezTo>
                    <a:cubicBezTo>
                      <a:pt x="4" y="1"/>
                      <a:pt x="6" y="0"/>
                      <a:pt x="9" y="0"/>
                    </a:cubicBezTo>
                    <a:cubicBezTo>
                      <a:pt x="12" y="0"/>
                      <a:pt x="14" y="1"/>
                      <a:pt x="15" y="3"/>
                    </a:cubicBezTo>
                    <a:cubicBezTo>
                      <a:pt x="17" y="4"/>
                      <a:pt x="18" y="7"/>
                      <a:pt x="18" y="10"/>
                    </a:cubicBezTo>
                    <a:close/>
                    <a:moveTo>
                      <a:pt x="14" y="10"/>
                    </a:moveTo>
                    <a:cubicBezTo>
                      <a:pt x="14" y="8"/>
                      <a:pt x="14" y="6"/>
                      <a:pt x="13" y="5"/>
                    </a:cubicBezTo>
                    <a:cubicBezTo>
                      <a:pt x="12" y="3"/>
                      <a:pt x="11" y="3"/>
                      <a:pt x="9" y="3"/>
                    </a:cubicBezTo>
                    <a:cubicBezTo>
                      <a:pt x="7" y="3"/>
                      <a:pt x="6" y="3"/>
                      <a:pt x="5" y="5"/>
                    </a:cubicBezTo>
                    <a:cubicBezTo>
                      <a:pt x="4" y="6"/>
                      <a:pt x="3" y="8"/>
                      <a:pt x="3" y="10"/>
                    </a:cubicBezTo>
                    <a:cubicBezTo>
                      <a:pt x="3" y="13"/>
                      <a:pt x="4" y="15"/>
                      <a:pt x="5" y="16"/>
                    </a:cubicBezTo>
                    <a:cubicBezTo>
                      <a:pt x="6" y="18"/>
                      <a:pt x="7" y="18"/>
                      <a:pt x="9" y="18"/>
                    </a:cubicBezTo>
                    <a:cubicBezTo>
                      <a:pt x="11" y="18"/>
                      <a:pt x="12" y="18"/>
                      <a:pt x="13" y="16"/>
                    </a:cubicBezTo>
                    <a:cubicBezTo>
                      <a:pt x="14" y="15"/>
                      <a:pt x="14" y="13"/>
                      <a:pt x="14" y="10"/>
                    </a:cubicBezTo>
                    <a:close/>
                  </a:path>
                </a:pathLst>
              </a:custGeom>
              <a:solidFill>
                <a:srgbClr val="C7CCC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78" name="Freeform 27"/>
              <p:cNvSpPr/>
              <p:nvPr/>
            </p:nvSpPr>
            <p:spPr bwMode="auto">
              <a:xfrm>
                <a:off x="5983288" y="3767138"/>
                <a:ext cx="22225" cy="30163"/>
              </a:xfrm>
              <a:custGeom>
                <a:avLst/>
                <a:gdLst>
                  <a:gd name="T0" fmla="*/ 16 w 16"/>
                  <a:gd name="T1" fmla="*/ 21 h 21"/>
                  <a:gd name="T2" fmla="*/ 13 w 16"/>
                  <a:gd name="T3" fmla="*/ 21 h 21"/>
                  <a:gd name="T4" fmla="*/ 13 w 16"/>
                  <a:gd name="T5" fmla="*/ 9 h 21"/>
                  <a:gd name="T6" fmla="*/ 13 w 16"/>
                  <a:gd name="T7" fmla="*/ 6 h 21"/>
                  <a:gd name="T8" fmla="*/ 12 w 16"/>
                  <a:gd name="T9" fmla="*/ 5 h 21"/>
                  <a:gd name="T10" fmla="*/ 11 w 16"/>
                  <a:gd name="T11" fmla="*/ 3 h 21"/>
                  <a:gd name="T12" fmla="*/ 9 w 16"/>
                  <a:gd name="T13" fmla="*/ 3 h 21"/>
                  <a:gd name="T14" fmla="*/ 6 w 16"/>
                  <a:gd name="T15" fmla="*/ 4 h 21"/>
                  <a:gd name="T16" fmla="*/ 4 w 16"/>
                  <a:gd name="T17" fmla="*/ 5 h 21"/>
                  <a:gd name="T18" fmla="*/ 4 w 16"/>
                  <a:gd name="T19" fmla="*/ 21 h 21"/>
                  <a:gd name="T20" fmla="*/ 0 w 16"/>
                  <a:gd name="T21" fmla="*/ 21 h 21"/>
                  <a:gd name="T22" fmla="*/ 0 w 16"/>
                  <a:gd name="T23" fmla="*/ 0 h 21"/>
                  <a:gd name="T24" fmla="*/ 4 w 16"/>
                  <a:gd name="T25" fmla="*/ 0 h 21"/>
                  <a:gd name="T26" fmla="*/ 4 w 16"/>
                  <a:gd name="T27" fmla="*/ 3 h 21"/>
                  <a:gd name="T28" fmla="*/ 7 w 16"/>
                  <a:gd name="T29" fmla="*/ 1 h 21"/>
                  <a:gd name="T30" fmla="*/ 10 w 16"/>
                  <a:gd name="T31" fmla="*/ 0 h 21"/>
                  <a:gd name="T32" fmla="*/ 15 w 16"/>
                  <a:gd name="T33" fmla="*/ 2 h 21"/>
                  <a:gd name="T34" fmla="*/ 16 w 16"/>
                  <a:gd name="T35" fmla="*/ 7 h 21"/>
                  <a:gd name="T36" fmla="*/ 16 w 16"/>
                  <a:gd name="T37" fmla="*/ 2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6" h="21">
                    <a:moveTo>
                      <a:pt x="16" y="21"/>
                    </a:moveTo>
                    <a:cubicBezTo>
                      <a:pt x="13" y="21"/>
                      <a:pt x="13" y="21"/>
                      <a:pt x="13" y="21"/>
                    </a:cubicBezTo>
                    <a:cubicBezTo>
                      <a:pt x="13" y="9"/>
                      <a:pt x="13" y="9"/>
                      <a:pt x="13" y="9"/>
                    </a:cubicBezTo>
                    <a:cubicBezTo>
                      <a:pt x="13" y="8"/>
                      <a:pt x="13" y="7"/>
                      <a:pt x="13" y="6"/>
                    </a:cubicBezTo>
                    <a:cubicBezTo>
                      <a:pt x="13" y="6"/>
                      <a:pt x="12" y="5"/>
                      <a:pt x="12" y="5"/>
                    </a:cubicBezTo>
                    <a:cubicBezTo>
                      <a:pt x="12" y="4"/>
                      <a:pt x="12" y="4"/>
                      <a:pt x="11" y="3"/>
                    </a:cubicBezTo>
                    <a:cubicBezTo>
                      <a:pt x="11" y="3"/>
                      <a:pt x="10" y="3"/>
                      <a:pt x="9" y="3"/>
                    </a:cubicBezTo>
                    <a:cubicBezTo>
                      <a:pt x="8" y="3"/>
                      <a:pt x="7" y="3"/>
                      <a:pt x="6" y="4"/>
                    </a:cubicBezTo>
                    <a:cubicBezTo>
                      <a:pt x="5" y="4"/>
                      <a:pt x="5" y="5"/>
                      <a:pt x="4" y="5"/>
                    </a:cubicBezTo>
                    <a:cubicBezTo>
                      <a:pt x="4" y="21"/>
                      <a:pt x="4" y="21"/>
                      <a:pt x="4" y="21"/>
                    </a:cubicBezTo>
                    <a:cubicBezTo>
                      <a:pt x="0" y="21"/>
                      <a:pt x="0" y="21"/>
                      <a:pt x="0" y="21"/>
                    </a:cubicBezTo>
                    <a:cubicBezTo>
                      <a:pt x="0" y="0"/>
                      <a:pt x="0" y="0"/>
                      <a:pt x="0" y="0"/>
                    </a:cubicBezTo>
                    <a:cubicBezTo>
                      <a:pt x="4" y="0"/>
                      <a:pt x="4" y="0"/>
                      <a:pt x="4" y="0"/>
                    </a:cubicBezTo>
                    <a:cubicBezTo>
                      <a:pt x="4" y="3"/>
                      <a:pt x="4" y="3"/>
                      <a:pt x="4" y="3"/>
                    </a:cubicBezTo>
                    <a:cubicBezTo>
                      <a:pt x="5" y="2"/>
                      <a:pt x="6" y="1"/>
                      <a:pt x="7" y="1"/>
                    </a:cubicBezTo>
                    <a:cubicBezTo>
                      <a:pt x="8" y="0"/>
                      <a:pt x="9" y="0"/>
                      <a:pt x="10" y="0"/>
                    </a:cubicBezTo>
                    <a:cubicBezTo>
                      <a:pt x="12" y="0"/>
                      <a:pt x="13" y="0"/>
                      <a:pt x="15" y="2"/>
                    </a:cubicBezTo>
                    <a:cubicBezTo>
                      <a:pt x="16" y="3"/>
                      <a:pt x="16" y="5"/>
                      <a:pt x="16" y="7"/>
                    </a:cubicBezTo>
                    <a:lnTo>
                      <a:pt x="16" y="21"/>
                    </a:lnTo>
                    <a:close/>
                  </a:path>
                </a:pathLst>
              </a:custGeom>
              <a:solidFill>
                <a:srgbClr val="C7CCC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79" name="Freeform 28"/>
              <p:cNvSpPr/>
              <p:nvPr/>
            </p:nvSpPr>
            <p:spPr bwMode="auto">
              <a:xfrm>
                <a:off x="6011863" y="3787775"/>
                <a:ext cx="11113" cy="17463"/>
              </a:xfrm>
              <a:custGeom>
                <a:avLst/>
                <a:gdLst>
                  <a:gd name="T0" fmla="*/ 7 w 7"/>
                  <a:gd name="T1" fmla="*/ 0 h 11"/>
                  <a:gd name="T2" fmla="*/ 2 w 7"/>
                  <a:gd name="T3" fmla="*/ 11 h 11"/>
                  <a:gd name="T4" fmla="*/ 0 w 7"/>
                  <a:gd name="T5" fmla="*/ 11 h 11"/>
                  <a:gd name="T6" fmla="*/ 2 w 7"/>
                  <a:gd name="T7" fmla="*/ 0 h 11"/>
                  <a:gd name="T8" fmla="*/ 7 w 7"/>
                  <a:gd name="T9" fmla="*/ 0 h 11"/>
                </a:gdLst>
                <a:ahLst/>
                <a:cxnLst>
                  <a:cxn ang="0">
                    <a:pos x="T0" y="T1"/>
                  </a:cxn>
                  <a:cxn ang="0">
                    <a:pos x="T2" y="T3"/>
                  </a:cxn>
                  <a:cxn ang="0">
                    <a:pos x="T4" y="T5"/>
                  </a:cxn>
                  <a:cxn ang="0">
                    <a:pos x="T6" y="T7"/>
                  </a:cxn>
                  <a:cxn ang="0">
                    <a:pos x="T8" y="T9"/>
                  </a:cxn>
                </a:cxnLst>
                <a:rect l="0" t="0" r="r" b="b"/>
                <a:pathLst>
                  <a:path w="7" h="11">
                    <a:moveTo>
                      <a:pt x="7" y="0"/>
                    </a:moveTo>
                    <a:lnTo>
                      <a:pt x="2" y="11"/>
                    </a:lnTo>
                    <a:lnTo>
                      <a:pt x="0" y="11"/>
                    </a:lnTo>
                    <a:lnTo>
                      <a:pt x="2" y="0"/>
                    </a:lnTo>
                    <a:lnTo>
                      <a:pt x="7" y="0"/>
                    </a:lnTo>
                    <a:close/>
                  </a:path>
                </a:pathLst>
              </a:custGeom>
              <a:solidFill>
                <a:srgbClr val="C7CCC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80" name="Freeform 29"/>
              <p:cNvSpPr>
                <a:spLocks noEditPoints="1"/>
              </p:cNvSpPr>
              <p:nvPr/>
            </p:nvSpPr>
            <p:spPr bwMode="auto">
              <a:xfrm>
                <a:off x="5537201" y="3819525"/>
                <a:ext cx="23813" cy="39688"/>
              </a:xfrm>
              <a:custGeom>
                <a:avLst/>
                <a:gdLst>
                  <a:gd name="T0" fmla="*/ 17 w 17"/>
                  <a:gd name="T1" fmla="*/ 18 h 29"/>
                  <a:gd name="T2" fmla="*/ 15 w 17"/>
                  <a:gd name="T3" fmla="*/ 26 h 29"/>
                  <a:gd name="T4" fmla="*/ 9 w 17"/>
                  <a:gd name="T5" fmla="*/ 29 h 29"/>
                  <a:gd name="T6" fmla="*/ 6 w 17"/>
                  <a:gd name="T7" fmla="*/ 28 h 29"/>
                  <a:gd name="T8" fmla="*/ 4 w 17"/>
                  <a:gd name="T9" fmla="*/ 27 h 29"/>
                  <a:gd name="T10" fmla="*/ 3 w 17"/>
                  <a:gd name="T11" fmla="*/ 28 h 29"/>
                  <a:gd name="T12" fmla="*/ 0 w 17"/>
                  <a:gd name="T13" fmla="*/ 28 h 29"/>
                  <a:gd name="T14" fmla="*/ 0 w 17"/>
                  <a:gd name="T15" fmla="*/ 0 h 29"/>
                  <a:gd name="T16" fmla="*/ 4 w 17"/>
                  <a:gd name="T17" fmla="*/ 0 h 29"/>
                  <a:gd name="T18" fmla="*/ 4 w 17"/>
                  <a:gd name="T19" fmla="*/ 10 h 29"/>
                  <a:gd name="T20" fmla="*/ 6 w 17"/>
                  <a:gd name="T21" fmla="*/ 8 h 29"/>
                  <a:gd name="T22" fmla="*/ 10 w 17"/>
                  <a:gd name="T23" fmla="*/ 7 h 29"/>
                  <a:gd name="T24" fmla="*/ 15 w 17"/>
                  <a:gd name="T25" fmla="*/ 10 h 29"/>
                  <a:gd name="T26" fmla="*/ 17 w 17"/>
                  <a:gd name="T27" fmla="*/ 18 h 29"/>
                  <a:gd name="T28" fmla="*/ 14 w 17"/>
                  <a:gd name="T29" fmla="*/ 18 h 29"/>
                  <a:gd name="T30" fmla="*/ 13 w 17"/>
                  <a:gd name="T31" fmla="*/ 13 h 29"/>
                  <a:gd name="T32" fmla="*/ 9 w 17"/>
                  <a:gd name="T33" fmla="*/ 11 h 29"/>
                  <a:gd name="T34" fmla="*/ 6 w 17"/>
                  <a:gd name="T35" fmla="*/ 11 h 29"/>
                  <a:gd name="T36" fmla="*/ 4 w 17"/>
                  <a:gd name="T37" fmla="*/ 13 h 29"/>
                  <a:gd name="T38" fmla="*/ 4 w 17"/>
                  <a:gd name="T39" fmla="*/ 25 h 29"/>
                  <a:gd name="T40" fmla="*/ 6 w 17"/>
                  <a:gd name="T41" fmla="*/ 25 h 29"/>
                  <a:gd name="T42" fmla="*/ 8 w 17"/>
                  <a:gd name="T43" fmla="*/ 26 h 29"/>
                  <a:gd name="T44" fmla="*/ 12 w 17"/>
                  <a:gd name="T45" fmla="*/ 24 h 29"/>
                  <a:gd name="T46" fmla="*/ 14 w 17"/>
                  <a:gd name="T47" fmla="*/ 18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7" h="29">
                    <a:moveTo>
                      <a:pt x="17" y="18"/>
                    </a:moveTo>
                    <a:cubicBezTo>
                      <a:pt x="17" y="21"/>
                      <a:pt x="16" y="24"/>
                      <a:pt x="15" y="26"/>
                    </a:cubicBezTo>
                    <a:cubicBezTo>
                      <a:pt x="13" y="28"/>
                      <a:pt x="11" y="29"/>
                      <a:pt x="9" y="29"/>
                    </a:cubicBezTo>
                    <a:cubicBezTo>
                      <a:pt x="8" y="29"/>
                      <a:pt x="7" y="29"/>
                      <a:pt x="6" y="28"/>
                    </a:cubicBezTo>
                    <a:cubicBezTo>
                      <a:pt x="5" y="28"/>
                      <a:pt x="4" y="28"/>
                      <a:pt x="4" y="27"/>
                    </a:cubicBezTo>
                    <a:cubicBezTo>
                      <a:pt x="3" y="28"/>
                      <a:pt x="3" y="28"/>
                      <a:pt x="3" y="28"/>
                    </a:cubicBezTo>
                    <a:cubicBezTo>
                      <a:pt x="0" y="28"/>
                      <a:pt x="0" y="28"/>
                      <a:pt x="0" y="28"/>
                    </a:cubicBezTo>
                    <a:cubicBezTo>
                      <a:pt x="0" y="0"/>
                      <a:pt x="0" y="0"/>
                      <a:pt x="0" y="0"/>
                    </a:cubicBezTo>
                    <a:cubicBezTo>
                      <a:pt x="4" y="0"/>
                      <a:pt x="4" y="0"/>
                      <a:pt x="4" y="0"/>
                    </a:cubicBezTo>
                    <a:cubicBezTo>
                      <a:pt x="4" y="10"/>
                      <a:pt x="4" y="10"/>
                      <a:pt x="4" y="10"/>
                    </a:cubicBezTo>
                    <a:cubicBezTo>
                      <a:pt x="4" y="9"/>
                      <a:pt x="5" y="9"/>
                      <a:pt x="6" y="8"/>
                    </a:cubicBezTo>
                    <a:cubicBezTo>
                      <a:pt x="7" y="8"/>
                      <a:pt x="8" y="7"/>
                      <a:pt x="10" y="7"/>
                    </a:cubicBezTo>
                    <a:cubicBezTo>
                      <a:pt x="12" y="7"/>
                      <a:pt x="14" y="8"/>
                      <a:pt x="15" y="10"/>
                    </a:cubicBezTo>
                    <a:cubicBezTo>
                      <a:pt x="16" y="12"/>
                      <a:pt x="17" y="14"/>
                      <a:pt x="17" y="18"/>
                    </a:cubicBezTo>
                    <a:close/>
                    <a:moveTo>
                      <a:pt x="14" y="18"/>
                    </a:moveTo>
                    <a:cubicBezTo>
                      <a:pt x="14" y="16"/>
                      <a:pt x="13" y="14"/>
                      <a:pt x="13" y="13"/>
                    </a:cubicBezTo>
                    <a:cubicBezTo>
                      <a:pt x="12" y="11"/>
                      <a:pt x="11" y="11"/>
                      <a:pt x="9" y="11"/>
                    </a:cubicBezTo>
                    <a:cubicBezTo>
                      <a:pt x="8" y="11"/>
                      <a:pt x="7" y="11"/>
                      <a:pt x="6" y="11"/>
                    </a:cubicBezTo>
                    <a:cubicBezTo>
                      <a:pt x="5" y="12"/>
                      <a:pt x="4" y="12"/>
                      <a:pt x="4" y="13"/>
                    </a:cubicBezTo>
                    <a:cubicBezTo>
                      <a:pt x="4" y="25"/>
                      <a:pt x="4" y="25"/>
                      <a:pt x="4" y="25"/>
                    </a:cubicBezTo>
                    <a:cubicBezTo>
                      <a:pt x="4" y="25"/>
                      <a:pt x="5" y="25"/>
                      <a:pt x="6" y="25"/>
                    </a:cubicBezTo>
                    <a:cubicBezTo>
                      <a:pt x="7" y="26"/>
                      <a:pt x="7" y="26"/>
                      <a:pt x="8" y="26"/>
                    </a:cubicBezTo>
                    <a:cubicBezTo>
                      <a:pt x="10" y="26"/>
                      <a:pt x="11" y="25"/>
                      <a:pt x="12" y="24"/>
                    </a:cubicBezTo>
                    <a:cubicBezTo>
                      <a:pt x="13" y="23"/>
                      <a:pt x="14" y="21"/>
                      <a:pt x="14" y="18"/>
                    </a:cubicBezTo>
                    <a:close/>
                  </a:path>
                </a:pathLst>
              </a:custGeom>
              <a:solidFill>
                <a:srgbClr val="C7CCC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81" name="Freeform 30"/>
              <p:cNvSpPr>
                <a:spLocks noEditPoints="1"/>
              </p:cNvSpPr>
              <p:nvPr/>
            </p:nvSpPr>
            <p:spPr bwMode="auto">
              <a:xfrm>
                <a:off x="5562601" y="3829050"/>
                <a:ext cx="22225" cy="30163"/>
              </a:xfrm>
              <a:custGeom>
                <a:avLst/>
                <a:gdLst>
                  <a:gd name="T0" fmla="*/ 13 w 16"/>
                  <a:gd name="T1" fmla="*/ 19 h 22"/>
                  <a:gd name="T2" fmla="*/ 12 w 16"/>
                  <a:gd name="T3" fmla="*/ 20 h 22"/>
                  <a:gd name="T4" fmla="*/ 11 w 16"/>
                  <a:gd name="T5" fmla="*/ 21 h 22"/>
                  <a:gd name="T6" fmla="*/ 9 w 16"/>
                  <a:gd name="T7" fmla="*/ 22 h 22"/>
                  <a:gd name="T8" fmla="*/ 6 w 16"/>
                  <a:gd name="T9" fmla="*/ 22 h 22"/>
                  <a:gd name="T10" fmla="*/ 4 w 16"/>
                  <a:gd name="T11" fmla="*/ 21 h 22"/>
                  <a:gd name="T12" fmla="*/ 2 w 16"/>
                  <a:gd name="T13" fmla="*/ 20 h 22"/>
                  <a:gd name="T14" fmla="*/ 1 w 16"/>
                  <a:gd name="T15" fmla="*/ 18 h 22"/>
                  <a:gd name="T16" fmla="*/ 0 w 16"/>
                  <a:gd name="T17" fmla="*/ 15 h 22"/>
                  <a:gd name="T18" fmla="*/ 1 w 16"/>
                  <a:gd name="T19" fmla="*/ 12 h 22"/>
                  <a:gd name="T20" fmla="*/ 4 w 16"/>
                  <a:gd name="T21" fmla="*/ 9 h 22"/>
                  <a:gd name="T22" fmla="*/ 8 w 16"/>
                  <a:gd name="T23" fmla="*/ 8 h 22"/>
                  <a:gd name="T24" fmla="*/ 13 w 16"/>
                  <a:gd name="T25" fmla="*/ 8 h 22"/>
                  <a:gd name="T26" fmla="*/ 13 w 16"/>
                  <a:gd name="T27" fmla="*/ 7 h 22"/>
                  <a:gd name="T28" fmla="*/ 13 w 16"/>
                  <a:gd name="T29" fmla="*/ 5 h 22"/>
                  <a:gd name="T30" fmla="*/ 12 w 16"/>
                  <a:gd name="T31" fmla="*/ 4 h 22"/>
                  <a:gd name="T32" fmla="*/ 10 w 16"/>
                  <a:gd name="T33" fmla="*/ 4 h 22"/>
                  <a:gd name="T34" fmla="*/ 8 w 16"/>
                  <a:gd name="T35" fmla="*/ 3 h 22"/>
                  <a:gd name="T36" fmla="*/ 5 w 16"/>
                  <a:gd name="T37" fmla="*/ 4 h 22"/>
                  <a:gd name="T38" fmla="*/ 2 w 16"/>
                  <a:gd name="T39" fmla="*/ 5 h 22"/>
                  <a:gd name="T40" fmla="*/ 2 w 16"/>
                  <a:gd name="T41" fmla="*/ 5 h 22"/>
                  <a:gd name="T42" fmla="*/ 2 w 16"/>
                  <a:gd name="T43" fmla="*/ 1 h 22"/>
                  <a:gd name="T44" fmla="*/ 5 w 16"/>
                  <a:gd name="T45" fmla="*/ 1 h 22"/>
                  <a:gd name="T46" fmla="*/ 8 w 16"/>
                  <a:gd name="T47" fmla="*/ 0 h 22"/>
                  <a:gd name="T48" fmla="*/ 12 w 16"/>
                  <a:gd name="T49" fmla="*/ 1 h 22"/>
                  <a:gd name="T50" fmla="*/ 14 w 16"/>
                  <a:gd name="T51" fmla="*/ 2 h 22"/>
                  <a:gd name="T52" fmla="*/ 16 w 16"/>
                  <a:gd name="T53" fmla="*/ 4 h 22"/>
                  <a:gd name="T54" fmla="*/ 16 w 16"/>
                  <a:gd name="T55" fmla="*/ 7 h 22"/>
                  <a:gd name="T56" fmla="*/ 16 w 16"/>
                  <a:gd name="T57" fmla="*/ 21 h 22"/>
                  <a:gd name="T58" fmla="*/ 13 w 16"/>
                  <a:gd name="T59" fmla="*/ 21 h 22"/>
                  <a:gd name="T60" fmla="*/ 13 w 16"/>
                  <a:gd name="T61" fmla="*/ 19 h 22"/>
                  <a:gd name="T62" fmla="*/ 13 w 16"/>
                  <a:gd name="T63" fmla="*/ 16 h 22"/>
                  <a:gd name="T64" fmla="*/ 13 w 16"/>
                  <a:gd name="T65" fmla="*/ 11 h 22"/>
                  <a:gd name="T66" fmla="*/ 10 w 16"/>
                  <a:gd name="T67" fmla="*/ 11 h 22"/>
                  <a:gd name="T68" fmla="*/ 7 w 16"/>
                  <a:gd name="T69" fmla="*/ 11 h 22"/>
                  <a:gd name="T70" fmla="*/ 5 w 16"/>
                  <a:gd name="T71" fmla="*/ 13 h 22"/>
                  <a:gd name="T72" fmla="*/ 4 w 16"/>
                  <a:gd name="T73" fmla="*/ 15 h 22"/>
                  <a:gd name="T74" fmla="*/ 5 w 16"/>
                  <a:gd name="T75" fmla="*/ 18 h 22"/>
                  <a:gd name="T76" fmla="*/ 8 w 16"/>
                  <a:gd name="T77" fmla="*/ 19 h 22"/>
                  <a:gd name="T78" fmla="*/ 11 w 16"/>
                  <a:gd name="T79" fmla="*/ 18 h 22"/>
                  <a:gd name="T80" fmla="*/ 13 w 16"/>
                  <a:gd name="T81" fmla="*/ 16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6" h="22">
                    <a:moveTo>
                      <a:pt x="13" y="19"/>
                    </a:moveTo>
                    <a:cubicBezTo>
                      <a:pt x="13" y="19"/>
                      <a:pt x="12" y="20"/>
                      <a:pt x="12" y="20"/>
                    </a:cubicBezTo>
                    <a:cubicBezTo>
                      <a:pt x="11" y="20"/>
                      <a:pt x="11" y="21"/>
                      <a:pt x="11" y="21"/>
                    </a:cubicBezTo>
                    <a:cubicBezTo>
                      <a:pt x="10" y="21"/>
                      <a:pt x="9" y="21"/>
                      <a:pt x="9" y="22"/>
                    </a:cubicBezTo>
                    <a:cubicBezTo>
                      <a:pt x="8" y="22"/>
                      <a:pt x="7" y="22"/>
                      <a:pt x="6" y="22"/>
                    </a:cubicBezTo>
                    <a:cubicBezTo>
                      <a:pt x="6" y="22"/>
                      <a:pt x="5" y="22"/>
                      <a:pt x="4" y="21"/>
                    </a:cubicBezTo>
                    <a:cubicBezTo>
                      <a:pt x="3" y="21"/>
                      <a:pt x="3" y="21"/>
                      <a:pt x="2" y="20"/>
                    </a:cubicBezTo>
                    <a:cubicBezTo>
                      <a:pt x="2" y="19"/>
                      <a:pt x="1" y="19"/>
                      <a:pt x="1" y="18"/>
                    </a:cubicBezTo>
                    <a:cubicBezTo>
                      <a:pt x="0" y="17"/>
                      <a:pt x="0" y="16"/>
                      <a:pt x="0" y="15"/>
                    </a:cubicBezTo>
                    <a:cubicBezTo>
                      <a:pt x="0" y="14"/>
                      <a:pt x="1" y="13"/>
                      <a:pt x="1" y="12"/>
                    </a:cubicBezTo>
                    <a:cubicBezTo>
                      <a:pt x="2" y="11"/>
                      <a:pt x="3" y="10"/>
                      <a:pt x="4" y="9"/>
                    </a:cubicBezTo>
                    <a:cubicBezTo>
                      <a:pt x="5" y="9"/>
                      <a:pt x="6" y="9"/>
                      <a:pt x="8" y="8"/>
                    </a:cubicBezTo>
                    <a:cubicBezTo>
                      <a:pt x="10" y="8"/>
                      <a:pt x="11" y="8"/>
                      <a:pt x="13" y="8"/>
                    </a:cubicBezTo>
                    <a:cubicBezTo>
                      <a:pt x="13" y="7"/>
                      <a:pt x="13" y="7"/>
                      <a:pt x="13" y="7"/>
                    </a:cubicBezTo>
                    <a:cubicBezTo>
                      <a:pt x="13" y="6"/>
                      <a:pt x="13" y="6"/>
                      <a:pt x="13" y="5"/>
                    </a:cubicBezTo>
                    <a:cubicBezTo>
                      <a:pt x="12" y="5"/>
                      <a:pt x="12" y="4"/>
                      <a:pt x="12" y="4"/>
                    </a:cubicBezTo>
                    <a:cubicBezTo>
                      <a:pt x="11" y="4"/>
                      <a:pt x="11" y="4"/>
                      <a:pt x="10" y="4"/>
                    </a:cubicBezTo>
                    <a:cubicBezTo>
                      <a:pt x="9" y="4"/>
                      <a:pt x="9" y="3"/>
                      <a:pt x="8" y="3"/>
                    </a:cubicBezTo>
                    <a:cubicBezTo>
                      <a:pt x="7" y="3"/>
                      <a:pt x="6" y="4"/>
                      <a:pt x="5" y="4"/>
                    </a:cubicBezTo>
                    <a:cubicBezTo>
                      <a:pt x="4" y="4"/>
                      <a:pt x="3" y="4"/>
                      <a:pt x="2" y="5"/>
                    </a:cubicBezTo>
                    <a:cubicBezTo>
                      <a:pt x="2" y="5"/>
                      <a:pt x="2" y="5"/>
                      <a:pt x="2" y="5"/>
                    </a:cubicBezTo>
                    <a:cubicBezTo>
                      <a:pt x="2" y="1"/>
                      <a:pt x="2" y="1"/>
                      <a:pt x="2" y="1"/>
                    </a:cubicBezTo>
                    <a:cubicBezTo>
                      <a:pt x="3" y="1"/>
                      <a:pt x="3" y="1"/>
                      <a:pt x="5" y="1"/>
                    </a:cubicBezTo>
                    <a:cubicBezTo>
                      <a:pt x="6" y="1"/>
                      <a:pt x="7" y="0"/>
                      <a:pt x="8" y="0"/>
                    </a:cubicBezTo>
                    <a:cubicBezTo>
                      <a:pt x="10" y="0"/>
                      <a:pt x="11" y="1"/>
                      <a:pt x="12" y="1"/>
                    </a:cubicBezTo>
                    <a:cubicBezTo>
                      <a:pt x="13" y="1"/>
                      <a:pt x="13" y="1"/>
                      <a:pt x="14" y="2"/>
                    </a:cubicBezTo>
                    <a:cubicBezTo>
                      <a:pt x="15" y="3"/>
                      <a:pt x="16" y="3"/>
                      <a:pt x="16" y="4"/>
                    </a:cubicBezTo>
                    <a:cubicBezTo>
                      <a:pt x="16" y="5"/>
                      <a:pt x="16" y="6"/>
                      <a:pt x="16" y="7"/>
                    </a:cubicBezTo>
                    <a:cubicBezTo>
                      <a:pt x="16" y="21"/>
                      <a:pt x="16" y="21"/>
                      <a:pt x="16" y="21"/>
                    </a:cubicBezTo>
                    <a:cubicBezTo>
                      <a:pt x="13" y="21"/>
                      <a:pt x="13" y="21"/>
                      <a:pt x="13" y="21"/>
                    </a:cubicBezTo>
                    <a:lnTo>
                      <a:pt x="13" y="19"/>
                    </a:lnTo>
                    <a:close/>
                    <a:moveTo>
                      <a:pt x="13" y="16"/>
                    </a:moveTo>
                    <a:cubicBezTo>
                      <a:pt x="13" y="11"/>
                      <a:pt x="13" y="11"/>
                      <a:pt x="13" y="11"/>
                    </a:cubicBezTo>
                    <a:cubicBezTo>
                      <a:pt x="12" y="11"/>
                      <a:pt x="11" y="11"/>
                      <a:pt x="10" y="11"/>
                    </a:cubicBezTo>
                    <a:cubicBezTo>
                      <a:pt x="9" y="11"/>
                      <a:pt x="8" y="11"/>
                      <a:pt x="7" y="11"/>
                    </a:cubicBezTo>
                    <a:cubicBezTo>
                      <a:pt x="6" y="12"/>
                      <a:pt x="5" y="12"/>
                      <a:pt x="5" y="13"/>
                    </a:cubicBezTo>
                    <a:cubicBezTo>
                      <a:pt x="4" y="13"/>
                      <a:pt x="4" y="14"/>
                      <a:pt x="4" y="15"/>
                    </a:cubicBezTo>
                    <a:cubicBezTo>
                      <a:pt x="4" y="16"/>
                      <a:pt x="4" y="17"/>
                      <a:pt x="5" y="18"/>
                    </a:cubicBezTo>
                    <a:cubicBezTo>
                      <a:pt x="5" y="18"/>
                      <a:pt x="6" y="19"/>
                      <a:pt x="8" y="19"/>
                    </a:cubicBezTo>
                    <a:cubicBezTo>
                      <a:pt x="9" y="19"/>
                      <a:pt x="10" y="18"/>
                      <a:pt x="11" y="18"/>
                    </a:cubicBezTo>
                    <a:cubicBezTo>
                      <a:pt x="11" y="17"/>
                      <a:pt x="12" y="17"/>
                      <a:pt x="13" y="16"/>
                    </a:cubicBezTo>
                    <a:close/>
                  </a:path>
                </a:pathLst>
              </a:custGeom>
              <a:solidFill>
                <a:srgbClr val="C7CCC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82" name="Freeform 31"/>
              <p:cNvSpPr/>
              <p:nvPr/>
            </p:nvSpPr>
            <p:spPr bwMode="auto">
              <a:xfrm>
                <a:off x="5589588" y="3821113"/>
                <a:ext cx="15875" cy="38100"/>
              </a:xfrm>
              <a:custGeom>
                <a:avLst/>
                <a:gdLst>
                  <a:gd name="T0" fmla="*/ 8 w 12"/>
                  <a:gd name="T1" fmla="*/ 27 h 27"/>
                  <a:gd name="T2" fmla="*/ 4 w 12"/>
                  <a:gd name="T3" fmla="*/ 25 h 27"/>
                  <a:gd name="T4" fmla="*/ 2 w 12"/>
                  <a:gd name="T5" fmla="*/ 20 h 27"/>
                  <a:gd name="T6" fmla="*/ 2 w 12"/>
                  <a:gd name="T7" fmla="*/ 9 h 27"/>
                  <a:gd name="T8" fmla="*/ 0 w 12"/>
                  <a:gd name="T9" fmla="*/ 9 h 27"/>
                  <a:gd name="T10" fmla="*/ 0 w 12"/>
                  <a:gd name="T11" fmla="*/ 6 h 27"/>
                  <a:gd name="T12" fmla="*/ 2 w 12"/>
                  <a:gd name="T13" fmla="*/ 6 h 27"/>
                  <a:gd name="T14" fmla="*/ 2 w 12"/>
                  <a:gd name="T15" fmla="*/ 0 h 27"/>
                  <a:gd name="T16" fmla="*/ 6 w 12"/>
                  <a:gd name="T17" fmla="*/ 0 h 27"/>
                  <a:gd name="T18" fmla="*/ 6 w 12"/>
                  <a:gd name="T19" fmla="*/ 6 h 27"/>
                  <a:gd name="T20" fmla="*/ 12 w 12"/>
                  <a:gd name="T21" fmla="*/ 6 h 27"/>
                  <a:gd name="T22" fmla="*/ 12 w 12"/>
                  <a:gd name="T23" fmla="*/ 9 h 27"/>
                  <a:gd name="T24" fmla="*/ 6 w 12"/>
                  <a:gd name="T25" fmla="*/ 9 h 27"/>
                  <a:gd name="T26" fmla="*/ 6 w 12"/>
                  <a:gd name="T27" fmla="*/ 18 h 27"/>
                  <a:gd name="T28" fmla="*/ 6 w 12"/>
                  <a:gd name="T29" fmla="*/ 21 h 27"/>
                  <a:gd name="T30" fmla="*/ 6 w 12"/>
                  <a:gd name="T31" fmla="*/ 22 h 27"/>
                  <a:gd name="T32" fmla="*/ 7 w 12"/>
                  <a:gd name="T33" fmla="*/ 23 h 27"/>
                  <a:gd name="T34" fmla="*/ 9 w 12"/>
                  <a:gd name="T35" fmla="*/ 24 h 27"/>
                  <a:gd name="T36" fmla="*/ 11 w 12"/>
                  <a:gd name="T37" fmla="*/ 23 h 27"/>
                  <a:gd name="T38" fmla="*/ 12 w 12"/>
                  <a:gd name="T39" fmla="*/ 23 h 27"/>
                  <a:gd name="T40" fmla="*/ 12 w 12"/>
                  <a:gd name="T41" fmla="*/ 23 h 27"/>
                  <a:gd name="T42" fmla="*/ 12 w 12"/>
                  <a:gd name="T43" fmla="*/ 26 h 27"/>
                  <a:gd name="T44" fmla="*/ 10 w 12"/>
                  <a:gd name="T45" fmla="*/ 26 h 27"/>
                  <a:gd name="T46" fmla="*/ 8 w 12"/>
                  <a:gd name="T47" fmla="*/ 27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2" h="27">
                    <a:moveTo>
                      <a:pt x="8" y="27"/>
                    </a:moveTo>
                    <a:cubicBezTo>
                      <a:pt x="6" y="27"/>
                      <a:pt x="5" y="26"/>
                      <a:pt x="4" y="25"/>
                    </a:cubicBezTo>
                    <a:cubicBezTo>
                      <a:pt x="3" y="24"/>
                      <a:pt x="2" y="22"/>
                      <a:pt x="2" y="20"/>
                    </a:cubicBezTo>
                    <a:cubicBezTo>
                      <a:pt x="2" y="9"/>
                      <a:pt x="2" y="9"/>
                      <a:pt x="2" y="9"/>
                    </a:cubicBezTo>
                    <a:cubicBezTo>
                      <a:pt x="0" y="9"/>
                      <a:pt x="0" y="9"/>
                      <a:pt x="0" y="9"/>
                    </a:cubicBezTo>
                    <a:cubicBezTo>
                      <a:pt x="0" y="6"/>
                      <a:pt x="0" y="6"/>
                      <a:pt x="0" y="6"/>
                    </a:cubicBezTo>
                    <a:cubicBezTo>
                      <a:pt x="2" y="6"/>
                      <a:pt x="2" y="6"/>
                      <a:pt x="2" y="6"/>
                    </a:cubicBezTo>
                    <a:cubicBezTo>
                      <a:pt x="2" y="0"/>
                      <a:pt x="2" y="0"/>
                      <a:pt x="2" y="0"/>
                    </a:cubicBezTo>
                    <a:cubicBezTo>
                      <a:pt x="6" y="0"/>
                      <a:pt x="6" y="0"/>
                      <a:pt x="6" y="0"/>
                    </a:cubicBezTo>
                    <a:cubicBezTo>
                      <a:pt x="6" y="6"/>
                      <a:pt x="6" y="6"/>
                      <a:pt x="6" y="6"/>
                    </a:cubicBezTo>
                    <a:cubicBezTo>
                      <a:pt x="12" y="6"/>
                      <a:pt x="12" y="6"/>
                      <a:pt x="12" y="6"/>
                    </a:cubicBezTo>
                    <a:cubicBezTo>
                      <a:pt x="12" y="9"/>
                      <a:pt x="12" y="9"/>
                      <a:pt x="12" y="9"/>
                    </a:cubicBezTo>
                    <a:cubicBezTo>
                      <a:pt x="6" y="9"/>
                      <a:pt x="6" y="9"/>
                      <a:pt x="6" y="9"/>
                    </a:cubicBezTo>
                    <a:cubicBezTo>
                      <a:pt x="6" y="18"/>
                      <a:pt x="6" y="18"/>
                      <a:pt x="6" y="18"/>
                    </a:cubicBezTo>
                    <a:cubicBezTo>
                      <a:pt x="6" y="19"/>
                      <a:pt x="6" y="20"/>
                      <a:pt x="6" y="21"/>
                    </a:cubicBezTo>
                    <a:cubicBezTo>
                      <a:pt x="6" y="21"/>
                      <a:pt x="6" y="22"/>
                      <a:pt x="6" y="22"/>
                    </a:cubicBezTo>
                    <a:cubicBezTo>
                      <a:pt x="7" y="23"/>
                      <a:pt x="7" y="23"/>
                      <a:pt x="7" y="23"/>
                    </a:cubicBezTo>
                    <a:cubicBezTo>
                      <a:pt x="8" y="24"/>
                      <a:pt x="8" y="24"/>
                      <a:pt x="9" y="24"/>
                    </a:cubicBezTo>
                    <a:cubicBezTo>
                      <a:pt x="10" y="24"/>
                      <a:pt x="10" y="24"/>
                      <a:pt x="11" y="23"/>
                    </a:cubicBezTo>
                    <a:cubicBezTo>
                      <a:pt x="11" y="23"/>
                      <a:pt x="12" y="23"/>
                      <a:pt x="12" y="23"/>
                    </a:cubicBezTo>
                    <a:cubicBezTo>
                      <a:pt x="12" y="23"/>
                      <a:pt x="12" y="23"/>
                      <a:pt x="12" y="23"/>
                    </a:cubicBezTo>
                    <a:cubicBezTo>
                      <a:pt x="12" y="26"/>
                      <a:pt x="12" y="26"/>
                      <a:pt x="12" y="26"/>
                    </a:cubicBezTo>
                    <a:cubicBezTo>
                      <a:pt x="11" y="26"/>
                      <a:pt x="11" y="26"/>
                      <a:pt x="10" y="26"/>
                    </a:cubicBezTo>
                    <a:cubicBezTo>
                      <a:pt x="10" y="27"/>
                      <a:pt x="9" y="27"/>
                      <a:pt x="8" y="27"/>
                    </a:cubicBezTo>
                    <a:close/>
                  </a:path>
                </a:pathLst>
              </a:custGeom>
              <a:solidFill>
                <a:srgbClr val="C7CCC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83" name="Freeform 32"/>
              <p:cNvSpPr/>
              <p:nvPr/>
            </p:nvSpPr>
            <p:spPr bwMode="auto">
              <a:xfrm>
                <a:off x="5605463" y="3821113"/>
                <a:ext cx="17463" cy="38100"/>
              </a:xfrm>
              <a:custGeom>
                <a:avLst/>
                <a:gdLst>
                  <a:gd name="T0" fmla="*/ 8 w 12"/>
                  <a:gd name="T1" fmla="*/ 27 h 27"/>
                  <a:gd name="T2" fmla="*/ 4 w 12"/>
                  <a:gd name="T3" fmla="*/ 25 h 27"/>
                  <a:gd name="T4" fmla="*/ 3 w 12"/>
                  <a:gd name="T5" fmla="*/ 20 h 27"/>
                  <a:gd name="T6" fmla="*/ 3 w 12"/>
                  <a:gd name="T7" fmla="*/ 9 h 27"/>
                  <a:gd name="T8" fmla="*/ 0 w 12"/>
                  <a:gd name="T9" fmla="*/ 9 h 27"/>
                  <a:gd name="T10" fmla="*/ 0 w 12"/>
                  <a:gd name="T11" fmla="*/ 6 h 27"/>
                  <a:gd name="T12" fmla="*/ 3 w 12"/>
                  <a:gd name="T13" fmla="*/ 6 h 27"/>
                  <a:gd name="T14" fmla="*/ 3 w 12"/>
                  <a:gd name="T15" fmla="*/ 0 h 27"/>
                  <a:gd name="T16" fmla="*/ 6 w 12"/>
                  <a:gd name="T17" fmla="*/ 0 h 27"/>
                  <a:gd name="T18" fmla="*/ 6 w 12"/>
                  <a:gd name="T19" fmla="*/ 6 h 27"/>
                  <a:gd name="T20" fmla="*/ 12 w 12"/>
                  <a:gd name="T21" fmla="*/ 6 h 27"/>
                  <a:gd name="T22" fmla="*/ 12 w 12"/>
                  <a:gd name="T23" fmla="*/ 9 h 27"/>
                  <a:gd name="T24" fmla="*/ 6 w 12"/>
                  <a:gd name="T25" fmla="*/ 9 h 27"/>
                  <a:gd name="T26" fmla="*/ 6 w 12"/>
                  <a:gd name="T27" fmla="*/ 18 h 27"/>
                  <a:gd name="T28" fmla="*/ 6 w 12"/>
                  <a:gd name="T29" fmla="*/ 21 h 27"/>
                  <a:gd name="T30" fmla="*/ 6 w 12"/>
                  <a:gd name="T31" fmla="*/ 22 h 27"/>
                  <a:gd name="T32" fmla="*/ 7 w 12"/>
                  <a:gd name="T33" fmla="*/ 23 h 27"/>
                  <a:gd name="T34" fmla="*/ 9 w 12"/>
                  <a:gd name="T35" fmla="*/ 24 h 27"/>
                  <a:gd name="T36" fmla="*/ 11 w 12"/>
                  <a:gd name="T37" fmla="*/ 23 h 27"/>
                  <a:gd name="T38" fmla="*/ 12 w 12"/>
                  <a:gd name="T39" fmla="*/ 23 h 27"/>
                  <a:gd name="T40" fmla="*/ 12 w 12"/>
                  <a:gd name="T41" fmla="*/ 23 h 27"/>
                  <a:gd name="T42" fmla="*/ 12 w 12"/>
                  <a:gd name="T43" fmla="*/ 26 h 27"/>
                  <a:gd name="T44" fmla="*/ 10 w 12"/>
                  <a:gd name="T45" fmla="*/ 26 h 27"/>
                  <a:gd name="T46" fmla="*/ 8 w 12"/>
                  <a:gd name="T47" fmla="*/ 27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2" h="27">
                    <a:moveTo>
                      <a:pt x="8" y="27"/>
                    </a:moveTo>
                    <a:cubicBezTo>
                      <a:pt x="7" y="27"/>
                      <a:pt x="5" y="26"/>
                      <a:pt x="4" y="25"/>
                    </a:cubicBezTo>
                    <a:cubicBezTo>
                      <a:pt x="3" y="24"/>
                      <a:pt x="3" y="22"/>
                      <a:pt x="3" y="20"/>
                    </a:cubicBezTo>
                    <a:cubicBezTo>
                      <a:pt x="3" y="9"/>
                      <a:pt x="3" y="9"/>
                      <a:pt x="3" y="9"/>
                    </a:cubicBezTo>
                    <a:cubicBezTo>
                      <a:pt x="0" y="9"/>
                      <a:pt x="0" y="9"/>
                      <a:pt x="0" y="9"/>
                    </a:cubicBezTo>
                    <a:cubicBezTo>
                      <a:pt x="0" y="6"/>
                      <a:pt x="0" y="6"/>
                      <a:pt x="0" y="6"/>
                    </a:cubicBezTo>
                    <a:cubicBezTo>
                      <a:pt x="3" y="6"/>
                      <a:pt x="3" y="6"/>
                      <a:pt x="3" y="6"/>
                    </a:cubicBezTo>
                    <a:cubicBezTo>
                      <a:pt x="3" y="0"/>
                      <a:pt x="3" y="0"/>
                      <a:pt x="3" y="0"/>
                    </a:cubicBezTo>
                    <a:cubicBezTo>
                      <a:pt x="6" y="0"/>
                      <a:pt x="6" y="0"/>
                      <a:pt x="6" y="0"/>
                    </a:cubicBezTo>
                    <a:cubicBezTo>
                      <a:pt x="6" y="6"/>
                      <a:pt x="6" y="6"/>
                      <a:pt x="6" y="6"/>
                    </a:cubicBezTo>
                    <a:cubicBezTo>
                      <a:pt x="12" y="6"/>
                      <a:pt x="12" y="6"/>
                      <a:pt x="12" y="6"/>
                    </a:cubicBezTo>
                    <a:cubicBezTo>
                      <a:pt x="12" y="9"/>
                      <a:pt x="12" y="9"/>
                      <a:pt x="12" y="9"/>
                    </a:cubicBezTo>
                    <a:cubicBezTo>
                      <a:pt x="6" y="9"/>
                      <a:pt x="6" y="9"/>
                      <a:pt x="6" y="9"/>
                    </a:cubicBezTo>
                    <a:cubicBezTo>
                      <a:pt x="6" y="18"/>
                      <a:pt x="6" y="18"/>
                      <a:pt x="6" y="18"/>
                    </a:cubicBezTo>
                    <a:cubicBezTo>
                      <a:pt x="6" y="19"/>
                      <a:pt x="6" y="20"/>
                      <a:pt x="6" y="21"/>
                    </a:cubicBezTo>
                    <a:cubicBezTo>
                      <a:pt x="6" y="21"/>
                      <a:pt x="6" y="22"/>
                      <a:pt x="6" y="22"/>
                    </a:cubicBezTo>
                    <a:cubicBezTo>
                      <a:pt x="7" y="23"/>
                      <a:pt x="7" y="23"/>
                      <a:pt x="7" y="23"/>
                    </a:cubicBezTo>
                    <a:cubicBezTo>
                      <a:pt x="8" y="24"/>
                      <a:pt x="9" y="24"/>
                      <a:pt x="9" y="24"/>
                    </a:cubicBezTo>
                    <a:cubicBezTo>
                      <a:pt x="10" y="24"/>
                      <a:pt x="10" y="24"/>
                      <a:pt x="11" y="23"/>
                    </a:cubicBezTo>
                    <a:cubicBezTo>
                      <a:pt x="11" y="23"/>
                      <a:pt x="12" y="23"/>
                      <a:pt x="12" y="23"/>
                    </a:cubicBezTo>
                    <a:cubicBezTo>
                      <a:pt x="12" y="23"/>
                      <a:pt x="12" y="23"/>
                      <a:pt x="12" y="23"/>
                    </a:cubicBezTo>
                    <a:cubicBezTo>
                      <a:pt x="12" y="26"/>
                      <a:pt x="12" y="26"/>
                      <a:pt x="12" y="26"/>
                    </a:cubicBezTo>
                    <a:cubicBezTo>
                      <a:pt x="12" y="26"/>
                      <a:pt x="11" y="26"/>
                      <a:pt x="10" y="26"/>
                    </a:cubicBezTo>
                    <a:cubicBezTo>
                      <a:pt x="10" y="27"/>
                      <a:pt x="9" y="27"/>
                      <a:pt x="8" y="27"/>
                    </a:cubicBezTo>
                    <a:close/>
                  </a:path>
                </a:pathLst>
              </a:custGeom>
              <a:solidFill>
                <a:srgbClr val="C7CCC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84" name="Freeform 33"/>
              <p:cNvSpPr>
                <a:spLocks noEditPoints="1"/>
              </p:cNvSpPr>
              <p:nvPr/>
            </p:nvSpPr>
            <p:spPr bwMode="auto">
              <a:xfrm>
                <a:off x="5624513" y="3829050"/>
                <a:ext cx="23813" cy="30163"/>
              </a:xfrm>
              <a:custGeom>
                <a:avLst/>
                <a:gdLst>
                  <a:gd name="T0" fmla="*/ 11 w 18"/>
                  <a:gd name="T1" fmla="*/ 22 h 22"/>
                  <a:gd name="T2" fmla="*/ 3 w 18"/>
                  <a:gd name="T3" fmla="*/ 19 h 22"/>
                  <a:gd name="T4" fmla="*/ 0 w 18"/>
                  <a:gd name="T5" fmla="*/ 11 h 22"/>
                  <a:gd name="T6" fmla="*/ 3 w 18"/>
                  <a:gd name="T7" fmla="*/ 3 h 22"/>
                  <a:gd name="T8" fmla="*/ 10 w 18"/>
                  <a:gd name="T9" fmla="*/ 0 h 22"/>
                  <a:gd name="T10" fmla="*/ 13 w 18"/>
                  <a:gd name="T11" fmla="*/ 1 h 22"/>
                  <a:gd name="T12" fmla="*/ 16 w 18"/>
                  <a:gd name="T13" fmla="*/ 3 h 22"/>
                  <a:gd name="T14" fmla="*/ 17 w 18"/>
                  <a:gd name="T15" fmla="*/ 5 h 22"/>
                  <a:gd name="T16" fmla="*/ 18 w 18"/>
                  <a:gd name="T17" fmla="*/ 10 h 22"/>
                  <a:gd name="T18" fmla="*/ 18 w 18"/>
                  <a:gd name="T19" fmla="*/ 11 h 22"/>
                  <a:gd name="T20" fmla="*/ 4 w 18"/>
                  <a:gd name="T21" fmla="*/ 11 h 22"/>
                  <a:gd name="T22" fmla="*/ 6 w 18"/>
                  <a:gd name="T23" fmla="*/ 17 h 22"/>
                  <a:gd name="T24" fmla="*/ 11 w 18"/>
                  <a:gd name="T25" fmla="*/ 19 h 22"/>
                  <a:gd name="T26" fmla="*/ 13 w 18"/>
                  <a:gd name="T27" fmla="*/ 18 h 22"/>
                  <a:gd name="T28" fmla="*/ 15 w 18"/>
                  <a:gd name="T29" fmla="*/ 18 h 22"/>
                  <a:gd name="T30" fmla="*/ 16 w 18"/>
                  <a:gd name="T31" fmla="*/ 17 h 22"/>
                  <a:gd name="T32" fmla="*/ 17 w 18"/>
                  <a:gd name="T33" fmla="*/ 16 h 22"/>
                  <a:gd name="T34" fmla="*/ 18 w 18"/>
                  <a:gd name="T35" fmla="*/ 16 h 22"/>
                  <a:gd name="T36" fmla="*/ 18 w 18"/>
                  <a:gd name="T37" fmla="*/ 20 h 22"/>
                  <a:gd name="T38" fmla="*/ 16 w 18"/>
                  <a:gd name="T39" fmla="*/ 21 h 22"/>
                  <a:gd name="T40" fmla="*/ 14 w 18"/>
                  <a:gd name="T41" fmla="*/ 21 h 22"/>
                  <a:gd name="T42" fmla="*/ 13 w 18"/>
                  <a:gd name="T43" fmla="*/ 22 h 22"/>
                  <a:gd name="T44" fmla="*/ 11 w 18"/>
                  <a:gd name="T45" fmla="*/ 22 h 22"/>
                  <a:gd name="T46" fmla="*/ 15 w 18"/>
                  <a:gd name="T47" fmla="*/ 9 h 22"/>
                  <a:gd name="T48" fmla="*/ 14 w 18"/>
                  <a:gd name="T49" fmla="*/ 6 h 22"/>
                  <a:gd name="T50" fmla="*/ 13 w 18"/>
                  <a:gd name="T51" fmla="*/ 5 h 22"/>
                  <a:gd name="T52" fmla="*/ 12 w 18"/>
                  <a:gd name="T53" fmla="*/ 4 h 22"/>
                  <a:gd name="T54" fmla="*/ 10 w 18"/>
                  <a:gd name="T55" fmla="*/ 3 h 22"/>
                  <a:gd name="T56" fmla="*/ 7 w 18"/>
                  <a:gd name="T57" fmla="*/ 4 h 22"/>
                  <a:gd name="T58" fmla="*/ 6 w 18"/>
                  <a:gd name="T59" fmla="*/ 5 h 22"/>
                  <a:gd name="T60" fmla="*/ 4 w 18"/>
                  <a:gd name="T61" fmla="*/ 7 h 22"/>
                  <a:gd name="T62" fmla="*/ 4 w 18"/>
                  <a:gd name="T63" fmla="*/ 9 h 22"/>
                  <a:gd name="T64" fmla="*/ 15 w 18"/>
                  <a:gd name="T65" fmla="*/ 9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8" h="22">
                    <a:moveTo>
                      <a:pt x="11" y="22"/>
                    </a:moveTo>
                    <a:cubicBezTo>
                      <a:pt x="7" y="22"/>
                      <a:pt x="5" y="21"/>
                      <a:pt x="3" y="19"/>
                    </a:cubicBezTo>
                    <a:cubicBezTo>
                      <a:pt x="1" y="17"/>
                      <a:pt x="0" y="15"/>
                      <a:pt x="0" y="11"/>
                    </a:cubicBezTo>
                    <a:cubicBezTo>
                      <a:pt x="0" y="8"/>
                      <a:pt x="1" y="5"/>
                      <a:pt x="3" y="3"/>
                    </a:cubicBezTo>
                    <a:cubicBezTo>
                      <a:pt x="5" y="1"/>
                      <a:pt x="7" y="0"/>
                      <a:pt x="10" y="0"/>
                    </a:cubicBezTo>
                    <a:cubicBezTo>
                      <a:pt x="11" y="0"/>
                      <a:pt x="12" y="1"/>
                      <a:pt x="13" y="1"/>
                    </a:cubicBezTo>
                    <a:cubicBezTo>
                      <a:pt x="14" y="1"/>
                      <a:pt x="15" y="2"/>
                      <a:pt x="16" y="3"/>
                    </a:cubicBezTo>
                    <a:cubicBezTo>
                      <a:pt x="16" y="3"/>
                      <a:pt x="17" y="4"/>
                      <a:pt x="17" y="5"/>
                    </a:cubicBezTo>
                    <a:cubicBezTo>
                      <a:pt x="18" y="7"/>
                      <a:pt x="18" y="8"/>
                      <a:pt x="18" y="10"/>
                    </a:cubicBezTo>
                    <a:cubicBezTo>
                      <a:pt x="18" y="11"/>
                      <a:pt x="18" y="11"/>
                      <a:pt x="18" y="11"/>
                    </a:cubicBezTo>
                    <a:cubicBezTo>
                      <a:pt x="4" y="11"/>
                      <a:pt x="4" y="11"/>
                      <a:pt x="4" y="11"/>
                    </a:cubicBezTo>
                    <a:cubicBezTo>
                      <a:pt x="4" y="14"/>
                      <a:pt x="4" y="16"/>
                      <a:pt x="6" y="17"/>
                    </a:cubicBezTo>
                    <a:cubicBezTo>
                      <a:pt x="7" y="18"/>
                      <a:pt x="8" y="19"/>
                      <a:pt x="11" y="19"/>
                    </a:cubicBezTo>
                    <a:cubicBezTo>
                      <a:pt x="11" y="19"/>
                      <a:pt x="12" y="19"/>
                      <a:pt x="13" y="18"/>
                    </a:cubicBezTo>
                    <a:cubicBezTo>
                      <a:pt x="13" y="18"/>
                      <a:pt x="14" y="18"/>
                      <a:pt x="15" y="18"/>
                    </a:cubicBezTo>
                    <a:cubicBezTo>
                      <a:pt x="15" y="18"/>
                      <a:pt x="16" y="17"/>
                      <a:pt x="16" y="17"/>
                    </a:cubicBezTo>
                    <a:cubicBezTo>
                      <a:pt x="17" y="17"/>
                      <a:pt x="17" y="16"/>
                      <a:pt x="17" y="16"/>
                    </a:cubicBezTo>
                    <a:cubicBezTo>
                      <a:pt x="18" y="16"/>
                      <a:pt x="18" y="16"/>
                      <a:pt x="18" y="16"/>
                    </a:cubicBezTo>
                    <a:cubicBezTo>
                      <a:pt x="18" y="20"/>
                      <a:pt x="18" y="20"/>
                      <a:pt x="18" y="20"/>
                    </a:cubicBezTo>
                    <a:cubicBezTo>
                      <a:pt x="17" y="20"/>
                      <a:pt x="17" y="20"/>
                      <a:pt x="16" y="21"/>
                    </a:cubicBezTo>
                    <a:cubicBezTo>
                      <a:pt x="15" y="21"/>
                      <a:pt x="15" y="21"/>
                      <a:pt x="14" y="21"/>
                    </a:cubicBezTo>
                    <a:cubicBezTo>
                      <a:pt x="14" y="21"/>
                      <a:pt x="13" y="21"/>
                      <a:pt x="13" y="22"/>
                    </a:cubicBezTo>
                    <a:cubicBezTo>
                      <a:pt x="12" y="22"/>
                      <a:pt x="11" y="22"/>
                      <a:pt x="11" y="22"/>
                    </a:cubicBezTo>
                    <a:close/>
                    <a:moveTo>
                      <a:pt x="15" y="9"/>
                    </a:moveTo>
                    <a:cubicBezTo>
                      <a:pt x="15" y="8"/>
                      <a:pt x="14" y="7"/>
                      <a:pt x="14" y="6"/>
                    </a:cubicBezTo>
                    <a:cubicBezTo>
                      <a:pt x="14" y="6"/>
                      <a:pt x="14" y="5"/>
                      <a:pt x="13" y="5"/>
                    </a:cubicBezTo>
                    <a:cubicBezTo>
                      <a:pt x="13" y="4"/>
                      <a:pt x="13" y="4"/>
                      <a:pt x="12" y="4"/>
                    </a:cubicBezTo>
                    <a:cubicBezTo>
                      <a:pt x="11" y="3"/>
                      <a:pt x="10" y="3"/>
                      <a:pt x="10" y="3"/>
                    </a:cubicBezTo>
                    <a:cubicBezTo>
                      <a:pt x="9" y="3"/>
                      <a:pt x="8" y="3"/>
                      <a:pt x="7" y="4"/>
                    </a:cubicBezTo>
                    <a:cubicBezTo>
                      <a:pt x="7" y="4"/>
                      <a:pt x="6" y="4"/>
                      <a:pt x="6" y="5"/>
                    </a:cubicBezTo>
                    <a:cubicBezTo>
                      <a:pt x="5" y="5"/>
                      <a:pt x="5" y="6"/>
                      <a:pt x="4" y="7"/>
                    </a:cubicBezTo>
                    <a:cubicBezTo>
                      <a:pt x="4" y="7"/>
                      <a:pt x="4" y="8"/>
                      <a:pt x="4" y="9"/>
                    </a:cubicBezTo>
                    <a:lnTo>
                      <a:pt x="15" y="9"/>
                    </a:lnTo>
                    <a:close/>
                  </a:path>
                </a:pathLst>
              </a:custGeom>
              <a:solidFill>
                <a:srgbClr val="C7CCC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85" name="Freeform 34"/>
              <p:cNvSpPr/>
              <p:nvPr/>
            </p:nvSpPr>
            <p:spPr bwMode="auto">
              <a:xfrm>
                <a:off x="5653088" y="3830638"/>
                <a:ext cx="15875" cy="26988"/>
              </a:xfrm>
              <a:custGeom>
                <a:avLst/>
                <a:gdLst>
                  <a:gd name="T0" fmla="*/ 11 w 11"/>
                  <a:gd name="T1" fmla="*/ 4 h 20"/>
                  <a:gd name="T2" fmla="*/ 11 w 11"/>
                  <a:gd name="T3" fmla="*/ 4 h 20"/>
                  <a:gd name="T4" fmla="*/ 10 w 11"/>
                  <a:gd name="T5" fmla="*/ 3 h 20"/>
                  <a:gd name="T6" fmla="*/ 9 w 11"/>
                  <a:gd name="T7" fmla="*/ 3 h 20"/>
                  <a:gd name="T8" fmla="*/ 6 w 11"/>
                  <a:gd name="T9" fmla="*/ 4 h 20"/>
                  <a:gd name="T10" fmla="*/ 4 w 11"/>
                  <a:gd name="T11" fmla="*/ 6 h 20"/>
                  <a:gd name="T12" fmla="*/ 4 w 11"/>
                  <a:gd name="T13" fmla="*/ 20 h 20"/>
                  <a:gd name="T14" fmla="*/ 0 w 11"/>
                  <a:gd name="T15" fmla="*/ 20 h 20"/>
                  <a:gd name="T16" fmla="*/ 0 w 11"/>
                  <a:gd name="T17" fmla="*/ 0 h 20"/>
                  <a:gd name="T18" fmla="*/ 4 w 11"/>
                  <a:gd name="T19" fmla="*/ 0 h 20"/>
                  <a:gd name="T20" fmla="*/ 4 w 11"/>
                  <a:gd name="T21" fmla="*/ 3 h 20"/>
                  <a:gd name="T22" fmla="*/ 7 w 11"/>
                  <a:gd name="T23" fmla="*/ 1 h 20"/>
                  <a:gd name="T24" fmla="*/ 10 w 11"/>
                  <a:gd name="T25" fmla="*/ 0 h 20"/>
                  <a:gd name="T26" fmla="*/ 11 w 11"/>
                  <a:gd name="T27" fmla="*/ 0 h 20"/>
                  <a:gd name="T28" fmla="*/ 11 w 11"/>
                  <a:gd name="T29" fmla="*/ 0 h 20"/>
                  <a:gd name="T30" fmla="*/ 11 w 11"/>
                  <a:gd name="T31" fmla="*/ 4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 h="20">
                    <a:moveTo>
                      <a:pt x="11" y="4"/>
                    </a:moveTo>
                    <a:cubicBezTo>
                      <a:pt x="11" y="4"/>
                      <a:pt x="11" y="4"/>
                      <a:pt x="11" y="4"/>
                    </a:cubicBezTo>
                    <a:cubicBezTo>
                      <a:pt x="11" y="4"/>
                      <a:pt x="10" y="4"/>
                      <a:pt x="10" y="3"/>
                    </a:cubicBezTo>
                    <a:cubicBezTo>
                      <a:pt x="10" y="3"/>
                      <a:pt x="9" y="3"/>
                      <a:pt x="9" y="3"/>
                    </a:cubicBezTo>
                    <a:cubicBezTo>
                      <a:pt x="8" y="3"/>
                      <a:pt x="7" y="4"/>
                      <a:pt x="6" y="4"/>
                    </a:cubicBezTo>
                    <a:cubicBezTo>
                      <a:pt x="5" y="4"/>
                      <a:pt x="5" y="5"/>
                      <a:pt x="4" y="6"/>
                    </a:cubicBezTo>
                    <a:cubicBezTo>
                      <a:pt x="4" y="20"/>
                      <a:pt x="4" y="20"/>
                      <a:pt x="4" y="20"/>
                    </a:cubicBezTo>
                    <a:cubicBezTo>
                      <a:pt x="0" y="20"/>
                      <a:pt x="0" y="20"/>
                      <a:pt x="0" y="20"/>
                    </a:cubicBezTo>
                    <a:cubicBezTo>
                      <a:pt x="0" y="0"/>
                      <a:pt x="0" y="0"/>
                      <a:pt x="0" y="0"/>
                    </a:cubicBezTo>
                    <a:cubicBezTo>
                      <a:pt x="4" y="0"/>
                      <a:pt x="4" y="0"/>
                      <a:pt x="4" y="0"/>
                    </a:cubicBezTo>
                    <a:cubicBezTo>
                      <a:pt x="4" y="3"/>
                      <a:pt x="4" y="3"/>
                      <a:pt x="4" y="3"/>
                    </a:cubicBezTo>
                    <a:cubicBezTo>
                      <a:pt x="5" y="2"/>
                      <a:pt x="6" y="1"/>
                      <a:pt x="7" y="1"/>
                    </a:cubicBezTo>
                    <a:cubicBezTo>
                      <a:pt x="8" y="0"/>
                      <a:pt x="9" y="0"/>
                      <a:pt x="10" y="0"/>
                    </a:cubicBezTo>
                    <a:cubicBezTo>
                      <a:pt x="10" y="0"/>
                      <a:pt x="10" y="0"/>
                      <a:pt x="11" y="0"/>
                    </a:cubicBezTo>
                    <a:cubicBezTo>
                      <a:pt x="11" y="0"/>
                      <a:pt x="11" y="0"/>
                      <a:pt x="11" y="0"/>
                    </a:cubicBezTo>
                    <a:lnTo>
                      <a:pt x="11" y="4"/>
                    </a:lnTo>
                    <a:close/>
                  </a:path>
                </a:pathLst>
              </a:custGeom>
              <a:solidFill>
                <a:srgbClr val="C7CCC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86" name="Freeform 35"/>
              <p:cNvSpPr/>
              <p:nvPr/>
            </p:nvSpPr>
            <p:spPr bwMode="auto">
              <a:xfrm>
                <a:off x="5668963" y="3830638"/>
                <a:ext cx="25400" cy="38100"/>
              </a:xfrm>
              <a:custGeom>
                <a:avLst/>
                <a:gdLst>
                  <a:gd name="T0" fmla="*/ 16 w 16"/>
                  <a:gd name="T1" fmla="*/ 0 h 24"/>
                  <a:gd name="T2" fmla="*/ 7 w 16"/>
                  <a:gd name="T3" fmla="*/ 24 h 24"/>
                  <a:gd name="T4" fmla="*/ 3 w 16"/>
                  <a:gd name="T5" fmla="*/ 24 h 24"/>
                  <a:gd name="T6" fmla="*/ 7 w 16"/>
                  <a:gd name="T7" fmla="*/ 16 h 24"/>
                  <a:gd name="T8" fmla="*/ 0 w 16"/>
                  <a:gd name="T9" fmla="*/ 0 h 24"/>
                  <a:gd name="T10" fmla="*/ 3 w 16"/>
                  <a:gd name="T11" fmla="*/ 0 h 24"/>
                  <a:gd name="T12" fmla="*/ 8 w 16"/>
                  <a:gd name="T13" fmla="*/ 13 h 24"/>
                  <a:gd name="T14" fmla="*/ 13 w 16"/>
                  <a:gd name="T15" fmla="*/ 0 h 24"/>
                  <a:gd name="T16" fmla="*/ 16 w 16"/>
                  <a:gd name="T17" fmla="*/ 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24">
                    <a:moveTo>
                      <a:pt x="16" y="0"/>
                    </a:moveTo>
                    <a:lnTo>
                      <a:pt x="7" y="24"/>
                    </a:lnTo>
                    <a:lnTo>
                      <a:pt x="3" y="24"/>
                    </a:lnTo>
                    <a:lnTo>
                      <a:pt x="7" y="16"/>
                    </a:lnTo>
                    <a:lnTo>
                      <a:pt x="0" y="0"/>
                    </a:lnTo>
                    <a:lnTo>
                      <a:pt x="3" y="0"/>
                    </a:lnTo>
                    <a:lnTo>
                      <a:pt x="8" y="13"/>
                    </a:lnTo>
                    <a:lnTo>
                      <a:pt x="13" y="0"/>
                    </a:lnTo>
                    <a:lnTo>
                      <a:pt x="16" y="0"/>
                    </a:lnTo>
                    <a:close/>
                  </a:path>
                </a:pathLst>
              </a:custGeom>
              <a:solidFill>
                <a:srgbClr val="C7CCC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87" name="Freeform 36"/>
              <p:cNvSpPr/>
              <p:nvPr/>
            </p:nvSpPr>
            <p:spPr bwMode="auto">
              <a:xfrm>
                <a:off x="5691188" y="3851275"/>
                <a:ext cx="11113" cy="15875"/>
              </a:xfrm>
              <a:custGeom>
                <a:avLst/>
                <a:gdLst>
                  <a:gd name="T0" fmla="*/ 7 w 7"/>
                  <a:gd name="T1" fmla="*/ 0 h 10"/>
                  <a:gd name="T2" fmla="*/ 3 w 7"/>
                  <a:gd name="T3" fmla="*/ 10 h 10"/>
                  <a:gd name="T4" fmla="*/ 0 w 7"/>
                  <a:gd name="T5" fmla="*/ 10 h 10"/>
                  <a:gd name="T6" fmla="*/ 3 w 7"/>
                  <a:gd name="T7" fmla="*/ 0 h 10"/>
                  <a:gd name="T8" fmla="*/ 7 w 7"/>
                  <a:gd name="T9" fmla="*/ 0 h 10"/>
                </a:gdLst>
                <a:ahLst/>
                <a:cxnLst>
                  <a:cxn ang="0">
                    <a:pos x="T0" y="T1"/>
                  </a:cxn>
                  <a:cxn ang="0">
                    <a:pos x="T2" y="T3"/>
                  </a:cxn>
                  <a:cxn ang="0">
                    <a:pos x="T4" y="T5"/>
                  </a:cxn>
                  <a:cxn ang="0">
                    <a:pos x="T6" y="T7"/>
                  </a:cxn>
                  <a:cxn ang="0">
                    <a:pos x="T8" y="T9"/>
                  </a:cxn>
                </a:cxnLst>
                <a:rect l="0" t="0" r="r" b="b"/>
                <a:pathLst>
                  <a:path w="7" h="10">
                    <a:moveTo>
                      <a:pt x="7" y="0"/>
                    </a:moveTo>
                    <a:lnTo>
                      <a:pt x="3" y="10"/>
                    </a:lnTo>
                    <a:lnTo>
                      <a:pt x="0" y="10"/>
                    </a:lnTo>
                    <a:lnTo>
                      <a:pt x="3" y="0"/>
                    </a:lnTo>
                    <a:lnTo>
                      <a:pt x="7" y="0"/>
                    </a:lnTo>
                    <a:close/>
                  </a:path>
                </a:pathLst>
              </a:custGeom>
              <a:solidFill>
                <a:srgbClr val="C7CCC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88" name="Freeform 37"/>
              <p:cNvSpPr>
                <a:spLocks noEditPoints="1"/>
              </p:cNvSpPr>
              <p:nvPr/>
            </p:nvSpPr>
            <p:spPr bwMode="auto">
              <a:xfrm>
                <a:off x="5708651" y="3819525"/>
                <a:ext cx="23813" cy="39688"/>
              </a:xfrm>
              <a:custGeom>
                <a:avLst/>
                <a:gdLst>
                  <a:gd name="T0" fmla="*/ 17 w 17"/>
                  <a:gd name="T1" fmla="*/ 18 h 29"/>
                  <a:gd name="T2" fmla="*/ 15 w 17"/>
                  <a:gd name="T3" fmla="*/ 26 h 29"/>
                  <a:gd name="T4" fmla="*/ 9 w 17"/>
                  <a:gd name="T5" fmla="*/ 29 h 29"/>
                  <a:gd name="T6" fmla="*/ 6 w 17"/>
                  <a:gd name="T7" fmla="*/ 28 h 29"/>
                  <a:gd name="T8" fmla="*/ 4 w 17"/>
                  <a:gd name="T9" fmla="*/ 27 h 29"/>
                  <a:gd name="T10" fmla="*/ 3 w 17"/>
                  <a:gd name="T11" fmla="*/ 28 h 29"/>
                  <a:gd name="T12" fmla="*/ 0 w 17"/>
                  <a:gd name="T13" fmla="*/ 28 h 29"/>
                  <a:gd name="T14" fmla="*/ 0 w 17"/>
                  <a:gd name="T15" fmla="*/ 0 h 29"/>
                  <a:gd name="T16" fmla="*/ 4 w 17"/>
                  <a:gd name="T17" fmla="*/ 0 h 29"/>
                  <a:gd name="T18" fmla="*/ 4 w 17"/>
                  <a:gd name="T19" fmla="*/ 10 h 29"/>
                  <a:gd name="T20" fmla="*/ 6 w 17"/>
                  <a:gd name="T21" fmla="*/ 8 h 29"/>
                  <a:gd name="T22" fmla="*/ 10 w 17"/>
                  <a:gd name="T23" fmla="*/ 7 h 29"/>
                  <a:gd name="T24" fmla="*/ 15 w 17"/>
                  <a:gd name="T25" fmla="*/ 10 h 29"/>
                  <a:gd name="T26" fmla="*/ 17 w 17"/>
                  <a:gd name="T27" fmla="*/ 18 h 29"/>
                  <a:gd name="T28" fmla="*/ 14 w 17"/>
                  <a:gd name="T29" fmla="*/ 18 h 29"/>
                  <a:gd name="T30" fmla="*/ 13 w 17"/>
                  <a:gd name="T31" fmla="*/ 13 h 29"/>
                  <a:gd name="T32" fmla="*/ 9 w 17"/>
                  <a:gd name="T33" fmla="*/ 11 h 29"/>
                  <a:gd name="T34" fmla="*/ 6 w 17"/>
                  <a:gd name="T35" fmla="*/ 11 h 29"/>
                  <a:gd name="T36" fmla="*/ 4 w 17"/>
                  <a:gd name="T37" fmla="*/ 13 h 29"/>
                  <a:gd name="T38" fmla="*/ 4 w 17"/>
                  <a:gd name="T39" fmla="*/ 25 h 29"/>
                  <a:gd name="T40" fmla="*/ 6 w 17"/>
                  <a:gd name="T41" fmla="*/ 25 h 29"/>
                  <a:gd name="T42" fmla="*/ 8 w 17"/>
                  <a:gd name="T43" fmla="*/ 26 h 29"/>
                  <a:gd name="T44" fmla="*/ 12 w 17"/>
                  <a:gd name="T45" fmla="*/ 24 h 29"/>
                  <a:gd name="T46" fmla="*/ 14 w 17"/>
                  <a:gd name="T47" fmla="*/ 18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7" h="29">
                    <a:moveTo>
                      <a:pt x="17" y="18"/>
                    </a:moveTo>
                    <a:cubicBezTo>
                      <a:pt x="17" y="21"/>
                      <a:pt x="16" y="24"/>
                      <a:pt x="15" y="26"/>
                    </a:cubicBezTo>
                    <a:cubicBezTo>
                      <a:pt x="13" y="28"/>
                      <a:pt x="11" y="29"/>
                      <a:pt x="9" y="29"/>
                    </a:cubicBezTo>
                    <a:cubicBezTo>
                      <a:pt x="8" y="29"/>
                      <a:pt x="7" y="29"/>
                      <a:pt x="6" y="28"/>
                    </a:cubicBezTo>
                    <a:cubicBezTo>
                      <a:pt x="5" y="28"/>
                      <a:pt x="4" y="28"/>
                      <a:pt x="4" y="27"/>
                    </a:cubicBezTo>
                    <a:cubicBezTo>
                      <a:pt x="3" y="28"/>
                      <a:pt x="3" y="28"/>
                      <a:pt x="3" y="28"/>
                    </a:cubicBezTo>
                    <a:cubicBezTo>
                      <a:pt x="0" y="28"/>
                      <a:pt x="0" y="28"/>
                      <a:pt x="0" y="28"/>
                    </a:cubicBezTo>
                    <a:cubicBezTo>
                      <a:pt x="0" y="0"/>
                      <a:pt x="0" y="0"/>
                      <a:pt x="0" y="0"/>
                    </a:cubicBezTo>
                    <a:cubicBezTo>
                      <a:pt x="4" y="0"/>
                      <a:pt x="4" y="0"/>
                      <a:pt x="4" y="0"/>
                    </a:cubicBezTo>
                    <a:cubicBezTo>
                      <a:pt x="4" y="10"/>
                      <a:pt x="4" y="10"/>
                      <a:pt x="4" y="10"/>
                    </a:cubicBezTo>
                    <a:cubicBezTo>
                      <a:pt x="5" y="9"/>
                      <a:pt x="5" y="9"/>
                      <a:pt x="6" y="8"/>
                    </a:cubicBezTo>
                    <a:cubicBezTo>
                      <a:pt x="7" y="8"/>
                      <a:pt x="9" y="7"/>
                      <a:pt x="10" y="7"/>
                    </a:cubicBezTo>
                    <a:cubicBezTo>
                      <a:pt x="12" y="7"/>
                      <a:pt x="14" y="8"/>
                      <a:pt x="15" y="10"/>
                    </a:cubicBezTo>
                    <a:cubicBezTo>
                      <a:pt x="17" y="12"/>
                      <a:pt x="17" y="14"/>
                      <a:pt x="17" y="18"/>
                    </a:cubicBezTo>
                    <a:close/>
                    <a:moveTo>
                      <a:pt x="14" y="18"/>
                    </a:moveTo>
                    <a:cubicBezTo>
                      <a:pt x="14" y="16"/>
                      <a:pt x="13" y="14"/>
                      <a:pt x="13" y="13"/>
                    </a:cubicBezTo>
                    <a:cubicBezTo>
                      <a:pt x="12" y="11"/>
                      <a:pt x="11" y="11"/>
                      <a:pt x="9" y="11"/>
                    </a:cubicBezTo>
                    <a:cubicBezTo>
                      <a:pt x="8" y="11"/>
                      <a:pt x="7" y="11"/>
                      <a:pt x="6" y="11"/>
                    </a:cubicBezTo>
                    <a:cubicBezTo>
                      <a:pt x="5" y="12"/>
                      <a:pt x="4" y="12"/>
                      <a:pt x="4" y="13"/>
                    </a:cubicBezTo>
                    <a:cubicBezTo>
                      <a:pt x="4" y="25"/>
                      <a:pt x="4" y="25"/>
                      <a:pt x="4" y="25"/>
                    </a:cubicBezTo>
                    <a:cubicBezTo>
                      <a:pt x="5" y="25"/>
                      <a:pt x="5" y="25"/>
                      <a:pt x="6" y="25"/>
                    </a:cubicBezTo>
                    <a:cubicBezTo>
                      <a:pt x="7" y="26"/>
                      <a:pt x="7" y="26"/>
                      <a:pt x="8" y="26"/>
                    </a:cubicBezTo>
                    <a:cubicBezTo>
                      <a:pt x="10" y="26"/>
                      <a:pt x="11" y="25"/>
                      <a:pt x="12" y="24"/>
                    </a:cubicBezTo>
                    <a:cubicBezTo>
                      <a:pt x="13" y="23"/>
                      <a:pt x="14" y="21"/>
                      <a:pt x="14" y="18"/>
                    </a:cubicBezTo>
                    <a:close/>
                  </a:path>
                </a:pathLst>
              </a:custGeom>
              <a:solidFill>
                <a:srgbClr val="C7CCC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89" name="Freeform 38"/>
              <p:cNvSpPr>
                <a:spLocks noEditPoints="1"/>
              </p:cNvSpPr>
              <p:nvPr/>
            </p:nvSpPr>
            <p:spPr bwMode="auto">
              <a:xfrm>
                <a:off x="5734051" y="3829050"/>
                <a:ext cx="23813" cy="30163"/>
              </a:xfrm>
              <a:custGeom>
                <a:avLst/>
                <a:gdLst>
                  <a:gd name="T0" fmla="*/ 13 w 17"/>
                  <a:gd name="T1" fmla="*/ 19 h 22"/>
                  <a:gd name="T2" fmla="*/ 12 w 17"/>
                  <a:gd name="T3" fmla="*/ 20 h 22"/>
                  <a:gd name="T4" fmla="*/ 11 w 17"/>
                  <a:gd name="T5" fmla="*/ 21 h 22"/>
                  <a:gd name="T6" fmla="*/ 9 w 17"/>
                  <a:gd name="T7" fmla="*/ 22 h 22"/>
                  <a:gd name="T8" fmla="*/ 7 w 17"/>
                  <a:gd name="T9" fmla="*/ 22 h 22"/>
                  <a:gd name="T10" fmla="*/ 4 w 17"/>
                  <a:gd name="T11" fmla="*/ 21 h 22"/>
                  <a:gd name="T12" fmla="*/ 2 w 17"/>
                  <a:gd name="T13" fmla="*/ 20 h 22"/>
                  <a:gd name="T14" fmla="*/ 1 w 17"/>
                  <a:gd name="T15" fmla="*/ 18 h 22"/>
                  <a:gd name="T16" fmla="*/ 0 w 17"/>
                  <a:gd name="T17" fmla="*/ 15 h 22"/>
                  <a:gd name="T18" fmla="*/ 1 w 17"/>
                  <a:gd name="T19" fmla="*/ 12 h 22"/>
                  <a:gd name="T20" fmla="*/ 4 w 17"/>
                  <a:gd name="T21" fmla="*/ 9 h 22"/>
                  <a:gd name="T22" fmla="*/ 8 w 17"/>
                  <a:gd name="T23" fmla="*/ 8 h 22"/>
                  <a:gd name="T24" fmla="*/ 13 w 17"/>
                  <a:gd name="T25" fmla="*/ 8 h 22"/>
                  <a:gd name="T26" fmla="*/ 13 w 17"/>
                  <a:gd name="T27" fmla="*/ 7 h 22"/>
                  <a:gd name="T28" fmla="*/ 13 w 17"/>
                  <a:gd name="T29" fmla="*/ 5 h 22"/>
                  <a:gd name="T30" fmla="*/ 12 w 17"/>
                  <a:gd name="T31" fmla="*/ 4 h 22"/>
                  <a:gd name="T32" fmla="*/ 10 w 17"/>
                  <a:gd name="T33" fmla="*/ 4 h 22"/>
                  <a:gd name="T34" fmla="*/ 8 w 17"/>
                  <a:gd name="T35" fmla="*/ 3 h 22"/>
                  <a:gd name="T36" fmla="*/ 5 w 17"/>
                  <a:gd name="T37" fmla="*/ 4 h 22"/>
                  <a:gd name="T38" fmla="*/ 2 w 17"/>
                  <a:gd name="T39" fmla="*/ 5 h 22"/>
                  <a:gd name="T40" fmla="*/ 2 w 17"/>
                  <a:gd name="T41" fmla="*/ 5 h 22"/>
                  <a:gd name="T42" fmla="*/ 2 w 17"/>
                  <a:gd name="T43" fmla="*/ 1 h 22"/>
                  <a:gd name="T44" fmla="*/ 5 w 17"/>
                  <a:gd name="T45" fmla="*/ 1 h 22"/>
                  <a:gd name="T46" fmla="*/ 8 w 17"/>
                  <a:gd name="T47" fmla="*/ 0 h 22"/>
                  <a:gd name="T48" fmla="*/ 12 w 17"/>
                  <a:gd name="T49" fmla="*/ 1 h 22"/>
                  <a:gd name="T50" fmla="*/ 14 w 17"/>
                  <a:gd name="T51" fmla="*/ 2 h 22"/>
                  <a:gd name="T52" fmla="*/ 16 w 17"/>
                  <a:gd name="T53" fmla="*/ 4 h 22"/>
                  <a:gd name="T54" fmla="*/ 17 w 17"/>
                  <a:gd name="T55" fmla="*/ 7 h 22"/>
                  <a:gd name="T56" fmla="*/ 17 w 17"/>
                  <a:gd name="T57" fmla="*/ 21 h 22"/>
                  <a:gd name="T58" fmla="*/ 13 w 17"/>
                  <a:gd name="T59" fmla="*/ 21 h 22"/>
                  <a:gd name="T60" fmla="*/ 13 w 17"/>
                  <a:gd name="T61" fmla="*/ 19 h 22"/>
                  <a:gd name="T62" fmla="*/ 13 w 17"/>
                  <a:gd name="T63" fmla="*/ 16 h 22"/>
                  <a:gd name="T64" fmla="*/ 13 w 17"/>
                  <a:gd name="T65" fmla="*/ 11 h 22"/>
                  <a:gd name="T66" fmla="*/ 10 w 17"/>
                  <a:gd name="T67" fmla="*/ 11 h 22"/>
                  <a:gd name="T68" fmla="*/ 7 w 17"/>
                  <a:gd name="T69" fmla="*/ 11 h 22"/>
                  <a:gd name="T70" fmla="*/ 5 w 17"/>
                  <a:gd name="T71" fmla="*/ 13 h 22"/>
                  <a:gd name="T72" fmla="*/ 4 w 17"/>
                  <a:gd name="T73" fmla="*/ 15 h 22"/>
                  <a:gd name="T74" fmla="*/ 5 w 17"/>
                  <a:gd name="T75" fmla="*/ 18 h 22"/>
                  <a:gd name="T76" fmla="*/ 8 w 17"/>
                  <a:gd name="T77" fmla="*/ 19 h 22"/>
                  <a:gd name="T78" fmla="*/ 11 w 17"/>
                  <a:gd name="T79" fmla="*/ 18 h 22"/>
                  <a:gd name="T80" fmla="*/ 13 w 17"/>
                  <a:gd name="T81" fmla="*/ 16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7" h="22">
                    <a:moveTo>
                      <a:pt x="13" y="19"/>
                    </a:moveTo>
                    <a:cubicBezTo>
                      <a:pt x="13" y="19"/>
                      <a:pt x="12" y="20"/>
                      <a:pt x="12" y="20"/>
                    </a:cubicBezTo>
                    <a:cubicBezTo>
                      <a:pt x="12" y="20"/>
                      <a:pt x="11" y="21"/>
                      <a:pt x="11" y="21"/>
                    </a:cubicBezTo>
                    <a:cubicBezTo>
                      <a:pt x="10" y="21"/>
                      <a:pt x="9" y="21"/>
                      <a:pt x="9" y="22"/>
                    </a:cubicBezTo>
                    <a:cubicBezTo>
                      <a:pt x="8" y="22"/>
                      <a:pt x="8" y="22"/>
                      <a:pt x="7" y="22"/>
                    </a:cubicBezTo>
                    <a:cubicBezTo>
                      <a:pt x="6" y="22"/>
                      <a:pt x="5" y="22"/>
                      <a:pt x="4" y="21"/>
                    </a:cubicBezTo>
                    <a:cubicBezTo>
                      <a:pt x="3" y="21"/>
                      <a:pt x="3" y="21"/>
                      <a:pt x="2" y="20"/>
                    </a:cubicBezTo>
                    <a:cubicBezTo>
                      <a:pt x="2" y="19"/>
                      <a:pt x="1" y="19"/>
                      <a:pt x="1" y="18"/>
                    </a:cubicBezTo>
                    <a:cubicBezTo>
                      <a:pt x="1" y="17"/>
                      <a:pt x="0" y="16"/>
                      <a:pt x="0" y="15"/>
                    </a:cubicBezTo>
                    <a:cubicBezTo>
                      <a:pt x="0" y="14"/>
                      <a:pt x="1" y="13"/>
                      <a:pt x="1" y="12"/>
                    </a:cubicBezTo>
                    <a:cubicBezTo>
                      <a:pt x="2" y="11"/>
                      <a:pt x="3" y="10"/>
                      <a:pt x="4" y="9"/>
                    </a:cubicBezTo>
                    <a:cubicBezTo>
                      <a:pt x="5" y="9"/>
                      <a:pt x="7" y="9"/>
                      <a:pt x="8" y="8"/>
                    </a:cubicBezTo>
                    <a:cubicBezTo>
                      <a:pt x="10" y="8"/>
                      <a:pt x="11" y="8"/>
                      <a:pt x="13" y="8"/>
                    </a:cubicBezTo>
                    <a:cubicBezTo>
                      <a:pt x="13" y="7"/>
                      <a:pt x="13" y="7"/>
                      <a:pt x="13" y="7"/>
                    </a:cubicBezTo>
                    <a:cubicBezTo>
                      <a:pt x="13" y="6"/>
                      <a:pt x="13" y="6"/>
                      <a:pt x="13" y="5"/>
                    </a:cubicBezTo>
                    <a:cubicBezTo>
                      <a:pt x="13" y="5"/>
                      <a:pt x="12" y="4"/>
                      <a:pt x="12" y="4"/>
                    </a:cubicBezTo>
                    <a:cubicBezTo>
                      <a:pt x="11" y="4"/>
                      <a:pt x="11" y="4"/>
                      <a:pt x="10" y="4"/>
                    </a:cubicBezTo>
                    <a:cubicBezTo>
                      <a:pt x="10" y="4"/>
                      <a:pt x="9" y="3"/>
                      <a:pt x="8" y="3"/>
                    </a:cubicBezTo>
                    <a:cubicBezTo>
                      <a:pt x="7" y="3"/>
                      <a:pt x="7" y="4"/>
                      <a:pt x="5" y="4"/>
                    </a:cubicBezTo>
                    <a:cubicBezTo>
                      <a:pt x="4" y="4"/>
                      <a:pt x="3" y="4"/>
                      <a:pt x="2" y="5"/>
                    </a:cubicBezTo>
                    <a:cubicBezTo>
                      <a:pt x="2" y="5"/>
                      <a:pt x="2" y="5"/>
                      <a:pt x="2" y="5"/>
                    </a:cubicBezTo>
                    <a:cubicBezTo>
                      <a:pt x="2" y="1"/>
                      <a:pt x="2" y="1"/>
                      <a:pt x="2" y="1"/>
                    </a:cubicBezTo>
                    <a:cubicBezTo>
                      <a:pt x="3" y="1"/>
                      <a:pt x="4" y="1"/>
                      <a:pt x="5" y="1"/>
                    </a:cubicBezTo>
                    <a:cubicBezTo>
                      <a:pt x="6" y="1"/>
                      <a:pt x="7" y="0"/>
                      <a:pt x="8" y="0"/>
                    </a:cubicBezTo>
                    <a:cubicBezTo>
                      <a:pt x="10" y="0"/>
                      <a:pt x="11" y="1"/>
                      <a:pt x="12" y="1"/>
                    </a:cubicBezTo>
                    <a:cubicBezTo>
                      <a:pt x="13" y="1"/>
                      <a:pt x="14" y="1"/>
                      <a:pt x="14" y="2"/>
                    </a:cubicBezTo>
                    <a:cubicBezTo>
                      <a:pt x="15" y="3"/>
                      <a:pt x="16" y="3"/>
                      <a:pt x="16" y="4"/>
                    </a:cubicBezTo>
                    <a:cubicBezTo>
                      <a:pt x="16" y="5"/>
                      <a:pt x="17" y="6"/>
                      <a:pt x="17" y="7"/>
                    </a:cubicBezTo>
                    <a:cubicBezTo>
                      <a:pt x="17" y="21"/>
                      <a:pt x="17" y="21"/>
                      <a:pt x="17" y="21"/>
                    </a:cubicBezTo>
                    <a:cubicBezTo>
                      <a:pt x="13" y="21"/>
                      <a:pt x="13" y="21"/>
                      <a:pt x="13" y="21"/>
                    </a:cubicBezTo>
                    <a:lnTo>
                      <a:pt x="13" y="19"/>
                    </a:lnTo>
                    <a:close/>
                    <a:moveTo>
                      <a:pt x="13" y="16"/>
                    </a:moveTo>
                    <a:cubicBezTo>
                      <a:pt x="13" y="11"/>
                      <a:pt x="13" y="11"/>
                      <a:pt x="13" y="11"/>
                    </a:cubicBezTo>
                    <a:cubicBezTo>
                      <a:pt x="12" y="11"/>
                      <a:pt x="11" y="11"/>
                      <a:pt x="10" y="11"/>
                    </a:cubicBezTo>
                    <a:cubicBezTo>
                      <a:pt x="9" y="11"/>
                      <a:pt x="8" y="11"/>
                      <a:pt x="7" y="11"/>
                    </a:cubicBezTo>
                    <a:cubicBezTo>
                      <a:pt x="6" y="12"/>
                      <a:pt x="5" y="12"/>
                      <a:pt x="5" y="13"/>
                    </a:cubicBezTo>
                    <a:cubicBezTo>
                      <a:pt x="4" y="13"/>
                      <a:pt x="4" y="14"/>
                      <a:pt x="4" y="15"/>
                    </a:cubicBezTo>
                    <a:cubicBezTo>
                      <a:pt x="4" y="16"/>
                      <a:pt x="4" y="17"/>
                      <a:pt x="5" y="18"/>
                    </a:cubicBezTo>
                    <a:cubicBezTo>
                      <a:pt x="6" y="18"/>
                      <a:pt x="7" y="19"/>
                      <a:pt x="8" y="19"/>
                    </a:cubicBezTo>
                    <a:cubicBezTo>
                      <a:pt x="9" y="19"/>
                      <a:pt x="10" y="18"/>
                      <a:pt x="11" y="18"/>
                    </a:cubicBezTo>
                    <a:cubicBezTo>
                      <a:pt x="12" y="17"/>
                      <a:pt x="12" y="17"/>
                      <a:pt x="13" y="16"/>
                    </a:cubicBezTo>
                    <a:close/>
                  </a:path>
                </a:pathLst>
              </a:custGeom>
              <a:solidFill>
                <a:srgbClr val="C7CCC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90" name="Freeform 39"/>
              <p:cNvSpPr/>
              <p:nvPr/>
            </p:nvSpPr>
            <p:spPr bwMode="auto">
              <a:xfrm>
                <a:off x="5764213" y="3829050"/>
                <a:ext cx="22225" cy="28575"/>
              </a:xfrm>
              <a:custGeom>
                <a:avLst/>
                <a:gdLst>
                  <a:gd name="T0" fmla="*/ 16 w 16"/>
                  <a:gd name="T1" fmla="*/ 21 h 21"/>
                  <a:gd name="T2" fmla="*/ 13 w 16"/>
                  <a:gd name="T3" fmla="*/ 21 h 21"/>
                  <a:gd name="T4" fmla="*/ 13 w 16"/>
                  <a:gd name="T5" fmla="*/ 10 h 21"/>
                  <a:gd name="T6" fmla="*/ 13 w 16"/>
                  <a:gd name="T7" fmla="*/ 7 h 21"/>
                  <a:gd name="T8" fmla="*/ 12 w 16"/>
                  <a:gd name="T9" fmla="*/ 5 h 21"/>
                  <a:gd name="T10" fmla="*/ 11 w 16"/>
                  <a:gd name="T11" fmla="*/ 4 h 21"/>
                  <a:gd name="T12" fmla="*/ 9 w 16"/>
                  <a:gd name="T13" fmla="*/ 4 h 21"/>
                  <a:gd name="T14" fmla="*/ 6 w 16"/>
                  <a:gd name="T15" fmla="*/ 4 h 21"/>
                  <a:gd name="T16" fmla="*/ 4 w 16"/>
                  <a:gd name="T17" fmla="*/ 6 h 21"/>
                  <a:gd name="T18" fmla="*/ 4 w 16"/>
                  <a:gd name="T19" fmla="*/ 21 h 21"/>
                  <a:gd name="T20" fmla="*/ 0 w 16"/>
                  <a:gd name="T21" fmla="*/ 21 h 21"/>
                  <a:gd name="T22" fmla="*/ 0 w 16"/>
                  <a:gd name="T23" fmla="*/ 1 h 21"/>
                  <a:gd name="T24" fmla="*/ 4 w 16"/>
                  <a:gd name="T25" fmla="*/ 1 h 21"/>
                  <a:gd name="T26" fmla="*/ 4 w 16"/>
                  <a:gd name="T27" fmla="*/ 3 h 21"/>
                  <a:gd name="T28" fmla="*/ 7 w 16"/>
                  <a:gd name="T29" fmla="*/ 1 h 21"/>
                  <a:gd name="T30" fmla="*/ 10 w 16"/>
                  <a:gd name="T31" fmla="*/ 0 h 21"/>
                  <a:gd name="T32" fmla="*/ 15 w 16"/>
                  <a:gd name="T33" fmla="*/ 2 h 21"/>
                  <a:gd name="T34" fmla="*/ 16 w 16"/>
                  <a:gd name="T35" fmla="*/ 8 h 21"/>
                  <a:gd name="T36" fmla="*/ 16 w 16"/>
                  <a:gd name="T37" fmla="*/ 2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6" h="21">
                    <a:moveTo>
                      <a:pt x="16" y="21"/>
                    </a:moveTo>
                    <a:cubicBezTo>
                      <a:pt x="13" y="21"/>
                      <a:pt x="13" y="21"/>
                      <a:pt x="13" y="21"/>
                    </a:cubicBezTo>
                    <a:cubicBezTo>
                      <a:pt x="13" y="10"/>
                      <a:pt x="13" y="10"/>
                      <a:pt x="13" y="10"/>
                    </a:cubicBezTo>
                    <a:cubicBezTo>
                      <a:pt x="13" y="9"/>
                      <a:pt x="13" y="8"/>
                      <a:pt x="13" y="7"/>
                    </a:cubicBezTo>
                    <a:cubicBezTo>
                      <a:pt x="13" y="6"/>
                      <a:pt x="12" y="6"/>
                      <a:pt x="12" y="5"/>
                    </a:cubicBezTo>
                    <a:cubicBezTo>
                      <a:pt x="12" y="5"/>
                      <a:pt x="12" y="4"/>
                      <a:pt x="11" y="4"/>
                    </a:cubicBezTo>
                    <a:cubicBezTo>
                      <a:pt x="11" y="4"/>
                      <a:pt x="10" y="4"/>
                      <a:pt x="9" y="4"/>
                    </a:cubicBezTo>
                    <a:cubicBezTo>
                      <a:pt x="8" y="4"/>
                      <a:pt x="7" y="4"/>
                      <a:pt x="6" y="4"/>
                    </a:cubicBezTo>
                    <a:cubicBezTo>
                      <a:pt x="5" y="5"/>
                      <a:pt x="5" y="5"/>
                      <a:pt x="4" y="6"/>
                    </a:cubicBezTo>
                    <a:cubicBezTo>
                      <a:pt x="4" y="21"/>
                      <a:pt x="4" y="21"/>
                      <a:pt x="4" y="21"/>
                    </a:cubicBezTo>
                    <a:cubicBezTo>
                      <a:pt x="0" y="21"/>
                      <a:pt x="0" y="21"/>
                      <a:pt x="0" y="21"/>
                    </a:cubicBezTo>
                    <a:cubicBezTo>
                      <a:pt x="0" y="1"/>
                      <a:pt x="0" y="1"/>
                      <a:pt x="0" y="1"/>
                    </a:cubicBezTo>
                    <a:cubicBezTo>
                      <a:pt x="4" y="1"/>
                      <a:pt x="4" y="1"/>
                      <a:pt x="4" y="1"/>
                    </a:cubicBezTo>
                    <a:cubicBezTo>
                      <a:pt x="4" y="3"/>
                      <a:pt x="4" y="3"/>
                      <a:pt x="4" y="3"/>
                    </a:cubicBezTo>
                    <a:cubicBezTo>
                      <a:pt x="5" y="2"/>
                      <a:pt x="6" y="2"/>
                      <a:pt x="7" y="1"/>
                    </a:cubicBezTo>
                    <a:cubicBezTo>
                      <a:pt x="8" y="1"/>
                      <a:pt x="9" y="0"/>
                      <a:pt x="10" y="0"/>
                    </a:cubicBezTo>
                    <a:cubicBezTo>
                      <a:pt x="12" y="0"/>
                      <a:pt x="13" y="1"/>
                      <a:pt x="15" y="2"/>
                    </a:cubicBezTo>
                    <a:cubicBezTo>
                      <a:pt x="16" y="4"/>
                      <a:pt x="16" y="6"/>
                      <a:pt x="16" y="8"/>
                    </a:cubicBezTo>
                    <a:lnTo>
                      <a:pt x="16" y="21"/>
                    </a:lnTo>
                    <a:close/>
                  </a:path>
                </a:pathLst>
              </a:custGeom>
              <a:solidFill>
                <a:srgbClr val="C7CCC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91" name="Freeform 40"/>
              <p:cNvSpPr/>
              <p:nvPr/>
            </p:nvSpPr>
            <p:spPr bwMode="auto">
              <a:xfrm>
                <a:off x="5792788" y="3829050"/>
                <a:ext cx="22225" cy="28575"/>
              </a:xfrm>
              <a:custGeom>
                <a:avLst/>
                <a:gdLst>
                  <a:gd name="T0" fmla="*/ 16 w 16"/>
                  <a:gd name="T1" fmla="*/ 21 h 21"/>
                  <a:gd name="T2" fmla="*/ 13 w 16"/>
                  <a:gd name="T3" fmla="*/ 21 h 21"/>
                  <a:gd name="T4" fmla="*/ 13 w 16"/>
                  <a:gd name="T5" fmla="*/ 10 h 21"/>
                  <a:gd name="T6" fmla="*/ 12 w 16"/>
                  <a:gd name="T7" fmla="*/ 7 h 21"/>
                  <a:gd name="T8" fmla="*/ 12 w 16"/>
                  <a:gd name="T9" fmla="*/ 5 h 21"/>
                  <a:gd name="T10" fmla="*/ 11 w 16"/>
                  <a:gd name="T11" fmla="*/ 4 h 21"/>
                  <a:gd name="T12" fmla="*/ 9 w 16"/>
                  <a:gd name="T13" fmla="*/ 4 h 21"/>
                  <a:gd name="T14" fmla="*/ 6 w 16"/>
                  <a:gd name="T15" fmla="*/ 4 h 21"/>
                  <a:gd name="T16" fmla="*/ 3 w 16"/>
                  <a:gd name="T17" fmla="*/ 6 h 21"/>
                  <a:gd name="T18" fmla="*/ 3 w 16"/>
                  <a:gd name="T19" fmla="*/ 21 h 21"/>
                  <a:gd name="T20" fmla="*/ 0 w 16"/>
                  <a:gd name="T21" fmla="*/ 21 h 21"/>
                  <a:gd name="T22" fmla="*/ 0 w 16"/>
                  <a:gd name="T23" fmla="*/ 1 h 21"/>
                  <a:gd name="T24" fmla="*/ 3 w 16"/>
                  <a:gd name="T25" fmla="*/ 1 h 21"/>
                  <a:gd name="T26" fmla="*/ 3 w 16"/>
                  <a:gd name="T27" fmla="*/ 3 h 21"/>
                  <a:gd name="T28" fmla="*/ 6 w 16"/>
                  <a:gd name="T29" fmla="*/ 1 h 21"/>
                  <a:gd name="T30" fmla="*/ 10 w 16"/>
                  <a:gd name="T31" fmla="*/ 0 h 21"/>
                  <a:gd name="T32" fmla="*/ 14 w 16"/>
                  <a:gd name="T33" fmla="*/ 2 h 21"/>
                  <a:gd name="T34" fmla="*/ 16 w 16"/>
                  <a:gd name="T35" fmla="*/ 8 h 21"/>
                  <a:gd name="T36" fmla="*/ 16 w 16"/>
                  <a:gd name="T37" fmla="*/ 2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6" h="21">
                    <a:moveTo>
                      <a:pt x="16" y="21"/>
                    </a:moveTo>
                    <a:cubicBezTo>
                      <a:pt x="13" y="21"/>
                      <a:pt x="13" y="21"/>
                      <a:pt x="13" y="21"/>
                    </a:cubicBezTo>
                    <a:cubicBezTo>
                      <a:pt x="13" y="10"/>
                      <a:pt x="13" y="10"/>
                      <a:pt x="13" y="10"/>
                    </a:cubicBezTo>
                    <a:cubicBezTo>
                      <a:pt x="13" y="9"/>
                      <a:pt x="13" y="8"/>
                      <a:pt x="12" y="7"/>
                    </a:cubicBezTo>
                    <a:cubicBezTo>
                      <a:pt x="12" y="6"/>
                      <a:pt x="12" y="6"/>
                      <a:pt x="12" y="5"/>
                    </a:cubicBezTo>
                    <a:cubicBezTo>
                      <a:pt x="12" y="5"/>
                      <a:pt x="11" y="4"/>
                      <a:pt x="11" y="4"/>
                    </a:cubicBezTo>
                    <a:cubicBezTo>
                      <a:pt x="10" y="4"/>
                      <a:pt x="10" y="4"/>
                      <a:pt x="9" y="4"/>
                    </a:cubicBezTo>
                    <a:cubicBezTo>
                      <a:pt x="8" y="4"/>
                      <a:pt x="7" y="4"/>
                      <a:pt x="6" y="4"/>
                    </a:cubicBezTo>
                    <a:cubicBezTo>
                      <a:pt x="5" y="5"/>
                      <a:pt x="4" y="5"/>
                      <a:pt x="3" y="6"/>
                    </a:cubicBezTo>
                    <a:cubicBezTo>
                      <a:pt x="3" y="21"/>
                      <a:pt x="3" y="21"/>
                      <a:pt x="3" y="21"/>
                    </a:cubicBezTo>
                    <a:cubicBezTo>
                      <a:pt x="0" y="21"/>
                      <a:pt x="0" y="21"/>
                      <a:pt x="0" y="21"/>
                    </a:cubicBezTo>
                    <a:cubicBezTo>
                      <a:pt x="0" y="1"/>
                      <a:pt x="0" y="1"/>
                      <a:pt x="0" y="1"/>
                    </a:cubicBezTo>
                    <a:cubicBezTo>
                      <a:pt x="3" y="1"/>
                      <a:pt x="3" y="1"/>
                      <a:pt x="3" y="1"/>
                    </a:cubicBezTo>
                    <a:cubicBezTo>
                      <a:pt x="3" y="3"/>
                      <a:pt x="3" y="3"/>
                      <a:pt x="3" y="3"/>
                    </a:cubicBezTo>
                    <a:cubicBezTo>
                      <a:pt x="4" y="2"/>
                      <a:pt x="5" y="2"/>
                      <a:pt x="6" y="1"/>
                    </a:cubicBezTo>
                    <a:cubicBezTo>
                      <a:pt x="7" y="1"/>
                      <a:pt x="9" y="0"/>
                      <a:pt x="10" y="0"/>
                    </a:cubicBezTo>
                    <a:cubicBezTo>
                      <a:pt x="12" y="0"/>
                      <a:pt x="13" y="1"/>
                      <a:pt x="14" y="2"/>
                    </a:cubicBezTo>
                    <a:cubicBezTo>
                      <a:pt x="15" y="4"/>
                      <a:pt x="16" y="6"/>
                      <a:pt x="16" y="8"/>
                    </a:cubicBezTo>
                    <a:lnTo>
                      <a:pt x="16" y="21"/>
                    </a:lnTo>
                    <a:close/>
                  </a:path>
                </a:pathLst>
              </a:custGeom>
              <a:solidFill>
                <a:srgbClr val="C7CCC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92" name="Freeform 41"/>
              <p:cNvSpPr>
                <a:spLocks noEditPoints="1"/>
              </p:cNvSpPr>
              <p:nvPr/>
            </p:nvSpPr>
            <p:spPr bwMode="auto">
              <a:xfrm>
                <a:off x="5818188" y="3829050"/>
                <a:ext cx="25400" cy="30163"/>
              </a:xfrm>
              <a:custGeom>
                <a:avLst/>
                <a:gdLst>
                  <a:gd name="T0" fmla="*/ 11 w 18"/>
                  <a:gd name="T1" fmla="*/ 22 h 22"/>
                  <a:gd name="T2" fmla="*/ 3 w 18"/>
                  <a:gd name="T3" fmla="*/ 19 h 22"/>
                  <a:gd name="T4" fmla="*/ 0 w 18"/>
                  <a:gd name="T5" fmla="*/ 11 h 22"/>
                  <a:gd name="T6" fmla="*/ 3 w 18"/>
                  <a:gd name="T7" fmla="*/ 3 h 22"/>
                  <a:gd name="T8" fmla="*/ 10 w 18"/>
                  <a:gd name="T9" fmla="*/ 0 h 22"/>
                  <a:gd name="T10" fmla="*/ 13 w 18"/>
                  <a:gd name="T11" fmla="*/ 1 h 22"/>
                  <a:gd name="T12" fmla="*/ 16 w 18"/>
                  <a:gd name="T13" fmla="*/ 3 h 22"/>
                  <a:gd name="T14" fmla="*/ 17 w 18"/>
                  <a:gd name="T15" fmla="*/ 5 h 22"/>
                  <a:gd name="T16" fmla="*/ 18 w 18"/>
                  <a:gd name="T17" fmla="*/ 10 h 22"/>
                  <a:gd name="T18" fmla="*/ 18 w 18"/>
                  <a:gd name="T19" fmla="*/ 11 h 22"/>
                  <a:gd name="T20" fmla="*/ 4 w 18"/>
                  <a:gd name="T21" fmla="*/ 11 h 22"/>
                  <a:gd name="T22" fmla="*/ 6 w 18"/>
                  <a:gd name="T23" fmla="*/ 17 h 22"/>
                  <a:gd name="T24" fmla="*/ 11 w 18"/>
                  <a:gd name="T25" fmla="*/ 19 h 22"/>
                  <a:gd name="T26" fmla="*/ 13 w 18"/>
                  <a:gd name="T27" fmla="*/ 18 h 22"/>
                  <a:gd name="T28" fmla="*/ 15 w 18"/>
                  <a:gd name="T29" fmla="*/ 18 h 22"/>
                  <a:gd name="T30" fmla="*/ 16 w 18"/>
                  <a:gd name="T31" fmla="*/ 17 h 22"/>
                  <a:gd name="T32" fmla="*/ 17 w 18"/>
                  <a:gd name="T33" fmla="*/ 16 h 22"/>
                  <a:gd name="T34" fmla="*/ 18 w 18"/>
                  <a:gd name="T35" fmla="*/ 16 h 22"/>
                  <a:gd name="T36" fmla="*/ 18 w 18"/>
                  <a:gd name="T37" fmla="*/ 20 h 22"/>
                  <a:gd name="T38" fmla="*/ 16 w 18"/>
                  <a:gd name="T39" fmla="*/ 21 h 22"/>
                  <a:gd name="T40" fmla="*/ 14 w 18"/>
                  <a:gd name="T41" fmla="*/ 21 h 22"/>
                  <a:gd name="T42" fmla="*/ 13 w 18"/>
                  <a:gd name="T43" fmla="*/ 22 h 22"/>
                  <a:gd name="T44" fmla="*/ 11 w 18"/>
                  <a:gd name="T45" fmla="*/ 22 h 22"/>
                  <a:gd name="T46" fmla="*/ 15 w 18"/>
                  <a:gd name="T47" fmla="*/ 9 h 22"/>
                  <a:gd name="T48" fmla="*/ 14 w 18"/>
                  <a:gd name="T49" fmla="*/ 6 h 22"/>
                  <a:gd name="T50" fmla="*/ 13 w 18"/>
                  <a:gd name="T51" fmla="*/ 5 h 22"/>
                  <a:gd name="T52" fmla="*/ 12 w 18"/>
                  <a:gd name="T53" fmla="*/ 4 h 22"/>
                  <a:gd name="T54" fmla="*/ 10 w 18"/>
                  <a:gd name="T55" fmla="*/ 3 h 22"/>
                  <a:gd name="T56" fmla="*/ 7 w 18"/>
                  <a:gd name="T57" fmla="*/ 4 h 22"/>
                  <a:gd name="T58" fmla="*/ 5 w 18"/>
                  <a:gd name="T59" fmla="*/ 5 h 22"/>
                  <a:gd name="T60" fmla="*/ 4 w 18"/>
                  <a:gd name="T61" fmla="*/ 7 h 22"/>
                  <a:gd name="T62" fmla="*/ 4 w 18"/>
                  <a:gd name="T63" fmla="*/ 9 h 22"/>
                  <a:gd name="T64" fmla="*/ 15 w 18"/>
                  <a:gd name="T65" fmla="*/ 9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8" h="22">
                    <a:moveTo>
                      <a:pt x="11" y="22"/>
                    </a:moveTo>
                    <a:cubicBezTo>
                      <a:pt x="7" y="22"/>
                      <a:pt x="5" y="21"/>
                      <a:pt x="3" y="19"/>
                    </a:cubicBezTo>
                    <a:cubicBezTo>
                      <a:pt x="1" y="17"/>
                      <a:pt x="0" y="15"/>
                      <a:pt x="0" y="11"/>
                    </a:cubicBezTo>
                    <a:cubicBezTo>
                      <a:pt x="0" y="8"/>
                      <a:pt x="1" y="5"/>
                      <a:pt x="3" y="3"/>
                    </a:cubicBezTo>
                    <a:cubicBezTo>
                      <a:pt x="5" y="1"/>
                      <a:pt x="7" y="0"/>
                      <a:pt x="10" y="0"/>
                    </a:cubicBezTo>
                    <a:cubicBezTo>
                      <a:pt x="11" y="0"/>
                      <a:pt x="12" y="1"/>
                      <a:pt x="13" y="1"/>
                    </a:cubicBezTo>
                    <a:cubicBezTo>
                      <a:pt x="14" y="1"/>
                      <a:pt x="15" y="2"/>
                      <a:pt x="16" y="3"/>
                    </a:cubicBezTo>
                    <a:cubicBezTo>
                      <a:pt x="16" y="3"/>
                      <a:pt x="17" y="4"/>
                      <a:pt x="17" y="5"/>
                    </a:cubicBezTo>
                    <a:cubicBezTo>
                      <a:pt x="18" y="7"/>
                      <a:pt x="18" y="8"/>
                      <a:pt x="18" y="10"/>
                    </a:cubicBezTo>
                    <a:cubicBezTo>
                      <a:pt x="18" y="11"/>
                      <a:pt x="18" y="11"/>
                      <a:pt x="18" y="11"/>
                    </a:cubicBezTo>
                    <a:cubicBezTo>
                      <a:pt x="4" y="11"/>
                      <a:pt x="4" y="11"/>
                      <a:pt x="4" y="11"/>
                    </a:cubicBezTo>
                    <a:cubicBezTo>
                      <a:pt x="4" y="14"/>
                      <a:pt x="4" y="16"/>
                      <a:pt x="6" y="17"/>
                    </a:cubicBezTo>
                    <a:cubicBezTo>
                      <a:pt x="7" y="18"/>
                      <a:pt x="8" y="19"/>
                      <a:pt x="11" y="19"/>
                    </a:cubicBezTo>
                    <a:cubicBezTo>
                      <a:pt x="11" y="19"/>
                      <a:pt x="12" y="19"/>
                      <a:pt x="13" y="18"/>
                    </a:cubicBezTo>
                    <a:cubicBezTo>
                      <a:pt x="13" y="18"/>
                      <a:pt x="14" y="18"/>
                      <a:pt x="15" y="18"/>
                    </a:cubicBezTo>
                    <a:cubicBezTo>
                      <a:pt x="15" y="18"/>
                      <a:pt x="16" y="17"/>
                      <a:pt x="16" y="17"/>
                    </a:cubicBezTo>
                    <a:cubicBezTo>
                      <a:pt x="17" y="17"/>
                      <a:pt x="17" y="16"/>
                      <a:pt x="17" y="16"/>
                    </a:cubicBezTo>
                    <a:cubicBezTo>
                      <a:pt x="18" y="16"/>
                      <a:pt x="18" y="16"/>
                      <a:pt x="18" y="16"/>
                    </a:cubicBezTo>
                    <a:cubicBezTo>
                      <a:pt x="18" y="20"/>
                      <a:pt x="18" y="20"/>
                      <a:pt x="18" y="20"/>
                    </a:cubicBezTo>
                    <a:cubicBezTo>
                      <a:pt x="17" y="20"/>
                      <a:pt x="17" y="20"/>
                      <a:pt x="16" y="21"/>
                    </a:cubicBezTo>
                    <a:cubicBezTo>
                      <a:pt x="15" y="21"/>
                      <a:pt x="15" y="21"/>
                      <a:pt x="14" y="21"/>
                    </a:cubicBezTo>
                    <a:cubicBezTo>
                      <a:pt x="14" y="21"/>
                      <a:pt x="13" y="21"/>
                      <a:pt x="13" y="22"/>
                    </a:cubicBezTo>
                    <a:cubicBezTo>
                      <a:pt x="12" y="22"/>
                      <a:pt x="11" y="22"/>
                      <a:pt x="11" y="22"/>
                    </a:cubicBezTo>
                    <a:close/>
                    <a:moveTo>
                      <a:pt x="15" y="9"/>
                    </a:moveTo>
                    <a:cubicBezTo>
                      <a:pt x="15" y="8"/>
                      <a:pt x="14" y="7"/>
                      <a:pt x="14" y="6"/>
                    </a:cubicBezTo>
                    <a:cubicBezTo>
                      <a:pt x="14" y="6"/>
                      <a:pt x="14" y="5"/>
                      <a:pt x="13" y="5"/>
                    </a:cubicBezTo>
                    <a:cubicBezTo>
                      <a:pt x="13" y="4"/>
                      <a:pt x="13" y="4"/>
                      <a:pt x="12" y="4"/>
                    </a:cubicBezTo>
                    <a:cubicBezTo>
                      <a:pt x="11" y="3"/>
                      <a:pt x="10" y="3"/>
                      <a:pt x="10" y="3"/>
                    </a:cubicBezTo>
                    <a:cubicBezTo>
                      <a:pt x="9" y="3"/>
                      <a:pt x="8" y="3"/>
                      <a:pt x="7" y="4"/>
                    </a:cubicBezTo>
                    <a:cubicBezTo>
                      <a:pt x="7" y="4"/>
                      <a:pt x="6" y="4"/>
                      <a:pt x="5" y="5"/>
                    </a:cubicBezTo>
                    <a:cubicBezTo>
                      <a:pt x="5" y="5"/>
                      <a:pt x="5" y="6"/>
                      <a:pt x="4" y="7"/>
                    </a:cubicBezTo>
                    <a:cubicBezTo>
                      <a:pt x="4" y="7"/>
                      <a:pt x="4" y="8"/>
                      <a:pt x="4" y="9"/>
                    </a:cubicBezTo>
                    <a:lnTo>
                      <a:pt x="15" y="9"/>
                    </a:lnTo>
                    <a:close/>
                  </a:path>
                </a:pathLst>
              </a:custGeom>
              <a:solidFill>
                <a:srgbClr val="C7CCC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93" name="Freeform 42"/>
              <p:cNvSpPr/>
              <p:nvPr/>
            </p:nvSpPr>
            <p:spPr bwMode="auto">
              <a:xfrm>
                <a:off x="5848351" y="3830638"/>
                <a:ext cx="14288" cy="26988"/>
              </a:xfrm>
              <a:custGeom>
                <a:avLst/>
                <a:gdLst>
                  <a:gd name="T0" fmla="*/ 11 w 11"/>
                  <a:gd name="T1" fmla="*/ 4 h 20"/>
                  <a:gd name="T2" fmla="*/ 11 w 11"/>
                  <a:gd name="T3" fmla="*/ 4 h 20"/>
                  <a:gd name="T4" fmla="*/ 10 w 11"/>
                  <a:gd name="T5" fmla="*/ 3 h 20"/>
                  <a:gd name="T6" fmla="*/ 9 w 11"/>
                  <a:gd name="T7" fmla="*/ 3 h 20"/>
                  <a:gd name="T8" fmla="*/ 6 w 11"/>
                  <a:gd name="T9" fmla="*/ 4 h 20"/>
                  <a:gd name="T10" fmla="*/ 4 w 11"/>
                  <a:gd name="T11" fmla="*/ 6 h 20"/>
                  <a:gd name="T12" fmla="*/ 4 w 11"/>
                  <a:gd name="T13" fmla="*/ 20 h 20"/>
                  <a:gd name="T14" fmla="*/ 0 w 11"/>
                  <a:gd name="T15" fmla="*/ 20 h 20"/>
                  <a:gd name="T16" fmla="*/ 0 w 11"/>
                  <a:gd name="T17" fmla="*/ 0 h 20"/>
                  <a:gd name="T18" fmla="*/ 4 w 11"/>
                  <a:gd name="T19" fmla="*/ 0 h 20"/>
                  <a:gd name="T20" fmla="*/ 4 w 11"/>
                  <a:gd name="T21" fmla="*/ 3 h 20"/>
                  <a:gd name="T22" fmla="*/ 7 w 11"/>
                  <a:gd name="T23" fmla="*/ 1 h 20"/>
                  <a:gd name="T24" fmla="*/ 10 w 11"/>
                  <a:gd name="T25" fmla="*/ 0 h 20"/>
                  <a:gd name="T26" fmla="*/ 11 w 11"/>
                  <a:gd name="T27" fmla="*/ 0 h 20"/>
                  <a:gd name="T28" fmla="*/ 11 w 11"/>
                  <a:gd name="T29" fmla="*/ 0 h 20"/>
                  <a:gd name="T30" fmla="*/ 11 w 11"/>
                  <a:gd name="T31" fmla="*/ 4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 h="20">
                    <a:moveTo>
                      <a:pt x="11" y="4"/>
                    </a:moveTo>
                    <a:cubicBezTo>
                      <a:pt x="11" y="4"/>
                      <a:pt x="11" y="4"/>
                      <a:pt x="11" y="4"/>
                    </a:cubicBezTo>
                    <a:cubicBezTo>
                      <a:pt x="11" y="4"/>
                      <a:pt x="10" y="4"/>
                      <a:pt x="10" y="3"/>
                    </a:cubicBezTo>
                    <a:cubicBezTo>
                      <a:pt x="10" y="3"/>
                      <a:pt x="9" y="3"/>
                      <a:pt x="9" y="3"/>
                    </a:cubicBezTo>
                    <a:cubicBezTo>
                      <a:pt x="8" y="3"/>
                      <a:pt x="7" y="4"/>
                      <a:pt x="6" y="4"/>
                    </a:cubicBezTo>
                    <a:cubicBezTo>
                      <a:pt x="5" y="4"/>
                      <a:pt x="5" y="5"/>
                      <a:pt x="4" y="6"/>
                    </a:cubicBezTo>
                    <a:cubicBezTo>
                      <a:pt x="4" y="20"/>
                      <a:pt x="4" y="20"/>
                      <a:pt x="4" y="20"/>
                    </a:cubicBezTo>
                    <a:cubicBezTo>
                      <a:pt x="0" y="20"/>
                      <a:pt x="0" y="20"/>
                      <a:pt x="0" y="20"/>
                    </a:cubicBezTo>
                    <a:cubicBezTo>
                      <a:pt x="0" y="0"/>
                      <a:pt x="0" y="0"/>
                      <a:pt x="0" y="0"/>
                    </a:cubicBezTo>
                    <a:cubicBezTo>
                      <a:pt x="4" y="0"/>
                      <a:pt x="4" y="0"/>
                      <a:pt x="4" y="0"/>
                    </a:cubicBezTo>
                    <a:cubicBezTo>
                      <a:pt x="4" y="3"/>
                      <a:pt x="4" y="3"/>
                      <a:pt x="4" y="3"/>
                    </a:cubicBezTo>
                    <a:cubicBezTo>
                      <a:pt x="5" y="2"/>
                      <a:pt x="6" y="1"/>
                      <a:pt x="7" y="1"/>
                    </a:cubicBezTo>
                    <a:cubicBezTo>
                      <a:pt x="8" y="0"/>
                      <a:pt x="9" y="0"/>
                      <a:pt x="10" y="0"/>
                    </a:cubicBezTo>
                    <a:cubicBezTo>
                      <a:pt x="10" y="0"/>
                      <a:pt x="10" y="0"/>
                      <a:pt x="11" y="0"/>
                    </a:cubicBezTo>
                    <a:cubicBezTo>
                      <a:pt x="11" y="0"/>
                      <a:pt x="11" y="0"/>
                      <a:pt x="11" y="0"/>
                    </a:cubicBezTo>
                    <a:lnTo>
                      <a:pt x="11" y="4"/>
                    </a:lnTo>
                    <a:close/>
                  </a:path>
                </a:pathLst>
              </a:custGeom>
              <a:solidFill>
                <a:srgbClr val="C7CCC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94" name="Freeform 43"/>
              <p:cNvSpPr/>
              <p:nvPr/>
            </p:nvSpPr>
            <p:spPr bwMode="auto">
              <a:xfrm>
                <a:off x="5859463" y="3851275"/>
                <a:ext cx="9525" cy="15875"/>
              </a:xfrm>
              <a:custGeom>
                <a:avLst/>
                <a:gdLst>
                  <a:gd name="T0" fmla="*/ 6 w 6"/>
                  <a:gd name="T1" fmla="*/ 0 h 10"/>
                  <a:gd name="T2" fmla="*/ 1 w 6"/>
                  <a:gd name="T3" fmla="*/ 10 h 10"/>
                  <a:gd name="T4" fmla="*/ 0 w 6"/>
                  <a:gd name="T5" fmla="*/ 10 h 10"/>
                  <a:gd name="T6" fmla="*/ 2 w 6"/>
                  <a:gd name="T7" fmla="*/ 0 h 10"/>
                  <a:gd name="T8" fmla="*/ 6 w 6"/>
                  <a:gd name="T9" fmla="*/ 0 h 10"/>
                </a:gdLst>
                <a:ahLst/>
                <a:cxnLst>
                  <a:cxn ang="0">
                    <a:pos x="T0" y="T1"/>
                  </a:cxn>
                  <a:cxn ang="0">
                    <a:pos x="T2" y="T3"/>
                  </a:cxn>
                  <a:cxn ang="0">
                    <a:pos x="T4" y="T5"/>
                  </a:cxn>
                  <a:cxn ang="0">
                    <a:pos x="T6" y="T7"/>
                  </a:cxn>
                  <a:cxn ang="0">
                    <a:pos x="T8" y="T9"/>
                  </a:cxn>
                </a:cxnLst>
                <a:rect l="0" t="0" r="r" b="b"/>
                <a:pathLst>
                  <a:path w="6" h="10">
                    <a:moveTo>
                      <a:pt x="6" y="0"/>
                    </a:moveTo>
                    <a:lnTo>
                      <a:pt x="1" y="10"/>
                    </a:lnTo>
                    <a:lnTo>
                      <a:pt x="0" y="10"/>
                    </a:lnTo>
                    <a:lnTo>
                      <a:pt x="2" y="0"/>
                    </a:lnTo>
                    <a:lnTo>
                      <a:pt x="6" y="0"/>
                    </a:lnTo>
                    <a:close/>
                  </a:path>
                </a:pathLst>
              </a:custGeom>
              <a:solidFill>
                <a:srgbClr val="C7CCC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95" name="Freeform 44"/>
              <p:cNvSpPr>
                <a:spLocks noEditPoints="1"/>
              </p:cNvSpPr>
              <p:nvPr/>
            </p:nvSpPr>
            <p:spPr bwMode="auto">
              <a:xfrm>
                <a:off x="5892801" y="3819525"/>
                <a:ext cx="22225" cy="39688"/>
              </a:xfrm>
              <a:custGeom>
                <a:avLst/>
                <a:gdLst>
                  <a:gd name="T0" fmla="*/ 17 w 17"/>
                  <a:gd name="T1" fmla="*/ 18 h 29"/>
                  <a:gd name="T2" fmla="*/ 14 w 17"/>
                  <a:gd name="T3" fmla="*/ 26 h 29"/>
                  <a:gd name="T4" fmla="*/ 8 w 17"/>
                  <a:gd name="T5" fmla="*/ 29 h 29"/>
                  <a:gd name="T6" fmla="*/ 5 w 17"/>
                  <a:gd name="T7" fmla="*/ 28 h 29"/>
                  <a:gd name="T8" fmla="*/ 3 w 17"/>
                  <a:gd name="T9" fmla="*/ 27 h 29"/>
                  <a:gd name="T10" fmla="*/ 3 w 17"/>
                  <a:gd name="T11" fmla="*/ 28 h 29"/>
                  <a:gd name="T12" fmla="*/ 0 w 17"/>
                  <a:gd name="T13" fmla="*/ 28 h 29"/>
                  <a:gd name="T14" fmla="*/ 0 w 17"/>
                  <a:gd name="T15" fmla="*/ 0 h 29"/>
                  <a:gd name="T16" fmla="*/ 3 w 17"/>
                  <a:gd name="T17" fmla="*/ 0 h 29"/>
                  <a:gd name="T18" fmla="*/ 3 w 17"/>
                  <a:gd name="T19" fmla="*/ 10 h 29"/>
                  <a:gd name="T20" fmla="*/ 6 w 17"/>
                  <a:gd name="T21" fmla="*/ 8 h 29"/>
                  <a:gd name="T22" fmla="*/ 9 w 17"/>
                  <a:gd name="T23" fmla="*/ 7 h 29"/>
                  <a:gd name="T24" fmla="*/ 15 w 17"/>
                  <a:gd name="T25" fmla="*/ 10 h 29"/>
                  <a:gd name="T26" fmla="*/ 17 w 17"/>
                  <a:gd name="T27" fmla="*/ 18 h 29"/>
                  <a:gd name="T28" fmla="*/ 13 w 17"/>
                  <a:gd name="T29" fmla="*/ 18 h 29"/>
                  <a:gd name="T30" fmla="*/ 12 w 17"/>
                  <a:gd name="T31" fmla="*/ 13 h 29"/>
                  <a:gd name="T32" fmla="*/ 8 w 17"/>
                  <a:gd name="T33" fmla="*/ 11 h 29"/>
                  <a:gd name="T34" fmla="*/ 6 w 17"/>
                  <a:gd name="T35" fmla="*/ 11 h 29"/>
                  <a:gd name="T36" fmla="*/ 3 w 17"/>
                  <a:gd name="T37" fmla="*/ 13 h 29"/>
                  <a:gd name="T38" fmla="*/ 3 w 17"/>
                  <a:gd name="T39" fmla="*/ 25 h 29"/>
                  <a:gd name="T40" fmla="*/ 5 w 17"/>
                  <a:gd name="T41" fmla="*/ 25 h 29"/>
                  <a:gd name="T42" fmla="*/ 8 w 17"/>
                  <a:gd name="T43" fmla="*/ 26 h 29"/>
                  <a:gd name="T44" fmla="*/ 12 w 17"/>
                  <a:gd name="T45" fmla="*/ 24 h 29"/>
                  <a:gd name="T46" fmla="*/ 13 w 17"/>
                  <a:gd name="T47" fmla="*/ 18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7" h="29">
                    <a:moveTo>
                      <a:pt x="17" y="18"/>
                    </a:moveTo>
                    <a:cubicBezTo>
                      <a:pt x="17" y="21"/>
                      <a:pt x="16" y="24"/>
                      <a:pt x="14" y="26"/>
                    </a:cubicBezTo>
                    <a:cubicBezTo>
                      <a:pt x="13" y="28"/>
                      <a:pt x="11" y="29"/>
                      <a:pt x="8" y="29"/>
                    </a:cubicBezTo>
                    <a:cubicBezTo>
                      <a:pt x="7" y="29"/>
                      <a:pt x="6" y="29"/>
                      <a:pt x="5" y="28"/>
                    </a:cubicBezTo>
                    <a:cubicBezTo>
                      <a:pt x="5" y="28"/>
                      <a:pt x="4" y="28"/>
                      <a:pt x="3" y="27"/>
                    </a:cubicBezTo>
                    <a:cubicBezTo>
                      <a:pt x="3" y="28"/>
                      <a:pt x="3" y="28"/>
                      <a:pt x="3" y="28"/>
                    </a:cubicBezTo>
                    <a:cubicBezTo>
                      <a:pt x="0" y="28"/>
                      <a:pt x="0" y="28"/>
                      <a:pt x="0" y="28"/>
                    </a:cubicBezTo>
                    <a:cubicBezTo>
                      <a:pt x="0" y="0"/>
                      <a:pt x="0" y="0"/>
                      <a:pt x="0" y="0"/>
                    </a:cubicBezTo>
                    <a:cubicBezTo>
                      <a:pt x="3" y="0"/>
                      <a:pt x="3" y="0"/>
                      <a:pt x="3" y="0"/>
                    </a:cubicBezTo>
                    <a:cubicBezTo>
                      <a:pt x="3" y="10"/>
                      <a:pt x="3" y="10"/>
                      <a:pt x="3" y="10"/>
                    </a:cubicBezTo>
                    <a:cubicBezTo>
                      <a:pt x="4" y="9"/>
                      <a:pt x="5" y="9"/>
                      <a:pt x="6" y="8"/>
                    </a:cubicBezTo>
                    <a:cubicBezTo>
                      <a:pt x="7" y="8"/>
                      <a:pt x="8" y="7"/>
                      <a:pt x="9" y="7"/>
                    </a:cubicBezTo>
                    <a:cubicBezTo>
                      <a:pt x="12" y="7"/>
                      <a:pt x="13" y="8"/>
                      <a:pt x="15" y="10"/>
                    </a:cubicBezTo>
                    <a:cubicBezTo>
                      <a:pt x="16" y="12"/>
                      <a:pt x="17" y="14"/>
                      <a:pt x="17" y="18"/>
                    </a:cubicBezTo>
                    <a:close/>
                    <a:moveTo>
                      <a:pt x="13" y="18"/>
                    </a:moveTo>
                    <a:cubicBezTo>
                      <a:pt x="13" y="16"/>
                      <a:pt x="13" y="14"/>
                      <a:pt x="12" y="13"/>
                    </a:cubicBezTo>
                    <a:cubicBezTo>
                      <a:pt x="11" y="11"/>
                      <a:pt x="10" y="11"/>
                      <a:pt x="8" y="11"/>
                    </a:cubicBezTo>
                    <a:cubicBezTo>
                      <a:pt x="7" y="11"/>
                      <a:pt x="7" y="11"/>
                      <a:pt x="6" y="11"/>
                    </a:cubicBezTo>
                    <a:cubicBezTo>
                      <a:pt x="5" y="12"/>
                      <a:pt x="4" y="12"/>
                      <a:pt x="3" y="13"/>
                    </a:cubicBezTo>
                    <a:cubicBezTo>
                      <a:pt x="3" y="25"/>
                      <a:pt x="3" y="25"/>
                      <a:pt x="3" y="25"/>
                    </a:cubicBezTo>
                    <a:cubicBezTo>
                      <a:pt x="4" y="25"/>
                      <a:pt x="5" y="25"/>
                      <a:pt x="5" y="25"/>
                    </a:cubicBezTo>
                    <a:cubicBezTo>
                      <a:pt x="6" y="26"/>
                      <a:pt x="7" y="26"/>
                      <a:pt x="8" y="26"/>
                    </a:cubicBezTo>
                    <a:cubicBezTo>
                      <a:pt x="9" y="26"/>
                      <a:pt x="11" y="25"/>
                      <a:pt x="12" y="24"/>
                    </a:cubicBezTo>
                    <a:cubicBezTo>
                      <a:pt x="13" y="23"/>
                      <a:pt x="13" y="21"/>
                      <a:pt x="13" y="18"/>
                    </a:cubicBezTo>
                    <a:close/>
                  </a:path>
                </a:pathLst>
              </a:custGeom>
              <a:solidFill>
                <a:srgbClr val="C7CCC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96" name="Freeform 45"/>
              <p:cNvSpPr/>
              <p:nvPr/>
            </p:nvSpPr>
            <p:spPr bwMode="auto">
              <a:xfrm>
                <a:off x="5919788" y="3830638"/>
                <a:ext cx="22225" cy="28575"/>
              </a:xfrm>
              <a:custGeom>
                <a:avLst/>
                <a:gdLst>
                  <a:gd name="T0" fmla="*/ 16 w 16"/>
                  <a:gd name="T1" fmla="*/ 20 h 21"/>
                  <a:gd name="T2" fmla="*/ 13 w 16"/>
                  <a:gd name="T3" fmla="*/ 20 h 21"/>
                  <a:gd name="T4" fmla="*/ 13 w 16"/>
                  <a:gd name="T5" fmla="*/ 18 h 21"/>
                  <a:gd name="T6" fmla="*/ 10 w 16"/>
                  <a:gd name="T7" fmla="*/ 20 h 21"/>
                  <a:gd name="T8" fmla="*/ 6 w 16"/>
                  <a:gd name="T9" fmla="*/ 21 h 21"/>
                  <a:gd name="T10" fmla="*/ 4 w 16"/>
                  <a:gd name="T11" fmla="*/ 20 h 21"/>
                  <a:gd name="T12" fmla="*/ 2 w 16"/>
                  <a:gd name="T13" fmla="*/ 19 h 21"/>
                  <a:gd name="T14" fmla="*/ 0 w 16"/>
                  <a:gd name="T15" fmla="*/ 17 h 21"/>
                  <a:gd name="T16" fmla="*/ 0 w 16"/>
                  <a:gd name="T17" fmla="*/ 13 h 21"/>
                  <a:gd name="T18" fmla="*/ 0 w 16"/>
                  <a:gd name="T19" fmla="*/ 0 h 21"/>
                  <a:gd name="T20" fmla="*/ 3 w 16"/>
                  <a:gd name="T21" fmla="*/ 0 h 21"/>
                  <a:gd name="T22" fmla="*/ 3 w 16"/>
                  <a:gd name="T23" fmla="*/ 12 h 21"/>
                  <a:gd name="T24" fmla="*/ 4 w 16"/>
                  <a:gd name="T25" fmla="*/ 14 h 21"/>
                  <a:gd name="T26" fmla="*/ 4 w 16"/>
                  <a:gd name="T27" fmla="*/ 16 h 21"/>
                  <a:gd name="T28" fmla="*/ 5 w 16"/>
                  <a:gd name="T29" fmla="*/ 17 h 21"/>
                  <a:gd name="T30" fmla="*/ 7 w 16"/>
                  <a:gd name="T31" fmla="*/ 18 h 21"/>
                  <a:gd name="T32" fmla="*/ 10 w 16"/>
                  <a:gd name="T33" fmla="*/ 17 h 21"/>
                  <a:gd name="T34" fmla="*/ 13 w 16"/>
                  <a:gd name="T35" fmla="*/ 15 h 21"/>
                  <a:gd name="T36" fmla="*/ 13 w 16"/>
                  <a:gd name="T37" fmla="*/ 0 h 21"/>
                  <a:gd name="T38" fmla="*/ 16 w 16"/>
                  <a:gd name="T39" fmla="*/ 0 h 21"/>
                  <a:gd name="T40" fmla="*/ 16 w 16"/>
                  <a:gd name="T41" fmla="*/ 2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6" h="21">
                    <a:moveTo>
                      <a:pt x="16" y="20"/>
                    </a:moveTo>
                    <a:cubicBezTo>
                      <a:pt x="13" y="20"/>
                      <a:pt x="13" y="20"/>
                      <a:pt x="13" y="20"/>
                    </a:cubicBezTo>
                    <a:cubicBezTo>
                      <a:pt x="13" y="18"/>
                      <a:pt x="13" y="18"/>
                      <a:pt x="13" y="18"/>
                    </a:cubicBezTo>
                    <a:cubicBezTo>
                      <a:pt x="11" y="19"/>
                      <a:pt x="10" y="20"/>
                      <a:pt x="10" y="20"/>
                    </a:cubicBezTo>
                    <a:cubicBezTo>
                      <a:pt x="9" y="21"/>
                      <a:pt x="8" y="21"/>
                      <a:pt x="6" y="21"/>
                    </a:cubicBezTo>
                    <a:cubicBezTo>
                      <a:pt x="5" y="21"/>
                      <a:pt x="5" y="21"/>
                      <a:pt x="4" y="20"/>
                    </a:cubicBezTo>
                    <a:cubicBezTo>
                      <a:pt x="3" y="20"/>
                      <a:pt x="2" y="20"/>
                      <a:pt x="2" y="19"/>
                    </a:cubicBezTo>
                    <a:cubicBezTo>
                      <a:pt x="1" y="18"/>
                      <a:pt x="1" y="18"/>
                      <a:pt x="0" y="17"/>
                    </a:cubicBezTo>
                    <a:cubicBezTo>
                      <a:pt x="0" y="16"/>
                      <a:pt x="0" y="14"/>
                      <a:pt x="0" y="13"/>
                    </a:cubicBezTo>
                    <a:cubicBezTo>
                      <a:pt x="0" y="0"/>
                      <a:pt x="0" y="0"/>
                      <a:pt x="0" y="0"/>
                    </a:cubicBezTo>
                    <a:cubicBezTo>
                      <a:pt x="3" y="0"/>
                      <a:pt x="3" y="0"/>
                      <a:pt x="3" y="0"/>
                    </a:cubicBezTo>
                    <a:cubicBezTo>
                      <a:pt x="3" y="12"/>
                      <a:pt x="3" y="12"/>
                      <a:pt x="3" y="12"/>
                    </a:cubicBezTo>
                    <a:cubicBezTo>
                      <a:pt x="3" y="13"/>
                      <a:pt x="3" y="13"/>
                      <a:pt x="4" y="14"/>
                    </a:cubicBezTo>
                    <a:cubicBezTo>
                      <a:pt x="4" y="15"/>
                      <a:pt x="4" y="15"/>
                      <a:pt x="4" y="16"/>
                    </a:cubicBezTo>
                    <a:cubicBezTo>
                      <a:pt x="4" y="17"/>
                      <a:pt x="5" y="17"/>
                      <a:pt x="5" y="17"/>
                    </a:cubicBezTo>
                    <a:cubicBezTo>
                      <a:pt x="6" y="17"/>
                      <a:pt x="6" y="18"/>
                      <a:pt x="7" y="18"/>
                    </a:cubicBezTo>
                    <a:cubicBezTo>
                      <a:pt x="8" y="18"/>
                      <a:pt x="9" y="17"/>
                      <a:pt x="10" y="17"/>
                    </a:cubicBezTo>
                    <a:cubicBezTo>
                      <a:pt x="11" y="16"/>
                      <a:pt x="12" y="16"/>
                      <a:pt x="13" y="15"/>
                    </a:cubicBezTo>
                    <a:cubicBezTo>
                      <a:pt x="13" y="0"/>
                      <a:pt x="13" y="0"/>
                      <a:pt x="13" y="0"/>
                    </a:cubicBezTo>
                    <a:cubicBezTo>
                      <a:pt x="16" y="0"/>
                      <a:pt x="16" y="0"/>
                      <a:pt x="16" y="0"/>
                    </a:cubicBezTo>
                    <a:lnTo>
                      <a:pt x="16" y="20"/>
                    </a:lnTo>
                    <a:close/>
                  </a:path>
                </a:pathLst>
              </a:custGeom>
              <a:solidFill>
                <a:srgbClr val="C7CCC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97" name="Freeform 46"/>
              <p:cNvSpPr/>
              <p:nvPr/>
            </p:nvSpPr>
            <p:spPr bwMode="auto">
              <a:xfrm>
                <a:off x="5946776" y="3829050"/>
                <a:ext cx="20638" cy="30163"/>
              </a:xfrm>
              <a:custGeom>
                <a:avLst/>
                <a:gdLst>
                  <a:gd name="T0" fmla="*/ 6 w 14"/>
                  <a:gd name="T1" fmla="*/ 22 h 22"/>
                  <a:gd name="T2" fmla="*/ 3 w 14"/>
                  <a:gd name="T3" fmla="*/ 21 h 22"/>
                  <a:gd name="T4" fmla="*/ 0 w 14"/>
                  <a:gd name="T5" fmla="*/ 20 h 22"/>
                  <a:gd name="T6" fmla="*/ 0 w 14"/>
                  <a:gd name="T7" fmla="*/ 16 h 22"/>
                  <a:gd name="T8" fmla="*/ 0 w 14"/>
                  <a:gd name="T9" fmla="*/ 16 h 22"/>
                  <a:gd name="T10" fmla="*/ 1 w 14"/>
                  <a:gd name="T11" fmla="*/ 17 h 22"/>
                  <a:gd name="T12" fmla="*/ 2 w 14"/>
                  <a:gd name="T13" fmla="*/ 18 h 22"/>
                  <a:gd name="T14" fmla="*/ 4 w 14"/>
                  <a:gd name="T15" fmla="*/ 19 h 22"/>
                  <a:gd name="T16" fmla="*/ 6 w 14"/>
                  <a:gd name="T17" fmla="*/ 19 h 22"/>
                  <a:gd name="T18" fmla="*/ 8 w 14"/>
                  <a:gd name="T19" fmla="*/ 19 h 22"/>
                  <a:gd name="T20" fmla="*/ 10 w 14"/>
                  <a:gd name="T21" fmla="*/ 18 h 22"/>
                  <a:gd name="T22" fmla="*/ 11 w 14"/>
                  <a:gd name="T23" fmla="*/ 17 h 22"/>
                  <a:gd name="T24" fmla="*/ 11 w 14"/>
                  <a:gd name="T25" fmla="*/ 16 h 22"/>
                  <a:gd name="T26" fmla="*/ 10 w 14"/>
                  <a:gd name="T27" fmla="*/ 14 h 22"/>
                  <a:gd name="T28" fmla="*/ 8 w 14"/>
                  <a:gd name="T29" fmla="*/ 13 h 22"/>
                  <a:gd name="T30" fmla="*/ 6 w 14"/>
                  <a:gd name="T31" fmla="*/ 13 h 22"/>
                  <a:gd name="T32" fmla="*/ 4 w 14"/>
                  <a:gd name="T33" fmla="*/ 12 h 22"/>
                  <a:gd name="T34" fmla="*/ 1 w 14"/>
                  <a:gd name="T35" fmla="*/ 10 h 22"/>
                  <a:gd name="T36" fmla="*/ 0 w 14"/>
                  <a:gd name="T37" fmla="*/ 7 h 22"/>
                  <a:gd name="T38" fmla="*/ 2 w 14"/>
                  <a:gd name="T39" fmla="*/ 2 h 22"/>
                  <a:gd name="T40" fmla="*/ 7 w 14"/>
                  <a:gd name="T41" fmla="*/ 0 h 22"/>
                  <a:gd name="T42" fmla="*/ 11 w 14"/>
                  <a:gd name="T43" fmla="*/ 1 h 22"/>
                  <a:gd name="T44" fmla="*/ 14 w 14"/>
                  <a:gd name="T45" fmla="*/ 2 h 22"/>
                  <a:gd name="T46" fmla="*/ 14 w 14"/>
                  <a:gd name="T47" fmla="*/ 6 h 22"/>
                  <a:gd name="T48" fmla="*/ 13 w 14"/>
                  <a:gd name="T49" fmla="*/ 6 h 22"/>
                  <a:gd name="T50" fmla="*/ 10 w 14"/>
                  <a:gd name="T51" fmla="*/ 4 h 22"/>
                  <a:gd name="T52" fmla="*/ 7 w 14"/>
                  <a:gd name="T53" fmla="*/ 3 h 22"/>
                  <a:gd name="T54" fmla="*/ 4 w 14"/>
                  <a:gd name="T55" fmla="*/ 4 h 22"/>
                  <a:gd name="T56" fmla="*/ 3 w 14"/>
                  <a:gd name="T57" fmla="*/ 6 h 22"/>
                  <a:gd name="T58" fmla="*/ 4 w 14"/>
                  <a:gd name="T59" fmla="*/ 8 h 22"/>
                  <a:gd name="T60" fmla="*/ 6 w 14"/>
                  <a:gd name="T61" fmla="*/ 9 h 22"/>
                  <a:gd name="T62" fmla="*/ 8 w 14"/>
                  <a:gd name="T63" fmla="*/ 10 h 22"/>
                  <a:gd name="T64" fmla="*/ 10 w 14"/>
                  <a:gd name="T65" fmla="*/ 10 h 22"/>
                  <a:gd name="T66" fmla="*/ 13 w 14"/>
                  <a:gd name="T67" fmla="*/ 12 h 22"/>
                  <a:gd name="T68" fmla="*/ 14 w 14"/>
                  <a:gd name="T69" fmla="*/ 15 h 22"/>
                  <a:gd name="T70" fmla="*/ 14 w 14"/>
                  <a:gd name="T71" fmla="*/ 18 h 22"/>
                  <a:gd name="T72" fmla="*/ 12 w 14"/>
                  <a:gd name="T73" fmla="*/ 20 h 22"/>
                  <a:gd name="T74" fmla="*/ 10 w 14"/>
                  <a:gd name="T75" fmla="*/ 21 h 22"/>
                  <a:gd name="T76" fmla="*/ 6 w 14"/>
                  <a:gd name="T77" fmla="*/ 2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4" h="22">
                    <a:moveTo>
                      <a:pt x="6" y="22"/>
                    </a:moveTo>
                    <a:cubicBezTo>
                      <a:pt x="5" y="22"/>
                      <a:pt x="4" y="22"/>
                      <a:pt x="3" y="21"/>
                    </a:cubicBezTo>
                    <a:cubicBezTo>
                      <a:pt x="1" y="21"/>
                      <a:pt x="0" y="20"/>
                      <a:pt x="0" y="20"/>
                    </a:cubicBezTo>
                    <a:cubicBezTo>
                      <a:pt x="0" y="16"/>
                      <a:pt x="0" y="16"/>
                      <a:pt x="0" y="16"/>
                    </a:cubicBezTo>
                    <a:cubicBezTo>
                      <a:pt x="0" y="16"/>
                      <a:pt x="0" y="16"/>
                      <a:pt x="0" y="16"/>
                    </a:cubicBezTo>
                    <a:cubicBezTo>
                      <a:pt x="0" y="16"/>
                      <a:pt x="0" y="17"/>
                      <a:pt x="1" y="17"/>
                    </a:cubicBezTo>
                    <a:cubicBezTo>
                      <a:pt x="1" y="17"/>
                      <a:pt x="2" y="17"/>
                      <a:pt x="2" y="18"/>
                    </a:cubicBezTo>
                    <a:cubicBezTo>
                      <a:pt x="3" y="18"/>
                      <a:pt x="4" y="18"/>
                      <a:pt x="4" y="19"/>
                    </a:cubicBezTo>
                    <a:cubicBezTo>
                      <a:pt x="5" y="19"/>
                      <a:pt x="6" y="19"/>
                      <a:pt x="6" y="19"/>
                    </a:cubicBezTo>
                    <a:cubicBezTo>
                      <a:pt x="7" y="19"/>
                      <a:pt x="8" y="19"/>
                      <a:pt x="8" y="19"/>
                    </a:cubicBezTo>
                    <a:cubicBezTo>
                      <a:pt x="9" y="19"/>
                      <a:pt x="9" y="18"/>
                      <a:pt x="10" y="18"/>
                    </a:cubicBezTo>
                    <a:cubicBezTo>
                      <a:pt x="10" y="18"/>
                      <a:pt x="10" y="18"/>
                      <a:pt x="11" y="17"/>
                    </a:cubicBezTo>
                    <a:cubicBezTo>
                      <a:pt x="11" y="17"/>
                      <a:pt x="11" y="16"/>
                      <a:pt x="11" y="16"/>
                    </a:cubicBezTo>
                    <a:cubicBezTo>
                      <a:pt x="11" y="15"/>
                      <a:pt x="11" y="14"/>
                      <a:pt x="10" y="14"/>
                    </a:cubicBezTo>
                    <a:cubicBezTo>
                      <a:pt x="10" y="14"/>
                      <a:pt x="9" y="13"/>
                      <a:pt x="8" y="13"/>
                    </a:cubicBezTo>
                    <a:cubicBezTo>
                      <a:pt x="7" y="13"/>
                      <a:pt x="7" y="13"/>
                      <a:pt x="6" y="13"/>
                    </a:cubicBezTo>
                    <a:cubicBezTo>
                      <a:pt x="5" y="12"/>
                      <a:pt x="5" y="12"/>
                      <a:pt x="4" y="12"/>
                    </a:cubicBezTo>
                    <a:cubicBezTo>
                      <a:pt x="3" y="12"/>
                      <a:pt x="1" y="11"/>
                      <a:pt x="1" y="10"/>
                    </a:cubicBezTo>
                    <a:cubicBezTo>
                      <a:pt x="0" y="9"/>
                      <a:pt x="0" y="8"/>
                      <a:pt x="0" y="7"/>
                    </a:cubicBezTo>
                    <a:cubicBezTo>
                      <a:pt x="0" y="5"/>
                      <a:pt x="0" y="3"/>
                      <a:pt x="2" y="2"/>
                    </a:cubicBezTo>
                    <a:cubicBezTo>
                      <a:pt x="3" y="1"/>
                      <a:pt x="5" y="0"/>
                      <a:pt x="7" y="0"/>
                    </a:cubicBezTo>
                    <a:cubicBezTo>
                      <a:pt x="8" y="0"/>
                      <a:pt x="10" y="1"/>
                      <a:pt x="11" y="1"/>
                    </a:cubicBezTo>
                    <a:cubicBezTo>
                      <a:pt x="12" y="1"/>
                      <a:pt x="13" y="2"/>
                      <a:pt x="14" y="2"/>
                    </a:cubicBezTo>
                    <a:cubicBezTo>
                      <a:pt x="14" y="6"/>
                      <a:pt x="14" y="6"/>
                      <a:pt x="14" y="6"/>
                    </a:cubicBezTo>
                    <a:cubicBezTo>
                      <a:pt x="13" y="6"/>
                      <a:pt x="13" y="6"/>
                      <a:pt x="13" y="6"/>
                    </a:cubicBezTo>
                    <a:cubicBezTo>
                      <a:pt x="12" y="5"/>
                      <a:pt x="12" y="4"/>
                      <a:pt x="10" y="4"/>
                    </a:cubicBezTo>
                    <a:cubicBezTo>
                      <a:pt x="9" y="4"/>
                      <a:pt x="8" y="3"/>
                      <a:pt x="7" y="3"/>
                    </a:cubicBezTo>
                    <a:cubicBezTo>
                      <a:pt x="6" y="3"/>
                      <a:pt x="5" y="4"/>
                      <a:pt x="4" y="4"/>
                    </a:cubicBezTo>
                    <a:cubicBezTo>
                      <a:pt x="4" y="5"/>
                      <a:pt x="3" y="5"/>
                      <a:pt x="3" y="6"/>
                    </a:cubicBezTo>
                    <a:cubicBezTo>
                      <a:pt x="3" y="7"/>
                      <a:pt x="3" y="8"/>
                      <a:pt x="4" y="8"/>
                    </a:cubicBezTo>
                    <a:cubicBezTo>
                      <a:pt x="4" y="9"/>
                      <a:pt x="5" y="9"/>
                      <a:pt x="6" y="9"/>
                    </a:cubicBezTo>
                    <a:cubicBezTo>
                      <a:pt x="7" y="9"/>
                      <a:pt x="7" y="9"/>
                      <a:pt x="8" y="10"/>
                    </a:cubicBezTo>
                    <a:cubicBezTo>
                      <a:pt x="8" y="10"/>
                      <a:pt x="9" y="10"/>
                      <a:pt x="10" y="10"/>
                    </a:cubicBezTo>
                    <a:cubicBezTo>
                      <a:pt x="11" y="10"/>
                      <a:pt x="12" y="11"/>
                      <a:pt x="13" y="12"/>
                    </a:cubicBezTo>
                    <a:cubicBezTo>
                      <a:pt x="14" y="13"/>
                      <a:pt x="14" y="14"/>
                      <a:pt x="14" y="15"/>
                    </a:cubicBezTo>
                    <a:cubicBezTo>
                      <a:pt x="14" y="16"/>
                      <a:pt x="14" y="17"/>
                      <a:pt x="14" y="18"/>
                    </a:cubicBezTo>
                    <a:cubicBezTo>
                      <a:pt x="13" y="19"/>
                      <a:pt x="13" y="19"/>
                      <a:pt x="12" y="20"/>
                    </a:cubicBezTo>
                    <a:cubicBezTo>
                      <a:pt x="12" y="20"/>
                      <a:pt x="11" y="21"/>
                      <a:pt x="10" y="21"/>
                    </a:cubicBezTo>
                    <a:cubicBezTo>
                      <a:pt x="9" y="22"/>
                      <a:pt x="8" y="22"/>
                      <a:pt x="6" y="22"/>
                    </a:cubicBezTo>
                    <a:close/>
                  </a:path>
                </a:pathLst>
              </a:custGeom>
              <a:solidFill>
                <a:srgbClr val="C7CCC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98" name="Freeform 47"/>
              <p:cNvSpPr>
                <a:spLocks noEditPoints="1"/>
              </p:cNvSpPr>
              <p:nvPr/>
            </p:nvSpPr>
            <p:spPr bwMode="auto">
              <a:xfrm>
                <a:off x="5970588" y="3819525"/>
                <a:ext cx="6350" cy="38100"/>
              </a:xfrm>
              <a:custGeom>
                <a:avLst/>
                <a:gdLst>
                  <a:gd name="T0" fmla="*/ 4 w 4"/>
                  <a:gd name="T1" fmla="*/ 4 h 24"/>
                  <a:gd name="T2" fmla="*/ 0 w 4"/>
                  <a:gd name="T3" fmla="*/ 4 h 24"/>
                  <a:gd name="T4" fmla="*/ 0 w 4"/>
                  <a:gd name="T5" fmla="*/ 0 h 24"/>
                  <a:gd name="T6" fmla="*/ 4 w 4"/>
                  <a:gd name="T7" fmla="*/ 0 h 24"/>
                  <a:gd name="T8" fmla="*/ 4 w 4"/>
                  <a:gd name="T9" fmla="*/ 4 h 24"/>
                  <a:gd name="T10" fmla="*/ 4 w 4"/>
                  <a:gd name="T11" fmla="*/ 24 h 24"/>
                  <a:gd name="T12" fmla="*/ 1 w 4"/>
                  <a:gd name="T13" fmla="*/ 24 h 24"/>
                  <a:gd name="T14" fmla="*/ 1 w 4"/>
                  <a:gd name="T15" fmla="*/ 7 h 24"/>
                  <a:gd name="T16" fmla="*/ 4 w 4"/>
                  <a:gd name="T17" fmla="*/ 7 h 24"/>
                  <a:gd name="T18" fmla="*/ 4 w 4"/>
                  <a:gd name="T19" fmla="*/ 24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24">
                    <a:moveTo>
                      <a:pt x="4" y="4"/>
                    </a:moveTo>
                    <a:lnTo>
                      <a:pt x="0" y="4"/>
                    </a:lnTo>
                    <a:lnTo>
                      <a:pt x="0" y="0"/>
                    </a:lnTo>
                    <a:lnTo>
                      <a:pt x="4" y="0"/>
                    </a:lnTo>
                    <a:lnTo>
                      <a:pt x="4" y="4"/>
                    </a:lnTo>
                    <a:close/>
                    <a:moveTo>
                      <a:pt x="4" y="24"/>
                    </a:moveTo>
                    <a:lnTo>
                      <a:pt x="1" y="24"/>
                    </a:lnTo>
                    <a:lnTo>
                      <a:pt x="1" y="7"/>
                    </a:lnTo>
                    <a:lnTo>
                      <a:pt x="4" y="7"/>
                    </a:lnTo>
                    <a:lnTo>
                      <a:pt x="4" y="24"/>
                    </a:lnTo>
                    <a:close/>
                  </a:path>
                </a:pathLst>
              </a:custGeom>
              <a:solidFill>
                <a:srgbClr val="C7CCC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99" name="Freeform 48"/>
              <p:cNvSpPr/>
              <p:nvPr/>
            </p:nvSpPr>
            <p:spPr bwMode="auto">
              <a:xfrm>
                <a:off x="5983288" y="3829050"/>
                <a:ext cx="22225" cy="28575"/>
              </a:xfrm>
              <a:custGeom>
                <a:avLst/>
                <a:gdLst>
                  <a:gd name="T0" fmla="*/ 16 w 16"/>
                  <a:gd name="T1" fmla="*/ 21 h 21"/>
                  <a:gd name="T2" fmla="*/ 13 w 16"/>
                  <a:gd name="T3" fmla="*/ 21 h 21"/>
                  <a:gd name="T4" fmla="*/ 13 w 16"/>
                  <a:gd name="T5" fmla="*/ 10 h 21"/>
                  <a:gd name="T6" fmla="*/ 12 w 16"/>
                  <a:gd name="T7" fmla="*/ 7 h 21"/>
                  <a:gd name="T8" fmla="*/ 12 w 16"/>
                  <a:gd name="T9" fmla="*/ 5 h 21"/>
                  <a:gd name="T10" fmla="*/ 11 w 16"/>
                  <a:gd name="T11" fmla="*/ 4 h 21"/>
                  <a:gd name="T12" fmla="*/ 9 w 16"/>
                  <a:gd name="T13" fmla="*/ 4 h 21"/>
                  <a:gd name="T14" fmla="*/ 6 w 16"/>
                  <a:gd name="T15" fmla="*/ 4 h 21"/>
                  <a:gd name="T16" fmla="*/ 3 w 16"/>
                  <a:gd name="T17" fmla="*/ 6 h 21"/>
                  <a:gd name="T18" fmla="*/ 3 w 16"/>
                  <a:gd name="T19" fmla="*/ 21 h 21"/>
                  <a:gd name="T20" fmla="*/ 0 w 16"/>
                  <a:gd name="T21" fmla="*/ 21 h 21"/>
                  <a:gd name="T22" fmla="*/ 0 w 16"/>
                  <a:gd name="T23" fmla="*/ 1 h 21"/>
                  <a:gd name="T24" fmla="*/ 3 w 16"/>
                  <a:gd name="T25" fmla="*/ 1 h 21"/>
                  <a:gd name="T26" fmla="*/ 3 w 16"/>
                  <a:gd name="T27" fmla="*/ 3 h 21"/>
                  <a:gd name="T28" fmla="*/ 6 w 16"/>
                  <a:gd name="T29" fmla="*/ 1 h 21"/>
                  <a:gd name="T30" fmla="*/ 10 w 16"/>
                  <a:gd name="T31" fmla="*/ 0 h 21"/>
                  <a:gd name="T32" fmla="*/ 14 w 16"/>
                  <a:gd name="T33" fmla="*/ 2 h 21"/>
                  <a:gd name="T34" fmla="*/ 16 w 16"/>
                  <a:gd name="T35" fmla="*/ 8 h 21"/>
                  <a:gd name="T36" fmla="*/ 16 w 16"/>
                  <a:gd name="T37" fmla="*/ 2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6" h="21">
                    <a:moveTo>
                      <a:pt x="16" y="21"/>
                    </a:moveTo>
                    <a:cubicBezTo>
                      <a:pt x="13" y="21"/>
                      <a:pt x="13" y="21"/>
                      <a:pt x="13" y="21"/>
                    </a:cubicBezTo>
                    <a:cubicBezTo>
                      <a:pt x="13" y="10"/>
                      <a:pt x="13" y="10"/>
                      <a:pt x="13" y="10"/>
                    </a:cubicBezTo>
                    <a:cubicBezTo>
                      <a:pt x="13" y="9"/>
                      <a:pt x="12" y="8"/>
                      <a:pt x="12" y="7"/>
                    </a:cubicBezTo>
                    <a:cubicBezTo>
                      <a:pt x="12" y="6"/>
                      <a:pt x="12" y="6"/>
                      <a:pt x="12" y="5"/>
                    </a:cubicBezTo>
                    <a:cubicBezTo>
                      <a:pt x="12" y="5"/>
                      <a:pt x="11" y="4"/>
                      <a:pt x="11" y="4"/>
                    </a:cubicBezTo>
                    <a:cubicBezTo>
                      <a:pt x="10" y="4"/>
                      <a:pt x="10" y="4"/>
                      <a:pt x="9" y="4"/>
                    </a:cubicBezTo>
                    <a:cubicBezTo>
                      <a:pt x="8" y="4"/>
                      <a:pt x="7" y="4"/>
                      <a:pt x="6" y="4"/>
                    </a:cubicBezTo>
                    <a:cubicBezTo>
                      <a:pt x="5" y="5"/>
                      <a:pt x="4" y="5"/>
                      <a:pt x="3" y="6"/>
                    </a:cubicBezTo>
                    <a:cubicBezTo>
                      <a:pt x="3" y="21"/>
                      <a:pt x="3" y="21"/>
                      <a:pt x="3" y="21"/>
                    </a:cubicBezTo>
                    <a:cubicBezTo>
                      <a:pt x="0" y="21"/>
                      <a:pt x="0" y="21"/>
                      <a:pt x="0" y="21"/>
                    </a:cubicBezTo>
                    <a:cubicBezTo>
                      <a:pt x="0" y="1"/>
                      <a:pt x="0" y="1"/>
                      <a:pt x="0" y="1"/>
                    </a:cubicBezTo>
                    <a:cubicBezTo>
                      <a:pt x="3" y="1"/>
                      <a:pt x="3" y="1"/>
                      <a:pt x="3" y="1"/>
                    </a:cubicBezTo>
                    <a:cubicBezTo>
                      <a:pt x="3" y="3"/>
                      <a:pt x="3" y="3"/>
                      <a:pt x="3" y="3"/>
                    </a:cubicBezTo>
                    <a:cubicBezTo>
                      <a:pt x="4" y="2"/>
                      <a:pt x="5" y="2"/>
                      <a:pt x="6" y="1"/>
                    </a:cubicBezTo>
                    <a:cubicBezTo>
                      <a:pt x="7" y="1"/>
                      <a:pt x="8" y="0"/>
                      <a:pt x="10" y="0"/>
                    </a:cubicBezTo>
                    <a:cubicBezTo>
                      <a:pt x="12" y="0"/>
                      <a:pt x="13" y="1"/>
                      <a:pt x="14" y="2"/>
                    </a:cubicBezTo>
                    <a:cubicBezTo>
                      <a:pt x="15" y="4"/>
                      <a:pt x="16" y="6"/>
                      <a:pt x="16" y="8"/>
                    </a:cubicBezTo>
                    <a:lnTo>
                      <a:pt x="16" y="21"/>
                    </a:lnTo>
                    <a:close/>
                  </a:path>
                </a:pathLst>
              </a:custGeom>
              <a:solidFill>
                <a:srgbClr val="C7CCC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00" name="Freeform 49"/>
              <p:cNvSpPr>
                <a:spLocks noEditPoints="1"/>
              </p:cNvSpPr>
              <p:nvPr/>
            </p:nvSpPr>
            <p:spPr bwMode="auto">
              <a:xfrm>
                <a:off x="6010276" y="3829050"/>
                <a:ext cx="23813" cy="30163"/>
              </a:xfrm>
              <a:custGeom>
                <a:avLst/>
                <a:gdLst>
                  <a:gd name="T0" fmla="*/ 11 w 18"/>
                  <a:gd name="T1" fmla="*/ 22 h 22"/>
                  <a:gd name="T2" fmla="*/ 3 w 18"/>
                  <a:gd name="T3" fmla="*/ 19 h 22"/>
                  <a:gd name="T4" fmla="*/ 0 w 18"/>
                  <a:gd name="T5" fmla="*/ 11 h 22"/>
                  <a:gd name="T6" fmla="*/ 3 w 18"/>
                  <a:gd name="T7" fmla="*/ 3 h 22"/>
                  <a:gd name="T8" fmla="*/ 10 w 18"/>
                  <a:gd name="T9" fmla="*/ 0 h 22"/>
                  <a:gd name="T10" fmla="*/ 13 w 18"/>
                  <a:gd name="T11" fmla="*/ 1 h 22"/>
                  <a:gd name="T12" fmla="*/ 16 w 18"/>
                  <a:gd name="T13" fmla="*/ 3 h 22"/>
                  <a:gd name="T14" fmla="*/ 17 w 18"/>
                  <a:gd name="T15" fmla="*/ 5 h 22"/>
                  <a:gd name="T16" fmla="*/ 18 w 18"/>
                  <a:gd name="T17" fmla="*/ 10 h 22"/>
                  <a:gd name="T18" fmla="*/ 18 w 18"/>
                  <a:gd name="T19" fmla="*/ 11 h 22"/>
                  <a:gd name="T20" fmla="*/ 4 w 18"/>
                  <a:gd name="T21" fmla="*/ 11 h 22"/>
                  <a:gd name="T22" fmla="*/ 6 w 18"/>
                  <a:gd name="T23" fmla="*/ 17 h 22"/>
                  <a:gd name="T24" fmla="*/ 10 w 18"/>
                  <a:gd name="T25" fmla="*/ 19 h 22"/>
                  <a:gd name="T26" fmla="*/ 13 w 18"/>
                  <a:gd name="T27" fmla="*/ 18 h 22"/>
                  <a:gd name="T28" fmla="*/ 15 w 18"/>
                  <a:gd name="T29" fmla="*/ 18 h 22"/>
                  <a:gd name="T30" fmla="*/ 16 w 18"/>
                  <a:gd name="T31" fmla="*/ 17 h 22"/>
                  <a:gd name="T32" fmla="*/ 17 w 18"/>
                  <a:gd name="T33" fmla="*/ 16 h 22"/>
                  <a:gd name="T34" fmla="*/ 17 w 18"/>
                  <a:gd name="T35" fmla="*/ 16 h 22"/>
                  <a:gd name="T36" fmla="*/ 17 w 18"/>
                  <a:gd name="T37" fmla="*/ 20 h 22"/>
                  <a:gd name="T38" fmla="*/ 16 w 18"/>
                  <a:gd name="T39" fmla="*/ 21 h 22"/>
                  <a:gd name="T40" fmla="*/ 14 w 18"/>
                  <a:gd name="T41" fmla="*/ 21 h 22"/>
                  <a:gd name="T42" fmla="*/ 13 w 18"/>
                  <a:gd name="T43" fmla="*/ 22 h 22"/>
                  <a:gd name="T44" fmla="*/ 11 w 18"/>
                  <a:gd name="T45" fmla="*/ 22 h 22"/>
                  <a:gd name="T46" fmla="*/ 14 w 18"/>
                  <a:gd name="T47" fmla="*/ 9 h 22"/>
                  <a:gd name="T48" fmla="*/ 14 w 18"/>
                  <a:gd name="T49" fmla="*/ 6 h 22"/>
                  <a:gd name="T50" fmla="*/ 13 w 18"/>
                  <a:gd name="T51" fmla="*/ 5 h 22"/>
                  <a:gd name="T52" fmla="*/ 12 w 18"/>
                  <a:gd name="T53" fmla="*/ 4 h 22"/>
                  <a:gd name="T54" fmla="*/ 9 w 18"/>
                  <a:gd name="T55" fmla="*/ 3 h 22"/>
                  <a:gd name="T56" fmla="*/ 7 w 18"/>
                  <a:gd name="T57" fmla="*/ 4 h 22"/>
                  <a:gd name="T58" fmla="*/ 5 w 18"/>
                  <a:gd name="T59" fmla="*/ 5 h 22"/>
                  <a:gd name="T60" fmla="*/ 4 w 18"/>
                  <a:gd name="T61" fmla="*/ 7 h 22"/>
                  <a:gd name="T62" fmla="*/ 4 w 18"/>
                  <a:gd name="T63" fmla="*/ 9 h 22"/>
                  <a:gd name="T64" fmla="*/ 14 w 18"/>
                  <a:gd name="T65" fmla="*/ 9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8" h="22">
                    <a:moveTo>
                      <a:pt x="11" y="22"/>
                    </a:moveTo>
                    <a:cubicBezTo>
                      <a:pt x="7" y="22"/>
                      <a:pt x="5" y="21"/>
                      <a:pt x="3" y="19"/>
                    </a:cubicBezTo>
                    <a:cubicBezTo>
                      <a:pt x="1" y="17"/>
                      <a:pt x="0" y="15"/>
                      <a:pt x="0" y="11"/>
                    </a:cubicBezTo>
                    <a:cubicBezTo>
                      <a:pt x="0" y="8"/>
                      <a:pt x="1" y="5"/>
                      <a:pt x="3" y="3"/>
                    </a:cubicBezTo>
                    <a:cubicBezTo>
                      <a:pt x="5" y="1"/>
                      <a:pt x="7" y="0"/>
                      <a:pt x="10" y="0"/>
                    </a:cubicBezTo>
                    <a:cubicBezTo>
                      <a:pt x="11" y="0"/>
                      <a:pt x="12" y="1"/>
                      <a:pt x="13" y="1"/>
                    </a:cubicBezTo>
                    <a:cubicBezTo>
                      <a:pt x="14" y="1"/>
                      <a:pt x="15" y="2"/>
                      <a:pt x="16" y="3"/>
                    </a:cubicBezTo>
                    <a:cubicBezTo>
                      <a:pt x="16" y="3"/>
                      <a:pt x="17" y="4"/>
                      <a:pt x="17" y="5"/>
                    </a:cubicBezTo>
                    <a:cubicBezTo>
                      <a:pt x="18" y="7"/>
                      <a:pt x="18" y="8"/>
                      <a:pt x="18" y="10"/>
                    </a:cubicBezTo>
                    <a:cubicBezTo>
                      <a:pt x="18" y="11"/>
                      <a:pt x="18" y="11"/>
                      <a:pt x="18" y="11"/>
                    </a:cubicBezTo>
                    <a:cubicBezTo>
                      <a:pt x="4" y="11"/>
                      <a:pt x="4" y="11"/>
                      <a:pt x="4" y="11"/>
                    </a:cubicBezTo>
                    <a:cubicBezTo>
                      <a:pt x="4" y="14"/>
                      <a:pt x="4" y="16"/>
                      <a:pt x="6" y="17"/>
                    </a:cubicBezTo>
                    <a:cubicBezTo>
                      <a:pt x="7" y="18"/>
                      <a:pt x="8" y="19"/>
                      <a:pt x="10" y="19"/>
                    </a:cubicBezTo>
                    <a:cubicBezTo>
                      <a:pt x="11" y="19"/>
                      <a:pt x="12" y="19"/>
                      <a:pt x="13" y="18"/>
                    </a:cubicBezTo>
                    <a:cubicBezTo>
                      <a:pt x="13" y="18"/>
                      <a:pt x="14" y="18"/>
                      <a:pt x="15" y="18"/>
                    </a:cubicBezTo>
                    <a:cubicBezTo>
                      <a:pt x="15" y="18"/>
                      <a:pt x="16" y="17"/>
                      <a:pt x="16" y="17"/>
                    </a:cubicBezTo>
                    <a:cubicBezTo>
                      <a:pt x="17" y="17"/>
                      <a:pt x="17" y="16"/>
                      <a:pt x="17" y="16"/>
                    </a:cubicBezTo>
                    <a:cubicBezTo>
                      <a:pt x="17" y="16"/>
                      <a:pt x="17" y="16"/>
                      <a:pt x="17" y="16"/>
                    </a:cubicBezTo>
                    <a:cubicBezTo>
                      <a:pt x="17" y="20"/>
                      <a:pt x="17" y="20"/>
                      <a:pt x="17" y="20"/>
                    </a:cubicBezTo>
                    <a:cubicBezTo>
                      <a:pt x="17" y="20"/>
                      <a:pt x="17" y="20"/>
                      <a:pt x="16" y="21"/>
                    </a:cubicBezTo>
                    <a:cubicBezTo>
                      <a:pt x="15" y="21"/>
                      <a:pt x="15" y="21"/>
                      <a:pt x="14" y="21"/>
                    </a:cubicBezTo>
                    <a:cubicBezTo>
                      <a:pt x="14" y="21"/>
                      <a:pt x="13" y="21"/>
                      <a:pt x="13" y="22"/>
                    </a:cubicBezTo>
                    <a:cubicBezTo>
                      <a:pt x="12" y="22"/>
                      <a:pt x="11" y="22"/>
                      <a:pt x="11" y="22"/>
                    </a:cubicBezTo>
                    <a:close/>
                    <a:moveTo>
                      <a:pt x="14" y="9"/>
                    </a:moveTo>
                    <a:cubicBezTo>
                      <a:pt x="14" y="8"/>
                      <a:pt x="14" y="7"/>
                      <a:pt x="14" y="6"/>
                    </a:cubicBezTo>
                    <a:cubicBezTo>
                      <a:pt x="14" y="6"/>
                      <a:pt x="14" y="5"/>
                      <a:pt x="13" y="5"/>
                    </a:cubicBezTo>
                    <a:cubicBezTo>
                      <a:pt x="13" y="4"/>
                      <a:pt x="12" y="4"/>
                      <a:pt x="12" y="4"/>
                    </a:cubicBezTo>
                    <a:cubicBezTo>
                      <a:pt x="11" y="3"/>
                      <a:pt x="10" y="3"/>
                      <a:pt x="9" y="3"/>
                    </a:cubicBezTo>
                    <a:cubicBezTo>
                      <a:pt x="9" y="3"/>
                      <a:pt x="8" y="3"/>
                      <a:pt x="7" y="4"/>
                    </a:cubicBezTo>
                    <a:cubicBezTo>
                      <a:pt x="7" y="4"/>
                      <a:pt x="6" y="4"/>
                      <a:pt x="5" y="5"/>
                    </a:cubicBezTo>
                    <a:cubicBezTo>
                      <a:pt x="5" y="5"/>
                      <a:pt x="5" y="6"/>
                      <a:pt x="4" y="7"/>
                    </a:cubicBezTo>
                    <a:cubicBezTo>
                      <a:pt x="4" y="7"/>
                      <a:pt x="4" y="8"/>
                      <a:pt x="4" y="9"/>
                    </a:cubicBezTo>
                    <a:lnTo>
                      <a:pt x="14" y="9"/>
                    </a:lnTo>
                    <a:close/>
                  </a:path>
                </a:pathLst>
              </a:custGeom>
              <a:solidFill>
                <a:srgbClr val="C7CCC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01" name="Freeform 50"/>
              <p:cNvSpPr/>
              <p:nvPr/>
            </p:nvSpPr>
            <p:spPr bwMode="auto">
              <a:xfrm>
                <a:off x="6037263" y="3829050"/>
                <a:ext cx="20638" cy="30163"/>
              </a:xfrm>
              <a:custGeom>
                <a:avLst/>
                <a:gdLst>
                  <a:gd name="T0" fmla="*/ 7 w 15"/>
                  <a:gd name="T1" fmla="*/ 22 h 22"/>
                  <a:gd name="T2" fmla="*/ 3 w 15"/>
                  <a:gd name="T3" fmla="*/ 21 h 22"/>
                  <a:gd name="T4" fmla="*/ 0 w 15"/>
                  <a:gd name="T5" fmla="*/ 20 h 22"/>
                  <a:gd name="T6" fmla="*/ 0 w 15"/>
                  <a:gd name="T7" fmla="*/ 16 h 22"/>
                  <a:gd name="T8" fmla="*/ 0 w 15"/>
                  <a:gd name="T9" fmla="*/ 16 h 22"/>
                  <a:gd name="T10" fmla="*/ 1 w 15"/>
                  <a:gd name="T11" fmla="*/ 17 h 22"/>
                  <a:gd name="T12" fmla="*/ 3 w 15"/>
                  <a:gd name="T13" fmla="*/ 18 h 22"/>
                  <a:gd name="T14" fmla="*/ 5 w 15"/>
                  <a:gd name="T15" fmla="*/ 19 h 22"/>
                  <a:gd name="T16" fmla="*/ 7 w 15"/>
                  <a:gd name="T17" fmla="*/ 19 h 22"/>
                  <a:gd name="T18" fmla="*/ 9 w 15"/>
                  <a:gd name="T19" fmla="*/ 19 h 22"/>
                  <a:gd name="T20" fmla="*/ 10 w 15"/>
                  <a:gd name="T21" fmla="*/ 18 h 22"/>
                  <a:gd name="T22" fmla="*/ 11 w 15"/>
                  <a:gd name="T23" fmla="*/ 17 h 22"/>
                  <a:gd name="T24" fmla="*/ 11 w 15"/>
                  <a:gd name="T25" fmla="*/ 16 h 22"/>
                  <a:gd name="T26" fmla="*/ 11 w 15"/>
                  <a:gd name="T27" fmla="*/ 14 h 22"/>
                  <a:gd name="T28" fmla="*/ 8 w 15"/>
                  <a:gd name="T29" fmla="*/ 13 h 22"/>
                  <a:gd name="T30" fmla="*/ 6 w 15"/>
                  <a:gd name="T31" fmla="*/ 13 h 22"/>
                  <a:gd name="T32" fmla="*/ 5 w 15"/>
                  <a:gd name="T33" fmla="*/ 12 h 22"/>
                  <a:gd name="T34" fmla="*/ 1 w 15"/>
                  <a:gd name="T35" fmla="*/ 10 h 22"/>
                  <a:gd name="T36" fmla="*/ 0 w 15"/>
                  <a:gd name="T37" fmla="*/ 7 h 22"/>
                  <a:gd name="T38" fmla="*/ 2 w 15"/>
                  <a:gd name="T39" fmla="*/ 2 h 22"/>
                  <a:gd name="T40" fmla="*/ 8 w 15"/>
                  <a:gd name="T41" fmla="*/ 0 h 22"/>
                  <a:gd name="T42" fmla="*/ 11 w 15"/>
                  <a:gd name="T43" fmla="*/ 1 h 22"/>
                  <a:gd name="T44" fmla="*/ 14 w 15"/>
                  <a:gd name="T45" fmla="*/ 2 h 22"/>
                  <a:gd name="T46" fmla="*/ 14 w 15"/>
                  <a:gd name="T47" fmla="*/ 6 h 22"/>
                  <a:gd name="T48" fmla="*/ 14 w 15"/>
                  <a:gd name="T49" fmla="*/ 6 h 22"/>
                  <a:gd name="T50" fmla="*/ 11 w 15"/>
                  <a:gd name="T51" fmla="*/ 4 h 22"/>
                  <a:gd name="T52" fmla="*/ 8 w 15"/>
                  <a:gd name="T53" fmla="*/ 3 h 22"/>
                  <a:gd name="T54" fmla="*/ 5 w 15"/>
                  <a:gd name="T55" fmla="*/ 4 h 22"/>
                  <a:gd name="T56" fmla="*/ 4 w 15"/>
                  <a:gd name="T57" fmla="*/ 6 h 22"/>
                  <a:gd name="T58" fmla="*/ 4 w 15"/>
                  <a:gd name="T59" fmla="*/ 8 h 22"/>
                  <a:gd name="T60" fmla="*/ 7 w 15"/>
                  <a:gd name="T61" fmla="*/ 9 h 22"/>
                  <a:gd name="T62" fmla="*/ 8 w 15"/>
                  <a:gd name="T63" fmla="*/ 10 h 22"/>
                  <a:gd name="T64" fmla="*/ 10 w 15"/>
                  <a:gd name="T65" fmla="*/ 10 h 22"/>
                  <a:gd name="T66" fmla="*/ 14 w 15"/>
                  <a:gd name="T67" fmla="*/ 12 h 22"/>
                  <a:gd name="T68" fmla="*/ 15 w 15"/>
                  <a:gd name="T69" fmla="*/ 15 h 22"/>
                  <a:gd name="T70" fmla="*/ 14 w 15"/>
                  <a:gd name="T71" fmla="*/ 18 h 22"/>
                  <a:gd name="T72" fmla="*/ 13 w 15"/>
                  <a:gd name="T73" fmla="*/ 20 h 22"/>
                  <a:gd name="T74" fmla="*/ 10 w 15"/>
                  <a:gd name="T75" fmla="*/ 21 h 22"/>
                  <a:gd name="T76" fmla="*/ 7 w 15"/>
                  <a:gd name="T77" fmla="*/ 2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5" h="22">
                    <a:moveTo>
                      <a:pt x="7" y="22"/>
                    </a:moveTo>
                    <a:cubicBezTo>
                      <a:pt x="5" y="22"/>
                      <a:pt x="4" y="22"/>
                      <a:pt x="3" y="21"/>
                    </a:cubicBezTo>
                    <a:cubicBezTo>
                      <a:pt x="2" y="21"/>
                      <a:pt x="1" y="20"/>
                      <a:pt x="0" y="20"/>
                    </a:cubicBezTo>
                    <a:cubicBezTo>
                      <a:pt x="0" y="16"/>
                      <a:pt x="0" y="16"/>
                      <a:pt x="0" y="16"/>
                    </a:cubicBezTo>
                    <a:cubicBezTo>
                      <a:pt x="0" y="16"/>
                      <a:pt x="0" y="16"/>
                      <a:pt x="0" y="16"/>
                    </a:cubicBezTo>
                    <a:cubicBezTo>
                      <a:pt x="0" y="16"/>
                      <a:pt x="1" y="17"/>
                      <a:pt x="1" y="17"/>
                    </a:cubicBezTo>
                    <a:cubicBezTo>
                      <a:pt x="2" y="17"/>
                      <a:pt x="2" y="17"/>
                      <a:pt x="3" y="18"/>
                    </a:cubicBezTo>
                    <a:cubicBezTo>
                      <a:pt x="3" y="18"/>
                      <a:pt x="4" y="18"/>
                      <a:pt x="5" y="19"/>
                    </a:cubicBezTo>
                    <a:cubicBezTo>
                      <a:pt x="5" y="19"/>
                      <a:pt x="6" y="19"/>
                      <a:pt x="7" y="19"/>
                    </a:cubicBezTo>
                    <a:cubicBezTo>
                      <a:pt x="7" y="19"/>
                      <a:pt x="8" y="19"/>
                      <a:pt x="9" y="19"/>
                    </a:cubicBezTo>
                    <a:cubicBezTo>
                      <a:pt x="9" y="19"/>
                      <a:pt x="10" y="18"/>
                      <a:pt x="10" y="18"/>
                    </a:cubicBezTo>
                    <a:cubicBezTo>
                      <a:pt x="10" y="18"/>
                      <a:pt x="11" y="18"/>
                      <a:pt x="11" y="17"/>
                    </a:cubicBezTo>
                    <a:cubicBezTo>
                      <a:pt x="11" y="17"/>
                      <a:pt x="11" y="16"/>
                      <a:pt x="11" y="16"/>
                    </a:cubicBezTo>
                    <a:cubicBezTo>
                      <a:pt x="11" y="15"/>
                      <a:pt x="11" y="14"/>
                      <a:pt x="11" y="14"/>
                    </a:cubicBezTo>
                    <a:cubicBezTo>
                      <a:pt x="10" y="14"/>
                      <a:pt x="9" y="13"/>
                      <a:pt x="8" y="13"/>
                    </a:cubicBezTo>
                    <a:cubicBezTo>
                      <a:pt x="8" y="13"/>
                      <a:pt x="7" y="13"/>
                      <a:pt x="6" y="13"/>
                    </a:cubicBezTo>
                    <a:cubicBezTo>
                      <a:pt x="6" y="12"/>
                      <a:pt x="5" y="12"/>
                      <a:pt x="5" y="12"/>
                    </a:cubicBezTo>
                    <a:cubicBezTo>
                      <a:pt x="3" y="12"/>
                      <a:pt x="2" y="11"/>
                      <a:pt x="1" y="10"/>
                    </a:cubicBezTo>
                    <a:cubicBezTo>
                      <a:pt x="0" y="9"/>
                      <a:pt x="0" y="8"/>
                      <a:pt x="0" y="7"/>
                    </a:cubicBezTo>
                    <a:cubicBezTo>
                      <a:pt x="0" y="5"/>
                      <a:pt x="1" y="3"/>
                      <a:pt x="2" y="2"/>
                    </a:cubicBezTo>
                    <a:cubicBezTo>
                      <a:pt x="4" y="1"/>
                      <a:pt x="5" y="0"/>
                      <a:pt x="8" y="0"/>
                    </a:cubicBezTo>
                    <a:cubicBezTo>
                      <a:pt x="9" y="0"/>
                      <a:pt x="10" y="1"/>
                      <a:pt x="11" y="1"/>
                    </a:cubicBezTo>
                    <a:cubicBezTo>
                      <a:pt x="12" y="1"/>
                      <a:pt x="13" y="2"/>
                      <a:pt x="14" y="2"/>
                    </a:cubicBezTo>
                    <a:cubicBezTo>
                      <a:pt x="14" y="6"/>
                      <a:pt x="14" y="6"/>
                      <a:pt x="14" y="6"/>
                    </a:cubicBezTo>
                    <a:cubicBezTo>
                      <a:pt x="14" y="6"/>
                      <a:pt x="14" y="6"/>
                      <a:pt x="14" y="6"/>
                    </a:cubicBezTo>
                    <a:cubicBezTo>
                      <a:pt x="13" y="5"/>
                      <a:pt x="12" y="4"/>
                      <a:pt x="11" y="4"/>
                    </a:cubicBezTo>
                    <a:cubicBezTo>
                      <a:pt x="10" y="4"/>
                      <a:pt x="9" y="3"/>
                      <a:pt x="8" y="3"/>
                    </a:cubicBezTo>
                    <a:cubicBezTo>
                      <a:pt x="6" y="3"/>
                      <a:pt x="6" y="4"/>
                      <a:pt x="5" y="4"/>
                    </a:cubicBezTo>
                    <a:cubicBezTo>
                      <a:pt x="4" y="5"/>
                      <a:pt x="4" y="5"/>
                      <a:pt x="4" y="6"/>
                    </a:cubicBezTo>
                    <a:cubicBezTo>
                      <a:pt x="4" y="7"/>
                      <a:pt x="4" y="8"/>
                      <a:pt x="4" y="8"/>
                    </a:cubicBezTo>
                    <a:cubicBezTo>
                      <a:pt x="5" y="9"/>
                      <a:pt x="5" y="9"/>
                      <a:pt x="7" y="9"/>
                    </a:cubicBezTo>
                    <a:cubicBezTo>
                      <a:pt x="7" y="9"/>
                      <a:pt x="8" y="9"/>
                      <a:pt x="8" y="10"/>
                    </a:cubicBezTo>
                    <a:cubicBezTo>
                      <a:pt x="9" y="10"/>
                      <a:pt x="9" y="10"/>
                      <a:pt x="10" y="10"/>
                    </a:cubicBezTo>
                    <a:cubicBezTo>
                      <a:pt x="12" y="10"/>
                      <a:pt x="13" y="11"/>
                      <a:pt x="14" y="12"/>
                    </a:cubicBezTo>
                    <a:cubicBezTo>
                      <a:pt x="14" y="13"/>
                      <a:pt x="15" y="14"/>
                      <a:pt x="15" y="15"/>
                    </a:cubicBezTo>
                    <a:cubicBezTo>
                      <a:pt x="15" y="16"/>
                      <a:pt x="15" y="17"/>
                      <a:pt x="14" y="18"/>
                    </a:cubicBezTo>
                    <a:cubicBezTo>
                      <a:pt x="14" y="19"/>
                      <a:pt x="13" y="19"/>
                      <a:pt x="13" y="20"/>
                    </a:cubicBezTo>
                    <a:cubicBezTo>
                      <a:pt x="12" y="20"/>
                      <a:pt x="11" y="21"/>
                      <a:pt x="10" y="21"/>
                    </a:cubicBezTo>
                    <a:cubicBezTo>
                      <a:pt x="9" y="22"/>
                      <a:pt x="8" y="22"/>
                      <a:pt x="7" y="22"/>
                    </a:cubicBezTo>
                    <a:close/>
                  </a:path>
                </a:pathLst>
              </a:custGeom>
              <a:solidFill>
                <a:srgbClr val="C7CCC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02" name="Freeform 51"/>
              <p:cNvSpPr/>
              <p:nvPr/>
            </p:nvSpPr>
            <p:spPr bwMode="auto">
              <a:xfrm>
                <a:off x="6061076" y="3829050"/>
                <a:ext cx="19050" cy="30163"/>
              </a:xfrm>
              <a:custGeom>
                <a:avLst/>
                <a:gdLst>
                  <a:gd name="T0" fmla="*/ 6 w 14"/>
                  <a:gd name="T1" fmla="*/ 22 h 22"/>
                  <a:gd name="T2" fmla="*/ 3 w 14"/>
                  <a:gd name="T3" fmla="*/ 21 h 22"/>
                  <a:gd name="T4" fmla="*/ 0 w 14"/>
                  <a:gd name="T5" fmla="*/ 20 h 22"/>
                  <a:gd name="T6" fmla="*/ 0 w 14"/>
                  <a:gd name="T7" fmla="*/ 16 h 22"/>
                  <a:gd name="T8" fmla="*/ 0 w 14"/>
                  <a:gd name="T9" fmla="*/ 16 h 22"/>
                  <a:gd name="T10" fmla="*/ 1 w 14"/>
                  <a:gd name="T11" fmla="*/ 17 h 22"/>
                  <a:gd name="T12" fmla="*/ 2 w 14"/>
                  <a:gd name="T13" fmla="*/ 18 h 22"/>
                  <a:gd name="T14" fmla="*/ 4 w 14"/>
                  <a:gd name="T15" fmla="*/ 19 h 22"/>
                  <a:gd name="T16" fmla="*/ 6 w 14"/>
                  <a:gd name="T17" fmla="*/ 19 h 22"/>
                  <a:gd name="T18" fmla="*/ 8 w 14"/>
                  <a:gd name="T19" fmla="*/ 19 h 22"/>
                  <a:gd name="T20" fmla="*/ 10 w 14"/>
                  <a:gd name="T21" fmla="*/ 18 h 22"/>
                  <a:gd name="T22" fmla="*/ 11 w 14"/>
                  <a:gd name="T23" fmla="*/ 17 h 22"/>
                  <a:gd name="T24" fmla="*/ 11 w 14"/>
                  <a:gd name="T25" fmla="*/ 16 h 22"/>
                  <a:gd name="T26" fmla="*/ 10 w 14"/>
                  <a:gd name="T27" fmla="*/ 14 h 22"/>
                  <a:gd name="T28" fmla="*/ 8 w 14"/>
                  <a:gd name="T29" fmla="*/ 13 h 22"/>
                  <a:gd name="T30" fmla="*/ 6 w 14"/>
                  <a:gd name="T31" fmla="*/ 13 h 22"/>
                  <a:gd name="T32" fmla="*/ 4 w 14"/>
                  <a:gd name="T33" fmla="*/ 12 h 22"/>
                  <a:gd name="T34" fmla="*/ 1 w 14"/>
                  <a:gd name="T35" fmla="*/ 10 h 22"/>
                  <a:gd name="T36" fmla="*/ 0 w 14"/>
                  <a:gd name="T37" fmla="*/ 7 h 22"/>
                  <a:gd name="T38" fmla="*/ 2 w 14"/>
                  <a:gd name="T39" fmla="*/ 2 h 22"/>
                  <a:gd name="T40" fmla="*/ 7 w 14"/>
                  <a:gd name="T41" fmla="*/ 0 h 22"/>
                  <a:gd name="T42" fmla="*/ 11 w 14"/>
                  <a:gd name="T43" fmla="*/ 1 h 22"/>
                  <a:gd name="T44" fmla="*/ 14 w 14"/>
                  <a:gd name="T45" fmla="*/ 2 h 22"/>
                  <a:gd name="T46" fmla="*/ 14 w 14"/>
                  <a:gd name="T47" fmla="*/ 6 h 22"/>
                  <a:gd name="T48" fmla="*/ 13 w 14"/>
                  <a:gd name="T49" fmla="*/ 6 h 22"/>
                  <a:gd name="T50" fmla="*/ 10 w 14"/>
                  <a:gd name="T51" fmla="*/ 4 h 22"/>
                  <a:gd name="T52" fmla="*/ 7 w 14"/>
                  <a:gd name="T53" fmla="*/ 3 h 22"/>
                  <a:gd name="T54" fmla="*/ 4 w 14"/>
                  <a:gd name="T55" fmla="*/ 4 h 22"/>
                  <a:gd name="T56" fmla="*/ 3 w 14"/>
                  <a:gd name="T57" fmla="*/ 6 h 22"/>
                  <a:gd name="T58" fmla="*/ 4 w 14"/>
                  <a:gd name="T59" fmla="*/ 8 h 22"/>
                  <a:gd name="T60" fmla="*/ 6 w 14"/>
                  <a:gd name="T61" fmla="*/ 9 h 22"/>
                  <a:gd name="T62" fmla="*/ 8 w 14"/>
                  <a:gd name="T63" fmla="*/ 10 h 22"/>
                  <a:gd name="T64" fmla="*/ 10 w 14"/>
                  <a:gd name="T65" fmla="*/ 10 h 22"/>
                  <a:gd name="T66" fmla="*/ 13 w 14"/>
                  <a:gd name="T67" fmla="*/ 12 h 22"/>
                  <a:gd name="T68" fmla="*/ 14 w 14"/>
                  <a:gd name="T69" fmla="*/ 15 h 22"/>
                  <a:gd name="T70" fmla="*/ 14 w 14"/>
                  <a:gd name="T71" fmla="*/ 18 h 22"/>
                  <a:gd name="T72" fmla="*/ 12 w 14"/>
                  <a:gd name="T73" fmla="*/ 20 h 22"/>
                  <a:gd name="T74" fmla="*/ 10 w 14"/>
                  <a:gd name="T75" fmla="*/ 21 h 22"/>
                  <a:gd name="T76" fmla="*/ 6 w 14"/>
                  <a:gd name="T77" fmla="*/ 2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4" h="22">
                    <a:moveTo>
                      <a:pt x="6" y="22"/>
                    </a:moveTo>
                    <a:cubicBezTo>
                      <a:pt x="5" y="22"/>
                      <a:pt x="4" y="22"/>
                      <a:pt x="3" y="21"/>
                    </a:cubicBezTo>
                    <a:cubicBezTo>
                      <a:pt x="1" y="21"/>
                      <a:pt x="0" y="20"/>
                      <a:pt x="0" y="20"/>
                    </a:cubicBezTo>
                    <a:cubicBezTo>
                      <a:pt x="0" y="16"/>
                      <a:pt x="0" y="16"/>
                      <a:pt x="0" y="16"/>
                    </a:cubicBezTo>
                    <a:cubicBezTo>
                      <a:pt x="0" y="16"/>
                      <a:pt x="0" y="16"/>
                      <a:pt x="0" y="16"/>
                    </a:cubicBezTo>
                    <a:cubicBezTo>
                      <a:pt x="0" y="16"/>
                      <a:pt x="0" y="17"/>
                      <a:pt x="1" y="17"/>
                    </a:cubicBezTo>
                    <a:cubicBezTo>
                      <a:pt x="1" y="17"/>
                      <a:pt x="2" y="17"/>
                      <a:pt x="2" y="18"/>
                    </a:cubicBezTo>
                    <a:cubicBezTo>
                      <a:pt x="3" y="18"/>
                      <a:pt x="4" y="18"/>
                      <a:pt x="4" y="19"/>
                    </a:cubicBezTo>
                    <a:cubicBezTo>
                      <a:pt x="5" y="19"/>
                      <a:pt x="6" y="19"/>
                      <a:pt x="6" y="19"/>
                    </a:cubicBezTo>
                    <a:cubicBezTo>
                      <a:pt x="7" y="19"/>
                      <a:pt x="8" y="19"/>
                      <a:pt x="8" y="19"/>
                    </a:cubicBezTo>
                    <a:cubicBezTo>
                      <a:pt x="9" y="19"/>
                      <a:pt x="9" y="18"/>
                      <a:pt x="10" y="18"/>
                    </a:cubicBezTo>
                    <a:cubicBezTo>
                      <a:pt x="10" y="18"/>
                      <a:pt x="10" y="18"/>
                      <a:pt x="11" y="17"/>
                    </a:cubicBezTo>
                    <a:cubicBezTo>
                      <a:pt x="11" y="17"/>
                      <a:pt x="11" y="16"/>
                      <a:pt x="11" y="16"/>
                    </a:cubicBezTo>
                    <a:cubicBezTo>
                      <a:pt x="11" y="15"/>
                      <a:pt x="11" y="14"/>
                      <a:pt x="10" y="14"/>
                    </a:cubicBezTo>
                    <a:cubicBezTo>
                      <a:pt x="10" y="14"/>
                      <a:pt x="9" y="13"/>
                      <a:pt x="8" y="13"/>
                    </a:cubicBezTo>
                    <a:cubicBezTo>
                      <a:pt x="7" y="13"/>
                      <a:pt x="7" y="13"/>
                      <a:pt x="6" y="13"/>
                    </a:cubicBezTo>
                    <a:cubicBezTo>
                      <a:pt x="5" y="12"/>
                      <a:pt x="5" y="12"/>
                      <a:pt x="4" y="12"/>
                    </a:cubicBezTo>
                    <a:cubicBezTo>
                      <a:pt x="3" y="12"/>
                      <a:pt x="1" y="11"/>
                      <a:pt x="1" y="10"/>
                    </a:cubicBezTo>
                    <a:cubicBezTo>
                      <a:pt x="0" y="9"/>
                      <a:pt x="0" y="8"/>
                      <a:pt x="0" y="7"/>
                    </a:cubicBezTo>
                    <a:cubicBezTo>
                      <a:pt x="0" y="5"/>
                      <a:pt x="0" y="3"/>
                      <a:pt x="2" y="2"/>
                    </a:cubicBezTo>
                    <a:cubicBezTo>
                      <a:pt x="3" y="1"/>
                      <a:pt x="5" y="0"/>
                      <a:pt x="7" y="0"/>
                    </a:cubicBezTo>
                    <a:cubicBezTo>
                      <a:pt x="8" y="0"/>
                      <a:pt x="10" y="1"/>
                      <a:pt x="11" y="1"/>
                    </a:cubicBezTo>
                    <a:cubicBezTo>
                      <a:pt x="12" y="1"/>
                      <a:pt x="13" y="2"/>
                      <a:pt x="14" y="2"/>
                    </a:cubicBezTo>
                    <a:cubicBezTo>
                      <a:pt x="14" y="6"/>
                      <a:pt x="14" y="6"/>
                      <a:pt x="14" y="6"/>
                    </a:cubicBezTo>
                    <a:cubicBezTo>
                      <a:pt x="13" y="6"/>
                      <a:pt x="13" y="6"/>
                      <a:pt x="13" y="6"/>
                    </a:cubicBezTo>
                    <a:cubicBezTo>
                      <a:pt x="12" y="5"/>
                      <a:pt x="12" y="4"/>
                      <a:pt x="10" y="4"/>
                    </a:cubicBezTo>
                    <a:cubicBezTo>
                      <a:pt x="9" y="4"/>
                      <a:pt x="8" y="3"/>
                      <a:pt x="7" y="3"/>
                    </a:cubicBezTo>
                    <a:cubicBezTo>
                      <a:pt x="6" y="3"/>
                      <a:pt x="5" y="4"/>
                      <a:pt x="4" y="4"/>
                    </a:cubicBezTo>
                    <a:cubicBezTo>
                      <a:pt x="4" y="5"/>
                      <a:pt x="3" y="5"/>
                      <a:pt x="3" y="6"/>
                    </a:cubicBezTo>
                    <a:cubicBezTo>
                      <a:pt x="3" y="7"/>
                      <a:pt x="3" y="8"/>
                      <a:pt x="4" y="8"/>
                    </a:cubicBezTo>
                    <a:cubicBezTo>
                      <a:pt x="4" y="9"/>
                      <a:pt x="5" y="9"/>
                      <a:pt x="6" y="9"/>
                    </a:cubicBezTo>
                    <a:cubicBezTo>
                      <a:pt x="7" y="9"/>
                      <a:pt x="7" y="9"/>
                      <a:pt x="8" y="10"/>
                    </a:cubicBezTo>
                    <a:cubicBezTo>
                      <a:pt x="8" y="10"/>
                      <a:pt x="9" y="10"/>
                      <a:pt x="10" y="10"/>
                    </a:cubicBezTo>
                    <a:cubicBezTo>
                      <a:pt x="11" y="10"/>
                      <a:pt x="12" y="11"/>
                      <a:pt x="13" y="12"/>
                    </a:cubicBezTo>
                    <a:cubicBezTo>
                      <a:pt x="14" y="13"/>
                      <a:pt x="14" y="14"/>
                      <a:pt x="14" y="15"/>
                    </a:cubicBezTo>
                    <a:cubicBezTo>
                      <a:pt x="14" y="16"/>
                      <a:pt x="14" y="17"/>
                      <a:pt x="14" y="18"/>
                    </a:cubicBezTo>
                    <a:cubicBezTo>
                      <a:pt x="13" y="19"/>
                      <a:pt x="13" y="19"/>
                      <a:pt x="12" y="20"/>
                    </a:cubicBezTo>
                    <a:cubicBezTo>
                      <a:pt x="12" y="20"/>
                      <a:pt x="11" y="21"/>
                      <a:pt x="10" y="21"/>
                    </a:cubicBezTo>
                    <a:cubicBezTo>
                      <a:pt x="9" y="22"/>
                      <a:pt x="8" y="22"/>
                      <a:pt x="6" y="22"/>
                    </a:cubicBezTo>
                    <a:close/>
                  </a:path>
                </a:pathLst>
              </a:custGeom>
              <a:solidFill>
                <a:srgbClr val="C7CCC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03" name="Freeform 52"/>
              <p:cNvSpPr/>
              <p:nvPr/>
            </p:nvSpPr>
            <p:spPr bwMode="auto">
              <a:xfrm>
                <a:off x="6083301" y="3851275"/>
                <a:ext cx="11113" cy="15875"/>
              </a:xfrm>
              <a:custGeom>
                <a:avLst/>
                <a:gdLst>
                  <a:gd name="T0" fmla="*/ 7 w 7"/>
                  <a:gd name="T1" fmla="*/ 0 h 10"/>
                  <a:gd name="T2" fmla="*/ 2 w 7"/>
                  <a:gd name="T3" fmla="*/ 10 h 10"/>
                  <a:gd name="T4" fmla="*/ 0 w 7"/>
                  <a:gd name="T5" fmla="*/ 10 h 10"/>
                  <a:gd name="T6" fmla="*/ 3 w 7"/>
                  <a:gd name="T7" fmla="*/ 0 h 10"/>
                  <a:gd name="T8" fmla="*/ 7 w 7"/>
                  <a:gd name="T9" fmla="*/ 0 h 10"/>
                </a:gdLst>
                <a:ahLst/>
                <a:cxnLst>
                  <a:cxn ang="0">
                    <a:pos x="T0" y="T1"/>
                  </a:cxn>
                  <a:cxn ang="0">
                    <a:pos x="T2" y="T3"/>
                  </a:cxn>
                  <a:cxn ang="0">
                    <a:pos x="T4" y="T5"/>
                  </a:cxn>
                  <a:cxn ang="0">
                    <a:pos x="T6" y="T7"/>
                  </a:cxn>
                  <a:cxn ang="0">
                    <a:pos x="T8" y="T9"/>
                  </a:cxn>
                </a:cxnLst>
                <a:rect l="0" t="0" r="r" b="b"/>
                <a:pathLst>
                  <a:path w="7" h="10">
                    <a:moveTo>
                      <a:pt x="7" y="0"/>
                    </a:moveTo>
                    <a:lnTo>
                      <a:pt x="2" y="10"/>
                    </a:lnTo>
                    <a:lnTo>
                      <a:pt x="0" y="10"/>
                    </a:lnTo>
                    <a:lnTo>
                      <a:pt x="3" y="0"/>
                    </a:lnTo>
                    <a:lnTo>
                      <a:pt x="7" y="0"/>
                    </a:lnTo>
                    <a:close/>
                  </a:path>
                </a:pathLst>
              </a:custGeom>
              <a:solidFill>
                <a:srgbClr val="C7CCC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04" name="Freeform 53"/>
              <p:cNvSpPr/>
              <p:nvPr/>
            </p:nvSpPr>
            <p:spPr bwMode="auto">
              <a:xfrm>
                <a:off x="5535613" y="3890963"/>
                <a:ext cx="20638" cy="30163"/>
              </a:xfrm>
              <a:custGeom>
                <a:avLst/>
                <a:gdLst>
                  <a:gd name="T0" fmla="*/ 9 w 15"/>
                  <a:gd name="T1" fmla="*/ 21 h 21"/>
                  <a:gd name="T2" fmla="*/ 5 w 15"/>
                  <a:gd name="T3" fmla="*/ 21 h 21"/>
                  <a:gd name="T4" fmla="*/ 2 w 15"/>
                  <a:gd name="T5" fmla="*/ 19 h 21"/>
                  <a:gd name="T6" fmla="*/ 0 w 15"/>
                  <a:gd name="T7" fmla="*/ 15 h 21"/>
                  <a:gd name="T8" fmla="*/ 0 w 15"/>
                  <a:gd name="T9" fmla="*/ 11 h 21"/>
                  <a:gd name="T10" fmla="*/ 0 w 15"/>
                  <a:gd name="T11" fmla="*/ 6 h 21"/>
                  <a:gd name="T12" fmla="*/ 2 w 15"/>
                  <a:gd name="T13" fmla="*/ 3 h 21"/>
                  <a:gd name="T14" fmla="*/ 5 w 15"/>
                  <a:gd name="T15" fmla="*/ 1 h 21"/>
                  <a:gd name="T16" fmla="*/ 9 w 15"/>
                  <a:gd name="T17" fmla="*/ 0 h 21"/>
                  <a:gd name="T18" fmla="*/ 12 w 15"/>
                  <a:gd name="T19" fmla="*/ 1 h 21"/>
                  <a:gd name="T20" fmla="*/ 15 w 15"/>
                  <a:gd name="T21" fmla="*/ 2 h 21"/>
                  <a:gd name="T22" fmla="*/ 15 w 15"/>
                  <a:gd name="T23" fmla="*/ 5 h 21"/>
                  <a:gd name="T24" fmla="*/ 15 w 15"/>
                  <a:gd name="T25" fmla="*/ 5 h 21"/>
                  <a:gd name="T26" fmla="*/ 14 w 15"/>
                  <a:gd name="T27" fmla="*/ 5 h 21"/>
                  <a:gd name="T28" fmla="*/ 13 w 15"/>
                  <a:gd name="T29" fmla="*/ 4 h 21"/>
                  <a:gd name="T30" fmla="*/ 11 w 15"/>
                  <a:gd name="T31" fmla="*/ 3 h 21"/>
                  <a:gd name="T32" fmla="*/ 9 w 15"/>
                  <a:gd name="T33" fmla="*/ 3 h 21"/>
                  <a:gd name="T34" fmla="*/ 5 w 15"/>
                  <a:gd name="T35" fmla="*/ 5 h 21"/>
                  <a:gd name="T36" fmla="*/ 3 w 15"/>
                  <a:gd name="T37" fmla="*/ 11 h 21"/>
                  <a:gd name="T38" fmla="*/ 5 w 15"/>
                  <a:gd name="T39" fmla="*/ 16 h 21"/>
                  <a:gd name="T40" fmla="*/ 9 w 15"/>
                  <a:gd name="T41" fmla="*/ 18 h 21"/>
                  <a:gd name="T42" fmla="*/ 12 w 15"/>
                  <a:gd name="T43" fmla="*/ 18 h 21"/>
                  <a:gd name="T44" fmla="*/ 15 w 15"/>
                  <a:gd name="T45" fmla="*/ 16 h 21"/>
                  <a:gd name="T46" fmla="*/ 15 w 15"/>
                  <a:gd name="T47" fmla="*/ 16 h 21"/>
                  <a:gd name="T48" fmla="*/ 15 w 15"/>
                  <a:gd name="T49" fmla="*/ 20 h 21"/>
                  <a:gd name="T50" fmla="*/ 14 w 15"/>
                  <a:gd name="T51" fmla="*/ 20 h 21"/>
                  <a:gd name="T52" fmla="*/ 13 w 15"/>
                  <a:gd name="T53" fmla="*/ 21 h 21"/>
                  <a:gd name="T54" fmla="*/ 11 w 15"/>
                  <a:gd name="T55" fmla="*/ 21 h 21"/>
                  <a:gd name="T56" fmla="*/ 9 w 15"/>
                  <a:gd name="T57" fmla="*/ 2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5" h="21">
                    <a:moveTo>
                      <a:pt x="9" y="21"/>
                    </a:moveTo>
                    <a:cubicBezTo>
                      <a:pt x="8" y="21"/>
                      <a:pt x="7" y="21"/>
                      <a:pt x="5" y="21"/>
                    </a:cubicBezTo>
                    <a:cubicBezTo>
                      <a:pt x="4" y="20"/>
                      <a:pt x="3" y="20"/>
                      <a:pt x="2" y="19"/>
                    </a:cubicBezTo>
                    <a:cubicBezTo>
                      <a:pt x="2" y="18"/>
                      <a:pt x="1" y="17"/>
                      <a:pt x="0" y="15"/>
                    </a:cubicBezTo>
                    <a:cubicBezTo>
                      <a:pt x="0" y="14"/>
                      <a:pt x="0" y="13"/>
                      <a:pt x="0" y="11"/>
                    </a:cubicBezTo>
                    <a:cubicBezTo>
                      <a:pt x="0" y="9"/>
                      <a:pt x="0" y="7"/>
                      <a:pt x="0" y="6"/>
                    </a:cubicBezTo>
                    <a:cubicBezTo>
                      <a:pt x="1" y="5"/>
                      <a:pt x="2" y="4"/>
                      <a:pt x="2" y="3"/>
                    </a:cubicBezTo>
                    <a:cubicBezTo>
                      <a:pt x="3" y="2"/>
                      <a:pt x="4" y="1"/>
                      <a:pt x="5" y="1"/>
                    </a:cubicBezTo>
                    <a:cubicBezTo>
                      <a:pt x="7" y="0"/>
                      <a:pt x="8" y="0"/>
                      <a:pt x="9" y="0"/>
                    </a:cubicBezTo>
                    <a:cubicBezTo>
                      <a:pt x="10" y="0"/>
                      <a:pt x="11" y="0"/>
                      <a:pt x="12" y="1"/>
                    </a:cubicBezTo>
                    <a:cubicBezTo>
                      <a:pt x="13" y="1"/>
                      <a:pt x="14" y="1"/>
                      <a:pt x="15" y="2"/>
                    </a:cubicBezTo>
                    <a:cubicBezTo>
                      <a:pt x="15" y="5"/>
                      <a:pt x="15" y="5"/>
                      <a:pt x="15" y="5"/>
                    </a:cubicBezTo>
                    <a:cubicBezTo>
                      <a:pt x="15" y="5"/>
                      <a:pt x="15" y="5"/>
                      <a:pt x="15" y="5"/>
                    </a:cubicBezTo>
                    <a:cubicBezTo>
                      <a:pt x="15" y="5"/>
                      <a:pt x="14" y="5"/>
                      <a:pt x="14" y="5"/>
                    </a:cubicBezTo>
                    <a:cubicBezTo>
                      <a:pt x="14" y="4"/>
                      <a:pt x="13" y="4"/>
                      <a:pt x="13" y="4"/>
                    </a:cubicBezTo>
                    <a:cubicBezTo>
                      <a:pt x="12" y="4"/>
                      <a:pt x="12" y="4"/>
                      <a:pt x="11" y="3"/>
                    </a:cubicBezTo>
                    <a:cubicBezTo>
                      <a:pt x="10" y="3"/>
                      <a:pt x="10" y="3"/>
                      <a:pt x="9" y="3"/>
                    </a:cubicBezTo>
                    <a:cubicBezTo>
                      <a:pt x="7" y="3"/>
                      <a:pt x="6" y="4"/>
                      <a:pt x="5" y="5"/>
                    </a:cubicBezTo>
                    <a:cubicBezTo>
                      <a:pt x="4" y="6"/>
                      <a:pt x="3" y="8"/>
                      <a:pt x="3" y="11"/>
                    </a:cubicBezTo>
                    <a:cubicBezTo>
                      <a:pt x="3" y="13"/>
                      <a:pt x="4" y="15"/>
                      <a:pt x="5" y="16"/>
                    </a:cubicBezTo>
                    <a:cubicBezTo>
                      <a:pt x="6" y="18"/>
                      <a:pt x="7" y="18"/>
                      <a:pt x="9" y="18"/>
                    </a:cubicBezTo>
                    <a:cubicBezTo>
                      <a:pt x="10" y="18"/>
                      <a:pt x="11" y="18"/>
                      <a:pt x="12" y="18"/>
                    </a:cubicBezTo>
                    <a:cubicBezTo>
                      <a:pt x="13" y="17"/>
                      <a:pt x="14" y="17"/>
                      <a:pt x="15" y="16"/>
                    </a:cubicBezTo>
                    <a:cubicBezTo>
                      <a:pt x="15" y="16"/>
                      <a:pt x="15" y="16"/>
                      <a:pt x="15" y="16"/>
                    </a:cubicBezTo>
                    <a:cubicBezTo>
                      <a:pt x="15" y="20"/>
                      <a:pt x="15" y="20"/>
                      <a:pt x="15" y="20"/>
                    </a:cubicBezTo>
                    <a:cubicBezTo>
                      <a:pt x="15" y="20"/>
                      <a:pt x="14" y="20"/>
                      <a:pt x="14" y="20"/>
                    </a:cubicBezTo>
                    <a:cubicBezTo>
                      <a:pt x="13" y="21"/>
                      <a:pt x="13" y="21"/>
                      <a:pt x="13" y="21"/>
                    </a:cubicBezTo>
                    <a:cubicBezTo>
                      <a:pt x="12" y="21"/>
                      <a:pt x="11" y="21"/>
                      <a:pt x="11" y="21"/>
                    </a:cubicBezTo>
                    <a:cubicBezTo>
                      <a:pt x="11" y="21"/>
                      <a:pt x="10" y="21"/>
                      <a:pt x="9" y="21"/>
                    </a:cubicBezTo>
                    <a:close/>
                  </a:path>
                </a:pathLst>
              </a:custGeom>
              <a:solidFill>
                <a:srgbClr val="C7CCC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05" name="Freeform 54"/>
              <p:cNvSpPr>
                <a:spLocks noEditPoints="1"/>
              </p:cNvSpPr>
              <p:nvPr/>
            </p:nvSpPr>
            <p:spPr bwMode="auto">
              <a:xfrm>
                <a:off x="5559426" y="3890963"/>
                <a:ext cx="23813" cy="30163"/>
              </a:xfrm>
              <a:custGeom>
                <a:avLst/>
                <a:gdLst>
                  <a:gd name="T0" fmla="*/ 18 w 18"/>
                  <a:gd name="T1" fmla="*/ 11 h 21"/>
                  <a:gd name="T2" fmla="*/ 15 w 18"/>
                  <a:gd name="T3" fmla="*/ 19 h 21"/>
                  <a:gd name="T4" fmla="*/ 9 w 18"/>
                  <a:gd name="T5" fmla="*/ 21 h 21"/>
                  <a:gd name="T6" fmla="*/ 2 w 18"/>
                  <a:gd name="T7" fmla="*/ 18 h 21"/>
                  <a:gd name="T8" fmla="*/ 0 w 18"/>
                  <a:gd name="T9" fmla="*/ 11 h 21"/>
                  <a:gd name="T10" fmla="*/ 2 w 18"/>
                  <a:gd name="T11" fmla="*/ 3 h 21"/>
                  <a:gd name="T12" fmla="*/ 9 w 18"/>
                  <a:gd name="T13" fmla="*/ 0 h 21"/>
                  <a:gd name="T14" fmla="*/ 15 w 18"/>
                  <a:gd name="T15" fmla="*/ 3 h 21"/>
                  <a:gd name="T16" fmla="*/ 18 w 18"/>
                  <a:gd name="T17" fmla="*/ 11 h 21"/>
                  <a:gd name="T18" fmla="*/ 14 w 18"/>
                  <a:gd name="T19" fmla="*/ 11 h 21"/>
                  <a:gd name="T20" fmla="*/ 13 w 18"/>
                  <a:gd name="T21" fmla="*/ 5 h 21"/>
                  <a:gd name="T22" fmla="*/ 9 w 18"/>
                  <a:gd name="T23" fmla="*/ 3 h 21"/>
                  <a:gd name="T24" fmla="*/ 5 w 18"/>
                  <a:gd name="T25" fmla="*/ 5 h 21"/>
                  <a:gd name="T26" fmla="*/ 3 w 18"/>
                  <a:gd name="T27" fmla="*/ 11 h 21"/>
                  <a:gd name="T28" fmla="*/ 5 w 18"/>
                  <a:gd name="T29" fmla="*/ 16 h 21"/>
                  <a:gd name="T30" fmla="*/ 9 w 18"/>
                  <a:gd name="T31" fmla="*/ 18 h 21"/>
                  <a:gd name="T32" fmla="*/ 13 w 18"/>
                  <a:gd name="T33" fmla="*/ 17 h 21"/>
                  <a:gd name="T34" fmla="*/ 14 w 18"/>
                  <a:gd name="T35" fmla="*/ 1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8" h="21">
                    <a:moveTo>
                      <a:pt x="18" y="11"/>
                    </a:moveTo>
                    <a:cubicBezTo>
                      <a:pt x="18" y="14"/>
                      <a:pt x="17" y="17"/>
                      <a:pt x="15" y="19"/>
                    </a:cubicBezTo>
                    <a:cubicBezTo>
                      <a:pt x="14" y="21"/>
                      <a:pt x="12" y="21"/>
                      <a:pt x="9" y="21"/>
                    </a:cubicBezTo>
                    <a:cubicBezTo>
                      <a:pt x="6" y="21"/>
                      <a:pt x="4" y="20"/>
                      <a:pt x="2" y="18"/>
                    </a:cubicBezTo>
                    <a:cubicBezTo>
                      <a:pt x="1" y="17"/>
                      <a:pt x="0" y="14"/>
                      <a:pt x="0" y="11"/>
                    </a:cubicBezTo>
                    <a:cubicBezTo>
                      <a:pt x="0" y="7"/>
                      <a:pt x="1" y="5"/>
                      <a:pt x="2" y="3"/>
                    </a:cubicBezTo>
                    <a:cubicBezTo>
                      <a:pt x="4" y="1"/>
                      <a:pt x="6" y="0"/>
                      <a:pt x="9" y="0"/>
                    </a:cubicBezTo>
                    <a:cubicBezTo>
                      <a:pt x="12" y="0"/>
                      <a:pt x="14" y="1"/>
                      <a:pt x="15" y="3"/>
                    </a:cubicBezTo>
                    <a:cubicBezTo>
                      <a:pt x="17" y="5"/>
                      <a:pt x="18" y="7"/>
                      <a:pt x="18" y="11"/>
                    </a:cubicBezTo>
                    <a:close/>
                    <a:moveTo>
                      <a:pt x="14" y="11"/>
                    </a:moveTo>
                    <a:cubicBezTo>
                      <a:pt x="14" y="8"/>
                      <a:pt x="14" y="6"/>
                      <a:pt x="13" y="5"/>
                    </a:cubicBezTo>
                    <a:cubicBezTo>
                      <a:pt x="12" y="4"/>
                      <a:pt x="11" y="3"/>
                      <a:pt x="9" y="3"/>
                    </a:cubicBezTo>
                    <a:cubicBezTo>
                      <a:pt x="7" y="3"/>
                      <a:pt x="6" y="4"/>
                      <a:pt x="5" y="5"/>
                    </a:cubicBezTo>
                    <a:cubicBezTo>
                      <a:pt x="4" y="6"/>
                      <a:pt x="3" y="8"/>
                      <a:pt x="3" y="11"/>
                    </a:cubicBezTo>
                    <a:cubicBezTo>
                      <a:pt x="3" y="13"/>
                      <a:pt x="4" y="15"/>
                      <a:pt x="5" y="16"/>
                    </a:cubicBezTo>
                    <a:cubicBezTo>
                      <a:pt x="6" y="18"/>
                      <a:pt x="7" y="18"/>
                      <a:pt x="9" y="18"/>
                    </a:cubicBezTo>
                    <a:cubicBezTo>
                      <a:pt x="11" y="18"/>
                      <a:pt x="12" y="18"/>
                      <a:pt x="13" y="17"/>
                    </a:cubicBezTo>
                    <a:cubicBezTo>
                      <a:pt x="14" y="15"/>
                      <a:pt x="14" y="13"/>
                      <a:pt x="14" y="11"/>
                    </a:cubicBezTo>
                    <a:close/>
                  </a:path>
                </a:pathLst>
              </a:custGeom>
              <a:solidFill>
                <a:srgbClr val="C7CCC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06" name="Rectangle 55"/>
              <p:cNvSpPr>
                <a:spLocks noChangeArrowheads="1"/>
              </p:cNvSpPr>
              <p:nvPr/>
            </p:nvSpPr>
            <p:spPr bwMode="auto">
              <a:xfrm>
                <a:off x="5589588" y="3881438"/>
                <a:ext cx="4763" cy="39688"/>
              </a:xfrm>
              <a:prstGeom prst="rect">
                <a:avLst/>
              </a:prstGeom>
              <a:solidFill>
                <a:srgbClr val="C7CCC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607" name="Rectangle 56"/>
              <p:cNvSpPr>
                <a:spLocks noChangeArrowheads="1"/>
              </p:cNvSpPr>
              <p:nvPr/>
            </p:nvSpPr>
            <p:spPr bwMode="auto">
              <a:xfrm>
                <a:off x="5600701" y="3881438"/>
                <a:ext cx="4763" cy="39688"/>
              </a:xfrm>
              <a:prstGeom prst="rect">
                <a:avLst/>
              </a:prstGeom>
              <a:solidFill>
                <a:srgbClr val="C7CCC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608" name="Freeform 57"/>
              <p:cNvSpPr>
                <a:spLocks noEditPoints="1"/>
              </p:cNvSpPr>
              <p:nvPr/>
            </p:nvSpPr>
            <p:spPr bwMode="auto">
              <a:xfrm>
                <a:off x="5610226" y="3890963"/>
                <a:ext cx="25400" cy="30163"/>
              </a:xfrm>
              <a:custGeom>
                <a:avLst/>
                <a:gdLst>
                  <a:gd name="T0" fmla="*/ 10 w 18"/>
                  <a:gd name="T1" fmla="*/ 21 h 21"/>
                  <a:gd name="T2" fmla="*/ 3 w 18"/>
                  <a:gd name="T3" fmla="*/ 19 h 21"/>
                  <a:gd name="T4" fmla="*/ 0 w 18"/>
                  <a:gd name="T5" fmla="*/ 11 h 21"/>
                  <a:gd name="T6" fmla="*/ 3 w 18"/>
                  <a:gd name="T7" fmla="*/ 3 h 21"/>
                  <a:gd name="T8" fmla="*/ 10 w 18"/>
                  <a:gd name="T9" fmla="*/ 0 h 21"/>
                  <a:gd name="T10" fmla="*/ 13 w 18"/>
                  <a:gd name="T11" fmla="*/ 1 h 21"/>
                  <a:gd name="T12" fmla="*/ 15 w 18"/>
                  <a:gd name="T13" fmla="*/ 2 h 21"/>
                  <a:gd name="T14" fmla="*/ 17 w 18"/>
                  <a:gd name="T15" fmla="*/ 5 h 21"/>
                  <a:gd name="T16" fmla="*/ 18 w 18"/>
                  <a:gd name="T17" fmla="*/ 9 h 21"/>
                  <a:gd name="T18" fmla="*/ 18 w 18"/>
                  <a:gd name="T19" fmla="*/ 11 h 21"/>
                  <a:gd name="T20" fmla="*/ 4 w 18"/>
                  <a:gd name="T21" fmla="*/ 11 h 21"/>
                  <a:gd name="T22" fmla="*/ 5 w 18"/>
                  <a:gd name="T23" fmla="*/ 16 h 21"/>
                  <a:gd name="T24" fmla="*/ 10 w 18"/>
                  <a:gd name="T25" fmla="*/ 18 h 21"/>
                  <a:gd name="T26" fmla="*/ 13 w 18"/>
                  <a:gd name="T27" fmla="*/ 18 h 21"/>
                  <a:gd name="T28" fmla="*/ 15 w 18"/>
                  <a:gd name="T29" fmla="*/ 17 h 21"/>
                  <a:gd name="T30" fmla="*/ 16 w 18"/>
                  <a:gd name="T31" fmla="*/ 17 h 21"/>
                  <a:gd name="T32" fmla="*/ 17 w 18"/>
                  <a:gd name="T33" fmla="*/ 16 h 21"/>
                  <a:gd name="T34" fmla="*/ 17 w 18"/>
                  <a:gd name="T35" fmla="*/ 16 h 21"/>
                  <a:gd name="T36" fmla="*/ 17 w 18"/>
                  <a:gd name="T37" fmla="*/ 20 h 21"/>
                  <a:gd name="T38" fmla="*/ 16 w 18"/>
                  <a:gd name="T39" fmla="*/ 20 h 21"/>
                  <a:gd name="T40" fmla="*/ 14 w 18"/>
                  <a:gd name="T41" fmla="*/ 21 h 21"/>
                  <a:gd name="T42" fmla="*/ 12 w 18"/>
                  <a:gd name="T43" fmla="*/ 21 h 21"/>
                  <a:gd name="T44" fmla="*/ 10 w 18"/>
                  <a:gd name="T45" fmla="*/ 21 h 21"/>
                  <a:gd name="T46" fmla="*/ 14 w 18"/>
                  <a:gd name="T47" fmla="*/ 8 h 21"/>
                  <a:gd name="T48" fmla="*/ 14 w 18"/>
                  <a:gd name="T49" fmla="*/ 6 h 21"/>
                  <a:gd name="T50" fmla="*/ 13 w 18"/>
                  <a:gd name="T51" fmla="*/ 4 h 21"/>
                  <a:gd name="T52" fmla="*/ 12 w 18"/>
                  <a:gd name="T53" fmla="*/ 3 h 21"/>
                  <a:gd name="T54" fmla="*/ 9 w 18"/>
                  <a:gd name="T55" fmla="*/ 3 h 21"/>
                  <a:gd name="T56" fmla="*/ 7 w 18"/>
                  <a:gd name="T57" fmla="*/ 3 h 21"/>
                  <a:gd name="T58" fmla="*/ 5 w 18"/>
                  <a:gd name="T59" fmla="*/ 4 h 21"/>
                  <a:gd name="T60" fmla="*/ 4 w 18"/>
                  <a:gd name="T61" fmla="*/ 6 h 21"/>
                  <a:gd name="T62" fmla="*/ 4 w 18"/>
                  <a:gd name="T63" fmla="*/ 8 h 21"/>
                  <a:gd name="T64" fmla="*/ 14 w 18"/>
                  <a:gd name="T65" fmla="*/ 8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8" h="21">
                    <a:moveTo>
                      <a:pt x="10" y="21"/>
                    </a:moveTo>
                    <a:cubicBezTo>
                      <a:pt x="7" y="21"/>
                      <a:pt x="5" y="20"/>
                      <a:pt x="3" y="19"/>
                    </a:cubicBezTo>
                    <a:cubicBezTo>
                      <a:pt x="1" y="17"/>
                      <a:pt x="0" y="14"/>
                      <a:pt x="0" y="11"/>
                    </a:cubicBezTo>
                    <a:cubicBezTo>
                      <a:pt x="0" y="8"/>
                      <a:pt x="1" y="5"/>
                      <a:pt x="3" y="3"/>
                    </a:cubicBezTo>
                    <a:cubicBezTo>
                      <a:pt x="5" y="1"/>
                      <a:pt x="7" y="0"/>
                      <a:pt x="10" y="0"/>
                    </a:cubicBezTo>
                    <a:cubicBezTo>
                      <a:pt x="11" y="0"/>
                      <a:pt x="12" y="0"/>
                      <a:pt x="13" y="1"/>
                    </a:cubicBezTo>
                    <a:cubicBezTo>
                      <a:pt x="14" y="1"/>
                      <a:pt x="15" y="1"/>
                      <a:pt x="15" y="2"/>
                    </a:cubicBezTo>
                    <a:cubicBezTo>
                      <a:pt x="16" y="3"/>
                      <a:pt x="17" y="4"/>
                      <a:pt x="17" y="5"/>
                    </a:cubicBezTo>
                    <a:cubicBezTo>
                      <a:pt x="18" y="6"/>
                      <a:pt x="18" y="8"/>
                      <a:pt x="18" y="9"/>
                    </a:cubicBezTo>
                    <a:cubicBezTo>
                      <a:pt x="18" y="11"/>
                      <a:pt x="18" y="11"/>
                      <a:pt x="18" y="11"/>
                    </a:cubicBezTo>
                    <a:cubicBezTo>
                      <a:pt x="4" y="11"/>
                      <a:pt x="4" y="11"/>
                      <a:pt x="4" y="11"/>
                    </a:cubicBezTo>
                    <a:cubicBezTo>
                      <a:pt x="4" y="13"/>
                      <a:pt x="4" y="15"/>
                      <a:pt x="5" y="16"/>
                    </a:cubicBezTo>
                    <a:cubicBezTo>
                      <a:pt x="7" y="18"/>
                      <a:pt x="8" y="18"/>
                      <a:pt x="10" y="18"/>
                    </a:cubicBezTo>
                    <a:cubicBezTo>
                      <a:pt x="11" y="18"/>
                      <a:pt x="12" y="18"/>
                      <a:pt x="13" y="18"/>
                    </a:cubicBezTo>
                    <a:cubicBezTo>
                      <a:pt x="13" y="18"/>
                      <a:pt x="14" y="18"/>
                      <a:pt x="15" y="17"/>
                    </a:cubicBezTo>
                    <a:cubicBezTo>
                      <a:pt x="15" y="17"/>
                      <a:pt x="16" y="17"/>
                      <a:pt x="16" y="17"/>
                    </a:cubicBezTo>
                    <a:cubicBezTo>
                      <a:pt x="16" y="16"/>
                      <a:pt x="17" y="16"/>
                      <a:pt x="17" y="16"/>
                    </a:cubicBezTo>
                    <a:cubicBezTo>
                      <a:pt x="17" y="16"/>
                      <a:pt x="17" y="16"/>
                      <a:pt x="17" y="16"/>
                    </a:cubicBezTo>
                    <a:cubicBezTo>
                      <a:pt x="17" y="20"/>
                      <a:pt x="17" y="20"/>
                      <a:pt x="17" y="20"/>
                    </a:cubicBezTo>
                    <a:cubicBezTo>
                      <a:pt x="17" y="20"/>
                      <a:pt x="16" y="20"/>
                      <a:pt x="16" y="20"/>
                    </a:cubicBezTo>
                    <a:cubicBezTo>
                      <a:pt x="15" y="20"/>
                      <a:pt x="15" y="21"/>
                      <a:pt x="14" y="21"/>
                    </a:cubicBezTo>
                    <a:cubicBezTo>
                      <a:pt x="14" y="21"/>
                      <a:pt x="13" y="21"/>
                      <a:pt x="12" y="21"/>
                    </a:cubicBezTo>
                    <a:cubicBezTo>
                      <a:pt x="12" y="21"/>
                      <a:pt x="11" y="21"/>
                      <a:pt x="10" y="21"/>
                    </a:cubicBezTo>
                    <a:close/>
                    <a:moveTo>
                      <a:pt x="14" y="8"/>
                    </a:moveTo>
                    <a:cubicBezTo>
                      <a:pt x="14" y="8"/>
                      <a:pt x="14" y="7"/>
                      <a:pt x="14" y="6"/>
                    </a:cubicBezTo>
                    <a:cubicBezTo>
                      <a:pt x="14" y="5"/>
                      <a:pt x="14" y="5"/>
                      <a:pt x="13" y="4"/>
                    </a:cubicBezTo>
                    <a:cubicBezTo>
                      <a:pt x="13" y="4"/>
                      <a:pt x="12" y="3"/>
                      <a:pt x="12" y="3"/>
                    </a:cubicBezTo>
                    <a:cubicBezTo>
                      <a:pt x="11" y="3"/>
                      <a:pt x="10" y="3"/>
                      <a:pt x="9" y="3"/>
                    </a:cubicBezTo>
                    <a:cubicBezTo>
                      <a:pt x="8" y="3"/>
                      <a:pt x="8" y="3"/>
                      <a:pt x="7" y="3"/>
                    </a:cubicBezTo>
                    <a:cubicBezTo>
                      <a:pt x="6" y="3"/>
                      <a:pt x="6" y="4"/>
                      <a:pt x="5" y="4"/>
                    </a:cubicBezTo>
                    <a:cubicBezTo>
                      <a:pt x="5" y="5"/>
                      <a:pt x="4" y="6"/>
                      <a:pt x="4" y="6"/>
                    </a:cubicBezTo>
                    <a:cubicBezTo>
                      <a:pt x="4" y="7"/>
                      <a:pt x="4" y="8"/>
                      <a:pt x="4" y="8"/>
                    </a:cubicBezTo>
                    <a:lnTo>
                      <a:pt x="14" y="8"/>
                    </a:lnTo>
                    <a:close/>
                  </a:path>
                </a:pathLst>
              </a:custGeom>
              <a:solidFill>
                <a:srgbClr val="C7CCC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09" name="Freeform 58"/>
              <p:cNvSpPr/>
              <p:nvPr/>
            </p:nvSpPr>
            <p:spPr bwMode="auto">
              <a:xfrm>
                <a:off x="5637213" y="3890963"/>
                <a:ext cx="20638" cy="30163"/>
              </a:xfrm>
              <a:custGeom>
                <a:avLst/>
                <a:gdLst>
                  <a:gd name="T0" fmla="*/ 9 w 15"/>
                  <a:gd name="T1" fmla="*/ 21 h 21"/>
                  <a:gd name="T2" fmla="*/ 5 w 15"/>
                  <a:gd name="T3" fmla="*/ 21 h 21"/>
                  <a:gd name="T4" fmla="*/ 2 w 15"/>
                  <a:gd name="T5" fmla="*/ 19 h 21"/>
                  <a:gd name="T6" fmla="*/ 0 w 15"/>
                  <a:gd name="T7" fmla="*/ 15 h 21"/>
                  <a:gd name="T8" fmla="*/ 0 w 15"/>
                  <a:gd name="T9" fmla="*/ 11 h 21"/>
                  <a:gd name="T10" fmla="*/ 0 w 15"/>
                  <a:gd name="T11" fmla="*/ 6 h 21"/>
                  <a:gd name="T12" fmla="*/ 2 w 15"/>
                  <a:gd name="T13" fmla="*/ 3 h 21"/>
                  <a:gd name="T14" fmla="*/ 5 w 15"/>
                  <a:gd name="T15" fmla="*/ 1 h 21"/>
                  <a:gd name="T16" fmla="*/ 9 w 15"/>
                  <a:gd name="T17" fmla="*/ 0 h 21"/>
                  <a:gd name="T18" fmla="*/ 12 w 15"/>
                  <a:gd name="T19" fmla="*/ 1 h 21"/>
                  <a:gd name="T20" fmla="*/ 15 w 15"/>
                  <a:gd name="T21" fmla="*/ 2 h 21"/>
                  <a:gd name="T22" fmla="*/ 15 w 15"/>
                  <a:gd name="T23" fmla="*/ 5 h 21"/>
                  <a:gd name="T24" fmla="*/ 15 w 15"/>
                  <a:gd name="T25" fmla="*/ 5 h 21"/>
                  <a:gd name="T26" fmla="*/ 14 w 15"/>
                  <a:gd name="T27" fmla="*/ 5 h 21"/>
                  <a:gd name="T28" fmla="*/ 13 w 15"/>
                  <a:gd name="T29" fmla="*/ 4 h 21"/>
                  <a:gd name="T30" fmla="*/ 11 w 15"/>
                  <a:gd name="T31" fmla="*/ 3 h 21"/>
                  <a:gd name="T32" fmla="*/ 9 w 15"/>
                  <a:gd name="T33" fmla="*/ 3 h 21"/>
                  <a:gd name="T34" fmla="*/ 5 w 15"/>
                  <a:gd name="T35" fmla="*/ 5 h 21"/>
                  <a:gd name="T36" fmla="*/ 3 w 15"/>
                  <a:gd name="T37" fmla="*/ 11 h 21"/>
                  <a:gd name="T38" fmla="*/ 5 w 15"/>
                  <a:gd name="T39" fmla="*/ 16 h 21"/>
                  <a:gd name="T40" fmla="*/ 9 w 15"/>
                  <a:gd name="T41" fmla="*/ 18 h 21"/>
                  <a:gd name="T42" fmla="*/ 12 w 15"/>
                  <a:gd name="T43" fmla="*/ 18 h 21"/>
                  <a:gd name="T44" fmla="*/ 15 w 15"/>
                  <a:gd name="T45" fmla="*/ 16 h 21"/>
                  <a:gd name="T46" fmla="*/ 15 w 15"/>
                  <a:gd name="T47" fmla="*/ 16 h 21"/>
                  <a:gd name="T48" fmla="*/ 15 w 15"/>
                  <a:gd name="T49" fmla="*/ 20 h 21"/>
                  <a:gd name="T50" fmla="*/ 14 w 15"/>
                  <a:gd name="T51" fmla="*/ 20 h 21"/>
                  <a:gd name="T52" fmla="*/ 13 w 15"/>
                  <a:gd name="T53" fmla="*/ 21 h 21"/>
                  <a:gd name="T54" fmla="*/ 11 w 15"/>
                  <a:gd name="T55" fmla="*/ 21 h 21"/>
                  <a:gd name="T56" fmla="*/ 9 w 15"/>
                  <a:gd name="T57" fmla="*/ 2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5" h="21">
                    <a:moveTo>
                      <a:pt x="9" y="21"/>
                    </a:moveTo>
                    <a:cubicBezTo>
                      <a:pt x="8" y="21"/>
                      <a:pt x="7" y="21"/>
                      <a:pt x="5" y="21"/>
                    </a:cubicBezTo>
                    <a:cubicBezTo>
                      <a:pt x="4" y="20"/>
                      <a:pt x="3" y="20"/>
                      <a:pt x="2" y="19"/>
                    </a:cubicBezTo>
                    <a:cubicBezTo>
                      <a:pt x="2" y="18"/>
                      <a:pt x="1" y="17"/>
                      <a:pt x="0" y="15"/>
                    </a:cubicBezTo>
                    <a:cubicBezTo>
                      <a:pt x="0" y="14"/>
                      <a:pt x="0" y="13"/>
                      <a:pt x="0" y="11"/>
                    </a:cubicBezTo>
                    <a:cubicBezTo>
                      <a:pt x="0" y="9"/>
                      <a:pt x="0" y="7"/>
                      <a:pt x="0" y="6"/>
                    </a:cubicBezTo>
                    <a:cubicBezTo>
                      <a:pt x="1" y="5"/>
                      <a:pt x="2" y="4"/>
                      <a:pt x="2" y="3"/>
                    </a:cubicBezTo>
                    <a:cubicBezTo>
                      <a:pt x="3" y="2"/>
                      <a:pt x="4" y="1"/>
                      <a:pt x="5" y="1"/>
                    </a:cubicBezTo>
                    <a:cubicBezTo>
                      <a:pt x="7" y="0"/>
                      <a:pt x="8" y="0"/>
                      <a:pt x="9" y="0"/>
                    </a:cubicBezTo>
                    <a:cubicBezTo>
                      <a:pt x="10" y="0"/>
                      <a:pt x="11" y="0"/>
                      <a:pt x="12" y="1"/>
                    </a:cubicBezTo>
                    <a:cubicBezTo>
                      <a:pt x="13" y="1"/>
                      <a:pt x="14" y="1"/>
                      <a:pt x="15" y="2"/>
                    </a:cubicBezTo>
                    <a:cubicBezTo>
                      <a:pt x="15" y="5"/>
                      <a:pt x="15" y="5"/>
                      <a:pt x="15" y="5"/>
                    </a:cubicBezTo>
                    <a:cubicBezTo>
                      <a:pt x="15" y="5"/>
                      <a:pt x="15" y="5"/>
                      <a:pt x="15" y="5"/>
                    </a:cubicBezTo>
                    <a:cubicBezTo>
                      <a:pt x="15" y="5"/>
                      <a:pt x="14" y="5"/>
                      <a:pt x="14" y="5"/>
                    </a:cubicBezTo>
                    <a:cubicBezTo>
                      <a:pt x="14" y="4"/>
                      <a:pt x="13" y="4"/>
                      <a:pt x="13" y="4"/>
                    </a:cubicBezTo>
                    <a:cubicBezTo>
                      <a:pt x="12" y="4"/>
                      <a:pt x="12" y="4"/>
                      <a:pt x="11" y="3"/>
                    </a:cubicBezTo>
                    <a:cubicBezTo>
                      <a:pt x="10" y="3"/>
                      <a:pt x="10" y="3"/>
                      <a:pt x="9" y="3"/>
                    </a:cubicBezTo>
                    <a:cubicBezTo>
                      <a:pt x="7" y="3"/>
                      <a:pt x="6" y="4"/>
                      <a:pt x="5" y="5"/>
                    </a:cubicBezTo>
                    <a:cubicBezTo>
                      <a:pt x="4" y="6"/>
                      <a:pt x="3" y="8"/>
                      <a:pt x="3" y="11"/>
                    </a:cubicBezTo>
                    <a:cubicBezTo>
                      <a:pt x="3" y="13"/>
                      <a:pt x="4" y="15"/>
                      <a:pt x="5" y="16"/>
                    </a:cubicBezTo>
                    <a:cubicBezTo>
                      <a:pt x="6" y="18"/>
                      <a:pt x="7" y="18"/>
                      <a:pt x="9" y="18"/>
                    </a:cubicBezTo>
                    <a:cubicBezTo>
                      <a:pt x="10" y="18"/>
                      <a:pt x="11" y="18"/>
                      <a:pt x="12" y="18"/>
                    </a:cubicBezTo>
                    <a:cubicBezTo>
                      <a:pt x="13" y="17"/>
                      <a:pt x="14" y="17"/>
                      <a:pt x="15" y="16"/>
                    </a:cubicBezTo>
                    <a:cubicBezTo>
                      <a:pt x="15" y="16"/>
                      <a:pt x="15" y="16"/>
                      <a:pt x="15" y="16"/>
                    </a:cubicBezTo>
                    <a:cubicBezTo>
                      <a:pt x="15" y="20"/>
                      <a:pt x="15" y="20"/>
                      <a:pt x="15" y="20"/>
                    </a:cubicBezTo>
                    <a:cubicBezTo>
                      <a:pt x="15" y="20"/>
                      <a:pt x="14" y="20"/>
                      <a:pt x="14" y="20"/>
                    </a:cubicBezTo>
                    <a:cubicBezTo>
                      <a:pt x="13" y="21"/>
                      <a:pt x="13" y="21"/>
                      <a:pt x="13" y="21"/>
                    </a:cubicBezTo>
                    <a:cubicBezTo>
                      <a:pt x="12" y="21"/>
                      <a:pt x="11" y="21"/>
                      <a:pt x="11" y="21"/>
                    </a:cubicBezTo>
                    <a:cubicBezTo>
                      <a:pt x="11" y="21"/>
                      <a:pt x="10" y="21"/>
                      <a:pt x="9" y="21"/>
                    </a:cubicBezTo>
                    <a:close/>
                  </a:path>
                </a:pathLst>
              </a:custGeom>
              <a:solidFill>
                <a:srgbClr val="C7CCC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10" name="Freeform 59"/>
              <p:cNvSpPr/>
              <p:nvPr/>
            </p:nvSpPr>
            <p:spPr bwMode="auto">
              <a:xfrm>
                <a:off x="5659438" y="3884613"/>
                <a:ext cx="17463" cy="36513"/>
              </a:xfrm>
              <a:custGeom>
                <a:avLst/>
                <a:gdLst>
                  <a:gd name="T0" fmla="*/ 8 w 12"/>
                  <a:gd name="T1" fmla="*/ 26 h 26"/>
                  <a:gd name="T2" fmla="*/ 4 w 12"/>
                  <a:gd name="T3" fmla="*/ 25 h 26"/>
                  <a:gd name="T4" fmla="*/ 3 w 12"/>
                  <a:gd name="T5" fmla="*/ 20 h 26"/>
                  <a:gd name="T6" fmla="*/ 3 w 12"/>
                  <a:gd name="T7" fmla="*/ 8 h 26"/>
                  <a:gd name="T8" fmla="*/ 0 w 12"/>
                  <a:gd name="T9" fmla="*/ 8 h 26"/>
                  <a:gd name="T10" fmla="*/ 0 w 12"/>
                  <a:gd name="T11" fmla="*/ 6 h 26"/>
                  <a:gd name="T12" fmla="*/ 3 w 12"/>
                  <a:gd name="T13" fmla="*/ 6 h 26"/>
                  <a:gd name="T14" fmla="*/ 3 w 12"/>
                  <a:gd name="T15" fmla="*/ 0 h 26"/>
                  <a:gd name="T16" fmla="*/ 6 w 12"/>
                  <a:gd name="T17" fmla="*/ 0 h 26"/>
                  <a:gd name="T18" fmla="*/ 6 w 12"/>
                  <a:gd name="T19" fmla="*/ 6 h 26"/>
                  <a:gd name="T20" fmla="*/ 12 w 12"/>
                  <a:gd name="T21" fmla="*/ 6 h 26"/>
                  <a:gd name="T22" fmla="*/ 12 w 12"/>
                  <a:gd name="T23" fmla="*/ 8 h 26"/>
                  <a:gd name="T24" fmla="*/ 6 w 12"/>
                  <a:gd name="T25" fmla="*/ 8 h 26"/>
                  <a:gd name="T26" fmla="*/ 6 w 12"/>
                  <a:gd name="T27" fmla="*/ 18 h 26"/>
                  <a:gd name="T28" fmla="*/ 6 w 12"/>
                  <a:gd name="T29" fmla="*/ 20 h 26"/>
                  <a:gd name="T30" fmla="*/ 6 w 12"/>
                  <a:gd name="T31" fmla="*/ 22 h 26"/>
                  <a:gd name="T32" fmla="*/ 7 w 12"/>
                  <a:gd name="T33" fmla="*/ 23 h 26"/>
                  <a:gd name="T34" fmla="*/ 9 w 12"/>
                  <a:gd name="T35" fmla="*/ 23 h 26"/>
                  <a:gd name="T36" fmla="*/ 11 w 12"/>
                  <a:gd name="T37" fmla="*/ 23 h 26"/>
                  <a:gd name="T38" fmla="*/ 12 w 12"/>
                  <a:gd name="T39" fmla="*/ 23 h 26"/>
                  <a:gd name="T40" fmla="*/ 12 w 12"/>
                  <a:gd name="T41" fmla="*/ 23 h 26"/>
                  <a:gd name="T42" fmla="*/ 12 w 12"/>
                  <a:gd name="T43" fmla="*/ 26 h 26"/>
                  <a:gd name="T44" fmla="*/ 10 w 12"/>
                  <a:gd name="T45" fmla="*/ 26 h 26"/>
                  <a:gd name="T46" fmla="*/ 8 w 12"/>
                  <a:gd name="T47" fmla="*/ 2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2" h="26">
                    <a:moveTo>
                      <a:pt x="8" y="26"/>
                    </a:moveTo>
                    <a:cubicBezTo>
                      <a:pt x="7" y="26"/>
                      <a:pt x="5" y="26"/>
                      <a:pt x="4" y="25"/>
                    </a:cubicBezTo>
                    <a:cubicBezTo>
                      <a:pt x="3" y="24"/>
                      <a:pt x="3" y="22"/>
                      <a:pt x="3" y="20"/>
                    </a:cubicBezTo>
                    <a:cubicBezTo>
                      <a:pt x="3" y="8"/>
                      <a:pt x="3" y="8"/>
                      <a:pt x="3" y="8"/>
                    </a:cubicBezTo>
                    <a:cubicBezTo>
                      <a:pt x="0" y="8"/>
                      <a:pt x="0" y="8"/>
                      <a:pt x="0" y="8"/>
                    </a:cubicBezTo>
                    <a:cubicBezTo>
                      <a:pt x="0" y="6"/>
                      <a:pt x="0" y="6"/>
                      <a:pt x="0" y="6"/>
                    </a:cubicBezTo>
                    <a:cubicBezTo>
                      <a:pt x="3" y="6"/>
                      <a:pt x="3" y="6"/>
                      <a:pt x="3" y="6"/>
                    </a:cubicBezTo>
                    <a:cubicBezTo>
                      <a:pt x="3" y="0"/>
                      <a:pt x="3" y="0"/>
                      <a:pt x="3" y="0"/>
                    </a:cubicBezTo>
                    <a:cubicBezTo>
                      <a:pt x="6" y="0"/>
                      <a:pt x="6" y="0"/>
                      <a:pt x="6" y="0"/>
                    </a:cubicBezTo>
                    <a:cubicBezTo>
                      <a:pt x="6" y="6"/>
                      <a:pt x="6" y="6"/>
                      <a:pt x="6" y="6"/>
                    </a:cubicBezTo>
                    <a:cubicBezTo>
                      <a:pt x="12" y="6"/>
                      <a:pt x="12" y="6"/>
                      <a:pt x="12" y="6"/>
                    </a:cubicBezTo>
                    <a:cubicBezTo>
                      <a:pt x="12" y="8"/>
                      <a:pt x="12" y="8"/>
                      <a:pt x="12" y="8"/>
                    </a:cubicBezTo>
                    <a:cubicBezTo>
                      <a:pt x="6" y="8"/>
                      <a:pt x="6" y="8"/>
                      <a:pt x="6" y="8"/>
                    </a:cubicBezTo>
                    <a:cubicBezTo>
                      <a:pt x="6" y="18"/>
                      <a:pt x="6" y="18"/>
                      <a:pt x="6" y="18"/>
                    </a:cubicBezTo>
                    <a:cubicBezTo>
                      <a:pt x="6" y="19"/>
                      <a:pt x="6" y="20"/>
                      <a:pt x="6" y="20"/>
                    </a:cubicBezTo>
                    <a:cubicBezTo>
                      <a:pt x="6" y="21"/>
                      <a:pt x="6" y="21"/>
                      <a:pt x="6" y="22"/>
                    </a:cubicBezTo>
                    <a:cubicBezTo>
                      <a:pt x="7" y="22"/>
                      <a:pt x="7" y="23"/>
                      <a:pt x="7" y="23"/>
                    </a:cubicBezTo>
                    <a:cubicBezTo>
                      <a:pt x="8" y="23"/>
                      <a:pt x="9" y="23"/>
                      <a:pt x="9" y="23"/>
                    </a:cubicBezTo>
                    <a:cubicBezTo>
                      <a:pt x="10" y="23"/>
                      <a:pt x="10" y="23"/>
                      <a:pt x="11" y="23"/>
                    </a:cubicBezTo>
                    <a:cubicBezTo>
                      <a:pt x="11" y="23"/>
                      <a:pt x="12" y="23"/>
                      <a:pt x="12" y="23"/>
                    </a:cubicBezTo>
                    <a:cubicBezTo>
                      <a:pt x="12" y="23"/>
                      <a:pt x="12" y="23"/>
                      <a:pt x="12" y="23"/>
                    </a:cubicBezTo>
                    <a:cubicBezTo>
                      <a:pt x="12" y="26"/>
                      <a:pt x="12" y="26"/>
                      <a:pt x="12" y="26"/>
                    </a:cubicBezTo>
                    <a:cubicBezTo>
                      <a:pt x="12" y="26"/>
                      <a:pt x="11" y="26"/>
                      <a:pt x="10" y="26"/>
                    </a:cubicBezTo>
                    <a:cubicBezTo>
                      <a:pt x="10" y="26"/>
                      <a:pt x="9" y="26"/>
                      <a:pt x="8" y="26"/>
                    </a:cubicBezTo>
                    <a:close/>
                  </a:path>
                </a:pathLst>
              </a:custGeom>
              <a:solidFill>
                <a:srgbClr val="C7CCC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11" name="Freeform 60"/>
              <p:cNvSpPr>
                <a:spLocks noEditPoints="1"/>
              </p:cNvSpPr>
              <p:nvPr/>
            </p:nvSpPr>
            <p:spPr bwMode="auto">
              <a:xfrm>
                <a:off x="5680076" y="3883025"/>
                <a:ext cx="4763" cy="38100"/>
              </a:xfrm>
              <a:custGeom>
                <a:avLst/>
                <a:gdLst>
                  <a:gd name="T0" fmla="*/ 3 w 3"/>
                  <a:gd name="T1" fmla="*/ 3 h 24"/>
                  <a:gd name="T2" fmla="*/ 0 w 3"/>
                  <a:gd name="T3" fmla="*/ 3 h 24"/>
                  <a:gd name="T4" fmla="*/ 0 w 3"/>
                  <a:gd name="T5" fmla="*/ 0 h 24"/>
                  <a:gd name="T6" fmla="*/ 3 w 3"/>
                  <a:gd name="T7" fmla="*/ 0 h 24"/>
                  <a:gd name="T8" fmla="*/ 3 w 3"/>
                  <a:gd name="T9" fmla="*/ 3 h 24"/>
                  <a:gd name="T10" fmla="*/ 3 w 3"/>
                  <a:gd name="T11" fmla="*/ 24 h 24"/>
                  <a:gd name="T12" fmla="*/ 0 w 3"/>
                  <a:gd name="T13" fmla="*/ 24 h 24"/>
                  <a:gd name="T14" fmla="*/ 0 w 3"/>
                  <a:gd name="T15" fmla="*/ 6 h 24"/>
                  <a:gd name="T16" fmla="*/ 3 w 3"/>
                  <a:gd name="T17" fmla="*/ 6 h 24"/>
                  <a:gd name="T18" fmla="*/ 3 w 3"/>
                  <a:gd name="T19" fmla="*/ 24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 h="24">
                    <a:moveTo>
                      <a:pt x="3" y="3"/>
                    </a:moveTo>
                    <a:lnTo>
                      <a:pt x="0" y="3"/>
                    </a:lnTo>
                    <a:lnTo>
                      <a:pt x="0" y="0"/>
                    </a:lnTo>
                    <a:lnTo>
                      <a:pt x="3" y="0"/>
                    </a:lnTo>
                    <a:lnTo>
                      <a:pt x="3" y="3"/>
                    </a:lnTo>
                    <a:close/>
                    <a:moveTo>
                      <a:pt x="3" y="24"/>
                    </a:moveTo>
                    <a:lnTo>
                      <a:pt x="0" y="24"/>
                    </a:lnTo>
                    <a:lnTo>
                      <a:pt x="0" y="6"/>
                    </a:lnTo>
                    <a:lnTo>
                      <a:pt x="3" y="6"/>
                    </a:lnTo>
                    <a:lnTo>
                      <a:pt x="3" y="24"/>
                    </a:lnTo>
                    <a:close/>
                  </a:path>
                </a:pathLst>
              </a:custGeom>
              <a:solidFill>
                <a:srgbClr val="C7CCC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12" name="Freeform 61"/>
              <p:cNvSpPr>
                <a:spLocks noEditPoints="1"/>
              </p:cNvSpPr>
              <p:nvPr/>
            </p:nvSpPr>
            <p:spPr bwMode="auto">
              <a:xfrm>
                <a:off x="5691188" y="3890963"/>
                <a:ext cx="23813" cy="30163"/>
              </a:xfrm>
              <a:custGeom>
                <a:avLst/>
                <a:gdLst>
                  <a:gd name="T0" fmla="*/ 18 w 18"/>
                  <a:gd name="T1" fmla="*/ 11 h 21"/>
                  <a:gd name="T2" fmla="*/ 15 w 18"/>
                  <a:gd name="T3" fmla="*/ 19 h 21"/>
                  <a:gd name="T4" fmla="*/ 9 w 18"/>
                  <a:gd name="T5" fmla="*/ 21 h 21"/>
                  <a:gd name="T6" fmla="*/ 2 w 18"/>
                  <a:gd name="T7" fmla="*/ 18 h 21"/>
                  <a:gd name="T8" fmla="*/ 0 w 18"/>
                  <a:gd name="T9" fmla="*/ 11 h 21"/>
                  <a:gd name="T10" fmla="*/ 2 w 18"/>
                  <a:gd name="T11" fmla="*/ 3 h 21"/>
                  <a:gd name="T12" fmla="*/ 9 w 18"/>
                  <a:gd name="T13" fmla="*/ 0 h 21"/>
                  <a:gd name="T14" fmla="*/ 15 w 18"/>
                  <a:gd name="T15" fmla="*/ 3 h 21"/>
                  <a:gd name="T16" fmla="*/ 18 w 18"/>
                  <a:gd name="T17" fmla="*/ 11 h 21"/>
                  <a:gd name="T18" fmla="*/ 14 w 18"/>
                  <a:gd name="T19" fmla="*/ 11 h 21"/>
                  <a:gd name="T20" fmla="*/ 13 w 18"/>
                  <a:gd name="T21" fmla="*/ 5 h 21"/>
                  <a:gd name="T22" fmla="*/ 9 w 18"/>
                  <a:gd name="T23" fmla="*/ 3 h 21"/>
                  <a:gd name="T24" fmla="*/ 5 w 18"/>
                  <a:gd name="T25" fmla="*/ 5 h 21"/>
                  <a:gd name="T26" fmla="*/ 3 w 18"/>
                  <a:gd name="T27" fmla="*/ 11 h 21"/>
                  <a:gd name="T28" fmla="*/ 5 w 18"/>
                  <a:gd name="T29" fmla="*/ 16 h 21"/>
                  <a:gd name="T30" fmla="*/ 9 w 18"/>
                  <a:gd name="T31" fmla="*/ 18 h 21"/>
                  <a:gd name="T32" fmla="*/ 13 w 18"/>
                  <a:gd name="T33" fmla="*/ 17 h 21"/>
                  <a:gd name="T34" fmla="*/ 14 w 18"/>
                  <a:gd name="T35" fmla="*/ 1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8" h="21">
                    <a:moveTo>
                      <a:pt x="18" y="11"/>
                    </a:moveTo>
                    <a:cubicBezTo>
                      <a:pt x="18" y="14"/>
                      <a:pt x="17" y="17"/>
                      <a:pt x="15" y="19"/>
                    </a:cubicBezTo>
                    <a:cubicBezTo>
                      <a:pt x="14" y="21"/>
                      <a:pt x="12" y="21"/>
                      <a:pt x="9" y="21"/>
                    </a:cubicBezTo>
                    <a:cubicBezTo>
                      <a:pt x="6" y="21"/>
                      <a:pt x="4" y="20"/>
                      <a:pt x="2" y="18"/>
                    </a:cubicBezTo>
                    <a:cubicBezTo>
                      <a:pt x="1" y="17"/>
                      <a:pt x="0" y="14"/>
                      <a:pt x="0" y="11"/>
                    </a:cubicBezTo>
                    <a:cubicBezTo>
                      <a:pt x="0" y="7"/>
                      <a:pt x="1" y="5"/>
                      <a:pt x="2" y="3"/>
                    </a:cubicBezTo>
                    <a:cubicBezTo>
                      <a:pt x="4" y="1"/>
                      <a:pt x="6" y="0"/>
                      <a:pt x="9" y="0"/>
                    </a:cubicBezTo>
                    <a:cubicBezTo>
                      <a:pt x="12" y="0"/>
                      <a:pt x="14" y="1"/>
                      <a:pt x="15" y="3"/>
                    </a:cubicBezTo>
                    <a:cubicBezTo>
                      <a:pt x="17" y="5"/>
                      <a:pt x="18" y="7"/>
                      <a:pt x="18" y="11"/>
                    </a:cubicBezTo>
                    <a:close/>
                    <a:moveTo>
                      <a:pt x="14" y="11"/>
                    </a:moveTo>
                    <a:cubicBezTo>
                      <a:pt x="14" y="8"/>
                      <a:pt x="14" y="6"/>
                      <a:pt x="13" y="5"/>
                    </a:cubicBezTo>
                    <a:cubicBezTo>
                      <a:pt x="12" y="4"/>
                      <a:pt x="11" y="3"/>
                      <a:pt x="9" y="3"/>
                    </a:cubicBezTo>
                    <a:cubicBezTo>
                      <a:pt x="7" y="3"/>
                      <a:pt x="6" y="4"/>
                      <a:pt x="5" y="5"/>
                    </a:cubicBezTo>
                    <a:cubicBezTo>
                      <a:pt x="4" y="6"/>
                      <a:pt x="3" y="8"/>
                      <a:pt x="3" y="11"/>
                    </a:cubicBezTo>
                    <a:cubicBezTo>
                      <a:pt x="3" y="13"/>
                      <a:pt x="4" y="15"/>
                      <a:pt x="5" y="16"/>
                    </a:cubicBezTo>
                    <a:cubicBezTo>
                      <a:pt x="6" y="18"/>
                      <a:pt x="7" y="18"/>
                      <a:pt x="9" y="18"/>
                    </a:cubicBezTo>
                    <a:cubicBezTo>
                      <a:pt x="11" y="18"/>
                      <a:pt x="12" y="18"/>
                      <a:pt x="13" y="17"/>
                    </a:cubicBezTo>
                    <a:cubicBezTo>
                      <a:pt x="14" y="15"/>
                      <a:pt x="14" y="13"/>
                      <a:pt x="14" y="11"/>
                    </a:cubicBezTo>
                    <a:close/>
                  </a:path>
                </a:pathLst>
              </a:custGeom>
              <a:solidFill>
                <a:srgbClr val="C7CCC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13" name="Freeform 62"/>
              <p:cNvSpPr/>
              <p:nvPr/>
            </p:nvSpPr>
            <p:spPr bwMode="auto">
              <a:xfrm>
                <a:off x="5719763" y="3890963"/>
                <a:ext cx="22225" cy="30163"/>
              </a:xfrm>
              <a:custGeom>
                <a:avLst/>
                <a:gdLst>
                  <a:gd name="T0" fmla="*/ 16 w 16"/>
                  <a:gd name="T1" fmla="*/ 21 h 21"/>
                  <a:gd name="T2" fmla="*/ 13 w 16"/>
                  <a:gd name="T3" fmla="*/ 21 h 21"/>
                  <a:gd name="T4" fmla="*/ 13 w 16"/>
                  <a:gd name="T5" fmla="*/ 9 h 21"/>
                  <a:gd name="T6" fmla="*/ 13 w 16"/>
                  <a:gd name="T7" fmla="*/ 7 h 21"/>
                  <a:gd name="T8" fmla="*/ 12 w 16"/>
                  <a:gd name="T9" fmla="*/ 5 h 21"/>
                  <a:gd name="T10" fmla="*/ 11 w 16"/>
                  <a:gd name="T11" fmla="*/ 4 h 21"/>
                  <a:gd name="T12" fmla="*/ 9 w 16"/>
                  <a:gd name="T13" fmla="*/ 3 h 21"/>
                  <a:gd name="T14" fmla="*/ 6 w 16"/>
                  <a:gd name="T15" fmla="*/ 4 h 21"/>
                  <a:gd name="T16" fmla="*/ 4 w 16"/>
                  <a:gd name="T17" fmla="*/ 6 h 21"/>
                  <a:gd name="T18" fmla="*/ 4 w 16"/>
                  <a:gd name="T19" fmla="*/ 21 h 21"/>
                  <a:gd name="T20" fmla="*/ 0 w 16"/>
                  <a:gd name="T21" fmla="*/ 21 h 21"/>
                  <a:gd name="T22" fmla="*/ 0 w 16"/>
                  <a:gd name="T23" fmla="*/ 1 h 21"/>
                  <a:gd name="T24" fmla="*/ 4 w 16"/>
                  <a:gd name="T25" fmla="*/ 1 h 21"/>
                  <a:gd name="T26" fmla="*/ 4 w 16"/>
                  <a:gd name="T27" fmla="*/ 3 h 21"/>
                  <a:gd name="T28" fmla="*/ 7 w 16"/>
                  <a:gd name="T29" fmla="*/ 1 h 21"/>
                  <a:gd name="T30" fmla="*/ 10 w 16"/>
                  <a:gd name="T31" fmla="*/ 0 h 21"/>
                  <a:gd name="T32" fmla="*/ 15 w 16"/>
                  <a:gd name="T33" fmla="*/ 2 h 21"/>
                  <a:gd name="T34" fmla="*/ 16 w 16"/>
                  <a:gd name="T35" fmla="*/ 8 h 21"/>
                  <a:gd name="T36" fmla="*/ 16 w 16"/>
                  <a:gd name="T37" fmla="*/ 2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6" h="21">
                    <a:moveTo>
                      <a:pt x="16" y="21"/>
                    </a:moveTo>
                    <a:cubicBezTo>
                      <a:pt x="13" y="21"/>
                      <a:pt x="13" y="21"/>
                      <a:pt x="13" y="21"/>
                    </a:cubicBezTo>
                    <a:cubicBezTo>
                      <a:pt x="13" y="9"/>
                      <a:pt x="13" y="9"/>
                      <a:pt x="13" y="9"/>
                    </a:cubicBezTo>
                    <a:cubicBezTo>
                      <a:pt x="13" y="8"/>
                      <a:pt x="13" y="7"/>
                      <a:pt x="13" y="7"/>
                    </a:cubicBezTo>
                    <a:cubicBezTo>
                      <a:pt x="13" y="6"/>
                      <a:pt x="13" y="5"/>
                      <a:pt x="12" y="5"/>
                    </a:cubicBezTo>
                    <a:cubicBezTo>
                      <a:pt x="12" y="4"/>
                      <a:pt x="12" y="4"/>
                      <a:pt x="11" y="4"/>
                    </a:cubicBezTo>
                    <a:cubicBezTo>
                      <a:pt x="11" y="3"/>
                      <a:pt x="10" y="3"/>
                      <a:pt x="9" y="3"/>
                    </a:cubicBezTo>
                    <a:cubicBezTo>
                      <a:pt x="8" y="3"/>
                      <a:pt x="7" y="3"/>
                      <a:pt x="6" y="4"/>
                    </a:cubicBezTo>
                    <a:cubicBezTo>
                      <a:pt x="6" y="4"/>
                      <a:pt x="5" y="5"/>
                      <a:pt x="4" y="6"/>
                    </a:cubicBezTo>
                    <a:cubicBezTo>
                      <a:pt x="4" y="21"/>
                      <a:pt x="4" y="21"/>
                      <a:pt x="4" y="21"/>
                    </a:cubicBezTo>
                    <a:cubicBezTo>
                      <a:pt x="0" y="21"/>
                      <a:pt x="0" y="21"/>
                      <a:pt x="0" y="21"/>
                    </a:cubicBezTo>
                    <a:cubicBezTo>
                      <a:pt x="0" y="1"/>
                      <a:pt x="0" y="1"/>
                      <a:pt x="0" y="1"/>
                    </a:cubicBezTo>
                    <a:cubicBezTo>
                      <a:pt x="4" y="1"/>
                      <a:pt x="4" y="1"/>
                      <a:pt x="4" y="1"/>
                    </a:cubicBezTo>
                    <a:cubicBezTo>
                      <a:pt x="4" y="3"/>
                      <a:pt x="4" y="3"/>
                      <a:pt x="4" y="3"/>
                    </a:cubicBezTo>
                    <a:cubicBezTo>
                      <a:pt x="5" y="2"/>
                      <a:pt x="6" y="1"/>
                      <a:pt x="7" y="1"/>
                    </a:cubicBezTo>
                    <a:cubicBezTo>
                      <a:pt x="8" y="0"/>
                      <a:pt x="9" y="0"/>
                      <a:pt x="10" y="0"/>
                    </a:cubicBezTo>
                    <a:cubicBezTo>
                      <a:pt x="12" y="0"/>
                      <a:pt x="14" y="1"/>
                      <a:pt x="15" y="2"/>
                    </a:cubicBezTo>
                    <a:cubicBezTo>
                      <a:pt x="16" y="3"/>
                      <a:pt x="16" y="5"/>
                      <a:pt x="16" y="8"/>
                    </a:cubicBezTo>
                    <a:lnTo>
                      <a:pt x="16" y="21"/>
                    </a:lnTo>
                    <a:close/>
                  </a:path>
                </a:pathLst>
              </a:custGeom>
              <a:solidFill>
                <a:srgbClr val="C7CCC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14" name="Freeform 63"/>
              <p:cNvSpPr/>
              <p:nvPr/>
            </p:nvSpPr>
            <p:spPr bwMode="auto">
              <a:xfrm>
                <a:off x="5746751" y="3913188"/>
                <a:ext cx="11113" cy="17463"/>
              </a:xfrm>
              <a:custGeom>
                <a:avLst/>
                <a:gdLst>
                  <a:gd name="T0" fmla="*/ 7 w 7"/>
                  <a:gd name="T1" fmla="*/ 0 h 11"/>
                  <a:gd name="T2" fmla="*/ 3 w 7"/>
                  <a:gd name="T3" fmla="*/ 11 h 11"/>
                  <a:gd name="T4" fmla="*/ 0 w 7"/>
                  <a:gd name="T5" fmla="*/ 11 h 11"/>
                  <a:gd name="T6" fmla="*/ 3 w 7"/>
                  <a:gd name="T7" fmla="*/ 0 h 11"/>
                  <a:gd name="T8" fmla="*/ 7 w 7"/>
                  <a:gd name="T9" fmla="*/ 0 h 11"/>
                </a:gdLst>
                <a:ahLst/>
                <a:cxnLst>
                  <a:cxn ang="0">
                    <a:pos x="T0" y="T1"/>
                  </a:cxn>
                  <a:cxn ang="0">
                    <a:pos x="T2" y="T3"/>
                  </a:cxn>
                  <a:cxn ang="0">
                    <a:pos x="T4" y="T5"/>
                  </a:cxn>
                  <a:cxn ang="0">
                    <a:pos x="T6" y="T7"/>
                  </a:cxn>
                  <a:cxn ang="0">
                    <a:pos x="T8" y="T9"/>
                  </a:cxn>
                </a:cxnLst>
                <a:rect l="0" t="0" r="r" b="b"/>
                <a:pathLst>
                  <a:path w="7" h="11">
                    <a:moveTo>
                      <a:pt x="7" y="0"/>
                    </a:moveTo>
                    <a:lnTo>
                      <a:pt x="3" y="11"/>
                    </a:lnTo>
                    <a:lnTo>
                      <a:pt x="0" y="11"/>
                    </a:lnTo>
                    <a:lnTo>
                      <a:pt x="3" y="0"/>
                    </a:lnTo>
                    <a:lnTo>
                      <a:pt x="7" y="0"/>
                    </a:lnTo>
                    <a:close/>
                  </a:path>
                </a:pathLst>
              </a:custGeom>
              <a:solidFill>
                <a:srgbClr val="C7CCC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15" name="Freeform 64"/>
              <p:cNvSpPr/>
              <p:nvPr/>
            </p:nvSpPr>
            <p:spPr bwMode="auto">
              <a:xfrm>
                <a:off x="5778501" y="3890963"/>
                <a:ext cx="20638" cy="30163"/>
              </a:xfrm>
              <a:custGeom>
                <a:avLst/>
                <a:gdLst>
                  <a:gd name="T0" fmla="*/ 9 w 15"/>
                  <a:gd name="T1" fmla="*/ 21 h 21"/>
                  <a:gd name="T2" fmla="*/ 5 w 15"/>
                  <a:gd name="T3" fmla="*/ 21 h 21"/>
                  <a:gd name="T4" fmla="*/ 2 w 15"/>
                  <a:gd name="T5" fmla="*/ 19 h 21"/>
                  <a:gd name="T6" fmla="*/ 0 w 15"/>
                  <a:gd name="T7" fmla="*/ 15 h 21"/>
                  <a:gd name="T8" fmla="*/ 0 w 15"/>
                  <a:gd name="T9" fmla="*/ 11 h 21"/>
                  <a:gd name="T10" fmla="*/ 0 w 15"/>
                  <a:gd name="T11" fmla="*/ 6 h 21"/>
                  <a:gd name="T12" fmla="*/ 2 w 15"/>
                  <a:gd name="T13" fmla="*/ 3 h 21"/>
                  <a:gd name="T14" fmla="*/ 5 w 15"/>
                  <a:gd name="T15" fmla="*/ 1 h 21"/>
                  <a:gd name="T16" fmla="*/ 9 w 15"/>
                  <a:gd name="T17" fmla="*/ 0 h 21"/>
                  <a:gd name="T18" fmla="*/ 12 w 15"/>
                  <a:gd name="T19" fmla="*/ 1 h 21"/>
                  <a:gd name="T20" fmla="*/ 15 w 15"/>
                  <a:gd name="T21" fmla="*/ 2 h 21"/>
                  <a:gd name="T22" fmla="*/ 15 w 15"/>
                  <a:gd name="T23" fmla="*/ 5 h 21"/>
                  <a:gd name="T24" fmla="*/ 15 w 15"/>
                  <a:gd name="T25" fmla="*/ 5 h 21"/>
                  <a:gd name="T26" fmla="*/ 14 w 15"/>
                  <a:gd name="T27" fmla="*/ 5 h 21"/>
                  <a:gd name="T28" fmla="*/ 13 w 15"/>
                  <a:gd name="T29" fmla="*/ 4 h 21"/>
                  <a:gd name="T30" fmla="*/ 11 w 15"/>
                  <a:gd name="T31" fmla="*/ 3 h 21"/>
                  <a:gd name="T32" fmla="*/ 9 w 15"/>
                  <a:gd name="T33" fmla="*/ 3 h 21"/>
                  <a:gd name="T34" fmla="*/ 5 w 15"/>
                  <a:gd name="T35" fmla="*/ 5 h 21"/>
                  <a:gd name="T36" fmla="*/ 3 w 15"/>
                  <a:gd name="T37" fmla="*/ 11 h 21"/>
                  <a:gd name="T38" fmla="*/ 5 w 15"/>
                  <a:gd name="T39" fmla="*/ 16 h 21"/>
                  <a:gd name="T40" fmla="*/ 9 w 15"/>
                  <a:gd name="T41" fmla="*/ 18 h 21"/>
                  <a:gd name="T42" fmla="*/ 12 w 15"/>
                  <a:gd name="T43" fmla="*/ 18 h 21"/>
                  <a:gd name="T44" fmla="*/ 15 w 15"/>
                  <a:gd name="T45" fmla="*/ 16 h 21"/>
                  <a:gd name="T46" fmla="*/ 15 w 15"/>
                  <a:gd name="T47" fmla="*/ 16 h 21"/>
                  <a:gd name="T48" fmla="*/ 15 w 15"/>
                  <a:gd name="T49" fmla="*/ 20 h 21"/>
                  <a:gd name="T50" fmla="*/ 14 w 15"/>
                  <a:gd name="T51" fmla="*/ 20 h 21"/>
                  <a:gd name="T52" fmla="*/ 12 w 15"/>
                  <a:gd name="T53" fmla="*/ 21 h 21"/>
                  <a:gd name="T54" fmla="*/ 11 w 15"/>
                  <a:gd name="T55" fmla="*/ 21 h 21"/>
                  <a:gd name="T56" fmla="*/ 9 w 15"/>
                  <a:gd name="T57" fmla="*/ 2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5" h="21">
                    <a:moveTo>
                      <a:pt x="9" y="21"/>
                    </a:moveTo>
                    <a:cubicBezTo>
                      <a:pt x="8" y="21"/>
                      <a:pt x="6" y="21"/>
                      <a:pt x="5" y="21"/>
                    </a:cubicBezTo>
                    <a:cubicBezTo>
                      <a:pt x="4" y="20"/>
                      <a:pt x="3" y="20"/>
                      <a:pt x="2" y="19"/>
                    </a:cubicBezTo>
                    <a:cubicBezTo>
                      <a:pt x="1" y="18"/>
                      <a:pt x="1" y="17"/>
                      <a:pt x="0" y="15"/>
                    </a:cubicBezTo>
                    <a:cubicBezTo>
                      <a:pt x="0" y="14"/>
                      <a:pt x="0" y="13"/>
                      <a:pt x="0" y="11"/>
                    </a:cubicBezTo>
                    <a:cubicBezTo>
                      <a:pt x="0" y="9"/>
                      <a:pt x="0" y="7"/>
                      <a:pt x="0" y="6"/>
                    </a:cubicBezTo>
                    <a:cubicBezTo>
                      <a:pt x="1" y="5"/>
                      <a:pt x="1" y="4"/>
                      <a:pt x="2" y="3"/>
                    </a:cubicBezTo>
                    <a:cubicBezTo>
                      <a:pt x="3" y="2"/>
                      <a:pt x="4" y="1"/>
                      <a:pt x="5" y="1"/>
                    </a:cubicBezTo>
                    <a:cubicBezTo>
                      <a:pt x="6" y="0"/>
                      <a:pt x="8" y="0"/>
                      <a:pt x="9" y="0"/>
                    </a:cubicBezTo>
                    <a:cubicBezTo>
                      <a:pt x="10" y="0"/>
                      <a:pt x="11" y="0"/>
                      <a:pt x="12" y="1"/>
                    </a:cubicBezTo>
                    <a:cubicBezTo>
                      <a:pt x="13" y="1"/>
                      <a:pt x="14" y="1"/>
                      <a:pt x="15" y="2"/>
                    </a:cubicBezTo>
                    <a:cubicBezTo>
                      <a:pt x="15" y="5"/>
                      <a:pt x="15" y="5"/>
                      <a:pt x="15" y="5"/>
                    </a:cubicBezTo>
                    <a:cubicBezTo>
                      <a:pt x="15" y="5"/>
                      <a:pt x="15" y="5"/>
                      <a:pt x="15" y="5"/>
                    </a:cubicBezTo>
                    <a:cubicBezTo>
                      <a:pt x="15" y="5"/>
                      <a:pt x="14" y="5"/>
                      <a:pt x="14" y="5"/>
                    </a:cubicBezTo>
                    <a:cubicBezTo>
                      <a:pt x="14" y="4"/>
                      <a:pt x="13" y="4"/>
                      <a:pt x="13" y="4"/>
                    </a:cubicBezTo>
                    <a:cubicBezTo>
                      <a:pt x="12" y="4"/>
                      <a:pt x="12" y="4"/>
                      <a:pt x="11" y="3"/>
                    </a:cubicBezTo>
                    <a:cubicBezTo>
                      <a:pt x="10" y="3"/>
                      <a:pt x="10" y="3"/>
                      <a:pt x="9" y="3"/>
                    </a:cubicBezTo>
                    <a:cubicBezTo>
                      <a:pt x="7" y="3"/>
                      <a:pt x="6" y="4"/>
                      <a:pt x="5" y="5"/>
                    </a:cubicBezTo>
                    <a:cubicBezTo>
                      <a:pt x="4" y="6"/>
                      <a:pt x="3" y="8"/>
                      <a:pt x="3" y="11"/>
                    </a:cubicBezTo>
                    <a:cubicBezTo>
                      <a:pt x="3" y="13"/>
                      <a:pt x="4" y="15"/>
                      <a:pt x="5" y="16"/>
                    </a:cubicBezTo>
                    <a:cubicBezTo>
                      <a:pt x="6" y="18"/>
                      <a:pt x="7" y="18"/>
                      <a:pt x="9" y="18"/>
                    </a:cubicBezTo>
                    <a:cubicBezTo>
                      <a:pt x="10" y="18"/>
                      <a:pt x="11" y="18"/>
                      <a:pt x="12" y="18"/>
                    </a:cubicBezTo>
                    <a:cubicBezTo>
                      <a:pt x="13" y="17"/>
                      <a:pt x="14" y="17"/>
                      <a:pt x="15" y="16"/>
                    </a:cubicBezTo>
                    <a:cubicBezTo>
                      <a:pt x="15" y="16"/>
                      <a:pt x="15" y="16"/>
                      <a:pt x="15" y="16"/>
                    </a:cubicBezTo>
                    <a:cubicBezTo>
                      <a:pt x="15" y="20"/>
                      <a:pt x="15" y="20"/>
                      <a:pt x="15" y="20"/>
                    </a:cubicBezTo>
                    <a:cubicBezTo>
                      <a:pt x="15" y="20"/>
                      <a:pt x="14" y="20"/>
                      <a:pt x="14" y="20"/>
                    </a:cubicBezTo>
                    <a:cubicBezTo>
                      <a:pt x="13" y="21"/>
                      <a:pt x="13" y="21"/>
                      <a:pt x="12" y="21"/>
                    </a:cubicBezTo>
                    <a:cubicBezTo>
                      <a:pt x="12" y="21"/>
                      <a:pt x="11" y="21"/>
                      <a:pt x="11" y="21"/>
                    </a:cubicBezTo>
                    <a:cubicBezTo>
                      <a:pt x="10" y="21"/>
                      <a:pt x="10" y="21"/>
                      <a:pt x="9" y="21"/>
                    </a:cubicBezTo>
                    <a:close/>
                  </a:path>
                </a:pathLst>
              </a:custGeom>
              <a:solidFill>
                <a:srgbClr val="C7CCC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16" name="Freeform 65"/>
              <p:cNvSpPr>
                <a:spLocks noEditPoints="1"/>
              </p:cNvSpPr>
              <p:nvPr/>
            </p:nvSpPr>
            <p:spPr bwMode="auto">
              <a:xfrm>
                <a:off x="5802313" y="3890963"/>
                <a:ext cx="25400" cy="30163"/>
              </a:xfrm>
              <a:custGeom>
                <a:avLst/>
                <a:gdLst>
                  <a:gd name="T0" fmla="*/ 18 w 18"/>
                  <a:gd name="T1" fmla="*/ 11 h 21"/>
                  <a:gd name="T2" fmla="*/ 15 w 18"/>
                  <a:gd name="T3" fmla="*/ 19 h 21"/>
                  <a:gd name="T4" fmla="*/ 9 w 18"/>
                  <a:gd name="T5" fmla="*/ 21 h 21"/>
                  <a:gd name="T6" fmla="*/ 2 w 18"/>
                  <a:gd name="T7" fmla="*/ 18 h 21"/>
                  <a:gd name="T8" fmla="*/ 0 w 18"/>
                  <a:gd name="T9" fmla="*/ 11 h 21"/>
                  <a:gd name="T10" fmla="*/ 2 w 18"/>
                  <a:gd name="T11" fmla="*/ 3 h 21"/>
                  <a:gd name="T12" fmla="*/ 9 w 18"/>
                  <a:gd name="T13" fmla="*/ 0 h 21"/>
                  <a:gd name="T14" fmla="*/ 15 w 18"/>
                  <a:gd name="T15" fmla="*/ 3 h 21"/>
                  <a:gd name="T16" fmla="*/ 18 w 18"/>
                  <a:gd name="T17" fmla="*/ 11 h 21"/>
                  <a:gd name="T18" fmla="*/ 14 w 18"/>
                  <a:gd name="T19" fmla="*/ 11 h 21"/>
                  <a:gd name="T20" fmla="*/ 13 w 18"/>
                  <a:gd name="T21" fmla="*/ 5 h 21"/>
                  <a:gd name="T22" fmla="*/ 9 w 18"/>
                  <a:gd name="T23" fmla="*/ 3 h 21"/>
                  <a:gd name="T24" fmla="*/ 5 w 18"/>
                  <a:gd name="T25" fmla="*/ 5 h 21"/>
                  <a:gd name="T26" fmla="*/ 3 w 18"/>
                  <a:gd name="T27" fmla="*/ 11 h 21"/>
                  <a:gd name="T28" fmla="*/ 5 w 18"/>
                  <a:gd name="T29" fmla="*/ 16 h 21"/>
                  <a:gd name="T30" fmla="*/ 9 w 18"/>
                  <a:gd name="T31" fmla="*/ 18 h 21"/>
                  <a:gd name="T32" fmla="*/ 13 w 18"/>
                  <a:gd name="T33" fmla="*/ 17 h 21"/>
                  <a:gd name="T34" fmla="*/ 14 w 18"/>
                  <a:gd name="T35" fmla="*/ 1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8" h="21">
                    <a:moveTo>
                      <a:pt x="18" y="11"/>
                    </a:moveTo>
                    <a:cubicBezTo>
                      <a:pt x="18" y="14"/>
                      <a:pt x="17" y="17"/>
                      <a:pt x="15" y="19"/>
                    </a:cubicBezTo>
                    <a:cubicBezTo>
                      <a:pt x="14" y="21"/>
                      <a:pt x="12" y="21"/>
                      <a:pt x="9" y="21"/>
                    </a:cubicBezTo>
                    <a:cubicBezTo>
                      <a:pt x="6" y="21"/>
                      <a:pt x="4" y="20"/>
                      <a:pt x="2" y="18"/>
                    </a:cubicBezTo>
                    <a:cubicBezTo>
                      <a:pt x="1" y="17"/>
                      <a:pt x="0" y="14"/>
                      <a:pt x="0" y="11"/>
                    </a:cubicBezTo>
                    <a:cubicBezTo>
                      <a:pt x="0" y="7"/>
                      <a:pt x="1" y="5"/>
                      <a:pt x="2" y="3"/>
                    </a:cubicBezTo>
                    <a:cubicBezTo>
                      <a:pt x="4" y="1"/>
                      <a:pt x="6" y="0"/>
                      <a:pt x="9" y="0"/>
                    </a:cubicBezTo>
                    <a:cubicBezTo>
                      <a:pt x="12" y="0"/>
                      <a:pt x="14" y="1"/>
                      <a:pt x="15" y="3"/>
                    </a:cubicBezTo>
                    <a:cubicBezTo>
                      <a:pt x="17" y="5"/>
                      <a:pt x="18" y="7"/>
                      <a:pt x="18" y="11"/>
                    </a:cubicBezTo>
                    <a:close/>
                    <a:moveTo>
                      <a:pt x="14" y="11"/>
                    </a:moveTo>
                    <a:cubicBezTo>
                      <a:pt x="14" y="8"/>
                      <a:pt x="14" y="6"/>
                      <a:pt x="13" y="5"/>
                    </a:cubicBezTo>
                    <a:cubicBezTo>
                      <a:pt x="12" y="4"/>
                      <a:pt x="11" y="3"/>
                      <a:pt x="9" y="3"/>
                    </a:cubicBezTo>
                    <a:cubicBezTo>
                      <a:pt x="7" y="3"/>
                      <a:pt x="6" y="4"/>
                      <a:pt x="5" y="5"/>
                    </a:cubicBezTo>
                    <a:cubicBezTo>
                      <a:pt x="4" y="6"/>
                      <a:pt x="3" y="8"/>
                      <a:pt x="3" y="11"/>
                    </a:cubicBezTo>
                    <a:cubicBezTo>
                      <a:pt x="3" y="13"/>
                      <a:pt x="4" y="15"/>
                      <a:pt x="5" y="16"/>
                    </a:cubicBezTo>
                    <a:cubicBezTo>
                      <a:pt x="6" y="18"/>
                      <a:pt x="7" y="18"/>
                      <a:pt x="9" y="18"/>
                    </a:cubicBezTo>
                    <a:cubicBezTo>
                      <a:pt x="11" y="18"/>
                      <a:pt x="12" y="18"/>
                      <a:pt x="13" y="17"/>
                    </a:cubicBezTo>
                    <a:cubicBezTo>
                      <a:pt x="14" y="15"/>
                      <a:pt x="14" y="13"/>
                      <a:pt x="14" y="11"/>
                    </a:cubicBezTo>
                    <a:close/>
                  </a:path>
                </a:pathLst>
              </a:custGeom>
              <a:solidFill>
                <a:srgbClr val="C7CCC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17" name="Freeform 66"/>
              <p:cNvSpPr/>
              <p:nvPr/>
            </p:nvSpPr>
            <p:spPr bwMode="auto">
              <a:xfrm>
                <a:off x="5830888" y="3890963"/>
                <a:ext cx="22225" cy="30163"/>
              </a:xfrm>
              <a:custGeom>
                <a:avLst/>
                <a:gdLst>
                  <a:gd name="T0" fmla="*/ 16 w 16"/>
                  <a:gd name="T1" fmla="*/ 21 h 21"/>
                  <a:gd name="T2" fmla="*/ 13 w 16"/>
                  <a:gd name="T3" fmla="*/ 21 h 21"/>
                  <a:gd name="T4" fmla="*/ 13 w 16"/>
                  <a:gd name="T5" fmla="*/ 9 h 21"/>
                  <a:gd name="T6" fmla="*/ 13 w 16"/>
                  <a:gd name="T7" fmla="*/ 7 h 21"/>
                  <a:gd name="T8" fmla="*/ 12 w 16"/>
                  <a:gd name="T9" fmla="*/ 5 h 21"/>
                  <a:gd name="T10" fmla="*/ 11 w 16"/>
                  <a:gd name="T11" fmla="*/ 4 h 21"/>
                  <a:gd name="T12" fmla="*/ 9 w 16"/>
                  <a:gd name="T13" fmla="*/ 3 h 21"/>
                  <a:gd name="T14" fmla="*/ 6 w 16"/>
                  <a:gd name="T15" fmla="*/ 4 h 21"/>
                  <a:gd name="T16" fmla="*/ 4 w 16"/>
                  <a:gd name="T17" fmla="*/ 6 h 21"/>
                  <a:gd name="T18" fmla="*/ 4 w 16"/>
                  <a:gd name="T19" fmla="*/ 21 h 21"/>
                  <a:gd name="T20" fmla="*/ 0 w 16"/>
                  <a:gd name="T21" fmla="*/ 21 h 21"/>
                  <a:gd name="T22" fmla="*/ 0 w 16"/>
                  <a:gd name="T23" fmla="*/ 1 h 21"/>
                  <a:gd name="T24" fmla="*/ 4 w 16"/>
                  <a:gd name="T25" fmla="*/ 1 h 21"/>
                  <a:gd name="T26" fmla="*/ 4 w 16"/>
                  <a:gd name="T27" fmla="*/ 3 h 21"/>
                  <a:gd name="T28" fmla="*/ 7 w 16"/>
                  <a:gd name="T29" fmla="*/ 1 h 21"/>
                  <a:gd name="T30" fmla="*/ 10 w 16"/>
                  <a:gd name="T31" fmla="*/ 0 h 21"/>
                  <a:gd name="T32" fmla="*/ 15 w 16"/>
                  <a:gd name="T33" fmla="*/ 2 h 21"/>
                  <a:gd name="T34" fmla="*/ 16 w 16"/>
                  <a:gd name="T35" fmla="*/ 8 h 21"/>
                  <a:gd name="T36" fmla="*/ 16 w 16"/>
                  <a:gd name="T37" fmla="*/ 2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6" h="21">
                    <a:moveTo>
                      <a:pt x="16" y="21"/>
                    </a:moveTo>
                    <a:cubicBezTo>
                      <a:pt x="13" y="21"/>
                      <a:pt x="13" y="21"/>
                      <a:pt x="13" y="21"/>
                    </a:cubicBezTo>
                    <a:cubicBezTo>
                      <a:pt x="13" y="9"/>
                      <a:pt x="13" y="9"/>
                      <a:pt x="13" y="9"/>
                    </a:cubicBezTo>
                    <a:cubicBezTo>
                      <a:pt x="13" y="8"/>
                      <a:pt x="13" y="7"/>
                      <a:pt x="13" y="7"/>
                    </a:cubicBezTo>
                    <a:cubicBezTo>
                      <a:pt x="13" y="6"/>
                      <a:pt x="12" y="5"/>
                      <a:pt x="12" y="5"/>
                    </a:cubicBezTo>
                    <a:cubicBezTo>
                      <a:pt x="12" y="4"/>
                      <a:pt x="12" y="4"/>
                      <a:pt x="11" y="4"/>
                    </a:cubicBezTo>
                    <a:cubicBezTo>
                      <a:pt x="11" y="3"/>
                      <a:pt x="10" y="3"/>
                      <a:pt x="9" y="3"/>
                    </a:cubicBezTo>
                    <a:cubicBezTo>
                      <a:pt x="8" y="3"/>
                      <a:pt x="7" y="3"/>
                      <a:pt x="6" y="4"/>
                    </a:cubicBezTo>
                    <a:cubicBezTo>
                      <a:pt x="6" y="4"/>
                      <a:pt x="5" y="5"/>
                      <a:pt x="4" y="6"/>
                    </a:cubicBezTo>
                    <a:cubicBezTo>
                      <a:pt x="4" y="21"/>
                      <a:pt x="4" y="21"/>
                      <a:pt x="4" y="21"/>
                    </a:cubicBezTo>
                    <a:cubicBezTo>
                      <a:pt x="0" y="21"/>
                      <a:pt x="0" y="21"/>
                      <a:pt x="0" y="21"/>
                    </a:cubicBezTo>
                    <a:cubicBezTo>
                      <a:pt x="0" y="1"/>
                      <a:pt x="0" y="1"/>
                      <a:pt x="0" y="1"/>
                    </a:cubicBezTo>
                    <a:cubicBezTo>
                      <a:pt x="4" y="1"/>
                      <a:pt x="4" y="1"/>
                      <a:pt x="4" y="1"/>
                    </a:cubicBezTo>
                    <a:cubicBezTo>
                      <a:pt x="4" y="3"/>
                      <a:pt x="4" y="3"/>
                      <a:pt x="4" y="3"/>
                    </a:cubicBezTo>
                    <a:cubicBezTo>
                      <a:pt x="5" y="2"/>
                      <a:pt x="6" y="1"/>
                      <a:pt x="7" y="1"/>
                    </a:cubicBezTo>
                    <a:cubicBezTo>
                      <a:pt x="8" y="0"/>
                      <a:pt x="9" y="0"/>
                      <a:pt x="10" y="0"/>
                    </a:cubicBezTo>
                    <a:cubicBezTo>
                      <a:pt x="12" y="0"/>
                      <a:pt x="13" y="1"/>
                      <a:pt x="15" y="2"/>
                    </a:cubicBezTo>
                    <a:cubicBezTo>
                      <a:pt x="16" y="3"/>
                      <a:pt x="16" y="5"/>
                      <a:pt x="16" y="8"/>
                    </a:cubicBezTo>
                    <a:lnTo>
                      <a:pt x="16" y="21"/>
                    </a:lnTo>
                    <a:close/>
                  </a:path>
                </a:pathLst>
              </a:custGeom>
              <a:solidFill>
                <a:srgbClr val="C7CCC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18" name="Freeform 67"/>
              <p:cNvSpPr/>
              <p:nvPr/>
            </p:nvSpPr>
            <p:spPr bwMode="auto">
              <a:xfrm>
                <a:off x="5857876" y="3884613"/>
                <a:ext cx="15875" cy="36513"/>
              </a:xfrm>
              <a:custGeom>
                <a:avLst/>
                <a:gdLst>
                  <a:gd name="T0" fmla="*/ 8 w 12"/>
                  <a:gd name="T1" fmla="*/ 26 h 26"/>
                  <a:gd name="T2" fmla="*/ 4 w 12"/>
                  <a:gd name="T3" fmla="*/ 25 h 26"/>
                  <a:gd name="T4" fmla="*/ 2 w 12"/>
                  <a:gd name="T5" fmla="*/ 20 h 26"/>
                  <a:gd name="T6" fmla="*/ 2 w 12"/>
                  <a:gd name="T7" fmla="*/ 8 h 26"/>
                  <a:gd name="T8" fmla="*/ 0 w 12"/>
                  <a:gd name="T9" fmla="*/ 8 h 26"/>
                  <a:gd name="T10" fmla="*/ 0 w 12"/>
                  <a:gd name="T11" fmla="*/ 6 h 26"/>
                  <a:gd name="T12" fmla="*/ 2 w 12"/>
                  <a:gd name="T13" fmla="*/ 6 h 26"/>
                  <a:gd name="T14" fmla="*/ 2 w 12"/>
                  <a:gd name="T15" fmla="*/ 0 h 26"/>
                  <a:gd name="T16" fmla="*/ 6 w 12"/>
                  <a:gd name="T17" fmla="*/ 0 h 26"/>
                  <a:gd name="T18" fmla="*/ 6 w 12"/>
                  <a:gd name="T19" fmla="*/ 6 h 26"/>
                  <a:gd name="T20" fmla="*/ 12 w 12"/>
                  <a:gd name="T21" fmla="*/ 6 h 26"/>
                  <a:gd name="T22" fmla="*/ 12 w 12"/>
                  <a:gd name="T23" fmla="*/ 8 h 26"/>
                  <a:gd name="T24" fmla="*/ 6 w 12"/>
                  <a:gd name="T25" fmla="*/ 8 h 26"/>
                  <a:gd name="T26" fmla="*/ 6 w 12"/>
                  <a:gd name="T27" fmla="*/ 18 h 26"/>
                  <a:gd name="T28" fmla="*/ 6 w 12"/>
                  <a:gd name="T29" fmla="*/ 20 h 26"/>
                  <a:gd name="T30" fmla="*/ 6 w 12"/>
                  <a:gd name="T31" fmla="*/ 22 h 26"/>
                  <a:gd name="T32" fmla="*/ 7 w 12"/>
                  <a:gd name="T33" fmla="*/ 23 h 26"/>
                  <a:gd name="T34" fmla="*/ 9 w 12"/>
                  <a:gd name="T35" fmla="*/ 23 h 26"/>
                  <a:gd name="T36" fmla="*/ 11 w 12"/>
                  <a:gd name="T37" fmla="*/ 23 h 26"/>
                  <a:gd name="T38" fmla="*/ 12 w 12"/>
                  <a:gd name="T39" fmla="*/ 23 h 26"/>
                  <a:gd name="T40" fmla="*/ 12 w 12"/>
                  <a:gd name="T41" fmla="*/ 23 h 26"/>
                  <a:gd name="T42" fmla="*/ 12 w 12"/>
                  <a:gd name="T43" fmla="*/ 26 h 26"/>
                  <a:gd name="T44" fmla="*/ 10 w 12"/>
                  <a:gd name="T45" fmla="*/ 26 h 26"/>
                  <a:gd name="T46" fmla="*/ 8 w 12"/>
                  <a:gd name="T47" fmla="*/ 2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2" h="26">
                    <a:moveTo>
                      <a:pt x="8" y="26"/>
                    </a:moveTo>
                    <a:cubicBezTo>
                      <a:pt x="6" y="26"/>
                      <a:pt x="5" y="26"/>
                      <a:pt x="4" y="25"/>
                    </a:cubicBezTo>
                    <a:cubicBezTo>
                      <a:pt x="3" y="24"/>
                      <a:pt x="2" y="22"/>
                      <a:pt x="2" y="20"/>
                    </a:cubicBezTo>
                    <a:cubicBezTo>
                      <a:pt x="2" y="8"/>
                      <a:pt x="2" y="8"/>
                      <a:pt x="2" y="8"/>
                    </a:cubicBezTo>
                    <a:cubicBezTo>
                      <a:pt x="0" y="8"/>
                      <a:pt x="0" y="8"/>
                      <a:pt x="0" y="8"/>
                    </a:cubicBezTo>
                    <a:cubicBezTo>
                      <a:pt x="0" y="6"/>
                      <a:pt x="0" y="6"/>
                      <a:pt x="0" y="6"/>
                    </a:cubicBezTo>
                    <a:cubicBezTo>
                      <a:pt x="2" y="6"/>
                      <a:pt x="2" y="6"/>
                      <a:pt x="2" y="6"/>
                    </a:cubicBezTo>
                    <a:cubicBezTo>
                      <a:pt x="2" y="0"/>
                      <a:pt x="2" y="0"/>
                      <a:pt x="2" y="0"/>
                    </a:cubicBezTo>
                    <a:cubicBezTo>
                      <a:pt x="6" y="0"/>
                      <a:pt x="6" y="0"/>
                      <a:pt x="6" y="0"/>
                    </a:cubicBezTo>
                    <a:cubicBezTo>
                      <a:pt x="6" y="6"/>
                      <a:pt x="6" y="6"/>
                      <a:pt x="6" y="6"/>
                    </a:cubicBezTo>
                    <a:cubicBezTo>
                      <a:pt x="12" y="6"/>
                      <a:pt x="12" y="6"/>
                      <a:pt x="12" y="6"/>
                    </a:cubicBezTo>
                    <a:cubicBezTo>
                      <a:pt x="12" y="8"/>
                      <a:pt x="12" y="8"/>
                      <a:pt x="12" y="8"/>
                    </a:cubicBezTo>
                    <a:cubicBezTo>
                      <a:pt x="6" y="8"/>
                      <a:pt x="6" y="8"/>
                      <a:pt x="6" y="8"/>
                    </a:cubicBezTo>
                    <a:cubicBezTo>
                      <a:pt x="6" y="18"/>
                      <a:pt x="6" y="18"/>
                      <a:pt x="6" y="18"/>
                    </a:cubicBezTo>
                    <a:cubicBezTo>
                      <a:pt x="6" y="19"/>
                      <a:pt x="6" y="20"/>
                      <a:pt x="6" y="20"/>
                    </a:cubicBezTo>
                    <a:cubicBezTo>
                      <a:pt x="6" y="21"/>
                      <a:pt x="6" y="21"/>
                      <a:pt x="6" y="22"/>
                    </a:cubicBezTo>
                    <a:cubicBezTo>
                      <a:pt x="6" y="22"/>
                      <a:pt x="7" y="23"/>
                      <a:pt x="7" y="23"/>
                    </a:cubicBezTo>
                    <a:cubicBezTo>
                      <a:pt x="8" y="23"/>
                      <a:pt x="8" y="23"/>
                      <a:pt x="9" y="23"/>
                    </a:cubicBezTo>
                    <a:cubicBezTo>
                      <a:pt x="10" y="23"/>
                      <a:pt x="10" y="23"/>
                      <a:pt x="11" y="23"/>
                    </a:cubicBezTo>
                    <a:cubicBezTo>
                      <a:pt x="11" y="23"/>
                      <a:pt x="12" y="23"/>
                      <a:pt x="12" y="23"/>
                    </a:cubicBezTo>
                    <a:cubicBezTo>
                      <a:pt x="12" y="23"/>
                      <a:pt x="12" y="23"/>
                      <a:pt x="12" y="23"/>
                    </a:cubicBezTo>
                    <a:cubicBezTo>
                      <a:pt x="12" y="26"/>
                      <a:pt x="12" y="26"/>
                      <a:pt x="12" y="26"/>
                    </a:cubicBezTo>
                    <a:cubicBezTo>
                      <a:pt x="11" y="26"/>
                      <a:pt x="11" y="26"/>
                      <a:pt x="10" y="26"/>
                    </a:cubicBezTo>
                    <a:cubicBezTo>
                      <a:pt x="9" y="26"/>
                      <a:pt x="9" y="26"/>
                      <a:pt x="8" y="26"/>
                    </a:cubicBezTo>
                    <a:close/>
                  </a:path>
                </a:pathLst>
              </a:custGeom>
              <a:solidFill>
                <a:srgbClr val="C7CCC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19" name="Freeform 68"/>
              <p:cNvSpPr>
                <a:spLocks noEditPoints="1"/>
              </p:cNvSpPr>
              <p:nvPr/>
            </p:nvSpPr>
            <p:spPr bwMode="auto">
              <a:xfrm>
                <a:off x="5876926" y="3883025"/>
                <a:ext cx="6350" cy="38100"/>
              </a:xfrm>
              <a:custGeom>
                <a:avLst/>
                <a:gdLst>
                  <a:gd name="T0" fmla="*/ 4 w 4"/>
                  <a:gd name="T1" fmla="*/ 3 h 24"/>
                  <a:gd name="T2" fmla="*/ 0 w 4"/>
                  <a:gd name="T3" fmla="*/ 3 h 24"/>
                  <a:gd name="T4" fmla="*/ 0 w 4"/>
                  <a:gd name="T5" fmla="*/ 0 h 24"/>
                  <a:gd name="T6" fmla="*/ 4 w 4"/>
                  <a:gd name="T7" fmla="*/ 0 h 24"/>
                  <a:gd name="T8" fmla="*/ 4 w 4"/>
                  <a:gd name="T9" fmla="*/ 3 h 24"/>
                  <a:gd name="T10" fmla="*/ 4 w 4"/>
                  <a:gd name="T11" fmla="*/ 24 h 24"/>
                  <a:gd name="T12" fmla="*/ 1 w 4"/>
                  <a:gd name="T13" fmla="*/ 24 h 24"/>
                  <a:gd name="T14" fmla="*/ 1 w 4"/>
                  <a:gd name="T15" fmla="*/ 6 h 24"/>
                  <a:gd name="T16" fmla="*/ 4 w 4"/>
                  <a:gd name="T17" fmla="*/ 6 h 24"/>
                  <a:gd name="T18" fmla="*/ 4 w 4"/>
                  <a:gd name="T19" fmla="*/ 24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24">
                    <a:moveTo>
                      <a:pt x="4" y="3"/>
                    </a:moveTo>
                    <a:lnTo>
                      <a:pt x="0" y="3"/>
                    </a:lnTo>
                    <a:lnTo>
                      <a:pt x="0" y="0"/>
                    </a:lnTo>
                    <a:lnTo>
                      <a:pt x="4" y="0"/>
                    </a:lnTo>
                    <a:lnTo>
                      <a:pt x="4" y="3"/>
                    </a:lnTo>
                    <a:close/>
                    <a:moveTo>
                      <a:pt x="4" y="24"/>
                    </a:moveTo>
                    <a:lnTo>
                      <a:pt x="1" y="24"/>
                    </a:lnTo>
                    <a:lnTo>
                      <a:pt x="1" y="6"/>
                    </a:lnTo>
                    <a:lnTo>
                      <a:pt x="4" y="6"/>
                    </a:lnTo>
                    <a:lnTo>
                      <a:pt x="4" y="24"/>
                    </a:lnTo>
                    <a:close/>
                  </a:path>
                </a:pathLst>
              </a:custGeom>
              <a:solidFill>
                <a:srgbClr val="C7CCC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20" name="Freeform 69"/>
              <p:cNvSpPr/>
              <p:nvPr/>
            </p:nvSpPr>
            <p:spPr bwMode="auto">
              <a:xfrm>
                <a:off x="5889626" y="3890963"/>
                <a:ext cx="22225" cy="30163"/>
              </a:xfrm>
              <a:custGeom>
                <a:avLst/>
                <a:gdLst>
                  <a:gd name="T0" fmla="*/ 16 w 16"/>
                  <a:gd name="T1" fmla="*/ 21 h 21"/>
                  <a:gd name="T2" fmla="*/ 13 w 16"/>
                  <a:gd name="T3" fmla="*/ 21 h 21"/>
                  <a:gd name="T4" fmla="*/ 13 w 16"/>
                  <a:gd name="T5" fmla="*/ 9 h 21"/>
                  <a:gd name="T6" fmla="*/ 12 w 16"/>
                  <a:gd name="T7" fmla="*/ 7 h 21"/>
                  <a:gd name="T8" fmla="*/ 12 w 16"/>
                  <a:gd name="T9" fmla="*/ 5 h 21"/>
                  <a:gd name="T10" fmla="*/ 11 w 16"/>
                  <a:gd name="T11" fmla="*/ 4 h 21"/>
                  <a:gd name="T12" fmla="*/ 9 w 16"/>
                  <a:gd name="T13" fmla="*/ 3 h 21"/>
                  <a:gd name="T14" fmla="*/ 6 w 16"/>
                  <a:gd name="T15" fmla="*/ 4 h 21"/>
                  <a:gd name="T16" fmla="*/ 3 w 16"/>
                  <a:gd name="T17" fmla="*/ 6 h 21"/>
                  <a:gd name="T18" fmla="*/ 3 w 16"/>
                  <a:gd name="T19" fmla="*/ 21 h 21"/>
                  <a:gd name="T20" fmla="*/ 0 w 16"/>
                  <a:gd name="T21" fmla="*/ 21 h 21"/>
                  <a:gd name="T22" fmla="*/ 0 w 16"/>
                  <a:gd name="T23" fmla="*/ 1 h 21"/>
                  <a:gd name="T24" fmla="*/ 3 w 16"/>
                  <a:gd name="T25" fmla="*/ 1 h 21"/>
                  <a:gd name="T26" fmla="*/ 3 w 16"/>
                  <a:gd name="T27" fmla="*/ 3 h 21"/>
                  <a:gd name="T28" fmla="*/ 6 w 16"/>
                  <a:gd name="T29" fmla="*/ 1 h 21"/>
                  <a:gd name="T30" fmla="*/ 10 w 16"/>
                  <a:gd name="T31" fmla="*/ 0 h 21"/>
                  <a:gd name="T32" fmla="*/ 14 w 16"/>
                  <a:gd name="T33" fmla="*/ 2 h 21"/>
                  <a:gd name="T34" fmla="*/ 16 w 16"/>
                  <a:gd name="T35" fmla="*/ 8 h 21"/>
                  <a:gd name="T36" fmla="*/ 16 w 16"/>
                  <a:gd name="T37" fmla="*/ 2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6" h="21">
                    <a:moveTo>
                      <a:pt x="16" y="21"/>
                    </a:moveTo>
                    <a:cubicBezTo>
                      <a:pt x="13" y="21"/>
                      <a:pt x="13" y="21"/>
                      <a:pt x="13" y="21"/>
                    </a:cubicBezTo>
                    <a:cubicBezTo>
                      <a:pt x="13" y="9"/>
                      <a:pt x="13" y="9"/>
                      <a:pt x="13" y="9"/>
                    </a:cubicBezTo>
                    <a:cubicBezTo>
                      <a:pt x="13" y="8"/>
                      <a:pt x="13" y="7"/>
                      <a:pt x="12" y="7"/>
                    </a:cubicBezTo>
                    <a:cubicBezTo>
                      <a:pt x="12" y="6"/>
                      <a:pt x="12" y="5"/>
                      <a:pt x="12" y="5"/>
                    </a:cubicBezTo>
                    <a:cubicBezTo>
                      <a:pt x="12" y="4"/>
                      <a:pt x="11" y="4"/>
                      <a:pt x="11" y="4"/>
                    </a:cubicBezTo>
                    <a:cubicBezTo>
                      <a:pt x="10" y="3"/>
                      <a:pt x="10" y="3"/>
                      <a:pt x="9" y="3"/>
                    </a:cubicBezTo>
                    <a:cubicBezTo>
                      <a:pt x="8" y="3"/>
                      <a:pt x="7" y="3"/>
                      <a:pt x="6" y="4"/>
                    </a:cubicBezTo>
                    <a:cubicBezTo>
                      <a:pt x="5" y="4"/>
                      <a:pt x="4" y="5"/>
                      <a:pt x="3" y="6"/>
                    </a:cubicBezTo>
                    <a:cubicBezTo>
                      <a:pt x="3" y="21"/>
                      <a:pt x="3" y="21"/>
                      <a:pt x="3" y="21"/>
                    </a:cubicBezTo>
                    <a:cubicBezTo>
                      <a:pt x="0" y="21"/>
                      <a:pt x="0" y="21"/>
                      <a:pt x="0" y="21"/>
                    </a:cubicBezTo>
                    <a:cubicBezTo>
                      <a:pt x="0" y="1"/>
                      <a:pt x="0" y="1"/>
                      <a:pt x="0" y="1"/>
                    </a:cubicBezTo>
                    <a:cubicBezTo>
                      <a:pt x="3" y="1"/>
                      <a:pt x="3" y="1"/>
                      <a:pt x="3" y="1"/>
                    </a:cubicBezTo>
                    <a:cubicBezTo>
                      <a:pt x="3" y="3"/>
                      <a:pt x="3" y="3"/>
                      <a:pt x="3" y="3"/>
                    </a:cubicBezTo>
                    <a:cubicBezTo>
                      <a:pt x="4" y="2"/>
                      <a:pt x="5" y="1"/>
                      <a:pt x="6" y="1"/>
                    </a:cubicBezTo>
                    <a:cubicBezTo>
                      <a:pt x="7" y="0"/>
                      <a:pt x="9" y="0"/>
                      <a:pt x="10" y="0"/>
                    </a:cubicBezTo>
                    <a:cubicBezTo>
                      <a:pt x="12" y="0"/>
                      <a:pt x="13" y="1"/>
                      <a:pt x="14" y="2"/>
                    </a:cubicBezTo>
                    <a:cubicBezTo>
                      <a:pt x="15" y="3"/>
                      <a:pt x="16" y="5"/>
                      <a:pt x="16" y="8"/>
                    </a:cubicBezTo>
                    <a:lnTo>
                      <a:pt x="16" y="21"/>
                    </a:lnTo>
                    <a:close/>
                  </a:path>
                </a:pathLst>
              </a:custGeom>
              <a:solidFill>
                <a:srgbClr val="C7CCC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21" name="Freeform 70"/>
              <p:cNvSpPr>
                <a:spLocks noEditPoints="1"/>
              </p:cNvSpPr>
              <p:nvPr/>
            </p:nvSpPr>
            <p:spPr bwMode="auto">
              <a:xfrm>
                <a:off x="5915026" y="3890963"/>
                <a:ext cx="25400" cy="30163"/>
              </a:xfrm>
              <a:custGeom>
                <a:avLst/>
                <a:gdLst>
                  <a:gd name="T0" fmla="*/ 11 w 18"/>
                  <a:gd name="T1" fmla="*/ 21 h 21"/>
                  <a:gd name="T2" fmla="*/ 3 w 18"/>
                  <a:gd name="T3" fmla="*/ 19 h 21"/>
                  <a:gd name="T4" fmla="*/ 0 w 18"/>
                  <a:gd name="T5" fmla="*/ 11 h 21"/>
                  <a:gd name="T6" fmla="*/ 3 w 18"/>
                  <a:gd name="T7" fmla="*/ 3 h 21"/>
                  <a:gd name="T8" fmla="*/ 10 w 18"/>
                  <a:gd name="T9" fmla="*/ 0 h 21"/>
                  <a:gd name="T10" fmla="*/ 13 w 18"/>
                  <a:gd name="T11" fmla="*/ 1 h 21"/>
                  <a:gd name="T12" fmla="*/ 16 w 18"/>
                  <a:gd name="T13" fmla="*/ 2 h 21"/>
                  <a:gd name="T14" fmla="*/ 17 w 18"/>
                  <a:gd name="T15" fmla="*/ 5 h 21"/>
                  <a:gd name="T16" fmla="*/ 18 w 18"/>
                  <a:gd name="T17" fmla="*/ 9 h 21"/>
                  <a:gd name="T18" fmla="*/ 18 w 18"/>
                  <a:gd name="T19" fmla="*/ 11 h 21"/>
                  <a:gd name="T20" fmla="*/ 4 w 18"/>
                  <a:gd name="T21" fmla="*/ 11 h 21"/>
                  <a:gd name="T22" fmla="*/ 6 w 18"/>
                  <a:gd name="T23" fmla="*/ 16 h 21"/>
                  <a:gd name="T24" fmla="*/ 11 w 18"/>
                  <a:gd name="T25" fmla="*/ 18 h 21"/>
                  <a:gd name="T26" fmla="*/ 13 w 18"/>
                  <a:gd name="T27" fmla="*/ 18 h 21"/>
                  <a:gd name="T28" fmla="*/ 15 w 18"/>
                  <a:gd name="T29" fmla="*/ 17 h 21"/>
                  <a:gd name="T30" fmla="*/ 16 w 18"/>
                  <a:gd name="T31" fmla="*/ 17 h 21"/>
                  <a:gd name="T32" fmla="*/ 17 w 18"/>
                  <a:gd name="T33" fmla="*/ 16 h 21"/>
                  <a:gd name="T34" fmla="*/ 17 w 18"/>
                  <a:gd name="T35" fmla="*/ 16 h 21"/>
                  <a:gd name="T36" fmla="*/ 17 w 18"/>
                  <a:gd name="T37" fmla="*/ 20 h 21"/>
                  <a:gd name="T38" fmla="*/ 16 w 18"/>
                  <a:gd name="T39" fmla="*/ 20 h 21"/>
                  <a:gd name="T40" fmla="*/ 14 w 18"/>
                  <a:gd name="T41" fmla="*/ 21 h 21"/>
                  <a:gd name="T42" fmla="*/ 13 w 18"/>
                  <a:gd name="T43" fmla="*/ 21 h 21"/>
                  <a:gd name="T44" fmla="*/ 11 w 18"/>
                  <a:gd name="T45" fmla="*/ 21 h 21"/>
                  <a:gd name="T46" fmla="*/ 15 w 18"/>
                  <a:gd name="T47" fmla="*/ 8 h 21"/>
                  <a:gd name="T48" fmla="*/ 14 w 18"/>
                  <a:gd name="T49" fmla="*/ 6 h 21"/>
                  <a:gd name="T50" fmla="*/ 13 w 18"/>
                  <a:gd name="T51" fmla="*/ 4 h 21"/>
                  <a:gd name="T52" fmla="*/ 12 w 18"/>
                  <a:gd name="T53" fmla="*/ 3 h 21"/>
                  <a:gd name="T54" fmla="*/ 10 w 18"/>
                  <a:gd name="T55" fmla="*/ 3 h 21"/>
                  <a:gd name="T56" fmla="*/ 7 w 18"/>
                  <a:gd name="T57" fmla="*/ 3 h 21"/>
                  <a:gd name="T58" fmla="*/ 5 w 18"/>
                  <a:gd name="T59" fmla="*/ 4 h 21"/>
                  <a:gd name="T60" fmla="*/ 4 w 18"/>
                  <a:gd name="T61" fmla="*/ 6 h 21"/>
                  <a:gd name="T62" fmla="*/ 4 w 18"/>
                  <a:gd name="T63" fmla="*/ 8 h 21"/>
                  <a:gd name="T64" fmla="*/ 15 w 18"/>
                  <a:gd name="T65" fmla="*/ 8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8" h="21">
                    <a:moveTo>
                      <a:pt x="11" y="21"/>
                    </a:moveTo>
                    <a:cubicBezTo>
                      <a:pt x="7" y="21"/>
                      <a:pt x="5" y="20"/>
                      <a:pt x="3" y="19"/>
                    </a:cubicBezTo>
                    <a:cubicBezTo>
                      <a:pt x="1" y="17"/>
                      <a:pt x="0" y="14"/>
                      <a:pt x="0" y="11"/>
                    </a:cubicBezTo>
                    <a:cubicBezTo>
                      <a:pt x="0" y="8"/>
                      <a:pt x="1" y="5"/>
                      <a:pt x="3" y="3"/>
                    </a:cubicBezTo>
                    <a:cubicBezTo>
                      <a:pt x="5" y="1"/>
                      <a:pt x="7" y="0"/>
                      <a:pt x="10" y="0"/>
                    </a:cubicBezTo>
                    <a:cubicBezTo>
                      <a:pt x="11" y="0"/>
                      <a:pt x="12" y="0"/>
                      <a:pt x="13" y="1"/>
                    </a:cubicBezTo>
                    <a:cubicBezTo>
                      <a:pt x="14" y="1"/>
                      <a:pt x="15" y="1"/>
                      <a:pt x="16" y="2"/>
                    </a:cubicBezTo>
                    <a:cubicBezTo>
                      <a:pt x="16" y="3"/>
                      <a:pt x="17" y="4"/>
                      <a:pt x="17" y="5"/>
                    </a:cubicBezTo>
                    <a:cubicBezTo>
                      <a:pt x="18" y="6"/>
                      <a:pt x="18" y="8"/>
                      <a:pt x="18" y="9"/>
                    </a:cubicBezTo>
                    <a:cubicBezTo>
                      <a:pt x="18" y="11"/>
                      <a:pt x="18" y="11"/>
                      <a:pt x="18" y="11"/>
                    </a:cubicBezTo>
                    <a:cubicBezTo>
                      <a:pt x="4" y="11"/>
                      <a:pt x="4" y="11"/>
                      <a:pt x="4" y="11"/>
                    </a:cubicBezTo>
                    <a:cubicBezTo>
                      <a:pt x="4" y="13"/>
                      <a:pt x="4" y="15"/>
                      <a:pt x="6" y="16"/>
                    </a:cubicBezTo>
                    <a:cubicBezTo>
                      <a:pt x="7" y="18"/>
                      <a:pt x="8" y="18"/>
                      <a:pt x="11" y="18"/>
                    </a:cubicBezTo>
                    <a:cubicBezTo>
                      <a:pt x="11" y="18"/>
                      <a:pt x="12" y="18"/>
                      <a:pt x="13" y="18"/>
                    </a:cubicBezTo>
                    <a:cubicBezTo>
                      <a:pt x="13" y="18"/>
                      <a:pt x="14" y="18"/>
                      <a:pt x="15" y="17"/>
                    </a:cubicBezTo>
                    <a:cubicBezTo>
                      <a:pt x="15" y="17"/>
                      <a:pt x="16" y="17"/>
                      <a:pt x="16" y="17"/>
                    </a:cubicBezTo>
                    <a:cubicBezTo>
                      <a:pt x="17" y="16"/>
                      <a:pt x="17" y="16"/>
                      <a:pt x="17" y="16"/>
                    </a:cubicBezTo>
                    <a:cubicBezTo>
                      <a:pt x="17" y="16"/>
                      <a:pt x="17" y="16"/>
                      <a:pt x="17" y="16"/>
                    </a:cubicBezTo>
                    <a:cubicBezTo>
                      <a:pt x="17" y="20"/>
                      <a:pt x="17" y="20"/>
                      <a:pt x="17" y="20"/>
                    </a:cubicBezTo>
                    <a:cubicBezTo>
                      <a:pt x="17" y="20"/>
                      <a:pt x="17" y="20"/>
                      <a:pt x="16" y="20"/>
                    </a:cubicBezTo>
                    <a:cubicBezTo>
                      <a:pt x="15" y="20"/>
                      <a:pt x="15" y="21"/>
                      <a:pt x="14" y="21"/>
                    </a:cubicBezTo>
                    <a:cubicBezTo>
                      <a:pt x="14" y="21"/>
                      <a:pt x="13" y="21"/>
                      <a:pt x="13" y="21"/>
                    </a:cubicBezTo>
                    <a:cubicBezTo>
                      <a:pt x="12" y="21"/>
                      <a:pt x="11" y="21"/>
                      <a:pt x="11" y="21"/>
                    </a:cubicBezTo>
                    <a:close/>
                    <a:moveTo>
                      <a:pt x="15" y="8"/>
                    </a:moveTo>
                    <a:cubicBezTo>
                      <a:pt x="15" y="8"/>
                      <a:pt x="14" y="7"/>
                      <a:pt x="14" y="6"/>
                    </a:cubicBezTo>
                    <a:cubicBezTo>
                      <a:pt x="14" y="5"/>
                      <a:pt x="14" y="5"/>
                      <a:pt x="13" y="4"/>
                    </a:cubicBezTo>
                    <a:cubicBezTo>
                      <a:pt x="13" y="4"/>
                      <a:pt x="13" y="3"/>
                      <a:pt x="12" y="3"/>
                    </a:cubicBezTo>
                    <a:cubicBezTo>
                      <a:pt x="11" y="3"/>
                      <a:pt x="10" y="3"/>
                      <a:pt x="10" y="3"/>
                    </a:cubicBezTo>
                    <a:cubicBezTo>
                      <a:pt x="9" y="3"/>
                      <a:pt x="8" y="3"/>
                      <a:pt x="7" y="3"/>
                    </a:cubicBezTo>
                    <a:cubicBezTo>
                      <a:pt x="7" y="3"/>
                      <a:pt x="6" y="4"/>
                      <a:pt x="5" y="4"/>
                    </a:cubicBezTo>
                    <a:cubicBezTo>
                      <a:pt x="5" y="5"/>
                      <a:pt x="5" y="6"/>
                      <a:pt x="4" y="6"/>
                    </a:cubicBezTo>
                    <a:cubicBezTo>
                      <a:pt x="4" y="7"/>
                      <a:pt x="4" y="8"/>
                      <a:pt x="4" y="8"/>
                    </a:cubicBezTo>
                    <a:lnTo>
                      <a:pt x="15" y="8"/>
                    </a:lnTo>
                    <a:close/>
                  </a:path>
                </a:pathLst>
              </a:custGeom>
              <a:solidFill>
                <a:srgbClr val="C7CCC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22" name="Freeform 71"/>
              <p:cNvSpPr/>
              <p:nvPr/>
            </p:nvSpPr>
            <p:spPr bwMode="auto">
              <a:xfrm>
                <a:off x="5945188" y="3890963"/>
                <a:ext cx="22225" cy="30163"/>
              </a:xfrm>
              <a:custGeom>
                <a:avLst/>
                <a:gdLst>
                  <a:gd name="T0" fmla="*/ 16 w 16"/>
                  <a:gd name="T1" fmla="*/ 21 h 21"/>
                  <a:gd name="T2" fmla="*/ 13 w 16"/>
                  <a:gd name="T3" fmla="*/ 21 h 21"/>
                  <a:gd name="T4" fmla="*/ 13 w 16"/>
                  <a:gd name="T5" fmla="*/ 9 h 21"/>
                  <a:gd name="T6" fmla="*/ 13 w 16"/>
                  <a:gd name="T7" fmla="*/ 7 h 21"/>
                  <a:gd name="T8" fmla="*/ 12 w 16"/>
                  <a:gd name="T9" fmla="*/ 5 h 21"/>
                  <a:gd name="T10" fmla="*/ 11 w 16"/>
                  <a:gd name="T11" fmla="*/ 4 h 21"/>
                  <a:gd name="T12" fmla="*/ 9 w 16"/>
                  <a:gd name="T13" fmla="*/ 3 h 21"/>
                  <a:gd name="T14" fmla="*/ 6 w 16"/>
                  <a:gd name="T15" fmla="*/ 4 h 21"/>
                  <a:gd name="T16" fmla="*/ 4 w 16"/>
                  <a:gd name="T17" fmla="*/ 6 h 21"/>
                  <a:gd name="T18" fmla="*/ 4 w 16"/>
                  <a:gd name="T19" fmla="*/ 21 h 21"/>
                  <a:gd name="T20" fmla="*/ 0 w 16"/>
                  <a:gd name="T21" fmla="*/ 21 h 21"/>
                  <a:gd name="T22" fmla="*/ 0 w 16"/>
                  <a:gd name="T23" fmla="*/ 1 h 21"/>
                  <a:gd name="T24" fmla="*/ 4 w 16"/>
                  <a:gd name="T25" fmla="*/ 1 h 21"/>
                  <a:gd name="T26" fmla="*/ 4 w 16"/>
                  <a:gd name="T27" fmla="*/ 3 h 21"/>
                  <a:gd name="T28" fmla="*/ 7 w 16"/>
                  <a:gd name="T29" fmla="*/ 1 h 21"/>
                  <a:gd name="T30" fmla="*/ 10 w 16"/>
                  <a:gd name="T31" fmla="*/ 0 h 21"/>
                  <a:gd name="T32" fmla="*/ 15 w 16"/>
                  <a:gd name="T33" fmla="*/ 2 h 21"/>
                  <a:gd name="T34" fmla="*/ 16 w 16"/>
                  <a:gd name="T35" fmla="*/ 8 h 21"/>
                  <a:gd name="T36" fmla="*/ 16 w 16"/>
                  <a:gd name="T37" fmla="*/ 2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6" h="21">
                    <a:moveTo>
                      <a:pt x="16" y="21"/>
                    </a:moveTo>
                    <a:cubicBezTo>
                      <a:pt x="13" y="21"/>
                      <a:pt x="13" y="21"/>
                      <a:pt x="13" y="21"/>
                    </a:cubicBezTo>
                    <a:cubicBezTo>
                      <a:pt x="13" y="9"/>
                      <a:pt x="13" y="9"/>
                      <a:pt x="13" y="9"/>
                    </a:cubicBezTo>
                    <a:cubicBezTo>
                      <a:pt x="13" y="8"/>
                      <a:pt x="13" y="7"/>
                      <a:pt x="13" y="7"/>
                    </a:cubicBezTo>
                    <a:cubicBezTo>
                      <a:pt x="13" y="6"/>
                      <a:pt x="12" y="5"/>
                      <a:pt x="12" y="5"/>
                    </a:cubicBezTo>
                    <a:cubicBezTo>
                      <a:pt x="12" y="4"/>
                      <a:pt x="12" y="4"/>
                      <a:pt x="11" y="4"/>
                    </a:cubicBezTo>
                    <a:cubicBezTo>
                      <a:pt x="11" y="3"/>
                      <a:pt x="10" y="3"/>
                      <a:pt x="9" y="3"/>
                    </a:cubicBezTo>
                    <a:cubicBezTo>
                      <a:pt x="8" y="3"/>
                      <a:pt x="7" y="3"/>
                      <a:pt x="6" y="4"/>
                    </a:cubicBezTo>
                    <a:cubicBezTo>
                      <a:pt x="5" y="4"/>
                      <a:pt x="5" y="5"/>
                      <a:pt x="4" y="6"/>
                    </a:cubicBezTo>
                    <a:cubicBezTo>
                      <a:pt x="4" y="21"/>
                      <a:pt x="4" y="21"/>
                      <a:pt x="4" y="21"/>
                    </a:cubicBezTo>
                    <a:cubicBezTo>
                      <a:pt x="0" y="21"/>
                      <a:pt x="0" y="21"/>
                      <a:pt x="0" y="21"/>
                    </a:cubicBezTo>
                    <a:cubicBezTo>
                      <a:pt x="0" y="1"/>
                      <a:pt x="0" y="1"/>
                      <a:pt x="0" y="1"/>
                    </a:cubicBezTo>
                    <a:cubicBezTo>
                      <a:pt x="4" y="1"/>
                      <a:pt x="4" y="1"/>
                      <a:pt x="4" y="1"/>
                    </a:cubicBezTo>
                    <a:cubicBezTo>
                      <a:pt x="4" y="3"/>
                      <a:pt x="4" y="3"/>
                      <a:pt x="4" y="3"/>
                    </a:cubicBezTo>
                    <a:cubicBezTo>
                      <a:pt x="5" y="2"/>
                      <a:pt x="6" y="1"/>
                      <a:pt x="7" y="1"/>
                    </a:cubicBezTo>
                    <a:cubicBezTo>
                      <a:pt x="8" y="0"/>
                      <a:pt x="9" y="0"/>
                      <a:pt x="10" y="0"/>
                    </a:cubicBezTo>
                    <a:cubicBezTo>
                      <a:pt x="12" y="0"/>
                      <a:pt x="13" y="1"/>
                      <a:pt x="15" y="2"/>
                    </a:cubicBezTo>
                    <a:cubicBezTo>
                      <a:pt x="16" y="3"/>
                      <a:pt x="16" y="5"/>
                      <a:pt x="16" y="8"/>
                    </a:cubicBezTo>
                    <a:lnTo>
                      <a:pt x="16" y="21"/>
                    </a:lnTo>
                    <a:close/>
                  </a:path>
                </a:pathLst>
              </a:custGeom>
              <a:solidFill>
                <a:srgbClr val="C7CCC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23" name="Freeform 72"/>
              <p:cNvSpPr/>
              <p:nvPr/>
            </p:nvSpPr>
            <p:spPr bwMode="auto">
              <a:xfrm>
                <a:off x="5970588" y="3884613"/>
                <a:ext cx="17463" cy="36513"/>
              </a:xfrm>
              <a:custGeom>
                <a:avLst/>
                <a:gdLst>
                  <a:gd name="T0" fmla="*/ 8 w 12"/>
                  <a:gd name="T1" fmla="*/ 26 h 26"/>
                  <a:gd name="T2" fmla="*/ 4 w 12"/>
                  <a:gd name="T3" fmla="*/ 25 h 26"/>
                  <a:gd name="T4" fmla="*/ 2 w 12"/>
                  <a:gd name="T5" fmla="*/ 20 h 26"/>
                  <a:gd name="T6" fmla="*/ 2 w 12"/>
                  <a:gd name="T7" fmla="*/ 8 h 26"/>
                  <a:gd name="T8" fmla="*/ 0 w 12"/>
                  <a:gd name="T9" fmla="*/ 8 h 26"/>
                  <a:gd name="T10" fmla="*/ 0 w 12"/>
                  <a:gd name="T11" fmla="*/ 6 h 26"/>
                  <a:gd name="T12" fmla="*/ 2 w 12"/>
                  <a:gd name="T13" fmla="*/ 6 h 26"/>
                  <a:gd name="T14" fmla="*/ 2 w 12"/>
                  <a:gd name="T15" fmla="*/ 0 h 26"/>
                  <a:gd name="T16" fmla="*/ 6 w 12"/>
                  <a:gd name="T17" fmla="*/ 0 h 26"/>
                  <a:gd name="T18" fmla="*/ 6 w 12"/>
                  <a:gd name="T19" fmla="*/ 6 h 26"/>
                  <a:gd name="T20" fmla="*/ 12 w 12"/>
                  <a:gd name="T21" fmla="*/ 6 h 26"/>
                  <a:gd name="T22" fmla="*/ 12 w 12"/>
                  <a:gd name="T23" fmla="*/ 8 h 26"/>
                  <a:gd name="T24" fmla="*/ 6 w 12"/>
                  <a:gd name="T25" fmla="*/ 8 h 26"/>
                  <a:gd name="T26" fmla="*/ 6 w 12"/>
                  <a:gd name="T27" fmla="*/ 18 h 26"/>
                  <a:gd name="T28" fmla="*/ 6 w 12"/>
                  <a:gd name="T29" fmla="*/ 20 h 26"/>
                  <a:gd name="T30" fmla="*/ 6 w 12"/>
                  <a:gd name="T31" fmla="*/ 22 h 26"/>
                  <a:gd name="T32" fmla="*/ 7 w 12"/>
                  <a:gd name="T33" fmla="*/ 23 h 26"/>
                  <a:gd name="T34" fmla="*/ 9 w 12"/>
                  <a:gd name="T35" fmla="*/ 23 h 26"/>
                  <a:gd name="T36" fmla="*/ 11 w 12"/>
                  <a:gd name="T37" fmla="*/ 23 h 26"/>
                  <a:gd name="T38" fmla="*/ 12 w 12"/>
                  <a:gd name="T39" fmla="*/ 23 h 26"/>
                  <a:gd name="T40" fmla="*/ 12 w 12"/>
                  <a:gd name="T41" fmla="*/ 23 h 26"/>
                  <a:gd name="T42" fmla="*/ 12 w 12"/>
                  <a:gd name="T43" fmla="*/ 26 h 26"/>
                  <a:gd name="T44" fmla="*/ 10 w 12"/>
                  <a:gd name="T45" fmla="*/ 26 h 26"/>
                  <a:gd name="T46" fmla="*/ 8 w 12"/>
                  <a:gd name="T47" fmla="*/ 2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2" h="26">
                    <a:moveTo>
                      <a:pt x="8" y="26"/>
                    </a:moveTo>
                    <a:cubicBezTo>
                      <a:pt x="6" y="26"/>
                      <a:pt x="5" y="26"/>
                      <a:pt x="4" y="25"/>
                    </a:cubicBezTo>
                    <a:cubicBezTo>
                      <a:pt x="3" y="24"/>
                      <a:pt x="2" y="22"/>
                      <a:pt x="2" y="20"/>
                    </a:cubicBezTo>
                    <a:cubicBezTo>
                      <a:pt x="2" y="8"/>
                      <a:pt x="2" y="8"/>
                      <a:pt x="2" y="8"/>
                    </a:cubicBezTo>
                    <a:cubicBezTo>
                      <a:pt x="0" y="8"/>
                      <a:pt x="0" y="8"/>
                      <a:pt x="0" y="8"/>
                    </a:cubicBezTo>
                    <a:cubicBezTo>
                      <a:pt x="0" y="6"/>
                      <a:pt x="0" y="6"/>
                      <a:pt x="0" y="6"/>
                    </a:cubicBezTo>
                    <a:cubicBezTo>
                      <a:pt x="2" y="6"/>
                      <a:pt x="2" y="6"/>
                      <a:pt x="2" y="6"/>
                    </a:cubicBezTo>
                    <a:cubicBezTo>
                      <a:pt x="2" y="0"/>
                      <a:pt x="2" y="0"/>
                      <a:pt x="2" y="0"/>
                    </a:cubicBezTo>
                    <a:cubicBezTo>
                      <a:pt x="6" y="0"/>
                      <a:pt x="6" y="0"/>
                      <a:pt x="6" y="0"/>
                    </a:cubicBezTo>
                    <a:cubicBezTo>
                      <a:pt x="6" y="6"/>
                      <a:pt x="6" y="6"/>
                      <a:pt x="6" y="6"/>
                    </a:cubicBezTo>
                    <a:cubicBezTo>
                      <a:pt x="12" y="6"/>
                      <a:pt x="12" y="6"/>
                      <a:pt x="12" y="6"/>
                    </a:cubicBezTo>
                    <a:cubicBezTo>
                      <a:pt x="12" y="8"/>
                      <a:pt x="12" y="8"/>
                      <a:pt x="12" y="8"/>
                    </a:cubicBezTo>
                    <a:cubicBezTo>
                      <a:pt x="6" y="8"/>
                      <a:pt x="6" y="8"/>
                      <a:pt x="6" y="8"/>
                    </a:cubicBezTo>
                    <a:cubicBezTo>
                      <a:pt x="6" y="18"/>
                      <a:pt x="6" y="18"/>
                      <a:pt x="6" y="18"/>
                    </a:cubicBezTo>
                    <a:cubicBezTo>
                      <a:pt x="6" y="19"/>
                      <a:pt x="6" y="20"/>
                      <a:pt x="6" y="20"/>
                    </a:cubicBezTo>
                    <a:cubicBezTo>
                      <a:pt x="6" y="21"/>
                      <a:pt x="6" y="21"/>
                      <a:pt x="6" y="22"/>
                    </a:cubicBezTo>
                    <a:cubicBezTo>
                      <a:pt x="6" y="22"/>
                      <a:pt x="7" y="23"/>
                      <a:pt x="7" y="23"/>
                    </a:cubicBezTo>
                    <a:cubicBezTo>
                      <a:pt x="8" y="23"/>
                      <a:pt x="8" y="23"/>
                      <a:pt x="9" y="23"/>
                    </a:cubicBezTo>
                    <a:cubicBezTo>
                      <a:pt x="10" y="23"/>
                      <a:pt x="10" y="23"/>
                      <a:pt x="11" y="23"/>
                    </a:cubicBezTo>
                    <a:cubicBezTo>
                      <a:pt x="11" y="23"/>
                      <a:pt x="12" y="23"/>
                      <a:pt x="12" y="23"/>
                    </a:cubicBezTo>
                    <a:cubicBezTo>
                      <a:pt x="12" y="23"/>
                      <a:pt x="12" y="23"/>
                      <a:pt x="12" y="23"/>
                    </a:cubicBezTo>
                    <a:cubicBezTo>
                      <a:pt x="12" y="26"/>
                      <a:pt x="12" y="26"/>
                      <a:pt x="12" y="26"/>
                    </a:cubicBezTo>
                    <a:cubicBezTo>
                      <a:pt x="11" y="26"/>
                      <a:pt x="11" y="26"/>
                      <a:pt x="10" y="26"/>
                    </a:cubicBezTo>
                    <a:cubicBezTo>
                      <a:pt x="9" y="26"/>
                      <a:pt x="9" y="26"/>
                      <a:pt x="8" y="26"/>
                    </a:cubicBezTo>
                    <a:close/>
                  </a:path>
                </a:pathLst>
              </a:custGeom>
              <a:solidFill>
                <a:srgbClr val="C7CCC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24" name="Freeform 73"/>
              <p:cNvSpPr/>
              <p:nvPr/>
            </p:nvSpPr>
            <p:spPr bwMode="auto">
              <a:xfrm>
                <a:off x="5989638" y="3913188"/>
                <a:ext cx="11113" cy="17463"/>
              </a:xfrm>
              <a:custGeom>
                <a:avLst/>
                <a:gdLst>
                  <a:gd name="T0" fmla="*/ 7 w 7"/>
                  <a:gd name="T1" fmla="*/ 0 h 11"/>
                  <a:gd name="T2" fmla="*/ 2 w 7"/>
                  <a:gd name="T3" fmla="*/ 11 h 11"/>
                  <a:gd name="T4" fmla="*/ 0 w 7"/>
                  <a:gd name="T5" fmla="*/ 11 h 11"/>
                  <a:gd name="T6" fmla="*/ 3 w 7"/>
                  <a:gd name="T7" fmla="*/ 0 h 11"/>
                  <a:gd name="T8" fmla="*/ 7 w 7"/>
                  <a:gd name="T9" fmla="*/ 0 h 11"/>
                </a:gdLst>
                <a:ahLst/>
                <a:cxnLst>
                  <a:cxn ang="0">
                    <a:pos x="T0" y="T1"/>
                  </a:cxn>
                  <a:cxn ang="0">
                    <a:pos x="T2" y="T3"/>
                  </a:cxn>
                  <a:cxn ang="0">
                    <a:pos x="T4" y="T5"/>
                  </a:cxn>
                  <a:cxn ang="0">
                    <a:pos x="T6" y="T7"/>
                  </a:cxn>
                  <a:cxn ang="0">
                    <a:pos x="T8" y="T9"/>
                  </a:cxn>
                </a:cxnLst>
                <a:rect l="0" t="0" r="r" b="b"/>
                <a:pathLst>
                  <a:path w="7" h="11">
                    <a:moveTo>
                      <a:pt x="7" y="0"/>
                    </a:moveTo>
                    <a:lnTo>
                      <a:pt x="2" y="11"/>
                    </a:lnTo>
                    <a:lnTo>
                      <a:pt x="0" y="11"/>
                    </a:lnTo>
                    <a:lnTo>
                      <a:pt x="3" y="0"/>
                    </a:lnTo>
                    <a:lnTo>
                      <a:pt x="7" y="0"/>
                    </a:lnTo>
                    <a:close/>
                  </a:path>
                </a:pathLst>
              </a:custGeom>
              <a:solidFill>
                <a:srgbClr val="C7CCC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25" name="Freeform 74"/>
              <p:cNvSpPr/>
              <p:nvPr/>
            </p:nvSpPr>
            <p:spPr bwMode="auto">
              <a:xfrm>
                <a:off x="6021388" y="3890963"/>
                <a:ext cx="20638" cy="30163"/>
              </a:xfrm>
              <a:custGeom>
                <a:avLst/>
                <a:gdLst>
                  <a:gd name="T0" fmla="*/ 9 w 15"/>
                  <a:gd name="T1" fmla="*/ 21 h 21"/>
                  <a:gd name="T2" fmla="*/ 6 w 15"/>
                  <a:gd name="T3" fmla="*/ 21 h 21"/>
                  <a:gd name="T4" fmla="*/ 3 w 15"/>
                  <a:gd name="T5" fmla="*/ 19 h 21"/>
                  <a:gd name="T6" fmla="*/ 1 w 15"/>
                  <a:gd name="T7" fmla="*/ 15 h 21"/>
                  <a:gd name="T8" fmla="*/ 0 w 15"/>
                  <a:gd name="T9" fmla="*/ 11 h 21"/>
                  <a:gd name="T10" fmla="*/ 1 w 15"/>
                  <a:gd name="T11" fmla="*/ 6 h 21"/>
                  <a:gd name="T12" fmla="*/ 3 w 15"/>
                  <a:gd name="T13" fmla="*/ 3 h 21"/>
                  <a:gd name="T14" fmla="*/ 6 w 15"/>
                  <a:gd name="T15" fmla="*/ 1 h 21"/>
                  <a:gd name="T16" fmla="*/ 9 w 15"/>
                  <a:gd name="T17" fmla="*/ 0 h 21"/>
                  <a:gd name="T18" fmla="*/ 13 w 15"/>
                  <a:gd name="T19" fmla="*/ 1 h 21"/>
                  <a:gd name="T20" fmla="*/ 15 w 15"/>
                  <a:gd name="T21" fmla="*/ 2 h 21"/>
                  <a:gd name="T22" fmla="*/ 15 w 15"/>
                  <a:gd name="T23" fmla="*/ 5 h 21"/>
                  <a:gd name="T24" fmla="*/ 15 w 15"/>
                  <a:gd name="T25" fmla="*/ 5 h 21"/>
                  <a:gd name="T26" fmla="*/ 14 w 15"/>
                  <a:gd name="T27" fmla="*/ 5 h 21"/>
                  <a:gd name="T28" fmla="*/ 13 w 15"/>
                  <a:gd name="T29" fmla="*/ 4 h 21"/>
                  <a:gd name="T30" fmla="*/ 11 w 15"/>
                  <a:gd name="T31" fmla="*/ 3 h 21"/>
                  <a:gd name="T32" fmla="*/ 9 w 15"/>
                  <a:gd name="T33" fmla="*/ 3 h 21"/>
                  <a:gd name="T34" fmla="*/ 5 w 15"/>
                  <a:gd name="T35" fmla="*/ 5 h 21"/>
                  <a:gd name="T36" fmla="*/ 4 w 15"/>
                  <a:gd name="T37" fmla="*/ 11 h 21"/>
                  <a:gd name="T38" fmla="*/ 5 w 15"/>
                  <a:gd name="T39" fmla="*/ 16 h 21"/>
                  <a:gd name="T40" fmla="*/ 9 w 15"/>
                  <a:gd name="T41" fmla="*/ 18 h 21"/>
                  <a:gd name="T42" fmla="*/ 13 w 15"/>
                  <a:gd name="T43" fmla="*/ 18 h 21"/>
                  <a:gd name="T44" fmla="*/ 15 w 15"/>
                  <a:gd name="T45" fmla="*/ 16 h 21"/>
                  <a:gd name="T46" fmla="*/ 15 w 15"/>
                  <a:gd name="T47" fmla="*/ 16 h 21"/>
                  <a:gd name="T48" fmla="*/ 15 w 15"/>
                  <a:gd name="T49" fmla="*/ 20 h 21"/>
                  <a:gd name="T50" fmla="*/ 14 w 15"/>
                  <a:gd name="T51" fmla="*/ 20 h 21"/>
                  <a:gd name="T52" fmla="*/ 13 w 15"/>
                  <a:gd name="T53" fmla="*/ 21 h 21"/>
                  <a:gd name="T54" fmla="*/ 11 w 15"/>
                  <a:gd name="T55" fmla="*/ 21 h 21"/>
                  <a:gd name="T56" fmla="*/ 9 w 15"/>
                  <a:gd name="T57" fmla="*/ 2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5" h="21">
                    <a:moveTo>
                      <a:pt x="9" y="21"/>
                    </a:moveTo>
                    <a:cubicBezTo>
                      <a:pt x="8" y="21"/>
                      <a:pt x="7" y="21"/>
                      <a:pt x="6" y="21"/>
                    </a:cubicBezTo>
                    <a:cubicBezTo>
                      <a:pt x="4" y="20"/>
                      <a:pt x="3" y="20"/>
                      <a:pt x="3" y="19"/>
                    </a:cubicBezTo>
                    <a:cubicBezTo>
                      <a:pt x="2" y="18"/>
                      <a:pt x="1" y="17"/>
                      <a:pt x="1" y="15"/>
                    </a:cubicBezTo>
                    <a:cubicBezTo>
                      <a:pt x="0" y="14"/>
                      <a:pt x="0" y="13"/>
                      <a:pt x="0" y="11"/>
                    </a:cubicBezTo>
                    <a:cubicBezTo>
                      <a:pt x="0" y="9"/>
                      <a:pt x="0" y="7"/>
                      <a:pt x="1" y="6"/>
                    </a:cubicBezTo>
                    <a:cubicBezTo>
                      <a:pt x="1" y="5"/>
                      <a:pt x="2" y="4"/>
                      <a:pt x="3" y="3"/>
                    </a:cubicBezTo>
                    <a:cubicBezTo>
                      <a:pt x="3" y="2"/>
                      <a:pt x="4" y="1"/>
                      <a:pt x="6" y="1"/>
                    </a:cubicBezTo>
                    <a:cubicBezTo>
                      <a:pt x="7" y="0"/>
                      <a:pt x="8" y="0"/>
                      <a:pt x="9" y="0"/>
                    </a:cubicBezTo>
                    <a:cubicBezTo>
                      <a:pt x="11" y="0"/>
                      <a:pt x="12" y="0"/>
                      <a:pt x="13" y="1"/>
                    </a:cubicBezTo>
                    <a:cubicBezTo>
                      <a:pt x="14" y="1"/>
                      <a:pt x="15" y="1"/>
                      <a:pt x="15" y="2"/>
                    </a:cubicBezTo>
                    <a:cubicBezTo>
                      <a:pt x="15" y="5"/>
                      <a:pt x="15" y="5"/>
                      <a:pt x="15" y="5"/>
                    </a:cubicBezTo>
                    <a:cubicBezTo>
                      <a:pt x="15" y="5"/>
                      <a:pt x="15" y="5"/>
                      <a:pt x="15" y="5"/>
                    </a:cubicBezTo>
                    <a:cubicBezTo>
                      <a:pt x="15" y="5"/>
                      <a:pt x="15" y="5"/>
                      <a:pt x="14" y="5"/>
                    </a:cubicBezTo>
                    <a:cubicBezTo>
                      <a:pt x="14" y="4"/>
                      <a:pt x="13" y="4"/>
                      <a:pt x="13" y="4"/>
                    </a:cubicBezTo>
                    <a:cubicBezTo>
                      <a:pt x="12" y="4"/>
                      <a:pt x="12" y="4"/>
                      <a:pt x="11" y="3"/>
                    </a:cubicBezTo>
                    <a:cubicBezTo>
                      <a:pt x="11" y="3"/>
                      <a:pt x="10" y="3"/>
                      <a:pt x="9" y="3"/>
                    </a:cubicBezTo>
                    <a:cubicBezTo>
                      <a:pt x="8" y="3"/>
                      <a:pt x="6" y="4"/>
                      <a:pt x="5" y="5"/>
                    </a:cubicBezTo>
                    <a:cubicBezTo>
                      <a:pt x="4" y="6"/>
                      <a:pt x="4" y="8"/>
                      <a:pt x="4" y="11"/>
                    </a:cubicBezTo>
                    <a:cubicBezTo>
                      <a:pt x="4" y="13"/>
                      <a:pt x="4" y="15"/>
                      <a:pt x="5" y="16"/>
                    </a:cubicBezTo>
                    <a:cubicBezTo>
                      <a:pt x="6" y="18"/>
                      <a:pt x="8" y="18"/>
                      <a:pt x="9" y="18"/>
                    </a:cubicBezTo>
                    <a:cubicBezTo>
                      <a:pt x="10" y="18"/>
                      <a:pt x="12" y="18"/>
                      <a:pt x="13" y="18"/>
                    </a:cubicBezTo>
                    <a:cubicBezTo>
                      <a:pt x="14" y="17"/>
                      <a:pt x="14" y="17"/>
                      <a:pt x="15" y="16"/>
                    </a:cubicBezTo>
                    <a:cubicBezTo>
                      <a:pt x="15" y="16"/>
                      <a:pt x="15" y="16"/>
                      <a:pt x="15" y="16"/>
                    </a:cubicBezTo>
                    <a:cubicBezTo>
                      <a:pt x="15" y="20"/>
                      <a:pt x="15" y="20"/>
                      <a:pt x="15" y="20"/>
                    </a:cubicBezTo>
                    <a:cubicBezTo>
                      <a:pt x="15" y="20"/>
                      <a:pt x="15" y="20"/>
                      <a:pt x="14" y="20"/>
                    </a:cubicBezTo>
                    <a:cubicBezTo>
                      <a:pt x="14" y="21"/>
                      <a:pt x="13" y="21"/>
                      <a:pt x="13" y="21"/>
                    </a:cubicBezTo>
                    <a:cubicBezTo>
                      <a:pt x="12" y="21"/>
                      <a:pt x="12" y="21"/>
                      <a:pt x="11" y="21"/>
                    </a:cubicBezTo>
                    <a:cubicBezTo>
                      <a:pt x="11" y="21"/>
                      <a:pt x="10" y="21"/>
                      <a:pt x="9" y="21"/>
                    </a:cubicBezTo>
                    <a:close/>
                  </a:path>
                </a:pathLst>
              </a:custGeom>
              <a:solidFill>
                <a:srgbClr val="C7CCC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26" name="Freeform 75"/>
              <p:cNvSpPr>
                <a:spLocks noEditPoints="1"/>
              </p:cNvSpPr>
              <p:nvPr/>
            </p:nvSpPr>
            <p:spPr bwMode="auto">
              <a:xfrm>
                <a:off x="6043613" y="3890963"/>
                <a:ext cx="25400" cy="30163"/>
              </a:xfrm>
              <a:custGeom>
                <a:avLst/>
                <a:gdLst>
                  <a:gd name="T0" fmla="*/ 18 w 18"/>
                  <a:gd name="T1" fmla="*/ 11 h 21"/>
                  <a:gd name="T2" fmla="*/ 16 w 18"/>
                  <a:gd name="T3" fmla="*/ 19 h 21"/>
                  <a:gd name="T4" fmla="*/ 9 w 18"/>
                  <a:gd name="T5" fmla="*/ 21 h 21"/>
                  <a:gd name="T6" fmla="*/ 2 w 18"/>
                  <a:gd name="T7" fmla="*/ 18 h 21"/>
                  <a:gd name="T8" fmla="*/ 0 w 18"/>
                  <a:gd name="T9" fmla="*/ 11 h 21"/>
                  <a:gd name="T10" fmla="*/ 3 w 18"/>
                  <a:gd name="T11" fmla="*/ 3 h 21"/>
                  <a:gd name="T12" fmla="*/ 9 w 18"/>
                  <a:gd name="T13" fmla="*/ 0 h 21"/>
                  <a:gd name="T14" fmla="*/ 16 w 18"/>
                  <a:gd name="T15" fmla="*/ 3 h 21"/>
                  <a:gd name="T16" fmla="*/ 18 w 18"/>
                  <a:gd name="T17" fmla="*/ 11 h 21"/>
                  <a:gd name="T18" fmla="*/ 15 w 18"/>
                  <a:gd name="T19" fmla="*/ 11 h 21"/>
                  <a:gd name="T20" fmla="*/ 13 w 18"/>
                  <a:gd name="T21" fmla="*/ 5 h 21"/>
                  <a:gd name="T22" fmla="*/ 9 w 18"/>
                  <a:gd name="T23" fmla="*/ 3 h 21"/>
                  <a:gd name="T24" fmla="*/ 5 w 18"/>
                  <a:gd name="T25" fmla="*/ 5 h 21"/>
                  <a:gd name="T26" fmla="*/ 4 w 18"/>
                  <a:gd name="T27" fmla="*/ 11 h 21"/>
                  <a:gd name="T28" fmla="*/ 5 w 18"/>
                  <a:gd name="T29" fmla="*/ 16 h 21"/>
                  <a:gd name="T30" fmla="*/ 9 w 18"/>
                  <a:gd name="T31" fmla="*/ 18 h 21"/>
                  <a:gd name="T32" fmla="*/ 13 w 18"/>
                  <a:gd name="T33" fmla="*/ 17 h 21"/>
                  <a:gd name="T34" fmla="*/ 15 w 18"/>
                  <a:gd name="T35" fmla="*/ 1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8" h="21">
                    <a:moveTo>
                      <a:pt x="18" y="11"/>
                    </a:moveTo>
                    <a:cubicBezTo>
                      <a:pt x="18" y="14"/>
                      <a:pt x="17" y="17"/>
                      <a:pt x="16" y="19"/>
                    </a:cubicBezTo>
                    <a:cubicBezTo>
                      <a:pt x="14" y="21"/>
                      <a:pt x="12" y="21"/>
                      <a:pt x="9" y="21"/>
                    </a:cubicBezTo>
                    <a:cubicBezTo>
                      <a:pt x="6" y="21"/>
                      <a:pt x="4" y="20"/>
                      <a:pt x="2" y="18"/>
                    </a:cubicBezTo>
                    <a:cubicBezTo>
                      <a:pt x="1" y="17"/>
                      <a:pt x="0" y="14"/>
                      <a:pt x="0" y="11"/>
                    </a:cubicBezTo>
                    <a:cubicBezTo>
                      <a:pt x="0" y="7"/>
                      <a:pt x="1" y="5"/>
                      <a:pt x="3" y="3"/>
                    </a:cubicBezTo>
                    <a:cubicBezTo>
                      <a:pt x="4" y="1"/>
                      <a:pt x="6" y="0"/>
                      <a:pt x="9" y="0"/>
                    </a:cubicBezTo>
                    <a:cubicBezTo>
                      <a:pt x="12" y="0"/>
                      <a:pt x="14" y="1"/>
                      <a:pt x="16" y="3"/>
                    </a:cubicBezTo>
                    <a:cubicBezTo>
                      <a:pt x="17" y="5"/>
                      <a:pt x="18" y="7"/>
                      <a:pt x="18" y="11"/>
                    </a:cubicBezTo>
                    <a:close/>
                    <a:moveTo>
                      <a:pt x="15" y="11"/>
                    </a:moveTo>
                    <a:cubicBezTo>
                      <a:pt x="15" y="8"/>
                      <a:pt x="14" y="6"/>
                      <a:pt x="13" y="5"/>
                    </a:cubicBezTo>
                    <a:cubicBezTo>
                      <a:pt x="12" y="4"/>
                      <a:pt x="11" y="3"/>
                      <a:pt x="9" y="3"/>
                    </a:cubicBezTo>
                    <a:cubicBezTo>
                      <a:pt x="7" y="3"/>
                      <a:pt x="6" y="4"/>
                      <a:pt x="5" y="5"/>
                    </a:cubicBezTo>
                    <a:cubicBezTo>
                      <a:pt x="4" y="6"/>
                      <a:pt x="4" y="8"/>
                      <a:pt x="4" y="11"/>
                    </a:cubicBezTo>
                    <a:cubicBezTo>
                      <a:pt x="4" y="13"/>
                      <a:pt x="4" y="15"/>
                      <a:pt x="5" y="16"/>
                    </a:cubicBezTo>
                    <a:cubicBezTo>
                      <a:pt x="6" y="18"/>
                      <a:pt x="7" y="18"/>
                      <a:pt x="9" y="18"/>
                    </a:cubicBezTo>
                    <a:cubicBezTo>
                      <a:pt x="11" y="18"/>
                      <a:pt x="12" y="18"/>
                      <a:pt x="13" y="17"/>
                    </a:cubicBezTo>
                    <a:cubicBezTo>
                      <a:pt x="14" y="15"/>
                      <a:pt x="15" y="13"/>
                      <a:pt x="15" y="11"/>
                    </a:cubicBezTo>
                    <a:close/>
                  </a:path>
                </a:pathLst>
              </a:custGeom>
              <a:solidFill>
                <a:srgbClr val="C7CCC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27" name="Freeform 76"/>
              <p:cNvSpPr/>
              <p:nvPr/>
            </p:nvSpPr>
            <p:spPr bwMode="auto">
              <a:xfrm>
                <a:off x="6075363" y="3892550"/>
                <a:ext cx="20638" cy="28575"/>
              </a:xfrm>
              <a:custGeom>
                <a:avLst/>
                <a:gdLst>
                  <a:gd name="T0" fmla="*/ 15 w 15"/>
                  <a:gd name="T1" fmla="*/ 20 h 20"/>
                  <a:gd name="T2" fmla="*/ 12 w 15"/>
                  <a:gd name="T3" fmla="*/ 20 h 20"/>
                  <a:gd name="T4" fmla="*/ 12 w 15"/>
                  <a:gd name="T5" fmla="*/ 18 h 20"/>
                  <a:gd name="T6" fmla="*/ 9 w 15"/>
                  <a:gd name="T7" fmla="*/ 20 h 20"/>
                  <a:gd name="T8" fmla="*/ 6 w 15"/>
                  <a:gd name="T9" fmla="*/ 20 h 20"/>
                  <a:gd name="T10" fmla="*/ 3 w 15"/>
                  <a:gd name="T11" fmla="*/ 20 h 20"/>
                  <a:gd name="T12" fmla="*/ 1 w 15"/>
                  <a:gd name="T13" fmla="*/ 19 h 20"/>
                  <a:gd name="T14" fmla="*/ 0 w 15"/>
                  <a:gd name="T15" fmla="*/ 16 h 20"/>
                  <a:gd name="T16" fmla="*/ 0 w 15"/>
                  <a:gd name="T17" fmla="*/ 13 h 20"/>
                  <a:gd name="T18" fmla="*/ 0 w 15"/>
                  <a:gd name="T19" fmla="*/ 0 h 20"/>
                  <a:gd name="T20" fmla="*/ 3 w 15"/>
                  <a:gd name="T21" fmla="*/ 0 h 20"/>
                  <a:gd name="T22" fmla="*/ 3 w 15"/>
                  <a:gd name="T23" fmla="*/ 11 h 20"/>
                  <a:gd name="T24" fmla="*/ 3 w 15"/>
                  <a:gd name="T25" fmla="*/ 14 h 20"/>
                  <a:gd name="T26" fmla="*/ 4 w 15"/>
                  <a:gd name="T27" fmla="*/ 16 h 20"/>
                  <a:gd name="T28" fmla="*/ 5 w 15"/>
                  <a:gd name="T29" fmla="*/ 17 h 20"/>
                  <a:gd name="T30" fmla="*/ 7 w 15"/>
                  <a:gd name="T31" fmla="*/ 17 h 20"/>
                  <a:gd name="T32" fmla="*/ 9 w 15"/>
                  <a:gd name="T33" fmla="*/ 16 h 20"/>
                  <a:gd name="T34" fmla="*/ 12 w 15"/>
                  <a:gd name="T35" fmla="*/ 15 h 20"/>
                  <a:gd name="T36" fmla="*/ 12 w 15"/>
                  <a:gd name="T37" fmla="*/ 0 h 20"/>
                  <a:gd name="T38" fmla="*/ 15 w 15"/>
                  <a:gd name="T39" fmla="*/ 0 h 20"/>
                  <a:gd name="T40" fmla="*/ 15 w 15"/>
                  <a:gd name="T41" fmla="*/ 2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5" h="20">
                    <a:moveTo>
                      <a:pt x="15" y="20"/>
                    </a:moveTo>
                    <a:cubicBezTo>
                      <a:pt x="12" y="20"/>
                      <a:pt x="12" y="20"/>
                      <a:pt x="12" y="20"/>
                    </a:cubicBezTo>
                    <a:cubicBezTo>
                      <a:pt x="12" y="18"/>
                      <a:pt x="12" y="18"/>
                      <a:pt x="12" y="18"/>
                    </a:cubicBezTo>
                    <a:cubicBezTo>
                      <a:pt x="11" y="19"/>
                      <a:pt x="10" y="19"/>
                      <a:pt x="9" y="20"/>
                    </a:cubicBezTo>
                    <a:cubicBezTo>
                      <a:pt x="8" y="20"/>
                      <a:pt x="7" y="20"/>
                      <a:pt x="6" y="20"/>
                    </a:cubicBezTo>
                    <a:cubicBezTo>
                      <a:pt x="5" y="20"/>
                      <a:pt x="4" y="20"/>
                      <a:pt x="3" y="20"/>
                    </a:cubicBezTo>
                    <a:cubicBezTo>
                      <a:pt x="3" y="20"/>
                      <a:pt x="2" y="19"/>
                      <a:pt x="1" y="19"/>
                    </a:cubicBezTo>
                    <a:cubicBezTo>
                      <a:pt x="1" y="18"/>
                      <a:pt x="0" y="17"/>
                      <a:pt x="0" y="16"/>
                    </a:cubicBezTo>
                    <a:cubicBezTo>
                      <a:pt x="0" y="15"/>
                      <a:pt x="0" y="14"/>
                      <a:pt x="0" y="13"/>
                    </a:cubicBezTo>
                    <a:cubicBezTo>
                      <a:pt x="0" y="0"/>
                      <a:pt x="0" y="0"/>
                      <a:pt x="0" y="0"/>
                    </a:cubicBezTo>
                    <a:cubicBezTo>
                      <a:pt x="3" y="0"/>
                      <a:pt x="3" y="0"/>
                      <a:pt x="3" y="0"/>
                    </a:cubicBezTo>
                    <a:cubicBezTo>
                      <a:pt x="3" y="11"/>
                      <a:pt x="3" y="11"/>
                      <a:pt x="3" y="11"/>
                    </a:cubicBezTo>
                    <a:cubicBezTo>
                      <a:pt x="3" y="12"/>
                      <a:pt x="3" y="13"/>
                      <a:pt x="3" y="14"/>
                    </a:cubicBezTo>
                    <a:cubicBezTo>
                      <a:pt x="3" y="14"/>
                      <a:pt x="3" y="15"/>
                      <a:pt x="4" y="16"/>
                    </a:cubicBezTo>
                    <a:cubicBezTo>
                      <a:pt x="4" y="16"/>
                      <a:pt x="4" y="17"/>
                      <a:pt x="5" y="17"/>
                    </a:cubicBezTo>
                    <a:cubicBezTo>
                      <a:pt x="5" y="17"/>
                      <a:pt x="6" y="17"/>
                      <a:pt x="7" y="17"/>
                    </a:cubicBezTo>
                    <a:cubicBezTo>
                      <a:pt x="8" y="17"/>
                      <a:pt x="9" y="17"/>
                      <a:pt x="9" y="16"/>
                    </a:cubicBezTo>
                    <a:cubicBezTo>
                      <a:pt x="10" y="16"/>
                      <a:pt x="11" y="15"/>
                      <a:pt x="12" y="15"/>
                    </a:cubicBezTo>
                    <a:cubicBezTo>
                      <a:pt x="12" y="0"/>
                      <a:pt x="12" y="0"/>
                      <a:pt x="12" y="0"/>
                    </a:cubicBezTo>
                    <a:cubicBezTo>
                      <a:pt x="15" y="0"/>
                      <a:pt x="15" y="0"/>
                      <a:pt x="15" y="0"/>
                    </a:cubicBezTo>
                    <a:lnTo>
                      <a:pt x="15" y="20"/>
                    </a:lnTo>
                    <a:close/>
                  </a:path>
                </a:pathLst>
              </a:custGeom>
              <a:solidFill>
                <a:srgbClr val="C7CCC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28" name="Freeform 77"/>
              <p:cNvSpPr/>
              <p:nvPr/>
            </p:nvSpPr>
            <p:spPr bwMode="auto">
              <a:xfrm>
                <a:off x="6102351" y="3890963"/>
                <a:ext cx="22225" cy="30163"/>
              </a:xfrm>
              <a:custGeom>
                <a:avLst/>
                <a:gdLst>
                  <a:gd name="T0" fmla="*/ 16 w 16"/>
                  <a:gd name="T1" fmla="*/ 21 h 21"/>
                  <a:gd name="T2" fmla="*/ 13 w 16"/>
                  <a:gd name="T3" fmla="*/ 21 h 21"/>
                  <a:gd name="T4" fmla="*/ 13 w 16"/>
                  <a:gd name="T5" fmla="*/ 9 h 21"/>
                  <a:gd name="T6" fmla="*/ 13 w 16"/>
                  <a:gd name="T7" fmla="*/ 7 h 21"/>
                  <a:gd name="T8" fmla="*/ 12 w 16"/>
                  <a:gd name="T9" fmla="*/ 5 h 21"/>
                  <a:gd name="T10" fmla="*/ 11 w 16"/>
                  <a:gd name="T11" fmla="*/ 4 h 21"/>
                  <a:gd name="T12" fmla="*/ 9 w 16"/>
                  <a:gd name="T13" fmla="*/ 3 h 21"/>
                  <a:gd name="T14" fmla="*/ 6 w 16"/>
                  <a:gd name="T15" fmla="*/ 4 h 21"/>
                  <a:gd name="T16" fmla="*/ 4 w 16"/>
                  <a:gd name="T17" fmla="*/ 6 h 21"/>
                  <a:gd name="T18" fmla="*/ 4 w 16"/>
                  <a:gd name="T19" fmla="*/ 21 h 21"/>
                  <a:gd name="T20" fmla="*/ 0 w 16"/>
                  <a:gd name="T21" fmla="*/ 21 h 21"/>
                  <a:gd name="T22" fmla="*/ 0 w 16"/>
                  <a:gd name="T23" fmla="*/ 1 h 21"/>
                  <a:gd name="T24" fmla="*/ 4 w 16"/>
                  <a:gd name="T25" fmla="*/ 1 h 21"/>
                  <a:gd name="T26" fmla="*/ 4 w 16"/>
                  <a:gd name="T27" fmla="*/ 3 h 21"/>
                  <a:gd name="T28" fmla="*/ 7 w 16"/>
                  <a:gd name="T29" fmla="*/ 1 h 21"/>
                  <a:gd name="T30" fmla="*/ 10 w 16"/>
                  <a:gd name="T31" fmla="*/ 0 h 21"/>
                  <a:gd name="T32" fmla="*/ 15 w 16"/>
                  <a:gd name="T33" fmla="*/ 2 h 21"/>
                  <a:gd name="T34" fmla="*/ 16 w 16"/>
                  <a:gd name="T35" fmla="*/ 8 h 21"/>
                  <a:gd name="T36" fmla="*/ 16 w 16"/>
                  <a:gd name="T37" fmla="*/ 2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6" h="21">
                    <a:moveTo>
                      <a:pt x="16" y="21"/>
                    </a:moveTo>
                    <a:cubicBezTo>
                      <a:pt x="13" y="21"/>
                      <a:pt x="13" y="21"/>
                      <a:pt x="13" y="21"/>
                    </a:cubicBezTo>
                    <a:cubicBezTo>
                      <a:pt x="13" y="9"/>
                      <a:pt x="13" y="9"/>
                      <a:pt x="13" y="9"/>
                    </a:cubicBezTo>
                    <a:cubicBezTo>
                      <a:pt x="13" y="8"/>
                      <a:pt x="13" y="7"/>
                      <a:pt x="13" y="7"/>
                    </a:cubicBezTo>
                    <a:cubicBezTo>
                      <a:pt x="13" y="6"/>
                      <a:pt x="13" y="5"/>
                      <a:pt x="12" y="5"/>
                    </a:cubicBezTo>
                    <a:cubicBezTo>
                      <a:pt x="12" y="4"/>
                      <a:pt x="12" y="4"/>
                      <a:pt x="11" y="4"/>
                    </a:cubicBezTo>
                    <a:cubicBezTo>
                      <a:pt x="11" y="3"/>
                      <a:pt x="10" y="3"/>
                      <a:pt x="9" y="3"/>
                    </a:cubicBezTo>
                    <a:cubicBezTo>
                      <a:pt x="8" y="3"/>
                      <a:pt x="7" y="3"/>
                      <a:pt x="6" y="4"/>
                    </a:cubicBezTo>
                    <a:cubicBezTo>
                      <a:pt x="6" y="4"/>
                      <a:pt x="5" y="5"/>
                      <a:pt x="4" y="6"/>
                    </a:cubicBezTo>
                    <a:cubicBezTo>
                      <a:pt x="4" y="21"/>
                      <a:pt x="4" y="21"/>
                      <a:pt x="4" y="21"/>
                    </a:cubicBezTo>
                    <a:cubicBezTo>
                      <a:pt x="0" y="21"/>
                      <a:pt x="0" y="21"/>
                      <a:pt x="0" y="21"/>
                    </a:cubicBezTo>
                    <a:cubicBezTo>
                      <a:pt x="0" y="1"/>
                      <a:pt x="0" y="1"/>
                      <a:pt x="0" y="1"/>
                    </a:cubicBezTo>
                    <a:cubicBezTo>
                      <a:pt x="4" y="1"/>
                      <a:pt x="4" y="1"/>
                      <a:pt x="4" y="1"/>
                    </a:cubicBezTo>
                    <a:cubicBezTo>
                      <a:pt x="4" y="3"/>
                      <a:pt x="4" y="3"/>
                      <a:pt x="4" y="3"/>
                    </a:cubicBezTo>
                    <a:cubicBezTo>
                      <a:pt x="5" y="2"/>
                      <a:pt x="6" y="1"/>
                      <a:pt x="7" y="1"/>
                    </a:cubicBezTo>
                    <a:cubicBezTo>
                      <a:pt x="8" y="0"/>
                      <a:pt x="9" y="0"/>
                      <a:pt x="10" y="0"/>
                    </a:cubicBezTo>
                    <a:cubicBezTo>
                      <a:pt x="12" y="0"/>
                      <a:pt x="14" y="1"/>
                      <a:pt x="15" y="2"/>
                    </a:cubicBezTo>
                    <a:cubicBezTo>
                      <a:pt x="16" y="3"/>
                      <a:pt x="16" y="5"/>
                      <a:pt x="16" y="8"/>
                    </a:cubicBezTo>
                    <a:lnTo>
                      <a:pt x="16" y="21"/>
                    </a:lnTo>
                    <a:close/>
                  </a:path>
                </a:pathLst>
              </a:custGeom>
              <a:solidFill>
                <a:srgbClr val="C7CCC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29" name="Freeform 78"/>
              <p:cNvSpPr/>
              <p:nvPr/>
            </p:nvSpPr>
            <p:spPr bwMode="auto">
              <a:xfrm>
                <a:off x="6129338" y="3884613"/>
                <a:ext cx="15875" cy="36513"/>
              </a:xfrm>
              <a:custGeom>
                <a:avLst/>
                <a:gdLst>
                  <a:gd name="T0" fmla="*/ 8 w 12"/>
                  <a:gd name="T1" fmla="*/ 26 h 26"/>
                  <a:gd name="T2" fmla="*/ 4 w 12"/>
                  <a:gd name="T3" fmla="*/ 25 h 26"/>
                  <a:gd name="T4" fmla="*/ 2 w 12"/>
                  <a:gd name="T5" fmla="*/ 20 h 26"/>
                  <a:gd name="T6" fmla="*/ 2 w 12"/>
                  <a:gd name="T7" fmla="*/ 8 h 26"/>
                  <a:gd name="T8" fmla="*/ 0 w 12"/>
                  <a:gd name="T9" fmla="*/ 8 h 26"/>
                  <a:gd name="T10" fmla="*/ 0 w 12"/>
                  <a:gd name="T11" fmla="*/ 6 h 26"/>
                  <a:gd name="T12" fmla="*/ 2 w 12"/>
                  <a:gd name="T13" fmla="*/ 6 h 26"/>
                  <a:gd name="T14" fmla="*/ 2 w 12"/>
                  <a:gd name="T15" fmla="*/ 0 h 26"/>
                  <a:gd name="T16" fmla="*/ 6 w 12"/>
                  <a:gd name="T17" fmla="*/ 0 h 26"/>
                  <a:gd name="T18" fmla="*/ 6 w 12"/>
                  <a:gd name="T19" fmla="*/ 6 h 26"/>
                  <a:gd name="T20" fmla="*/ 12 w 12"/>
                  <a:gd name="T21" fmla="*/ 6 h 26"/>
                  <a:gd name="T22" fmla="*/ 12 w 12"/>
                  <a:gd name="T23" fmla="*/ 8 h 26"/>
                  <a:gd name="T24" fmla="*/ 6 w 12"/>
                  <a:gd name="T25" fmla="*/ 8 h 26"/>
                  <a:gd name="T26" fmla="*/ 6 w 12"/>
                  <a:gd name="T27" fmla="*/ 18 h 26"/>
                  <a:gd name="T28" fmla="*/ 6 w 12"/>
                  <a:gd name="T29" fmla="*/ 20 h 26"/>
                  <a:gd name="T30" fmla="*/ 6 w 12"/>
                  <a:gd name="T31" fmla="*/ 22 h 26"/>
                  <a:gd name="T32" fmla="*/ 7 w 12"/>
                  <a:gd name="T33" fmla="*/ 23 h 26"/>
                  <a:gd name="T34" fmla="*/ 9 w 12"/>
                  <a:gd name="T35" fmla="*/ 23 h 26"/>
                  <a:gd name="T36" fmla="*/ 11 w 12"/>
                  <a:gd name="T37" fmla="*/ 23 h 26"/>
                  <a:gd name="T38" fmla="*/ 12 w 12"/>
                  <a:gd name="T39" fmla="*/ 23 h 26"/>
                  <a:gd name="T40" fmla="*/ 12 w 12"/>
                  <a:gd name="T41" fmla="*/ 23 h 26"/>
                  <a:gd name="T42" fmla="*/ 12 w 12"/>
                  <a:gd name="T43" fmla="*/ 26 h 26"/>
                  <a:gd name="T44" fmla="*/ 10 w 12"/>
                  <a:gd name="T45" fmla="*/ 26 h 26"/>
                  <a:gd name="T46" fmla="*/ 8 w 12"/>
                  <a:gd name="T47" fmla="*/ 2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2" h="26">
                    <a:moveTo>
                      <a:pt x="8" y="26"/>
                    </a:moveTo>
                    <a:cubicBezTo>
                      <a:pt x="6" y="26"/>
                      <a:pt x="5" y="26"/>
                      <a:pt x="4" y="25"/>
                    </a:cubicBezTo>
                    <a:cubicBezTo>
                      <a:pt x="3" y="24"/>
                      <a:pt x="2" y="22"/>
                      <a:pt x="2" y="20"/>
                    </a:cubicBezTo>
                    <a:cubicBezTo>
                      <a:pt x="2" y="8"/>
                      <a:pt x="2" y="8"/>
                      <a:pt x="2" y="8"/>
                    </a:cubicBezTo>
                    <a:cubicBezTo>
                      <a:pt x="0" y="8"/>
                      <a:pt x="0" y="8"/>
                      <a:pt x="0" y="8"/>
                    </a:cubicBezTo>
                    <a:cubicBezTo>
                      <a:pt x="0" y="6"/>
                      <a:pt x="0" y="6"/>
                      <a:pt x="0" y="6"/>
                    </a:cubicBezTo>
                    <a:cubicBezTo>
                      <a:pt x="2" y="6"/>
                      <a:pt x="2" y="6"/>
                      <a:pt x="2" y="6"/>
                    </a:cubicBezTo>
                    <a:cubicBezTo>
                      <a:pt x="2" y="0"/>
                      <a:pt x="2" y="0"/>
                      <a:pt x="2" y="0"/>
                    </a:cubicBezTo>
                    <a:cubicBezTo>
                      <a:pt x="6" y="0"/>
                      <a:pt x="6" y="0"/>
                      <a:pt x="6" y="0"/>
                    </a:cubicBezTo>
                    <a:cubicBezTo>
                      <a:pt x="6" y="6"/>
                      <a:pt x="6" y="6"/>
                      <a:pt x="6" y="6"/>
                    </a:cubicBezTo>
                    <a:cubicBezTo>
                      <a:pt x="12" y="6"/>
                      <a:pt x="12" y="6"/>
                      <a:pt x="12" y="6"/>
                    </a:cubicBezTo>
                    <a:cubicBezTo>
                      <a:pt x="12" y="8"/>
                      <a:pt x="12" y="8"/>
                      <a:pt x="12" y="8"/>
                    </a:cubicBezTo>
                    <a:cubicBezTo>
                      <a:pt x="6" y="8"/>
                      <a:pt x="6" y="8"/>
                      <a:pt x="6" y="8"/>
                    </a:cubicBezTo>
                    <a:cubicBezTo>
                      <a:pt x="6" y="18"/>
                      <a:pt x="6" y="18"/>
                      <a:pt x="6" y="18"/>
                    </a:cubicBezTo>
                    <a:cubicBezTo>
                      <a:pt x="6" y="19"/>
                      <a:pt x="6" y="20"/>
                      <a:pt x="6" y="20"/>
                    </a:cubicBezTo>
                    <a:cubicBezTo>
                      <a:pt x="6" y="21"/>
                      <a:pt x="6" y="21"/>
                      <a:pt x="6" y="22"/>
                    </a:cubicBezTo>
                    <a:cubicBezTo>
                      <a:pt x="6" y="22"/>
                      <a:pt x="7" y="23"/>
                      <a:pt x="7" y="23"/>
                    </a:cubicBezTo>
                    <a:cubicBezTo>
                      <a:pt x="8" y="23"/>
                      <a:pt x="8" y="23"/>
                      <a:pt x="9" y="23"/>
                    </a:cubicBezTo>
                    <a:cubicBezTo>
                      <a:pt x="10" y="23"/>
                      <a:pt x="10" y="23"/>
                      <a:pt x="11" y="23"/>
                    </a:cubicBezTo>
                    <a:cubicBezTo>
                      <a:pt x="11" y="23"/>
                      <a:pt x="12" y="23"/>
                      <a:pt x="12" y="23"/>
                    </a:cubicBezTo>
                    <a:cubicBezTo>
                      <a:pt x="12" y="23"/>
                      <a:pt x="12" y="23"/>
                      <a:pt x="12" y="23"/>
                    </a:cubicBezTo>
                    <a:cubicBezTo>
                      <a:pt x="12" y="26"/>
                      <a:pt x="12" y="26"/>
                      <a:pt x="12" y="26"/>
                    </a:cubicBezTo>
                    <a:cubicBezTo>
                      <a:pt x="11" y="26"/>
                      <a:pt x="11" y="26"/>
                      <a:pt x="10" y="26"/>
                    </a:cubicBezTo>
                    <a:cubicBezTo>
                      <a:pt x="9" y="26"/>
                      <a:pt x="9" y="26"/>
                      <a:pt x="8" y="26"/>
                    </a:cubicBezTo>
                    <a:close/>
                  </a:path>
                </a:pathLst>
              </a:custGeom>
              <a:solidFill>
                <a:srgbClr val="C7CCC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30" name="Freeform 79"/>
              <p:cNvSpPr/>
              <p:nvPr/>
            </p:nvSpPr>
            <p:spPr bwMode="auto">
              <a:xfrm>
                <a:off x="6149976" y="3892550"/>
                <a:ext cx="12700" cy="28575"/>
              </a:xfrm>
              <a:custGeom>
                <a:avLst/>
                <a:gdLst>
                  <a:gd name="T0" fmla="*/ 10 w 10"/>
                  <a:gd name="T1" fmla="*/ 3 h 20"/>
                  <a:gd name="T2" fmla="*/ 10 w 10"/>
                  <a:gd name="T3" fmla="*/ 3 h 20"/>
                  <a:gd name="T4" fmla="*/ 9 w 10"/>
                  <a:gd name="T5" fmla="*/ 3 h 20"/>
                  <a:gd name="T6" fmla="*/ 8 w 10"/>
                  <a:gd name="T7" fmla="*/ 3 h 20"/>
                  <a:gd name="T8" fmla="*/ 6 w 10"/>
                  <a:gd name="T9" fmla="*/ 4 h 20"/>
                  <a:gd name="T10" fmla="*/ 3 w 10"/>
                  <a:gd name="T11" fmla="*/ 5 h 20"/>
                  <a:gd name="T12" fmla="*/ 3 w 10"/>
                  <a:gd name="T13" fmla="*/ 20 h 20"/>
                  <a:gd name="T14" fmla="*/ 0 w 10"/>
                  <a:gd name="T15" fmla="*/ 20 h 20"/>
                  <a:gd name="T16" fmla="*/ 0 w 10"/>
                  <a:gd name="T17" fmla="*/ 0 h 20"/>
                  <a:gd name="T18" fmla="*/ 3 w 10"/>
                  <a:gd name="T19" fmla="*/ 0 h 20"/>
                  <a:gd name="T20" fmla="*/ 3 w 10"/>
                  <a:gd name="T21" fmla="*/ 3 h 20"/>
                  <a:gd name="T22" fmla="*/ 6 w 10"/>
                  <a:gd name="T23" fmla="*/ 0 h 20"/>
                  <a:gd name="T24" fmla="*/ 9 w 10"/>
                  <a:gd name="T25" fmla="*/ 0 h 20"/>
                  <a:gd name="T26" fmla="*/ 10 w 10"/>
                  <a:gd name="T27" fmla="*/ 0 h 20"/>
                  <a:gd name="T28" fmla="*/ 10 w 10"/>
                  <a:gd name="T29" fmla="*/ 0 h 20"/>
                  <a:gd name="T30" fmla="*/ 10 w 10"/>
                  <a:gd name="T31" fmla="*/ 3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 h="20">
                    <a:moveTo>
                      <a:pt x="10" y="3"/>
                    </a:moveTo>
                    <a:cubicBezTo>
                      <a:pt x="10" y="3"/>
                      <a:pt x="10" y="3"/>
                      <a:pt x="10" y="3"/>
                    </a:cubicBezTo>
                    <a:cubicBezTo>
                      <a:pt x="10" y="3"/>
                      <a:pt x="10" y="3"/>
                      <a:pt x="9" y="3"/>
                    </a:cubicBezTo>
                    <a:cubicBezTo>
                      <a:pt x="9" y="3"/>
                      <a:pt x="9" y="3"/>
                      <a:pt x="8" y="3"/>
                    </a:cubicBezTo>
                    <a:cubicBezTo>
                      <a:pt x="7" y="3"/>
                      <a:pt x="6" y="3"/>
                      <a:pt x="6" y="4"/>
                    </a:cubicBezTo>
                    <a:cubicBezTo>
                      <a:pt x="5" y="4"/>
                      <a:pt x="4" y="5"/>
                      <a:pt x="3" y="5"/>
                    </a:cubicBezTo>
                    <a:cubicBezTo>
                      <a:pt x="3" y="20"/>
                      <a:pt x="3" y="20"/>
                      <a:pt x="3" y="20"/>
                    </a:cubicBezTo>
                    <a:cubicBezTo>
                      <a:pt x="0" y="20"/>
                      <a:pt x="0" y="20"/>
                      <a:pt x="0" y="20"/>
                    </a:cubicBezTo>
                    <a:cubicBezTo>
                      <a:pt x="0" y="0"/>
                      <a:pt x="0" y="0"/>
                      <a:pt x="0" y="0"/>
                    </a:cubicBezTo>
                    <a:cubicBezTo>
                      <a:pt x="3" y="0"/>
                      <a:pt x="3" y="0"/>
                      <a:pt x="3" y="0"/>
                    </a:cubicBezTo>
                    <a:cubicBezTo>
                      <a:pt x="3" y="3"/>
                      <a:pt x="3" y="3"/>
                      <a:pt x="3" y="3"/>
                    </a:cubicBezTo>
                    <a:cubicBezTo>
                      <a:pt x="4" y="1"/>
                      <a:pt x="5" y="1"/>
                      <a:pt x="6" y="0"/>
                    </a:cubicBezTo>
                    <a:cubicBezTo>
                      <a:pt x="7" y="0"/>
                      <a:pt x="8" y="0"/>
                      <a:pt x="9" y="0"/>
                    </a:cubicBezTo>
                    <a:cubicBezTo>
                      <a:pt x="9" y="0"/>
                      <a:pt x="10" y="0"/>
                      <a:pt x="10" y="0"/>
                    </a:cubicBezTo>
                    <a:cubicBezTo>
                      <a:pt x="10" y="0"/>
                      <a:pt x="10" y="0"/>
                      <a:pt x="10" y="0"/>
                    </a:cubicBezTo>
                    <a:lnTo>
                      <a:pt x="10" y="3"/>
                    </a:lnTo>
                    <a:close/>
                  </a:path>
                </a:pathLst>
              </a:custGeom>
              <a:solidFill>
                <a:srgbClr val="C7CCC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31" name="Freeform 80"/>
              <p:cNvSpPr/>
              <p:nvPr/>
            </p:nvSpPr>
            <p:spPr bwMode="auto">
              <a:xfrm>
                <a:off x="6164263" y="3892550"/>
                <a:ext cx="25400" cy="38100"/>
              </a:xfrm>
              <a:custGeom>
                <a:avLst/>
                <a:gdLst>
                  <a:gd name="T0" fmla="*/ 16 w 16"/>
                  <a:gd name="T1" fmla="*/ 0 h 24"/>
                  <a:gd name="T2" fmla="*/ 6 w 16"/>
                  <a:gd name="T3" fmla="*/ 24 h 24"/>
                  <a:gd name="T4" fmla="*/ 3 w 16"/>
                  <a:gd name="T5" fmla="*/ 24 h 24"/>
                  <a:gd name="T6" fmla="*/ 6 w 16"/>
                  <a:gd name="T7" fmla="*/ 17 h 24"/>
                  <a:gd name="T8" fmla="*/ 0 w 16"/>
                  <a:gd name="T9" fmla="*/ 0 h 24"/>
                  <a:gd name="T10" fmla="*/ 3 w 16"/>
                  <a:gd name="T11" fmla="*/ 0 h 24"/>
                  <a:gd name="T12" fmla="*/ 8 w 16"/>
                  <a:gd name="T13" fmla="*/ 13 h 24"/>
                  <a:gd name="T14" fmla="*/ 12 w 16"/>
                  <a:gd name="T15" fmla="*/ 0 h 24"/>
                  <a:gd name="T16" fmla="*/ 16 w 16"/>
                  <a:gd name="T17" fmla="*/ 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24">
                    <a:moveTo>
                      <a:pt x="16" y="0"/>
                    </a:moveTo>
                    <a:lnTo>
                      <a:pt x="6" y="24"/>
                    </a:lnTo>
                    <a:lnTo>
                      <a:pt x="3" y="24"/>
                    </a:lnTo>
                    <a:lnTo>
                      <a:pt x="6" y="17"/>
                    </a:lnTo>
                    <a:lnTo>
                      <a:pt x="0" y="0"/>
                    </a:lnTo>
                    <a:lnTo>
                      <a:pt x="3" y="0"/>
                    </a:lnTo>
                    <a:lnTo>
                      <a:pt x="8" y="13"/>
                    </a:lnTo>
                    <a:lnTo>
                      <a:pt x="12" y="0"/>
                    </a:lnTo>
                    <a:lnTo>
                      <a:pt x="16" y="0"/>
                    </a:lnTo>
                    <a:close/>
                  </a:path>
                </a:pathLst>
              </a:custGeom>
              <a:solidFill>
                <a:srgbClr val="C7CCC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32" name="Freeform 81"/>
              <p:cNvSpPr/>
              <p:nvPr/>
            </p:nvSpPr>
            <p:spPr bwMode="auto">
              <a:xfrm>
                <a:off x="6186488" y="3913188"/>
                <a:ext cx="11113" cy="17463"/>
              </a:xfrm>
              <a:custGeom>
                <a:avLst/>
                <a:gdLst>
                  <a:gd name="T0" fmla="*/ 7 w 7"/>
                  <a:gd name="T1" fmla="*/ 0 h 11"/>
                  <a:gd name="T2" fmla="*/ 3 w 7"/>
                  <a:gd name="T3" fmla="*/ 11 h 11"/>
                  <a:gd name="T4" fmla="*/ 0 w 7"/>
                  <a:gd name="T5" fmla="*/ 11 h 11"/>
                  <a:gd name="T6" fmla="*/ 3 w 7"/>
                  <a:gd name="T7" fmla="*/ 0 h 11"/>
                  <a:gd name="T8" fmla="*/ 7 w 7"/>
                  <a:gd name="T9" fmla="*/ 0 h 11"/>
                </a:gdLst>
                <a:ahLst/>
                <a:cxnLst>
                  <a:cxn ang="0">
                    <a:pos x="T0" y="T1"/>
                  </a:cxn>
                  <a:cxn ang="0">
                    <a:pos x="T2" y="T3"/>
                  </a:cxn>
                  <a:cxn ang="0">
                    <a:pos x="T4" y="T5"/>
                  </a:cxn>
                  <a:cxn ang="0">
                    <a:pos x="T6" y="T7"/>
                  </a:cxn>
                  <a:cxn ang="0">
                    <a:pos x="T8" y="T9"/>
                  </a:cxn>
                </a:cxnLst>
                <a:rect l="0" t="0" r="r" b="b"/>
                <a:pathLst>
                  <a:path w="7" h="11">
                    <a:moveTo>
                      <a:pt x="7" y="0"/>
                    </a:moveTo>
                    <a:lnTo>
                      <a:pt x="3" y="11"/>
                    </a:lnTo>
                    <a:lnTo>
                      <a:pt x="0" y="11"/>
                    </a:lnTo>
                    <a:lnTo>
                      <a:pt x="3" y="0"/>
                    </a:lnTo>
                    <a:lnTo>
                      <a:pt x="7" y="0"/>
                    </a:lnTo>
                    <a:close/>
                  </a:path>
                </a:pathLst>
              </a:custGeom>
              <a:solidFill>
                <a:srgbClr val="C7CCC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548" name="组合 547"/>
            <p:cNvGrpSpPr/>
            <p:nvPr/>
          </p:nvGrpSpPr>
          <p:grpSpPr>
            <a:xfrm>
              <a:off x="7381783" y="3629025"/>
              <a:ext cx="661987" cy="69851"/>
              <a:chOff x="5537201" y="3629025"/>
              <a:chExt cx="661987" cy="69851"/>
            </a:xfrm>
            <a:solidFill>
              <a:srgbClr val="6FB5BC"/>
            </a:solidFill>
          </p:grpSpPr>
          <p:sp>
            <p:nvSpPr>
              <p:cNvPr id="549" name="Freeform 82"/>
              <p:cNvSpPr>
                <a:spLocks noEditPoints="1"/>
              </p:cNvSpPr>
              <p:nvPr/>
            </p:nvSpPr>
            <p:spPr bwMode="auto">
              <a:xfrm>
                <a:off x="5537201" y="3632200"/>
                <a:ext cx="46038" cy="65088"/>
              </a:xfrm>
              <a:custGeom>
                <a:avLst/>
                <a:gdLst>
                  <a:gd name="T0" fmla="*/ 2 w 33"/>
                  <a:gd name="T1" fmla="*/ 47 h 47"/>
                  <a:gd name="T2" fmla="*/ 0 w 33"/>
                  <a:gd name="T3" fmla="*/ 47 h 47"/>
                  <a:gd name="T4" fmla="*/ 0 w 33"/>
                  <a:gd name="T5" fmla="*/ 45 h 47"/>
                  <a:gd name="T6" fmla="*/ 0 w 33"/>
                  <a:gd name="T7" fmla="*/ 3 h 47"/>
                  <a:gd name="T8" fmla="*/ 0 w 33"/>
                  <a:gd name="T9" fmla="*/ 0 h 47"/>
                  <a:gd name="T10" fmla="*/ 2 w 33"/>
                  <a:gd name="T11" fmla="*/ 0 h 47"/>
                  <a:gd name="T12" fmla="*/ 14 w 33"/>
                  <a:gd name="T13" fmla="*/ 0 h 47"/>
                  <a:gd name="T14" fmla="*/ 27 w 33"/>
                  <a:gd name="T15" fmla="*/ 2 h 47"/>
                  <a:gd name="T16" fmla="*/ 32 w 33"/>
                  <a:gd name="T17" fmla="*/ 12 h 47"/>
                  <a:gd name="T18" fmla="*/ 26 w 33"/>
                  <a:gd name="T19" fmla="*/ 23 h 47"/>
                  <a:gd name="T20" fmla="*/ 31 w 33"/>
                  <a:gd name="T21" fmla="*/ 27 h 47"/>
                  <a:gd name="T22" fmla="*/ 33 w 33"/>
                  <a:gd name="T23" fmla="*/ 34 h 47"/>
                  <a:gd name="T24" fmla="*/ 32 w 33"/>
                  <a:gd name="T25" fmla="*/ 40 h 47"/>
                  <a:gd name="T26" fmla="*/ 29 w 33"/>
                  <a:gd name="T27" fmla="*/ 44 h 47"/>
                  <a:gd name="T28" fmla="*/ 24 w 33"/>
                  <a:gd name="T29" fmla="*/ 46 h 47"/>
                  <a:gd name="T30" fmla="*/ 16 w 33"/>
                  <a:gd name="T31" fmla="*/ 47 h 47"/>
                  <a:gd name="T32" fmla="*/ 2 w 33"/>
                  <a:gd name="T33" fmla="*/ 47 h 47"/>
                  <a:gd name="T34" fmla="*/ 9 w 33"/>
                  <a:gd name="T35" fmla="*/ 7 h 47"/>
                  <a:gd name="T36" fmla="*/ 8 w 33"/>
                  <a:gd name="T37" fmla="*/ 7 h 47"/>
                  <a:gd name="T38" fmla="*/ 8 w 33"/>
                  <a:gd name="T39" fmla="*/ 19 h 47"/>
                  <a:gd name="T40" fmla="*/ 9 w 33"/>
                  <a:gd name="T41" fmla="*/ 19 h 47"/>
                  <a:gd name="T42" fmla="*/ 14 w 33"/>
                  <a:gd name="T43" fmla="*/ 19 h 47"/>
                  <a:gd name="T44" fmla="*/ 21 w 33"/>
                  <a:gd name="T45" fmla="*/ 18 h 47"/>
                  <a:gd name="T46" fmla="*/ 23 w 33"/>
                  <a:gd name="T47" fmla="*/ 13 h 47"/>
                  <a:gd name="T48" fmla="*/ 21 w 33"/>
                  <a:gd name="T49" fmla="*/ 8 h 47"/>
                  <a:gd name="T50" fmla="*/ 14 w 33"/>
                  <a:gd name="T51" fmla="*/ 7 h 47"/>
                  <a:gd name="T52" fmla="*/ 9 w 33"/>
                  <a:gd name="T53" fmla="*/ 7 h 47"/>
                  <a:gd name="T54" fmla="*/ 9 w 33"/>
                  <a:gd name="T55" fmla="*/ 27 h 47"/>
                  <a:gd name="T56" fmla="*/ 8 w 33"/>
                  <a:gd name="T57" fmla="*/ 27 h 47"/>
                  <a:gd name="T58" fmla="*/ 8 w 33"/>
                  <a:gd name="T59" fmla="*/ 40 h 47"/>
                  <a:gd name="T60" fmla="*/ 9 w 33"/>
                  <a:gd name="T61" fmla="*/ 40 h 47"/>
                  <a:gd name="T62" fmla="*/ 14 w 33"/>
                  <a:gd name="T63" fmla="*/ 40 h 47"/>
                  <a:gd name="T64" fmla="*/ 21 w 33"/>
                  <a:gd name="T65" fmla="*/ 39 h 47"/>
                  <a:gd name="T66" fmla="*/ 24 w 33"/>
                  <a:gd name="T67" fmla="*/ 34 h 47"/>
                  <a:gd name="T68" fmla="*/ 21 w 33"/>
                  <a:gd name="T69" fmla="*/ 29 h 47"/>
                  <a:gd name="T70" fmla="*/ 14 w 33"/>
                  <a:gd name="T71" fmla="*/ 27 h 47"/>
                  <a:gd name="T72" fmla="*/ 9 w 33"/>
                  <a:gd name="T73" fmla="*/ 27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3" h="47">
                    <a:moveTo>
                      <a:pt x="2" y="47"/>
                    </a:moveTo>
                    <a:cubicBezTo>
                      <a:pt x="1" y="47"/>
                      <a:pt x="0" y="47"/>
                      <a:pt x="0" y="47"/>
                    </a:cubicBezTo>
                    <a:cubicBezTo>
                      <a:pt x="0" y="46"/>
                      <a:pt x="0" y="46"/>
                      <a:pt x="0" y="45"/>
                    </a:cubicBezTo>
                    <a:cubicBezTo>
                      <a:pt x="0" y="3"/>
                      <a:pt x="0" y="3"/>
                      <a:pt x="0" y="3"/>
                    </a:cubicBezTo>
                    <a:cubicBezTo>
                      <a:pt x="0" y="2"/>
                      <a:pt x="0" y="1"/>
                      <a:pt x="0" y="0"/>
                    </a:cubicBezTo>
                    <a:cubicBezTo>
                      <a:pt x="0" y="0"/>
                      <a:pt x="1" y="0"/>
                      <a:pt x="2" y="0"/>
                    </a:cubicBezTo>
                    <a:cubicBezTo>
                      <a:pt x="14" y="0"/>
                      <a:pt x="14" y="0"/>
                      <a:pt x="14" y="0"/>
                    </a:cubicBezTo>
                    <a:cubicBezTo>
                      <a:pt x="20" y="0"/>
                      <a:pt x="24" y="1"/>
                      <a:pt x="27" y="2"/>
                    </a:cubicBezTo>
                    <a:cubicBezTo>
                      <a:pt x="30" y="4"/>
                      <a:pt x="32" y="7"/>
                      <a:pt x="32" y="12"/>
                    </a:cubicBezTo>
                    <a:cubicBezTo>
                      <a:pt x="32" y="17"/>
                      <a:pt x="30" y="21"/>
                      <a:pt x="26" y="23"/>
                    </a:cubicBezTo>
                    <a:cubicBezTo>
                      <a:pt x="28" y="24"/>
                      <a:pt x="30" y="25"/>
                      <a:pt x="31" y="27"/>
                    </a:cubicBezTo>
                    <a:cubicBezTo>
                      <a:pt x="32" y="29"/>
                      <a:pt x="33" y="31"/>
                      <a:pt x="33" y="34"/>
                    </a:cubicBezTo>
                    <a:cubicBezTo>
                      <a:pt x="33" y="36"/>
                      <a:pt x="32" y="38"/>
                      <a:pt x="32" y="40"/>
                    </a:cubicBezTo>
                    <a:cubicBezTo>
                      <a:pt x="31" y="41"/>
                      <a:pt x="30" y="43"/>
                      <a:pt x="29" y="44"/>
                    </a:cubicBezTo>
                    <a:cubicBezTo>
                      <a:pt x="28" y="45"/>
                      <a:pt x="26" y="46"/>
                      <a:pt x="24" y="46"/>
                    </a:cubicBezTo>
                    <a:cubicBezTo>
                      <a:pt x="22" y="47"/>
                      <a:pt x="19" y="47"/>
                      <a:pt x="16" y="47"/>
                    </a:cubicBezTo>
                    <a:lnTo>
                      <a:pt x="2" y="47"/>
                    </a:lnTo>
                    <a:close/>
                    <a:moveTo>
                      <a:pt x="9" y="7"/>
                    </a:moveTo>
                    <a:cubicBezTo>
                      <a:pt x="8" y="7"/>
                      <a:pt x="8" y="7"/>
                      <a:pt x="8" y="7"/>
                    </a:cubicBezTo>
                    <a:cubicBezTo>
                      <a:pt x="8" y="19"/>
                      <a:pt x="8" y="19"/>
                      <a:pt x="8" y="19"/>
                    </a:cubicBezTo>
                    <a:cubicBezTo>
                      <a:pt x="8" y="19"/>
                      <a:pt x="8" y="19"/>
                      <a:pt x="9" y="19"/>
                    </a:cubicBezTo>
                    <a:cubicBezTo>
                      <a:pt x="14" y="19"/>
                      <a:pt x="14" y="19"/>
                      <a:pt x="14" y="19"/>
                    </a:cubicBezTo>
                    <a:cubicBezTo>
                      <a:pt x="17" y="19"/>
                      <a:pt x="20" y="19"/>
                      <a:pt x="21" y="18"/>
                    </a:cubicBezTo>
                    <a:cubicBezTo>
                      <a:pt x="22" y="17"/>
                      <a:pt x="23" y="15"/>
                      <a:pt x="23" y="13"/>
                    </a:cubicBezTo>
                    <a:cubicBezTo>
                      <a:pt x="23" y="11"/>
                      <a:pt x="22" y="9"/>
                      <a:pt x="21" y="8"/>
                    </a:cubicBezTo>
                    <a:cubicBezTo>
                      <a:pt x="19" y="7"/>
                      <a:pt x="17" y="7"/>
                      <a:pt x="14" y="7"/>
                    </a:cubicBezTo>
                    <a:lnTo>
                      <a:pt x="9" y="7"/>
                    </a:lnTo>
                    <a:close/>
                    <a:moveTo>
                      <a:pt x="9" y="27"/>
                    </a:moveTo>
                    <a:cubicBezTo>
                      <a:pt x="8" y="27"/>
                      <a:pt x="8" y="27"/>
                      <a:pt x="8" y="27"/>
                    </a:cubicBezTo>
                    <a:cubicBezTo>
                      <a:pt x="8" y="40"/>
                      <a:pt x="8" y="40"/>
                      <a:pt x="8" y="40"/>
                    </a:cubicBezTo>
                    <a:cubicBezTo>
                      <a:pt x="8" y="40"/>
                      <a:pt x="8" y="40"/>
                      <a:pt x="9" y="40"/>
                    </a:cubicBezTo>
                    <a:cubicBezTo>
                      <a:pt x="14" y="40"/>
                      <a:pt x="14" y="40"/>
                      <a:pt x="14" y="40"/>
                    </a:cubicBezTo>
                    <a:cubicBezTo>
                      <a:pt x="17" y="40"/>
                      <a:pt x="20" y="40"/>
                      <a:pt x="21" y="39"/>
                    </a:cubicBezTo>
                    <a:cubicBezTo>
                      <a:pt x="23" y="38"/>
                      <a:pt x="24" y="36"/>
                      <a:pt x="24" y="34"/>
                    </a:cubicBezTo>
                    <a:cubicBezTo>
                      <a:pt x="24" y="31"/>
                      <a:pt x="23" y="30"/>
                      <a:pt x="21" y="29"/>
                    </a:cubicBezTo>
                    <a:cubicBezTo>
                      <a:pt x="19" y="27"/>
                      <a:pt x="17" y="27"/>
                      <a:pt x="14" y="27"/>
                    </a:cubicBezTo>
                    <a:lnTo>
                      <a:pt x="9" y="2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50" name="Freeform 83"/>
              <p:cNvSpPr/>
              <p:nvPr/>
            </p:nvSpPr>
            <p:spPr bwMode="auto">
              <a:xfrm>
                <a:off x="5594351" y="3630613"/>
                <a:ext cx="47625" cy="68263"/>
              </a:xfrm>
              <a:custGeom>
                <a:avLst/>
                <a:gdLst>
                  <a:gd name="T0" fmla="*/ 16 w 34"/>
                  <a:gd name="T1" fmla="*/ 49 h 49"/>
                  <a:gd name="T2" fmla="*/ 10 w 34"/>
                  <a:gd name="T3" fmla="*/ 48 h 49"/>
                  <a:gd name="T4" fmla="*/ 5 w 34"/>
                  <a:gd name="T5" fmla="*/ 46 h 49"/>
                  <a:gd name="T6" fmla="*/ 1 w 34"/>
                  <a:gd name="T7" fmla="*/ 41 h 49"/>
                  <a:gd name="T8" fmla="*/ 0 w 34"/>
                  <a:gd name="T9" fmla="*/ 34 h 49"/>
                  <a:gd name="T10" fmla="*/ 0 w 34"/>
                  <a:gd name="T11" fmla="*/ 3 h 49"/>
                  <a:gd name="T12" fmla="*/ 0 w 34"/>
                  <a:gd name="T13" fmla="*/ 1 h 49"/>
                  <a:gd name="T14" fmla="*/ 1 w 34"/>
                  <a:gd name="T15" fmla="*/ 0 h 49"/>
                  <a:gd name="T16" fmla="*/ 6 w 34"/>
                  <a:gd name="T17" fmla="*/ 0 h 49"/>
                  <a:gd name="T18" fmla="*/ 8 w 34"/>
                  <a:gd name="T19" fmla="*/ 1 h 49"/>
                  <a:gd name="T20" fmla="*/ 8 w 34"/>
                  <a:gd name="T21" fmla="*/ 3 h 49"/>
                  <a:gd name="T22" fmla="*/ 8 w 34"/>
                  <a:gd name="T23" fmla="*/ 32 h 49"/>
                  <a:gd name="T24" fmla="*/ 11 w 34"/>
                  <a:gd name="T25" fmla="*/ 38 h 49"/>
                  <a:gd name="T26" fmla="*/ 16 w 34"/>
                  <a:gd name="T27" fmla="*/ 41 h 49"/>
                  <a:gd name="T28" fmla="*/ 23 w 34"/>
                  <a:gd name="T29" fmla="*/ 38 h 49"/>
                  <a:gd name="T30" fmla="*/ 25 w 34"/>
                  <a:gd name="T31" fmla="*/ 31 h 49"/>
                  <a:gd name="T32" fmla="*/ 25 w 34"/>
                  <a:gd name="T33" fmla="*/ 3 h 49"/>
                  <a:gd name="T34" fmla="*/ 25 w 34"/>
                  <a:gd name="T35" fmla="*/ 1 h 49"/>
                  <a:gd name="T36" fmla="*/ 27 w 34"/>
                  <a:gd name="T37" fmla="*/ 0 h 49"/>
                  <a:gd name="T38" fmla="*/ 31 w 34"/>
                  <a:gd name="T39" fmla="*/ 0 h 49"/>
                  <a:gd name="T40" fmla="*/ 33 w 34"/>
                  <a:gd name="T41" fmla="*/ 1 h 49"/>
                  <a:gd name="T42" fmla="*/ 34 w 34"/>
                  <a:gd name="T43" fmla="*/ 3 h 49"/>
                  <a:gd name="T44" fmla="*/ 34 w 34"/>
                  <a:gd name="T45" fmla="*/ 33 h 49"/>
                  <a:gd name="T46" fmla="*/ 32 w 34"/>
                  <a:gd name="T47" fmla="*/ 41 h 49"/>
                  <a:gd name="T48" fmla="*/ 28 w 34"/>
                  <a:gd name="T49" fmla="*/ 46 h 49"/>
                  <a:gd name="T50" fmla="*/ 22 w 34"/>
                  <a:gd name="T51" fmla="*/ 48 h 49"/>
                  <a:gd name="T52" fmla="*/ 16 w 34"/>
                  <a:gd name="T53" fmla="*/ 49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4" h="49">
                    <a:moveTo>
                      <a:pt x="16" y="49"/>
                    </a:moveTo>
                    <a:cubicBezTo>
                      <a:pt x="14" y="49"/>
                      <a:pt x="12" y="49"/>
                      <a:pt x="10" y="48"/>
                    </a:cubicBezTo>
                    <a:cubicBezTo>
                      <a:pt x="8" y="48"/>
                      <a:pt x="7" y="47"/>
                      <a:pt x="5" y="46"/>
                    </a:cubicBezTo>
                    <a:cubicBezTo>
                      <a:pt x="3" y="45"/>
                      <a:pt x="2" y="43"/>
                      <a:pt x="1" y="41"/>
                    </a:cubicBezTo>
                    <a:cubicBezTo>
                      <a:pt x="0" y="39"/>
                      <a:pt x="0" y="37"/>
                      <a:pt x="0" y="34"/>
                    </a:cubicBezTo>
                    <a:cubicBezTo>
                      <a:pt x="0" y="3"/>
                      <a:pt x="0" y="3"/>
                      <a:pt x="0" y="3"/>
                    </a:cubicBezTo>
                    <a:cubicBezTo>
                      <a:pt x="0" y="2"/>
                      <a:pt x="0" y="1"/>
                      <a:pt x="0" y="1"/>
                    </a:cubicBezTo>
                    <a:cubicBezTo>
                      <a:pt x="0" y="1"/>
                      <a:pt x="1" y="0"/>
                      <a:pt x="1" y="0"/>
                    </a:cubicBezTo>
                    <a:cubicBezTo>
                      <a:pt x="6" y="0"/>
                      <a:pt x="6" y="0"/>
                      <a:pt x="6" y="0"/>
                    </a:cubicBezTo>
                    <a:cubicBezTo>
                      <a:pt x="7" y="0"/>
                      <a:pt x="7" y="1"/>
                      <a:pt x="8" y="1"/>
                    </a:cubicBezTo>
                    <a:cubicBezTo>
                      <a:pt x="8" y="1"/>
                      <a:pt x="8" y="2"/>
                      <a:pt x="8" y="3"/>
                    </a:cubicBezTo>
                    <a:cubicBezTo>
                      <a:pt x="8" y="32"/>
                      <a:pt x="8" y="32"/>
                      <a:pt x="8" y="32"/>
                    </a:cubicBezTo>
                    <a:cubicBezTo>
                      <a:pt x="8" y="34"/>
                      <a:pt x="9" y="37"/>
                      <a:pt x="11" y="38"/>
                    </a:cubicBezTo>
                    <a:cubicBezTo>
                      <a:pt x="12" y="40"/>
                      <a:pt x="14" y="41"/>
                      <a:pt x="16" y="41"/>
                    </a:cubicBezTo>
                    <a:cubicBezTo>
                      <a:pt x="20" y="41"/>
                      <a:pt x="22" y="40"/>
                      <a:pt x="23" y="38"/>
                    </a:cubicBezTo>
                    <a:cubicBezTo>
                      <a:pt x="24" y="37"/>
                      <a:pt x="25" y="34"/>
                      <a:pt x="25" y="31"/>
                    </a:cubicBezTo>
                    <a:cubicBezTo>
                      <a:pt x="25" y="3"/>
                      <a:pt x="25" y="3"/>
                      <a:pt x="25" y="3"/>
                    </a:cubicBezTo>
                    <a:cubicBezTo>
                      <a:pt x="25" y="2"/>
                      <a:pt x="25" y="1"/>
                      <a:pt x="25" y="1"/>
                    </a:cubicBezTo>
                    <a:cubicBezTo>
                      <a:pt x="25" y="1"/>
                      <a:pt x="26" y="0"/>
                      <a:pt x="27" y="0"/>
                    </a:cubicBezTo>
                    <a:cubicBezTo>
                      <a:pt x="31" y="0"/>
                      <a:pt x="31" y="0"/>
                      <a:pt x="31" y="0"/>
                    </a:cubicBezTo>
                    <a:cubicBezTo>
                      <a:pt x="32" y="0"/>
                      <a:pt x="33" y="1"/>
                      <a:pt x="33" y="1"/>
                    </a:cubicBezTo>
                    <a:cubicBezTo>
                      <a:pt x="33" y="1"/>
                      <a:pt x="34" y="2"/>
                      <a:pt x="34" y="3"/>
                    </a:cubicBezTo>
                    <a:cubicBezTo>
                      <a:pt x="34" y="33"/>
                      <a:pt x="34" y="33"/>
                      <a:pt x="34" y="33"/>
                    </a:cubicBezTo>
                    <a:cubicBezTo>
                      <a:pt x="34" y="36"/>
                      <a:pt x="33" y="39"/>
                      <a:pt x="32" y="41"/>
                    </a:cubicBezTo>
                    <a:cubicBezTo>
                      <a:pt x="31" y="43"/>
                      <a:pt x="30" y="45"/>
                      <a:pt x="28" y="46"/>
                    </a:cubicBezTo>
                    <a:cubicBezTo>
                      <a:pt x="26" y="47"/>
                      <a:pt x="24" y="48"/>
                      <a:pt x="22" y="48"/>
                    </a:cubicBezTo>
                    <a:cubicBezTo>
                      <a:pt x="20" y="49"/>
                      <a:pt x="18" y="49"/>
                      <a:pt x="16" y="4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51" name="Freeform 84"/>
              <p:cNvSpPr/>
              <p:nvPr/>
            </p:nvSpPr>
            <p:spPr bwMode="auto">
              <a:xfrm>
                <a:off x="5651501" y="3629025"/>
                <a:ext cx="47625" cy="69850"/>
              </a:xfrm>
              <a:custGeom>
                <a:avLst/>
                <a:gdLst>
                  <a:gd name="T0" fmla="*/ 15 w 34"/>
                  <a:gd name="T1" fmla="*/ 50 h 50"/>
                  <a:gd name="T2" fmla="*/ 6 w 34"/>
                  <a:gd name="T3" fmla="*/ 49 h 50"/>
                  <a:gd name="T4" fmla="*/ 1 w 34"/>
                  <a:gd name="T5" fmla="*/ 47 h 50"/>
                  <a:gd name="T6" fmla="*/ 0 w 34"/>
                  <a:gd name="T7" fmla="*/ 45 h 50"/>
                  <a:gd name="T8" fmla="*/ 1 w 34"/>
                  <a:gd name="T9" fmla="*/ 43 h 50"/>
                  <a:gd name="T10" fmla="*/ 2 w 34"/>
                  <a:gd name="T11" fmla="*/ 40 h 50"/>
                  <a:gd name="T12" fmla="*/ 3 w 34"/>
                  <a:gd name="T13" fmla="*/ 39 h 50"/>
                  <a:gd name="T14" fmla="*/ 7 w 34"/>
                  <a:gd name="T15" fmla="*/ 41 h 50"/>
                  <a:gd name="T16" fmla="*/ 14 w 34"/>
                  <a:gd name="T17" fmla="*/ 41 h 50"/>
                  <a:gd name="T18" fmla="*/ 21 w 34"/>
                  <a:gd name="T19" fmla="*/ 40 h 50"/>
                  <a:gd name="T20" fmla="*/ 24 w 34"/>
                  <a:gd name="T21" fmla="*/ 36 h 50"/>
                  <a:gd name="T22" fmla="*/ 22 w 34"/>
                  <a:gd name="T23" fmla="*/ 32 h 50"/>
                  <a:gd name="T24" fmla="*/ 15 w 34"/>
                  <a:gd name="T25" fmla="*/ 28 h 50"/>
                  <a:gd name="T26" fmla="*/ 10 w 34"/>
                  <a:gd name="T27" fmla="*/ 26 h 50"/>
                  <a:gd name="T28" fmla="*/ 6 w 34"/>
                  <a:gd name="T29" fmla="*/ 23 h 50"/>
                  <a:gd name="T30" fmla="*/ 3 w 34"/>
                  <a:gd name="T31" fmla="*/ 19 h 50"/>
                  <a:gd name="T32" fmla="*/ 2 w 34"/>
                  <a:gd name="T33" fmla="*/ 13 h 50"/>
                  <a:gd name="T34" fmla="*/ 3 w 34"/>
                  <a:gd name="T35" fmla="*/ 8 h 50"/>
                  <a:gd name="T36" fmla="*/ 6 w 34"/>
                  <a:gd name="T37" fmla="*/ 4 h 50"/>
                  <a:gd name="T38" fmla="*/ 12 w 34"/>
                  <a:gd name="T39" fmla="*/ 1 h 50"/>
                  <a:gd name="T40" fmla="*/ 19 w 34"/>
                  <a:gd name="T41" fmla="*/ 0 h 50"/>
                  <a:gd name="T42" fmla="*/ 24 w 34"/>
                  <a:gd name="T43" fmla="*/ 0 h 50"/>
                  <a:gd name="T44" fmla="*/ 28 w 34"/>
                  <a:gd name="T45" fmla="*/ 1 h 50"/>
                  <a:gd name="T46" fmla="*/ 30 w 34"/>
                  <a:gd name="T47" fmla="*/ 1 h 50"/>
                  <a:gd name="T48" fmla="*/ 31 w 34"/>
                  <a:gd name="T49" fmla="*/ 2 h 50"/>
                  <a:gd name="T50" fmla="*/ 32 w 34"/>
                  <a:gd name="T51" fmla="*/ 3 h 50"/>
                  <a:gd name="T52" fmla="*/ 31 w 34"/>
                  <a:gd name="T53" fmla="*/ 6 h 50"/>
                  <a:gd name="T54" fmla="*/ 30 w 34"/>
                  <a:gd name="T55" fmla="*/ 8 h 50"/>
                  <a:gd name="T56" fmla="*/ 29 w 34"/>
                  <a:gd name="T57" fmla="*/ 9 h 50"/>
                  <a:gd name="T58" fmla="*/ 25 w 34"/>
                  <a:gd name="T59" fmla="*/ 8 h 50"/>
                  <a:gd name="T60" fmla="*/ 20 w 34"/>
                  <a:gd name="T61" fmla="*/ 8 h 50"/>
                  <a:gd name="T62" fmla="*/ 13 w 34"/>
                  <a:gd name="T63" fmla="*/ 9 h 50"/>
                  <a:gd name="T64" fmla="*/ 11 w 34"/>
                  <a:gd name="T65" fmla="*/ 13 h 50"/>
                  <a:gd name="T66" fmla="*/ 14 w 34"/>
                  <a:gd name="T67" fmla="*/ 17 h 50"/>
                  <a:gd name="T68" fmla="*/ 20 w 34"/>
                  <a:gd name="T69" fmla="*/ 20 h 50"/>
                  <a:gd name="T70" fmla="*/ 30 w 34"/>
                  <a:gd name="T71" fmla="*/ 27 h 50"/>
                  <a:gd name="T72" fmla="*/ 34 w 34"/>
                  <a:gd name="T73" fmla="*/ 36 h 50"/>
                  <a:gd name="T74" fmla="*/ 32 w 34"/>
                  <a:gd name="T75" fmla="*/ 42 h 50"/>
                  <a:gd name="T76" fmla="*/ 28 w 34"/>
                  <a:gd name="T77" fmla="*/ 47 h 50"/>
                  <a:gd name="T78" fmla="*/ 22 w 34"/>
                  <a:gd name="T79" fmla="*/ 49 h 50"/>
                  <a:gd name="T80" fmla="*/ 15 w 34"/>
                  <a:gd name="T81" fmla="*/ 5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4" h="50">
                    <a:moveTo>
                      <a:pt x="15" y="50"/>
                    </a:moveTo>
                    <a:cubicBezTo>
                      <a:pt x="11" y="50"/>
                      <a:pt x="8" y="49"/>
                      <a:pt x="6" y="49"/>
                    </a:cubicBezTo>
                    <a:cubicBezTo>
                      <a:pt x="3" y="48"/>
                      <a:pt x="2" y="47"/>
                      <a:pt x="1" y="47"/>
                    </a:cubicBezTo>
                    <a:cubicBezTo>
                      <a:pt x="1" y="47"/>
                      <a:pt x="0" y="46"/>
                      <a:pt x="0" y="45"/>
                    </a:cubicBezTo>
                    <a:cubicBezTo>
                      <a:pt x="1" y="44"/>
                      <a:pt x="1" y="43"/>
                      <a:pt x="1" y="43"/>
                    </a:cubicBezTo>
                    <a:cubicBezTo>
                      <a:pt x="1" y="42"/>
                      <a:pt x="1" y="41"/>
                      <a:pt x="2" y="40"/>
                    </a:cubicBezTo>
                    <a:cubicBezTo>
                      <a:pt x="2" y="39"/>
                      <a:pt x="2" y="39"/>
                      <a:pt x="3" y="39"/>
                    </a:cubicBezTo>
                    <a:cubicBezTo>
                      <a:pt x="4" y="40"/>
                      <a:pt x="6" y="40"/>
                      <a:pt x="7" y="41"/>
                    </a:cubicBezTo>
                    <a:cubicBezTo>
                      <a:pt x="9" y="41"/>
                      <a:pt x="12" y="41"/>
                      <a:pt x="14" y="41"/>
                    </a:cubicBezTo>
                    <a:cubicBezTo>
                      <a:pt x="17" y="41"/>
                      <a:pt x="19" y="41"/>
                      <a:pt x="21" y="40"/>
                    </a:cubicBezTo>
                    <a:cubicBezTo>
                      <a:pt x="23" y="39"/>
                      <a:pt x="24" y="38"/>
                      <a:pt x="24" y="36"/>
                    </a:cubicBezTo>
                    <a:cubicBezTo>
                      <a:pt x="24" y="34"/>
                      <a:pt x="24" y="33"/>
                      <a:pt x="22" y="32"/>
                    </a:cubicBezTo>
                    <a:cubicBezTo>
                      <a:pt x="21" y="30"/>
                      <a:pt x="19" y="29"/>
                      <a:pt x="15" y="28"/>
                    </a:cubicBezTo>
                    <a:cubicBezTo>
                      <a:pt x="14" y="27"/>
                      <a:pt x="12" y="26"/>
                      <a:pt x="10" y="26"/>
                    </a:cubicBezTo>
                    <a:cubicBezTo>
                      <a:pt x="9" y="25"/>
                      <a:pt x="7" y="24"/>
                      <a:pt x="6" y="23"/>
                    </a:cubicBezTo>
                    <a:cubicBezTo>
                      <a:pt x="5" y="22"/>
                      <a:pt x="4" y="20"/>
                      <a:pt x="3" y="19"/>
                    </a:cubicBezTo>
                    <a:cubicBezTo>
                      <a:pt x="3" y="17"/>
                      <a:pt x="2" y="15"/>
                      <a:pt x="2" y="13"/>
                    </a:cubicBezTo>
                    <a:cubicBezTo>
                      <a:pt x="2" y="11"/>
                      <a:pt x="3" y="10"/>
                      <a:pt x="3" y="8"/>
                    </a:cubicBezTo>
                    <a:cubicBezTo>
                      <a:pt x="4" y="7"/>
                      <a:pt x="5" y="5"/>
                      <a:pt x="6" y="4"/>
                    </a:cubicBezTo>
                    <a:cubicBezTo>
                      <a:pt x="8" y="3"/>
                      <a:pt x="9" y="2"/>
                      <a:pt x="12" y="1"/>
                    </a:cubicBezTo>
                    <a:cubicBezTo>
                      <a:pt x="14" y="1"/>
                      <a:pt x="16" y="0"/>
                      <a:pt x="19" y="0"/>
                    </a:cubicBezTo>
                    <a:cubicBezTo>
                      <a:pt x="21" y="0"/>
                      <a:pt x="23" y="0"/>
                      <a:pt x="24" y="0"/>
                    </a:cubicBezTo>
                    <a:cubicBezTo>
                      <a:pt x="26" y="1"/>
                      <a:pt x="27" y="1"/>
                      <a:pt x="28" y="1"/>
                    </a:cubicBezTo>
                    <a:cubicBezTo>
                      <a:pt x="28" y="1"/>
                      <a:pt x="29" y="1"/>
                      <a:pt x="30" y="1"/>
                    </a:cubicBezTo>
                    <a:cubicBezTo>
                      <a:pt x="30" y="1"/>
                      <a:pt x="31" y="2"/>
                      <a:pt x="31" y="2"/>
                    </a:cubicBezTo>
                    <a:cubicBezTo>
                      <a:pt x="31" y="2"/>
                      <a:pt x="32" y="2"/>
                      <a:pt x="32" y="3"/>
                    </a:cubicBezTo>
                    <a:cubicBezTo>
                      <a:pt x="32" y="4"/>
                      <a:pt x="32" y="5"/>
                      <a:pt x="31" y="6"/>
                    </a:cubicBezTo>
                    <a:cubicBezTo>
                      <a:pt x="31" y="7"/>
                      <a:pt x="31" y="8"/>
                      <a:pt x="30" y="8"/>
                    </a:cubicBezTo>
                    <a:cubicBezTo>
                      <a:pt x="30" y="9"/>
                      <a:pt x="30" y="10"/>
                      <a:pt x="29" y="9"/>
                    </a:cubicBezTo>
                    <a:cubicBezTo>
                      <a:pt x="28" y="9"/>
                      <a:pt x="27" y="9"/>
                      <a:pt x="25" y="8"/>
                    </a:cubicBezTo>
                    <a:cubicBezTo>
                      <a:pt x="23" y="8"/>
                      <a:pt x="22" y="8"/>
                      <a:pt x="20" y="8"/>
                    </a:cubicBezTo>
                    <a:cubicBezTo>
                      <a:pt x="17" y="8"/>
                      <a:pt x="15" y="8"/>
                      <a:pt x="13" y="9"/>
                    </a:cubicBezTo>
                    <a:cubicBezTo>
                      <a:pt x="12" y="10"/>
                      <a:pt x="11" y="11"/>
                      <a:pt x="11" y="13"/>
                    </a:cubicBezTo>
                    <a:cubicBezTo>
                      <a:pt x="11" y="15"/>
                      <a:pt x="12" y="16"/>
                      <a:pt x="14" y="17"/>
                    </a:cubicBezTo>
                    <a:cubicBezTo>
                      <a:pt x="15" y="18"/>
                      <a:pt x="17" y="19"/>
                      <a:pt x="20" y="20"/>
                    </a:cubicBezTo>
                    <a:cubicBezTo>
                      <a:pt x="25" y="22"/>
                      <a:pt x="28" y="24"/>
                      <a:pt x="30" y="27"/>
                    </a:cubicBezTo>
                    <a:cubicBezTo>
                      <a:pt x="33" y="29"/>
                      <a:pt x="34" y="32"/>
                      <a:pt x="34" y="36"/>
                    </a:cubicBezTo>
                    <a:cubicBezTo>
                      <a:pt x="34" y="38"/>
                      <a:pt x="33" y="41"/>
                      <a:pt x="32" y="42"/>
                    </a:cubicBezTo>
                    <a:cubicBezTo>
                      <a:pt x="31" y="44"/>
                      <a:pt x="30" y="46"/>
                      <a:pt x="28" y="47"/>
                    </a:cubicBezTo>
                    <a:cubicBezTo>
                      <a:pt x="26" y="48"/>
                      <a:pt x="24" y="48"/>
                      <a:pt x="22" y="49"/>
                    </a:cubicBezTo>
                    <a:cubicBezTo>
                      <a:pt x="20" y="49"/>
                      <a:pt x="18" y="50"/>
                      <a:pt x="15" y="5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52" name="Freeform 85"/>
              <p:cNvSpPr/>
              <p:nvPr/>
            </p:nvSpPr>
            <p:spPr bwMode="auto">
              <a:xfrm>
                <a:off x="5708651" y="3630613"/>
                <a:ext cx="12700" cy="66675"/>
              </a:xfrm>
              <a:custGeom>
                <a:avLst/>
                <a:gdLst>
                  <a:gd name="T0" fmla="*/ 2 w 9"/>
                  <a:gd name="T1" fmla="*/ 48 h 48"/>
                  <a:gd name="T2" fmla="*/ 0 w 9"/>
                  <a:gd name="T3" fmla="*/ 48 h 48"/>
                  <a:gd name="T4" fmla="*/ 0 w 9"/>
                  <a:gd name="T5" fmla="*/ 46 h 48"/>
                  <a:gd name="T6" fmla="*/ 0 w 9"/>
                  <a:gd name="T7" fmla="*/ 3 h 48"/>
                  <a:gd name="T8" fmla="*/ 0 w 9"/>
                  <a:gd name="T9" fmla="*/ 1 h 48"/>
                  <a:gd name="T10" fmla="*/ 3 w 9"/>
                  <a:gd name="T11" fmla="*/ 0 h 48"/>
                  <a:gd name="T12" fmla="*/ 7 w 9"/>
                  <a:gd name="T13" fmla="*/ 0 h 48"/>
                  <a:gd name="T14" fmla="*/ 9 w 9"/>
                  <a:gd name="T15" fmla="*/ 1 h 48"/>
                  <a:gd name="T16" fmla="*/ 9 w 9"/>
                  <a:gd name="T17" fmla="*/ 3 h 48"/>
                  <a:gd name="T18" fmla="*/ 9 w 9"/>
                  <a:gd name="T19" fmla="*/ 46 h 48"/>
                  <a:gd name="T20" fmla="*/ 8 w 9"/>
                  <a:gd name="T21" fmla="*/ 48 h 48"/>
                  <a:gd name="T22" fmla="*/ 7 w 9"/>
                  <a:gd name="T23" fmla="*/ 48 h 48"/>
                  <a:gd name="T24" fmla="*/ 2 w 9"/>
                  <a:gd name="T25" fmla="*/ 48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 h="48">
                    <a:moveTo>
                      <a:pt x="2" y="48"/>
                    </a:moveTo>
                    <a:cubicBezTo>
                      <a:pt x="1" y="48"/>
                      <a:pt x="1" y="48"/>
                      <a:pt x="0" y="48"/>
                    </a:cubicBezTo>
                    <a:cubicBezTo>
                      <a:pt x="0" y="47"/>
                      <a:pt x="0" y="47"/>
                      <a:pt x="0" y="46"/>
                    </a:cubicBezTo>
                    <a:cubicBezTo>
                      <a:pt x="0" y="3"/>
                      <a:pt x="0" y="3"/>
                      <a:pt x="0" y="3"/>
                    </a:cubicBezTo>
                    <a:cubicBezTo>
                      <a:pt x="0" y="2"/>
                      <a:pt x="0" y="1"/>
                      <a:pt x="0" y="1"/>
                    </a:cubicBezTo>
                    <a:cubicBezTo>
                      <a:pt x="1" y="1"/>
                      <a:pt x="1" y="0"/>
                      <a:pt x="3" y="0"/>
                    </a:cubicBezTo>
                    <a:cubicBezTo>
                      <a:pt x="7" y="0"/>
                      <a:pt x="7" y="0"/>
                      <a:pt x="7" y="0"/>
                    </a:cubicBezTo>
                    <a:cubicBezTo>
                      <a:pt x="8" y="0"/>
                      <a:pt x="8" y="1"/>
                      <a:pt x="9" y="1"/>
                    </a:cubicBezTo>
                    <a:cubicBezTo>
                      <a:pt x="9" y="1"/>
                      <a:pt x="9" y="2"/>
                      <a:pt x="9" y="3"/>
                    </a:cubicBezTo>
                    <a:cubicBezTo>
                      <a:pt x="9" y="46"/>
                      <a:pt x="9" y="46"/>
                      <a:pt x="9" y="46"/>
                    </a:cubicBezTo>
                    <a:cubicBezTo>
                      <a:pt x="9" y="47"/>
                      <a:pt x="9" y="47"/>
                      <a:pt x="8" y="48"/>
                    </a:cubicBezTo>
                    <a:cubicBezTo>
                      <a:pt x="8" y="48"/>
                      <a:pt x="8" y="48"/>
                      <a:pt x="7" y="48"/>
                    </a:cubicBezTo>
                    <a:lnTo>
                      <a:pt x="2" y="4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53" name="Freeform 86"/>
              <p:cNvSpPr/>
              <p:nvPr/>
            </p:nvSpPr>
            <p:spPr bwMode="auto">
              <a:xfrm>
                <a:off x="5734051" y="3632200"/>
                <a:ext cx="50800" cy="65088"/>
              </a:xfrm>
              <a:custGeom>
                <a:avLst/>
                <a:gdLst>
                  <a:gd name="T0" fmla="*/ 30 w 37"/>
                  <a:gd name="T1" fmla="*/ 47 h 47"/>
                  <a:gd name="T2" fmla="*/ 29 w 37"/>
                  <a:gd name="T3" fmla="*/ 47 h 47"/>
                  <a:gd name="T4" fmla="*/ 27 w 37"/>
                  <a:gd name="T5" fmla="*/ 45 h 47"/>
                  <a:gd name="T6" fmla="*/ 8 w 37"/>
                  <a:gd name="T7" fmla="*/ 15 h 47"/>
                  <a:gd name="T8" fmla="*/ 8 w 37"/>
                  <a:gd name="T9" fmla="*/ 44 h 47"/>
                  <a:gd name="T10" fmla="*/ 8 w 37"/>
                  <a:gd name="T11" fmla="*/ 46 h 47"/>
                  <a:gd name="T12" fmla="*/ 6 w 37"/>
                  <a:gd name="T13" fmla="*/ 47 h 47"/>
                  <a:gd name="T14" fmla="*/ 2 w 37"/>
                  <a:gd name="T15" fmla="*/ 47 h 47"/>
                  <a:gd name="T16" fmla="*/ 0 w 37"/>
                  <a:gd name="T17" fmla="*/ 47 h 47"/>
                  <a:gd name="T18" fmla="*/ 0 w 37"/>
                  <a:gd name="T19" fmla="*/ 44 h 47"/>
                  <a:gd name="T20" fmla="*/ 0 w 37"/>
                  <a:gd name="T21" fmla="*/ 2 h 47"/>
                  <a:gd name="T22" fmla="*/ 0 w 37"/>
                  <a:gd name="T23" fmla="*/ 2 h 47"/>
                  <a:gd name="T24" fmla="*/ 0 w 37"/>
                  <a:gd name="T25" fmla="*/ 1 h 47"/>
                  <a:gd name="T26" fmla="*/ 0 w 37"/>
                  <a:gd name="T27" fmla="*/ 0 h 47"/>
                  <a:gd name="T28" fmla="*/ 2 w 37"/>
                  <a:gd name="T29" fmla="*/ 0 h 47"/>
                  <a:gd name="T30" fmla="*/ 6 w 37"/>
                  <a:gd name="T31" fmla="*/ 0 h 47"/>
                  <a:gd name="T32" fmla="*/ 8 w 37"/>
                  <a:gd name="T33" fmla="*/ 0 h 47"/>
                  <a:gd name="T34" fmla="*/ 9 w 37"/>
                  <a:gd name="T35" fmla="*/ 1 h 47"/>
                  <a:gd name="T36" fmla="*/ 9 w 37"/>
                  <a:gd name="T37" fmla="*/ 1 h 47"/>
                  <a:gd name="T38" fmla="*/ 10 w 37"/>
                  <a:gd name="T39" fmla="*/ 2 h 47"/>
                  <a:gd name="T40" fmla="*/ 11 w 37"/>
                  <a:gd name="T41" fmla="*/ 5 h 47"/>
                  <a:gd name="T42" fmla="*/ 15 w 37"/>
                  <a:gd name="T43" fmla="*/ 10 h 47"/>
                  <a:gd name="T44" fmla="*/ 20 w 37"/>
                  <a:gd name="T45" fmla="*/ 19 h 47"/>
                  <a:gd name="T46" fmla="*/ 28 w 37"/>
                  <a:gd name="T47" fmla="*/ 32 h 47"/>
                  <a:gd name="T48" fmla="*/ 28 w 37"/>
                  <a:gd name="T49" fmla="*/ 32 h 47"/>
                  <a:gd name="T50" fmla="*/ 28 w 37"/>
                  <a:gd name="T51" fmla="*/ 31 h 47"/>
                  <a:gd name="T52" fmla="*/ 28 w 37"/>
                  <a:gd name="T53" fmla="*/ 28 h 47"/>
                  <a:gd name="T54" fmla="*/ 28 w 37"/>
                  <a:gd name="T55" fmla="*/ 23 h 47"/>
                  <a:gd name="T56" fmla="*/ 28 w 37"/>
                  <a:gd name="T57" fmla="*/ 15 h 47"/>
                  <a:gd name="T58" fmla="*/ 28 w 37"/>
                  <a:gd name="T59" fmla="*/ 2 h 47"/>
                  <a:gd name="T60" fmla="*/ 29 w 37"/>
                  <a:gd name="T61" fmla="*/ 0 h 47"/>
                  <a:gd name="T62" fmla="*/ 30 w 37"/>
                  <a:gd name="T63" fmla="*/ 0 h 47"/>
                  <a:gd name="T64" fmla="*/ 35 w 37"/>
                  <a:gd name="T65" fmla="*/ 0 h 47"/>
                  <a:gd name="T66" fmla="*/ 36 w 37"/>
                  <a:gd name="T67" fmla="*/ 0 h 47"/>
                  <a:gd name="T68" fmla="*/ 37 w 37"/>
                  <a:gd name="T69" fmla="*/ 3 h 47"/>
                  <a:gd name="T70" fmla="*/ 37 w 37"/>
                  <a:gd name="T71" fmla="*/ 44 h 47"/>
                  <a:gd name="T72" fmla="*/ 36 w 37"/>
                  <a:gd name="T73" fmla="*/ 47 h 47"/>
                  <a:gd name="T74" fmla="*/ 34 w 37"/>
                  <a:gd name="T75" fmla="*/ 47 h 47"/>
                  <a:gd name="T76" fmla="*/ 30 w 37"/>
                  <a:gd name="T77" fmla="*/ 47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7" h="47">
                    <a:moveTo>
                      <a:pt x="30" y="47"/>
                    </a:moveTo>
                    <a:cubicBezTo>
                      <a:pt x="30" y="47"/>
                      <a:pt x="29" y="47"/>
                      <a:pt x="29" y="47"/>
                    </a:cubicBezTo>
                    <a:cubicBezTo>
                      <a:pt x="28" y="47"/>
                      <a:pt x="28" y="46"/>
                      <a:pt x="27" y="45"/>
                    </a:cubicBezTo>
                    <a:cubicBezTo>
                      <a:pt x="8" y="15"/>
                      <a:pt x="8" y="15"/>
                      <a:pt x="8" y="15"/>
                    </a:cubicBezTo>
                    <a:cubicBezTo>
                      <a:pt x="8" y="44"/>
                      <a:pt x="8" y="44"/>
                      <a:pt x="8" y="44"/>
                    </a:cubicBezTo>
                    <a:cubicBezTo>
                      <a:pt x="8" y="45"/>
                      <a:pt x="8" y="46"/>
                      <a:pt x="8" y="46"/>
                    </a:cubicBezTo>
                    <a:cubicBezTo>
                      <a:pt x="8" y="47"/>
                      <a:pt x="7" y="47"/>
                      <a:pt x="6" y="47"/>
                    </a:cubicBezTo>
                    <a:cubicBezTo>
                      <a:pt x="2" y="47"/>
                      <a:pt x="2" y="47"/>
                      <a:pt x="2" y="47"/>
                    </a:cubicBezTo>
                    <a:cubicBezTo>
                      <a:pt x="2" y="47"/>
                      <a:pt x="1" y="47"/>
                      <a:pt x="0" y="47"/>
                    </a:cubicBezTo>
                    <a:cubicBezTo>
                      <a:pt x="0" y="47"/>
                      <a:pt x="0" y="46"/>
                      <a:pt x="0" y="44"/>
                    </a:cubicBezTo>
                    <a:cubicBezTo>
                      <a:pt x="0" y="2"/>
                      <a:pt x="0" y="2"/>
                      <a:pt x="0" y="2"/>
                    </a:cubicBezTo>
                    <a:cubicBezTo>
                      <a:pt x="0" y="2"/>
                      <a:pt x="0" y="2"/>
                      <a:pt x="0" y="2"/>
                    </a:cubicBezTo>
                    <a:cubicBezTo>
                      <a:pt x="0" y="1"/>
                      <a:pt x="0" y="1"/>
                      <a:pt x="0" y="1"/>
                    </a:cubicBezTo>
                    <a:cubicBezTo>
                      <a:pt x="0" y="1"/>
                      <a:pt x="0" y="0"/>
                      <a:pt x="0" y="0"/>
                    </a:cubicBezTo>
                    <a:cubicBezTo>
                      <a:pt x="1" y="0"/>
                      <a:pt x="1" y="0"/>
                      <a:pt x="2" y="0"/>
                    </a:cubicBezTo>
                    <a:cubicBezTo>
                      <a:pt x="6" y="0"/>
                      <a:pt x="6" y="0"/>
                      <a:pt x="6" y="0"/>
                    </a:cubicBezTo>
                    <a:cubicBezTo>
                      <a:pt x="7" y="0"/>
                      <a:pt x="7" y="0"/>
                      <a:pt x="8" y="0"/>
                    </a:cubicBezTo>
                    <a:cubicBezTo>
                      <a:pt x="8" y="0"/>
                      <a:pt x="8" y="0"/>
                      <a:pt x="9" y="1"/>
                    </a:cubicBezTo>
                    <a:cubicBezTo>
                      <a:pt x="9" y="1"/>
                      <a:pt x="9" y="1"/>
                      <a:pt x="9" y="1"/>
                    </a:cubicBezTo>
                    <a:cubicBezTo>
                      <a:pt x="9" y="1"/>
                      <a:pt x="9" y="2"/>
                      <a:pt x="10" y="2"/>
                    </a:cubicBezTo>
                    <a:cubicBezTo>
                      <a:pt x="10" y="3"/>
                      <a:pt x="11" y="4"/>
                      <a:pt x="11" y="5"/>
                    </a:cubicBezTo>
                    <a:cubicBezTo>
                      <a:pt x="12" y="6"/>
                      <a:pt x="13" y="8"/>
                      <a:pt x="15" y="10"/>
                    </a:cubicBezTo>
                    <a:cubicBezTo>
                      <a:pt x="16" y="13"/>
                      <a:pt x="18" y="16"/>
                      <a:pt x="20" y="19"/>
                    </a:cubicBezTo>
                    <a:cubicBezTo>
                      <a:pt x="23" y="23"/>
                      <a:pt x="25" y="27"/>
                      <a:pt x="28" y="32"/>
                    </a:cubicBezTo>
                    <a:cubicBezTo>
                      <a:pt x="28" y="32"/>
                      <a:pt x="28" y="32"/>
                      <a:pt x="28" y="32"/>
                    </a:cubicBezTo>
                    <a:cubicBezTo>
                      <a:pt x="28" y="32"/>
                      <a:pt x="28" y="32"/>
                      <a:pt x="28" y="31"/>
                    </a:cubicBezTo>
                    <a:cubicBezTo>
                      <a:pt x="28" y="30"/>
                      <a:pt x="28" y="30"/>
                      <a:pt x="28" y="28"/>
                    </a:cubicBezTo>
                    <a:cubicBezTo>
                      <a:pt x="28" y="27"/>
                      <a:pt x="28" y="25"/>
                      <a:pt x="28" y="23"/>
                    </a:cubicBezTo>
                    <a:cubicBezTo>
                      <a:pt x="28" y="21"/>
                      <a:pt x="28" y="18"/>
                      <a:pt x="28" y="15"/>
                    </a:cubicBezTo>
                    <a:cubicBezTo>
                      <a:pt x="28" y="12"/>
                      <a:pt x="28" y="7"/>
                      <a:pt x="28" y="2"/>
                    </a:cubicBezTo>
                    <a:cubicBezTo>
                      <a:pt x="28" y="2"/>
                      <a:pt x="28" y="1"/>
                      <a:pt x="29" y="0"/>
                    </a:cubicBezTo>
                    <a:cubicBezTo>
                      <a:pt x="29" y="0"/>
                      <a:pt x="29" y="0"/>
                      <a:pt x="30" y="0"/>
                    </a:cubicBezTo>
                    <a:cubicBezTo>
                      <a:pt x="35" y="0"/>
                      <a:pt x="35" y="0"/>
                      <a:pt x="35" y="0"/>
                    </a:cubicBezTo>
                    <a:cubicBezTo>
                      <a:pt x="36" y="0"/>
                      <a:pt x="36" y="0"/>
                      <a:pt x="36" y="0"/>
                    </a:cubicBezTo>
                    <a:cubicBezTo>
                      <a:pt x="37" y="1"/>
                      <a:pt x="37" y="1"/>
                      <a:pt x="37" y="3"/>
                    </a:cubicBezTo>
                    <a:cubicBezTo>
                      <a:pt x="37" y="44"/>
                      <a:pt x="37" y="44"/>
                      <a:pt x="37" y="44"/>
                    </a:cubicBezTo>
                    <a:cubicBezTo>
                      <a:pt x="37" y="45"/>
                      <a:pt x="37" y="46"/>
                      <a:pt x="36" y="47"/>
                    </a:cubicBezTo>
                    <a:cubicBezTo>
                      <a:pt x="36" y="47"/>
                      <a:pt x="35" y="47"/>
                      <a:pt x="34" y="47"/>
                    </a:cubicBezTo>
                    <a:lnTo>
                      <a:pt x="30" y="4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54" name="Freeform 87"/>
              <p:cNvSpPr/>
              <p:nvPr/>
            </p:nvSpPr>
            <p:spPr bwMode="auto">
              <a:xfrm>
                <a:off x="5797551" y="3632200"/>
                <a:ext cx="41275" cy="65088"/>
              </a:xfrm>
              <a:custGeom>
                <a:avLst/>
                <a:gdLst>
                  <a:gd name="T0" fmla="*/ 2 w 29"/>
                  <a:gd name="T1" fmla="*/ 47 h 47"/>
                  <a:gd name="T2" fmla="*/ 0 w 29"/>
                  <a:gd name="T3" fmla="*/ 47 h 47"/>
                  <a:gd name="T4" fmla="*/ 0 w 29"/>
                  <a:gd name="T5" fmla="*/ 45 h 47"/>
                  <a:gd name="T6" fmla="*/ 0 w 29"/>
                  <a:gd name="T7" fmla="*/ 3 h 47"/>
                  <a:gd name="T8" fmla="*/ 0 w 29"/>
                  <a:gd name="T9" fmla="*/ 0 h 47"/>
                  <a:gd name="T10" fmla="*/ 2 w 29"/>
                  <a:gd name="T11" fmla="*/ 0 h 47"/>
                  <a:gd name="T12" fmla="*/ 25 w 29"/>
                  <a:gd name="T13" fmla="*/ 0 h 47"/>
                  <a:gd name="T14" fmla="*/ 27 w 29"/>
                  <a:gd name="T15" fmla="*/ 0 h 47"/>
                  <a:gd name="T16" fmla="*/ 28 w 29"/>
                  <a:gd name="T17" fmla="*/ 1 h 47"/>
                  <a:gd name="T18" fmla="*/ 28 w 29"/>
                  <a:gd name="T19" fmla="*/ 5 h 47"/>
                  <a:gd name="T20" fmla="*/ 27 w 29"/>
                  <a:gd name="T21" fmla="*/ 7 h 47"/>
                  <a:gd name="T22" fmla="*/ 24 w 29"/>
                  <a:gd name="T23" fmla="*/ 7 h 47"/>
                  <a:gd name="T24" fmla="*/ 9 w 29"/>
                  <a:gd name="T25" fmla="*/ 7 h 47"/>
                  <a:gd name="T26" fmla="*/ 8 w 29"/>
                  <a:gd name="T27" fmla="*/ 7 h 47"/>
                  <a:gd name="T28" fmla="*/ 8 w 29"/>
                  <a:gd name="T29" fmla="*/ 18 h 47"/>
                  <a:gd name="T30" fmla="*/ 9 w 29"/>
                  <a:gd name="T31" fmla="*/ 19 h 47"/>
                  <a:gd name="T32" fmla="*/ 22 w 29"/>
                  <a:gd name="T33" fmla="*/ 19 h 47"/>
                  <a:gd name="T34" fmla="*/ 24 w 29"/>
                  <a:gd name="T35" fmla="*/ 19 h 47"/>
                  <a:gd name="T36" fmla="*/ 25 w 29"/>
                  <a:gd name="T37" fmla="*/ 21 h 47"/>
                  <a:gd name="T38" fmla="*/ 24 w 29"/>
                  <a:gd name="T39" fmla="*/ 22 h 47"/>
                  <a:gd name="T40" fmla="*/ 24 w 29"/>
                  <a:gd name="T41" fmla="*/ 24 h 47"/>
                  <a:gd name="T42" fmla="*/ 23 w 29"/>
                  <a:gd name="T43" fmla="*/ 26 h 47"/>
                  <a:gd name="T44" fmla="*/ 21 w 29"/>
                  <a:gd name="T45" fmla="*/ 26 h 47"/>
                  <a:gd name="T46" fmla="*/ 9 w 29"/>
                  <a:gd name="T47" fmla="*/ 26 h 47"/>
                  <a:gd name="T48" fmla="*/ 8 w 29"/>
                  <a:gd name="T49" fmla="*/ 27 h 47"/>
                  <a:gd name="T50" fmla="*/ 8 w 29"/>
                  <a:gd name="T51" fmla="*/ 39 h 47"/>
                  <a:gd name="T52" fmla="*/ 9 w 29"/>
                  <a:gd name="T53" fmla="*/ 39 h 47"/>
                  <a:gd name="T54" fmla="*/ 9 w 29"/>
                  <a:gd name="T55" fmla="*/ 39 h 47"/>
                  <a:gd name="T56" fmla="*/ 25 w 29"/>
                  <a:gd name="T57" fmla="*/ 39 h 47"/>
                  <a:gd name="T58" fmla="*/ 28 w 29"/>
                  <a:gd name="T59" fmla="*/ 40 h 47"/>
                  <a:gd name="T60" fmla="*/ 29 w 29"/>
                  <a:gd name="T61" fmla="*/ 42 h 47"/>
                  <a:gd name="T62" fmla="*/ 29 w 29"/>
                  <a:gd name="T63" fmla="*/ 45 h 47"/>
                  <a:gd name="T64" fmla="*/ 28 w 29"/>
                  <a:gd name="T65" fmla="*/ 47 h 47"/>
                  <a:gd name="T66" fmla="*/ 26 w 29"/>
                  <a:gd name="T67" fmla="*/ 47 h 47"/>
                  <a:gd name="T68" fmla="*/ 2 w 29"/>
                  <a:gd name="T69" fmla="*/ 47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9" h="47">
                    <a:moveTo>
                      <a:pt x="2" y="47"/>
                    </a:moveTo>
                    <a:cubicBezTo>
                      <a:pt x="1" y="47"/>
                      <a:pt x="1" y="47"/>
                      <a:pt x="0" y="47"/>
                    </a:cubicBezTo>
                    <a:cubicBezTo>
                      <a:pt x="0" y="46"/>
                      <a:pt x="0" y="46"/>
                      <a:pt x="0" y="45"/>
                    </a:cubicBezTo>
                    <a:cubicBezTo>
                      <a:pt x="0" y="3"/>
                      <a:pt x="0" y="3"/>
                      <a:pt x="0" y="3"/>
                    </a:cubicBezTo>
                    <a:cubicBezTo>
                      <a:pt x="0" y="2"/>
                      <a:pt x="0" y="1"/>
                      <a:pt x="0" y="0"/>
                    </a:cubicBezTo>
                    <a:cubicBezTo>
                      <a:pt x="0" y="0"/>
                      <a:pt x="1" y="0"/>
                      <a:pt x="2" y="0"/>
                    </a:cubicBezTo>
                    <a:cubicBezTo>
                      <a:pt x="25" y="0"/>
                      <a:pt x="25" y="0"/>
                      <a:pt x="25" y="0"/>
                    </a:cubicBezTo>
                    <a:cubicBezTo>
                      <a:pt x="26" y="0"/>
                      <a:pt x="27" y="0"/>
                      <a:pt x="27" y="0"/>
                    </a:cubicBezTo>
                    <a:cubicBezTo>
                      <a:pt x="27" y="0"/>
                      <a:pt x="28" y="1"/>
                      <a:pt x="28" y="1"/>
                    </a:cubicBezTo>
                    <a:cubicBezTo>
                      <a:pt x="28" y="5"/>
                      <a:pt x="28" y="5"/>
                      <a:pt x="28" y="5"/>
                    </a:cubicBezTo>
                    <a:cubicBezTo>
                      <a:pt x="28" y="6"/>
                      <a:pt x="27" y="7"/>
                      <a:pt x="27" y="7"/>
                    </a:cubicBezTo>
                    <a:cubicBezTo>
                      <a:pt x="26" y="7"/>
                      <a:pt x="25" y="7"/>
                      <a:pt x="24" y="7"/>
                    </a:cubicBezTo>
                    <a:cubicBezTo>
                      <a:pt x="9" y="7"/>
                      <a:pt x="9" y="7"/>
                      <a:pt x="9" y="7"/>
                    </a:cubicBezTo>
                    <a:cubicBezTo>
                      <a:pt x="8" y="7"/>
                      <a:pt x="8" y="7"/>
                      <a:pt x="8" y="7"/>
                    </a:cubicBezTo>
                    <a:cubicBezTo>
                      <a:pt x="8" y="18"/>
                      <a:pt x="8" y="18"/>
                      <a:pt x="8" y="18"/>
                    </a:cubicBezTo>
                    <a:cubicBezTo>
                      <a:pt x="8" y="18"/>
                      <a:pt x="8" y="19"/>
                      <a:pt x="9" y="19"/>
                    </a:cubicBezTo>
                    <a:cubicBezTo>
                      <a:pt x="22" y="19"/>
                      <a:pt x="22" y="19"/>
                      <a:pt x="22" y="19"/>
                    </a:cubicBezTo>
                    <a:cubicBezTo>
                      <a:pt x="23" y="19"/>
                      <a:pt x="24" y="19"/>
                      <a:pt x="24" y="19"/>
                    </a:cubicBezTo>
                    <a:cubicBezTo>
                      <a:pt x="25" y="19"/>
                      <a:pt x="25" y="20"/>
                      <a:pt x="25" y="21"/>
                    </a:cubicBezTo>
                    <a:cubicBezTo>
                      <a:pt x="25" y="21"/>
                      <a:pt x="24" y="22"/>
                      <a:pt x="24" y="22"/>
                    </a:cubicBezTo>
                    <a:cubicBezTo>
                      <a:pt x="24" y="23"/>
                      <a:pt x="24" y="24"/>
                      <a:pt x="24" y="24"/>
                    </a:cubicBezTo>
                    <a:cubicBezTo>
                      <a:pt x="24" y="25"/>
                      <a:pt x="24" y="26"/>
                      <a:pt x="23" y="26"/>
                    </a:cubicBezTo>
                    <a:cubicBezTo>
                      <a:pt x="22" y="26"/>
                      <a:pt x="21" y="26"/>
                      <a:pt x="21" y="26"/>
                    </a:cubicBezTo>
                    <a:cubicBezTo>
                      <a:pt x="9" y="26"/>
                      <a:pt x="9" y="26"/>
                      <a:pt x="9" y="26"/>
                    </a:cubicBezTo>
                    <a:cubicBezTo>
                      <a:pt x="9" y="26"/>
                      <a:pt x="8" y="26"/>
                      <a:pt x="8" y="27"/>
                    </a:cubicBezTo>
                    <a:cubicBezTo>
                      <a:pt x="8" y="39"/>
                      <a:pt x="8" y="39"/>
                      <a:pt x="8" y="39"/>
                    </a:cubicBezTo>
                    <a:cubicBezTo>
                      <a:pt x="8" y="39"/>
                      <a:pt x="8" y="39"/>
                      <a:pt x="9" y="39"/>
                    </a:cubicBezTo>
                    <a:cubicBezTo>
                      <a:pt x="9" y="39"/>
                      <a:pt x="9" y="39"/>
                      <a:pt x="9" y="39"/>
                    </a:cubicBezTo>
                    <a:cubicBezTo>
                      <a:pt x="25" y="39"/>
                      <a:pt x="25" y="39"/>
                      <a:pt x="25" y="39"/>
                    </a:cubicBezTo>
                    <a:cubicBezTo>
                      <a:pt x="26" y="39"/>
                      <a:pt x="27" y="40"/>
                      <a:pt x="28" y="40"/>
                    </a:cubicBezTo>
                    <a:cubicBezTo>
                      <a:pt x="28" y="40"/>
                      <a:pt x="29" y="41"/>
                      <a:pt x="29" y="42"/>
                    </a:cubicBezTo>
                    <a:cubicBezTo>
                      <a:pt x="29" y="45"/>
                      <a:pt x="29" y="45"/>
                      <a:pt x="29" y="45"/>
                    </a:cubicBezTo>
                    <a:cubicBezTo>
                      <a:pt x="29" y="46"/>
                      <a:pt x="28" y="46"/>
                      <a:pt x="28" y="47"/>
                    </a:cubicBezTo>
                    <a:cubicBezTo>
                      <a:pt x="27" y="47"/>
                      <a:pt x="27" y="47"/>
                      <a:pt x="26" y="47"/>
                    </a:cubicBezTo>
                    <a:lnTo>
                      <a:pt x="2" y="4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55" name="Freeform 88"/>
              <p:cNvSpPr/>
              <p:nvPr/>
            </p:nvSpPr>
            <p:spPr bwMode="auto">
              <a:xfrm>
                <a:off x="5848351" y="3629025"/>
                <a:ext cx="46038" cy="69850"/>
              </a:xfrm>
              <a:custGeom>
                <a:avLst/>
                <a:gdLst>
                  <a:gd name="T0" fmla="*/ 15 w 33"/>
                  <a:gd name="T1" fmla="*/ 50 h 50"/>
                  <a:gd name="T2" fmla="*/ 5 w 33"/>
                  <a:gd name="T3" fmla="*/ 49 h 50"/>
                  <a:gd name="T4" fmla="*/ 0 w 33"/>
                  <a:gd name="T5" fmla="*/ 47 h 50"/>
                  <a:gd name="T6" fmla="*/ 0 w 33"/>
                  <a:gd name="T7" fmla="*/ 45 h 50"/>
                  <a:gd name="T8" fmla="*/ 1 w 33"/>
                  <a:gd name="T9" fmla="*/ 43 h 50"/>
                  <a:gd name="T10" fmla="*/ 1 w 33"/>
                  <a:gd name="T11" fmla="*/ 40 h 50"/>
                  <a:gd name="T12" fmla="*/ 2 w 33"/>
                  <a:gd name="T13" fmla="*/ 39 h 50"/>
                  <a:gd name="T14" fmla="*/ 7 w 33"/>
                  <a:gd name="T15" fmla="*/ 41 h 50"/>
                  <a:gd name="T16" fmla="*/ 14 w 33"/>
                  <a:gd name="T17" fmla="*/ 41 h 50"/>
                  <a:gd name="T18" fmla="*/ 21 w 33"/>
                  <a:gd name="T19" fmla="*/ 40 h 50"/>
                  <a:gd name="T20" fmla="*/ 24 w 33"/>
                  <a:gd name="T21" fmla="*/ 36 h 50"/>
                  <a:gd name="T22" fmla="*/ 22 w 33"/>
                  <a:gd name="T23" fmla="*/ 32 h 50"/>
                  <a:gd name="T24" fmla="*/ 15 w 33"/>
                  <a:gd name="T25" fmla="*/ 28 h 50"/>
                  <a:gd name="T26" fmla="*/ 10 w 33"/>
                  <a:gd name="T27" fmla="*/ 26 h 50"/>
                  <a:gd name="T28" fmla="*/ 6 w 33"/>
                  <a:gd name="T29" fmla="*/ 23 h 50"/>
                  <a:gd name="T30" fmla="*/ 3 w 33"/>
                  <a:gd name="T31" fmla="*/ 19 h 50"/>
                  <a:gd name="T32" fmla="*/ 2 w 33"/>
                  <a:gd name="T33" fmla="*/ 13 h 50"/>
                  <a:gd name="T34" fmla="*/ 3 w 33"/>
                  <a:gd name="T35" fmla="*/ 8 h 50"/>
                  <a:gd name="T36" fmla="*/ 6 w 33"/>
                  <a:gd name="T37" fmla="*/ 4 h 50"/>
                  <a:gd name="T38" fmla="*/ 11 w 33"/>
                  <a:gd name="T39" fmla="*/ 1 h 50"/>
                  <a:gd name="T40" fmla="*/ 19 w 33"/>
                  <a:gd name="T41" fmla="*/ 0 h 50"/>
                  <a:gd name="T42" fmla="*/ 24 w 33"/>
                  <a:gd name="T43" fmla="*/ 0 h 50"/>
                  <a:gd name="T44" fmla="*/ 27 w 33"/>
                  <a:gd name="T45" fmla="*/ 1 h 50"/>
                  <a:gd name="T46" fmla="*/ 29 w 33"/>
                  <a:gd name="T47" fmla="*/ 1 h 50"/>
                  <a:gd name="T48" fmla="*/ 31 w 33"/>
                  <a:gd name="T49" fmla="*/ 2 h 50"/>
                  <a:gd name="T50" fmla="*/ 31 w 33"/>
                  <a:gd name="T51" fmla="*/ 3 h 50"/>
                  <a:gd name="T52" fmla="*/ 31 w 33"/>
                  <a:gd name="T53" fmla="*/ 6 h 50"/>
                  <a:gd name="T54" fmla="*/ 30 w 33"/>
                  <a:gd name="T55" fmla="*/ 8 h 50"/>
                  <a:gd name="T56" fmla="*/ 29 w 33"/>
                  <a:gd name="T57" fmla="*/ 9 h 50"/>
                  <a:gd name="T58" fmla="*/ 25 w 33"/>
                  <a:gd name="T59" fmla="*/ 8 h 50"/>
                  <a:gd name="T60" fmla="*/ 20 w 33"/>
                  <a:gd name="T61" fmla="*/ 8 h 50"/>
                  <a:gd name="T62" fmla="*/ 13 w 33"/>
                  <a:gd name="T63" fmla="*/ 9 h 50"/>
                  <a:gd name="T64" fmla="*/ 11 w 33"/>
                  <a:gd name="T65" fmla="*/ 13 h 50"/>
                  <a:gd name="T66" fmla="*/ 13 w 33"/>
                  <a:gd name="T67" fmla="*/ 17 h 50"/>
                  <a:gd name="T68" fmla="*/ 20 w 33"/>
                  <a:gd name="T69" fmla="*/ 20 h 50"/>
                  <a:gd name="T70" fmla="*/ 30 w 33"/>
                  <a:gd name="T71" fmla="*/ 27 h 50"/>
                  <a:gd name="T72" fmla="*/ 33 w 33"/>
                  <a:gd name="T73" fmla="*/ 36 h 50"/>
                  <a:gd name="T74" fmla="*/ 32 w 33"/>
                  <a:gd name="T75" fmla="*/ 42 h 50"/>
                  <a:gd name="T76" fmla="*/ 28 w 33"/>
                  <a:gd name="T77" fmla="*/ 47 h 50"/>
                  <a:gd name="T78" fmla="*/ 22 w 33"/>
                  <a:gd name="T79" fmla="*/ 49 h 50"/>
                  <a:gd name="T80" fmla="*/ 15 w 33"/>
                  <a:gd name="T81" fmla="*/ 5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 h="50">
                    <a:moveTo>
                      <a:pt x="15" y="50"/>
                    </a:moveTo>
                    <a:cubicBezTo>
                      <a:pt x="11" y="50"/>
                      <a:pt x="8" y="49"/>
                      <a:pt x="5" y="49"/>
                    </a:cubicBezTo>
                    <a:cubicBezTo>
                      <a:pt x="3" y="48"/>
                      <a:pt x="1" y="47"/>
                      <a:pt x="0" y="47"/>
                    </a:cubicBezTo>
                    <a:cubicBezTo>
                      <a:pt x="0" y="47"/>
                      <a:pt x="0" y="46"/>
                      <a:pt x="0" y="45"/>
                    </a:cubicBezTo>
                    <a:cubicBezTo>
                      <a:pt x="0" y="44"/>
                      <a:pt x="0" y="43"/>
                      <a:pt x="1" y="43"/>
                    </a:cubicBezTo>
                    <a:cubicBezTo>
                      <a:pt x="1" y="42"/>
                      <a:pt x="1" y="41"/>
                      <a:pt x="1" y="40"/>
                    </a:cubicBezTo>
                    <a:cubicBezTo>
                      <a:pt x="2" y="39"/>
                      <a:pt x="2" y="39"/>
                      <a:pt x="2" y="39"/>
                    </a:cubicBezTo>
                    <a:cubicBezTo>
                      <a:pt x="4" y="40"/>
                      <a:pt x="5" y="40"/>
                      <a:pt x="7" y="41"/>
                    </a:cubicBezTo>
                    <a:cubicBezTo>
                      <a:pt x="9" y="41"/>
                      <a:pt x="11" y="41"/>
                      <a:pt x="14" y="41"/>
                    </a:cubicBezTo>
                    <a:cubicBezTo>
                      <a:pt x="17" y="41"/>
                      <a:pt x="19" y="41"/>
                      <a:pt x="21" y="40"/>
                    </a:cubicBezTo>
                    <a:cubicBezTo>
                      <a:pt x="23" y="39"/>
                      <a:pt x="24" y="38"/>
                      <a:pt x="24" y="36"/>
                    </a:cubicBezTo>
                    <a:cubicBezTo>
                      <a:pt x="24" y="34"/>
                      <a:pt x="23" y="33"/>
                      <a:pt x="22" y="32"/>
                    </a:cubicBezTo>
                    <a:cubicBezTo>
                      <a:pt x="21" y="30"/>
                      <a:pt x="18" y="29"/>
                      <a:pt x="15" y="28"/>
                    </a:cubicBezTo>
                    <a:cubicBezTo>
                      <a:pt x="13" y="27"/>
                      <a:pt x="12" y="26"/>
                      <a:pt x="10" y="26"/>
                    </a:cubicBezTo>
                    <a:cubicBezTo>
                      <a:pt x="8" y="25"/>
                      <a:pt x="7" y="24"/>
                      <a:pt x="6" y="23"/>
                    </a:cubicBezTo>
                    <a:cubicBezTo>
                      <a:pt x="5" y="22"/>
                      <a:pt x="4" y="20"/>
                      <a:pt x="3" y="19"/>
                    </a:cubicBezTo>
                    <a:cubicBezTo>
                      <a:pt x="2" y="17"/>
                      <a:pt x="2" y="15"/>
                      <a:pt x="2" y="13"/>
                    </a:cubicBezTo>
                    <a:cubicBezTo>
                      <a:pt x="2" y="11"/>
                      <a:pt x="2" y="10"/>
                      <a:pt x="3" y="8"/>
                    </a:cubicBezTo>
                    <a:cubicBezTo>
                      <a:pt x="4" y="7"/>
                      <a:pt x="5" y="5"/>
                      <a:pt x="6" y="4"/>
                    </a:cubicBezTo>
                    <a:cubicBezTo>
                      <a:pt x="7" y="3"/>
                      <a:pt x="9" y="2"/>
                      <a:pt x="11" y="1"/>
                    </a:cubicBezTo>
                    <a:cubicBezTo>
                      <a:pt x="13" y="1"/>
                      <a:pt x="16" y="0"/>
                      <a:pt x="19" y="0"/>
                    </a:cubicBezTo>
                    <a:cubicBezTo>
                      <a:pt x="21" y="0"/>
                      <a:pt x="23" y="0"/>
                      <a:pt x="24" y="0"/>
                    </a:cubicBezTo>
                    <a:cubicBezTo>
                      <a:pt x="25" y="1"/>
                      <a:pt x="26" y="1"/>
                      <a:pt x="27" y="1"/>
                    </a:cubicBezTo>
                    <a:cubicBezTo>
                      <a:pt x="28" y="1"/>
                      <a:pt x="29" y="1"/>
                      <a:pt x="29" y="1"/>
                    </a:cubicBezTo>
                    <a:cubicBezTo>
                      <a:pt x="30" y="1"/>
                      <a:pt x="30" y="2"/>
                      <a:pt x="31" y="2"/>
                    </a:cubicBezTo>
                    <a:cubicBezTo>
                      <a:pt x="31" y="2"/>
                      <a:pt x="31" y="2"/>
                      <a:pt x="31" y="3"/>
                    </a:cubicBezTo>
                    <a:cubicBezTo>
                      <a:pt x="31" y="4"/>
                      <a:pt x="31" y="5"/>
                      <a:pt x="31" y="6"/>
                    </a:cubicBezTo>
                    <a:cubicBezTo>
                      <a:pt x="31" y="7"/>
                      <a:pt x="30" y="8"/>
                      <a:pt x="30" y="8"/>
                    </a:cubicBezTo>
                    <a:cubicBezTo>
                      <a:pt x="30" y="9"/>
                      <a:pt x="29" y="10"/>
                      <a:pt x="29" y="9"/>
                    </a:cubicBezTo>
                    <a:cubicBezTo>
                      <a:pt x="28" y="9"/>
                      <a:pt x="27" y="9"/>
                      <a:pt x="25" y="8"/>
                    </a:cubicBezTo>
                    <a:cubicBezTo>
                      <a:pt x="23" y="8"/>
                      <a:pt x="21" y="8"/>
                      <a:pt x="20" y="8"/>
                    </a:cubicBezTo>
                    <a:cubicBezTo>
                      <a:pt x="16" y="8"/>
                      <a:pt x="14" y="8"/>
                      <a:pt x="13" y="9"/>
                    </a:cubicBezTo>
                    <a:cubicBezTo>
                      <a:pt x="12" y="10"/>
                      <a:pt x="11" y="11"/>
                      <a:pt x="11" y="13"/>
                    </a:cubicBezTo>
                    <a:cubicBezTo>
                      <a:pt x="11" y="15"/>
                      <a:pt x="12" y="16"/>
                      <a:pt x="13" y="17"/>
                    </a:cubicBezTo>
                    <a:cubicBezTo>
                      <a:pt x="15" y="18"/>
                      <a:pt x="17" y="19"/>
                      <a:pt x="20" y="20"/>
                    </a:cubicBezTo>
                    <a:cubicBezTo>
                      <a:pt x="24" y="22"/>
                      <a:pt x="28" y="24"/>
                      <a:pt x="30" y="27"/>
                    </a:cubicBezTo>
                    <a:cubicBezTo>
                      <a:pt x="32" y="29"/>
                      <a:pt x="33" y="32"/>
                      <a:pt x="33" y="36"/>
                    </a:cubicBezTo>
                    <a:cubicBezTo>
                      <a:pt x="33" y="38"/>
                      <a:pt x="33" y="41"/>
                      <a:pt x="32" y="42"/>
                    </a:cubicBezTo>
                    <a:cubicBezTo>
                      <a:pt x="31" y="44"/>
                      <a:pt x="29" y="46"/>
                      <a:pt x="28" y="47"/>
                    </a:cubicBezTo>
                    <a:cubicBezTo>
                      <a:pt x="26" y="48"/>
                      <a:pt x="24" y="48"/>
                      <a:pt x="22" y="49"/>
                    </a:cubicBezTo>
                    <a:cubicBezTo>
                      <a:pt x="20" y="49"/>
                      <a:pt x="17" y="50"/>
                      <a:pt x="15" y="5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56" name="Freeform 89"/>
              <p:cNvSpPr/>
              <p:nvPr/>
            </p:nvSpPr>
            <p:spPr bwMode="auto">
              <a:xfrm>
                <a:off x="5902326" y="3629025"/>
                <a:ext cx="46038" cy="69850"/>
              </a:xfrm>
              <a:custGeom>
                <a:avLst/>
                <a:gdLst>
                  <a:gd name="T0" fmla="*/ 15 w 34"/>
                  <a:gd name="T1" fmla="*/ 50 h 50"/>
                  <a:gd name="T2" fmla="*/ 6 w 34"/>
                  <a:gd name="T3" fmla="*/ 49 h 50"/>
                  <a:gd name="T4" fmla="*/ 1 w 34"/>
                  <a:gd name="T5" fmla="*/ 47 h 50"/>
                  <a:gd name="T6" fmla="*/ 0 w 34"/>
                  <a:gd name="T7" fmla="*/ 45 h 50"/>
                  <a:gd name="T8" fmla="*/ 1 w 34"/>
                  <a:gd name="T9" fmla="*/ 43 h 50"/>
                  <a:gd name="T10" fmla="*/ 2 w 34"/>
                  <a:gd name="T11" fmla="*/ 40 h 50"/>
                  <a:gd name="T12" fmla="*/ 2 w 34"/>
                  <a:gd name="T13" fmla="*/ 39 h 50"/>
                  <a:gd name="T14" fmla="*/ 7 w 34"/>
                  <a:gd name="T15" fmla="*/ 41 h 50"/>
                  <a:gd name="T16" fmla="*/ 14 w 34"/>
                  <a:gd name="T17" fmla="*/ 41 h 50"/>
                  <a:gd name="T18" fmla="*/ 21 w 34"/>
                  <a:gd name="T19" fmla="*/ 40 h 50"/>
                  <a:gd name="T20" fmla="*/ 24 w 34"/>
                  <a:gd name="T21" fmla="*/ 36 h 50"/>
                  <a:gd name="T22" fmla="*/ 22 w 34"/>
                  <a:gd name="T23" fmla="*/ 32 h 50"/>
                  <a:gd name="T24" fmla="*/ 15 w 34"/>
                  <a:gd name="T25" fmla="*/ 28 h 50"/>
                  <a:gd name="T26" fmla="*/ 10 w 34"/>
                  <a:gd name="T27" fmla="*/ 26 h 50"/>
                  <a:gd name="T28" fmla="*/ 6 w 34"/>
                  <a:gd name="T29" fmla="*/ 23 h 50"/>
                  <a:gd name="T30" fmla="*/ 3 w 34"/>
                  <a:gd name="T31" fmla="*/ 19 h 50"/>
                  <a:gd name="T32" fmla="*/ 2 w 34"/>
                  <a:gd name="T33" fmla="*/ 13 h 50"/>
                  <a:gd name="T34" fmla="*/ 3 w 34"/>
                  <a:gd name="T35" fmla="*/ 8 h 50"/>
                  <a:gd name="T36" fmla="*/ 6 w 34"/>
                  <a:gd name="T37" fmla="*/ 4 h 50"/>
                  <a:gd name="T38" fmla="*/ 12 w 34"/>
                  <a:gd name="T39" fmla="*/ 1 h 50"/>
                  <a:gd name="T40" fmla="*/ 19 w 34"/>
                  <a:gd name="T41" fmla="*/ 0 h 50"/>
                  <a:gd name="T42" fmla="*/ 24 w 34"/>
                  <a:gd name="T43" fmla="*/ 0 h 50"/>
                  <a:gd name="T44" fmla="*/ 27 w 34"/>
                  <a:gd name="T45" fmla="*/ 1 h 50"/>
                  <a:gd name="T46" fmla="*/ 29 w 34"/>
                  <a:gd name="T47" fmla="*/ 1 h 50"/>
                  <a:gd name="T48" fmla="*/ 31 w 34"/>
                  <a:gd name="T49" fmla="*/ 2 h 50"/>
                  <a:gd name="T50" fmla="*/ 32 w 34"/>
                  <a:gd name="T51" fmla="*/ 3 h 50"/>
                  <a:gd name="T52" fmla="*/ 31 w 34"/>
                  <a:gd name="T53" fmla="*/ 6 h 50"/>
                  <a:gd name="T54" fmla="*/ 30 w 34"/>
                  <a:gd name="T55" fmla="*/ 8 h 50"/>
                  <a:gd name="T56" fmla="*/ 29 w 34"/>
                  <a:gd name="T57" fmla="*/ 9 h 50"/>
                  <a:gd name="T58" fmla="*/ 25 w 34"/>
                  <a:gd name="T59" fmla="*/ 8 h 50"/>
                  <a:gd name="T60" fmla="*/ 20 w 34"/>
                  <a:gd name="T61" fmla="*/ 8 h 50"/>
                  <a:gd name="T62" fmla="*/ 13 w 34"/>
                  <a:gd name="T63" fmla="*/ 9 h 50"/>
                  <a:gd name="T64" fmla="*/ 11 w 34"/>
                  <a:gd name="T65" fmla="*/ 13 h 50"/>
                  <a:gd name="T66" fmla="*/ 13 w 34"/>
                  <a:gd name="T67" fmla="*/ 17 h 50"/>
                  <a:gd name="T68" fmla="*/ 20 w 34"/>
                  <a:gd name="T69" fmla="*/ 20 h 50"/>
                  <a:gd name="T70" fmla="*/ 30 w 34"/>
                  <a:gd name="T71" fmla="*/ 27 h 50"/>
                  <a:gd name="T72" fmla="*/ 34 w 34"/>
                  <a:gd name="T73" fmla="*/ 36 h 50"/>
                  <a:gd name="T74" fmla="*/ 32 w 34"/>
                  <a:gd name="T75" fmla="*/ 42 h 50"/>
                  <a:gd name="T76" fmla="*/ 28 w 34"/>
                  <a:gd name="T77" fmla="*/ 47 h 50"/>
                  <a:gd name="T78" fmla="*/ 22 w 34"/>
                  <a:gd name="T79" fmla="*/ 49 h 50"/>
                  <a:gd name="T80" fmla="*/ 15 w 34"/>
                  <a:gd name="T81" fmla="*/ 5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4" h="50">
                    <a:moveTo>
                      <a:pt x="15" y="50"/>
                    </a:moveTo>
                    <a:cubicBezTo>
                      <a:pt x="11" y="50"/>
                      <a:pt x="8" y="49"/>
                      <a:pt x="6" y="49"/>
                    </a:cubicBezTo>
                    <a:cubicBezTo>
                      <a:pt x="3" y="48"/>
                      <a:pt x="2" y="47"/>
                      <a:pt x="1" y="47"/>
                    </a:cubicBezTo>
                    <a:cubicBezTo>
                      <a:pt x="0" y="47"/>
                      <a:pt x="0" y="46"/>
                      <a:pt x="0" y="45"/>
                    </a:cubicBezTo>
                    <a:cubicBezTo>
                      <a:pt x="0" y="44"/>
                      <a:pt x="1" y="43"/>
                      <a:pt x="1" y="43"/>
                    </a:cubicBezTo>
                    <a:cubicBezTo>
                      <a:pt x="1" y="42"/>
                      <a:pt x="1" y="41"/>
                      <a:pt x="2" y="40"/>
                    </a:cubicBezTo>
                    <a:cubicBezTo>
                      <a:pt x="2" y="39"/>
                      <a:pt x="2" y="39"/>
                      <a:pt x="2" y="39"/>
                    </a:cubicBezTo>
                    <a:cubicBezTo>
                      <a:pt x="4" y="40"/>
                      <a:pt x="6" y="40"/>
                      <a:pt x="7" y="41"/>
                    </a:cubicBezTo>
                    <a:cubicBezTo>
                      <a:pt x="9" y="41"/>
                      <a:pt x="11" y="41"/>
                      <a:pt x="14" y="41"/>
                    </a:cubicBezTo>
                    <a:cubicBezTo>
                      <a:pt x="17" y="41"/>
                      <a:pt x="19" y="41"/>
                      <a:pt x="21" y="40"/>
                    </a:cubicBezTo>
                    <a:cubicBezTo>
                      <a:pt x="23" y="39"/>
                      <a:pt x="24" y="38"/>
                      <a:pt x="24" y="36"/>
                    </a:cubicBezTo>
                    <a:cubicBezTo>
                      <a:pt x="24" y="34"/>
                      <a:pt x="23" y="33"/>
                      <a:pt x="22" y="32"/>
                    </a:cubicBezTo>
                    <a:cubicBezTo>
                      <a:pt x="21" y="30"/>
                      <a:pt x="19" y="29"/>
                      <a:pt x="15" y="28"/>
                    </a:cubicBezTo>
                    <a:cubicBezTo>
                      <a:pt x="14" y="27"/>
                      <a:pt x="12" y="26"/>
                      <a:pt x="10" y="26"/>
                    </a:cubicBezTo>
                    <a:cubicBezTo>
                      <a:pt x="9" y="25"/>
                      <a:pt x="7" y="24"/>
                      <a:pt x="6" y="23"/>
                    </a:cubicBezTo>
                    <a:cubicBezTo>
                      <a:pt x="5" y="22"/>
                      <a:pt x="4" y="20"/>
                      <a:pt x="3" y="19"/>
                    </a:cubicBezTo>
                    <a:cubicBezTo>
                      <a:pt x="2" y="17"/>
                      <a:pt x="2" y="15"/>
                      <a:pt x="2" y="13"/>
                    </a:cubicBezTo>
                    <a:cubicBezTo>
                      <a:pt x="2" y="11"/>
                      <a:pt x="2" y="10"/>
                      <a:pt x="3" y="8"/>
                    </a:cubicBezTo>
                    <a:cubicBezTo>
                      <a:pt x="4" y="7"/>
                      <a:pt x="5" y="5"/>
                      <a:pt x="6" y="4"/>
                    </a:cubicBezTo>
                    <a:cubicBezTo>
                      <a:pt x="8" y="3"/>
                      <a:pt x="9" y="2"/>
                      <a:pt x="12" y="1"/>
                    </a:cubicBezTo>
                    <a:cubicBezTo>
                      <a:pt x="14" y="1"/>
                      <a:pt x="16" y="0"/>
                      <a:pt x="19" y="0"/>
                    </a:cubicBezTo>
                    <a:cubicBezTo>
                      <a:pt x="21" y="0"/>
                      <a:pt x="23" y="0"/>
                      <a:pt x="24" y="0"/>
                    </a:cubicBezTo>
                    <a:cubicBezTo>
                      <a:pt x="26" y="1"/>
                      <a:pt x="27" y="1"/>
                      <a:pt x="27" y="1"/>
                    </a:cubicBezTo>
                    <a:cubicBezTo>
                      <a:pt x="28" y="1"/>
                      <a:pt x="29" y="1"/>
                      <a:pt x="29" y="1"/>
                    </a:cubicBezTo>
                    <a:cubicBezTo>
                      <a:pt x="30" y="1"/>
                      <a:pt x="30" y="2"/>
                      <a:pt x="31" y="2"/>
                    </a:cubicBezTo>
                    <a:cubicBezTo>
                      <a:pt x="31" y="2"/>
                      <a:pt x="32" y="2"/>
                      <a:pt x="32" y="3"/>
                    </a:cubicBezTo>
                    <a:cubicBezTo>
                      <a:pt x="32" y="4"/>
                      <a:pt x="31" y="5"/>
                      <a:pt x="31" y="6"/>
                    </a:cubicBezTo>
                    <a:cubicBezTo>
                      <a:pt x="31" y="7"/>
                      <a:pt x="31" y="8"/>
                      <a:pt x="30" y="8"/>
                    </a:cubicBezTo>
                    <a:cubicBezTo>
                      <a:pt x="30" y="9"/>
                      <a:pt x="29" y="10"/>
                      <a:pt x="29" y="9"/>
                    </a:cubicBezTo>
                    <a:cubicBezTo>
                      <a:pt x="28" y="9"/>
                      <a:pt x="27" y="9"/>
                      <a:pt x="25" y="8"/>
                    </a:cubicBezTo>
                    <a:cubicBezTo>
                      <a:pt x="23" y="8"/>
                      <a:pt x="22" y="8"/>
                      <a:pt x="20" y="8"/>
                    </a:cubicBezTo>
                    <a:cubicBezTo>
                      <a:pt x="17" y="8"/>
                      <a:pt x="14" y="8"/>
                      <a:pt x="13" y="9"/>
                    </a:cubicBezTo>
                    <a:cubicBezTo>
                      <a:pt x="12" y="10"/>
                      <a:pt x="11" y="11"/>
                      <a:pt x="11" y="13"/>
                    </a:cubicBezTo>
                    <a:cubicBezTo>
                      <a:pt x="11" y="15"/>
                      <a:pt x="12" y="16"/>
                      <a:pt x="13" y="17"/>
                    </a:cubicBezTo>
                    <a:cubicBezTo>
                      <a:pt x="15" y="18"/>
                      <a:pt x="17" y="19"/>
                      <a:pt x="20" y="20"/>
                    </a:cubicBezTo>
                    <a:cubicBezTo>
                      <a:pt x="25" y="22"/>
                      <a:pt x="28" y="24"/>
                      <a:pt x="30" y="27"/>
                    </a:cubicBezTo>
                    <a:cubicBezTo>
                      <a:pt x="33" y="29"/>
                      <a:pt x="34" y="32"/>
                      <a:pt x="34" y="36"/>
                    </a:cubicBezTo>
                    <a:cubicBezTo>
                      <a:pt x="34" y="38"/>
                      <a:pt x="33" y="41"/>
                      <a:pt x="32" y="42"/>
                    </a:cubicBezTo>
                    <a:cubicBezTo>
                      <a:pt x="31" y="44"/>
                      <a:pt x="30" y="46"/>
                      <a:pt x="28" y="47"/>
                    </a:cubicBezTo>
                    <a:cubicBezTo>
                      <a:pt x="26" y="48"/>
                      <a:pt x="24" y="48"/>
                      <a:pt x="22" y="49"/>
                    </a:cubicBezTo>
                    <a:cubicBezTo>
                      <a:pt x="20" y="49"/>
                      <a:pt x="17" y="50"/>
                      <a:pt x="15" y="5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57" name="Freeform 90"/>
              <p:cNvSpPr>
                <a:spLocks noEditPoints="1"/>
              </p:cNvSpPr>
              <p:nvPr/>
            </p:nvSpPr>
            <p:spPr bwMode="auto">
              <a:xfrm>
                <a:off x="5991226" y="3632200"/>
                <a:ext cx="47625" cy="65088"/>
              </a:xfrm>
              <a:custGeom>
                <a:avLst/>
                <a:gdLst>
                  <a:gd name="T0" fmla="*/ 3 w 34"/>
                  <a:gd name="T1" fmla="*/ 47 h 47"/>
                  <a:gd name="T2" fmla="*/ 1 w 34"/>
                  <a:gd name="T3" fmla="*/ 46 h 47"/>
                  <a:gd name="T4" fmla="*/ 0 w 34"/>
                  <a:gd name="T5" fmla="*/ 44 h 47"/>
                  <a:gd name="T6" fmla="*/ 0 w 34"/>
                  <a:gd name="T7" fmla="*/ 2 h 47"/>
                  <a:gd name="T8" fmla="*/ 1 w 34"/>
                  <a:gd name="T9" fmla="*/ 0 h 47"/>
                  <a:gd name="T10" fmla="*/ 2 w 34"/>
                  <a:gd name="T11" fmla="*/ 0 h 47"/>
                  <a:gd name="T12" fmla="*/ 15 w 34"/>
                  <a:gd name="T13" fmla="*/ 0 h 47"/>
                  <a:gd name="T14" fmla="*/ 22 w 34"/>
                  <a:gd name="T15" fmla="*/ 0 h 47"/>
                  <a:gd name="T16" fmla="*/ 28 w 34"/>
                  <a:gd name="T17" fmla="*/ 3 h 47"/>
                  <a:gd name="T18" fmla="*/ 33 w 34"/>
                  <a:gd name="T19" fmla="*/ 7 h 47"/>
                  <a:gd name="T20" fmla="*/ 34 w 34"/>
                  <a:gd name="T21" fmla="*/ 15 h 47"/>
                  <a:gd name="T22" fmla="*/ 34 w 34"/>
                  <a:gd name="T23" fmla="*/ 32 h 47"/>
                  <a:gd name="T24" fmla="*/ 32 w 34"/>
                  <a:gd name="T25" fmla="*/ 40 h 47"/>
                  <a:gd name="T26" fmla="*/ 28 w 34"/>
                  <a:gd name="T27" fmla="*/ 45 h 47"/>
                  <a:gd name="T28" fmla="*/ 23 w 34"/>
                  <a:gd name="T29" fmla="*/ 47 h 47"/>
                  <a:gd name="T30" fmla="*/ 17 w 34"/>
                  <a:gd name="T31" fmla="*/ 47 h 47"/>
                  <a:gd name="T32" fmla="*/ 3 w 34"/>
                  <a:gd name="T33" fmla="*/ 47 h 47"/>
                  <a:gd name="T34" fmla="*/ 25 w 34"/>
                  <a:gd name="T35" fmla="*/ 16 h 47"/>
                  <a:gd name="T36" fmla="*/ 22 w 34"/>
                  <a:gd name="T37" fmla="*/ 9 h 47"/>
                  <a:gd name="T38" fmla="*/ 15 w 34"/>
                  <a:gd name="T39" fmla="*/ 7 h 47"/>
                  <a:gd name="T40" fmla="*/ 10 w 34"/>
                  <a:gd name="T41" fmla="*/ 7 h 47"/>
                  <a:gd name="T42" fmla="*/ 9 w 34"/>
                  <a:gd name="T43" fmla="*/ 8 h 47"/>
                  <a:gd name="T44" fmla="*/ 9 w 34"/>
                  <a:gd name="T45" fmla="*/ 39 h 47"/>
                  <a:gd name="T46" fmla="*/ 10 w 34"/>
                  <a:gd name="T47" fmla="*/ 39 h 47"/>
                  <a:gd name="T48" fmla="*/ 15 w 34"/>
                  <a:gd name="T49" fmla="*/ 39 h 47"/>
                  <a:gd name="T50" fmla="*/ 19 w 34"/>
                  <a:gd name="T51" fmla="*/ 39 h 47"/>
                  <a:gd name="T52" fmla="*/ 22 w 34"/>
                  <a:gd name="T53" fmla="*/ 38 h 47"/>
                  <a:gd name="T54" fmla="*/ 24 w 34"/>
                  <a:gd name="T55" fmla="*/ 36 h 47"/>
                  <a:gd name="T56" fmla="*/ 25 w 34"/>
                  <a:gd name="T57" fmla="*/ 31 h 47"/>
                  <a:gd name="T58" fmla="*/ 25 w 34"/>
                  <a:gd name="T59" fmla="*/ 16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4" h="47">
                    <a:moveTo>
                      <a:pt x="3" y="47"/>
                    </a:moveTo>
                    <a:cubicBezTo>
                      <a:pt x="2" y="47"/>
                      <a:pt x="1" y="47"/>
                      <a:pt x="1" y="46"/>
                    </a:cubicBezTo>
                    <a:cubicBezTo>
                      <a:pt x="0" y="46"/>
                      <a:pt x="0" y="45"/>
                      <a:pt x="0" y="44"/>
                    </a:cubicBezTo>
                    <a:cubicBezTo>
                      <a:pt x="0" y="2"/>
                      <a:pt x="0" y="2"/>
                      <a:pt x="0" y="2"/>
                    </a:cubicBezTo>
                    <a:cubicBezTo>
                      <a:pt x="0" y="2"/>
                      <a:pt x="0" y="1"/>
                      <a:pt x="1" y="0"/>
                    </a:cubicBezTo>
                    <a:cubicBezTo>
                      <a:pt x="1" y="0"/>
                      <a:pt x="1" y="0"/>
                      <a:pt x="2" y="0"/>
                    </a:cubicBezTo>
                    <a:cubicBezTo>
                      <a:pt x="15" y="0"/>
                      <a:pt x="15" y="0"/>
                      <a:pt x="15" y="0"/>
                    </a:cubicBezTo>
                    <a:cubicBezTo>
                      <a:pt x="18" y="0"/>
                      <a:pt x="20" y="0"/>
                      <a:pt x="22" y="0"/>
                    </a:cubicBezTo>
                    <a:cubicBezTo>
                      <a:pt x="25" y="1"/>
                      <a:pt x="27" y="1"/>
                      <a:pt x="28" y="3"/>
                    </a:cubicBezTo>
                    <a:cubicBezTo>
                      <a:pt x="30" y="4"/>
                      <a:pt x="32" y="5"/>
                      <a:pt x="33" y="7"/>
                    </a:cubicBezTo>
                    <a:cubicBezTo>
                      <a:pt x="34" y="9"/>
                      <a:pt x="34" y="12"/>
                      <a:pt x="34" y="15"/>
                    </a:cubicBezTo>
                    <a:cubicBezTo>
                      <a:pt x="34" y="32"/>
                      <a:pt x="34" y="32"/>
                      <a:pt x="34" y="32"/>
                    </a:cubicBezTo>
                    <a:cubicBezTo>
                      <a:pt x="34" y="35"/>
                      <a:pt x="34" y="38"/>
                      <a:pt x="32" y="40"/>
                    </a:cubicBezTo>
                    <a:cubicBezTo>
                      <a:pt x="31" y="42"/>
                      <a:pt x="30" y="44"/>
                      <a:pt x="28" y="45"/>
                    </a:cubicBezTo>
                    <a:cubicBezTo>
                      <a:pt x="27" y="46"/>
                      <a:pt x="25" y="46"/>
                      <a:pt x="23" y="47"/>
                    </a:cubicBezTo>
                    <a:cubicBezTo>
                      <a:pt x="21" y="47"/>
                      <a:pt x="19" y="47"/>
                      <a:pt x="17" y="47"/>
                    </a:cubicBezTo>
                    <a:lnTo>
                      <a:pt x="3" y="47"/>
                    </a:lnTo>
                    <a:close/>
                    <a:moveTo>
                      <a:pt x="25" y="16"/>
                    </a:moveTo>
                    <a:cubicBezTo>
                      <a:pt x="25" y="13"/>
                      <a:pt x="24" y="10"/>
                      <a:pt x="22" y="9"/>
                    </a:cubicBezTo>
                    <a:cubicBezTo>
                      <a:pt x="21" y="8"/>
                      <a:pt x="18" y="7"/>
                      <a:pt x="15" y="7"/>
                    </a:cubicBezTo>
                    <a:cubicBezTo>
                      <a:pt x="10" y="7"/>
                      <a:pt x="10" y="7"/>
                      <a:pt x="10" y="7"/>
                    </a:cubicBezTo>
                    <a:cubicBezTo>
                      <a:pt x="9" y="7"/>
                      <a:pt x="9" y="7"/>
                      <a:pt x="9" y="8"/>
                    </a:cubicBezTo>
                    <a:cubicBezTo>
                      <a:pt x="9" y="39"/>
                      <a:pt x="9" y="39"/>
                      <a:pt x="9" y="39"/>
                    </a:cubicBezTo>
                    <a:cubicBezTo>
                      <a:pt x="9" y="39"/>
                      <a:pt x="9" y="39"/>
                      <a:pt x="10" y="39"/>
                    </a:cubicBezTo>
                    <a:cubicBezTo>
                      <a:pt x="15" y="39"/>
                      <a:pt x="15" y="39"/>
                      <a:pt x="15" y="39"/>
                    </a:cubicBezTo>
                    <a:cubicBezTo>
                      <a:pt x="16" y="39"/>
                      <a:pt x="18" y="39"/>
                      <a:pt x="19" y="39"/>
                    </a:cubicBezTo>
                    <a:cubicBezTo>
                      <a:pt x="20" y="39"/>
                      <a:pt x="21" y="39"/>
                      <a:pt x="22" y="38"/>
                    </a:cubicBezTo>
                    <a:cubicBezTo>
                      <a:pt x="23" y="37"/>
                      <a:pt x="24" y="37"/>
                      <a:pt x="24" y="36"/>
                    </a:cubicBezTo>
                    <a:cubicBezTo>
                      <a:pt x="25" y="34"/>
                      <a:pt x="25" y="33"/>
                      <a:pt x="25" y="31"/>
                    </a:cubicBezTo>
                    <a:lnTo>
                      <a:pt x="25" y="1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58" name="Freeform 91"/>
              <p:cNvSpPr>
                <a:spLocks noEditPoints="1"/>
              </p:cNvSpPr>
              <p:nvPr/>
            </p:nvSpPr>
            <p:spPr bwMode="auto">
              <a:xfrm>
                <a:off x="6048376" y="3632200"/>
                <a:ext cx="53975" cy="65088"/>
              </a:xfrm>
              <a:custGeom>
                <a:avLst/>
                <a:gdLst>
                  <a:gd name="T0" fmla="*/ 32 w 39"/>
                  <a:gd name="T1" fmla="*/ 47 h 47"/>
                  <a:gd name="T2" fmla="*/ 31 w 39"/>
                  <a:gd name="T3" fmla="*/ 47 h 47"/>
                  <a:gd name="T4" fmla="*/ 30 w 39"/>
                  <a:gd name="T5" fmla="*/ 45 h 47"/>
                  <a:gd name="T6" fmla="*/ 27 w 39"/>
                  <a:gd name="T7" fmla="*/ 37 h 47"/>
                  <a:gd name="T8" fmla="*/ 12 w 39"/>
                  <a:gd name="T9" fmla="*/ 37 h 47"/>
                  <a:gd name="T10" fmla="*/ 9 w 39"/>
                  <a:gd name="T11" fmla="*/ 45 h 47"/>
                  <a:gd name="T12" fmla="*/ 8 w 39"/>
                  <a:gd name="T13" fmla="*/ 47 h 47"/>
                  <a:gd name="T14" fmla="*/ 7 w 39"/>
                  <a:gd name="T15" fmla="*/ 47 h 47"/>
                  <a:gd name="T16" fmla="*/ 2 w 39"/>
                  <a:gd name="T17" fmla="*/ 47 h 47"/>
                  <a:gd name="T18" fmla="*/ 0 w 39"/>
                  <a:gd name="T19" fmla="*/ 47 h 47"/>
                  <a:gd name="T20" fmla="*/ 1 w 39"/>
                  <a:gd name="T21" fmla="*/ 44 h 47"/>
                  <a:gd name="T22" fmla="*/ 14 w 39"/>
                  <a:gd name="T23" fmla="*/ 2 h 47"/>
                  <a:gd name="T24" fmla="*/ 15 w 39"/>
                  <a:gd name="T25" fmla="*/ 0 h 47"/>
                  <a:gd name="T26" fmla="*/ 17 w 39"/>
                  <a:gd name="T27" fmla="*/ 0 h 47"/>
                  <a:gd name="T28" fmla="*/ 22 w 39"/>
                  <a:gd name="T29" fmla="*/ 0 h 47"/>
                  <a:gd name="T30" fmla="*/ 24 w 39"/>
                  <a:gd name="T31" fmla="*/ 0 h 47"/>
                  <a:gd name="T32" fmla="*/ 25 w 39"/>
                  <a:gd name="T33" fmla="*/ 2 h 47"/>
                  <a:gd name="T34" fmla="*/ 39 w 39"/>
                  <a:gd name="T35" fmla="*/ 44 h 47"/>
                  <a:gd name="T36" fmla="*/ 39 w 39"/>
                  <a:gd name="T37" fmla="*/ 47 h 47"/>
                  <a:gd name="T38" fmla="*/ 37 w 39"/>
                  <a:gd name="T39" fmla="*/ 47 h 47"/>
                  <a:gd name="T40" fmla="*/ 32 w 39"/>
                  <a:gd name="T41" fmla="*/ 47 h 47"/>
                  <a:gd name="T42" fmla="*/ 20 w 39"/>
                  <a:gd name="T43" fmla="*/ 12 h 47"/>
                  <a:gd name="T44" fmla="*/ 14 w 39"/>
                  <a:gd name="T45" fmla="*/ 29 h 47"/>
                  <a:gd name="T46" fmla="*/ 25 w 39"/>
                  <a:gd name="T47" fmla="*/ 29 h 47"/>
                  <a:gd name="T48" fmla="*/ 20 w 39"/>
                  <a:gd name="T49" fmla="*/ 12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9" h="47">
                    <a:moveTo>
                      <a:pt x="32" y="47"/>
                    </a:moveTo>
                    <a:cubicBezTo>
                      <a:pt x="31" y="47"/>
                      <a:pt x="31" y="47"/>
                      <a:pt x="31" y="47"/>
                    </a:cubicBezTo>
                    <a:cubicBezTo>
                      <a:pt x="30" y="47"/>
                      <a:pt x="30" y="46"/>
                      <a:pt x="30" y="45"/>
                    </a:cubicBezTo>
                    <a:cubicBezTo>
                      <a:pt x="27" y="37"/>
                      <a:pt x="27" y="37"/>
                      <a:pt x="27" y="37"/>
                    </a:cubicBezTo>
                    <a:cubicBezTo>
                      <a:pt x="12" y="37"/>
                      <a:pt x="12" y="37"/>
                      <a:pt x="12" y="37"/>
                    </a:cubicBezTo>
                    <a:cubicBezTo>
                      <a:pt x="9" y="45"/>
                      <a:pt x="9" y="45"/>
                      <a:pt x="9" y="45"/>
                    </a:cubicBezTo>
                    <a:cubicBezTo>
                      <a:pt x="9" y="46"/>
                      <a:pt x="9" y="46"/>
                      <a:pt x="8" y="47"/>
                    </a:cubicBezTo>
                    <a:cubicBezTo>
                      <a:pt x="8" y="47"/>
                      <a:pt x="8" y="47"/>
                      <a:pt x="7" y="47"/>
                    </a:cubicBezTo>
                    <a:cubicBezTo>
                      <a:pt x="2" y="47"/>
                      <a:pt x="2" y="47"/>
                      <a:pt x="2" y="47"/>
                    </a:cubicBezTo>
                    <a:cubicBezTo>
                      <a:pt x="1" y="47"/>
                      <a:pt x="1" y="47"/>
                      <a:pt x="0" y="47"/>
                    </a:cubicBezTo>
                    <a:cubicBezTo>
                      <a:pt x="0" y="46"/>
                      <a:pt x="0" y="45"/>
                      <a:pt x="1" y="44"/>
                    </a:cubicBezTo>
                    <a:cubicBezTo>
                      <a:pt x="14" y="2"/>
                      <a:pt x="14" y="2"/>
                      <a:pt x="14" y="2"/>
                    </a:cubicBezTo>
                    <a:cubicBezTo>
                      <a:pt x="14" y="1"/>
                      <a:pt x="15" y="1"/>
                      <a:pt x="15" y="0"/>
                    </a:cubicBezTo>
                    <a:cubicBezTo>
                      <a:pt x="16" y="0"/>
                      <a:pt x="16" y="0"/>
                      <a:pt x="17" y="0"/>
                    </a:cubicBezTo>
                    <a:cubicBezTo>
                      <a:pt x="22" y="0"/>
                      <a:pt x="22" y="0"/>
                      <a:pt x="22" y="0"/>
                    </a:cubicBezTo>
                    <a:cubicBezTo>
                      <a:pt x="23" y="0"/>
                      <a:pt x="24" y="0"/>
                      <a:pt x="24" y="0"/>
                    </a:cubicBezTo>
                    <a:cubicBezTo>
                      <a:pt x="25" y="1"/>
                      <a:pt x="25" y="1"/>
                      <a:pt x="25" y="2"/>
                    </a:cubicBezTo>
                    <a:cubicBezTo>
                      <a:pt x="39" y="44"/>
                      <a:pt x="39" y="44"/>
                      <a:pt x="39" y="44"/>
                    </a:cubicBezTo>
                    <a:cubicBezTo>
                      <a:pt x="39" y="46"/>
                      <a:pt x="39" y="46"/>
                      <a:pt x="39" y="47"/>
                    </a:cubicBezTo>
                    <a:cubicBezTo>
                      <a:pt x="38" y="47"/>
                      <a:pt x="38" y="47"/>
                      <a:pt x="37" y="47"/>
                    </a:cubicBezTo>
                    <a:lnTo>
                      <a:pt x="32" y="47"/>
                    </a:lnTo>
                    <a:close/>
                    <a:moveTo>
                      <a:pt x="20" y="12"/>
                    </a:moveTo>
                    <a:cubicBezTo>
                      <a:pt x="14" y="29"/>
                      <a:pt x="14" y="29"/>
                      <a:pt x="14" y="29"/>
                    </a:cubicBezTo>
                    <a:cubicBezTo>
                      <a:pt x="25" y="29"/>
                      <a:pt x="25" y="29"/>
                      <a:pt x="25" y="29"/>
                    </a:cubicBezTo>
                    <a:lnTo>
                      <a:pt x="20" y="1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59" name="Freeform 92"/>
              <p:cNvSpPr/>
              <p:nvPr/>
            </p:nvSpPr>
            <p:spPr bwMode="auto">
              <a:xfrm>
                <a:off x="6097588" y="3632200"/>
                <a:ext cx="52388" cy="65088"/>
              </a:xfrm>
              <a:custGeom>
                <a:avLst/>
                <a:gdLst>
                  <a:gd name="T0" fmla="*/ 24 w 37"/>
                  <a:gd name="T1" fmla="*/ 7 h 47"/>
                  <a:gd name="T2" fmla="*/ 23 w 37"/>
                  <a:gd name="T3" fmla="*/ 7 h 47"/>
                  <a:gd name="T4" fmla="*/ 23 w 37"/>
                  <a:gd name="T5" fmla="*/ 7 h 47"/>
                  <a:gd name="T6" fmla="*/ 23 w 37"/>
                  <a:gd name="T7" fmla="*/ 44 h 47"/>
                  <a:gd name="T8" fmla="*/ 22 w 37"/>
                  <a:gd name="T9" fmla="*/ 47 h 47"/>
                  <a:gd name="T10" fmla="*/ 20 w 37"/>
                  <a:gd name="T11" fmla="*/ 47 h 47"/>
                  <a:gd name="T12" fmla="*/ 16 w 37"/>
                  <a:gd name="T13" fmla="*/ 47 h 47"/>
                  <a:gd name="T14" fmla="*/ 14 w 37"/>
                  <a:gd name="T15" fmla="*/ 47 h 47"/>
                  <a:gd name="T16" fmla="*/ 14 w 37"/>
                  <a:gd name="T17" fmla="*/ 44 h 47"/>
                  <a:gd name="T18" fmla="*/ 14 w 37"/>
                  <a:gd name="T19" fmla="*/ 7 h 47"/>
                  <a:gd name="T20" fmla="*/ 13 w 37"/>
                  <a:gd name="T21" fmla="*/ 7 h 47"/>
                  <a:gd name="T22" fmla="*/ 2 w 37"/>
                  <a:gd name="T23" fmla="*/ 7 h 47"/>
                  <a:gd name="T24" fmla="*/ 1 w 37"/>
                  <a:gd name="T25" fmla="*/ 7 h 47"/>
                  <a:gd name="T26" fmla="*/ 0 w 37"/>
                  <a:gd name="T27" fmla="*/ 5 h 47"/>
                  <a:gd name="T28" fmla="*/ 0 w 37"/>
                  <a:gd name="T29" fmla="*/ 1 h 47"/>
                  <a:gd name="T30" fmla="*/ 1 w 37"/>
                  <a:gd name="T31" fmla="*/ 0 h 47"/>
                  <a:gd name="T32" fmla="*/ 3 w 37"/>
                  <a:gd name="T33" fmla="*/ 0 h 47"/>
                  <a:gd name="T34" fmla="*/ 34 w 37"/>
                  <a:gd name="T35" fmla="*/ 0 h 47"/>
                  <a:gd name="T36" fmla="*/ 36 w 37"/>
                  <a:gd name="T37" fmla="*/ 0 h 47"/>
                  <a:gd name="T38" fmla="*/ 37 w 37"/>
                  <a:gd name="T39" fmla="*/ 1 h 47"/>
                  <a:gd name="T40" fmla="*/ 37 w 37"/>
                  <a:gd name="T41" fmla="*/ 5 h 47"/>
                  <a:gd name="T42" fmla="*/ 36 w 37"/>
                  <a:gd name="T43" fmla="*/ 7 h 47"/>
                  <a:gd name="T44" fmla="*/ 35 w 37"/>
                  <a:gd name="T45" fmla="*/ 7 h 47"/>
                  <a:gd name="T46" fmla="*/ 24 w 37"/>
                  <a:gd name="T47" fmla="*/ 7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7" h="47">
                    <a:moveTo>
                      <a:pt x="24" y="7"/>
                    </a:moveTo>
                    <a:cubicBezTo>
                      <a:pt x="23" y="7"/>
                      <a:pt x="23" y="7"/>
                      <a:pt x="23" y="7"/>
                    </a:cubicBezTo>
                    <a:cubicBezTo>
                      <a:pt x="23" y="7"/>
                      <a:pt x="23" y="7"/>
                      <a:pt x="23" y="7"/>
                    </a:cubicBezTo>
                    <a:cubicBezTo>
                      <a:pt x="23" y="44"/>
                      <a:pt x="23" y="44"/>
                      <a:pt x="23" y="44"/>
                    </a:cubicBezTo>
                    <a:cubicBezTo>
                      <a:pt x="23" y="45"/>
                      <a:pt x="23" y="46"/>
                      <a:pt x="22" y="47"/>
                    </a:cubicBezTo>
                    <a:cubicBezTo>
                      <a:pt x="22" y="47"/>
                      <a:pt x="21" y="47"/>
                      <a:pt x="20" y="47"/>
                    </a:cubicBezTo>
                    <a:cubicBezTo>
                      <a:pt x="16" y="47"/>
                      <a:pt x="16" y="47"/>
                      <a:pt x="16" y="47"/>
                    </a:cubicBezTo>
                    <a:cubicBezTo>
                      <a:pt x="15" y="47"/>
                      <a:pt x="14" y="47"/>
                      <a:pt x="14" y="47"/>
                    </a:cubicBezTo>
                    <a:cubicBezTo>
                      <a:pt x="14" y="46"/>
                      <a:pt x="14" y="46"/>
                      <a:pt x="14" y="44"/>
                    </a:cubicBezTo>
                    <a:cubicBezTo>
                      <a:pt x="14" y="7"/>
                      <a:pt x="14" y="7"/>
                      <a:pt x="14" y="7"/>
                    </a:cubicBezTo>
                    <a:cubicBezTo>
                      <a:pt x="14" y="7"/>
                      <a:pt x="14" y="7"/>
                      <a:pt x="13" y="7"/>
                    </a:cubicBezTo>
                    <a:cubicBezTo>
                      <a:pt x="2" y="7"/>
                      <a:pt x="2" y="7"/>
                      <a:pt x="2" y="7"/>
                    </a:cubicBezTo>
                    <a:cubicBezTo>
                      <a:pt x="1" y="7"/>
                      <a:pt x="1" y="7"/>
                      <a:pt x="1" y="7"/>
                    </a:cubicBezTo>
                    <a:cubicBezTo>
                      <a:pt x="0" y="6"/>
                      <a:pt x="0" y="6"/>
                      <a:pt x="0" y="5"/>
                    </a:cubicBezTo>
                    <a:cubicBezTo>
                      <a:pt x="0" y="1"/>
                      <a:pt x="0" y="1"/>
                      <a:pt x="0" y="1"/>
                    </a:cubicBezTo>
                    <a:cubicBezTo>
                      <a:pt x="0" y="1"/>
                      <a:pt x="0" y="0"/>
                      <a:pt x="1" y="0"/>
                    </a:cubicBezTo>
                    <a:cubicBezTo>
                      <a:pt x="1" y="0"/>
                      <a:pt x="2" y="0"/>
                      <a:pt x="3" y="0"/>
                    </a:cubicBezTo>
                    <a:cubicBezTo>
                      <a:pt x="34" y="0"/>
                      <a:pt x="34" y="0"/>
                      <a:pt x="34" y="0"/>
                    </a:cubicBezTo>
                    <a:cubicBezTo>
                      <a:pt x="35" y="0"/>
                      <a:pt x="36" y="0"/>
                      <a:pt x="36" y="0"/>
                    </a:cubicBezTo>
                    <a:cubicBezTo>
                      <a:pt x="37" y="0"/>
                      <a:pt x="37" y="0"/>
                      <a:pt x="37" y="1"/>
                    </a:cubicBezTo>
                    <a:cubicBezTo>
                      <a:pt x="37" y="5"/>
                      <a:pt x="37" y="5"/>
                      <a:pt x="37" y="5"/>
                    </a:cubicBezTo>
                    <a:cubicBezTo>
                      <a:pt x="37" y="6"/>
                      <a:pt x="37" y="6"/>
                      <a:pt x="36" y="7"/>
                    </a:cubicBezTo>
                    <a:cubicBezTo>
                      <a:pt x="36" y="7"/>
                      <a:pt x="36" y="7"/>
                      <a:pt x="35" y="7"/>
                    </a:cubicBezTo>
                    <a:lnTo>
                      <a:pt x="24" y="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60" name="Freeform 93"/>
              <p:cNvSpPr>
                <a:spLocks noEditPoints="1"/>
              </p:cNvSpPr>
              <p:nvPr/>
            </p:nvSpPr>
            <p:spPr bwMode="auto">
              <a:xfrm>
                <a:off x="6145213" y="3632200"/>
                <a:ext cx="53975" cy="65088"/>
              </a:xfrm>
              <a:custGeom>
                <a:avLst/>
                <a:gdLst>
                  <a:gd name="T0" fmla="*/ 32 w 39"/>
                  <a:gd name="T1" fmla="*/ 47 h 47"/>
                  <a:gd name="T2" fmla="*/ 30 w 39"/>
                  <a:gd name="T3" fmla="*/ 47 h 47"/>
                  <a:gd name="T4" fmla="*/ 29 w 39"/>
                  <a:gd name="T5" fmla="*/ 45 h 47"/>
                  <a:gd name="T6" fmla="*/ 27 w 39"/>
                  <a:gd name="T7" fmla="*/ 37 h 47"/>
                  <a:gd name="T8" fmla="*/ 11 w 39"/>
                  <a:gd name="T9" fmla="*/ 37 h 47"/>
                  <a:gd name="T10" fmla="*/ 9 w 39"/>
                  <a:gd name="T11" fmla="*/ 45 h 47"/>
                  <a:gd name="T12" fmla="*/ 8 w 39"/>
                  <a:gd name="T13" fmla="*/ 47 h 47"/>
                  <a:gd name="T14" fmla="*/ 6 w 39"/>
                  <a:gd name="T15" fmla="*/ 47 h 47"/>
                  <a:gd name="T16" fmla="*/ 2 w 39"/>
                  <a:gd name="T17" fmla="*/ 47 h 47"/>
                  <a:gd name="T18" fmla="*/ 0 w 39"/>
                  <a:gd name="T19" fmla="*/ 47 h 47"/>
                  <a:gd name="T20" fmla="*/ 0 w 39"/>
                  <a:gd name="T21" fmla="*/ 44 h 47"/>
                  <a:gd name="T22" fmla="*/ 14 w 39"/>
                  <a:gd name="T23" fmla="*/ 2 h 47"/>
                  <a:gd name="T24" fmla="*/ 15 w 39"/>
                  <a:gd name="T25" fmla="*/ 0 h 47"/>
                  <a:gd name="T26" fmla="*/ 17 w 39"/>
                  <a:gd name="T27" fmla="*/ 0 h 47"/>
                  <a:gd name="T28" fmla="*/ 22 w 39"/>
                  <a:gd name="T29" fmla="*/ 0 h 47"/>
                  <a:gd name="T30" fmla="*/ 24 w 39"/>
                  <a:gd name="T31" fmla="*/ 0 h 47"/>
                  <a:gd name="T32" fmla="*/ 25 w 39"/>
                  <a:gd name="T33" fmla="*/ 2 h 47"/>
                  <a:gd name="T34" fmla="*/ 38 w 39"/>
                  <a:gd name="T35" fmla="*/ 44 h 47"/>
                  <a:gd name="T36" fmla="*/ 38 w 39"/>
                  <a:gd name="T37" fmla="*/ 47 h 47"/>
                  <a:gd name="T38" fmla="*/ 36 w 39"/>
                  <a:gd name="T39" fmla="*/ 47 h 47"/>
                  <a:gd name="T40" fmla="*/ 32 w 39"/>
                  <a:gd name="T41" fmla="*/ 47 h 47"/>
                  <a:gd name="T42" fmla="*/ 19 w 39"/>
                  <a:gd name="T43" fmla="*/ 12 h 47"/>
                  <a:gd name="T44" fmla="*/ 14 w 39"/>
                  <a:gd name="T45" fmla="*/ 29 h 47"/>
                  <a:gd name="T46" fmla="*/ 24 w 39"/>
                  <a:gd name="T47" fmla="*/ 29 h 47"/>
                  <a:gd name="T48" fmla="*/ 19 w 39"/>
                  <a:gd name="T49" fmla="*/ 12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9" h="47">
                    <a:moveTo>
                      <a:pt x="32" y="47"/>
                    </a:moveTo>
                    <a:cubicBezTo>
                      <a:pt x="31" y="47"/>
                      <a:pt x="30" y="47"/>
                      <a:pt x="30" y="47"/>
                    </a:cubicBezTo>
                    <a:cubicBezTo>
                      <a:pt x="30" y="47"/>
                      <a:pt x="30" y="46"/>
                      <a:pt x="29" y="45"/>
                    </a:cubicBezTo>
                    <a:cubicBezTo>
                      <a:pt x="27" y="37"/>
                      <a:pt x="27" y="37"/>
                      <a:pt x="27" y="37"/>
                    </a:cubicBezTo>
                    <a:cubicBezTo>
                      <a:pt x="11" y="37"/>
                      <a:pt x="11" y="37"/>
                      <a:pt x="11" y="37"/>
                    </a:cubicBezTo>
                    <a:cubicBezTo>
                      <a:pt x="9" y="45"/>
                      <a:pt x="9" y="45"/>
                      <a:pt x="9" y="45"/>
                    </a:cubicBezTo>
                    <a:cubicBezTo>
                      <a:pt x="9" y="46"/>
                      <a:pt x="8" y="46"/>
                      <a:pt x="8" y="47"/>
                    </a:cubicBezTo>
                    <a:cubicBezTo>
                      <a:pt x="8" y="47"/>
                      <a:pt x="7" y="47"/>
                      <a:pt x="6" y="47"/>
                    </a:cubicBezTo>
                    <a:cubicBezTo>
                      <a:pt x="2" y="47"/>
                      <a:pt x="2" y="47"/>
                      <a:pt x="2" y="47"/>
                    </a:cubicBezTo>
                    <a:cubicBezTo>
                      <a:pt x="1" y="47"/>
                      <a:pt x="0" y="47"/>
                      <a:pt x="0" y="47"/>
                    </a:cubicBezTo>
                    <a:cubicBezTo>
                      <a:pt x="0" y="46"/>
                      <a:pt x="0" y="45"/>
                      <a:pt x="0" y="44"/>
                    </a:cubicBezTo>
                    <a:cubicBezTo>
                      <a:pt x="14" y="2"/>
                      <a:pt x="14" y="2"/>
                      <a:pt x="14" y="2"/>
                    </a:cubicBezTo>
                    <a:cubicBezTo>
                      <a:pt x="14" y="1"/>
                      <a:pt x="14" y="1"/>
                      <a:pt x="15" y="0"/>
                    </a:cubicBezTo>
                    <a:cubicBezTo>
                      <a:pt x="15" y="0"/>
                      <a:pt x="16" y="0"/>
                      <a:pt x="17" y="0"/>
                    </a:cubicBezTo>
                    <a:cubicBezTo>
                      <a:pt x="22" y="0"/>
                      <a:pt x="22" y="0"/>
                      <a:pt x="22" y="0"/>
                    </a:cubicBezTo>
                    <a:cubicBezTo>
                      <a:pt x="23" y="0"/>
                      <a:pt x="23" y="0"/>
                      <a:pt x="24" y="0"/>
                    </a:cubicBezTo>
                    <a:cubicBezTo>
                      <a:pt x="24" y="1"/>
                      <a:pt x="25" y="1"/>
                      <a:pt x="25" y="2"/>
                    </a:cubicBezTo>
                    <a:cubicBezTo>
                      <a:pt x="38" y="44"/>
                      <a:pt x="38" y="44"/>
                      <a:pt x="38" y="44"/>
                    </a:cubicBezTo>
                    <a:cubicBezTo>
                      <a:pt x="39" y="46"/>
                      <a:pt x="39" y="46"/>
                      <a:pt x="38" y="47"/>
                    </a:cubicBezTo>
                    <a:cubicBezTo>
                      <a:pt x="38" y="47"/>
                      <a:pt x="37" y="47"/>
                      <a:pt x="36" y="47"/>
                    </a:cubicBezTo>
                    <a:lnTo>
                      <a:pt x="32" y="47"/>
                    </a:lnTo>
                    <a:close/>
                    <a:moveTo>
                      <a:pt x="19" y="12"/>
                    </a:moveTo>
                    <a:cubicBezTo>
                      <a:pt x="14" y="29"/>
                      <a:pt x="14" y="29"/>
                      <a:pt x="14" y="29"/>
                    </a:cubicBezTo>
                    <a:cubicBezTo>
                      <a:pt x="24" y="29"/>
                      <a:pt x="24" y="29"/>
                      <a:pt x="24" y="29"/>
                    </a:cubicBezTo>
                    <a:lnTo>
                      <a:pt x="19" y="1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sp>
        <p:nvSpPr>
          <p:cNvPr id="224" name="通用PPT 12"/>
          <p:cNvSpPr>
            <a:spLocks noChangeArrowheads="1"/>
          </p:cNvSpPr>
          <p:nvPr/>
        </p:nvSpPr>
        <p:spPr bwMode="auto">
          <a:xfrm>
            <a:off x="4328785" y="2342561"/>
            <a:ext cx="4923540" cy="923330"/>
          </a:xfrm>
          <a:prstGeom prst="rect">
            <a:avLst/>
          </a:prstGeom>
          <a:noFill/>
          <a:ln>
            <a:noFill/>
          </a:ln>
          <a:effectLst>
            <a:outerShdw blurRad="800100" dist="50800" dir="16560000" sx="197000" sy="197000" algn="tl" rotWithShape="0">
              <a:prstClr val="black">
                <a:alpha val="0"/>
              </a:prstClr>
            </a:outerShdw>
          </a:effec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spcBef>
                <a:spcPct val="0"/>
              </a:spcBef>
              <a:buFont typeface="Arial" panose="020B0604020202020204" pitchFamily="34" charset="0"/>
              <a:buNone/>
            </a:pPr>
            <a:r>
              <a:rPr lang="zh-CN" altLang="en-US" sz="5400" dirty="0" smtClean="0">
                <a:solidFill>
                  <a:schemeClr val="bg1"/>
                </a:solidFill>
                <a:effectLst>
                  <a:outerShdw blurRad="50800" dist="76200" dir="6000000" sx="98000" sy="98000" algn="tl" rotWithShape="0">
                    <a:prstClr val="black">
                      <a:alpha val="23000"/>
                    </a:prstClr>
                  </a:outerShdw>
                </a:effectLst>
                <a:latin typeface="方正兰亭粗黑_GBK" panose="02000000000000000000" pitchFamily="2" charset="-122"/>
                <a:ea typeface="方正兰亭粗黑_GBK" panose="02000000000000000000" pitchFamily="2" charset="-122"/>
                <a:sym typeface="时尚中黑简体" panose="01010104010101010101" pitchFamily="2" charset="-122"/>
              </a:rPr>
              <a:t>通用</a:t>
            </a:r>
            <a:r>
              <a:rPr lang="en-US" altLang="zh-CN" sz="5400" dirty="0" smtClean="0">
                <a:solidFill>
                  <a:schemeClr val="bg1"/>
                </a:solidFill>
                <a:effectLst>
                  <a:outerShdw blurRad="50800" dist="76200" dir="6000000" sx="98000" sy="98000" algn="tl" rotWithShape="0">
                    <a:prstClr val="black">
                      <a:alpha val="23000"/>
                    </a:prstClr>
                  </a:outerShdw>
                </a:effectLst>
                <a:latin typeface="方正兰亭粗黑_GBK" panose="02000000000000000000" pitchFamily="2" charset="-122"/>
                <a:ea typeface="方正兰亭粗黑_GBK" panose="02000000000000000000" pitchFamily="2" charset="-122"/>
                <a:sym typeface="时尚中黑简体" panose="01010104010101010101" pitchFamily="2" charset="-122"/>
              </a:rPr>
              <a:t>PPT</a:t>
            </a:r>
            <a:r>
              <a:rPr lang="zh-CN" altLang="en-US" sz="5400" dirty="0" smtClean="0">
                <a:solidFill>
                  <a:schemeClr val="bg1"/>
                </a:solidFill>
                <a:effectLst>
                  <a:outerShdw blurRad="50800" dist="76200" dir="6000000" sx="98000" sy="98000" algn="tl" rotWithShape="0">
                    <a:prstClr val="black">
                      <a:alpha val="23000"/>
                    </a:prstClr>
                  </a:outerShdw>
                </a:effectLst>
                <a:latin typeface="方正兰亭粗黑_GBK" panose="02000000000000000000" pitchFamily="2" charset="-122"/>
                <a:ea typeface="方正兰亭粗黑_GBK" panose="02000000000000000000" pitchFamily="2" charset="-122"/>
                <a:sym typeface="时尚中黑简体" panose="01010104010101010101" pitchFamily="2" charset="-122"/>
              </a:rPr>
              <a:t>模板</a:t>
            </a:r>
            <a:endParaRPr lang="en-US" altLang="zh-CN" sz="5400" dirty="0">
              <a:solidFill>
                <a:schemeClr val="bg1"/>
              </a:solidFill>
              <a:effectLst>
                <a:outerShdw blurRad="50800" dist="76200" dir="6000000" sx="98000" sy="98000" algn="tl" rotWithShape="0">
                  <a:prstClr val="black">
                    <a:alpha val="23000"/>
                  </a:prstClr>
                </a:outerShdw>
              </a:effectLst>
              <a:latin typeface="方正兰亭粗黑_GBK" panose="02000000000000000000" pitchFamily="2" charset="-122"/>
              <a:ea typeface="方正兰亭粗黑_GBK" panose="02000000000000000000" pitchFamily="2" charset="-122"/>
              <a:sym typeface="时尚中黑简体" panose="01010104010101010101" pitchFamily="2" charset="-122"/>
            </a:endParaRPr>
          </a:p>
        </p:txBody>
      </p:sp>
      <p:sp>
        <p:nvSpPr>
          <p:cNvPr id="639" name="商务灰 12"/>
          <p:cNvSpPr>
            <a:spLocks noChangeArrowheads="1"/>
          </p:cNvSpPr>
          <p:nvPr/>
        </p:nvSpPr>
        <p:spPr bwMode="auto">
          <a:xfrm>
            <a:off x="5659588" y="1779695"/>
            <a:ext cx="2656672" cy="707886"/>
          </a:xfrm>
          <a:prstGeom prst="rect">
            <a:avLst/>
          </a:prstGeom>
          <a:noFill/>
          <a:ln>
            <a:noFill/>
          </a:ln>
          <a:effectLst>
            <a:outerShdw blurRad="800100" dist="50800" dir="16560000" sx="197000" sy="197000" algn="tl" rotWithShape="0">
              <a:prstClr val="black">
                <a:alpha val="0"/>
              </a:prstClr>
            </a:outerShdw>
          </a:effec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spcBef>
                <a:spcPct val="0"/>
              </a:spcBef>
              <a:buFont typeface="Arial" panose="020B0604020202020204" pitchFamily="34" charset="0"/>
              <a:buNone/>
            </a:pPr>
            <a:r>
              <a:rPr lang="zh-CN" altLang="en-US" sz="4000" dirty="0" smtClean="0">
                <a:solidFill>
                  <a:schemeClr val="bg1"/>
                </a:solidFill>
                <a:effectLst>
                  <a:outerShdw blurRad="50800" dist="76200" dir="6000000" sx="98000" sy="98000" algn="tl" rotWithShape="0">
                    <a:prstClr val="black">
                      <a:alpha val="23000"/>
                    </a:prstClr>
                  </a:outerShdw>
                </a:effectLst>
                <a:latin typeface="方正兰亭黑_GBK" panose="02000000000000000000" pitchFamily="2" charset="-122"/>
                <a:ea typeface="方正兰亭黑_GBK" panose="02000000000000000000" pitchFamily="2" charset="-122"/>
                <a:sym typeface="时尚中黑简体" panose="01010104010101010101" pitchFamily="2" charset="-122"/>
              </a:rPr>
              <a:t>商 务 灰</a:t>
            </a:r>
            <a:endParaRPr lang="en-US" altLang="zh-CN" sz="5400" dirty="0">
              <a:solidFill>
                <a:schemeClr val="bg1"/>
              </a:solidFill>
              <a:effectLst>
                <a:outerShdw blurRad="50800" dist="76200" dir="6000000" sx="98000" sy="98000" algn="tl" rotWithShape="0">
                  <a:prstClr val="black">
                    <a:alpha val="23000"/>
                  </a:prstClr>
                </a:outerShdw>
              </a:effectLst>
              <a:latin typeface="方正兰亭粗黑_GBK" panose="02000000000000000000" pitchFamily="2" charset="-122"/>
              <a:ea typeface="方正兰亭粗黑_GBK" panose="02000000000000000000" pitchFamily="2" charset="-122"/>
              <a:sym typeface="时尚中黑简体" panose="01010104010101010101" pitchFamily="2" charset="-122"/>
            </a:endParaRPr>
          </a:p>
        </p:txBody>
      </p:sp>
      <p:grpSp>
        <p:nvGrpSpPr>
          <p:cNvPr id="419" name="组合大拇指"/>
          <p:cNvGrpSpPr/>
          <p:nvPr/>
        </p:nvGrpSpPr>
        <p:grpSpPr>
          <a:xfrm>
            <a:off x="-284400" y="411600"/>
            <a:ext cx="4654475" cy="4114930"/>
            <a:chOff x="5790104" y="411600"/>
            <a:chExt cx="4654475" cy="4114930"/>
          </a:xfrm>
        </p:grpSpPr>
        <p:grpSp>
          <p:nvGrpSpPr>
            <p:cNvPr id="420" name="组合 27011"/>
            <p:cNvGrpSpPr/>
            <p:nvPr/>
          </p:nvGrpSpPr>
          <p:grpSpPr bwMode="auto">
            <a:xfrm>
              <a:off x="5790104" y="2343718"/>
              <a:ext cx="1770063" cy="2182812"/>
              <a:chOff x="4376738" y="1935163"/>
              <a:chExt cx="1543050" cy="1903413"/>
            </a:xfrm>
          </p:grpSpPr>
          <p:sp>
            <p:nvSpPr>
              <p:cNvPr id="753" name="AutoShape 436"/>
              <p:cNvSpPr>
                <a:spLocks noChangeAspect="1" noChangeArrowheads="1" noTextEdit="1"/>
              </p:cNvSpPr>
              <p:nvPr/>
            </p:nvSpPr>
            <p:spPr bwMode="auto">
              <a:xfrm>
                <a:off x="4376738" y="1936750"/>
                <a:ext cx="1536700" cy="1901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754" name="Freeform 438"/>
              <p:cNvSpPr/>
              <p:nvPr/>
            </p:nvSpPr>
            <p:spPr bwMode="auto">
              <a:xfrm>
                <a:off x="4376738" y="1935163"/>
                <a:ext cx="1543050" cy="1903413"/>
              </a:xfrm>
              <a:custGeom>
                <a:avLst/>
                <a:gdLst>
                  <a:gd name="T0" fmla="*/ 0 w 1030"/>
                  <a:gd name="T1" fmla="*/ 0 h 1315"/>
                  <a:gd name="T2" fmla="*/ 1271893 w 1030"/>
                  <a:gd name="T3" fmla="*/ 33292 h 1315"/>
                  <a:gd name="T4" fmla="*/ 1318334 w 1030"/>
                  <a:gd name="T5" fmla="*/ 41976 h 1315"/>
                  <a:gd name="T6" fmla="*/ 1415711 w 1030"/>
                  <a:gd name="T7" fmla="*/ 50661 h 1315"/>
                  <a:gd name="T8" fmla="*/ 1492114 w 1030"/>
                  <a:gd name="T9" fmla="*/ 73821 h 1315"/>
                  <a:gd name="T10" fmla="*/ 1525073 w 1030"/>
                  <a:gd name="T11" fmla="*/ 1211526 h 1315"/>
                  <a:gd name="T12" fmla="*/ 1538556 w 1030"/>
                  <a:gd name="T13" fmla="*/ 1417066 h 1315"/>
                  <a:gd name="T14" fmla="*/ 1478631 w 1030"/>
                  <a:gd name="T15" fmla="*/ 1476412 h 1315"/>
                  <a:gd name="T16" fmla="*/ 1378258 w 1030"/>
                  <a:gd name="T17" fmla="*/ 1496676 h 1315"/>
                  <a:gd name="T18" fmla="*/ 1379756 w 1030"/>
                  <a:gd name="T19" fmla="*/ 1692083 h 1315"/>
                  <a:gd name="T20" fmla="*/ 1291368 w 1030"/>
                  <a:gd name="T21" fmla="*/ 1736955 h 1315"/>
                  <a:gd name="T22" fmla="*/ 0 w 1030"/>
                  <a:gd name="T23" fmla="*/ 1903413 h 1315"/>
                  <a:gd name="T24" fmla="*/ 0 w 1030"/>
                  <a:gd name="T25" fmla="*/ 0 h 131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030" h="1315">
                    <a:moveTo>
                      <a:pt x="0" y="0"/>
                    </a:moveTo>
                    <a:cubicBezTo>
                      <a:pt x="0" y="0"/>
                      <a:pt x="817" y="18"/>
                      <a:pt x="849" y="23"/>
                    </a:cubicBezTo>
                    <a:cubicBezTo>
                      <a:pt x="880" y="29"/>
                      <a:pt x="874" y="27"/>
                      <a:pt x="880" y="29"/>
                    </a:cubicBezTo>
                    <a:cubicBezTo>
                      <a:pt x="906" y="40"/>
                      <a:pt x="925" y="34"/>
                      <a:pt x="945" y="35"/>
                    </a:cubicBezTo>
                    <a:cubicBezTo>
                      <a:pt x="965" y="36"/>
                      <a:pt x="993" y="33"/>
                      <a:pt x="996" y="51"/>
                    </a:cubicBezTo>
                    <a:cubicBezTo>
                      <a:pt x="999" y="69"/>
                      <a:pt x="1014" y="772"/>
                      <a:pt x="1018" y="837"/>
                    </a:cubicBezTo>
                    <a:cubicBezTo>
                      <a:pt x="1023" y="903"/>
                      <a:pt x="1030" y="953"/>
                      <a:pt x="1027" y="979"/>
                    </a:cubicBezTo>
                    <a:cubicBezTo>
                      <a:pt x="1023" y="1004"/>
                      <a:pt x="1005" y="1017"/>
                      <a:pt x="987" y="1020"/>
                    </a:cubicBezTo>
                    <a:cubicBezTo>
                      <a:pt x="969" y="1023"/>
                      <a:pt x="920" y="1034"/>
                      <a:pt x="920" y="1034"/>
                    </a:cubicBezTo>
                    <a:cubicBezTo>
                      <a:pt x="920" y="1034"/>
                      <a:pt x="928" y="1142"/>
                      <a:pt x="921" y="1169"/>
                    </a:cubicBezTo>
                    <a:cubicBezTo>
                      <a:pt x="914" y="1196"/>
                      <a:pt x="884" y="1195"/>
                      <a:pt x="862" y="1200"/>
                    </a:cubicBezTo>
                    <a:cubicBezTo>
                      <a:pt x="840" y="1204"/>
                      <a:pt x="0" y="1315"/>
                      <a:pt x="0" y="1315"/>
                    </a:cubicBezTo>
                    <a:lnTo>
                      <a:pt x="0" y="0"/>
                    </a:lnTo>
                    <a:close/>
                  </a:path>
                </a:pathLst>
              </a:custGeom>
              <a:gradFill rotWithShape="0">
                <a:gsLst>
                  <a:gs pos="0">
                    <a:srgbClr val="868686"/>
                  </a:gs>
                  <a:gs pos="12000">
                    <a:srgbClr val="868686"/>
                  </a:gs>
                  <a:gs pos="28000">
                    <a:srgbClr val="585555"/>
                  </a:gs>
                  <a:gs pos="55000">
                    <a:srgbClr val="43403F"/>
                  </a:gs>
                  <a:gs pos="64000">
                    <a:srgbClr val="363433"/>
                  </a:gs>
                  <a:gs pos="100000">
                    <a:srgbClr val="464342"/>
                  </a:gs>
                </a:gsLst>
                <a:lin ang="5400000"/>
              </a:gra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755" name="Freeform 439"/>
              <p:cNvSpPr/>
              <p:nvPr/>
            </p:nvSpPr>
            <p:spPr bwMode="auto">
              <a:xfrm>
                <a:off x="5707063" y="2058988"/>
                <a:ext cx="134938" cy="1281113"/>
              </a:xfrm>
              <a:custGeom>
                <a:avLst/>
                <a:gdLst>
                  <a:gd name="T0" fmla="*/ 0 w 90"/>
                  <a:gd name="T1" fmla="*/ 10133 h 885"/>
                  <a:gd name="T2" fmla="*/ 50977 w 90"/>
                  <a:gd name="T3" fmla="*/ 1281113 h 885"/>
                  <a:gd name="T4" fmla="*/ 134938 w 90"/>
                  <a:gd name="T5" fmla="*/ 1224657 h 885"/>
                  <a:gd name="T6" fmla="*/ 86960 w 90"/>
                  <a:gd name="T7" fmla="*/ 26057 h 885"/>
                  <a:gd name="T8" fmla="*/ 0 w 90"/>
                  <a:gd name="T9" fmla="*/ 10133 h 88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90" h="885">
                    <a:moveTo>
                      <a:pt x="0" y="7"/>
                    </a:moveTo>
                    <a:cubicBezTo>
                      <a:pt x="34" y="885"/>
                      <a:pt x="34" y="885"/>
                      <a:pt x="34" y="885"/>
                    </a:cubicBezTo>
                    <a:cubicBezTo>
                      <a:pt x="34" y="885"/>
                      <a:pt x="90" y="884"/>
                      <a:pt x="90" y="846"/>
                    </a:cubicBezTo>
                    <a:cubicBezTo>
                      <a:pt x="89" y="800"/>
                      <a:pt x="58" y="18"/>
                      <a:pt x="58" y="18"/>
                    </a:cubicBezTo>
                    <a:cubicBezTo>
                      <a:pt x="58" y="18"/>
                      <a:pt x="17" y="0"/>
                      <a:pt x="0" y="7"/>
                    </a:cubicBezTo>
                    <a:close/>
                  </a:path>
                </a:pathLst>
              </a:custGeom>
              <a:gradFill rotWithShape="0">
                <a:gsLst>
                  <a:gs pos="0">
                    <a:srgbClr val="FDFDFD"/>
                  </a:gs>
                  <a:gs pos="55000">
                    <a:srgbClr val="C1C2C2"/>
                  </a:gs>
                  <a:gs pos="100000">
                    <a:srgbClr val="868686"/>
                  </a:gs>
                </a:gsLst>
                <a:lin ang="5400000"/>
              </a:gra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grpSp>
          <p:nvGrpSpPr>
            <p:cNvPr id="421" name="组合 420"/>
            <p:cNvGrpSpPr/>
            <p:nvPr/>
          </p:nvGrpSpPr>
          <p:grpSpPr>
            <a:xfrm>
              <a:off x="8845807" y="1168639"/>
              <a:ext cx="264622" cy="242798"/>
              <a:chOff x="2486357" y="1168639"/>
              <a:chExt cx="264622" cy="242798"/>
            </a:xfrm>
          </p:grpSpPr>
          <p:sp>
            <p:nvSpPr>
              <p:cNvPr id="748" name="Freeform 197"/>
              <p:cNvSpPr/>
              <p:nvPr/>
            </p:nvSpPr>
            <p:spPr bwMode="auto">
              <a:xfrm>
                <a:off x="2495905" y="1240932"/>
                <a:ext cx="49105" cy="107759"/>
              </a:xfrm>
              <a:custGeom>
                <a:avLst/>
                <a:gdLst>
                  <a:gd name="T0" fmla="*/ 28 w 29"/>
                  <a:gd name="T1" fmla="*/ 54 h 64"/>
                  <a:gd name="T2" fmla="*/ 20 w 29"/>
                  <a:gd name="T3" fmla="*/ 64 h 64"/>
                  <a:gd name="T4" fmla="*/ 10 w 29"/>
                  <a:gd name="T5" fmla="*/ 64 h 64"/>
                  <a:gd name="T6" fmla="*/ 1 w 29"/>
                  <a:gd name="T7" fmla="*/ 55 h 64"/>
                  <a:gd name="T8" fmla="*/ 0 w 29"/>
                  <a:gd name="T9" fmla="*/ 9 h 64"/>
                  <a:gd name="T10" fmla="*/ 9 w 29"/>
                  <a:gd name="T11" fmla="*/ 0 h 64"/>
                  <a:gd name="T12" fmla="*/ 18 w 29"/>
                  <a:gd name="T13" fmla="*/ 0 h 64"/>
                  <a:gd name="T14" fmla="*/ 27 w 29"/>
                  <a:gd name="T15" fmla="*/ 8 h 64"/>
                  <a:gd name="T16" fmla="*/ 28 w 29"/>
                  <a:gd name="T17" fmla="*/ 54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 h="64">
                    <a:moveTo>
                      <a:pt x="28" y="54"/>
                    </a:moveTo>
                    <a:cubicBezTo>
                      <a:pt x="29" y="59"/>
                      <a:pt x="25" y="63"/>
                      <a:pt x="20" y="64"/>
                    </a:cubicBezTo>
                    <a:cubicBezTo>
                      <a:pt x="10" y="64"/>
                      <a:pt x="10" y="64"/>
                      <a:pt x="10" y="64"/>
                    </a:cubicBezTo>
                    <a:cubicBezTo>
                      <a:pt x="5" y="64"/>
                      <a:pt x="1" y="60"/>
                      <a:pt x="1" y="55"/>
                    </a:cubicBezTo>
                    <a:cubicBezTo>
                      <a:pt x="0" y="9"/>
                      <a:pt x="0" y="9"/>
                      <a:pt x="0" y="9"/>
                    </a:cubicBezTo>
                    <a:cubicBezTo>
                      <a:pt x="0" y="4"/>
                      <a:pt x="4" y="0"/>
                      <a:pt x="9" y="0"/>
                    </a:cubicBezTo>
                    <a:cubicBezTo>
                      <a:pt x="18" y="0"/>
                      <a:pt x="18" y="0"/>
                      <a:pt x="18" y="0"/>
                    </a:cubicBezTo>
                    <a:cubicBezTo>
                      <a:pt x="23" y="0"/>
                      <a:pt x="27" y="3"/>
                      <a:pt x="27" y="8"/>
                    </a:cubicBezTo>
                    <a:lnTo>
                      <a:pt x="28" y="54"/>
                    </a:lnTo>
                    <a:close/>
                  </a:path>
                </a:pathLst>
              </a:custGeom>
              <a:solidFill>
                <a:schemeClr val="bg1">
                  <a:lumMod val="95000"/>
                </a:schemeClr>
              </a:solidFill>
              <a:ln>
                <a:noFill/>
              </a:ln>
            </p:spPr>
            <p:txBody>
              <a:bodyPr/>
              <a:lstStyle/>
              <a:p>
                <a:pPr>
                  <a:defRPr/>
                </a:pPr>
                <a:endParaRPr lang="zh-CN" altLang="en-US"/>
              </a:p>
            </p:txBody>
          </p:sp>
          <p:sp>
            <p:nvSpPr>
              <p:cNvPr id="749" name="Freeform 198"/>
              <p:cNvSpPr/>
              <p:nvPr/>
            </p:nvSpPr>
            <p:spPr bwMode="auto">
              <a:xfrm>
                <a:off x="2560015" y="1208196"/>
                <a:ext cx="49105" cy="139131"/>
              </a:xfrm>
              <a:custGeom>
                <a:avLst/>
                <a:gdLst>
                  <a:gd name="T0" fmla="*/ 29 w 29"/>
                  <a:gd name="T1" fmla="*/ 73 h 82"/>
                  <a:gd name="T2" fmla="*/ 20 w 29"/>
                  <a:gd name="T3" fmla="*/ 82 h 82"/>
                  <a:gd name="T4" fmla="*/ 11 w 29"/>
                  <a:gd name="T5" fmla="*/ 82 h 82"/>
                  <a:gd name="T6" fmla="*/ 2 w 29"/>
                  <a:gd name="T7" fmla="*/ 73 h 82"/>
                  <a:gd name="T8" fmla="*/ 0 w 29"/>
                  <a:gd name="T9" fmla="*/ 9 h 82"/>
                  <a:gd name="T10" fmla="*/ 9 w 29"/>
                  <a:gd name="T11" fmla="*/ 0 h 82"/>
                  <a:gd name="T12" fmla="*/ 19 w 29"/>
                  <a:gd name="T13" fmla="*/ 0 h 82"/>
                  <a:gd name="T14" fmla="*/ 28 w 29"/>
                  <a:gd name="T15" fmla="*/ 9 h 82"/>
                  <a:gd name="T16" fmla="*/ 29 w 29"/>
                  <a:gd name="T17" fmla="*/ 73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 h="82">
                    <a:moveTo>
                      <a:pt x="29" y="73"/>
                    </a:moveTo>
                    <a:cubicBezTo>
                      <a:pt x="29" y="78"/>
                      <a:pt x="25" y="82"/>
                      <a:pt x="20" y="82"/>
                    </a:cubicBezTo>
                    <a:cubicBezTo>
                      <a:pt x="11" y="82"/>
                      <a:pt x="11" y="82"/>
                      <a:pt x="11" y="82"/>
                    </a:cubicBezTo>
                    <a:cubicBezTo>
                      <a:pt x="6" y="82"/>
                      <a:pt x="2" y="78"/>
                      <a:pt x="2" y="73"/>
                    </a:cubicBezTo>
                    <a:cubicBezTo>
                      <a:pt x="0" y="9"/>
                      <a:pt x="0" y="9"/>
                      <a:pt x="0" y="9"/>
                    </a:cubicBezTo>
                    <a:cubicBezTo>
                      <a:pt x="0" y="4"/>
                      <a:pt x="4" y="0"/>
                      <a:pt x="9" y="0"/>
                    </a:cubicBezTo>
                    <a:cubicBezTo>
                      <a:pt x="19" y="0"/>
                      <a:pt x="19" y="0"/>
                      <a:pt x="19" y="0"/>
                    </a:cubicBezTo>
                    <a:cubicBezTo>
                      <a:pt x="24" y="0"/>
                      <a:pt x="28" y="4"/>
                      <a:pt x="28" y="9"/>
                    </a:cubicBezTo>
                    <a:lnTo>
                      <a:pt x="29" y="73"/>
                    </a:lnTo>
                    <a:close/>
                  </a:path>
                </a:pathLst>
              </a:custGeom>
              <a:solidFill>
                <a:schemeClr val="bg1">
                  <a:lumMod val="95000"/>
                </a:schemeClr>
              </a:solidFill>
              <a:ln>
                <a:noFill/>
              </a:ln>
            </p:spPr>
            <p:txBody>
              <a:bodyPr/>
              <a:lstStyle/>
              <a:p>
                <a:pPr>
                  <a:defRPr/>
                </a:pPr>
                <a:endParaRPr lang="zh-CN" altLang="en-US"/>
              </a:p>
            </p:txBody>
          </p:sp>
          <p:sp>
            <p:nvSpPr>
              <p:cNvPr id="750" name="Freeform 199"/>
              <p:cNvSpPr/>
              <p:nvPr/>
            </p:nvSpPr>
            <p:spPr bwMode="auto">
              <a:xfrm>
                <a:off x="2626852" y="1168639"/>
                <a:ext cx="50470" cy="175961"/>
              </a:xfrm>
              <a:custGeom>
                <a:avLst/>
                <a:gdLst>
                  <a:gd name="T0" fmla="*/ 30 w 30"/>
                  <a:gd name="T1" fmla="*/ 96 h 105"/>
                  <a:gd name="T2" fmla="*/ 21 w 30"/>
                  <a:gd name="T3" fmla="*/ 105 h 105"/>
                  <a:gd name="T4" fmla="*/ 11 w 30"/>
                  <a:gd name="T5" fmla="*/ 105 h 105"/>
                  <a:gd name="T6" fmla="*/ 2 w 30"/>
                  <a:gd name="T7" fmla="*/ 96 h 105"/>
                  <a:gd name="T8" fmla="*/ 0 w 30"/>
                  <a:gd name="T9" fmla="*/ 9 h 105"/>
                  <a:gd name="T10" fmla="*/ 9 w 30"/>
                  <a:gd name="T11" fmla="*/ 0 h 105"/>
                  <a:gd name="T12" fmla="*/ 19 w 30"/>
                  <a:gd name="T13" fmla="*/ 0 h 105"/>
                  <a:gd name="T14" fmla="*/ 28 w 30"/>
                  <a:gd name="T15" fmla="*/ 9 h 105"/>
                  <a:gd name="T16" fmla="*/ 30 w 30"/>
                  <a:gd name="T17" fmla="*/ 96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 h="105">
                    <a:moveTo>
                      <a:pt x="30" y="96"/>
                    </a:moveTo>
                    <a:cubicBezTo>
                      <a:pt x="30" y="101"/>
                      <a:pt x="26" y="105"/>
                      <a:pt x="21" y="105"/>
                    </a:cubicBezTo>
                    <a:cubicBezTo>
                      <a:pt x="11" y="105"/>
                      <a:pt x="11" y="105"/>
                      <a:pt x="11" y="105"/>
                    </a:cubicBezTo>
                    <a:cubicBezTo>
                      <a:pt x="6" y="105"/>
                      <a:pt x="2" y="101"/>
                      <a:pt x="2" y="96"/>
                    </a:cubicBezTo>
                    <a:cubicBezTo>
                      <a:pt x="0" y="9"/>
                      <a:pt x="0" y="9"/>
                      <a:pt x="0" y="9"/>
                    </a:cubicBezTo>
                    <a:cubicBezTo>
                      <a:pt x="0" y="4"/>
                      <a:pt x="4" y="0"/>
                      <a:pt x="9" y="0"/>
                    </a:cubicBezTo>
                    <a:cubicBezTo>
                      <a:pt x="19" y="0"/>
                      <a:pt x="19" y="0"/>
                      <a:pt x="19" y="0"/>
                    </a:cubicBezTo>
                    <a:cubicBezTo>
                      <a:pt x="24" y="0"/>
                      <a:pt x="28" y="4"/>
                      <a:pt x="28" y="9"/>
                    </a:cubicBezTo>
                    <a:lnTo>
                      <a:pt x="30" y="96"/>
                    </a:lnTo>
                    <a:close/>
                  </a:path>
                </a:pathLst>
              </a:custGeom>
              <a:solidFill>
                <a:schemeClr val="bg1">
                  <a:lumMod val="95000"/>
                </a:schemeClr>
              </a:solidFill>
              <a:ln>
                <a:noFill/>
              </a:ln>
            </p:spPr>
            <p:txBody>
              <a:bodyPr/>
              <a:lstStyle/>
              <a:p>
                <a:pPr>
                  <a:defRPr/>
                </a:pPr>
                <a:endParaRPr lang="zh-CN" altLang="en-US"/>
              </a:p>
            </p:txBody>
          </p:sp>
          <p:sp>
            <p:nvSpPr>
              <p:cNvPr id="751" name="Freeform 200"/>
              <p:cNvSpPr/>
              <p:nvPr/>
            </p:nvSpPr>
            <p:spPr bwMode="auto">
              <a:xfrm>
                <a:off x="2486357" y="1362332"/>
                <a:ext cx="264622" cy="49105"/>
              </a:xfrm>
              <a:custGeom>
                <a:avLst/>
                <a:gdLst>
                  <a:gd name="T0" fmla="*/ 10 w 157"/>
                  <a:gd name="T1" fmla="*/ 28 h 29"/>
                  <a:gd name="T2" fmla="*/ 1 w 157"/>
                  <a:gd name="T3" fmla="*/ 20 h 29"/>
                  <a:gd name="T4" fmla="*/ 1 w 157"/>
                  <a:gd name="T5" fmla="*/ 12 h 29"/>
                  <a:gd name="T6" fmla="*/ 9 w 157"/>
                  <a:gd name="T7" fmla="*/ 3 h 29"/>
                  <a:gd name="T8" fmla="*/ 147 w 157"/>
                  <a:gd name="T9" fmla="*/ 0 h 29"/>
                  <a:gd name="T10" fmla="*/ 157 w 157"/>
                  <a:gd name="T11" fmla="*/ 8 h 29"/>
                  <a:gd name="T12" fmla="*/ 157 w 157"/>
                  <a:gd name="T13" fmla="*/ 16 h 29"/>
                  <a:gd name="T14" fmla="*/ 148 w 157"/>
                  <a:gd name="T15" fmla="*/ 25 h 29"/>
                  <a:gd name="T16" fmla="*/ 10 w 157"/>
                  <a:gd name="T17" fmla="*/ 28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7" h="29">
                    <a:moveTo>
                      <a:pt x="10" y="28"/>
                    </a:moveTo>
                    <a:cubicBezTo>
                      <a:pt x="5" y="29"/>
                      <a:pt x="1" y="25"/>
                      <a:pt x="1" y="20"/>
                    </a:cubicBezTo>
                    <a:cubicBezTo>
                      <a:pt x="1" y="12"/>
                      <a:pt x="1" y="12"/>
                      <a:pt x="1" y="12"/>
                    </a:cubicBezTo>
                    <a:cubicBezTo>
                      <a:pt x="0" y="7"/>
                      <a:pt x="4" y="3"/>
                      <a:pt x="9" y="3"/>
                    </a:cubicBezTo>
                    <a:cubicBezTo>
                      <a:pt x="147" y="0"/>
                      <a:pt x="147" y="0"/>
                      <a:pt x="147" y="0"/>
                    </a:cubicBezTo>
                    <a:cubicBezTo>
                      <a:pt x="152" y="0"/>
                      <a:pt x="156" y="4"/>
                      <a:pt x="157" y="8"/>
                    </a:cubicBezTo>
                    <a:cubicBezTo>
                      <a:pt x="157" y="16"/>
                      <a:pt x="157" y="16"/>
                      <a:pt x="157" y="16"/>
                    </a:cubicBezTo>
                    <a:cubicBezTo>
                      <a:pt x="157" y="21"/>
                      <a:pt x="153" y="25"/>
                      <a:pt x="148" y="25"/>
                    </a:cubicBezTo>
                    <a:lnTo>
                      <a:pt x="10" y="28"/>
                    </a:lnTo>
                    <a:close/>
                  </a:path>
                </a:pathLst>
              </a:custGeom>
              <a:solidFill>
                <a:schemeClr val="bg1">
                  <a:lumMod val="95000"/>
                </a:schemeClr>
              </a:solidFill>
              <a:ln>
                <a:noFill/>
              </a:ln>
            </p:spPr>
            <p:txBody>
              <a:bodyPr/>
              <a:lstStyle/>
              <a:p>
                <a:pPr>
                  <a:defRPr/>
                </a:pPr>
                <a:endParaRPr lang="zh-CN" altLang="en-US"/>
              </a:p>
            </p:txBody>
          </p:sp>
          <p:sp>
            <p:nvSpPr>
              <p:cNvPr id="752" name="Freeform 201"/>
              <p:cNvSpPr/>
              <p:nvPr/>
            </p:nvSpPr>
            <p:spPr bwMode="auto">
              <a:xfrm>
                <a:off x="2688234" y="1205468"/>
                <a:ext cx="49105" cy="137768"/>
              </a:xfrm>
              <a:custGeom>
                <a:avLst/>
                <a:gdLst>
                  <a:gd name="T0" fmla="*/ 29 w 29"/>
                  <a:gd name="T1" fmla="*/ 73 h 82"/>
                  <a:gd name="T2" fmla="*/ 21 w 29"/>
                  <a:gd name="T3" fmla="*/ 82 h 82"/>
                  <a:gd name="T4" fmla="*/ 11 w 29"/>
                  <a:gd name="T5" fmla="*/ 82 h 82"/>
                  <a:gd name="T6" fmla="*/ 2 w 29"/>
                  <a:gd name="T7" fmla="*/ 73 h 82"/>
                  <a:gd name="T8" fmla="*/ 0 w 29"/>
                  <a:gd name="T9" fmla="*/ 10 h 82"/>
                  <a:gd name="T10" fmla="*/ 9 w 29"/>
                  <a:gd name="T11" fmla="*/ 1 h 82"/>
                  <a:gd name="T12" fmla="*/ 19 w 29"/>
                  <a:gd name="T13" fmla="*/ 0 h 82"/>
                  <a:gd name="T14" fmla="*/ 28 w 29"/>
                  <a:gd name="T15" fmla="*/ 9 h 82"/>
                  <a:gd name="T16" fmla="*/ 29 w 29"/>
                  <a:gd name="T17" fmla="*/ 73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 h="82">
                    <a:moveTo>
                      <a:pt x="29" y="73"/>
                    </a:moveTo>
                    <a:cubicBezTo>
                      <a:pt x="29" y="78"/>
                      <a:pt x="26" y="82"/>
                      <a:pt x="21" y="82"/>
                    </a:cubicBezTo>
                    <a:cubicBezTo>
                      <a:pt x="11" y="82"/>
                      <a:pt x="11" y="82"/>
                      <a:pt x="11" y="82"/>
                    </a:cubicBezTo>
                    <a:cubicBezTo>
                      <a:pt x="6" y="82"/>
                      <a:pt x="2" y="78"/>
                      <a:pt x="2" y="73"/>
                    </a:cubicBezTo>
                    <a:cubicBezTo>
                      <a:pt x="0" y="10"/>
                      <a:pt x="0" y="10"/>
                      <a:pt x="0" y="10"/>
                    </a:cubicBezTo>
                    <a:cubicBezTo>
                      <a:pt x="0" y="5"/>
                      <a:pt x="4" y="1"/>
                      <a:pt x="9" y="1"/>
                    </a:cubicBezTo>
                    <a:cubicBezTo>
                      <a:pt x="19" y="0"/>
                      <a:pt x="19" y="0"/>
                      <a:pt x="19" y="0"/>
                    </a:cubicBezTo>
                    <a:cubicBezTo>
                      <a:pt x="24" y="0"/>
                      <a:pt x="28" y="4"/>
                      <a:pt x="28" y="9"/>
                    </a:cubicBezTo>
                    <a:lnTo>
                      <a:pt x="29" y="73"/>
                    </a:lnTo>
                    <a:close/>
                  </a:path>
                </a:pathLst>
              </a:custGeom>
              <a:solidFill>
                <a:schemeClr val="bg1">
                  <a:lumMod val="95000"/>
                </a:schemeClr>
              </a:solidFill>
              <a:ln>
                <a:noFill/>
              </a:ln>
            </p:spPr>
            <p:txBody>
              <a:bodyPr/>
              <a:lstStyle/>
              <a:p>
                <a:pPr>
                  <a:defRPr/>
                </a:pPr>
                <a:endParaRPr lang="zh-CN" altLang="en-US"/>
              </a:p>
            </p:txBody>
          </p:sp>
        </p:grpSp>
        <p:grpSp>
          <p:nvGrpSpPr>
            <p:cNvPr id="422" name="组合 421"/>
            <p:cNvGrpSpPr/>
            <p:nvPr/>
          </p:nvGrpSpPr>
          <p:grpSpPr>
            <a:xfrm>
              <a:off x="8596188" y="2419458"/>
              <a:ext cx="271443" cy="371017"/>
              <a:chOff x="2806084" y="2419458"/>
              <a:chExt cx="271443" cy="371017"/>
            </a:xfrm>
          </p:grpSpPr>
          <p:sp>
            <p:nvSpPr>
              <p:cNvPr id="745" name="Freeform 202"/>
              <p:cNvSpPr/>
              <p:nvPr/>
            </p:nvSpPr>
            <p:spPr bwMode="auto">
              <a:xfrm>
                <a:off x="2886563" y="2419458"/>
                <a:ext cx="107759" cy="72294"/>
              </a:xfrm>
              <a:custGeom>
                <a:avLst/>
                <a:gdLst>
                  <a:gd name="T0" fmla="*/ 25 w 64"/>
                  <a:gd name="T1" fmla="*/ 42 h 43"/>
                  <a:gd name="T2" fmla="*/ 35 w 64"/>
                  <a:gd name="T3" fmla="*/ 42 h 43"/>
                  <a:gd name="T4" fmla="*/ 54 w 64"/>
                  <a:gd name="T5" fmla="*/ 43 h 43"/>
                  <a:gd name="T6" fmla="*/ 64 w 64"/>
                  <a:gd name="T7" fmla="*/ 9 h 43"/>
                  <a:gd name="T8" fmla="*/ 58 w 64"/>
                  <a:gd name="T9" fmla="*/ 3 h 43"/>
                  <a:gd name="T10" fmla="*/ 38 w 64"/>
                  <a:gd name="T11" fmla="*/ 2 h 43"/>
                  <a:gd name="T12" fmla="*/ 26 w 64"/>
                  <a:gd name="T13" fmla="*/ 2 h 43"/>
                  <a:gd name="T14" fmla="*/ 6 w 64"/>
                  <a:gd name="T15" fmla="*/ 1 h 43"/>
                  <a:gd name="T16" fmla="*/ 0 w 64"/>
                  <a:gd name="T17" fmla="*/ 6 h 43"/>
                  <a:gd name="T18" fmla="*/ 6 w 64"/>
                  <a:gd name="T19" fmla="*/ 41 h 43"/>
                  <a:gd name="T20" fmla="*/ 25 w 64"/>
                  <a:gd name="T21" fmla="*/ 42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4" h="43">
                    <a:moveTo>
                      <a:pt x="25" y="42"/>
                    </a:moveTo>
                    <a:cubicBezTo>
                      <a:pt x="35" y="42"/>
                      <a:pt x="35" y="42"/>
                      <a:pt x="35" y="42"/>
                    </a:cubicBezTo>
                    <a:cubicBezTo>
                      <a:pt x="54" y="43"/>
                      <a:pt x="54" y="43"/>
                      <a:pt x="54" y="43"/>
                    </a:cubicBezTo>
                    <a:cubicBezTo>
                      <a:pt x="64" y="9"/>
                      <a:pt x="64" y="9"/>
                      <a:pt x="64" y="9"/>
                    </a:cubicBezTo>
                    <a:cubicBezTo>
                      <a:pt x="64" y="9"/>
                      <a:pt x="63" y="3"/>
                      <a:pt x="58" y="3"/>
                    </a:cubicBezTo>
                    <a:cubicBezTo>
                      <a:pt x="55" y="3"/>
                      <a:pt x="45" y="2"/>
                      <a:pt x="38" y="2"/>
                    </a:cubicBezTo>
                    <a:cubicBezTo>
                      <a:pt x="31" y="2"/>
                      <a:pt x="26" y="2"/>
                      <a:pt x="26" y="2"/>
                    </a:cubicBezTo>
                    <a:cubicBezTo>
                      <a:pt x="18" y="1"/>
                      <a:pt x="9" y="1"/>
                      <a:pt x="6" y="1"/>
                    </a:cubicBezTo>
                    <a:cubicBezTo>
                      <a:pt x="1" y="0"/>
                      <a:pt x="0" y="6"/>
                      <a:pt x="0" y="6"/>
                    </a:cubicBezTo>
                    <a:cubicBezTo>
                      <a:pt x="6" y="41"/>
                      <a:pt x="6" y="41"/>
                      <a:pt x="6" y="41"/>
                    </a:cubicBezTo>
                    <a:lnTo>
                      <a:pt x="25" y="42"/>
                    </a:lnTo>
                    <a:close/>
                  </a:path>
                </a:pathLst>
              </a:custGeom>
              <a:solidFill>
                <a:schemeClr val="bg1">
                  <a:lumMod val="95000"/>
                </a:schemeClr>
              </a:solidFill>
              <a:ln>
                <a:noFill/>
              </a:ln>
            </p:spPr>
            <p:txBody>
              <a:bodyPr/>
              <a:lstStyle/>
              <a:p>
                <a:pPr>
                  <a:defRPr/>
                </a:pPr>
                <a:endParaRPr lang="zh-CN" altLang="en-US"/>
              </a:p>
            </p:txBody>
          </p:sp>
          <p:sp>
            <p:nvSpPr>
              <p:cNvPr id="746" name="Freeform 203"/>
              <p:cNvSpPr>
                <a:spLocks noEditPoints="1"/>
              </p:cNvSpPr>
              <p:nvPr/>
            </p:nvSpPr>
            <p:spPr bwMode="auto">
              <a:xfrm>
                <a:off x="2806084" y="2501300"/>
                <a:ext cx="244162" cy="289175"/>
              </a:xfrm>
              <a:custGeom>
                <a:avLst/>
                <a:gdLst>
                  <a:gd name="T0" fmla="*/ 55 w 145"/>
                  <a:gd name="T1" fmla="*/ 1 h 171"/>
                  <a:gd name="T2" fmla="*/ 1 w 145"/>
                  <a:gd name="T3" fmla="*/ 122 h 171"/>
                  <a:gd name="T4" fmla="*/ 97 w 145"/>
                  <a:gd name="T5" fmla="*/ 170 h 171"/>
                  <a:gd name="T6" fmla="*/ 144 w 145"/>
                  <a:gd name="T7" fmla="*/ 80 h 171"/>
                  <a:gd name="T8" fmla="*/ 94 w 145"/>
                  <a:gd name="T9" fmla="*/ 51 h 171"/>
                  <a:gd name="T10" fmla="*/ 92 w 145"/>
                  <a:gd name="T11" fmla="*/ 54 h 171"/>
                  <a:gd name="T12" fmla="*/ 79 w 145"/>
                  <a:gd name="T13" fmla="*/ 52 h 171"/>
                  <a:gd name="T14" fmla="*/ 66 w 145"/>
                  <a:gd name="T15" fmla="*/ 60 h 171"/>
                  <a:gd name="T16" fmla="*/ 78 w 145"/>
                  <a:gd name="T17" fmla="*/ 72 h 171"/>
                  <a:gd name="T18" fmla="*/ 95 w 145"/>
                  <a:gd name="T19" fmla="*/ 93 h 171"/>
                  <a:gd name="T20" fmla="*/ 90 w 145"/>
                  <a:gd name="T21" fmla="*/ 106 h 171"/>
                  <a:gd name="T22" fmla="*/ 78 w 145"/>
                  <a:gd name="T23" fmla="*/ 110 h 171"/>
                  <a:gd name="T24" fmla="*/ 77 w 145"/>
                  <a:gd name="T25" fmla="*/ 119 h 171"/>
                  <a:gd name="T26" fmla="*/ 69 w 145"/>
                  <a:gd name="T27" fmla="*/ 119 h 171"/>
                  <a:gd name="T28" fmla="*/ 67 w 145"/>
                  <a:gd name="T29" fmla="*/ 116 h 171"/>
                  <a:gd name="T30" fmla="*/ 56 w 145"/>
                  <a:gd name="T31" fmla="*/ 109 h 171"/>
                  <a:gd name="T32" fmla="*/ 51 w 145"/>
                  <a:gd name="T33" fmla="*/ 105 h 171"/>
                  <a:gd name="T34" fmla="*/ 52 w 145"/>
                  <a:gd name="T35" fmla="*/ 99 h 171"/>
                  <a:gd name="T36" fmla="*/ 55 w 145"/>
                  <a:gd name="T37" fmla="*/ 99 h 171"/>
                  <a:gd name="T38" fmla="*/ 63 w 145"/>
                  <a:gd name="T39" fmla="*/ 101 h 171"/>
                  <a:gd name="T40" fmla="*/ 75 w 145"/>
                  <a:gd name="T41" fmla="*/ 102 h 171"/>
                  <a:gd name="T42" fmla="*/ 83 w 145"/>
                  <a:gd name="T43" fmla="*/ 98 h 171"/>
                  <a:gd name="T44" fmla="*/ 84 w 145"/>
                  <a:gd name="T45" fmla="*/ 90 h 171"/>
                  <a:gd name="T46" fmla="*/ 78 w 145"/>
                  <a:gd name="T47" fmla="*/ 83 h 171"/>
                  <a:gd name="T48" fmla="*/ 65 w 145"/>
                  <a:gd name="T49" fmla="*/ 77 h 171"/>
                  <a:gd name="T50" fmla="*/ 56 w 145"/>
                  <a:gd name="T51" fmla="*/ 67 h 171"/>
                  <a:gd name="T52" fmla="*/ 59 w 145"/>
                  <a:gd name="T53" fmla="*/ 49 h 171"/>
                  <a:gd name="T54" fmla="*/ 73 w 145"/>
                  <a:gd name="T55" fmla="*/ 37 h 171"/>
                  <a:gd name="T56" fmla="*/ 76 w 145"/>
                  <a:gd name="T57" fmla="*/ 35 h 171"/>
                  <a:gd name="T58" fmla="*/ 84 w 145"/>
                  <a:gd name="T59" fmla="*/ 36 h 171"/>
                  <a:gd name="T60" fmla="*/ 83 w 145"/>
                  <a:gd name="T61" fmla="*/ 44 h 171"/>
                  <a:gd name="T62" fmla="*/ 91 w 145"/>
                  <a:gd name="T63" fmla="*/ 45 h 171"/>
                  <a:gd name="T64" fmla="*/ 94 w 145"/>
                  <a:gd name="T65" fmla="*/ 46 h 171"/>
                  <a:gd name="T66" fmla="*/ 94 w 145"/>
                  <a:gd name="T67" fmla="*/ 51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45" h="171">
                    <a:moveTo>
                      <a:pt x="100" y="3"/>
                    </a:moveTo>
                    <a:cubicBezTo>
                      <a:pt x="55" y="1"/>
                      <a:pt x="55" y="1"/>
                      <a:pt x="55" y="1"/>
                    </a:cubicBezTo>
                    <a:cubicBezTo>
                      <a:pt x="31" y="0"/>
                      <a:pt x="5" y="49"/>
                      <a:pt x="4" y="73"/>
                    </a:cubicBezTo>
                    <a:cubicBezTo>
                      <a:pt x="1" y="122"/>
                      <a:pt x="1" y="122"/>
                      <a:pt x="1" y="122"/>
                    </a:cubicBezTo>
                    <a:cubicBezTo>
                      <a:pt x="0" y="146"/>
                      <a:pt x="19" y="166"/>
                      <a:pt x="42" y="167"/>
                    </a:cubicBezTo>
                    <a:cubicBezTo>
                      <a:pt x="97" y="170"/>
                      <a:pt x="97" y="170"/>
                      <a:pt x="97" y="170"/>
                    </a:cubicBezTo>
                    <a:cubicBezTo>
                      <a:pt x="121" y="171"/>
                      <a:pt x="141" y="152"/>
                      <a:pt x="142" y="129"/>
                    </a:cubicBezTo>
                    <a:cubicBezTo>
                      <a:pt x="144" y="80"/>
                      <a:pt x="144" y="80"/>
                      <a:pt x="144" y="80"/>
                    </a:cubicBezTo>
                    <a:cubicBezTo>
                      <a:pt x="145" y="56"/>
                      <a:pt x="124" y="4"/>
                      <a:pt x="100" y="3"/>
                    </a:cubicBezTo>
                    <a:close/>
                    <a:moveTo>
                      <a:pt x="94" y="51"/>
                    </a:moveTo>
                    <a:cubicBezTo>
                      <a:pt x="94" y="52"/>
                      <a:pt x="94" y="53"/>
                      <a:pt x="93" y="53"/>
                    </a:cubicBezTo>
                    <a:cubicBezTo>
                      <a:pt x="93" y="54"/>
                      <a:pt x="92" y="54"/>
                      <a:pt x="92" y="54"/>
                    </a:cubicBezTo>
                    <a:cubicBezTo>
                      <a:pt x="91" y="54"/>
                      <a:pt x="89" y="53"/>
                      <a:pt x="87" y="53"/>
                    </a:cubicBezTo>
                    <a:cubicBezTo>
                      <a:pt x="84" y="52"/>
                      <a:pt x="82" y="52"/>
                      <a:pt x="79" y="52"/>
                    </a:cubicBezTo>
                    <a:cubicBezTo>
                      <a:pt x="74" y="51"/>
                      <a:pt x="71" y="52"/>
                      <a:pt x="69" y="54"/>
                    </a:cubicBezTo>
                    <a:cubicBezTo>
                      <a:pt x="67" y="55"/>
                      <a:pt x="66" y="57"/>
                      <a:pt x="66" y="60"/>
                    </a:cubicBezTo>
                    <a:cubicBezTo>
                      <a:pt x="66" y="63"/>
                      <a:pt x="67" y="65"/>
                      <a:pt x="69" y="66"/>
                    </a:cubicBezTo>
                    <a:cubicBezTo>
                      <a:pt x="71" y="68"/>
                      <a:pt x="74" y="70"/>
                      <a:pt x="78" y="72"/>
                    </a:cubicBezTo>
                    <a:cubicBezTo>
                      <a:pt x="84" y="74"/>
                      <a:pt x="88" y="77"/>
                      <a:pt x="91" y="81"/>
                    </a:cubicBezTo>
                    <a:cubicBezTo>
                      <a:pt x="94" y="84"/>
                      <a:pt x="96" y="88"/>
                      <a:pt x="95" y="93"/>
                    </a:cubicBezTo>
                    <a:cubicBezTo>
                      <a:pt x="95" y="96"/>
                      <a:pt x="95" y="99"/>
                      <a:pt x="94" y="101"/>
                    </a:cubicBezTo>
                    <a:cubicBezTo>
                      <a:pt x="93" y="103"/>
                      <a:pt x="92" y="104"/>
                      <a:pt x="90" y="106"/>
                    </a:cubicBezTo>
                    <a:cubicBezTo>
                      <a:pt x="88" y="107"/>
                      <a:pt x="87" y="108"/>
                      <a:pt x="85" y="109"/>
                    </a:cubicBezTo>
                    <a:cubicBezTo>
                      <a:pt x="83" y="110"/>
                      <a:pt x="80" y="110"/>
                      <a:pt x="78" y="110"/>
                    </a:cubicBezTo>
                    <a:cubicBezTo>
                      <a:pt x="78" y="117"/>
                      <a:pt x="78" y="117"/>
                      <a:pt x="78" y="117"/>
                    </a:cubicBezTo>
                    <a:cubicBezTo>
                      <a:pt x="78" y="118"/>
                      <a:pt x="78" y="119"/>
                      <a:pt x="77" y="119"/>
                    </a:cubicBezTo>
                    <a:cubicBezTo>
                      <a:pt x="77" y="119"/>
                      <a:pt x="77" y="119"/>
                      <a:pt x="76" y="119"/>
                    </a:cubicBezTo>
                    <a:cubicBezTo>
                      <a:pt x="69" y="119"/>
                      <a:pt x="69" y="119"/>
                      <a:pt x="69" y="119"/>
                    </a:cubicBezTo>
                    <a:cubicBezTo>
                      <a:pt x="69" y="119"/>
                      <a:pt x="68" y="119"/>
                      <a:pt x="68" y="118"/>
                    </a:cubicBezTo>
                    <a:cubicBezTo>
                      <a:pt x="67" y="118"/>
                      <a:pt x="67" y="117"/>
                      <a:pt x="67" y="116"/>
                    </a:cubicBezTo>
                    <a:cubicBezTo>
                      <a:pt x="67" y="111"/>
                      <a:pt x="67" y="111"/>
                      <a:pt x="67" y="111"/>
                    </a:cubicBezTo>
                    <a:cubicBezTo>
                      <a:pt x="63" y="110"/>
                      <a:pt x="59" y="110"/>
                      <a:pt x="56" y="109"/>
                    </a:cubicBezTo>
                    <a:cubicBezTo>
                      <a:pt x="54" y="108"/>
                      <a:pt x="52" y="107"/>
                      <a:pt x="51" y="106"/>
                    </a:cubicBezTo>
                    <a:cubicBezTo>
                      <a:pt x="51" y="106"/>
                      <a:pt x="51" y="106"/>
                      <a:pt x="51" y="105"/>
                    </a:cubicBezTo>
                    <a:cubicBezTo>
                      <a:pt x="51" y="104"/>
                      <a:pt x="51" y="103"/>
                      <a:pt x="51" y="102"/>
                    </a:cubicBezTo>
                    <a:cubicBezTo>
                      <a:pt x="51" y="101"/>
                      <a:pt x="52" y="100"/>
                      <a:pt x="52" y="99"/>
                    </a:cubicBezTo>
                    <a:cubicBezTo>
                      <a:pt x="52" y="98"/>
                      <a:pt x="53" y="98"/>
                      <a:pt x="53" y="98"/>
                    </a:cubicBezTo>
                    <a:cubicBezTo>
                      <a:pt x="54" y="98"/>
                      <a:pt x="54" y="98"/>
                      <a:pt x="55" y="99"/>
                    </a:cubicBezTo>
                    <a:cubicBezTo>
                      <a:pt x="56" y="99"/>
                      <a:pt x="57" y="100"/>
                      <a:pt x="58" y="100"/>
                    </a:cubicBezTo>
                    <a:cubicBezTo>
                      <a:pt x="60" y="100"/>
                      <a:pt x="61" y="101"/>
                      <a:pt x="63" y="101"/>
                    </a:cubicBezTo>
                    <a:cubicBezTo>
                      <a:pt x="65" y="102"/>
                      <a:pt x="67" y="102"/>
                      <a:pt x="69" y="102"/>
                    </a:cubicBezTo>
                    <a:cubicBezTo>
                      <a:pt x="71" y="102"/>
                      <a:pt x="73" y="102"/>
                      <a:pt x="75" y="102"/>
                    </a:cubicBezTo>
                    <a:cubicBezTo>
                      <a:pt x="76" y="101"/>
                      <a:pt x="78" y="101"/>
                      <a:pt x="79" y="100"/>
                    </a:cubicBezTo>
                    <a:cubicBezTo>
                      <a:pt x="81" y="100"/>
                      <a:pt x="82" y="99"/>
                      <a:pt x="83" y="98"/>
                    </a:cubicBezTo>
                    <a:cubicBezTo>
                      <a:pt x="83" y="97"/>
                      <a:pt x="84" y="95"/>
                      <a:pt x="84" y="93"/>
                    </a:cubicBezTo>
                    <a:cubicBezTo>
                      <a:pt x="84" y="92"/>
                      <a:pt x="84" y="91"/>
                      <a:pt x="84" y="90"/>
                    </a:cubicBezTo>
                    <a:cubicBezTo>
                      <a:pt x="83" y="88"/>
                      <a:pt x="83" y="87"/>
                      <a:pt x="82" y="86"/>
                    </a:cubicBezTo>
                    <a:cubicBezTo>
                      <a:pt x="81" y="85"/>
                      <a:pt x="79" y="84"/>
                      <a:pt x="78" y="83"/>
                    </a:cubicBezTo>
                    <a:cubicBezTo>
                      <a:pt x="76" y="82"/>
                      <a:pt x="74" y="81"/>
                      <a:pt x="72" y="80"/>
                    </a:cubicBezTo>
                    <a:cubicBezTo>
                      <a:pt x="70" y="79"/>
                      <a:pt x="67" y="78"/>
                      <a:pt x="65" y="77"/>
                    </a:cubicBezTo>
                    <a:cubicBezTo>
                      <a:pt x="63" y="76"/>
                      <a:pt x="61" y="74"/>
                      <a:pt x="60" y="73"/>
                    </a:cubicBezTo>
                    <a:cubicBezTo>
                      <a:pt x="58" y="71"/>
                      <a:pt x="57" y="69"/>
                      <a:pt x="56" y="67"/>
                    </a:cubicBezTo>
                    <a:cubicBezTo>
                      <a:pt x="55" y="65"/>
                      <a:pt x="55" y="62"/>
                      <a:pt x="55" y="59"/>
                    </a:cubicBezTo>
                    <a:cubicBezTo>
                      <a:pt x="55" y="55"/>
                      <a:pt x="56" y="52"/>
                      <a:pt x="59" y="49"/>
                    </a:cubicBezTo>
                    <a:cubicBezTo>
                      <a:pt x="62" y="46"/>
                      <a:pt x="67" y="44"/>
                      <a:pt x="73" y="44"/>
                    </a:cubicBezTo>
                    <a:cubicBezTo>
                      <a:pt x="73" y="37"/>
                      <a:pt x="73" y="37"/>
                      <a:pt x="73" y="37"/>
                    </a:cubicBezTo>
                    <a:cubicBezTo>
                      <a:pt x="73" y="36"/>
                      <a:pt x="73" y="35"/>
                      <a:pt x="73" y="35"/>
                    </a:cubicBezTo>
                    <a:cubicBezTo>
                      <a:pt x="74" y="35"/>
                      <a:pt x="75" y="35"/>
                      <a:pt x="76" y="35"/>
                    </a:cubicBezTo>
                    <a:cubicBezTo>
                      <a:pt x="82" y="35"/>
                      <a:pt x="82" y="35"/>
                      <a:pt x="82" y="35"/>
                    </a:cubicBezTo>
                    <a:cubicBezTo>
                      <a:pt x="83" y="35"/>
                      <a:pt x="83" y="35"/>
                      <a:pt x="84" y="36"/>
                    </a:cubicBezTo>
                    <a:cubicBezTo>
                      <a:pt x="84" y="36"/>
                      <a:pt x="84" y="37"/>
                      <a:pt x="84" y="38"/>
                    </a:cubicBezTo>
                    <a:cubicBezTo>
                      <a:pt x="83" y="44"/>
                      <a:pt x="83" y="44"/>
                      <a:pt x="83" y="44"/>
                    </a:cubicBezTo>
                    <a:cubicBezTo>
                      <a:pt x="85" y="44"/>
                      <a:pt x="87" y="44"/>
                      <a:pt x="88" y="44"/>
                    </a:cubicBezTo>
                    <a:cubicBezTo>
                      <a:pt x="89" y="45"/>
                      <a:pt x="90" y="45"/>
                      <a:pt x="91" y="45"/>
                    </a:cubicBezTo>
                    <a:cubicBezTo>
                      <a:pt x="92" y="45"/>
                      <a:pt x="92" y="45"/>
                      <a:pt x="93" y="46"/>
                    </a:cubicBezTo>
                    <a:cubicBezTo>
                      <a:pt x="93" y="46"/>
                      <a:pt x="94" y="46"/>
                      <a:pt x="94" y="46"/>
                    </a:cubicBezTo>
                    <a:cubicBezTo>
                      <a:pt x="95" y="46"/>
                      <a:pt x="95" y="47"/>
                      <a:pt x="95" y="48"/>
                    </a:cubicBezTo>
                    <a:cubicBezTo>
                      <a:pt x="95" y="49"/>
                      <a:pt x="95" y="50"/>
                      <a:pt x="94" y="51"/>
                    </a:cubicBezTo>
                    <a:close/>
                  </a:path>
                </a:pathLst>
              </a:custGeom>
              <a:solidFill>
                <a:schemeClr val="bg1">
                  <a:lumMod val="95000"/>
                </a:schemeClr>
              </a:solidFill>
              <a:ln>
                <a:noFill/>
              </a:ln>
            </p:spPr>
            <p:txBody>
              <a:bodyPr/>
              <a:lstStyle/>
              <a:p>
                <a:pPr>
                  <a:defRPr/>
                </a:pPr>
                <a:endParaRPr lang="zh-CN" altLang="en-US"/>
              </a:p>
            </p:txBody>
          </p:sp>
          <p:sp>
            <p:nvSpPr>
              <p:cNvPr id="747" name="Freeform 204"/>
              <p:cNvSpPr/>
              <p:nvPr/>
            </p:nvSpPr>
            <p:spPr bwMode="auto">
              <a:xfrm>
                <a:off x="2979317" y="2482203"/>
                <a:ext cx="98210" cy="75022"/>
              </a:xfrm>
              <a:custGeom>
                <a:avLst/>
                <a:gdLst>
                  <a:gd name="T0" fmla="*/ 57 w 58"/>
                  <a:gd name="T1" fmla="*/ 22 h 45"/>
                  <a:gd name="T2" fmla="*/ 2 w 58"/>
                  <a:gd name="T3" fmla="*/ 7 h 45"/>
                  <a:gd name="T4" fmla="*/ 2 w 58"/>
                  <a:gd name="T5" fmla="*/ 7 h 45"/>
                  <a:gd name="T6" fmla="*/ 2 w 58"/>
                  <a:gd name="T7" fmla="*/ 7 h 45"/>
                  <a:gd name="T8" fmla="*/ 1 w 58"/>
                  <a:gd name="T9" fmla="*/ 7 h 45"/>
                  <a:gd name="T10" fmla="*/ 1 w 58"/>
                  <a:gd name="T11" fmla="*/ 11 h 45"/>
                  <a:gd name="T12" fmla="*/ 3 w 58"/>
                  <a:gd name="T13" fmla="*/ 11 h 45"/>
                  <a:gd name="T14" fmla="*/ 45 w 58"/>
                  <a:gd name="T15" fmla="*/ 43 h 45"/>
                  <a:gd name="T16" fmla="*/ 50 w 58"/>
                  <a:gd name="T17" fmla="*/ 40 h 45"/>
                  <a:gd name="T18" fmla="*/ 19 w 58"/>
                  <a:gd name="T19" fmla="*/ 11 h 45"/>
                  <a:gd name="T20" fmla="*/ 54 w 58"/>
                  <a:gd name="T21" fmla="*/ 26 h 45"/>
                  <a:gd name="T22" fmla="*/ 57 w 58"/>
                  <a:gd name="T23" fmla="*/ 22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8" h="45">
                    <a:moveTo>
                      <a:pt x="57" y="22"/>
                    </a:moveTo>
                    <a:cubicBezTo>
                      <a:pt x="43" y="0"/>
                      <a:pt x="9" y="5"/>
                      <a:pt x="2" y="7"/>
                    </a:cubicBezTo>
                    <a:cubicBezTo>
                      <a:pt x="2" y="7"/>
                      <a:pt x="2" y="7"/>
                      <a:pt x="2" y="7"/>
                    </a:cubicBezTo>
                    <a:cubicBezTo>
                      <a:pt x="2" y="7"/>
                      <a:pt x="2" y="7"/>
                      <a:pt x="2" y="7"/>
                    </a:cubicBezTo>
                    <a:cubicBezTo>
                      <a:pt x="2" y="7"/>
                      <a:pt x="1" y="7"/>
                      <a:pt x="1" y="7"/>
                    </a:cubicBezTo>
                    <a:cubicBezTo>
                      <a:pt x="0" y="9"/>
                      <a:pt x="1" y="11"/>
                      <a:pt x="1" y="11"/>
                    </a:cubicBezTo>
                    <a:cubicBezTo>
                      <a:pt x="3" y="11"/>
                      <a:pt x="3" y="11"/>
                      <a:pt x="3" y="11"/>
                    </a:cubicBezTo>
                    <a:cubicBezTo>
                      <a:pt x="34" y="19"/>
                      <a:pt x="41" y="41"/>
                      <a:pt x="45" y="43"/>
                    </a:cubicBezTo>
                    <a:cubicBezTo>
                      <a:pt x="49" y="45"/>
                      <a:pt x="50" y="40"/>
                      <a:pt x="50" y="40"/>
                    </a:cubicBezTo>
                    <a:cubicBezTo>
                      <a:pt x="46" y="24"/>
                      <a:pt x="31" y="15"/>
                      <a:pt x="19" y="11"/>
                    </a:cubicBezTo>
                    <a:cubicBezTo>
                      <a:pt x="40" y="14"/>
                      <a:pt x="50" y="26"/>
                      <a:pt x="54" y="26"/>
                    </a:cubicBezTo>
                    <a:cubicBezTo>
                      <a:pt x="58" y="27"/>
                      <a:pt x="57" y="22"/>
                      <a:pt x="57" y="22"/>
                    </a:cubicBezTo>
                    <a:close/>
                  </a:path>
                </a:pathLst>
              </a:custGeom>
              <a:solidFill>
                <a:schemeClr val="bg1">
                  <a:lumMod val="95000"/>
                </a:schemeClr>
              </a:solidFill>
              <a:ln>
                <a:noFill/>
              </a:ln>
            </p:spPr>
            <p:txBody>
              <a:bodyPr/>
              <a:lstStyle/>
              <a:p>
                <a:pPr>
                  <a:defRPr/>
                </a:pPr>
                <a:endParaRPr lang="zh-CN" altLang="en-US"/>
              </a:p>
            </p:txBody>
          </p:sp>
        </p:grpSp>
        <p:sp>
          <p:nvSpPr>
            <p:cNvPr id="423" name="Freeform 205"/>
            <p:cNvSpPr>
              <a:spLocks noEditPoints="1"/>
            </p:cNvSpPr>
            <p:nvPr/>
          </p:nvSpPr>
          <p:spPr bwMode="auto">
            <a:xfrm>
              <a:off x="8418864" y="2740006"/>
              <a:ext cx="129584" cy="109123"/>
            </a:xfrm>
            <a:custGeom>
              <a:avLst/>
              <a:gdLst>
                <a:gd name="T0" fmla="*/ 65 w 77"/>
                <a:gd name="T1" fmla="*/ 11 h 65"/>
                <a:gd name="T2" fmla="*/ 65 w 77"/>
                <a:gd name="T3" fmla="*/ 11 h 65"/>
                <a:gd name="T4" fmla="*/ 63 w 77"/>
                <a:gd name="T5" fmla="*/ 9 h 65"/>
                <a:gd name="T6" fmla="*/ 57 w 77"/>
                <a:gd name="T7" fmla="*/ 9 h 65"/>
                <a:gd name="T8" fmla="*/ 55 w 77"/>
                <a:gd name="T9" fmla="*/ 11 h 65"/>
                <a:gd name="T10" fmla="*/ 51 w 77"/>
                <a:gd name="T11" fmla="*/ 11 h 65"/>
                <a:gd name="T12" fmla="*/ 51 w 77"/>
                <a:gd name="T13" fmla="*/ 6 h 65"/>
                <a:gd name="T14" fmla="*/ 42 w 77"/>
                <a:gd name="T15" fmla="*/ 0 h 65"/>
                <a:gd name="T16" fmla="*/ 35 w 77"/>
                <a:gd name="T17" fmla="*/ 0 h 65"/>
                <a:gd name="T18" fmla="*/ 26 w 77"/>
                <a:gd name="T19" fmla="*/ 7 h 65"/>
                <a:gd name="T20" fmla="*/ 26 w 77"/>
                <a:gd name="T21" fmla="*/ 11 h 65"/>
                <a:gd name="T22" fmla="*/ 22 w 77"/>
                <a:gd name="T23" fmla="*/ 12 h 65"/>
                <a:gd name="T24" fmla="*/ 20 w 77"/>
                <a:gd name="T25" fmla="*/ 10 h 65"/>
                <a:gd name="T26" fmla="*/ 13 w 77"/>
                <a:gd name="T27" fmla="*/ 10 h 65"/>
                <a:gd name="T28" fmla="*/ 12 w 77"/>
                <a:gd name="T29" fmla="*/ 12 h 65"/>
                <a:gd name="T30" fmla="*/ 12 w 77"/>
                <a:gd name="T31" fmla="*/ 12 h 65"/>
                <a:gd name="T32" fmla="*/ 0 w 77"/>
                <a:gd name="T33" fmla="*/ 26 h 65"/>
                <a:gd name="T34" fmla="*/ 1 w 77"/>
                <a:gd name="T35" fmla="*/ 51 h 65"/>
                <a:gd name="T36" fmla="*/ 15 w 77"/>
                <a:gd name="T37" fmla="*/ 64 h 65"/>
                <a:gd name="T38" fmla="*/ 64 w 77"/>
                <a:gd name="T39" fmla="*/ 63 h 65"/>
                <a:gd name="T40" fmla="*/ 77 w 77"/>
                <a:gd name="T41" fmla="*/ 50 h 65"/>
                <a:gd name="T42" fmla="*/ 77 w 77"/>
                <a:gd name="T43" fmla="*/ 24 h 65"/>
                <a:gd name="T44" fmla="*/ 65 w 77"/>
                <a:gd name="T45" fmla="*/ 11 h 65"/>
                <a:gd name="T46" fmla="*/ 30 w 77"/>
                <a:gd name="T47" fmla="*/ 7 h 65"/>
                <a:gd name="T48" fmla="*/ 35 w 77"/>
                <a:gd name="T49" fmla="*/ 4 h 65"/>
                <a:gd name="T50" fmla="*/ 42 w 77"/>
                <a:gd name="T51" fmla="*/ 4 h 65"/>
                <a:gd name="T52" fmla="*/ 47 w 77"/>
                <a:gd name="T53" fmla="*/ 6 h 65"/>
                <a:gd name="T54" fmla="*/ 47 w 77"/>
                <a:gd name="T55" fmla="*/ 11 h 65"/>
                <a:gd name="T56" fmla="*/ 30 w 77"/>
                <a:gd name="T57" fmla="*/ 11 h 65"/>
                <a:gd name="T58" fmla="*/ 30 w 77"/>
                <a:gd name="T59" fmla="*/ 7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77" h="65">
                  <a:moveTo>
                    <a:pt x="65" y="11"/>
                  </a:moveTo>
                  <a:cubicBezTo>
                    <a:pt x="65" y="11"/>
                    <a:pt x="65" y="11"/>
                    <a:pt x="65" y="11"/>
                  </a:cubicBezTo>
                  <a:cubicBezTo>
                    <a:pt x="65" y="10"/>
                    <a:pt x="64" y="9"/>
                    <a:pt x="63" y="9"/>
                  </a:cubicBezTo>
                  <a:cubicBezTo>
                    <a:pt x="57" y="9"/>
                    <a:pt x="57" y="9"/>
                    <a:pt x="57" y="9"/>
                  </a:cubicBezTo>
                  <a:cubicBezTo>
                    <a:pt x="56" y="9"/>
                    <a:pt x="55" y="10"/>
                    <a:pt x="55" y="11"/>
                  </a:cubicBezTo>
                  <a:cubicBezTo>
                    <a:pt x="51" y="11"/>
                    <a:pt x="51" y="11"/>
                    <a:pt x="51" y="11"/>
                  </a:cubicBezTo>
                  <a:cubicBezTo>
                    <a:pt x="51" y="6"/>
                    <a:pt x="51" y="6"/>
                    <a:pt x="51" y="6"/>
                  </a:cubicBezTo>
                  <a:cubicBezTo>
                    <a:pt x="51" y="1"/>
                    <a:pt x="47" y="0"/>
                    <a:pt x="42" y="0"/>
                  </a:cubicBezTo>
                  <a:cubicBezTo>
                    <a:pt x="35" y="0"/>
                    <a:pt x="35" y="0"/>
                    <a:pt x="35" y="0"/>
                  </a:cubicBezTo>
                  <a:cubicBezTo>
                    <a:pt x="30" y="0"/>
                    <a:pt x="25" y="1"/>
                    <a:pt x="26" y="7"/>
                  </a:cubicBezTo>
                  <a:cubicBezTo>
                    <a:pt x="26" y="11"/>
                    <a:pt x="26" y="11"/>
                    <a:pt x="26" y="11"/>
                  </a:cubicBezTo>
                  <a:cubicBezTo>
                    <a:pt x="22" y="12"/>
                    <a:pt x="22" y="12"/>
                    <a:pt x="22" y="12"/>
                  </a:cubicBezTo>
                  <a:cubicBezTo>
                    <a:pt x="22" y="11"/>
                    <a:pt x="21" y="10"/>
                    <a:pt x="20" y="10"/>
                  </a:cubicBezTo>
                  <a:cubicBezTo>
                    <a:pt x="13" y="10"/>
                    <a:pt x="13" y="10"/>
                    <a:pt x="13" y="10"/>
                  </a:cubicBezTo>
                  <a:cubicBezTo>
                    <a:pt x="12" y="10"/>
                    <a:pt x="12" y="11"/>
                    <a:pt x="12" y="12"/>
                  </a:cubicBezTo>
                  <a:cubicBezTo>
                    <a:pt x="12" y="12"/>
                    <a:pt x="12" y="12"/>
                    <a:pt x="12" y="12"/>
                  </a:cubicBezTo>
                  <a:cubicBezTo>
                    <a:pt x="5" y="13"/>
                    <a:pt x="0" y="19"/>
                    <a:pt x="0" y="26"/>
                  </a:cubicBezTo>
                  <a:cubicBezTo>
                    <a:pt x="1" y="51"/>
                    <a:pt x="1" y="51"/>
                    <a:pt x="1" y="51"/>
                  </a:cubicBezTo>
                  <a:cubicBezTo>
                    <a:pt x="1" y="59"/>
                    <a:pt x="7" y="65"/>
                    <a:pt x="15" y="64"/>
                  </a:cubicBezTo>
                  <a:cubicBezTo>
                    <a:pt x="64" y="63"/>
                    <a:pt x="64" y="63"/>
                    <a:pt x="64" y="63"/>
                  </a:cubicBezTo>
                  <a:cubicBezTo>
                    <a:pt x="71" y="63"/>
                    <a:pt x="77" y="57"/>
                    <a:pt x="77" y="50"/>
                  </a:cubicBezTo>
                  <a:cubicBezTo>
                    <a:pt x="77" y="24"/>
                    <a:pt x="77" y="24"/>
                    <a:pt x="77" y="24"/>
                  </a:cubicBezTo>
                  <a:cubicBezTo>
                    <a:pt x="77" y="17"/>
                    <a:pt x="72" y="12"/>
                    <a:pt x="65" y="11"/>
                  </a:cubicBezTo>
                  <a:close/>
                  <a:moveTo>
                    <a:pt x="30" y="7"/>
                  </a:moveTo>
                  <a:cubicBezTo>
                    <a:pt x="30" y="6"/>
                    <a:pt x="30" y="5"/>
                    <a:pt x="35" y="4"/>
                  </a:cubicBezTo>
                  <a:cubicBezTo>
                    <a:pt x="42" y="4"/>
                    <a:pt x="42" y="4"/>
                    <a:pt x="42" y="4"/>
                  </a:cubicBezTo>
                  <a:cubicBezTo>
                    <a:pt x="47" y="4"/>
                    <a:pt x="47" y="5"/>
                    <a:pt x="47" y="6"/>
                  </a:cubicBezTo>
                  <a:cubicBezTo>
                    <a:pt x="47" y="11"/>
                    <a:pt x="47" y="11"/>
                    <a:pt x="47" y="11"/>
                  </a:cubicBezTo>
                  <a:cubicBezTo>
                    <a:pt x="30" y="11"/>
                    <a:pt x="30" y="11"/>
                    <a:pt x="30" y="11"/>
                  </a:cubicBezTo>
                  <a:lnTo>
                    <a:pt x="30" y="7"/>
                  </a:lnTo>
                  <a:close/>
                </a:path>
              </a:pathLst>
            </a:custGeom>
            <a:solidFill>
              <a:schemeClr val="bg1">
                <a:lumMod val="95000"/>
              </a:schemeClr>
            </a:solidFill>
            <a:ln>
              <a:noFill/>
            </a:ln>
          </p:spPr>
          <p:txBody>
            <a:bodyPr/>
            <a:lstStyle/>
            <a:p>
              <a:pPr>
                <a:defRPr/>
              </a:pPr>
              <a:endParaRPr lang="zh-CN" altLang="en-US"/>
            </a:p>
          </p:txBody>
        </p:sp>
        <p:grpSp>
          <p:nvGrpSpPr>
            <p:cNvPr id="424" name="组合 423"/>
            <p:cNvGrpSpPr/>
            <p:nvPr/>
          </p:nvGrpSpPr>
          <p:grpSpPr>
            <a:xfrm>
              <a:off x="8919465" y="2529945"/>
              <a:ext cx="274171" cy="346465"/>
              <a:chOff x="2560015" y="2529945"/>
              <a:chExt cx="274171" cy="346465"/>
            </a:xfrm>
          </p:grpSpPr>
          <p:sp>
            <p:nvSpPr>
              <p:cNvPr id="742" name="Freeform 216"/>
              <p:cNvSpPr>
                <a:spLocks noEditPoints="1"/>
              </p:cNvSpPr>
              <p:nvPr/>
            </p:nvSpPr>
            <p:spPr bwMode="auto">
              <a:xfrm>
                <a:off x="2560015" y="2529945"/>
                <a:ext cx="274171" cy="346465"/>
              </a:xfrm>
              <a:custGeom>
                <a:avLst/>
                <a:gdLst>
                  <a:gd name="T0" fmla="*/ 117 w 162"/>
                  <a:gd name="T1" fmla="*/ 0 h 205"/>
                  <a:gd name="T2" fmla="*/ 0 w 162"/>
                  <a:gd name="T3" fmla="*/ 44 h 205"/>
                  <a:gd name="T4" fmla="*/ 45 w 162"/>
                  <a:gd name="T5" fmla="*/ 204 h 205"/>
                  <a:gd name="T6" fmla="*/ 161 w 162"/>
                  <a:gd name="T7" fmla="*/ 161 h 205"/>
                  <a:gd name="T8" fmla="*/ 16 w 162"/>
                  <a:gd name="T9" fmla="*/ 44 h 205"/>
                  <a:gd name="T10" fmla="*/ 117 w 162"/>
                  <a:gd name="T11" fmla="*/ 16 h 205"/>
                  <a:gd name="T12" fmla="*/ 144 w 162"/>
                  <a:gd name="T13" fmla="*/ 51 h 205"/>
                  <a:gd name="T14" fmla="*/ 42 w 162"/>
                  <a:gd name="T15" fmla="*/ 79 h 205"/>
                  <a:gd name="T16" fmla="*/ 16 w 162"/>
                  <a:gd name="T17" fmla="*/ 44 h 205"/>
                  <a:gd name="T18" fmla="*/ 21 w 162"/>
                  <a:gd name="T19" fmla="*/ 91 h 205"/>
                  <a:gd name="T20" fmla="*/ 43 w 162"/>
                  <a:gd name="T21" fmla="*/ 95 h 205"/>
                  <a:gd name="T22" fmla="*/ 39 w 162"/>
                  <a:gd name="T23" fmla="*/ 111 h 205"/>
                  <a:gd name="T24" fmla="*/ 17 w 162"/>
                  <a:gd name="T25" fmla="*/ 107 h 205"/>
                  <a:gd name="T26" fmla="*/ 17 w 162"/>
                  <a:gd name="T27" fmla="*/ 128 h 205"/>
                  <a:gd name="T28" fmla="*/ 40 w 162"/>
                  <a:gd name="T29" fmla="*/ 124 h 205"/>
                  <a:gd name="T30" fmla="*/ 44 w 162"/>
                  <a:gd name="T31" fmla="*/ 140 h 205"/>
                  <a:gd name="T32" fmla="*/ 22 w 162"/>
                  <a:gd name="T33" fmla="*/ 144 h 205"/>
                  <a:gd name="T34" fmla="*/ 17 w 162"/>
                  <a:gd name="T35" fmla="*/ 128 h 205"/>
                  <a:gd name="T36" fmla="*/ 23 w 162"/>
                  <a:gd name="T37" fmla="*/ 177 h 205"/>
                  <a:gd name="T38" fmla="*/ 18 w 162"/>
                  <a:gd name="T39" fmla="*/ 162 h 205"/>
                  <a:gd name="T40" fmla="*/ 40 w 162"/>
                  <a:gd name="T41" fmla="*/ 157 h 205"/>
                  <a:gd name="T42" fmla="*/ 45 w 162"/>
                  <a:gd name="T43" fmla="*/ 173 h 205"/>
                  <a:gd name="T44" fmla="*/ 51 w 162"/>
                  <a:gd name="T45" fmla="*/ 95 h 205"/>
                  <a:gd name="T46" fmla="*/ 73 w 162"/>
                  <a:gd name="T47" fmla="*/ 90 h 205"/>
                  <a:gd name="T48" fmla="*/ 77 w 162"/>
                  <a:gd name="T49" fmla="*/ 106 h 205"/>
                  <a:gd name="T50" fmla="*/ 55 w 162"/>
                  <a:gd name="T51" fmla="*/ 111 h 205"/>
                  <a:gd name="T52" fmla="*/ 51 w 162"/>
                  <a:gd name="T53" fmla="*/ 95 h 205"/>
                  <a:gd name="T54" fmla="*/ 55 w 162"/>
                  <a:gd name="T55" fmla="*/ 124 h 205"/>
                  <a:gd name="T56" fmla="*/ 77 w 162"/>
                  <a:gd name="T57" fmla="*/ 127 h 205"/>
                  <a:gd name="T58" fmla="*/ 74 w 162"/>
                  <a:gd name="T59" fmla="*/ 143 h 205"/>
                  <a:gd name="T60" fmla="*/ 52 w 162"/>
                  <a:gd name="T61" fmla="*/ 140 h 205"/>
                  <a:gd name="T62" fmla="*/ 75 w 162"/>
                  <a:gd name="T63" fmla="*/ 176 h 205"/>
                  <a:gd name="T64" fmla="*/ 52 w 162"/>
                  <a:gd name="T65" fmla="*/ 173 h 205"/>
                  <a:gd name="T66" fmla="*/ 56 w 162"/>
                  <a:gd name="T67" fmla="*/ 157 h 205"/>
                  <a:gd name="T68" fmla="*/ 78 w 162"/>
                  <a:gd name="T69" fmla="*/ 160 h 205"/>
                  <a:gd name="T70" fmla="*/ 75 w 162"/>
                  <a:gd name="T71" fmla="*/ 176 h 205"/>
                  <a:gd name="T72" fmla="*/ 88 w 162"/>
                  <a:gd name="T73" fmla="*/ 90 h 205"/>
                  <a:gd name="T74" fmla="*/ 111 w 162"/>
                  <a:gd name="T75" fmla="*/ 93 h 205"/>
                  <a:gd name="T76" fmla="*/ 107 w 162"/>
                  <a:gd name="T77" fmla="*/ 109 h 205"/>
                  <a:gd name="T78" fmla="*/ 85 w 162"/>
                  <a:gd name="T79" fmla="*/ 106 h 205"/>
                  <a:gd name="T80" fmla="*/ 85 w 162"/>
                  <a:gd name="T81" fmla="*/ 127 h 205"/>
                  <a:gd name="T82" fmla="*/ 107 w 162"/>
                  <a:gd name="T83" fmla="*/ 123 h 205"/>
                  <a:gd name="T84" fmla="*/ 112 w 162"/>
                  <a:gd name="T85" fmla="*/ 138 h 205"/>
                  <a:gd name="T86" fmla="*/ 89 w 162"/>
                  <a:gd name="T87" fmla="*/ 143 h 205"/>
                  <a:gd name="T88" fmla="*/ 85 w 162"/>
                  <a:gd name="T89" fmla="*/ 127 h 205"/>
                  <a:gd name="T90" fmla="*/ 90 w 162"/>
                  <a:gd name="T91" fmla="*/ 176 h 205"/>
                  <a:gd name="T92" fmla="*/ 86 w 162"/>
                  <a:gd name="T93" fmla="*/ 160 h 205"/>
                  <a:gd name="T94" fmla="*/ 108 w 162"/>
                  <a:gd name="T95" fmla="*/ 156 h 205"/>
                  <a:gd name="T96" fmla="*/ 112 w 162"/>
                  <a:gd name="T97" fmla="*/ 171 h 205"/>
                  <a:gd name="T98" fmla="*/ 118 w 162"/>
                  <a:gd name="T99" fmla="*/ 93 h 205"/>
                  <a:gd name="T100" fmla="*/ 140 w 162"/>
                  <a:gd name="T101" fmla="*/ 89 h 205"/>
                  <a:gd name="T102" fmla="*/ 145 w 162"/>
                  <a:gd name="T103" fmla="*/ 105 h 205"/>
                  <a:gd name="T104" fmla="*/ 122 w 162"/>
                  <a:gd name="T105" fmla="*/ 109 h 205"/>
                  <a:gd name="T106" fmla="*/ 118 w 162"/>
                  <a:gd name="T107" fmla="*/ 93 h 205"/>
                  <a:gd name="T108" fmla="*/ 123 w 162"/>
                  <a:gd name="T109" fmla="*/ 122 h 205"/>
                  <a:gd name="T110" fmla="*/ 145 w 162"/>
                  <a:gd name="T111" fmla="*/ 126 h 205"/>
                  <a:gd name="T112" fmla="*/ 141 w 162"/>
                  <a:gd name="T113" fmla="*/ 142 h 205"/>
                  <a:gd name="T114" fmla="*/ 119 w 162"/>
                  <a:gd name="T115" fmla="*/ 138 h 205"/>
                  <a:gd name="T116" fmla="*/ 142 w 162"/>
                  <a:gd name="T117" fmla="*/ 175 h 205"/>
                  <a:gd name="T118" fmla="*/ 120 w 162"/>
                  <a:gd name="T119" fmla="*/ 171 h 205"/>
                  <a:gd name="T120" fmla="*/ 123 w 162"/>
                  <a:gd name="T121" fmla="*/ 155 h 205"/>
                  <a:gd name="T122" fmla="*/ 146 w 162"/>
                  <a:gd name="T123" fmla="*/ 159 h 205"/>
                  <a:gd name="T124" fmla="*/ 142 w 162"/>
                  <a:gd name="T125" fmla="*/ 175 h 2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2" h="205">
                    <a:moveTo>
                      <a:pt x="159" y="40"/>
                    </a:moveTo>
                    <a:cubicBezTo>
                      <a:pt x="158" y="18"/>
                      <a:pt x="140" y="0"/>
                      <a:pt x="117" y="0"/>
                    </a:cubicBezTo>
                    <a:cubicBezTo>
                      <a:pt x="40" y="2"/>
                      <a:pt x="40" y="2"/>
                      <a:pt x="40" y="2"/>
                    </a:cubicBezTo>
                    <a:cubicBezTo>
                      <a:pt x="18" y="3"/>
                      <a:pt x="0" y="21"/>
                      <a:pt x="0" y="44"/>
                    </a:cubicBezTo>
                    <a:cubicBezTo>
                      <a:pt x="3" y="164"/>
                      <a:pt x="3" y="164"/>
                      <a:pt x="3" y="164"/>
                    </a:cubicBezTo>
                    <a:cubicBezTo>
                      <a:pt x="3" y="187"/>
                      <a:pt x="22" y="205"/>
                      <a:pt x="45" y="204"/>
                    </a:cubicBezTo>
                    <a:cubicBezTo>
                      <a:pt x="121" y="202"/>
                      <a:pt x="121" y="202"/>
                      <a:pt x="121" y="202"/>
                    </a:cubicBezTo>
                    <a:cubicBezTo>
                      <a:pt x="144" y="202"/>
                      <a:pt x="162" y="183"/>
                      <a:pt x="161" y="161"/>
                    </a:cubicBezTo>
                    <a:lnTo>
                      <a:pt x="159" y="40"/>
                    </a:lnTo>
                    <a:close/>
                    <a:moveTo>
                      <a:pt x="16" y="44"/>
                    </a:moveTo>
                    <a:cubicBezTo>
                      <a:pt x="15" y="29"/>
                      <a:pt x="27" y="18"/>
                      <a:pt x="41" y="17"/>
                    </a:cubicBezTo>
                    <a:cubicBezTo>
                      <a:pt x="117" y="16"/>
                      <a:pt x="117" y="16"/>
                      <a:pt x="117" y="16"/>
                    </a:cubicBezTo>
                    <a:cubicBezTo>
                      <a:pt x="131" y="15"/>
                      <a:pt x="143" y="27"/>
                      <a:pt x="143" y="41"/>
                    </a:cubicBezTo>
                    <a:cubicBezTo>
                      <a:pt x="144" y="51"/>
                      <a:pt x="144" y="51"/>
                      <a:pt x="144" y="51"/>
                    </a:cubicBezTo>
                    <a:cubicBezTo>
                      <a:pt x="144" y="65"/>
                      <a:pt x="133" y="77"/>
                      <a:pt x="119" y="77"/>
                    </a:cubicBezTo>
                    <a:cubicBezTo>
                      <a:pt x="42" y="79"/>
                      <a:pt x="42" y="79"/>
                      <a:pt x="42" y="79"/>
                    </a:cubicBezTo>
                    <a:cubicBezTo>
                      <a:pt x="28" y="79"/>
                      <a:pt x="16" y="68"/>
                      <a:pt x="16" y="54"/>
                    </a:cubicBezTo>
                    <a:lnTo>
                      <a:pt x="16" y="44"/>
                    </a:lnTo>
                    <a:close/>
                    <a:moveTo>
                      <a:pt x="17" y="95"/>
                    </a:moveTo>
                    <a:cubicBezTo>
                      <a:pt x="17" y="93"/>
                      <a:pt x="18" y="91"/>
                      <a:pt x="21" y="91"/>
                    </a:cubicBezTo>
                    <a:cubicBezTo>
                      <a:pt x="39" y="91"/>
                      <a:pt x="39" y="91"/>
                      <a:pt x="39" y="91"/>
                    </a:cubicBezTo>
                    <a:cubicBezTo>
                      <a:pt x="41" y="91"/>
                      <a:pt x="43" y="93"/>
                      <a:pt x="43" y="95"/>
                    </a:cubicBezTo>
                    <a:cubicBezTo>
                      <a:pt x="43" y="107"/>
                      <a:pt x="43" y="107"/>
                      <a:pt x="43" y="107"/>
                    </a:cubicBezTo>
                    <a:cubicBezTo>
                      <a:pt x="43" y="109"/>
                      <a:pt x="42" y="111"/>
                      <a:pt x="39" y="111"/>
                    </a:cubicBezTo>
                    <a:cubicBezTo>
                      <a:pt x="21" y="111"/>
                      <a:pt x="21" y="111"/>
                      <a:pt x="21" y="111"/>
                    </a:cubicBezTo>
                    <a:cubicBezTo>
                      <a:pt x="19" y="111"/>
                      <a:pt x="17" y="110"/>
                      <a:pt x="17" y="107"/>
                    </a:cubicBezTo>
                    <a:lnTo>
                      <a:pt x="17" y="95"/>
                    </a:lnTo>
                    <a:close/>
                    <a:moveTo>
                      <a:pt x="17" y="128"/>
                    </a:moveTo>
                    <a:cubicBezTo>
                      <a:pt x="17" y="126"/>
                      <a:pt x="19" y="124"/>
                      <a:pt x="21" y="124"/>
                    </a:cubicBezTo>
                    <a:cubicBezTo>
                      <a:pt x="40" y="124"/>
                      <a:pt x="40" y="124"/>
                      <a:pt x="40" y="124"/>
                    </a:cubicBezTo>
                    <a:cubicBezTo>
                      <a:pt x="42" y="124"/>
                      <a:pt x="44" y="126"/>
                      <a:pt x="44" y="128"/>
                    </a:cubicBezTo>
                    <a:cubicBezTo>
                      <a:pt x="44" y="140"/>
                      <a:pt x="44" y="140"/>
                      <a:pt x="44" y="140"/>
                    </a:cubicBezTo>
                    <a:cubicBezTo>
                      <a:pt x="44" y="142"/>
                      <a:pt x="42" y="144"/>
                      <a:pt x="40" y="144"/>
                    </a:cubicBezTo>
                    <a:cubicBezTo>
                      <a:pt x="22" y="144"/>
                      <a:pt x="22" y="144"/>
                      <a:pt x="22" y="144"/>
                    </a:cubicBezTo>
                    <a:cubicBezTo>
                      <a:pt x="20" y="144"/>
                      <a:pt x="18" y="143"/>
                      <a:pt x="18" y="140"/>
                    </a:cubicBezTo>
                    <a:lnTo>
                      <a:pt x="17" y="128"/>
                    </a:lnTo>
                    <a:close/>
                    <a:moveTo>
                      <a:pt x="41" y="177"/>
                    </a:moveTo>
                    <a:cubicBezTo>
                      <a:pt x="23" y="177"/>
                      <a:pt x="23" y="177"/>
                      <a:pt x="23" y="177"/>
                    </a:cubicBezTo>
                    <a:cubicBezTo>
                      <a:pt x="20" y="177"/>
                      <a:pt x="19" y="176"/>
                      <a:pt x="18" y="173"/>
                    </a:cubicBezTo>
                    <a:cubicBezTo>
                      <a:pt x="18" y="162"/>
                      <a:pt x="18" y="162"/>
                      <a:pt x="18" y="162"/>
                    </a:cubicBezTo>
                    <a:cubicBezTo>
                      <a:pt x="18" y="159"/>
                      <a:pt x="20" y="157"/>
                      <a:pt x="22" y="157"/>
                    </a:cubicBezTo>
                    <a:cubicBezTo>
                      <a:pt x="40" y="157"/>
                      <a:pt x="40" y="157"/>
                      <a:pt x="40" y="157"/>
                    </a:cubicBezTo>
                    <a:cubicBezTo>
                      <a:pt x="43" y="157"/>
                      <a:pt x="44" y="159"/>
                      <a:pt x="44" y="161"/>
                    </a:cubicBezTo>
                    <a:cubicBezTo>
                      <a:pt x="45" y="173"/>
                      <a:pt x="45" y="173"/>
                      <a:pt x="45" y="173"/>
                    </a:cubicBezTo>
                    <a:cubicBezTo>
                      <a:pt x="45" y="175"/>
                      <a:pt x="43" y="177"/>
                      <a:pt x="41" y="177"/>
                    </a:cubicBezTo>
                    <a:close/>
                    <a:moveTo>
                      <a:pt x="51" y="95"/>
                    </a:moveTo>
                    <a:cubicBezTo>
                      <a:pt x="50" y="93"/>
                      <a:pt x="52" y="91"/>
                      <a:pt x="54" y="91"/>
                    </a:cubicBezTo>
                    <a:cubicBezTo>
                      <a:pt x="73" y="90"/>
                      <a:pt x="73" y="90"/>
                      <a:pt x="73" y="90"/>
                    </a:cubicBezTo>
                    <a:cubicBezTo>
                      <a:pt x="75" y="90"/>
                      <a:pt x="77" y="92"/>
                      <a:pt x="77" y="94"/>
                    </a:cubicBezTo>
                    <a:cubicBezTo>
                      <a:pt x="77" y="106"/>
                      <a:pt x="77" y="106"/>
                      <a:pt x="77" y="106"/>
                    </a:cubicBezTo>
                    <a:cubicBezTo>
                      <a:pt x="77" y="108"/>
                      <a:pt x="75" y="110"/>
                      <a:pt x="73" y="110"/>
                    </a:cubicBezTo>
                    <a:cubicBezTo>
                      <a:pt x="55" y="111"/>
                      <a:pt x="55" y="111"/>
                      <a:pt x="55" y="111"/>
                    </a:cubicBezTo>
                    <a:cubicBezTo>
                      <a:pt x="53" y="111"/>
                      <a:pt x="51" y="109"/>
                      <a:pt x="51" y="107"/>
                    </a:cubicBezTo>
                    <a:lnTo>
                      <a:pt x="51" y="95"/>
                    </a:lnTo>
                    <a:close/>
                    <a:moveTo>
                      <a:pt x="51" y="128"/>
                    </a:moveTo>
                    <a:cubicBezTo>
                      <a:pt x="51" y="126"/>
                      <a:pt x="53" y="124"/>
                      <a:pt x="55" y="124"/>
                    </a:cubicBezTo>
                    <a:cubicBezTo>
                      <a:pt x="73" y="123"/>
                      <a:pt x="73" y="123"/>
                      <a:pt x="73" y="123"/>
                    </a:cubicBezTo>
                    <a:cubicBezTo>
                      <a:pt x="76" y="123"/>
                      <a:pt x="77" y="125"/>
                      <a:pt x="77" y="127"/>
                    </a:cubicBezTo>
                    <a:cubicBezTo>
                      <a:pt x="78" y="139"/>
                      <a:pt x="78" y="139"/>
                      <a:pt x="78" y="139"/>
                    </a:cubicBezTo>
                    <a:cubicBezTo>
                      <a:pt x="78" y="141"/>
                      <a:pt x="76" y="143"/>
                      <a:pt x="74" y="143"/>
                    </a:cubicBezTo>
                    <a:cubicBezTo>
                      <a:pt x="56" y="144"/>
                      <a:pt x="56" y="144"/>
                      <a:pt x="56" y="144"/>
                    </a:cubicBezTo>
                    <a:cubicBezTo>
                      <a:pt x="53" y="144"/>
                      <a:pt x="52" y="142"/>
                      <a:pt x="52" y="140"/>
                    </a:cubicBezTo>
                    <a:lnTo>
                      <a:pt x="51" y="128"/>
                    </a:lnTo>
                    <a:close/>
                    <a:moveTo>
                      <a:pt x="75" y="176"/>
                    </a:moveTo>
                    <a:cubicBezTo>
                      <a:pt x="56" y="177"/>
                      <a:pt x="56" y="177"/>
                      <a:pt x="56" y="177"/>
                    </a:cubicBezTo>
                    <a:cubicBezTo>
                      <a:pt x="54" y="177"/>
                      <a:pt x="52" y="175"/>
                      <a:pt x="52" y="173"/>
                    </a:cubicBezTo>
                    <a:cubicBezTo>
                      <a:pt x="52" y="161"/>
                      <a:pt x="52" y="161"/>
                      <a:pt x="52" y="161"/>
                    </a:cubicBezTo>
                    <a:cubicBezTo>
                      <a:pt x="52" y="159"/>
                      <a:pt x="54" y="157"/>
                      <a:pt x="56" y="157"/>
                    </a:cubicBezTo>
                    <a:cubicBezTo>
                      <a:pt x="74" y="156"/>
                      <a:pt x="74" y="156"/>
                      <a:pt x="74" y="156"/>
                    </a:cubicBezTo>
                    <a:cubicBezTo>
                      <a:pt x="76" y="156"/>
                      <a:pt x="78" y="158"/>
                      <a:pt x="78" y="160"/>
                    </a:cubicBezTo>
                    <a:cubicBezTo>
                      <a:pt x="78" y="172"/>
                      <a:pt x="78" y="172"/>
                      <a:pt x="78" y="172"/>
                    </a:cubicBezTo>
                    <a:cubicBezTo>
                      <a:pt x="79" y="174"/>
                      <a:pt x="77" y="176"/>
                      <a:pt x="75" y="176"/>
                    </a:cubicBezTo>
                    <a:close/>
                    <a:moveTo>
                      <a:pt x="84" y="94"/>
                    </a:moveTo>
                    <a:cubicBezTo>
                      <a:pt x="84" y="92"/>
                      <a:pt x="86" y="90"/>
                      <a:pt x="88" y="90"/>
                    </a:cubicBezTo>
                    <a:cubicBezTo>
                      <a:pt x="106" y="90"/>
                      <a:pt x="106" y="90"/>
                      <a:pt x="106" y="90"/>
                    </a:cubicBezTo>
                    <a:cubicBezTo>
                      <a:pt x="109" y="89"/>
                      <a:pt x="111" y="91"/>
                      <a:pt x="111" y="93"/>
                    </a:cubicBezTo>
                    <a:cubicBezTo>
                      <a:pt x="111" y="105"/>
                      <a:pt x="111" y="105"/>
                      <a:pt x="111" y="105"/>
                    </a:cubicBezTo>
                    <a:cubicBezTo>
                      <a:pt x="111" y="108"/>
                      <a:pt x="109" y="109"/>
                      <a:pt x="107" y="109"/>
                    </a:cubicBezTo>
                    <a:cubicBezTo>
                      <a:pt x="89" y="110"/>
                      <a:pt x="89" y="110"/>
                      <a:pt x="89" y="110"/>
                    </a:cubicBezTo>
                    <a:cubicBezTo>
                      <a:pt x="86" y="110"/>
                      <a:pt x="85" y="108"/>
                      <a:pt x="85" y="106"/>
                    </a:cubicBezTo>
                    <a:lnTo>
                      <a:pt x="84" y="94"/>
                    </a:lnTo>
                    <a:close/>
                    <a:moveTo>
                      <a:pt x="85" y="127"/>
                    </a:moveTo>
                    <a:cubicBezTo>
                      <a:pt x="85" y="125"/>
                      <a:pt x="87" y="123"/>
                      <a:pt x="89" y="123"/>
                    </a:cubicBezTo>
                    <a:cubicBezTo>
                      <a:pt x="107" y="123"/>
                      <a:pt x="107" y="123"/>
                      <a:pt x="107" y="123"/>
                    </a:cubicBezTo>
                    <a:cubicBezTo>
                      <a:pt x="109" y="122"/>
                      <a:pt x="111" y="124"/>
                      <a:pt x="111" y="126"/>
                    </a:cubicBezTo>
                    <a:cubicBezTo>
                      <a:pt x="112" y="138"/>
                      <a:pt x="112" y="138"/>
                      <a:pt x="112" y="138"/>
                    </a:cubicBezTo>
                    <a:cubicBezTo>
                      <a:pt x="112" y="141"/>
                      <a:pt x="110" y="142"/>
                      <a:pt x="108" y="142"/>
                    </a:cubicBezTo>
                    <a:cubicBezTo>
                      <a:pt x="89" y="143"/>
                      <a:pt x="89" y="143"/>
                      <a:pt x="89" y="143"/>
                    </a:cubicBezTo>
                    <a:cubicBezTo>
                      <a:pt x="87" y="143"/>
                      <a:pt x="85" y="141"/>
                      <a:pt x="85" y="139"/>
                    </a:cubicBezTo>
                    <a:lnTo>
                      <a:pt x="85" y="127"/>
                    </a:lnTo>
                    <a:close/>
                    <a:moveTo>
                      <a:pt x="108" y="176"/>
                    </a:moveTo>
                    <a:cubicBezTo>
                      <a:pt x="90" y="176"/>
                      <a:pt x="90" y="176"/>
                      <a:pt x="90" y="176"/>
                    </a:cubicBezTo>
                    <a:cubicBezTo>
                      <a:pt x="88" y="176"/>
                      <a:pt x="86" y="174"/>
                      <a:pt x="86" y="172"/>
                    </a:cubicBezTo>
                    <a:cubicBezTo>
                      <a:pt x="86" y="160"/>
                      <a:pt x="86" y="160"/>
                      <a:pt x="86" y="160"/>
                    </a:cubicBezTo>
                    <a:cubicBezTo>
                      <a:pt x="86" y="158"/>
                      <a:pt x="87" y="156"/>
                      <a:pt x="90" y="156"/>
                    </a:cubicBezTo>
                    <a:cubicBezTo>
                      <a:pt x="108" y="156"/>
                      <a:pt x="108" y="156"/>
                      <a:pt x="108" y="156"/>
                    </a:cubicBezTo>
                    <a:cubicBezTo>
                      <a:pt x="110" y="156"/>
                      <a:pt x="112" y="157"/>
                      <a:pt x="112" y="160"/>
                    </a:cubicBezTo>
                    <a:cubicBezTo>
                      <a:pt x="112" y="171"/>
                      <a:pt x="112" y="171"/>
                      <a:pt x="112" y="171"/>
                    </a:cubicBezTo>
                    <a:cubicBezTo>
                      <a:pt x="112" y="174"/>
                      <a:pt x="111" y="175"/>
                      <a:pt x="108" y="176"/>
                    </a:cubicBezTo>
                    <a:close/>
                    <a:moveTo>
                      <a:pt x="118" y="93"/>
                    </a:moveTo>
                    <a:cubicBezTo>
                      <a:pt x="118" y="91"/>
                      <a:pt x="120" y="89"/>
                      <a:pt x="122" y="89"/>
                    </a:cubicBezTo>
                    <a:cubicBezTo>
                      <a:pt x="140" y="89"/>
                      <a:pt x="140" y="89"/>
                      <a:pt x="140" y="89"/>
                    </a:cubicBezTo>
                    <a:cubicBezTo>
                      <a:pt x="142" y="89"/>
                      <a:pt x="144" y="90"/>
                      <a:pt x="144" y="93"/>
                    </a:cubicBezTo>
                    <a:cubicBezTo>
                      <a:pt x="145" y="105"/>
                      <a:pt x="145" y="105"/>
                      <a:pt x="145" y="105"/>
                    </a:cubicBezTo>
                    <a:cubicBezTo>
                      <a:pt x="145" y="107"/>
                      <a:pt x="143" y="109"/>
                      <a:pt x="141" y="109"/>
                    </a:cubicBezTo>
                    <a:cubicBezTo>
                      <a:pt x="122" y="109"/>
                      <a:pt x="122" y="109"/>
                      <a:pt x="122" y="109"/>
                    </a:cubicBezTo>
                    <a:cubicBezTo>
                      <a:pt x="120" y="109"/>
                      <a:pt x="118" y="107"/>
                      <a:pt x="118" y="105"/>
                    </a:cubicBezTo>
                    <a:lnTo>
                      <a:pt x="118" y="93"/>
                    </a:lnTo>
                    <a:close/>
                    <a:moveTo>
                      <a:pt x="119" y="126"/>
                    </a:moveTo>
                    <a:cubicBezTo>
                      <a:pt x="119" y="124"/>
                      <a:pt x="121" y="122"/>
                      <a:pt x="123" y="122"/>
                    </a:cubicBezTo>
                    <a:cubicBezTo>
                      <a:pt x="141" y="122"/>
                      <a:pt x="141" y="122"/>
                      <a:pt x="141" y="122"/>
                    </a:cubicBezTo>
                    <a:cubicBezTo>
                      <a:pt x="143" y="122"/>
                      <a:pt x="145" y="124"/>
                      <a:pt x="145" y="126"/>
                    </a:cubicBezTo>
                    <a:cubicBezTo>
                      <a:pt x="145" y="138"/>
                      <a:pt x="145" y="138"/>
                      <a:pt x="145" y="138"/>
                    </a:cubicBezTo>
                    <a:cubicBezTo>
                      <a:pt x="145" y="140"/>
                      <a:pt x="144" y="142"/>
                      <a:pt x="141" y="142"/>
                    </a:cubicBezTo>
                    <a:cubicBezTo>
                      <a:pt x="123" y="142"/>
                      <a:pt x="123" y="142"/>
                      <a:pt x="123" y="142"/>
                    </a:cubicBezTo>
                    <a:cubicBezTo>
                      <a:pt x="121" y="142"/>
                      <a:pt x="119" y="140"/>
                      <a:pt x="119" y="138"/>
                    </a:cubicBezTo>
                    <a:lnTo>
                      <a:pt x="119" y="126"/>
                    </a:lnTo>
                    <a:close/>
                    <a:moveTo>
                      <a:pt x="142" y="175"/>
                    </a:moveTo>
                    <a:cubicBezTo>
                      <a:pt x="124" y="175"/>
                      <a:pt x="124" y="175"/>
                      <a:pt x="124" y="175"/>
                    </a:cubicBezTo>
                    <a:cubicBezTo>
                      <a:pt x="122" y="175"/>
                      <a:pt x="120" y="173"/>
                      <a:pt x="120" y="171"/>
                    </a:cubicBezTo>
                    <a:cubicBezTo>
                      <a:pt x="120" y="159"/>
                      <a:pt x="120" y="159"/>
                      <a:pt x="120" y="159"/>
                    </a:cubicBezTo>
                    <a:cubicBezTo>
                      <a:pt x="120" y="157"/>
                      <a:pt x="121" y="155"/>
                      <a:pt x="123" y="155"/>
                    </a:cubicBezTo>
                    <a:cubicBezTo>
                      <a:pt x="142" y="155"/>
                      <a:pt x="142" y="155"/>
                      <a:pt x="142" y="155"/>
                    </a:cubicBezTo>
                    <a:cubicBezTo>
                      <a:pt x="144" y="155"/>
                      <a:pt x="146" y="157"/>
                      <a:pt x="146" y="159"/>
                    </a:cubicBezTo>
                    <a:cubicBezTo>
                      <a:pt x="146" y="171"/>
                      <a:pt x="146" y="171"/>
                      <a:pt x="146" y="171"/>
                    </a:cubicBezTo>
                    <a:cubicBezTo>
                      <a:pt x="146" y="173"/>
                      <a:pt x="144" y="175"/>
                      <a:pt x="142" y="175"/>
                    </a:cubicBezTo>
                    <a:close/>
                  </a:path>
                </a:pathLst>
              </a:custGeom>
              <a:solidFill>
                <a:schemeClr val="bg1">
                  <a:lumMod val="95000"/>
                </a:schemeClr>
              </a:solidFill>
              <a:ln>
                <a:noFill/>
              </a:ln>
            </p:spPr>
            <p:txBody>
              <a:bodyPr/>
              <a:lstStyle/>
              <a:p>
                <a:pPr>
                  <a:defRPr/>
                </a:pPr>
                <a:endParaRPr lang="zh-CN" altLang="en-US"/>
              </a:p>
            </p:txBody>
          </p:sp>
          <p:sp>
            <p:nvSpPr>
              <p:cNvPr id="743" name="Freeform 217"/>
              <p:cNvSpPr/>
              <p:nvPr/>
            </p:nvSpPr>
            <p:spPr bwMode="auto">
              <a:xfrm>
                <a:off x="2605028" y="2570866"/>
                <a:ext cx="81842" cy="83206"/>
              </a:xfrm>
              <a:custGeom>
                <a:avLst/>
                <a:gdLst>
                  <a:gd name="T0" fmla="*/ 42 w 49"/>
                  <a:gd name="T1" fmla="*/ 17 h 49"/>
                  <a:gd name="T2" fmla="*/ 31 w 49"/>
                  <a:gd name="T3" fmla="*/ 18 h 49"/>
                  <a:gd name="T4" fmla="*/ 31 w 49"/>
                  <a:gd name="T5" fmla="*/ 7 h 49"/>
                  <a:gd name="T6" fmla="*/ 24 w 49"/>
                  <a:gd name="T7" fmla="*/ 0 h 49"/>
                  <a:gd name="T8" fmla="*/ 17 w 49"/>
                  <a:gd name="T9" fmla="*/ 7 h 49"/>
                  <a:gd name="T10" fmla="*/ 17 w 49"/>
                  <a:gd name="T11" fmla="*/ 18 h 49"/>
                  <a:gd name="T12" fmla="*/ 7 w 49"/>
                  <a:gd name="T13" fmla="*/ 18 h 49"/>
                  <a:gd name="T14" fmla="*/ 0 w 49"/>
                  <a:gd name="T15" fmla="*/ 25 h 49"/>
                  <a:gd name="T16" fmla="*/ 7 w 49"/>
                  <a:gd name="T17" fmla="*/ 32 h 49"/>
                  <a:gd name="T18" fmla="*/ 18 w 49"/>
                  <a:gd name="T19" fmla="*/ 32 h 49"/>
                  <a:gd name="T20" fmla="*/ 18 w 49"/>
                  <a:gd name="T21" fmla="*/ 42 h 49"/>
                  <a:gd name="T22" fmla="*/ 25 w 49"/>
                  <a:gd name="T23" fmla="*/ 49 h 49"/>
                  <a:gd name="T24" fmla="*/ 32 w 49"/>
                  <a:gd name="T25" fmla="*/ 42 h 49"/>
                  <a:gd name="T26" fmla="*/ 31 w 49"/>
                  <a:gd name="T27" fmla="*/ 31 h 49"/>
                  <a:gd name="T28" fmla="*/ 42 w 49"/>
                  <a:gd name="T29" fmla="*/ 31 h 49"/>
                  <a:gd name="T30" fmla="*/ 49 w 49"/>
                  <a:gd name="T31" fmla="*/ 24 h 49"/>
                  <a:gd name="T32" fmla="*/ 42 w 49"/>
                  <a:gd name="T33" fmla="*/ 17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9" h="49">
                    <a:moveTo>
                      <a:pt x="42" y="17"/>
                    </a:moveTo>
                    <a:cubicBezTo>
                      <a:pt x="31" y="18"/>
                      <a:pt x="31" y="18"/>
                      <a:pt x="31" y="18"/>
                    </a:cubicBezTo>
                    <a:cubicBezTo>
                      <a:pt x="31" y="7"/>
                      <a:pt x="31" y="7"/>
                      <a:pt x="31" y="7"/>
                    </a:cubicBezTo>
                    <a:cubicBezTo>
                      <a:pt x="31" y="3"/>
                      <a:pt x="28" y="0"/>
                      <a:pt x="24" y="0"/>
                    </a:cubicBezTo>
                    <a:cubicBezTo>
                      <a:pt x="20" y="0"/>
                      <a:pt x="17" y="3"/>
                      <a:pt x="17" y="7"/>
                    </a:cubicBezTo>
                    <a:cubicBezTo>
                      <a:pt x="17" y="18"/>
                      <a:pt x="17" y="18"/>
                      <a:pt x="17" y="18"/>
                    </a:cubicBezTo>
                    <a:cubicBezTo>
                      <a:pt x="7" y="18"/>
                      <a:pt x="7" y="18"/>
                      <a:pt x="7" y="18"/>
                    </a:cubicBezTo>
                    <a:cubicBezTo>
                      <a:pt x="3" y="18"/>
                      <a:pt x="0" y="21"/>
                      <a:pt x="0" y="25"/>
                    </a:cubicBezTo>
                    <a:cubicBezTo>
                      <a:pt x="0" y="29"/>
                      <a:pt x="3" y="32"/>
                      <a:pt x="7" y="32"/>
                    </a:cubicBezTo>
                    <a:cubicBezTo>
                      <a:pt x="18" y="32"/>
                      <a:pt x="18" y="32"/>
                      <a:pt x="18" y="32"/>
                    </a:cubicBezTo>
                    <a:cubicBezTo>
                      <a:pt x="18" y="42"/>
                      <a:pt x="18" y="42"/>
                      <a:pt x="18" y="42"/>
                    </a:cubicBezTo>
                    <a:cubicBezTo>
                      <a:pt x="18" y="46"/>
                      <a:pt x="21" y="49"/>
                      <a:pt x="25" y="49"/>
                    </a:cubicBezTo>
                    <a:cubicBezTo>
                      <a:pt x="29" y="49"/>
                      <a:pt x="32" y="46"/>
                      <a:pt x="32" y="42"/>
                    </a:cubicBezTo>
                    <a:cubicBezTo>
                      <a:pt x="31" y="31"/>
                      <a:pt x="31" y="31"/>
                      <a:pt x="31" y="31"/>
                    </a:cubicBezTo>
                    <a:cubicBezTo>
                      <a:pt x="42" y="31"/>
                      <a:pt x="42" y="31"/>
                      <a:pt x="42" y="31"/>
                    </a:cubicBezTo>
                    <a:cubicBezTo>
                      <a:pt x="46" y="31"/>
                      <a:pt x="49" y="28"/>
                      <a:pt x="49" y="24"/>
                    </a:cubicBezTo>
                    <a:cubicBezTo>
                      <a:pt x="49" y="20"/>
                      <a:pt x="45" y="17"/>
                      <a:pt x="42" y="17"/>
                    </a:cubicBezTo>
                    <a:close/>
                  </a:path>
                </a:pathLst>
              </a:custGeom>
              <a:solidFill>
                <a:schemeClr val="bg1">
                  <a:lumMod val="95000"/>
                </a:schemeClr>
              </a:solidFill>
              <a:ln>
                <a:noFill/>
              </a:ln>
            </p:spPr>
            <p:txBody>
              <a:bodyPr/>
              <a:lstStyle/>
              <a:p>
                <a:pPr>
                  <a:defRPr/>
                </a:pPr>
                <a:endParaRPr lang="zh-CN" altLang="en-US"/>
              </a:p>
            </p:txBody>
          </p:sp>
          <p:sp>
            <p:nvSpPr>
              <p:cNvPr id="744" name="Freeform 218"/>
              <p:cNvSpPr/>
              <p:nvPr/>
            </p:nvSpPr>
            <p:spPr bwMode="auto">
              <a:xfrm>
                <a:off x="2701874" y="2598146"/>
                <a:ext cx="83206" cy="24553"/>
              </a:xfrm>
              <a:custGeom>
                <a:avLst/>
                <a:gdLst>
                  <a:gd name="T0" fmla="*/ 42 w 49"/>
                  <a:gd name="T1" fmla="*/ 0 h 15"/>
                  <a:gd name="T2" fmla="*/ 7 w 49"/>
                  <a:gd name="T3" fmla="*/ 1 h 15"/>
                  <a:gd name="T4" fmla="*/ 0 w 49"/>
                  <a:gd name="T5" fmla="*/ 8 h 15"/>
                  <a:gd name="T6" fmla="*/ 7 w 49"/>
                  <a:gd name="T7" fmla="*/ 15 h 15"/>
                  <a:gd name="T8" fmla="*/ 42 w 49"/>
                  <a:gd name="T9" fmla="*/ 14 h 15"/>
                  <a:gd name="T10" fmla="*/ 49 w 49"/>
                  <a:gd name="T11" fmla="*/ 7 h 15"/>
                  <a:gd name="T12" fmla="*/ 42 w 49"/>
                  <a:gd name="T13" fmla="*/ 0 h 15"/>
                </a:gdLst>
                <a:ahLst/>
                <a:cxnLst>
                  <a:cxn ang="0">
                    <a:pos x="T0" y="T1"/>
                  </a:cxn>
                  <a:cxn ang="0">
                    <a:pos x="T2" y="T3"/>
                  </a:cxn>
                  <a:cxn ang="0">
                    <a:pos x="T4" y="T5"/>
                  </a:cxn>
                  <a:cxn ang="0">
                    <a:pos x="T6" y="T7"/>
                  </a:cxn>
                  <a:cxn ang="0">
                    <a:pos x="T8" y="T9"/>
                  </a:cxn>
                  <a:cxn ang="0">
                    <a:pos x="T10" y="T11"/>
                  </a:cxn>
                  <a:cxn ang="0">
                    <a:pos x="T12" y="T13"/>
                  </a:cxn>
                </a:cxnLst>
                <a:rect l="0" t="0" r="r" b="b"/>
                <a:pathLst>
                  <a:path w="49" h="15">
                    <a:moveTo>
                      <a:pt x="42" y="0"/>
                    </a:moveTo>
                    <a:cubicBezTo>
                      <a:pt x="7" y="1"/>
                      <a:pt x="7" y="1"/>
                      <a:pt x="7" y="1"/>
                    </a:cubicBezTo>
                    <a:cubicBezTo>
                      <a:pt x="3" y="1"/>
                      <a:pt x="0" y="4"/>
                      <a:pt x="0" y="8"/>
                    </a:cubicBezTo>
                    <a:cubicBezTo>
                      <a:pt x="0" y="12"/>
                      <a:pt x="3" y="15"/>
                      <a:pt x="7" y="15"/>
                    </a:cubicBezTo>
                    <a:cubicBezTo>
                      <a:pt x="42" y="14"/>
                      <a:pt x="42" y="14"/>
                      <a:pt x="42" y="14"/>
                    </a:cubicBezTo>
                    <a:cubicBezTo>
                      <a:pt x="46" y="14"/>
                      <a:pt x="49" y="11"/>
                      <a:pt x="49" y="7"/>
                    </a:cubicBezTo>
                    <a:cubicBezTo>
                      <a:pt x="49" y="3"/>
                      <a:pt x="45" y="0"/>
                      <a:pt x="42" y="0"/>
                    </a:cubicBezTo>
                    <a:close/>
                  </a:path>
                </a:pathLst>
              </a:custGeom>
              <a:solidFill>
                <a:schemeClr val="bg1">
                  <a:lumMod val="95000"/>
                </a:schemeClr>
              </a:solidFill>
              <a:ln>
                <a:noFill/>
              </a:ln>
            </p:spPr>
            <p:txBody>
              <a:bodyPr/>
              <a:lstStyle/>
              <a:p>
                <a:pPr>
                  <a:defRPr/>
                </a:pPr>
                <a:endParaRPr lang="zh-CN" altLang="en-US"/>
              </a:p>
            </p:txBody>
          </p:sp>
        </p:grpSp>
        <p:grpSp>
          <p:nvGrpSpPr>
            <p:cNvPr id="429" name="组合 428"/>
            <p:cNvGrpSpPr/>
            <p:nvPr/>
          </p:nvGrpSpPr>
          <p:grpSpPr>
            <a:xfrm>
              <a:off x="7556796" y="2482203"/>
              <a:ext cx="371017" cy="416031"/>
              <a:chOff x="1197346" y="2482203"/>
              <a:chExt cx="371017" cy="416031"/>
            </a:xfrm>
          </p:grpSpPr>
          <p:sp>
            <p:nvSpPr>
              <p:cNvPr id="737" name="Freeform 219"/>
              <p:cNvSpPr/>
              <p:nvPr/>
            </p:nvSpPr>
            <p:spPr bwMode="auto">
              <a:xfrm>
                <a:off x="1374669" y="2628155"/>
                <a:ext cx="54561" cy="96847"/>
              </a:xfrm>
              <a:custGeom>
                <a:avLst/>
                <a:gdLst>
                  <a:gd name="T0" fmla="*/ 0 w 32"/>
                  <a:gd name="T1" fmla="*/ 22 h 57"/>
                  <a:gd name="T2" fmla="*/ 1 w 32"/>
                  <a:gd name="T3" fmla="*/ 28 h 57"/>
                  <a:gd name="T4" fmla="*/ 0 w 32"/>
                  <a:gd name="T5" fmla="*/ 35 h 57"/>
                  <a:gd name="T6" fmla="*/ 22 w 32"/>
                  <a:gd name="T7" fmla="*/ 57 h 57"/>
                  <a:gd name="T8" fmla="*/ 32 w 32"/>
                  <a:gd name="T9" fmla="*/ 28 h 57"/>
                  <a:gd name="T10" fmla="*/ 22 w 32"/>
                  <a:gd name="T11" fmla="*/ 0 h 57"/>
                  <a:gd name="T12" fmla="*/ 0 w 32"/>
                  <a:gd name="T13" fmla="*/ 22 h 57"/>
                </a:gdLst>
                <a:ahLst/>
                <a:cxnLst>
                  <a:cxn ang="0">
                    <a:pos x="T0" y="T1"/>
                  </a:cxn>
                  <a:cxn ang="0">
                    <a:pos x="T2" y="T3"/>
                  </a:cxn>
                  <a:cxn ang="0">
                    <a:pos x="T4" y="T5"/>
                  </a:cxn>
                  <a:cxn ang="0">
                    <a:pos x="T6" y="T7"/>
                  </a:cxn>
                  <a:cxn ang="0">
                    <a:pos x="T8" y="T9"/>
                  </a:cxn>
                  <a:cxn ang="0">
                    <a:pos x="T10" y="T11"/>
                  </a:cxn>
                  <a:cxn ang="0">
                    <a:pos x="T12" y="T13"/>
                  </a:cxn>
                </a:cxnLst>
                <a:rect l="0" t="0" r="r" b="b"/>
                <a:pathLst>
                  <a:path w="32" h="57">
                    <a:moveTo>
                      <a:pt x="0" y="22"/>
                    </a:moveTo>
                    <a:cubicBezTo>
                      <a:pt x="1" y="24"/>
                      <a:pt x="1" y="26"/>
                      <a:pt x="1" y="28"/>
                    </a:cubicBezTo>
                    <a:cubicBezTo>
                      <a:pt x="1" y="31"/>
                      <a:pt x="1" y="33"/>
                      <a:pt x="0" y="35"/>
                    </a:cubicBezTo>
                    <a:cubicBezTo>
                      <a:pt x="22" y="57"/>
                      <a:pt x="22" y="57"/>
                      <a:pt x="22" y="57"/>
                    </a:cubicBezTo>
                    <a:cubicBezTo>
                      <a:pt x="28" y="49"/>
                      <a:pt x="32" y="39"/>
                      <a:pt x="32" y="28"/>
                    </a:cubicBezTo>
                    <a:cubicBezTo>
                      <a:pt x="32" y="17"/>
                      <a:pt x="28" y="7"/>
                      <a:pt x="22" y="0"/>
                    </a:cubicBezTo>
                    <a:lnTo>
                      <a:pt x="0" y="22"/>
                    </a:lnTo>
                    <a:close/>
                  </a:path>
                </a:pathLst>
              </a:custGeom>
              <a:solidFill>
                <a:schemeClr val="bg1">
                  <a:lumMod val="95000"/>
                </a:schemeClr>
              </a:solidFill>
              <a:ln>
                <a:noFill/>
              </a:ln>
            </p:spPr>
            <p:txBody>
              <a:bodyPr/>
              <a:lstStyle/>
              <a:p>
                <a:pPr>
                  <a:defRPr/>
                </a:pPr>
                <a:endParaRPr lang="zh-CN" altLang="en-US"/>
              </a:p>
            </p:txBody>
          </p:sp>
          <p:sp>
            <p:nvSpPr>
              <p:cNvPr id="738" name="Freeform 220"/>
              <p:cNvSpPr/>
              <p:nvPr/>
            </p:nvSpPr>
            <p:spPr bwMode="auto">
              <a:xfrm>
                <a:off x="1301012" y="2598146"/>
                <a:ext cx="96847" cy="53198"/>
              </a:xfrm>
              <a:custGeom>
                <a:avLst/>
                <a:gdLst>
                  <a:gd name="T0" fmla="*/ 29 w 58"/>
                  <a:gd name="T1" fmla="*/ 31 h 32"/>
                  <a:gd name="T2" fmla="*/ 35 w 58"/>
                  <a:gd name="T3" fmla="*/ 32 h 32"/>
                  <a:gd name="T4" fmla="*/ 58 w 58"/>
                  <a:gd name="T5" fmla="*/ 9 h 32"/>
                  <a:gd name="T6" fmla="*/ 29 w 58"/>
                  <a:gd name="T7" fmla="*/ 0 h 32"/>
                  <a:gd name="T8" fmla="*/ 0 w 58"/>
                  <a:gd name="T9" fmla="*/ 10 h 32"/>
                  <a:gd name="T10" fmla="*/ 22 w 58"/>
                  <a:gd name="T11" fmla="*/ 32 h 32"/>
                  <a:gd name="T12" fmla="*/ 29 w 58"/>
                  <a:gd name="T13" fmla="*/ 31 h 32"/>
                </a:gdLst>
                <a:ahLst/>
                <a:cxnLst>
                  <a:cxn ang="0">
                    <a:pos x="T0" y="T1"/>
                  </a:cxn>
                  <a:cxn ang="0">
                    <a:pos x="T2" y="T3"/>
                  </a:cxn>
                  <a:cxn ang="0">
                    <a:pos x="T4" y="T5"/>
                  </a:cxn>
                  <a:cxn ang="0">
                    <a:pos x="T6" y="T7"/>
                  </a:cxn>
                  <a:cxn ang="0">
                    <a:pos x="T8" y="T9"/>
                  </a:cxn>
                  <a:cxn ang="0">
                    <a:pos x="T10" y="T11"/>
                  </a:cxn>
                  <a:cxn ang="0">
                    <a:pos x="T12" y="T13"/>
                  </a:cxn>
                </a:cxnLst>
                <a:rect l="0" t="0" r="r" b="b"/>
                <a:pathLst>
                  <a:path w="58" h="32">
                    <a:moveTo>
                      <a:pt x="29" y="31"/>
                    </a:moveTo>
                    <a:cubicBezTo>
                      <a:pt x="31" y="31"/>
                      <a:pt x="33" y="31"/>
                      <a:pt x="35" y="32"/>
                    </a:cubicBezTo>
                    <a:cubicBezTo>
                      <a:pt x="58" y="9"/>
                      <a:pt x="58" y="9"/>
                      <a:pt x="58" y="9"/>
                    </a:cubicBezTo>
                    <a:cubicBezTo>
                      <a:pt x="50" y="3"/>
                      <a:pt x="40" y="0"/>
                      <a:pt x="29" y="0"/>
                    </a:cubicBezTo>
                    <a:cubicBezTo>
                      <a:pt x="18" y="0"/>
                      <a:pt x="8" y="4"/>
                      <a:pt x="0" y="10"/>
                    </a:cubicBezTo>
                    <a:cubicBezTo>
                      <a:pt x="22" y="32"/>
                      <a:pt x="22" y="32"/>
                      <a:pt x="22" y="32"/>
                    </a:cubicBezTo>
                    <a:cubicBezTo>
                      <a:pt x="24" y="31"/>
                      <a:pt x="27" y="31"/>
                      <a:pt x="29" y="31"/>
                    </a:cubicBezTo>
                    <a:close/>
                  </a:path>
                </a:pathLst>
              </a:custGeom>
              <a:solidFill>
                <a:schemeClr val="bg1">
                  <a:lumMod val="95000"/>
                </a:schemeClr>
              </a:solidFill>
              <a:ln>
                <a:noFill/>
              </a:ln>
            </p:spPr>
            <p:txBody>
              <a:bodyPr/>
              <a:lstStyle/>
              <a:p>
                <a:pPr>
                  <a:defRPr/>
                </a:pPr>
                <a:endParaRPr lang="zh-CN" altLang="en-US"/>
              </a:p>
            </p:txBody>
          </p:sp>
          <p:sp>
            <p:nvSpPr>
              <p:cNvPr id="739" name="Freeform 221"/>
              <p:cNvSpPr/>
              <p:nvPr/>
            </p:nvSpPr>
            <p:spPr bwMode="auto">
              <a:xfrm>
                <a:off x="1269639" y="2628155"/>
                <a:ext cx="55926" cy="98210"/>
              </a:xfrm>
              <a:custGeom>
                <a:avLst/>
                <a:gdLst>
                  <a:gd name="T0" fmla="*/ 31 w 33"/>
                  <a:gd name="T1" fmla="*/ 29 h 58"/>
                  <a:gd name="T2" fmla="*/ 32 w 33"/>
                  <a:gd name="T3" fmla="*/ 22 h 58"/>
                  <a:gd name="T4" fmla="*/ 10 w 33"/>
                  <a:gd name="T5" fmla="*/ 0 h 58"/>
                  <a:gd name="T6" fmla="*/ 0 w 33"/>
                  <a:gd name="T7" fmla="*/ 29 h 58"/>
                  <a:gd name="T8" fmla="*/ 10 w 33"/>
                  <a:gd name="T9" fmla="*/ 58 h 58"/>
                  <a:gd name="T10" fmla="*/ 33 w 33"/>
                  <a:gd name="T11" fmla="*/ 35 h 58"/>
                  <a:gd name="T12" fmla="*/ 31 w 33"/>
                  <a:gd name="T13" fmla="*/ 29 h 58"/>
                </a:gdLst>
                <a:ahLst/>
                <a:cxnLst>
                  <a:cxn ang="0">
                    <a:pos x="T0" y="T1"/>
                  </a:cxn>
                  <a:cxn ang="0">
                    <a:pos x="T2" y="T3"/>
                  </a:cxn>
                  <a:cxn ang="0">
                    <a:pos x="T4" y="T5"/>
                  </a:cxn>
                  <a:cxn ang="0">
                    <a:pos x="T6" y="T7"/>
                  </a:cxn>
                  <a:cxn ang="0">
                    <a:pos x="T8" y="T9"/>
                  </a:cxn>
                  <a:cxn ang="0">
                    <a:pos x="T10" y="T11"/>
                  </a:cxn>
                  <a:cxn ang="0">
                    <a:pos x="T12" y="T13"/>
                  </a:cxn>
                </a:cxnLst>
                <a:rect l="0" t="0" r="r" b="b"/>
                <a:pathLst>
                  <a:path w="33" h="58">
                    <a:moveTo>
                      <a:pt x="31" y="29"/>
                    </a:moveTo>
                    <a:cubicBezTo>
                      <a:pt x="31" y="26"/>
                      <a:pt x="32" y="24"/>
                      <a:pt x="32" y="22"/>
                    </a:cubicBezTo>
                    <a:cubicBezTo>
                      <a:pt x="10" y="0"/>
                      <a:pt x="10" y="0"/>
                      <a:pt x="10" y="0"/>
                    </a:cubicBezTo>
                    <a:cubicBezTo>
                      <a:pt x="4" y="8"/>
                      <a:pt x="0" y="18"/>
                      <a:pt x="0" y="29"/>
                    </a:cubicBezTo>
                    <a:cubicBezTo>
                      <a:pt x="0" y="40"/>
                      <a:pt x="4" y="50"/>
                      <a:pt x="10" y="58"/>
                    </a:cubicBezTo>
                    <a:cubicBezTo>
                      <a:pt x="33" y="35"/>
                      <a:pt x="33" y="35"/>
                      <a:pt x="33" y="35"/>
                    </a:cubicBezTo>
                    <a:cubicBezTo>
                      <a:pt x="32" y="33"/>
                      <a:pt x="31" y="31"/>
                      <a:pt x="31" y="29"/>
                    </a:cubicBezTo>
                    <a:close/>
                  </a:path>
                </a:pathLst>
              </a:custGeom>
              <a:solidFill>
                <a:schemeClr val="bg1">
                  <a:lumMod val="95000"/>
                </a:schemeClr>
              </a:solidFill>
              <a:ln>
                <a:noFill/>
              </a:ln>
            </p:spPr>
            <p:txBody>
              <a:bodyPr/>
              <a:lstStyle/>
              <a:p>
                <a:pPr>
                  <a:defRPr/>
                </a:pPr>
                <a:endParaRPr lang="zh-CN" altLang="en-US"/>
              </a:p>
            </p:txBody>
          </p:sp>
          <p:sp>
            <p:nvSpPr>
              <p:cNvPr id="740" name="Freeform 222"/>
              <p:cNvSpPr/>
              <p:nvPr/>
            </p:nvSpPr>
            <p:spPr bwMode="auto">
              <a:xfrm>
                <a:off x="1302376" y="2700448"/>
                <a:ext cx="95482" cy="54561"/>
              </a:xfrm>
              <a:custGeom>
                <a:avLst/>
                <a:gdLst>
                  <a:gd name="T0" fmla="*/ 28 w 57"/>
                  <a:gd name="T1" fmla="*/ 2 h 32"/>
                  <a:gd name="T2" fmla="*/ 22 w 57"/>
                  <a:gd name="T3" fmla="*/ 0 h 32"/>
                  <a:gd name="T4" fmla="*/ 0 w 57"/>
                  <a:gd name="T5" fmla="*/ 23 h 32"/>
                  <a:gd name="T6" fmla="*/ 28 w 57"/>
                  <a:gd name="T7" fmla="*/ 32 h 32"/>
                  <a:gd name="T8" fmla="*/ 57 w 57"/>
                  <a:gd name="T9" fmla="*/ 22 h 32"/>
                  <a:gd name="T10" fmla="*/ 35 w 57"/>
                  <a:gd name="T11" fmla="*/ 0 h 32"/>
                  <a:gd name="T12" fmla="*/ 28 w 57"/>
                  <a:gd name="T13" fmla="*/ 2 h 32"/>
                </a:gdLst>
                <a:ahLst/>
                <a:cxnLst>
                  <a:cxn ang="0">
                    <a:pos x="T0" y="T1"/>
                  </a:cxn>
                  <a:cxn ang="0">
                    <a:pos x="T2" y="T3"/>
                  </a:cxn>
                  <a:cxn ang="0">
                    <a:pos x="T4" y="T5"/>
                  </a:cxn>
                  <a:cxn ang="0">
                    <a:pos x="T6" y="T7"/>
                  </a:cxn>
                  <a:cxn ang="0">
                    <a:pos x="T8" y="T9"/>
                  </a:cxn>
                  <a:cxn ang="0">
                    <a:pos x="T10" y="T11"/>
                  </a:cxn>
                  <a:cxn ang="0">
                    <a:pos x="T12" y="T13"/>
                  </a:cxn>
                </a:cxnLst>
                <a:rect l="0" t="0" r="r" b="b"/>
                <a:pathLst>
                  <a:path w="57" h="32">
                    <a:moveTo>
                      <a:pt x="28" y="2"/>
                    </a:moveTo>
                    <a:cubicBezTo>
                      <a:pt x="26" y="2"/>
                      <a:pt x="24" y="1"/>
                      <a:pt x="22" y="0"/>
                    </a:cubicBezTo>
                    <a:cubicBezTo>
                      <a:pt x="0" y="23"/>
                      <a:pt x="0" y="23"/>
                      <a:pt x="0" y="23"/>
                    </a:cubicBezTo>
                    <a:cubicBezTo>
                      <a:pt x="8" y="29"/>
                      <a:pt x="18" y="32"/>
                      <a:pt x="28" y="32"/>
                    </a:cubicBezTo>
                    <a:cubicBezTo>
                      <a:pt x="39" y="32"/>
                      <a:pt x="49" y="28"/>
                      <a:pt x="57" y="22"/>
                    </a:cubicBezTo>
                    <a:cubicBezTo>
                      <a:pt x="35" y="0"/>
                      <a:pt x="35" y="0"/>
                      <a:pt x="35" y="0"/>
                    </a:cubicBezTo>
                    <a:cubicBezTo>
                      <a:pt x="33" y="1"/>
                      <a:pt x="31" y="2"/>
                      <a:pt x="28" y="2"/>
                    </a:cubicBezTo>
                    <a:close/>
                  </a:path>
                </a:pathLst>
              </a:custGeom>
              <a:solidFill>
                <a:schemeClr val="bg1">
                  <a:lumMod val="95000"/>
                </a:schemeClr>
              </a:solidFill>
              <a:ln>
                <a:noFill/>
              </a:ln>
            </p:spPr>
            <p:txBody>
              <a:bodyPr/>
              <a:lstStyle/>
              <a:p>
                <a:pPr>
                  <a:defRPr/>
                </a:pPr>
                <a:endParaRPr lang="zh-CN" altLang="en-US"/>
              </a:p>
            </p:txBody>
          </p:sp>
          <p:sp>
            <p:nvSpPr>
              <p:cNvPr id="741" name="Freeform 223"/>
              <p:cNvSpPr>
                <a:spLocks noEditPoints="1"/>
              </p:cNvSpPr>
              <p:nvPr/>
            </p:nvSpPr>
            <p:spPr bwMode="auto">
              <a:xfrm>
                <a:off x="1197346" y="2482203"/>
                <a:ext cx="371017" cy="416031"/>
              </a:xfrm>
              <a:custGeom>
                <a:avLst/>
                <a:gdLst>
                  <a:gd name="T0" fmla="*/ 219 w 220"/>
                  <a:gd name="T1" fmla="*/ 175 h 247"/>
                  <a:gd name="T2" fmla="*/ 219 w 220"/>
                  <a:gd name="T3" fmla="*/ 163 h 247"/>
                  <a:gd name="T4" fmla="*/ 218 w 220"/>
                  <a:gd name="T5" fmla="*/ 43 h 247"/>
                  <a:gd name="T6" fmla="*/ 175 w 220"/>
                  <a:gd name="T7" fmla="*/ 0 h 247"/>
                  <a:gd name="T8" fmla="*/ 43 w 220"/>
                  <a:gd name="T9" fmla="*/ 1 h 247"/>
                  <a:gd name="T10" fmla="*/ 0 w 220"/>
                  <a:gd name="T11" fmla="*/ 44 h 247"/>
                  <a:gd name="T12" fmla="*/ 1 w 220"/>
                  <a:gd name="T13" fmla="*/ 161 h 247"/>
                  <a:gd name="T14" fmla="*/ 1 w 220"/>
                  <a:gd name="T15" fmla="*/ 177 h 247"/>
                  <a:gd name="T16" fmla="*/ 2 w 220"/>
                  <a:gd name="T17" fmla="*/ 236 h 247"/>
                  <a:gd name="T18" fmla="*/ 13 w 220"/>
                  <a:gd name="T19" fmla="*/ 247 h 247"/>
                  <a:gd name="T20" fmla="*/ 47 w 220"/>
                  <a:gd name="T21" fmla="*/ 247 h 247"/>
                  <a:gd name="T22" fmla="*/ 58 w 220"/>
                  <a:gd name="T23" fmla="*/ 235 h 247"/>
                  <a:gd name="T24" fmla="*/ 58 w 220"/>
                  <a:gd name="T25" fmla="*/ 228 h 247"/>
                  <a:gd name="T26" fmla="*/ 163 w 220"/>
                  <a:gd name="T27" fmla="*/ 227 h 247"/>
                  <a:gd name="T28" fmla="*/ 163 w 220"/>
                  <a:gd name="T29" fmla="*/ 235 h 247"/>
                  <a:gd name="T30" fmla="*/ 174 w 220"/>
                  <a:gd name="T31" fmla="*/ 246 h 247"/>
                  <a:gd name="T32" fmla="*/ 209 w 220"/>
                  <a:gd name="T33" fmla="*/ 245 h 247"/>
                  <a:gd name="T34" fmla="*/ 220 w 220"/>
                  <a:gd name="T35" fmla="*/ 234 h 247"/>
                  <a:gd name="T36" fmla="*/ 219 w 220"/>
                  <a:gd name="T37" fmla="*/ 175 h 247"/>
                  <a:gd name="T38" fmla="*/ 91 w 220"/>
                  <a:gd name="T39" fmla="*/ 179 h 247"/>
                  <a:gd name="T40" fmla="*/ 26 w 220"/>
                  <a:gd name="T41" fmla="*/ 116 h 247"/>
                  <a:gd name="T42" fmla="*/ 90 w 220"/>
                  <a:gd name="T43" fmla="*/ 52 h 247"/>
                  <a:gd name="T44" fmla="*/ 154 w 220"/>
                  <a:gd name="T45" fmla="*/ 115 h 247"/>
                  <a:gd name="T46" fmla="*/ 91 w 220"/>
                  <a:gd name="T47" fmla="*/ 179 h 247"/>
                  <a:gd name="T48" fmla="*/ 190 w 220"/>
                  <a:gd name="T49" fmla="*/ 103 h 247"/>
                  <a:gd name="T50" fmla="*/ 191 w 220"/>
                  <a:gd name="T51" fmla="*/ 144 h 247"/>
                  <a:gd name="T52" fmla="*/ 185 w 220"/>
                  <a:gd name="T53" fmla="*/ 150 h 247"/>
                  <a:gd name="T54" fmla="*/ 179 w 220"/>
                  <a:gd name="T55" fmla="*/ 144 h 247"/>
                  <a:gd name="T56" fmla="*/ 179 w 220"/>
                  <a:gd name="T57" fmla="*/ 103 h 247"/>
                  <a:gd name="T58" fmla="*/ 174 w 220"/>
                  <a:gd name="T59" fmla="*/ 94 h 247"/>
                  <a:gd name="T60" fmla="*/ 174 w 220"/>
                  <a:gd name="T61" fmla="*/ 91 h 247"/>
                  <a:gd name="T62" fmla="*/ 184 w 220"/>
                  <a:gd name="T63" fmla="*/ 80 h 247"/>
                  <a:gd name="T64" fmla="*/ 195 w 220"/>
                  <a:gd name="T65" fmla="*/ 90 h 247"/>
                  <a:gd name="T66" fmla="*/ 195 w 220"/>
                  <a:gd name="T67" fmla="*/ 94 h 247"/>
                  <a:gd name="T68" fmla="*/ 190 w 220"/>
                  <a:gd name="T69" fmla="*/ 103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20" h="247">
                    <a:moveTo>
                      <a:pt x="219" y="175"/>
                    </a:moveTo>
                    <a:cubicBezTo>
                      <a:pt x="219" y="163"/>
                      <a:pt x="219" y="163"/>
                      <a:pt x="219" y="163"/>
                    </a:cubicBezTo>
                    <a:cubicBezTo>
                      <a:pt x="218" y="43"/>
                      <a:pt x="218" y="43"/>
                      <a:pt x="218" y="43"/>
                    </a:cubicBezTo>
                    <a:cubicBezTo>
                      <a:pt x="218" y="5"/>
                      <a:pt x="199" y="0"/>
                      <a:pt x="175" y="0"/>
                    </a:cubicBezTo>
                    <a:cubicBezTo>
                      <a:pt x="43" y="1"/>
                      <a:pt x="43" y="1"/>
                      <a:pt x="43" y="1"/>
                    </a:cubicBezTo>
                    <a:cubicBezTo>
                      <a:pt x="19" y="1"/>
                      <a:pt x="0" y="9"/>
                      <a:pt x="0" y="44"/>
                    </a:cubicBezTo>
                    <a:cubicBezTo>
                      <a:pt x="1" y="161"/>
                      <a:pt x="1" y="161"/>
                      <a:pt x="1" y="161"/>
                    </a:cubicBezTo>
                    <a:cubicBezTo>
                      <a:pt x="1" y="177"/>
                      <a:pt x="1" y="177"/>
                      <a:pt x="1" y="177"/>
                    </a:cubicBezTo>
                    <a:cubicBezTo>
                      <a:pt x="2" y="236"/>
                      <a:pt x="2" y="236"/>
                      <a:pt x="2" y="236"/>
                    </a:cubicBezTo>
                    <a:cubicBezTo>
                      <a:pt x="2" y="242"/>
                      <a:pt x="7" y="247"/>
                      <a:pt x="13" y="247"/>
                    </a:cubicBezTo>
                    <a:cubicBezTo>
                      <a:pt x="47" y="247"/>
                      <a:pt x="47" y="247"/>
                      <a:pt x="47" y="247"/>
                    </a:cubicBezTo>
                    <a:cubicBezTo>
                      <a:pt x="53" y="247"/>
                      <a:pt x="58" y="242"/>
                      <a:pt x="58" y="235"/>
                    </a:cubicBezTo>
                    <a:cubicBezTo>
                      <a:pt x="58" y="228"/>
                      <a:pt x="58" y="228"/>
                      <a:pt x="58" y="228"/>
                    </a:cubicBezTo>
                    <a:cubicBezTo>
                      <a:pt x="163" y="227"/>
                      <a:pt x="163" y="227"/>
                      <a:pt x="163" y="227"/>
                    </a:cubicBezTo>
                    <a:cubicBezTo>
                      <a:pt x="163" y="235"/>
                      <a:pt x="163" y="235"/>
                      <a:pt x="163" y="235"/>
                    </a:cubicBezTo>
                    <a:cubicBezTo>
                      <a:pt x="163" y="241"/>
                      <a:pt x="168" y="246"/>
                      <a:pt x="174" y="246"/>
                    </a:cubicBezTo>
                    <a:cubicBezTo>
                      <a:pt x="209" y="245"/>
                      <a:pt x="209" y="245"/>
                      <a:pt x="209" y="245"/>
                    </a:cubicBezTo>
                    <a:cubicBezTo>
                      <a:pt x="215" y="245"/>
                      <a:pt x="220" y="240"/>
                      <a:pt x="220" y="234"/>
                    </a:cubicBezTo>
                    <a:lnTo>
                      <a:pt x="219" y="175"/>
                    </a:lnTo>
                    <a:close/>
                    <a:moveTo>
                      <a:pt x="91" y="179"/>
                    </a:moveTo>
                    <a:cubicBezTo>
                      <a:pt x="55" y="180"/>
                      <a:pt x="26" y="151"/>
                      <a:pt x="26" y="116"/>
                    </a:cubicBezTo>
                    <a:cubicBezTo>
                      <a:pt x="26" y="81"/>
                      <a:pt x="54" y="52"/>
                      <a:pt x="90" y="52"/>
                    </a:cubicBezTo>
                    <a:cubicBezTo>
                      <a:pt x="125" y="51"/>
                      <a:pt x="154" y="80"/>
                      <a:pt x="154" y="115"/>
                    </a:cubicBezTo>
                    <a:cubicBezTo>
                      <a:pt x="154" y="150"/>
                      <a:pt x="126" y="179"/>
                      <a:pt x="91" y="179"/>
                    </a:cubicBezTo>
                    <a:close/>
                    <a:moveTo>
                      <a:pt x="190" y="103"/>
                    </a:moveTo>
                    <a:cubicBezTo>
                      <a:pt x="191" y="144"/>
                      <a:pt x="191" y="144"/>
                      <a:pt x="191" y="144"/>
                    </a:cubicBezTo>
                    <a:cubicBezTo>
                      <a:pt x="191" y="147"/>
                      <a:pt x="188" y="150"/>
                      <a:pt x="185" y="150"/>
                    </a:cubicBezTo>
                    <a:cubicBezTo>
                      <a:pt x="182" y="150"/>
                      <a:pt x="179" y="147"/>
                      <a:pt x="179" y="144"/>
                    </a:cubicBezTo>
                    <a:cubicBezTo>
                      <a:pt x="179" y="103"/>
                      <a:pt x="179" y="103"/>
                      <a:pt x="179" y="103"/>
                    </a:cubicBezTo>
                    <a:cubicBezTo>
                      <a:pt x="176" y="101"/>
                      <a:pt x="174" y="98"/>
                      <a:pt x="174" y="94"/>
                    </a:cubicBezTo>
                    <a:cubicBezTo>
                      <a:pt x="174" y="91"/>
                      <a:pt x="174" y="91"/>
                      <a:pt x="174" y="91"/>
                    </a:cubicBezTo>
                    <a:cubicBezTo>
                      <a:pt x="174" y="85"/>
                      <a:pt x="178" y="80"/>
                      <a:pt x="184" y="80"/>
                    </a:cubicBezTo>
                    <a:cubicBezTo>
                      <a:pt x="190" y="80"/>
                      <a:pt x="195" y="84"/>
                      <a:pt x="195" y="90"/>
                    </a:cubicBezTo>
                    <a:cubicBezTo>
                      <a:pt x="195" y="94"/>
                      <a:pt x="195" y="94"/>
                      <a:pt x="195" y="94"/>
                    </a:cubicBezTo>
                    <a:cubicBezTo>
                      <a:pt x="195" y="98"/>
                      <a:pt x="193" y="101"/>
                      <a:pt x="190" y="103"/>
                    </a:cubicBezTo>
                    <a:close/>
                  </a:path>
                </a:pathLst>
              </a:custGeom>
              <a:solidFill>
                <a:schemeClr val="bg1">
                  <a:lumMod val="95000"/>
                </a:schemeClr>
              </a:solidFill>
              <a:ln>
                <a:noFill/>
              </a:ln>
            </p:spPr>
            <p:txBody>
              <a:bodyPr/>
              <a:lstStyle/>
              <a:p>
                <a:pPr>
                  <a:defRPr/>
                </a:pPr>
                <a:endParaRPr lang="zh-CN" altLang="en-US"/>
              </a:p>
            </p:txBody>
          </p:sp>
        </p:grpSp>
        <p:grpSp>
          <p:nvGrpSpPr>
            <p:cNvPr id="430" name="组合 429"/>
            <p:cNvGrpSpPr/>
            <p:nvPr/>
          </p:nvGrpSpPr>
          <p:grpSpPr>
            <a:xfrm>
              <a:off x="8152879" y="2396269"/>
              <a:ext cx="421487" cy="380566"/>
              <a:chOff x="1793429" y="2396269"/>
              <a:chExt cx="421487" cy="380566"/>
            </a:xfrm>
          </p:grpSpPr>
          <p:sp>
            <p:nvSpPr>
              <p:cNvPr id="734" name="Freeform 227"/>
              <p:cNvSpPr>
                <a:spLocks noEditPoints="1"/>
              </p:cNvSpPr>
              <p:nvPr/>
            </p:nvSpPr>
            <p:spPr bwMode="auto">
              <a:xfrm>
                <a:off x="1932560" y="2491752"/>
                <a:ext cx="60017" cy="115943"/>
              </a:xfrm>
              <a:custGeom>
                <a:avLst/>
                <a:gdLst>
                  <a:gd name="T0" fmla="*/ 26 w 35"/>
                  <a:gd name="T1" fmla="*/ 31 h 69"/>
                  <a:gd name="T2" fmla="*/ 26 w 35"/>
                  <a:gd name="T3" fmla="*/ 17 h 69"/>
                  <a:gd name="T4" fmla="*/ 27 w 35"/>
                  <a:gd name="T5" fmla="*/ 17 h 69"/>
                  <a:gd name="T6" fmla="*/ 31 w 35"/>
                  <a:gd name="T7" fmla="*/ 19 h 69"/>
                  <a:gd name="T8" fmla="*/ 32 w 35"/>
                  <a:gd name="T9" fmla="*/ 18 h 69"/>
                  <a:gd name="T10" fmla="*/ 33 w 35"/>
                  <a:gd name="T11" fmla="*/ 15 h 69"/>
                  <a:gd name="T12" fmla="*/ 34 w 35"/>
                  <a:gd name="T13" fmla="*/ 12 h 69"/>
                  <a:gd name="T14" fmla="*/ 33 w 35"/>
                  <a:gd name="T15" fmla="*/ 11 h 69"/>
                  <a:gd name="T16" fmla="*/ 32 w 35"/>
                  <a:gd name="T17" fmla="*/ 10 h 69"/>
                  <a:gd name="T18" fmla="*/ 30 w 35"/>
                  <a:gd name="T19" fmla="*/ 10 h 69"/>
                  <a:gd name="T20" fmla="*/ 26 w 35"/>
                  <a:gd name="T21" fmla="*/ 9 h 69"/>
                  <a:gd name="T22" fmla="*/ 27 w 35"/>
                  <a:gd name="T23" fmla="*/ 3 h 69"/>
                  <a:gd name="T24" fmla="*/ 24 w 35"/>
                  <a:gd name="T25" fmla="*/ 1 h 69"/>
                  <a:gd name="T26" fmla="*/ 22 w 35"/>
                  <a:gd name="T27" fmla="*/ 3 h 69"/>
                  <a:gd name="T28" fmla="*/ 22 w 35"/>
                  <a:gd name="T29" fmla="*/ 9 h 69"/>
                  <a:gd name="T30" fmla="*/ 21 w 35"/>
                  <a:gd name="T31" fmla="*/ 9 h 69"/>
                  <a:gd name="T32" fmla="*/ 18 w 35"/>
                  <a:gd name="T33" fmla="*/ 9 h 69"/>
                  <a:gd name="T34" fmla="*/ 18 w 35"/>
                  <a:gd name="T35" fmla="*/ 3 h 69"/>
                  <a:gd name="T36" fmla="*/ 16 w 35"/>
                  <a:gd name="T37" fmla="*/ 0 h 69"/>
                  <a:gd name="T38" fmla="*/ 13 w 35"/>
                  <a:gd name="T39" fmla="*/ 3 h 69"/>
                  <a:gd name="T40" fmla="*/ 13 w 35"/>
                  <a:gd name="T41" fmla="*/ 10 h 69"/>
                  <a:gd name="T42" fmla="*/ 8 w 35"/>
                  <a:gd name="T43" fmla="*/ 12 h 69"/>
                  <a:gd name="T44" fmla="*/ 5 w 35"/>
                  <a:gd name="T45" fmla="*/ 16 h 69"/>
                  <a:gd name="T46" fmla="*/ 4 w 35"/>
                  <a:gd name="T47" fmla="*/ 21 h 69"/>
                  <a:gd name="T48" fmla="*/ 4 w 35"/>
                  <a:gd name="T49" fmla="*/ 27 h 69"/>
                  <a:gd name="T50" fmla="*/ 7 w 35"/>
                  <a:gd name="T51" fmla="*/ 31 h 69"/>
                  <a:gd name="T52" fmla="*/ 11 w 35"/>
                  <a:gd name="T53" fmla="*/ 34 h 69"/>
                  <a:gd name="T54" fmla="*/ 12 w 35"/>
                  <a:gd name="T55" fmla="*/ 35 h 69"/>
                  <a:gd name="T56" fmla="*/ 12 w 35"/>
                  <a:gd name="T57" fmla="*/ 50 h 69"/>
                  <a:gd name="T58" fmla="*/ 8 w 35"/>
                  <a:gd name="T59" fmla="*/ 49 h 69"/>
                  <a:gd name="T60" fmla="*/ 3 w 35"/>
                  <a:gd name="T61" fmla="*/ 48 h 69"/>
                  <a:gd name="T62" fmla="*/ 2 w 35"/>
                  <a:gd name="T63" fmla="*/ 49 h 69"/>
                  <a:gd name="T64" fmla="*/ 1 w 35"/>
                  <a:gd name="T65" fmla="*/ 51 h 69"/>
                  <a:gd name="T66" fmla="*/ 1 w 35"/>
                  <a:gd name="T67" fmla="*/ 54 h 69"/>
                  <a:gd name="T68" fmla="*/ 1 w 35"/>
                  <a:gd name="T69" fmla="*/ 55 h 69"/>
                  <a:gd name="T70" fmla="*/ 6 w 35"/>
                  <a:gd name="T71" fmla="*/ 57 h 69"/>
                  <a:gd name="T72" fmla="*/ 11 w 35"/>
                  <a:gd name="T73" fmla="*/ 58 h 69"/>
                  <a:gd name="T74" fmla="*/ 11 w 35"/>
                  <a:gd name="T75" fmla="*/ 66 h 69"/>
                  <a:gd name="T76" fmla="*/ 13 w 35"/>
                  <a:gd name="T77" fmla="*/ 68 h 69"/>
                  <a:gd name="T78" fmla="*/ 15 w 35"/>
                  <a:gd name="T79" fmla="*/ 66 h 69"/>
                  <a:gd name="T80" fmla="*/ 16 w 35"/>
                  <a:gd name="T81" fmla="*/ 59 h 69"/>
                  <a:gd name="T82" fmla="*/ 20 w 35"/>
                  <a:gd name="T83" fmla="*/ 58 h 69"/>
                  <a:gd name="T84" fmla="*/ 20 w 35"/>
                  <a:gd name="T85" fmla="*/ 66 h 69"/>
                  <a:gd name="T86" fmla="*/ 22 w 35"/>
                  <a:gd name="T87" fmla="*/ 69 h 69"/>
                  <a:gd name="T88" fmla="*/ 24 w 35"/>
                  <a:gd name="T89" fmla="*/ 66 h 69"/>
                  <a:gd name="T90" fmla="*/ 25 w 35"/>
                  <a:gd name="T91" fmla="*/ 58 h 69"/>
                  <a:gd name="T92" fmla="*/ 28 w 35"/>
                  <a:gd name="T93" fmla="*/ 56 h 69"/>
                  <a:gd name="T94" fmla="*/ 33 w 35"/>
                  <a:gd name="T95" fmla="*/ 52 h 69"/>
                  <a:gd name="T96" fmla="*/ 35 w 35"/>
                  <a:gd name="T97" fmla="*/ 45 h 69"/>
                  <a:gd name="T98" fmla="*/ 32 w 35"/>
                  <a:gd name="T99" fmla="*/ 36 h 69"/>
                  <a:gd name="T100" fmla="*/ 26 w 35"/>
                  <a:gd name="T101" fmla="*/ 31 h 69"/>
                  <a:gd name="T102" fmla="*/ 20 w 35"/>
                  <a:gd name="T103" fmla="*/ 50 h 69"/>
                  <a:gd name="T104" fmla="*/ 16 w 35"/>
                  <a:gd name="T105" fmla="*/ 50 h 69"/>
                  <a:gd name="T106" fmla="*/ 17 w 35"/>
                  <a:gd name="T107" fmla="*/ 37 h 69"/>
                  <a:gd name="T108" fmla="*/ 21 w 35"/>
                  <a:gd name="T109" fmla="*/ 39 h 69"/>
                  <a:gd name="T110" fmla="*/ 20 w 35"/>
                  <a:gd name="T111" fmla="*/ 50 h 69"/>
                  <a:gd name="T112" fmla="*/ 21 w 35"/>
                  <a:gd name="T113" fmla="*/ 29 h 69"/>
                  <a:gd name="T114" fmla="*/ 17 w 35"/>
                  <a:gd name="T115" fmla="*/ 27 h 69"/>
                  <a:gd name="T116" fmla="*/ 17 w 35"/>
                  <a:gd name="T117" fmla="*/ 17 h 69"/>
                  <a:gd name="T118" fmla="*/ 22 w 35"/>
                  <a:gd name="T119" fmla="*/ 17 h 69"/>
                  <a:gd name="T120" fmla="*/ 21 w 35"/>
                  <a:gd name="T121" fmla="*/ 29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5" h="69">
                    <a:moveTo>
                      <a:pt x="26" y="31"/>
                    </a:moveTo>
                    <a:cubicBezTo>
                      <a:pt x="26" y="17"/>
                      <a:pt x="26" y="17"/>
                      <a:pt x="26" y="17"/>
                    </a:cubicBezTo>
                    <a:cubicBezTo>
                      <a:pt x="27" y="17"/>
                      <a:pt x="27" y="17"/>
                      <a:pt x="27" y="17"/>
                    </a:cubicBezTo>
                    <a:cubicBezTo>
                      <a:pt x="29" y="18"/>
                      <a:pt x="30" y="18"/>
                      <a:pt x="31" y="19"/>
                    </a:cubicBezTo>
                    <a:cubicBezTo>
                      <a:pt x="31" y="19"/>
                      <a:pt x="32" y="18"/>
                      <a:pt x="32" y="18"/>
                    </a:cubicBezTo>
                    <a:cubicBezTo>
                      <a:pt x="33" y="17"/>
                      <a:pt x="33" y="16"/>
                      <a:pt x="33" y="15"/>
                    </a:cubicBezTo>
                    <a:cubicBezTo>
                      <a:pt x="34" y="14"/>
                      <a:pt x="34" y="13"/>
                      <a:pt x="34" y="12"/>
                    </a:cubicBezTo>
                    <a:cubicBezTo>
                      <a:pt x="34" y="12"/>
                      <a:pt x="34" y="11"/>
                      <a:pt x="33" y="11"/>
                    </a:cubicBezTo>
                    <a:cubicBezTo>
                      <a:pt x="33" y="11"/>
                      <a:pt x="32" y="11"/>
                      <a:pt x="32" y="10"/>
                    </a:cubicBezTo>
                    <a:cubicBezTo>
                      <a:pt x="31" y="10"/>
                      <a:pt x="30" y="10"/>
                      <a:pt x="30" y="10"/>
                    </a:cubicBezTo>
                    <a:cubicBezTo>
                      <a:pt x="29" y="10"/>
                      <a:pt x="28" y="9"/>
                      <a:pt x="26" y="9"/>
                    </a:cubicBezTo>
                    <a:cubicBezTo>
                      <a:pt x="27" y="3"/>
                      <a:pt x="27" y="3"/>
                      <a:pt x="27" y="3"/>
                    </a:cubicBezTo>
                    <a:cubicBezTo>
                      <a:pt x="27" y="2"/>
                      <a:pt x="26" y="1"/>
                      <a:pt x="24" y="1"/>
                    </a:cubicBezTo>
                    <a:cubicBezTo>
                      <a:pt x="23" y="1"/>
                      <a:pt x="22" y="2"/>
                      <a:pt x="22" y="3"/>
                    </a:cubicBezTo>
                    <a:cubicBezTo>
                      <a:pt x="22" y="9"/>
                      <a:pt x="22" y="9"/>
                      <a:pt x="22" y="9"/>
                    </a:cubicBezTo>
                    <a:cubicBezTo>
                      <a:pt x="21" y="9"/>
                      <a:pt x="21" y="9"/>
                      <a:pt x="21" y="9"/>
                    </a:cubicBezTo>
                    <a:cubicBezTo>
                      <a:pt x="20" y="9"/>
                      <a:pt x="19" y="9"/>
                      <a:pt x="18" y="9"/>
                    </a:cubicBezTo>
                    <a:cubicBezTo>
                      <a:pt x="18" y="3"/>
                      <a:pt x="18" y="3"/>
                      <a:pt x="18" y="3"/>
                    </a:cubicBezTo>
                    <a:cubicBezTo>
                      <a:pt x="18" y="2"/>
                      <a:pt x="17" y="0"/>
                      <a:pt x="16" y="0"/>
                    </a:cubicBezTo>
                    <a:cubicBezTo>
                      <a:pt x="15" y="0"/>
                      <a:pt x="13" y="1"/>
                      <a:pt x="13" y="3"/>
                    </a:cubicBezTo>
                    <a:cubicBezTo>
                      <a:pt x="13" y="10"/>
                      <a:pt x="13" y="10"/>
                      <a:pt x="13" y="10"/>
                    </a:cubicBezTo>
                    <a:cubicBezTo>
                      <a:pt x="11" y="10"/>
                      <a:pt x="9" y="11"/>
                      <a:pt x="8" y="12"/>
                    </a:cubicBezTo>
                    <a:cubicBezTo>
                      <a:pt x="7" y="13"/>
                      <a:pt x="5" y="15"/>
                      <a:pt x="5" y="16"/>
                    </a:cubicBezTo>
                    <a:cubicBezTo>
                      <a:pt x="4" y="18"/>
                      <a:pt x="4" y="19"/>
                      <a:pt x="4" y="21"/>
                    </a:cubicBezTo>
                    <a:cubicBezTo>
                      <a:pt x="3" y="23"/>
                      <a:pt x="4" y="25"/>
                      <a:pt x="4" y="27"/>
                    </a:cubicBezTo>
                    <a:cubicBezTo>
                      <a:pt x="5" y="28"/>
                      <a:pt x="6" y="30"/>
                      <a:pt x="7" y="31"/>
                    </a:cubicBezTo>
                    <a:cubicBezTo>
                      <a:pt x="8" y="32"/>
                      <a:pt x="10" y="33"/>
                      <a:pt x="11" y="34"/>
                    </a:cubicBezTo>
                    <a:cubicBezTo>
                      <a:pt x="12" y="35"/>
                      <a:pt x="12" y="35"/>
                      <a:pt x="12" y="35"/>
                    </a:cubicBezTo>
                    <a:cubicBezTo>
                      <a:pt x="12" y="50"/>
                      <a:pt x="12" y="50"/>
                      <a:pt x="12" y="50"/>
                    </a:cubicBezTo>
                    <a:cubicBezTo>
                      <a:pt x="10" y="50"/>
                      <a:pt x="9" y="50"/>
                      <a:pt x="8" y="49"/>
                    </a:cubicBezTo>
                    <a:cubicBezTo>
                      <a:pt x="6" y="49"/>
                      <a:pt x="4" y="48"/>
                      <a:pt x="3" y="48"/>
                    </a:cubicBezTo>
                    <a:cubicBezTo>
                      <a:pt x="3" y="48"/>
                      <a:pt x="2" y="48"/>
                      <a:pt x="2" y="49"/>
                    </a:cubicBezTo>
                    <a:cubicBezTo>
                      <a:pt x="2" y="49"/>
                      <a:pt x="1" y="50"/>
                      <a:pt x="1" y="51"/>
                    </a:cubicBezTo>
                    <a:cubicBezTo>
                      <a:pt x="1" y="52"/>
                      <a:pt x="1" y="53"/>
                      <a:pt x="1" y="54"/>
                    </a:cubicBezTo>
                    <a:cubicBezTo>
                      <a:pt x="0" y="54"/>
                      <a:pt x="1" y="55"/>
                      <a:pt x="1" y="55"/>
                    </a:cubicBezTo>
                    <a:cubicBezTo>
                      <a:pt x="2" y="56"/>
                      <a:pt x="3" y="57"/>
                      <a:pt x="6" y="57"/>
                    </a:cubicBezTo>
                    <a:cubicBezTo>
                      <a:pt x="7" y="58"/>
                      <a:pt x="9" y="58"/>
                      <a:pt x="11" y="58"/>
                    </a:cubicBezTo>
                    <a:cubicBezTo>
                      <a:pt x="11" y="66"/>
                      <a:pt x="11" y="66"/>
                      <a:pt x="11" y="66"/>
                    </a:cubicBezTo>
                    <a:cubicBezTo>
                      <a:pt x="11" y="67"/>
                      <a:pt x="12" y="68"/>
                      <a:pt x="13" y="68"/>
                    </a:cubicBezTo>
                    <a:cubicBezTo>
                      <a:pt x="14" y="68"/>
                      <a:pt x="15" y="67"/>
                      <a:pt x="15" y="66"/>
                    </a:cubicBezTo>
                    <a:cubicBezTo>
                      <a:pt x="16" y="59"/>
                      <a:pt x="16" y="59"/>
                      <a:pt x="16" y="59"/>
                    </a:cubicBezTo>
                    <a:cubicBezTo>
                      <a:pt x="17" y="59"/>
                      <a:pt x="19" y="59"/>
                      <a:pt x="20" y="58"/>
                    </a:cubicBezTo>
                    <a:cubicBezTo>
                      <a:pt x="20" y="66"/>
                      <a:pt x="20" y="66"/>
                      <a:pt x="20" y="66"/>
                    </a:cubicBezTo>
                    <a:cubicBezTo>
                      <a:pt x="20" y="67"/>
                      <a:pt x="21" y="68"/>
                      <a:pt x="22" y="69"/>
                    </a:cubicBezTo>
                    <a:cubicBezTo>
                      <a:pt x="23" y="69"/>
                      <a:pt x="24" y="68"/>
                      <a:pt x="24" y="66"/>
                    </a:cubicBezTo>
                    <a:cubicBezTo>
                      <a:pt x="25" y="58"/>
                      <a:pt x="25" y="58"/>
                      <a:pt x="25" y="58"/>
                    </a:cubicBezTo>
                    <a:cubicBezTo>
                      <a:pt x="26" y="57"/>
                      <a:pt x="27" y="57"/>
                      <a:pt x="28" y="56"/>
                    </a:cubicBezTo>
                    <a:cubicBezTo>
                      <a:pt x="30" y="55"/>
                      <a:pt x="32" y="54"/>
                      <a:pt x="33" y="52"/>
                    </a:cubicBezTo>
                    <a:cubicBezTo>
                      <a:pt x="34" y="50"/>
                      <a:pt x="34" y="48"/>
                      <a:pt x="35" y="45"/>
                    </a:cubicBezTo>
                    <a:cubicBezTo>
                      <a:pt x="35" y="42"/>
                      <a:pt x="34" y="38"/>
                      <a:pt x="32" y="36"/>
                    </a:cubicBezTo>
                    <a:cubicBezTo>
                      <a:pt x="30" y="34"/>
                      <a:pt x="28" y="33"/>
                      <a:pt x="26" y="31"/>
                    </a:cubicBezTo>
                    <a:close/>
                    <a:moveTo>
                      <a:pt x="20" y="50"/>
                    </a:moveTo>
                    <a:cubicBezTo>
                      <a:pt x="19" y="50"/>
                      <a:pt x="18" y="50"/>
                      <a:pt x="16" y="50"/>
                    </a:cubicBezTo>
                    <a:cubicBezTo>
                      <a:pt x="17" y="37"/>
                      <a:pt x="17" y="37"/>
                      <a:pt x="17" y="37"/>
                    </a:cubicBezTo>
                    <a:cubicBezTo>
                      <a:pt x="18" y="38"/>
                      <a:pt x="20" y="38"/>
                      <a:pt x="21" y="39"/>
                    </a:cubicBezTo>
                    <a:lnTo>
                      <a:pt x="20" y="50"/>
                    </a:lnTo>
                    <a:close/>
                    <a:moveTo>
                      <a:pt x="21" y="29"/>
                    </a:moveTo>
                    <a:cubicBezTo>
                      <a:pt x="19" y="28"/>
                      <a:pt x="18" y="28"/>
                      <a:pt x="17" y="27"/>
                    </a:cubicBezTo>
                    <a:cubicBezTo>
                      <a:pt x="17" y="17"/>
                      <a:pt x="17" y="17"/>
                      <a:pt x="17" y="17"/>
                    </a:cubicBezTo>
                    <a:cubicBezTo>
                      <a:pt x="18" y="17"/>
                      <a:pt x="20" y="17"/>
                      <a:pt x="22" y="17"/>
                    </a:cubicBezTo>
                    <a:lnTo>
                      <a:pt x="21" y="29"/>
                    </a:lnTo>
                    <a:close/>
                  </a:path>
                </a:pathLst>
              </a:custGeom>
              <a:solidFill>
                <a:schemeClr val="bg1">
                  <a:lumMod val="95000"/>
                </a:schemeClr>
              </a:solidFill>
              <a:ln>
                <a:noFill/>
              </a:ln>
            </p:spPr>
            <p:txBody>
              <a:bodyPr/>
              <a:lstStyle/>
              <a:p>
                <a:pPr>
                  <a:defRPr/>
                </a:pPr>
                <a:endParaRPr lang="zh-CN" altLang="en-US"/>
              </a:p>
            </p:txBody>
          </p:sp>
          <p:sp>
            <p:nvSpPr>
              <p:cNvPr id="735" name="Freeform 228"/>
              <p:cNvSpPr>
                <a:spLocks noEditPoints="1"/>
              </p:cNvSpPr>
              <p:nvPr/>
            </p:nvSpPr>
            <p:spPr bwMode="auto">
              <a:xfrm>
                <a:off x="1849353" y="2434462"/>
                <a:ext cx="229158" cy="342373"/>
              </a:xfrm>
              <a:custGeom>
                <a:avLst/>
                <a:gdLst>
                  <a:gd name="T0" fmla="*/ 135 w 136"/>
                  <a:gd name="T1" fmla="*/ 71 h 203"/>
                  <a:gd name="T2" fmla="*/ 71 w 136"/>
                  <a:gd name="T3" fmla="*/ 2 h 203"/>
                  <a:gd name="T4" fmla="*/ 1 w 136"/>
                  <a:gd name="T5" fmla="*/ 66 h 203"/>
                  <a:gd name="T6" fmla="*/ 47 w 136"/>
                  <a:gd name="T7" fmla="*/ 132 h 203"/>
                  <a:gd name="T8" fmla="*/ 45 w 136"/>
                  <a:gd name="T9" fmla="*/ 190 h 203"/>
                  <a:gd name="T10" fmla="*/ 57 w 136"/>
                  <a:gd name="T11" fmla="*/ 202 h 203"/>
                  <a:gd name="T12" fmla="*/ 69 w 136"/>
                  <a:gd name="T13" fmla="*/ 203 h 203"/>
                  <a:gd name="T14" fmla="*/ 82 w 136"/>
                  <a:gd name="T15" fmla="*/ 191 h 203"/>
                  <a:gd name="T16" fmla="*/ 84 w 136"/>
                  <a:gd name="T17" fmla="*/ 133 h 203"/>
                  <a:gd name="T18" fmla="*/ 135 w 136"/>
                  <a:gd name="T19" fmla="*/ 71 h 203"/>
                  <a:gd name="T20" fmla="*/ 66 w 136"/>
                  <a:gd name="T21" fmla="*/ 116 h 203"/>
                  <a:gd name="T22" fmla="*/ 20 w 136"/>
                  <a:gd name="T23" fmla="*/ 67 h 203"/>
                  <a:gd name="T24" fmla="*/ 70 w 136"/>
                  <a:gd name="T25" fmla="*/ 21 h 203"/>
                  <a:gd name="T26" fmla="*/ 116 w 136"/>
                  <a:gd name="T27" fmla="*/ 70 h 203"/>
                  <a:gd name="T28" fmla="*/ 66 w 136"/>
                  <a:gd name="T29" fmla="*/ 116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36" h="203">
                    <a:moveTo>
                      <a:pt x="135" y="71"/>
                    </a:moveTo>
                    <a:cubicBezTo>
                      <a:pt x="136" y="34"/>
                      <a:pt x="108" y="3"/>
                      <a:pt x="71" y="2"/>
                    </a:cubicBezTo>
                    <a:cubicBezTo>
                      <a:pt x="34" y="0"/>
                      <a:pt x="3" y="29"/>
                      <a:pt x="1" y="66"/>
                    </a:cubicBezTo>
                    <a:cubicBezTo>
                      <a:pt x="0" y="97"/>
                      <a:pt x="20" y="123"/>
                      <a:pt x="47" y="132"/>
                    </a:cubicBezTo>
                    <a:cubicBezTo>
                      <a:pt x="45" y="190"/>
                      <a:pt x="45" y="190"/>
                      <a:pt x="45" y="190"/>
                    </a:cubicBezTo>
                    <a:cubicBezTo>
                      <a:pt x="45" y="196"/>
                      <a:pt x="50" y="202"/>
                      <a:pt x="57" y="202"/>
                    </a:cubicBezTo>
                    <a:cubicBezTo>
                      <a:pt x="69" y="203"/>
                      <a:pt x="69" y="203"/>
                      <a:pt x="69" y="203"/>
                    </a:cubicBezTo>
                    <a:cubicBezTo>
                      <a:pt x="76" y="203"/>
                      <a:pt x="82" y="198"/>
                      <a:pt x="82" y="191"/>
                    </a:cubicBezTo>
                    <a:cubicBezTo>
                      <a:pt x="84" y="133"/>
                      <a:pt x="84" y="133"/>
                      <a:pt x="84" y="133"/>
                    </a:cubicBezTo>
                    <a:cubicBezTo>
                      <a:pt x="112" y="127"/>
                      <a:pt x="134" y="102"/>
                      <a:pt x="135" y="71"/>
                    </a:cubicBezTo>
                    <a:close/>
                    <a:moveTo>
                      <a:pt x="66" y="116"/>
                    </a:moveTo>
                    <a:cubicBezTo>
                      <a:pt x="40" y="115"/>
                      <a:pt x="19" y="93"/>
                      <a:pt x="20" y="67"/>
                    </a:cubicBezTo>
                    <a:cubicBezTo>
                      <a:pt x="21" y="40"/>
                      <a:pt x="44" y="20"/>
                      <a:pt x="70" y="21"/>
                    </a:cubicBezTo>
                    <a:cubicBezTo>
                      <a:pt x="96" y="22"/>
                      <a:pt x="117" y="44"/>
                      <a:pt x="116" y="70"/>
                    </a:cubicBezTo>
                    <a:cubicBezTo>
                      <a:pt x="115" y="97"/>
                      <a:pt x="93" y="117"/>
                      <a:pt x="66" y="116"/>
                    </a:cubicBezTo>
                    <a:close/>
                  </a:path>
                </a:pathLst>
              </a:custGeom>
              <a:solidFill>
                <a:schemeClr val="bg1">
                  <a:lumMod val="95000"/>
                </a:schemeClr>
              </a:solidFill>
              <a:ln>
                <a:noFill/>
              </a:ln>
            </p:spPr>
            <p:txBody>
              <a:bodyPr/>
              <a:lstStyle/>
              <a:p>
                <a:pPr>
                  <a:defRPr/>
                </a:pPr>
                <a:endParaRPr lang="zh-CN" altLang="en-US"/>
              </a:p>
            </p:txBody>
          </p:sp>
          <p:sp>
            <p:nvSpPr>
              <p:cNvPr id="736" name="Freeform 229"/>
              <p:cNvSpPr/>
              <p:nvPr/>
            </p:nvSpPr>
            <p:spPr bwMode="auto">
              <a:xfrm>
                <a:off x="1793429" y="2396269"/>
                <a:ext cx="421487" cy="271443"/>
              </a:xfrm>
              <a:custGeom>
                <a:avLst/>
                <a:gdLst>
                  <a:gd name="T0" fmla="*/ 219 w 250"/>
                  <a:gd name="T1" fmla="*/ 7 h 161"/>
                  <a:gd name="T2" fmla="*/ 37 w 250"/>
                  <a:gd name="T3" fmla="*/ 0 h 161"/>
                  <a:gd name="T4" fmla="*/ 4 w 250"/>
                  <a:gd name="T5" fmla="*/ 31 h 161"/>
                  <a:gd name="T6" fmla="*/ 0 w 250"/>
                  <a:gd name="T7" fmla="*/ 120 h 161"/>
                  <a:gd name="T8" fmla="*/ 31 w 250"/>
                  <a:gd name="T9" fmla="*/ 153 h 161"/>
                  <a:gd name="T10" fmla="*/ 44 w 250"/>
                  <a:gd name="T11" fmla="*/ 153 h 161"/>
                  <a:gd name="T12" fmla="*/ 31 w 250"/>
                  <a:gd name="T13" fmla="*/ 139 h 161"/>
                  <a:gd name="T14" fmla="*/ 31 w 250"/>
                  <a:gd name="T15" fmla="*/ 139 h 161"/>
                  <a:gd name="T16" fmla="*/ 14 w 250"/>
                  <a:gd name="T17" fmla="*/ 121 h 161"/>
                  <a:gd name="T18" fmla="*/ 17 w 250"/>
                  <a:gd name="T19" fmla="*/ 31 h 161"/>
                  <a:gd name="T20" fmla="*/ 36 w 250"/>
                  <a:gd name="T21" fmla="*/ 14 h 161"/>
                  <a:gd name="T22" fmla="*/ 219 w 250"/>
                  <a:gd name="T23" fmla="*/ 21 h 161"/>
                  <a:gd name="T24" fmla="*/ 236 w 250"/>
                  <a:gd name="T25" fmla="*/ 40 h 161"/>
                  <a:gd name="T26" fmla="*/ 232 w 250"/>
                  <a:gd name="T27" fmla="*/ 129 h 161"/>
                  <a:gd name="T28" fmla="*/ 214 w 250"/>
                  <a:gd name="T29" fmla="*/ 146 h 161"/>
                  <a:gd name="T30" fmla="*/ 167 w 250"/>
                  <a:gd name="T31" fmla="*/ 144 h 161"/>
                  <a:gd name="T32" fmla="*/ 154 w 250"/>
                  <a:gd name="T33" fmla="*/ 158 h 161"/>
                  <a:gd name="T34" fmla="*/ 213 w 250"/>
                  <a:gd name="T35" fmla="*/ 160 h 161"/>
                  <a:gd name="T36" fmla="*/ 246 w 250"/>
                  <a:gd name="T37" fmla="*/ 129 h 161"/>
                  <a:gd name="T38" fmla="*/ 250 w 250"/>
                  <a:gd name="T39" fmla="*/ 40 h 161"/>
                  <a:gd name="T40" fmla="*/ 219 w 250"/>
                  <a:gd name="T41" fmla="*/ 7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50" h="161">
                    <a:moveTo>
                      <a:pt x="219" y="7"/>
                    </a:moveTo>
                    <a:cubicBezTo>
                      <a:pt x="37" y="0"/>
                      <a:pt x="37" y="0"/>
                      <a:pt x="37" y="0"/>
                    </a:cubicBezTo>
                    <a:cubicBezTo>
                      <a:pt x="19" y="0"/>
                      <a:pt x="4" y="13"/>
                      <a:pt x="4" y="31"/>
                    </a:cubicBezTo>
                    <a:cubicBezTo>
                      <a:pt x="0" y="120"/>
                      <a:pt x="0" y="120"/>
                      <a:pt x="0" y="120"/>
                    </a:cubicBezTo>
                    <a:cubicBezTo>
                      <a:pt x="0" y="137"/>
                      <a:pt x="13" y="152"/>
                      <a:pt x="31" y="153"/>
                    </a:cubicBezTo>
                    <a:cubicBezTo>
                      <a:pt x="44" y="153"/>
                      <a:pt x="44" y="153"/>
                      <a:pt x="44" y="153"/>
                    </a:cubicBezTo>
                    <a:cubicBezTo>
                      <a:pt x="39" y="149"/>
                      <a:pt x="35" y="144"/>
                      <a:pt x="31" y="139"/>
                    </a:cubicBezTo>
                    <a:cubicBezTo>
                      <a:pt x="31" y="139"/>
                      <a:pt x="31" y="139"/>
                      <a:pt x="31" y="139"/>
                    </a:cubicBezTo>
                    <a:cubicBezTo>
                      <a:pt x="21" y="139"/>
                      <a:pt x="14" y="130"/>
                      <a:pt x="14" y="121"/>
                    </a:cubicBezTo>
                    <a:cubicBezTo>
                      <a:pt x="17" y="31"/>
                      <a:pt x="17" y="31"/>
                      <a:pt x="17" y="31"/>
                    </a:cubicBezTo>
                    <a:cubicBezTo>
                      <a:pt x="18" y="21"/>
                      <a:pt x="26" y="14"/>
                      <a:pt x="36" y="14"/>
                    </a:cubicBezTo>
                    <a:cubicBezTo>
                      <a:pt x="219" y="21"/>
                      <a:pt x="219" y="21"/>
                      <a:pt x="219" y="21"/>
                    </a:cubicBezTo>
                    <a:cubicBezTo>
                      <a:pt x="228" y="21"/>
                      <a:pt x="236" y="30"/>
                      <a:pt x="236" y="40"/>
                    </a:cubicBezTo>
                    <a:cubicBezTo>
                      <a:pt x="232" y="129"/>
                      <a:pt x="232" y="129"/>
                      <a:pt x="232" y="129"/>
                    </a:cubicBezTo>
                    <a:cubicBezTo>
                      <a:pt x="232" y="139"/>
                      <a:pt x="224" y="146"/>
                      <a:pt x="214" y="146"/>
                    </a:cubicBezTo>
                    <a:cubicBezTo>
                      <a:pt x="167" y="144"/>
                      <a:pt x="167" y="144"/>
                      <a:pt x="167" y="144"/>
                    </a:cubicBezTo>
                    <a:cubicBezTo>
                      <a:pt x="163" y="149"/>
                      <a:pt x="159" y="154"/>
                      <a:pt x="154" y="158"/>
                    </a:cubicBezTo>
                    <a:cubicBezTo>
                      <a:pt x="213" y="160"/>
                      <a:pt x="213" y="160"/>
                      <a:pt x="213" y="160"/>
                    </a:cubicBezTo>
                    <a:cubicBezTo>
                      <a:pt x="231" y="161"/>
                      <a:pt x="246" y="147"/>
                      <a:pt x="246" y="129"/>
                    </a:cubicBezTo>
                    <a:cubicBezTo>
                      <a:pt x="250" y="40"/>
                      <a:pt x="250" y="40"/>
                      <a:pt x="250" y="40"/>
                    </a:cubicBezTo>
                    <a:cubicBezTo>
                      <a:pt x="250" y="23"/>
                      <a:pt x="237" y="8"/>
                      <a:pt x="219" y="7"/>
                    </a:cubicBezTo>
                    <a:close/>
                  </a:path>
                </a:pathLst>
              </a:custGeom>
              <a:solidFill>
                <a:schemeClr val="bg1">
                  <a:lumMod val="95000"/>
                </a:schemeClr>
              </a:solidFill>
              <a:ln>
                <a:noFill/>
              </a:ln>
            </p:spPr>
            <p:txBody>
              <a:bodyPr/>
              <a:lstStyle/>
              <a:p>
                <a:pPr>
                  <a:defRPr/>
                </a:pPr>
                <a:endParaRPr lang="zh-CN" altLang="en-US"/>
              </a:p>
            </p:txBody>
          </p:sp>
        </p:grpSp>
        <p:grpSp>
          <p:nvGrpSpPr>
            <p:cNvPr id="431" name="组合 430"/>
            <p:cNvGrpSpPr/>
            <p:nvPr/>
          </p:nvGrpSpPr>
          <p:grpSpPr>
            <a:xfrm>
              <a:off x="8373852" y="2178024"/>
              <a:ext cx="178689" cy="178689"/>
              <a:chOff x="2014402" y="2178024"/>
              <a:chExt cx="178689" cy="178689"/>
            </a:xfrm>
          </p:grpSpPr>
          <p:sp>
            <p:nvSpPr>
              <p:cNvPr id="732" name="Freeform 236"/>
              <p:cNvSpPr>
                <a:spLocks noEditPoints="1"/>
              </p:cNvSpPr>
              <p:nvPr/>
            </p:nvSpPr>
            <p:spPr bwMode="auto">
              <a:xfrm>
                <a:off x="2014402" y="2178024"/>
                <a:ext cx="178689" cy="178689"/>
              </a:xfrm>
              <a:custGeom>
                <a:avLst/>
                <a:gdLst>
                  <a:gd name="T0" fmla="*/ 52 w 106"/>
                  <a:gd name="T1" fmla="*/ 0 h 106"/>
                  <a:gd name="T2" fmla="*/ 1 w 106"/>
                  <a:gd name="T3" fmla="*/ 54 h 106"/>
                  <a:gd name="T4" fmla="*/ 54 w 106"/>
                  <a:gd name="T5" fmla="*/ 105 h 106"/>
                  <a:gd name="T6" fmla="*/ 106 w 106"/>
                  <a:gd name="T7" fmla="*/ 52 h 106"/>
                  <a:gd name="T8" fmla="*/ 52 w 106"/>
                  <a:gd name="T9" fmla="*/ 0 h 106"/>
                  <a:gd name="T10" fmla="*/ 54 w 106"/>
                  <a:gd name="T11" fmla="*/ 95 h 106"/>
                  <a:gd name="T12" fmla="*/ 11 w 106"/>
                  <a:gd name="T13" fmla="*/ 54 h 106"/>
                  <a:gd name="T14" fmla="*/ 52 w 106"/>
                  <a:gd name="T15" fmla="*/ 11 h 106"/>
                  <a:gd name="T16" fmla="*/ 95 w 106"/>
                  <a:gd name="T17" fmla="*/ 52 h 106"/>
                  <a:gd name="T18" fmla="*/ 54 w 106"/>
                  <a:gd name="T19" fmla="*/ 95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06">
                    <a:moveTo>
                      <a:pt x="52" y="0"/>
                    </a:moveTo>
                    <a:cubicBezTo>
                      <a:pt x="23" y="1"/>
                      <a:pt x="0" y="25"/>
                      <a:pt x="1" y="54"/>
                    </a:cubicBezTo>
                    <a:cubicBezTo>
                      <a:pt x="1" y="83"/>
                      <a:pt x="25" y="106"/>
                      <a:pt x="54" y="105"/>
                    </a:cubicBezTo>
                    <a:cubicBezTo>
                      <a:pt x="83" y="105"/>
                      <a:pt x="106" y="81"/>
                      <a:pt x="106" y="52"/>
                    </a:cubicBezTo>
                    <a:cubicBezTo>
                      <a:pt x="105" y="23"/>
                      <a:pt x="81" y="0"/>
                      <a:pt x="52" y="0"/>
                    </a:cubicBezTo>
                    <a:close/>
                    <a:moveTo>
                      <a:pt x="54" y="95"/>
                    </a:moveTo>
                    <a:cubicBezTo>
                      <a:pt x="31" y="95"/>
                      <a:pt x="12" y="77"/>
                      <a:pt x="11" y="54"/>
                    </a:cubicBezTo>
                    <a:cubicBezTo>
                      <a:pt x="11" y="30"/>
                      <a:pt x="29" y="11"/>
                      <a:pt x="52" y="11"/>
                    </a:cubicBezTo>
                    <a:cubicBezTo>
                      <a:pt x="76" y="10"/>
                      <a:pt x="95" y="29"/>
                      <a:pt x="95" y="52"/>
                    </a:cubicBezTo>
                    <a:cubicBezTo>
                      <a:pt x="96" y="75"/>
                      <a:pt x="77" y="94"/>
                      <a:pt x="54" y="95"/>
                    </a:cubicBezTo>
                    <a:close/>
                  </a:path>
                </a:pathLst>
              </a:custGeom>
              <a:solidFill>
                <a:schemeClr val="bg1">
                  <a:lumMod val="95000"/>
                </a:schemeClr>
              </a:solidFill>
              <a:ln>
                <a:noFill/>
              </a:ln>
            </p:spPr>
            <p:txBody>
              <a:bodyPr/>
              <a:lstStyle/>
              <a:p>
                <a:pPr>
                  <a:defRPr/>
                </a:pPr>
                <a:endParaRPr lang="zh-CN" altLang="en-US"/>
              </a:p>
            </p:txBody>
          </p:sp>
          <p:sp>
            <p:nvSpPr>
              <p:cNvPr id="733" name="Freeform 237"/>
              <p:cNvSpPr>
                <a:spLocks noEditPoints="1"/>
              </p:cNvSpPr>
              <p:nvPr/>
            </p:nvSpPr>
            <p:spPr bwMode="auto">
              <a:xfrm>
                <a:off x="2075784" y="2208033"/>
                <a:ext cx="60017" cy="118671"/>
              </a:xfrm>
              <a:custGeom>
                <a:avLst/>
                <a:gdLst>
                  <a:gd name="T0" fmla="*/ 24 w 35"/>
                  <a:gd name="T1" fmla="*/ 31 h 70"/>
                  <a:gd name="T2" fmla="*/ 24 w 35"/>
                  <a:gd name="T3" fmla="*/ 17 h 70"/>
                  <a:gd name="T4" fmla="*/ 25 w 35"/>
                  <a:gd name="T5" fmla="*/ 17 h 70"/>
                  <a:gd name="T6" fmla="*/ 29 w 35"/>
                  <a:gd name="T7" fmla="*/ 18 h 70"/>
                  <a:gd name="T8" fmla="*/ 30 w 35"/>
                  <a:gd name="T9" fmla="*/ 17 h 70"/>
                  <a:gd name="T10" fmla="*/ 31 w 35"/>
                  <a:gd name="T11" fmla="*/ 14 h 70"/>
                  <a:gd name="T12" fmla="*/ 32 w 35"/>
                  <a:gd name="T13" fmla="*/ 11 h 70"/>
                  <a:gd name="T14" fmla="*/ 31 w 35"/>
                  <a:gd name="T15" fmla="*/ 10 h 70"/>
                  <a:gd name="T16" fmla="*/ 29 w 35"/>
                  <a:gd name="T17" fmla="*/ 9 h 70"/>
                  <a:gd name="T18" fmla="*/ 27 w 35"/>
                  <a:gd name="T19" fmla="*/ 9 h 70"/>
                  <a:gd name="T20" fmla="*/ 24 w 35"/>
                  <a:gd name="T21" fmla="*/ 9 h 70"/>
                  <a:gd name="T22" fmla="*/ 24 w 35"/>
                  <a:gd name="T23" fmla="*/ 2 h 70"/>
                  <a:gd name="T24" fmla="*/ 21 w 35"/>
                  <a:gd name="T25" fmla="*/ 0 h 70"/>
                  <a:gd name="T26" fmla="*/ 19 w 35"/>
                  <a:gd name="T27" fmla="*/ 2 h 70"/>
                  <a:gd name="T28" fmla="*/ 19 w 35"/>
                  <a:gd name="T29" fmla="*/ 9 h 70"/>
                  <a:gd name="T30" fmla="*/ 19 w 35"/>
                  <a:gd name="T31" fmla="*/ 9 h 70"/>
                  <a:gd name="T32" fmla="*/ 15 w 35"/>
                  <a:gd name="T33" fmla="*/ 9 h 70"/>
                  <a:gd name="T34" fmla="*/ 15 w 35"/>
                  <a:gd name="T35" fmla="*/ 2 h 70"/>
                  <a:gd name="T36" fmla="*/ 12 w 35"/>
                  <a:gd name="T37" fmla="*/ 0 h 70"/>
                  <a:gd name="T38" fmla="*/ 10 w 35"/>
                  <a:gd name="T39" fmla="*/ 2 h 70"/>
                  <a:gd name="T40" fmla="*/ 10 w 35"/>
                  <a:gd name="T41" fmla="*/ 10 h 70"/>
                  <a:gd name="T42" fmla="*/ 5 w 35"/>
                  <a:gd name="T43" fmla="*/ 13 h 70"/>
                  <a:gd name="T44" fmla="*/ 2 w 35"/>
                  <a:gd name="T45" fmla="*/ 17 h 70"/>
                  <a:gd name="T46" fmla="*/ 1 w 35"/>
                  <a:gd name="T47" fmla="*/ 22 h 70"/>
                  <a:gd name="T48" fmla="*/ 2 w 35"/>
                  <a:gd name="T49" fmla="*/ 28 h 70"/>
                  <a:gd name="T50" fmla="*/ 5 w 35"/>
                  <a:gd name="T51" fmla="*/ 32 h 70"/>
                  <a:gd name="T52" fmla="*/ 10 w 35"/>
                  <a:gd name="T53" fmla="*/ 35 h 70"/>
                  <a:gd name="T54" fmla="*/ 11 w 35"/>
                  <a:gd name="T55" fmla="*/ 36 h 70"/>
                  <a:gd name="T56" fmla="*/ 11 w 35"/>
                  <a:gd name="T57" fmla="*/ 52 h 70"/>
                  <a:gd name="T58" fmla="*/ 7 w 35"/>
                  <a:gd name="T59" fmla="*/ 51 h 70"/>
                  <a:gd name="T60" fmla="*/ 2 w 35"/>
                  <a:gd name="T61" fmla="*/ 50 h 70"/>
                  <a:gd name="T62" fmla="*/ 1 w 35"/>
                  <a:gd name="T63" fmla="*/ 51 h 70"/>
                  <a:gd name="T64" fmla="*/ 0 w 35"/>
                  <a:gd name="T65" fmla="*/ 53 h 70"/>
                  <a:gd name="T66" fmla="*/ 0 w 35"/>
                  <a:gd name="T67" fmla="*/ 56 h 70"/>
                  <a:gd name="T68" fmla="*/ 0 w 35"/>
                  <a:gd name="T69" fmla="*/ 57 h 70"/>
                  <a:gd name="T70" fmla="*/ 6 w 35"/>
                  <a:gd name="T71" fmla="*/ 59 h 70"/>
                  <a:gd name="T72" fmla="*/ 11 w 35"/>
                  <a:gd name="T73" fmla="*/ 60 h 70"/>
                  <a:gd name="T74" fmla="*/ 12 w 35"/>
                  <a:gd name="T75" fmla="*/ 68 h 70"/>
                  <a:gd name="T76" fmla="*/ 14 w 35"/>
                  <a:gd name="T77" fmla="*/ 70 h 70"/>
                  <a:gd name="T78" fmla="*/ 16 w 35"/>
                  <a:gd name="T79" fmla="*/ 68 h 70"/>
                  <a:gd name="T80" fmla="*/ 16 w 35"/>
                  <a:gd name="T81" fmla="*/ 60 h 70"/>
                  <a:gd name="T82" fmla="*/ 20 w 35"/>
                  <a:gd name="T83" fmla="*/ 60 h 70"/>
                  <a:gd name="T84" fmla="*/ 21 w 35"/>
                  <a:gd name="T85" fmla="*/ 68 h 70"/>
                  <a:gd name="T86" fmla="*/ 23 w 35"/>
                  <a:gd name="T87" fmla="*/ 70 h 70"/>
                  <a:gd name="T88" fmla="*/ 25 w 35"/>
                  <a:gd name="T89" fmla="*/ 68 h 70"/>
                  <a:gd name="T90" fmla="*/ 25 w 35"/>
                  <a:gd name="T91" fmla="*/ 59 h 70"/>
                  <a:gd name="T92" fmla="*/ 29 w 35"/>
                  <a:gd name="T93" fmla="*/ 57 h 70"/>
                  <a:gd name="T94" fmla="*/ 33 w 35"/>
                  <a:gd name="T95" fmla="*/ 52 h 70"/>
                  <a:gd name="T96" fmla="*/ 34 w 35"/>
                  <a:gd name="T97" fmla="*/ 45 h 70"/>
                  <a:gd name="T98" fmla="*/ 31 w 35"/>
                  <a:gd name="T99" fmla="*/ 36 h 70"/>
                  <a:gd name="T100" fmla="*/ 24 w 35"/>
                  <a:gd name="T101" fmla="*/ 31 h 70"/>
                  <a:gd name="T102" fmla="*/ 20 w 35"/>
                  <a:gd name="T103" fmla="*/ 51 h 70"/>
                  <a:gd name="T104" fmla="*/ 16 w 35"/>
                  <a:gd name="T105" fmla="*/ 52 h 70"/>
                  <a:gd name="T106" fmla="*/ 15 w 35"/>
                  <a:gd name="T107" fmla="*/ 38 h 70"/>
                  <a:gd name="T108" fmla="*/ 20 w 35"/>
                  <a:gd name="T109" fmla="*/ 39 h 70"/>
                  <a:gd name="T110" fmla="*/ 20 w 35"/>
                  <a:gd name="T111" fmla="*/ 51 h 70"/>
                  <a:gd name="T112" fmla="*/ 20 w 35"/>
                  <a:gd name="T113" fmla="*/ 29 h 70"/>
                  <a:gd name="T114" fmla="*/ 15 w 35"/>
                  <a:gd name="T115" fmla="*/ 27 h 70"/>
                  <a:gd name="T116" fmla="*/ 15 w 35"/>
                  <a:gd name="T117" fmla="*/ 17 h 70"/>
                  <a:gd name="T118" fmla="*/ 20 w 35"/>
                  <a:gd name="T119" fmla="*/ 16 h 70"/>
                  <a:gd name="T120" fmla="*/ 20 w 35"/>
                  <a:gd name="T121" fmla="*/ 29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5" h="70">
                    <a:moveTo>
                      <a:pt x="24" y="31"/>
                    </a:moveTo>
                    <a:cubicBezTo>
                      <a:pt x="24" y="17"/>
                      <a:pt x="24" y="17"/>
                      <a:pt x="24" y="17"/>
                    </a:cubicBezTo>
                    <a:cubicBezTo>
                      <a:pt x="25" y="17"/>
                      <a:pt x="25" y="17"/>
                      <a:pt x="25" y="17"/>
                    </a:cubicBezTo>
                    <a:cubicBezTo>
                      <a:pt x="27" y="17"/>
                      <a:pt x="28" y="18"/>
                      <a:pt x="29" y="18"/>
                    </a:cubicBezTo>
                    <a:cubicBezTo>
                      <a:pt x="30" y="18"/>
                      <a:pt x="30" y="18"/>
                      <a:pt x="30" y="17"/>
                    </a:cubicBezTo>
                    <a:cubicBezTo>
                      <a:pt x="31" y="16"/>
                      <a:pt x="31" y="15"/>
                      <a:pt x="31" y="14"/>
                    </a:cubicBezTo>
                    <a:cubicBezTo>
                      <a:pt x="32" y="13"/>
                      <a:pt x="32" y="12"/>
                      <a:pt x="32" y="11"/>
                    </a:cubicBezTo>
                    <a:cubicBezTo>
                      <a:pt x="32" y="11"/>
                      <a:pt x="31" y="10"/>
                      <a:pt x="31" y="10"/>
                    </a:cubicBezTo>
                    <a:cubicBezTo>
                      <a:pt x="30" y="10"/>
                      <a:pt x="30" y="10"/>
                      <a:pt x="29" y="9"/>
                    </a:cubicBezTo>
                    <a:cubicBezTo>
                      <a:pt x="29" y="9"/>
                      <a:pt x="28" y="9"/>
                      <a:pt x="27" y="9"/>
                    </a:cubicBezTo>
                    <a:cubicBezTo>
                      <a:pt x="26" y="9"/>
                      <a:pt x="25" y="9"/>
                      <a:pt x="24" y="9"/>
                    </a:cubicBezTo>
                    <a:cubicBezTo>
                      <a:pt x="24" y="2"/>
                      <a:pt x="24" y="2"/>
                      <a:pt x="24" y="2"/>
                    </a:cubicBezTo>
                    <a:cubicBezTo>
                      <a:pt x="24" y="1"/>
                      <a:pt x="23" y="0"/>
                      <a:pt x="21" y="0"/>
                    </a:cubicBezTo>
                    <a:cubicBezTo>
                      <a:pt x="20" y="0"/>
                      <a:pt x="19" y="1"/>
                      <a:pt x="19" y="2"/>
                    </a:cubicBezTo>
                    <a:cubicBezTo>
                      <a:pt x="19" y="9"/>
                      <a:pt x="19" y="9"/>
                      <a:pt x="19" y="9"/>
                    </a:cubicBezTo>
                    <a:cubicBezTo>
                      <a:pt x="19" y="9"/>
                      <a:pt x="19" y="9"/>
                      <a:pt x="19" y="9"/>
                    </a:cubicBezTo>
                    <a:cubicBezTo>
                      <a:pt x="17" y="9"/>
                      <a:pt x="16" y="9"/>
                      <a:pt x="15" y="9"/>
                    </a:cubicBezTo>
                    <a:cubicBezTo>
                      <a:pt x="15" y="2"/>
                      <a:pt x="15" y="2"/>
                      <a:pt x="15" y="2"/>
                    </a:cubicBezTo>
                    <a:cubicBezTo>
                      <a:pt x="15" y="1"/>
                      <a:pt x="14" y="0"/>
                      <a:pt x="12" y="0"/>
                    </a:cubicBezTo>
                    <a:cubicBezTo>
                      <a:pt x="11" y="0"/>
                      <a:pt x="10" y="1"/>
                      <a:pt x="10" y="2"/>
                    </a:cubicBezTo>
                    <a:cubicBezTo>
                      <a:pt x="10" y="10"/>
                      <a:pt x="10" y="10"/>
                      <a:pt x="10" y="10"/>
                    </a:cubicBezTo>
                    <a:cubicBezTo>
                      <a:pt x="8" y="11"/>
                      <a:pt x="6" y="12"/>
                      <a:pt x="5" y="13"/>
                    </a:cubicBezTo>
                    <a:cubicBezTo>
                      <a:pt x="4" y="14"/>
                      <a:pt x="3" y="15"/>
                      <a:pt x="2" y="17"/>
                    </a:cubicBezTo>
                    <a:cubicBezTo>
                      <a:pt x="1" y="19"/>
                      <a:pt x="1" y="20"/>
                      <a:pt x="1" y="22"/>
                    </a:cubicBezTo>
                    <a:cubicBezTo>
                      <a:pt x="1" y="24"/>
                      <a:pt x="2" y="26"/>
                      <a:pt x="2" y="28"/>
                    </a:cubicBezTo>
                    <a:cubicBezTo>
                      <a:pt x="3" y="30"/>
                      <a:pt x="4" y="31"/>
                      <a:pt x="5" y="32"/>
                    </a:cubicBezTo>
                    <a:cubicBezTo>
                      <a:pt x="7" y="33"/>
                      <a:pt x="8" y="34"/>
                      <a:pt x="10" y="35"/>
                    </a:cubicBezTo>
                    <a:cubicBezTo>
                      <a:pt x="11" y="36"/>
                      <a:pt x="11" y="36"/>
                      <a:pt x="11" y="36"/>
                    </a:cubicBezTo>
                    <a:cubicBezTo>
                      <a:pt x="11" y="52"/>
                      <a:pt x="11" y="52"/>
                      <a:pt x="11" y="52"/>
                    </a:cubicBezTo>
                    <a:cubicBezTo>
                      <a:pt x="10" y="51"/>
                      <a:pt x="8" y="51"/>
                      <a:pt x="7" y="51"/>
                    </a:cubicBezTo>
                    <a:cubicBezTo>
                      <a:pt x="5" y="51"/>
                      <a:pt x="4" y="50"/>
                      <a:pt x="2" y="50"/>
                    </a:cubicBezTo>
                    <a:cubicBezTo>
                      <a:pt x="2" y="49"/>
                      <a:pt x="1" y="50"/>
                      <a:pt x="1" y="51"/>
                    </a:cubicBezTo>
                    <a:cubicBezTo>
                      <a:pt x="1" y="51"/>
                      <a:pt x="1" y="52"/>
                      <a:pt x="0" y="53"/>
                    </a:cubicBezTo>
                    <a:cubicBezTo>
                      <a:pt x="0" y="54"/>
                      <a:pt x="0" y="55"/>
                      <a:pt x="0" y="56"/>
                    </a:cubicBezTo>
                    <a:cubicBezTo>
                      <a:pt x="0" y="57"/>
                      <a:pt x="0" y="57"/>
                      <a:pt x="0" y="57"/>
                    </a:cubicBezTo>
                    <a:cubicBezTo>
                      <a:pt x="1" y="58"/>
                      <a:pt x="3" y="59"/>
                      <a:pt x="6" y="59"/>
                    </a:cubicBezTo>
                    <a:cubicBezTo>
                      <a:pt x="7" y="60"/>
                      <a:pt x="9" y="60"/>
                      <a:pt x="11" y="60"/>
                    </a:cubicBezTo>
                    <a:cubicBezTo>
                      <a:pt x="12" y="68"/>
                      <a:pt x="12" y="68"/>
                      <a:pt x="12" y="68"/>
                    </a:cubicBezTo>
                    <a:cubicBezTo>
                      <a:pt x="12" y="69"/>
                      <a:pt x="13" y="70"/>
                      <a:pt x="14" y="70"/>
                    </a:cubicBezTo>
                    <a:cubicBezTo>
                      <a:pt x="15" y="70"/>
                      <a:pt x="16" y="69"/>
                      <a:pt x="16" y="68"/>
                    </a:cubicBezTo>
                    <a:cubicBezTo>
                      <a:pt x="16" y="60"/>
                      <a:pt x="16" y="60"/>
                      <a:pt x="16" y="60"/>
                    </a:cubicBezTo>
                    <a:cubicBezTo>
                      <a:pt x="17" y="60"/>
                      <a:pt x="19" y="60"/>
                      <a:pt x="20" y="60"/>
                    </a:cubicBezTo>
                    <a:cubicBezTo>
                      <a:pt x="21" y="68"/>
                      <a:pt x="21" y="68"/>
                      <a:pt x="21" y="68"/>
                    </a:cubicBezTo>
                    <a:cubicBezTo>
                      <a:pt x="21" y="69"/>
                      <a:pt x="22" y="70"/>
                      <a:pt x="23" y="70"/>
                    </a:cubicBezTo>
                    <a:cubicBezTo>
                      <a:pt x="24" y="70"/>
                      <a:pt x="25" y="69"/>
                      <a:pt x="25" y="68"/>
                    </a:cubicBezTo>
                    <a:cubicBezTo>
                      <a:pt x="25" y="59"/>
                      <a:pt x="25" y="59"/>
                      <a:pt x="25" y="59"/>
                    </a:cubicBezTo>
                    <a:cubicBezTo>
                      <a:pt x="26" y="58"/>
                      <a:pt x="28" y="57"/>
                      <a:pt x="29" y="57"/>
                    </a:cubicBezTo>
                    <a:cubicBezTo>
                      <a:pt x="31" y="56"/>
                      <a:pt x="32" y="54"/>
                      <a:pt x="33" y="52"/>
                    </a:cubicBezTo>
                    <a:cubicBezTo>
                      <a:pt x="34" y="50"/>
                      <a:pt x="35" y="48"/>
                      <a:pt x="34" y="45"/>
                    </a:cubicBezTo>
                    <a:cubicBezTo>
                      <a:pt x="34" y="41"/>
                      <a:pt x="33" y="38"/>
                      <a:pt x="31" y="36"/>
                    </a:cubicBezTo>
                    <a:cubicBezTo>
                      <a:pt x="29" y="34"/>
                      <a:pt x="27" y="33"/>
                      <a:pt x="24" y="31"/>
                    </a:cubicBezTo>
                    <a:close/>
                    <a:moveTo>
                      <a:pt x="20" y="51"/>
                    </a:moveTo>
                    <a:cubicBezTo>
                      <a:pt x="19" y="51"/>
                      <a:pt x="17" y="51"/>
                      <a:pt x="16" y="52"/>
                    </a:cubicBezTo>
                    <a:cubicBezTo>
                      <a:pt x="15" y="38"/>
                      <a:pt x="15" y="38"/>
                      <a:pt x="15" y="38"/>
                    </a:cubicBezTo>
                    <a:cubicBezTo>
                      <a:pt x="17" y="38"/>
                      <a:pt x="19" y="39"/>
                      <a:pt x="20" y="39"/>
                    </a:cubicBezTo>
                    <a:lnTo>
                      <a:pt x="20" y="51"/>
                    </a:lnTo>
                    <a:close/>
                    <a:moveTo>
                      <a:pt x="20" y="29"/>
                    </a:moveTo>
                    <a:cubicBezTo>
                      <a:pt x="18" y="29"/>
                      <a:pt x="16" y="28"/>
                      <a:pt x="15" y="27"/>
                    </a:cubicBezTo>
                    <a:cubicBezTo>
                      <a:pt x="15" y="17"/>
                      <a:pt x="15" y="17"/>
                      <a:pt x="15" y="17"/>
                    </a:cubicBezTo>
                    <a:cubicBezTo>
                      <a:pt x="16" y="17"/>
                      <a:pt x="18" y="17"/>
                      <a:pt x="20" y="16"/>
                    </a:cubicBezTo>
                    <a:lnTo>
                      <a:pt x="20" y="29"/>
                    </a:lnTo>
                    <a:close/>
                  </a:path>
                </a:pathLst>
              </a:custGeom>
              <a:solidFill>
                <a:schemeClr val="bg1">
                  <a:lumMod val="95000"/>
                </a:schemeClr>
              </a:solidFill>
              <a:ln>
                <a:noFill/>
              </a:ln>
            </p:spPr>
            <p:txBody>
              <a:bodyPr/>
              <a:lstStyle/>
              <a:p>
                <a:pPr>
                  <a:defRPr/>
                </a:pPr>
                <a:endParaRPr lang="zh-CN" altLang="en-US"/>
              </a:p>
            </p:txBody>
          </p:sp>
        </p:grpSp>
        <p:grpSp>
          <p:nvGrpSpPr>
            <p:cNvPr id="436" name="组合 435"/>
            <p:cNvGrpSpPr/>
            <p:nvPr/>
          </p:nvGrpSpPr>
          <p:grpSpPr>
            <a:xfrm>
              <a:off x="9358685" y="542547"/>
              <a:ext cx="114579" cy="114579"/>
              <a:chOff x="2999235" y="542547"/>
              <a:chExt cx="114579" cy="114579"/>
            </a:xfrm>
          </p:grpSpPr>
          <p:sp>
            <p:nvSpPr>
              <p:cNvPr id="730" name="Freeform 240"/>
              <p:cNvSpPr>
                <a:spLocks noEditPoints="1"/>
              </p:cNvSpPr>
              <p:nvPr/>
            </p:nvSpPr>
            <p:spPr bwMode="auto">
              <a:xfrm>
                <a:off x="2999235" y="542547"/>
                <a:ext cx="114579" cy="114579"/>
              </a:xfrm>
              <a:custGeom>
                <a:avLst/>
                <a:gdLst>
                  <a:gd name="T0" fmla="*/ 33 w 68"/>
                  <a:gd name="T1" fmla="*/ 0 h 68"/>
                  <a:gd name="T2" fmla="*/ 1 w 68"/>
                  <a:gd name="T3" fmla="*/ 35 h 68"/>
                  <a:gd name="T4" fmla="*/ 35 w 68"/>
                  <a:gd name="T5" fmla="*/ 67 h 68"/>
                  <a:gd name="T6" fmla="*/ 68 w 68"/>
                  <a:gd name="T7" fmla="*/ 33 h 68"/>
                  <a:gd name="T8" fmla="*/ 33 w 68"/>
                  <a:gd name="T9" fmla="*/ 0 h 68"/>
                  <a:gd name="T10" fmla="*/ 35 w 68"/>
                  <a:gd name="T11" fmla="*/ 61 h 68"/>
                  <a:gd name="T12" fmla="*/ 7 w 68"/>
                  <a:gd name="T13" fmla="*/ 34 h 68"/>
                  <a:gd name="T14" fmla="*/ 33 w 68"/>
                  <a:gd name="T15" fmla="*/ 7 h 68"/>
                  <a:gd name="T16" fmla="*/ 61 w 68"/>
                  <a:gd name="T17" fmla="*/ 33 h 68"/>
                  <a:gd name="T18" fmla="*/ 35 w 68"/>
                  <a:gd name="T19" fmla="*/ 61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8" h="68">
                    <a:moveTo>
                      <a:pt x="33" y="0"/>
                    </a:moveTo>
                    <a:cubicBezTo>
                      <a:pt x="15" y="1"/>
                      <a:pt x="0" y="16"/>
                      <a:pt x="1" y="35"/>
                    </a:cubicBezTo>
                    <a:cubicBezTo>
                      <a:pt x="1" y="53"/>
                      <a:pt x="16" y="68"/>
                      <a:pt x="35" y="67"/>
                    </a:cubicBezTo>
                    <a:cubicBezTo>
                      <a:pt x="53" y="67"/>
                      <a:pt x="68" y="52"/>
                      <a:pt x="68" y="33"/>
                    </a:cubicBezTo>
                    <a:cubicBezTo>
                      <a:pt x="67" y="15"/>
                      <a:pt x="52" y="0"/>
                      <a:pt x="33" y="0"/>
                    </a:cubicBezTo>
                    <a:close/>
                    <a:moveTo>
                      <a:pt x="35" y="61"/>
                    </a:moveTo>
                    <a:cubicBezTo>
                      <a:pt x="20" y="61"/>
                      <a:pt x="7" y="49"/>
                      <a:pt x="7" y="34"/>
                    </a:cubicBezTo>
                    <a:cubicBezTo>
                      <a:pt x="7" y="20"/>
                      <a:pt x="19" y="7"/>
                      <a:pt x="33" y="7"/>
                    </a:cubicBezTo>
                    <a:cubicBezTo>
                      <a:pt x="48" y="7"/>
                      <a:pt x="61" y="18"/>
                      <a:pt x="61" y="33"/>
                    </a:cubicBezTo>
                    <a:cubicBezTo>
                      <a:pt x="61" y="48"/>
                      <a:pt x="49" y="60"/>
                      <a:pt x="35" y="61"/>
                    </a:cubicBezTo>
                    <a:close/>
                  </a:path>
                </a:pathLst>
              </a:custGeom>
              <a:solidFill>
                <a:schemeClr val="bg1">
                  <a:lumMod val="95000"/>
                </a:schemeClr>
              </a:solidFill>
              <a:ln>
                <a:noFill/>
              </a:ln>
            </p:spPr>
            <p:txBody>
              <a:bodyPr/>
              <a:lstStyle/>
              <a:p>
                <a:pPr>
                  <a:defRPr/>
                </a:pPr>
                <a:endParaRPr lang="zh-CN" altLang="en-US"/>
              </a:p>
            </p:txBody>
          </p:sp>
          <p:sp>
            <p:nvSpPr>
              <p:cNvPr id="731" name="Freeform 241"/>
              <p:cNvSpPr/>
              <p:nvPr/>
            </p:nvSpPr>
            <p:spPr bwMode="auto">
              <a:xfrm>
                <a:off x="3026515" y="571192"/>
                <a:ext cx="60017" cy="55926"/>
              </a:xfrm>
              <a:custGeom>
                <a:avLst/>
                <a:gdLst>
                  <a:gd name="T0" fmla="*/ 23 w 36"/>
                  <a:gd name="T1" fmla="*/ 28 h 33"/>
                  <a:gd name="T2" fmla="*/ 14 w 36"/>
                  <a:gd name="T3" fmla="*/ 23 h 33"/>
                  <a:gd name="T4" fmla="*/ 21 w 36"/>
                  <a:gd name="T5" fmla="*/ 23 h 33"/>
                  <a:gd name="T6" fmla="*/ 23 w 36"/>
                  <a:gd name="T7" fmla="*/ 20 h 33"/>
                  <a:gd name="T8" fmla="*/ 21 w 36"/>
                  <a:gd name="T9" fmla="*/ 18 h 33"/>
                  <a:gd name="T10" fmla="*/ 12 w 36"/>
                  <a:gd name="T11" fmla="*/ 18 h 33"/>
                  <a:gd name="T12" fmla="*/ 12 w 36"/>
                  <a:gd name="T13" fmla="*/ 17 h 33"/>
                  <a:gd name="T14" fmla="*/ 12 w 36"/>
                  <a:gd name="T15" fmla="*/ 15 h 33"/>
                  <a:gd name="T16" fmla="*/ 21 w 36"/>
                  <a:gd name="T17" fmla="*/ 15 h 33"/>
                  <a:gd name="T18" fmla="*/ 23 w 36"/>
                  <a:gd name="T19" fmla="*/ 13 h 33"/>
                  <a:gd name="T20" fmla="*/ 21 w 36"/>
                  <a:gd name="T21" fmla="*/ 11 h 33"/>
                  <a:gd name="T22" fmla="*/ 13 w 36"/>
                  <a:gd name="T23" fmla="*/ 11 h 33"/>
                  <a:gd name="T24" fmla="*/ 22 w 36"/>
                  <a:gd name="T25" fmla="*/ 6 h 33"/>
                  <a:gd name="T26" fmla="*/ 29 w 36"/>
                  <a:gd name="T27" fmla="*/ 8 h 33"/>
                  <a:gd name="T28" fmla="*/ 36 w 36"/>
                  <a:gd name="T29" fmla="*/ 8 h 33"/>
                  <a:gd name="T30" fmla="*/ 22 w 36"/>
                  <a:gd name="T31" fmla="*/ 1 h 33"/>
                  <a:gd name="T32" fmla="*/ 8 w 36"/>
                  <a:gd name="T33" fmla="*/ 11 h 33"/>
                  <a:gd name="T34" fmla="*/ 2 w 36"/>
                  <a:gd name="T35" fmla="*/ 11 h 33"/>
                  <a:gd name="T36" fmla="*/ 0 w 36"/>
                  <a:gd name="T37" fmla="*/ 13 h 33"/>
                  <a:gd name="T38" fmla="*/ 2 w 36"/>
                  <a:gd name="T39" fmla="*/ 16 h 33"/>
                  <a:gd name="T40" fmla="*/ 7 w 36"/>
                  <a:gd name="T41" fmla="*/ 15 h 33"/>
                  <a:gd name="T42" fmla="*/ 7 w 36"/>
                  <a:gd name="T43" fmla="*/ 17 h 33"/>
                  <a:gd name="T44" fmla="*/ 7 w 36"/>
                  <a:gd name="T45" fmla="*/ 19 h 33"/>
                  <a:gd name="T46" fmla="*/ 2 w 36"/>
                  <a:gd name="T47" fmla="*/ 19 h 33"/>
                  <a:gd name="T48" fmla="*/ 0 w 36"/>
                  <a:gd name="T49" fmla="*/ 21 h 33"/>
                  <a:gd name="T50" fmla="*/ 3 w 36"/>
                  <a:gd name="T51" fmla="*/ 23 h 33"/>
                  <a:gd name="T52" fmla="*/ 8 w 36"/>
                  <a:gd name="T53" fmla="*/ 23 h 33"/>
                  <a:gd name="T54" fmla="*/ 23 w 36"/>
                  <a:gd name="T55" fmla="*/ 33 h 33"/>
                  <a:gd name="T56" fmla="*/ 36 w 36"/>
                  <a:gd name="T57" fmla="*/ 25 h 33"/>
                  <a:gd name="T58" fmla="*/ 29 w 36"/>
                  <a:gd name="T59" fmla="*/ 25 h 33"/>
                  <a:gd name="T60" fmla="*/ 23 w 36"/>
                  <a:gd name="T61" fmla="*/ 28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6" h="33">
                    <a:moveTo>
                      <a:pt x="23" y="28"/>
                    </a:moveTo>
                    <a:cubicBezTo>
                      <a:pt x="19" y="28"/>
                      <a:pt x="16" y="26"/>
                      <a:pt x="14" y="23"/>
                    </a:cubicBezTo>
                    <a:cubicBezTo>
                      <a:pt x="21" y="23"/>
                      <a:pt x="21" y="23"/>
                      <a:pt x="21" y="23"/>
                    </a:cubicBezTo>
                    <a:cubicBezTo>
                      <a:pt x="22" y="23"/>
                      <a:pt x="23" y="22"/>
                      <a:pt x="23" y="20"/>
                    </a:cubicBezTo>
                    <a:cubicBezTo>
                      <a:pt x="23" y="19"/>
                      <a:pt x="22" y="18"/>
                      <a:pt x="21" y="18"/>
                    </a:cubicBezTo>
                    <a:cubicBezTo>
                      <a:pt x="12" y="18"/>
                      <a:pt x="12" y="18"/>
                      <a:pt x="12" y="18"/>
                    </a:cubicBezTo>
                    <a:cubicBezTo>
                      <a:pt x="12" y="18"/>
                      <a:pt x="12" y="17"/>
                      <a:pt x="12" y="17"/>
                    </a:cubicBezTo>
                    <a:cubicBezTo>
                      <a:pt x="12" y="16"/>
                      <a:pt x="12" y="16"/>
                      <a:pt x="12" y="15"/>
                    </a:cubicBezTo>
                    <a:cubicBezTo>
                      <a:pt x="21" y="15"/>
                      <a:pt x="21" y="15"/>
                      <a:pt x="21" y="15"/>
                    </a:cubicBezTo>
                    <a:cubicBezTo>
                      <a:pt x="22" y="15"/>
                      <a:pt x="23" y="14"/>
                      <a:pt x="23" y="13"/>
                    </a:cubicBezTo>
                    <a:cubicBezTo>
                      <a:pt x="23" y="12"/>
                      <a:pt x="22" y="11"/>
                      <a:pt x="21" y="11"/>
                    </a:cubicBezTo>
                    <a:cubicBezTo>
                      <a:pt x="13" y="11"/>
                      <a:pt x="13" y="11"/>
                      <a:pt x="13" y="11"/>
                    </a:cubicBezTo>
                    <a:cubicBezTo>
                      <a:pt x="15" y="8"/>
                      <a:pt x="18" y="6"/>
                      <a:pt x="22" y="6"/>
                    </a:cubicBezTo>
                    <a:cubicBezTo>
                      <a:pt x="25" y="6"/>
                      <a:pt x="27" y="7"/>
                      <a:pt x="29" y="8"/>
                    </a:cubicBezTo>
                    <a:cubicBezTo>
                      <a:pt x="36" y="8"/>
                      <a:pt x="36" y="8"/>
                      <a:pt x="36" y="8"/>
                    </a:cubicBezTo>
                    <a:cubicBezTo>
                      <a:pt x="33" y="3"/>
                      <a:pt x="28" y="0"/>
                      <a:pt x="22" y="1"/>
                    </a:cubicBezTo>
                    <a:cubicBezTo>
                      <a:pt x="15" y="1"/>
                      <a:pt x="10" y="5"/>
                      <a:pt x="8" y="11"/>
                    </a:cubicBezTo>
                    <a:cubicBezTo>
                      <a:pt x="2" y="11"/>
                      <a:pt x="2" y="11"/>
                      <a:pt x="2" y="11"/>
                    </a:cubicBezTo>
                    <a:cubicBezTo>
                      <a:pt x="1" y="11"/>
                      <a:pt x="0" y="12"/>
                      <a:pt x="0" y="13"/>
                    </a:cubicBezTo>
                    <a:cubicBezTo>
                      <a:pt x="0" y="15"/>
                      <a:pt x="1" y="16"/>
                      <a:pt x="2" y="16"/>
                    </a:cubicBezTo>
                    <a:cubicBezTo>
                      <a:pt x="7" y="15"/>
                      <a:pt x="7" y="15"/>
                      <a:pt x="7" y="15"/>
                    </a:cubicBezTo>
                    <a:cubicBezTo>
                      <a:pt x="7" y="16"/>
                      <a:pt x="7" y="17"/>
                      <a:pt x="7" y="17"/>
                    </a:cubicBezTo>
                    <a:cubicBezTo>
                      <a:pt x="7" y="18"/>
                      <a:pt x="7" y="18"/>
                      <a:pt x="7" y="19"/>
                    </a:cubicBezTo>
                    <a:cubicBezTo>
                      <a:pt x="2" y="19"/>
                      <a:pt x="2" y="19"/>
                      <a:pt x="2" y="19"/>
                    </a:cubicBezTo>
                    <a:cubicBezTo>
                      <a:pt x="1" y="19"/>
                      <a:pt x="0" y="20"/>
                      <a:pt x="0" y="21"/>
                    </a:cubicBezTo>
                    <a:cubicBezTo>
                      <a:pt x="0" y="22"/>
                      <a:pt x="1" y="23"/>
                      <a:pt x="3" y="23"/>
                    </a:cubicBezTo>
                    <a:cubicBezTo>
                      <a:pt x="8" y="23"/>
                      <a:pt x="8" y="23"/>
                      <a:pt x="8" y="23"/>
                    </a:cubicBezTo>
                    <a:cubicBezTo>
                      <a:pt x="10" y="29"/>
                      <a:pt x="16" y="33"/>
                      <a:pt x="23" y="33"/>
                    </a:cubicBezTo>
                    <a:cubicBezTo>
                      <a:pt x="28" y="33"/>
                      <a:pt x="33" y="30"/>
                      <a:pt x="36" y="25"/>
                    </a:cubicBezTo>
                    <a:cubicBezTo>
                      <a:pt x="29" y="25"/>
                      <a:pt x="29" y="25"/>
                      <a:pt x="29" y="25"/>
                    </a:cubicBezTo>
                    <a:cubicBezTo>
                      <a:pt x="28" y="27"/>
                      <a:pt x="25" y="28"/>
                      <a:pt x="23" y="28"/>
                    </a:cubicBezTo>
                    <a:close/>
                  </a:path>
                </a:pathLst>
              </a:custGeom>
              <a:solidFill>
                <a:schemeClr val="bg1">
                  <a:lumMod val="95000"/>
                </a:schemeClr>
              </a:solidFill>
              <a:ln>
                <a:noFill/>
              </a:ln>
            </p:spPr>
            <p:txBody>
              <a:bodyPr/>
              <a:lstStyle/>
              <a:p>
                <a:pPr>
                  <a:defRPr/>
                </a:pPr>
                <a:endParaRPr lang="zh-CN" altLang="en-US"/>
              </a:p>
            </p:txBody>
          </p:sp>
        </p:grpSp>
        <p:sp>
          <p:nvSpPr>
            <p:cNvPr id="437" name="Freeform 242"/>
            <p:cNvSpPr>
              <a:spLocks noEditPoints="1"/>
            </p:cNvSpPr>
            <p:nvPr/>
          </p:nvSpPr>
          <p:spPr bwMode="auto">
            <a:xfrm>
              <a:off x="8056032" y="2879137"/>
              <a:ext cx="435127" cy="433763"/>
            </a:xfrm>
            <a:custGeom>
              <a:avLst/>
              <a:gdLst>
                <a:gd name="T0" fmla="*/ 239 w 258"/>
                <a:gd name="T1" fmla="*/ 99 h 257"/>
                <a:gd name="T2" fmla="*/ 220 w 258"/>
                <a:gd name="T3" fmla="*/ 99 h 257"/>
                <a:gd name="T4" fmla="*/ 213 w 258"/>
                <a:gd name="T5" fmla="*/ 82 h 257"/>
                <a:gd name="T6" fmla="*/ 226 w 258"/>
                <a:gd name="T7" fmla="*/ 69 h 257"/>
                <a:gd name="T8" fmla="*/ 226 w 258"/>
                <a:gd name="T9" fmla="*/ 43 h 257"/>
                <a:gd name="T10" fmla="*/ 211 w 258"/>
                <a:gd name="T11" fmla="*/ 29 h 257"/>
                <a:gd name="T12" fmla="*/ 186 w 258"/>
                <a:gd name="T13" fmla="*/ 29 h 257"/>
                <a:gd name="T14" fmla="*/ 172 w 258"/>
                <a:gd name="T15" fmla="*/ 43 h 257"/>
                <a:gd name="T16" fmla="*/ 156 w 258"/>
                <a:gd name="T17" fmla="*/ 36 h 257"/>
                <a:gd name="T18" fmla="*/ 155 w 258"/>
                <a:gd name="T19" fmla="*/ 17 h 257"/>
                <a:gd name="T20" fmla="*/ 137 w 258"/>
                <a:gd name="T21" fmla="*/ 0 h 257"/>
                <a:gd name="T22" fmla="*/ 117 w 258"/>
                <a:gd name="T23" fmla="*/ 0 h 257"/>
                <a:gd name="T24" fmla="*/ 99 w 258"/>
                <a:gd name="T25" fmla="*/ 18 h 257"/>
                <a:gd name="T26" fmla="*/ 99 w 258"/>
                <a:gd name="T27" fmla="*/ 36 h 257"/>
                <a:gd name="T28" fmla="*/ 82 w 258"/>
                <a:gd name="T29" fmla="*/ 43 h 257"/>
                <a:gd name="T30" fmla="*/ 69 w 258"/>
                <a:gd name="T31" fmla="*/ 31 h 257"/>
                <a:gd name="T32" fmla="*/ 44 w 258"/>
                <a:gd name="T33" fmla="*/ 32 h 257"/>
                <a:gd name="T34" fmla="*/ 30 w 258"/>
                <a:gd name="T35" fmla="*/ 46 h 257"/>
                <a:gd name="T36" fmla="*/ 30 w 258"/>
                <a:gd name="T37" fmla="*/ 72 h 257"/>
                <a:gd name="T38" fmla="*/ 42 w 258"/>
                <a:gd name="T39" fmla="*/ 83 h 257"/>
                <a:gd name="T40" fmla="*/ 34 w 258"/>
                <a:gd name="T41" fmla="*/ 102 h 257"/>
                <a:gd name="T42" fmla="*/ 18 w 258"/>
                <a:gd name="T43" fmla="*/ 102 h 257"/>
                <a:gd name="T44" fmla="*/ 0 w 258"/>
                <a:gd name="T45" fmla="*/ 120 h 257"/>
                <a:gd name="T46" fmla="*/ 0 w 258"/>
                <a:gd name="T47" fmla="*/ 140 h 257"/>
                <a:gd name="T48" fmla="*/ 19 w 258"/>
                <a:gd name="T49" fmla="*/ 158 h 257"/>
                <a:gd name="T50" fmla="*/ 34 w 258"/>
                <a:gd name="T51" fmla="*/ 158 h 257"/>
                <a:gd name="T52" fmla="*/ 42 w 258"/>
                <a:gd name="T53" fmla="*/ 177 h 257"/>
                <a:gd name="T54" fmla="*/ 32 w 258"/>
                <a:gd name="T55" fmla="*/ 188 h 257"/>
                <a:gd name="T56" fmla="*/ 32 w 258"/>
                <a:gd name="T57" fmla="*/ 213 h 257"/>
                <a:gd name="T58" fmla="*/ 46 w 258"/>
                <a:gd name="T59" fmla="*/ 228 h 257"/>
                <a:gd name="T60" fmla="*/ 72 w 258"/>
                <a:gd name="T61" fmla="*/ 227 h 257"/>
                <a:gd name="T62" fmla="*/ 82 w 258"/>
                <a:gd name="T63" fmla="*/ 216 h 257"/>
                <a:gd name="T64" fmla="*/ 102 w 258"/>
                <a:gd name="T65" fmla="*/ 224 h 257"/>
                <a:gd name="T66" fmla="*/ 102 w 258"/>
                <a:gd name="T67" fmla="*/ 239 h 257"/>
                <a:gd name="T68" fmla="*/ 120 w 258"/>
                <a:gd name="T69" fmla="*/ 257 h 257"/>
                <a:gd name="T70" fmla="*/ 141 w 258"/>
                <a:gd name="T71" fmla="*/ 257 h 257"/>
                <a:gd name="T72" fmla="*/ 159 w 258"/>
                <a:gd name="T73" fmla="*/ 238 h 257"/>
                <a:gd name="T74" fmla="*/ 158 w 258"/>
                <a:gd name="T75" fmla="*/ 222 h 257"/>
                <a:gd name="T76" fmla="*/ 177 w 258"/>
                <a:gd name="T77" fmla="*/ 214 h 257"/>
                <a:gd name="T78" fmla="*/ 188 w 258"/>
                <a:gd name="T79" fmla="*/ 226 h 257"/>
                <a:gd name="T80" fmla="*/ 214 w 258"/>
                <a:gd name="T81" fmla="*/ 225 h 257"/>
                <a:gd name="T82" fmla="*/ 228 w 258"/>
                <a:gd name="T83" fmla="*/ 211 h 257"/>
                <a:gd name="T84" fmla="*/ 228 w 258"/>
                <a:gd name="T85" fmla="*/ 185 h 257"/>
                <a:gd name="T86" fmla="*/ 215 w 258"/>
                <a:gd name="T87" fmla="*/ 173 h 257"/>
                <a:gd name="T88" fmla="*/ 222 w 258"/>
                <a:gd name="T89" fmla="*/ 155 h 257"/>
                <a:gd name="T90" fmla="*/ 240 w 258"/>
                <a:gd name="T91" fmla="*/ 155 h 257"/>
                <a:gd name="T92" fmla="*/ 257 w 258"/>
                <a:gd name="T93" fmla="*/ 137 h 257"/>
                <a:gd name="T94" fmla="*/ 257 w 258"/>
                <a:gd name="T95" fmla="*/ 116 h 257"/>
                <a:gd name="T96" fmla="*/ 239 w 258"/>
                <a:gd name="T97" fmla="*/ 99 h 257"/>
                <a:gd name="T98" fmla="*/ 162 w 258"/>
                <a:gd name="T99" fmla="*/ 164 h 257"/>
                <a:gd name="T100" fmla="*/ 93 w 258"/>
                <a:gd name="T101" fmla="*/ 165 h 257"/>
                <a:gd name="T102" fmla="*/ 92 w 258"/>
                <a:gd name="T103" fmla="*/ 96 h 257"/>
                <a:gd name="T104" fmla="*/ 161 w 258"/>
                <a:gd name="T105" fmla="*/ 95 h 257"/>
                <a:gd name="T106" fmla="*/ 162 w 258"/>
                <a:gd name="T107" fmla="*/ 164 h 2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58" h="257">
                  <a:moveTo>
                    <a:pt x="239" y="99"/>
                  </a:moveTo>
                  <a:cubicBezTo>
                    <a:pt x="220" y="99"/>
                    <a:pt x="220" y="99"/>
                    <a:pt x="220" y="99"/>
                  </a:cubicBezTo>
                  <a:cubicBezTo>
                    <a:pt x="218" y="93"/>
                    <a:pt x="216" y="88"/>
                    <a:pt x="213" y="82"/>
                  </a:cubicBezTo>
                  <a:cubicBezTo>
                    <a:pt x="226" y="69"/>
                    <a:pt x="226" y="69"/>
                    <a:pt x="226" y="69"/>
                  </a:cubicBezTo>
                  <a:cubicBezTo>
                    <a:pt x="233" y="62"/>
                    <a:pt x="233" y="50"/>
                    <a:pt x="226" y="43"/>
                  </a:cubicBezTo>
                  <a:cubicBezTo>
                    <a:pt x="211" y="29"/>
                    <a:pt x="211" y="29"/>
                    <a:pt x="211" y="29"/>
                  </a:cubicBezTo>
                  <a:cubicBezTo>
                    <a:pt x="204" y="22"/>
                    <a:pt x="193" y="22"/>
                    <a:pt x="186" y="29"/>
                  </a:cubicBezTo>
                  <a:cubicBezTo>
                    <a:pt x="172" y="43"/>
                    <a:pt x="172" y="43"/>
                    <a:pt x="172" y="43"/>
                  </a:cubicBezTo>
                  <a:cubicBezTo>
                    <a:pt x="167" y="40"/>
                    <a:pt x="161" y="38"/>
                    <a:pt x="156" y="36"/>
                  </a:cubicBezTo>
                  <a:cubicBezTo>
                    <a:pt x="155" y="17"/>
                    <a:pt x="155" y="17"/>
                    <a:pt x="155" y="17"/>
                  </a:cubicBezTo>
                  <a:cubicBezTo>
                    <a:pt x="155" y="8"/>
                    <a:pt x="147" y="0"/>
                    <a:pt x="137" y="0"/>
                  </a:cubicBezTo>
                  <a:cubicBezTo>
                    <a:pt x="117" y="0"/>
                    <a:pt x="117" y="0"/>
                    <a:pt x="117" y="0"/>
                  </a:cubicBezTo>
                  <a:cubicBezTo>
                    <a:pt x="107" y="0"/>
                    <a:pt x="99" y="8"/>
                    <a:pt x="99" y="18"/>
                  </a:cubicBezTo>
                  <a:cubicBezTo>
                    <a:pt x="99" y="36"/>
                    <a:pt x="99" y="36"/>
                    <a:pt x="99" y="36"/>
                  </a:cubicBezTo>
                  <a:cubicBezTo>
                    <a:pt x="93" y="38"/>
                    <a:pt x="87" y="41"/>
                    <a:pt x="82" y="43"/>
                  </a:cubicBezTo>
                  <a:cubicBezTo>
                    <a:pt x="69" y="31"/>
                    <a:pt x="69" y="31"/>
                    <a:pt x="69" y="31"/>
                  </a:cubicBezTo>
                  <a:cubicBezTo>
                    <a:pt x="62" y="24"/>
                    <a:pt x="51" y="24"/>
                    <a:pt x="44" y="32"/>
                  </a:cubicBezTo>
                  <a:cubicBezTo>
                    <a:pt x="30" y="46"/>
                    <a:pt x="30" y="46"/>
                    <a:pt x="30" y="46"/>
                  </a:cubicBezTo>
                  <a:cubicBezTo>
                    <a:pt x="23" y="53"/>
                    <a:pt x="23" y="65"/>
                    <a:pt x="30" y="72"/>
                  </a:cubicBezTo>
                  <a:cubicBezTo>
                    <a:pt x="42" y="83"/>
                    <a:pt x="42" y="83"/>
                    <a:pt x="42" y="83"/>
                  </a:cubicBezTo>
                  <a:cubicBezTo>
                    <a:pt x="38" y="89"/>
                    <a:pt x="36" y="95"/>
                    <a:pt x="34" y="102"/>
                  </a:cubicBezTo>
                  <a:cubicBezTo>
                    <a:pt x="18" y="102"/>
                    <a:pt x="18" y="102"/>
                    <a:pt x="18" y="102"/>
                  </a:cubicBezTo>
                  <a:cubicBezTo>
                    <a:pt x="8" y="102"/>
                    <a:pt x="0" y="110"/>
                    <a:pt x="0" y="120"/>
                  </a:cubicBezTo>
                  <a:cubicBezTo>
                    <a:pt x="0" y="140"/>
                    <a:pt x="0" y="140"/>
                    <a:pt x="0" y="140"/>
                  </a:cubicBezTo>
                  <a:cubicBezTo>
                    <a:pt x="1" y="150"/>
                    <a:pt x="9" y="158"/>
                    <a:pt x="19" y="158"/>
                  </a:cubicBezTo>
                  <a:cubicBezTo>
                    <a:pt x="34" y="158"/>
                    <a:pt x="34" y="158"/>
                    <a:pt x="34" y="158"/>
                  </a:cubicBezTo>
                  <a:cubicBezTo>
                    <a:pt x="36" y="165"/>
                    <a:pt x="39" y="171"/>
                    <a:pt x="42" y="177"/>
                  </a:cubicBezTo>
                  <a:cubicBezTo>
                    <a:pt x="32" y="188"/>
                    <a:pt x="32" y="188"/>
                    <a:pt x="32" y="188"/>
                  </a:cubicBezTo>
                  <a:cubicBezTo>
                    <a:pt x="25" y="195"/>
                    <a:pt x="25" y="207"/>
                    <a:pt x="32" y="213"/>
                  </a:cubicBezTo>
                  <a:cubicBezTo>
                    <a:pt x="46" y="228"/>
                    <a:pt x="46" y="228"/>
                    <a:pt x="46" y="228"/>
                  </a:cubicBezTo>
                  <a:cubicBezTo>
                    <a:pt x="54" y="235"/>
                    <a:pt x="65" y="234"/>
                    <a:pt x="72" y="227"/>
                  </a:cubicBezTo>
                  <a:cubicBezTo>
                    <a:pt x="82" y="216"/>
                    <a:pt x="82" y="216"/>
                    <a:pt x="82" y="216"/>
                  </a:cubicBezTo>
                  <a:cubicBezTo>
                    <a:pt x="89" y="220"/>
                    <a:pt x="95" y="222"/>
                    <a:pt x="102" y="224"/>
                  </a:cubicBezTo>
                  <a:cubicBezTo>
                    <a:pt x="102" y="239"/>
                    <a:pt x="102" y="239"/>
                    <a:pt x="102" y="239"/>
                  </a:cubicBezTo>
                  <a:cubicBezTo>
                    <a:pt x="102" y="249"/>
                    <a:pt x="111" y="257"/>
                    <a:pt x="120" y="257"/>
                  </a:cubicBezTo>
                  <a:cubicBezTo>
                    <a:pt x="141" y="257"/>
                    <a:pt x="141" y="257"/>
                    <a:pt x="141" y="257"/>
                  </a:cubicBezTo>
                  <a:cubicBezTo>
                    <a:pt x="151" y="257"/>
                    <a:pt x="159" y="248"/>
                    <a:pt x="159" y="238"/>
                  </a:cubicBezTo>
                  <a:cubicBezTo>
                    <a:pt x="158" y="222"/>
                    <a:pt x="158" y="222"/>
                    <a:pt x="158" y="222"/>
                  </a:cubicBezTo>
                  <a:cubicBezTo>
                    <a:pt x="165" y="220"/>
                    <a:pt x="171" y="218"/>
                    <a:pt x="177" y="214"/>
                  </a:cubicBezTo>
                  <a:cubicBezTo>
                    <a:pt x="188" y="226"/>
                    <a:pt x="188" y="226"/>
                    <a:pt x="188" y="226"/>
                  </a:cubicBezTo>
                  <a:cubicBezTo>
                    <a:pt x="196" y="233"/>
                    <a:pt x="207" y="232"/>
                    <a:pt x="214" y="225"/>
                  </a:cubicBezTo>
                  <a:cubicBezTo>
                    <a:pt x="228" y="211"/>
                    <a:pt x="228" y="211"/>
                    <a:pt x="228" y="211"/>
                  </a:cubicBezTo>
                  <a:cubicBezTo>
                    <a:pt x="235" y="204"/>
                    <a:pt x="235" y="192"/>
                    <a:pt x="228" y="185"/>
                  </a:cubicBezTo>
                  <a:cubicBezTo>
                    <a:pt x="215" y="173"/>
                    <a:pt x="215" y="173"/>
                    <a:pt x="215" y="173"/>
                  </a:cubicBezTo>
                  <a:cubicBezTo>
                    <a:pt x="218" y="167"/>
                    <a:pt x="220" y="161"/>
                    <a:pt x="222" y="155"/>
                  </a:cubicBezTo>
                  <a:cubicBezTo>
                    <a:pt x="240" y="155"/>
                    <a:pt x="240" y="155"/>
                    <a:pt x="240" y="155"/>
                  </a:cubicBezTo>
                  <a:cubicBezTo>
                    <a:pt x="250" y="155"/>
                    <a:pt x="258" y="147"/>
                    <a:pt x="257" y="137"/>
                  </a:cubicBezTo>
                  <a:cubicBezTo>
                    <a:pt x="257" y="116"/>
                    <a:pt x="257" y="116"/>
                    <a:pt x="257" y="116"/>
                  </a:cubicBezTo>
                  <a:cubicBezTo>
                    <a:pt x="257" y="106"/>
                    <a:pt x="249" y="98"/>
                    <a:pt x="239" y="99"/>
                  </a:cubicBezTo>
                  <a:moveTo>
                    <a:pt x="162" y="164"/>
                  </a:moveTo>
                  <a:cubicBezTo>
                    <a:pt x="144" y="183"/>
                    <a:pt x="113" y="183"/>
                    <a:pt x="93" y="165"/>
                  </a:cubicBezTo>
                  <a:cubicBezTo>
                    <a:pt x="74" y="146"/>
                    <a:pt x="74" y="115"/>
                    <a:pt x="92" y="96"/>
                  </a:cubicBezTo>
                  <a:cubicBezTo>
                    <a:pt x="111" y="77"/>
                    <a:pt x="142" y="76"/>
                    <a:pt x="161" y="95"/>
                  </a:cubicBezTo>
                  <a:cubicBezTo>
                    <a:pt x="181" y="114"/>
                    <a:pt x="181" y="144"/>
                    <a:pt x="162" y="164"/>
                  </a:cubicBezTo>
                </a:path>
              </a:pathLst>
            </a:custGeom>
            <a:solidFill>
              <a:schemeClr val="bg1">
                <a:lumMod val="95000"/>
              </a:schemeClr>
            </a:solidFill>
            <a:ln>
              <a:noFill/>
            </a:ln>
          </p:spPr>
          <p:txBody>
            <a:bodyPr/>
            <a:lstStyle/>
            <a:p>
              <a:pPr>
                <a:defRPr/>
              </a:pPr>
              <a:endParaRPr lang="zh-CN" altLang="en-US"/>
            </a:p>
          </p:txBody>
        </p:sp>
        <p:sp>
          <p:nvSpPr>
            <p:cNvPr id="438" name="Freeform 243"/>
            <p:cNvSpPr>
              <a:spLocks noEditPoints="1"/>
            </p:cNvSpPr>
            <p:nvPr/>
          </p:nvSpPr>
          <p:spPr bwMode="auto">
            <a:xfrm>
              <a:off x="7971462" y="2730457"/>
              <a:ext cx="170505" cy="170505"/>
            </a:xfrm>
            <a:custGeom>
              <a:avLst/>
              <a:gdLst>
                <a:gd name="T0" fmla="*/ 96 w 101"/>
                <a:gd name="T1" fmla="*/ 56 h 101"/>
                <a:gd name="T2" fmla="*/ 89 w 101"/>
                <a:gd name="T3" fmla="*/ 53 h 101"/>
                <a:gd name="T4" fmla="*/ 88 w 101"/>
                <a:gd name="T5" fmla="*/ 46 h 101"/>
                <a:gd name="T6" fmla="*/ 95 w 101"/>
                <a:gd name="T7" fmla="*/ 43 h 101"/>
                <a:gd name="T8" fmla="*/ 99 w 101"/>
                <a:gd name="T9" fmla="*/ 34 h 101"/>
                <a:gd name="T10" fmla="*/ 96 w 101"/>
                <a:gd name="T11" fmla="*/ 26 h 101"/>
                <a:gd name="T12" fmla="*/ 86 w 101"/>
                <a:gd name="T13" fmla="*/ 23 h 101"/>
                <a:gd name="T14" fmla="*/ 79 w 101"/>
                <a:gd name="T15" fmla="*/ 26 h 101"/>
                <a:gd name="T16" fmla="*/ 74 w 101"/>
                <a:gd name="T17" fmla="*/ 21 h 101"/>
                <a:gd name="T18" fmla="*/ 77 w 101"/>
                <a:gd name="T19" fmla="*/ 14 h 101"/>
                <a:gd name="T20" fmla="*/ 73 w 101"/>
                <a:gd name="T21" fmla="*/ 5 h 101"/>
                <a:gd name="T22" fmla="*/ 66 w 101"/>
                <a:gd name="T23" fmla="*/ 2 h 101"/>
                <a:gd name="T24" fmla="*/ 56 w 101"/>
                <a:gd name="T25" fmla="*/ 6 h 101"/>
                <a:gd name="T26" fmla="*/ 54 w 101"/>
                <a:gd name="T27" fmla="*/ 12 h 101"/>
                <a:gd name="T28" fmla="*/ 46 w 101"/>
                <a:gd name="T29" fmla="*/ 12 h 101"/>
                <a:gd name="T30" fmla="*/ 43 w 101"/>
                <a:gd name="T31" fmla="*/ 6 h 101"/>
                <a:gd name="T32" fmla="*/ 34 w 101"/>
                <a:gd name="T33" fmla="*/ 2 h 101"/>
                <a:gd name="T34" fmla="*/ 27 w 101"/>
                <a:gd name="T35" fmla="*/ 6 h 101"/>
                <a:gd name="T36" fmla="*/ 23 w 101"/>
                <a:gd name="T37" fmla="*/ 15 h 101"/>
                <a:gd name="T38" fmla="*/ 26 w 101"/>
                <a:gd name="T39" fmla="*/ 21 h 101"/>
                <a:gd name="T40" fmla="*/ 20 w 101"/>
                <a:gd name="T41" fmla="*/ 27 h 101"/>
                <a:gd name="T42" fmla="*/ 14 w 101"/>
                <a:gd name="T43" fmla="*/ 24 h 101"/>
                <a:gd name="T44" fmla="*/ 5 w 101"/>
                <a:gd name="T45" fmla="*/ 28 h 101"/>
                <a:gd name="T46" fmla="*/ 2 w 101"/>
                <a:gd name="T47" fmla="*/ 36 h 101"/>
                <a:gd name="T48" fmla="*/ 6 w 101"/>
                <a:gd name="T49" fmla="*/ 45 h 101"/>
                <a:gd name="T50" fmla="*/ 12 w 101"/>
                <a:gd name="T51" fmla="*/ 47 h 101"/>
                <a:gd name="T52" fmla="*/ 12 w 101"/>
                <a:gd name="T53" fmla="*/ 55 h 101"/>
                <a:gd name="T54" fmla="*/ 6 w 101"/>
                <a:gd name="T55" fmla="*/ 58 h 101"/>
                <a:gd name="T56" fmla="*/ 3 w 101"/>
                <a:gd name="T57" fmla="*/ 67 h 101"/>
                <a:gd name="T58" fmla="*/ 6 w 101"/>
                <a:gd name="T59" fmla="*/ 75 h 101"/>
                <a:gd name="T60" fmla="*/ 15 w 101"/>
                <a:gd name="T61" fmla="*/ 78 h 101"/>
                <a:gd name="T62" fmla="*/ 21 w 101"/>
                <a:gd name="T63" fmla="*/ 76 h 101"/>
                <a:gd name="T64" fmla="*/ 27 w 101"/>
                <a:gd name="T65" fmla="*/ 82 h 101"/>
                <a:gd name="T66" fmla="*/ 24 w 101"/>
                <a:gd name="T67" fmla="*/ 87 h 101"/>
                <a:gd name="T68" fmla="*/ 28 w 101"/>
                <a:gd name="T69" fmla="*/ 96 h 101"/>
                <a:gd name="T70" fmla="*/ 36 w 101"/>
                <a:gd name="T71" fmla="*/ 99 h 101"/>
                <a:gd name="T72" fmla="*/ 45 w 101"/>
                <a:gd name="T73" fmla="*/ 95 h 101"/>
                <a:gd name="T74" fmla="*/ 48 w 101"/>
                <a:gd name="T75" fmla="*/ 89 h 101"/>
                <a:gd name="T76" fmla="*/ 55 w 101"/>
                <a:gd name="T77" fmla="*/ 89 h 101"/>
                <a:gd name="T78" fmla="*/ 58 w 101"/>
                <a:gd name="T79" fmla="*/ 95 h 101"/>
                <a:gd name="T80" fmla="*/ 67 w 101"/>
                <a:gd name="T81" fmla="*/ 99 h 101"/>
                <a:gd name="T82" fmla="*/ 75 w 101"/>
                <a:gd name="T83" fmla="*/ 96 h 101"/>
                <a:gd name="T84" fmla="*/ 79 w 101"/>
                <a:gd name="T85" fmla="*/ 86 h 101"/>
                <a:gd name="T86" fmla="*/ 76 w 101"/>
                <a:gd name="T87" fmla="*/ 80 h 101"/>
                <a:gd name="T88" fmla="*/ 81 w 101"/>
                <a:gd name="T89" fmla="*/ 74 h 101"/>
                <a:gd name="T90" fmla="*/ 87 w 101"/>
                <a:gd name="T91" fmla="*/ 77 h 101"/>
                <a:gd name="T92" fmla="*/ 97 w 101"/>
                <a:gd name="T93" fmla="*/ 73 h 101"/>
                <a:gd name="T94" fmla="*/ 100 w 101"/>
                <a:gd name="T95" fmla="*/ 65 h 101"/>
                <a:gd name="T96" fmla="*/ 96 w 101"/>
                <a:gd name="T97" fmla="*/ 56 h 101"/>
                <a:gd name="T98" fmla="*/ 58 w 101"/>
                <a:gd name="T99" fmla="*/ 69 h 101"/>
                <a:gd name="T100" fmla="*/ 32 w 101"/>
                <a:gd name="T101" fmla="*/ 59 h 101"/>
                <a:gd name="T102" fmla="*/ 42 w 101"/>
                <a:gd name="T103" fmla="*/ 33 h 101"/>
                <a:gd name="T104" fmla="*/ 68 w 101"/>
                <a:gd name="T105" fmla="*/ 43 h 101"/>
                <a:gd name="T106" fmla="*/ 58 w 101"/>
                <a:gd name="T107" fmla="*/ 69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01" h="101">
                  <a:moveTo>
                    <a:pt x="96" y="56"/>
                  </a:moveTo>
                  <a:cubicBezTo>
                    <a:pt x="89" y="53"/>
                    <a:pt x="89" y="53"/>
                    <a:pt x="89" y="53"/>
                  </a:cubicBezTo>
                  <a:cubicBezTo>
                    <a:pt x="89" y="51"/>
                    <a:pt x="89" y="49"/>
                    <a:pt x="88" y="46"/>
                  </a:cubicBezTo>
                  <a:cubicBezTo>
                    <a:pt x="95" y="43"/>
                    <a:pt x="95" y="43"/>
                    <a:pt x="95" y="43"/>
                  </a:cubicBezTo>
                  <a:cubicBezTo>
                    <a:pt x="99" y="42"/>
                    <a:pt x="101" y="37"/>
                    <a:pt x="99" y="34"/>
                  </a:cubicBezTo>
                  <a:cubicBezTo>
                    <a:pt x="96" y="26"/>
                    <a:pt x="96" y="26"/>
                    <a:pt x="96" y="26"/>
                  </a:cubicBezTo>
                  <a:cubicBezTo>
                    <a:pt x="94" y="23"/>
                    <a:pt x="90" y="21"/>
                    <a:pt x="86" y="23"/>
                  </a:cubicBezTo>
                  <a:cubicBezTo>
                    <a:pt x="79" y="26"/>
                    <a:pt x="79" y="26"/>
                    <a:pt x="79" y="26"/>
                  </a:cubicBezTo>
                  <a:cubicBezTo>
                    <a:pt x="78" y="24"/>
                    <a:pt x="76" y="22"/>
                    <a:pt x="74" y="21"/>
                  </a:cubicBezTo>
                  <a:cubicBezTo>
                    <a:pt x="77" y="14"/>
                    <a:pt x="77" y="14"/>
                    <a:pt x="77" y="14"/>
                  </a:cubicBezTo>
                  <a:cubicBezTo>
                    <a:pt x="79" y="10"/>
                    <a:pt x="77" y="6"/>
                    <a:pt x="73" y="5"/>
                  </a:cubicBezTo>
                  <a:cubicBezTo>
                    <a:pt x="66" y="2"/>
                    <a:pt x="66" y="2"/>
                    <a:pt x="66" y="2"/>
                  </a:cubicBezTo>
                  <a:cubicBezTo>
                    <a:pt x="62" y="0"/>
                    <a:pt x="58" y="2"/>
                    <a:pt x="56" y="6"/>
                  </a:cubicBezTo>
                  <a:cubicBezTo>
                    <a:pt x="54" y="12"/>
                    <a:pt x="54" y="12"/>
                    <a:pt x="54" y="12"/>
                  </a:cubicBezTo>
                  <a:cubicBezTo>
                    <a:pt x="51" y="12"/>
                    <a:pt x="49" y="12"/>
                    <a:pt x="46" y="12"/>
                  </a:cubicBezTo>
                  <a:cubicBezTo>
                    <a:pt x="43" y="6"/>
                    <a:pt x="43" y="6"/>
                    <a:pt x="43" y="6"/>
                  </a:cubicBezTo>
                  <a:cubicBezTo>
                    <a:pt x="42" y="2"/>
                    <a:pt x="38" y="1"/>
                    <a:pt x="34" y="2"/>
                  </a:cubicBezTo>
                  <a:cubicBezTo>
                    <a:pt x="27" y="6"/>
                    <a:pt x="27" y="6"/>
                    <a:pt x="27" y="6"/>
                  </a:cubicBezTo>
                  <a:cubicBezTo>
                    <a:pt x="23" y="7"/>
                    <a:pt x="21" y="11"/>
                    <a:pt x="23" y="15"/>
                  </a:cubicBezTo>
                  <a:cubicBezTo>
                    <a:pt x="26" y="21"/>
                    <a:pt x="26" y="21"/>
                    <a:pt x="26" y="21"/>
                  </a:cubicBezTo>
                  <a:cubicBezTo>
                    <a:pt x="24" y="23"/>
                    <a:pt x="22" y="24"/>
                    <a:pt x="20" y="27"/>
                  </a:cubicBezTo>
                  <a:cubicBezTo>
                    <a:pt x="14" y="24"/>
                    <a:pt x="14" y="24"/>
                    <a:pt x="14" y="24"/>
                  </a:cubicBezTo>
                  <a:cubicBezTo>
                    <a:pt x="10" y="23"/>
                    <a:pt x="6" y="25"/>
                    <a:pt x="5" y="28"/>
                  </a:cubicBezTo>
                  <a:cubicBezTo>
                    <a:pt x="2" y="36"/>
                    <a:pt x="2" y="36"/>
                    <a:pt x="2" y="36"/>
                  </a:cubicBezTo>
                  <a:cubicBezTo>
                    <a:pt x="0" y="39"/>
                    <a:pt x="2" y="44"/>
                    <a:pt x="6" y="45"/>
                  </a:cubicBezTo>
                  <a:cubicBezTo>
                    <a:pt x="12" y="47"/>
                    <a:pt x="12" y="47"/>
                    <a:pt x="12" y="47"/>
                  </a:cubicBezTo>
                  <a:cubicBezTo>
                    <a:pt x="11" y="50"/>
                    <a:pt x="11" y="53"/>
                    <a:pt x="12" y="55"/>
                  </a:cubicBezTo>
                  <a:cubicBezTo>
                    <a:pt x="6" y="58"/>
                    <a:pt x="6" y="58"/>
                    <a:pt x="6" y="58"/>
                  </a:cubicBezTo>
                  <a:cubicBezTo>
                    <a:pt x="3" y="59"/>
                    <a:pt x="1" y="64"/>
                    <a:pt x="3" y="67"/>
                  </a:cubicBezTo>
                  <a:cubicBezTo>
                    <a:pt x="6" y="75"/>
                    <a:pt x="6" y="75"/>
                    <a:pt x="6" y="75"/>
                  </a:cubicBezTo>
                  <a:cubicBezTo>
                    <a:pt x="7" y="78"/>
                    <a:pt x="12" y="80"/>
                    <a:pt x="15" y="78"/>
                  </a:cubicBezTo>
                  <a:cubicBezTo>
                    <a:pt x="21" y="76"/>
                    <a:pt x="21" y="76"/>
                    <a:pt x="21" y="76"/>
                  </a:cubicBezTo>
                  <a:cubicBezTo>
                    <a:pt x="22" y="78"/>
                    <a:pt x="24" y="80"/>
                    <a:pt x="27" y="82"/>
                  </a:cubicBezTo>
                  <a:cubicBezTo>
                    <a:pt x="24" y="87"/>
                    <a:pt x="24" y="87"/>
                    <a:pt x="24" y="87"/>
                  </a:cubicBezTo>
                  <a:cubicBezTo>
                    <a:pt x="23" y="91"/>
                    <a:pt x="25" y="95"/>
                    <a:pt x="28" y="96"/>
                  </a:cubicBezTo>
                  <a:cubicBezTo>
                    <a:pt x="36" y="99"/>
                    <a:pt x="36" y="99"/>
                    <a:pt x="36" y="99"/>
                  </a:cubicBezTo>
                  <a:cubicBezTo>
                    <a:pt x="40" y="101"/>
                    <a:pt x="44" y="99"/>
                    <a:pt x="45" y="95"/>
                  </a:cubicBezTo>
                  <a:cubicBezTo>
                    <a:pt x="48" y="89"/>
                    <a:pt x="48" y="89"/>
                    <a:pt x="48" y="89"/>
                  </a:cubicBezTo>
                  <a:cubicBezTo>
                    <a:pt x="50" y="90"/>
                    <a:pt x="53" y="90"/>
                    <a:pt x="55" y="89"/>
                  </a:cubicBezTo>
                  <a:cubicBezTo>
                    <a:pt x="58" y="95"/>
                    <a:pt x="58" y="95"/>
                    <a:pt x="58" y="95"/>
                  </a:cubicBezTo>
                  <a:cubicBezTo>
                    <a:pt x="60" y="99"/>
                    <a:pt x="64" y="100"/>
                    <a:pt x="67" y="99"/>
                  </a:cubicBezTo>
                  <a:cubicBezTo>
                    <a:pt x="75" y="96"/>
                    <a:pt x="75" y="96"/>
                    <a:pt x="75" y="96"/>
                  </a:cubicBezTo>
                  <a:cubicBezTo>
                    <a:pt x="78" y="94"/>
                    <a:pt x="80" y="90"/>
                    <a:pt x="79" y="86"/>
                  </a:cubicBezTo>
                  <a:cubicBezTo>
                    <a:pt x="76" y="80"/>
                    <a:pt x="76" y="80"/>
                    <a:pt x="76" y="80"/>
                  </a:cubicBezTo>
                  <a:cubicBezTo>
                    <a:pt x="78" y="78"/>
                    <a:pt x="79" y="76"/>
                    <a:pt x="81" y="74"/>
                  </a:cubicBezTo>
                  <a:cubicBezTo>
                    <a:pt x="87" y="77"/>
                    <a:pt x="87" y="77"/>
                    <a:pt x="87" y="77"/>
                  </a:cubicBezTo>
                  <a:cubicBezTo>
                    <a:pt x="91" y="78"/>
                    <a:pt x="95" y="77"/>
                    <a:pt x="97" y="73"/>
                  </a:cubicBezTo>
                  <a:cubicBezTo>
                    <a:pt x="100" y="65"/>
                    <a:pt x="100" y="65"/>
                    <a:pt x="100" y="65"/>
                  </a:cubicBezTo>
                  <a:cubicBezTo>
                    <a:pt x="101" y="62"/>
                    <a:pt x="99" y="58"/>
                    <a:pt x="96" y="56"/>
                  </a:cubicBezTo>
                  <a:close/>
                  <a:moveTo>
                    <a:pt x="58" y="69"/>
                  </a:moveTo>
                  <a:cubicBezTo>
                    <a:pt x="48" y="73"/>
                    <a:pt x="37" y="68"/>
                    <a:pt x="32" y="59"/>
                  </a:cubicBezTo>
                  <a:cubicBezTo>
                    <a:pt x="28" y="49"/>
                    <a:pt x="33" y="37"/>
                    <a:pt x="42" y="33"/>
                  </a:cubicBezTo>
                  <a:cubicBezTo>
                    <a:pt x="52" y="29"/>
                    <a:pt x="63" y="33"/>
                    <a:pt x="68" y="43"/>
                  </a:cubicBezTo>
                  <a:cubicBezTo>
                    <a:pt x="72" y="53"/>
                    <a:pt x="67" y="64"/>
                    <a:pt x="58" y="69"/>
                  </a:cubicBezTo>
                  <a:close/>
                </a:path>
              </a:pathLst>
            </a:custGeom>
            <a:solidFill>
              <a:schemeClr val="bg1">
                <a:lumMod val="95000"/>
              </a:schemeClr>
            </a:solidFill>
            <a:ln>
              <a:noFill/>
            </a:ln>
          </p:spPr>
          <p:txBody>
            <a:bodyPr/>
            <a:lstStyle/>
            <a:p>
              <a:pPr>
                <a:defRPr/>
              </a:pPr>
              <a:endParaRPr lang="zh-CN" altLang="en-US"/>
            </a:p>
          </p:txBody>
        </p:sp>
        <p:sp>
          <p:nvSpPr>
            <p:cNvPr id="441" name="Freeform 244"/>
            <p:cNvSpPr>
              <a:spLocks noEditPoints="1"/>
            </p:cNvSpPr>
            <p:nvPr/>
          </p:nvSpPr>
          <p:spPr bwMode="auto">
            <a:xfrm>
              <a:off x="9175904" y="1886121"/>
              <a:ext cx="132312" cy="132312"/>
            </a:xfrm>
            <a:custGeom>
              <a:avLst/>
              <a:gdLst>
                <a:gd name="T0" fmla="*/ 73 w 78"/>
                <a:gd name="T1" fmla="*/ 43 h 78"/>
                <a:gd name="T2" fmla="*/ 68 w 78"/>
                <a:gd name="T3" fmla="*/ 41 h 78"/>
                <a:gd name="T4" fmla="*/ 68 w 78"/>
                <a:gd name="T5" fmla="*/ 36 h 78"/>
                <a:gd name="T6" fmla="*/ 73 w 78"/>
                <a:gd name="T7" fmla="*/ 33 h 78"/>
                <a:gd name="T8" fmla="*/ 76 w 78"/>
                <a:gd name="T9" fmla="*/ 26 h 78"/>
                <a:gd name="T10" fmla="*/ 74 w 78"/>
                <a:gd name="T11" fmla="*/ 20 h 78"/>
                <a:gd name="T12" fmla="*/ 66 w 78"/>
                <a:gd name="T13" fmla="*/ 17 h 78"/>
                <a:gd name="T14" fmla="*/ 61 w 78"/>
                <a:gd name="T15" fmla="*/ 20 h 78"/>
                <a:gd name="T16" fmla="*/ 57 w 78"/>
                <a:gd name="T17" fmla="*/ 16 h 78"/>
                <a:gd name="T18" fmla="*/ 59 w 78"/>
                <a:gd name="T19" fmla="*/ 11 h 78"/>
                <a:gd name="T20" fmla="*/ 56 w 78"/>
                <a:gd name="T21" fmla="*/ 3 h 78"/>
                <a:gd name="T22" fmla="*/ 50 w 78"/>
                <a:gd name="T23" fmla="*/ 1 h 78"/>
                <a:gd name="T24" fmla="*/ 43 w 78"/>
                <a:gd name="T25" fmla="*/ 4 h 78"/>
                <a:gd name="T26" fmla="*/ 41 w 78"/>
                <a:gd name="T27" fmla="*/ 9 h 78"/>
                <a:gd name="T28" fmla="*/ 35 w 78"/>
                <a:gd name="T29" fmla="*/ 9 h 78"/>
                <a:gd name="T30" fmla="*/ 33 w 78"/>
                <a:gd name="T31" fmla="*/ 4 h 78"/>
                <a:gd name="T32" fmla="*/ 26 w 78"/>
                <a:gd name="T33" fmla="*/ 2 h 78"/>
                <a:gd name="T34" fmla="*/ 20 w 78"/>
                <a:gd name="T35" fmla="*/ 4 h 78"/>
                <a:gd name="T36" fmla="*/ 17 w 78"/>
                <a:gd name="T37" fmla="*/ 11 h 78"/>
                <a:gd name="T38" fmla="*/ 19 w 78"/>
                <a:gd name="T39" fmla="*/ 16 h 78"/>
                <a:gd name="T40" fmla="*/ 15 w 78"/>
                <a:gd name="T41" fmla="*/ 20 h 78"/>
                <a:gd name="T42" fmla="*/ 10 w 78"/>
                <a:gd name="T43" fmla="*/ 19 h 78"/>
                <a:gd name="T44" fmla="*/ 3 w 78"/>
                <a:gd name="T45" fmla="*/ 22 h 78"/>
                <a:gd name="T46" fmla="*/ 1 w 78"/>
                <a:gd name="T47" fmla="*/ 27 h 78"/>
                <a:gd name="T48" fmla="*/ 4 w 78"/>
                <a:gd name="T49" fmla="*/ 35 h 78"/>
                <a:gd name="T50" fmla="*/ 8 w 78"/>
                <a:gd name="T51" fmla="*/ 36 h 78"/>
                <a:gd name="T52" fmla="*/ 8 w 78"/>
                <a:gd name="T53" fmla="*/ 43 h 78"/>
                <a:gd name="T54" fmla="*/ 4 w 78"/>
                <a:gd name="T55" fmla="*/ 45 h 78"/>
                <a:gd name="T56" fmla="*/ 1 w 78"/>
                <a:gd name="T57" fmla="*/ 52 h 78"/>
                <a:gd name="T58" fmla="*/ 4 w 78"/>
                <a:gd name="T59" fmla="*/ 58 h 78"/>
                <a:gd name="T60" fmla="*/ 11 w 78"/>
                <a:gd name="T61" fmla="*/ 60 h 78"/>
                <a:gd name="T62" fmla="*/ 15 w 78"/>
                <a:gd name="T63" fmla="*/ 59 h 78"/>
                <a:gd name="T64" fmla="*/ 20 w 78"/>
                <a:gd name="T65" fmla="*/ 63 h 78"/>
                <a:gd name="T66" fmla="*/ 18 w 78"/>
                <a:gd name="T67" fmla="*/ 67 h 78"/>
                <a:gd name="T68" fmla="*/ 21 w 78"/>
                <a:gd name="T69" fmla="*/ 74 h 78"/>
                <a:gd name="T70" fmla="*/ 27 w 78"/>
                <a:gd name="T71" fmla="*/ 77 h 78"/>
                <a:gd name="T72" fmla="*/ 34 w 78"/>
                <a:gd name="T73" fmla="*/ 74 h 78"/>
                <a:gd name="T74" fmla="*/ 36 w 78"/>
                <a:gd name="T75" fmla="*/ 69 h 78"/>
                <a:gd name="T76" fmla="*/ 42 w 78"/>
                <a:gd name="T77" fmla="*/ 69 h 78"/>
                <a:gd name="T78" fmla="*/ 44 w 78"/>
                <a:gd name="T79" fmla="*/ 73 h 78"/>
                <a:gd name="T80" fmla="*/ 52 w 78"/>
                <a:gd name="T81" fmla="*/ 76 h 78"/>
                <a:gd name="T82" fmla="*/ 57 w 78"/>
                <a:gd name="T83" fmla="*/ 74 h 78"/>
                <a:gd name="T84" fmla="*/ 60 w 78"/>
                <a:gd name="T85" fmla="*/ 66 h 78"/>
                <a:gd name="T86" fmla="*/ 58 w 78"/>
                <a:gd name="T87" fmla="*/ 61 h 78"/>
                <a:gd name="T88" fmla="*/ 62 w 78"/>
                <a:gd name="T89" fmla="*/ 57 h 78"/>
                <a:gd name="T90" fmla="*/ 67 w 78"/>
                <a:gd name="T91" fmla="*/ 59 h 78"/>
                <a:gd name="T92" fmla="*/ 74 w 78"/>
                <a:gd name="T93" fmla="*/ 56 h 78"/>
                <a:gd name="T94" fmla="*/ 76 w 78"/>
                <a:gd name="T95" fmla="*/ 50 h 78"/>
                <a:gd name="T96" fmla="*/ 73 w 78"/>
                <a:gd name="T97" fmla="*/ 43 h 78"/>
                <a:gd name="T98" fmla="*/ 44 w 78"/>
                <a:gd name="T99" fmla="*/ 53 h 78"/>
                <a:gd name="T100" fmla="*/ 24 w 78"/>
                <a:gd name="T101" fmla="*/ 45 h 78"/>
                <a:gd name="T102" fmla="*/ 32 w 78"/>
                <a:gd name="T103" fmla="*/ 26 h 78"/>
                <a:gd name="T104" fmla="*/ 52 w 78"/>
                <a:gd name="T105" fmla="*/ 33 h 78"/>
                <a:gd name="T106" fmla="*/ 44 w 78"/>
                <a:gd name="T107" fmla="*/ 53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78" h="78">
                  <a:moveTo>
                    <a:pt x="73" y="43"/>
                  </a:moveTo>
                  <a:cubicBezTo>
                    <a:pt x="68" y="41"/>
                    <a:pt x="68" y="41"/>
                    <a:pt x="68" y="41"/>
                  </a:cubicBezTo>
                  <a:cubicBezTo>
                    <a:pt x="68" y="39"/>
                    <a:pt x="68" y="37"/>
                    <a:pt x="68" y="36"/>
                  </a:cubicBezTo>
                  <a:cubicBezTo>
                    <a:pt x="73" y="33"/>
                    <a:pt x="73" y="33"/>
                    <a:pt x="73" y="33"/>
                  </a:cubicBezTo>
                  <a:cubicBezTo>
                    <a:pt x="76" y="32"/>
                    <a:pt x="77" y="29"/>
                    <a:pt x="76" y="26"/>
                  </a:cubicBezTo>
                  <a:cubicBezTo>
                    <a:pt x="74" y="20"/>
                    <a:pt x="74" y="20"/>
                    <a:pt x="74" y="20"/>
                  </a:cubicBezTo>
                  <a:cubicBezTo>
                    <a:pt x="72" y="18"/>
                    <a:pt x="69" y="16"/>
                    <a:pt x="66" y="17"/>
                  </a:cubicBezTo>
                  <a:cubicBezTo>
                    <a:pt x="61" y="20"/>
                    <a:pt x="61" y="20"/>
                    <a:pt x="61" y="20"/>
                  </a:cubicBezTo>
                  <a:cubicBezTo>
                    <a:pt x="60" y="18"/>
                    <a:pt x="58" y="17"/>
                    <a:pt x="57" y="16"/>
                  </a:cubicBezTo>
                  <a:cubicBezTo>
                    <a:pt x="59" y="11"/>
                    <a:pt x="59" y="11"/>
                    <a:pt x="59" y="11"/>
                  </a:cubicBezTo>
                  <a:cubicBezTo>
                    <a:pt x="60" y="8"/>
                    <a:pt x="59" y="5"/>
                    <a:pt x="56" y="3"/>
                  </a:cubicBezTo>
                  <a:cubicBezTo>
                    <a:pt x="50" y="1"/>
                    <a:pt x="50" y="1"/>
                    <a:pt x="50" y="1"/>
                  </a:cubicBezTo>
                  <a:cubicBezTo>
                    <a:pt x="47" y="0"/>
                    <a:pt x="44" y="1"/>
                    <a:pt x="43" y="4"/>
                  </a:cubicBezTo>
                  <a:cubicBezTo>
                    <a:pt x="41" y="9"/>
                    <a:pt x="41" y="9"/>
                    <a:pt x="41" y="9"/>
                  </a:cubicBezTo>
                  <a:cubicBezTo>
                    <a:pt x="39" y="9"/>
                    <a:pt x="37" y="9"/>
                    <a:pt x="35" y="9"/>
                  </a:cubicBezTo>
                  <a:cubicBezTo>
                    <a:pt x="33" y="4"/>
                    <a:pt x="33" y="4"/>
                    <a:pt x="33" y="4"/>
                  </a:cubicBezTo>
                  <a:cubicBezTo>
                    <a:pt x="32" y="2"/>
                    <a:pt x="29" y="0"/>
                    <a:pt x="26" y="2"/>
                  </a:cubicBezTo>
                  <a:cubicBezTo>
                    <a:pt x="20" y="4"/>
                    <a:pt x="20" y="4"/>
                    <a:pt x="20" y="4"/>
                  </a:cubicBezTo>
                  <a:cubicBezTo>
                    <a:pt x="17" y="5"/>
                    <a:pt x="16" y="9"/>
                    <a:pt x="17" y="11"/>
                  </a:cubicBezTo>
                  <a:cubicBezTo>
                    <a:pt x="19" y="16"/>
                    <a:pt x="19" y="16"/>
                    <a:pt x="19" y="16"/>
                  </a:cubicBezTo>
                  <a:cubicBezTo>
                    <a:pt x="18" y="17"/>
                    <a:pt x="16" y="19"/>
                    <a:pt x="15" y="20"/>
                  </a:cubicBezTo>
                  <a:cubicBezTo>
                    <a:pt x="10" y="19"/>
                    <a:pt x="10" y="19"/>
                    <a:pt x="10" y="19"/>
                  </a:cubicBezTo>
                  <a:cubicBezTo>
                    <a:pt x="8" y="17"/>
                    <a:pt x="4" y="19"/>
                    <a:pt x="3" y="22"/>
                  </a:cubicBezTo>
                  <a:cubicBezTo>
                    <a:pt x="1" y="27"/>
                    <a:pt x="1" y="27"/>
                    <a:pt x="1" y="27"/>
                  </a:cubicBezTo>
                  <a:cubicBezTo>
                    <a:pt x="0" y="30"/>
                    <a:pt x="1" y="33"/>
                    <a:pt x="4" y="35"/>
                  </a:cubicBezTo>
                  <a:cubicBezTo>
                    <a:pt x="8" y="36"/>
                    <a:pt x="8" y="36"/>
                    <a:pt x="8" y="36"/>
                  </a:cubicBezTo>
                  <a:cubicBezTo>
                    <a:pt x="8" y="38"/>
                    <a:pt x="8" y="41"/>
                    <a:pt x="8" y="43"/>
                  </a:cubicBezTo>
                  <a:cubicBezTo>
                    <a:pt x="4" y="45"/>
                    <a:pt x="4" y="45"/>
                    <a:pt x="4" y="45"/>
                  </a:cubicBezTo>
                  <a:cubicBezTo>
                    <a:pt x="1" y="46"/>
                    <a:pt x="0" y="49"/>
                    <a:pt x="1" y="52"/>
                  </a:cubicBezTo>
                  <a:cubicBezTo>
                    <a:pt x="4" y="58"/>
                    <a:pt x="4" y="58"/>
                    <a:pt x="4" y="58"/>
                  </a:cubicBezTo>
                  <a:cubicBezTo>
                    <a:pt x="5" y="60"/>
                    <a:pt x="8" y="62"/>
                    <a:pt x="11" y="60"/>
                  </a:cubicBezTo>
                  <a:cubicBezTo>
                    <a:pt x="15" y="59"/>
                    <a:pt x="15" y="59"/>
                    <a:pt x="15" y="59"/>
                  </a:cubicBezTo>
                  <a:cubicBezTo>
                    <a:pt x="17" y="60"/>
                    <a:pt x="18" y="62"/>
                    <a:pt x="20" y="63"/>
                  </a:cubicBezTo>
                  <a:cubicBezTo>
                    <a:pt x="18" y="67"/>
                    <a:pt x="18" y="67"/>
                    <a:pt x="18" y="67"/>
                  </a:cubicBezTo>
                  <a:cubicBezTo>
                    <a:pt x="17" y="70"/>
                    <a:pt x="19" y="73"/>
                    <a:pt x="21" y="74"/>
                  </a:cubicBezTo>
                  <a:cubicBezTo>
                    <a:pt x="27" y="77"/>
                    <a:pt x="27" y="77"/>
                    <a:pt x="27" y="77"/>
                  </a:cubicBezTo>
                  <a:cubicBezTo>
                    <a:pt x="30" y="78"/>
                    <a:pt x="33" y="76"/>
                    <a:pt x="34" y="74"/>
                  </a:cubicBezTo>
                  <a:cubicBezTo>
                    <a:pt x="36" y="69"/>
                    <a:pt x="36" y="69"/>
                    <a:pt x="36" y="69"/>
                  </a:cubicBezTo>
                  <a:cubicBezTo>
                    <a:pt x="38" y="69"/>
                    <a:pt x="40" y="69"/>
                    <a:pt x="42" y="69"/>
                  </a:cubicBezTo>
                  <a:cubicBezTo>
                    <a:pt x="44" y="73"/>
                    <a:pt x="44" y="73"/>
                    <a:pt x="44" y="73"/>
                  </a:cubicBezTo>
                  <a:cubicBezTo>
                    <a:pt x="46" y="76"/>
                    <a:pt x="49" y="77"/>
                    <a:pt x="52" y="76"/>
                  </a:cubicBezTo>
                  <a:cubicBezTo>
                    <a:pt x="57" y="74"/>
                    <a:pt x="57" y="74"/>
                    <a:pt x="57" y="74"/>
                  </a:cubicBezTo>
                  <a:cubicBezTo>
                    <a:pt x="60" y="73"/>
                    <a:pt x="61" y="69"/>
                    <a:pt x="60" y="66"/>
                  </a:cubicBezTo>
                  <a:cubicBezTo>
                    <a:pt x="58" y="61"/>
                    <a:pt x="58" y="61"/>
                    <a:pt x="58" y="61"/>
                  </a:cubicBezTo>
                  <a:cubicBezTo>
                    <a:pt x="59" y="60"/>
                    <a:pt x="61" y="59"/>
                    <a:pt x="62" y="57"/>
                  </a:cubicBezTo>
                  <a:cubicBezTo>
                    <a:pt x="67" y="59"/>
                    <a:pt x="67" y="59"/>
                    <a:pt x="67" y="59"/>
                  </a:cubicBezTo>
                  <a:cubicBezTo>
                    <a:pt x="70" y="60"/>
                    <a:pt x="73" y="59"/>
                    <a:pt x="74" y="56"/>
                  </a:cubicBezTo>
                  <a:cubicBezTo>
                    <a:pt x="76" y="50"/>
                    <a:pt x="76" y="50"/>
                    <a:pt x="76" y="50"/>
                  </a:cubicBezTo>
                  <a:cubicBezTo>
                    <a:pt x="78" y="48"/>
                    <a:pt x="76" y="44"/>
                    <a:pt x="73" y="43"/>
                  </a:cubicBezTo>
                  <a:close/>
                  <a:moveTo>
                    <a:pt x="44" y="53"/>
                  </a:moveTo>
                  <a:cubicBezTo>
                    <a:pt x="37" y="56"/>
                    <a:pt x="28" y="53"/>
                    <a:pt x="24" y="45"/>
                  </a:cubicBezTo>
                  <a:cubicBezTo>
                    <a:pt x="21" y="38"/>
                    <a:pt x="25" y="29"/>
                    <a:pt x="32" y="26"/>
                  </a:cubicBezTo>
                  <a:cubicBezTo>
                    <a:pt x="40" y="22"/>
                    <a:pt x="48" y="26"/>
                    <a:pt x="52" y="33"/>
                  </a:cubicBezTo>
                  <a:cubicBezTo>
                    <a:pt x="55" y="41"/>
                    <a:pt x="52" y="50"/>
                    <a:pt x="44" y="53"/>
                  </a:cubicBezTo>
                  <a:close/>
                </a:path>
              </a:pathLst>
            </a:custGeom>
            <a:solidFill>
              <a:schemeClr val="bg1">
                <a:lumMod val="95000"/>
              </a:schemeClr>
            </a:solidFill>
            <a:ln>
              <a:noFill/>
            </a:ln>
          </p:spPr>
          <p:txBody>
            <a:bodyPr/>
            <a:lstStyle/>
            <a:p>
              <a:pPr>
                <a:defRPr/>
              </a:pPr>
              <a:endParaRPr lang="zh-CN" altLang="en-US"/>
            </a:p>
          </p:txBody>
        </p:sp>
        <p:sp>
          <p:nvSpPr>
            <p:cNvPr id="442" name="Freeform 245"/>
            <p:cNvSpPr>
              <a:spLocks noEditPoints="1"/>
            </p:cNvSpPr>
            <p:nvPr/>
          </p:nvSpPr>
          <p:spPr bwMode="auto">
            <a:xfrm>
              <a:off x="8762601" y="2817755"/>
              <a:ext cx="163684" cy="162320"/>
            </a:xfrm>
            <a:custGeom>
              <a:avLst/>
              <a:gdLst>
                <a:gd name="T0" fmla="*/ 92 w 97"/>
                <a:gd name="T1" fmla="*/ 54 h 97"/>
                <a:gd name="T2" fmla="*/ 85 w 97"/>
                <a:gd name="T3" fmla="*/ 52 h 97"/>
                <a:gd name="T4" fmla="*/ 85 w 97"/>
                <a:gd name="T5" fmla="*/ 45 h 97"/>
                <a:gd name="T6" fmla="*/ 91 w 97"/>
                <a:gd name="T7" fmla="*/ 42 h 97"/>
                <a:gd name="T8" fmla="*/ 95 w 97"/>
                <a:gd name="T9" fmla="*/ 33 h 97"/>
                <a:gd name="T10" fmla="*/ 92 w 97"/>
                <a:gd name="T11" fmla="*/ 25 h 97"/>
                <a:gd name="T12" fmla="*/ 83 w 97"/>
                <a:gd name="T13" fmla="*/ 22 h 97"/>
                <a:gd name="T14" fmla="*/ 76 w 97"/>
                <a:gd name="T15" fmla="*/ 25 h 97"/>
                <a:gd name="T16" fmla="*/ 71 w 97"/>
                <a:gd name="T17" fmla="*/ 20 h 97"/>
                <a:gd name="T18" fmla="*/ 74 w 97"/>
                <a:gd name="T19" fmla="*/ 13 h 97"/>
                <a:gd name="T20" fmla="*/ 70 w 97"/>
                <a:gd name="T21" fmla="*/ 4 h 97"/>
                <a:gd name="T22" fmla="*/ 63 w 97"/>
                <a:gd name="T23" fmla="*/ 1 h 97"/>
                <a:gd name="T24" fmla="*/ 54 w 97"/>
                <a:gd name="T25" fmla="*/ 5 h 97"/>
                <a:gd name="T26" fmla="*/ 51 w 97"/>
                <a:gd name="T27" fmla="*/ 12 h 97"/>
                <a:gd name="T28" fmla="*/ 44 w 97"/>
                <a:gd name="T29" fmla="*/ 12 h 97"/>
                <a:gd name="T30" fmla="*/ 41 w 97"/>
                <a:gd name="T31" fmla="*/ 6 h 97"/>
                <a:gd name="T32" fmla="*/ 32 w 97"/>
                <a:gd name="T33" fmla="*/ 2 h 97"/>
                <a:gd name="T34" fmla="*/ 25 w 97"/>
                <a:gd name="T35" fmla="*/ 5 h 97"/>
                <a:gd name="T36" fmla="*/ 21 w 97"/>
                <a:gd name="T37" fmla="*/ 14 h 97"/>
                <a:gd name="T38" fmla="*/ 24 w 97"/>
                <a:gd name="T39" fmla="*/ 20 h 97"/>
                <a:gd name="T40" fmla="*/ 19 w 97"/>
                <a:gd name="T41" fmla="*/ 26 h 97"/>
                <a:gd name="T42" fmla="*/ 13 w 97"/>
                <a:gd name="T43" fmla="*/ 23 h 97"/>
                <a:gd name="T44" fmla="*/ 4 w 97"/>
                <a:gd name="T45" fmla="*/ 27 h 97"/>
                <a:gd name="T46" fmla="*/ 1 w 97"/>
                <a:gd name="T47" fmla="*/ 34 h 97"/>
                <a:gd name="T48" fmla="*/ 5 w 97"/>
                <a:gd name="T49" fmla="*/ 43 h 97"/>
                <a:gd name="T50" fmla="*/ 10 w 97"/>
                <a:gd name="T51" fmla="*/ 46 h 97"/>
                <a:gd name="T52" fmla="*/ 10 w 97"/>
                <a:gd name="T53" fmla="*/ 54 h 97"/>
                <a:gd name="T54" fmla="*/ 5 w 97"/>
                <a:gd name="T55" fmla="*/ 56 h 97"/>
                <a:gd name="T56" fmla="*/ 2 w 97"/>
                <a:gd name="T57" fmla="*/ 65 h 97"/>
                <a:gd name="T58" fmla="*/ 5 w 97"/>
                <a:gd name="T59" fmla="*/ 72 h 97"/>
                <a:gd name="T60" fmla="*/ 14 w 97"/>
                <a:gd name="T61" fmla="*/ 76 h 97"/>
                <a:gd name="T62" fmla="*/ 19 w 97"/>
                <a:gd name="T63" fmla="*/ 73 h 97"/>
                <a:gd name="T64" fmla="*/ 25 w 97"/>
                <a:gd name="T65" fmla="*/ 79 h 97"/>
                <a:gd name="T66" fmla="*/ 23 w 97"/>
                <a:gd name="T67" fmla="*/ 84 h 97"/>
                <a:gd name="T68" fmla="*/ 27 w 97"/>
                <a:gd name="T69" fmla="*/ 93 h 97"/>
                <a:gd name="T70" fmla="*/ 34 w 97"/>
                <a:gd name="T71" fmla="*/ 96 h 97"/>
                <a:gd name="T72" fmla="*/ 43 w 97"/>
                <a:gd name="T73" fmla="*/ 92 h 97"/>
                <a:gd name="T74" fmla="*/ 45 w 97"/>
                <a:gd name="T75" fmla="*/ 86 h 97"/>
                <a:gd name="T76" fmla="*/ 53 w 97"/>
                <a:gd name="T77" fmla="*/ 86 h 97"/>
                <a:gd name="T78" fmla="*/ 55 w 97"/>
                <a:gd name="T79" fmla="*/ 92 h 97"/>
                <a:gd name="T80" fmla="*/ 64 w 97"/>
                <a:gd name="T81" fmla="*/ 95 h 97"/>
                <a:gd name="T82" fmla="*/ 72 w 97"/>
                <a:gd name="T83" fmla="*/ 92 h 97"/>
                <a:gd name="T84" fmla="*/ 75 w 97"/>
                <a:gd name="T85" fmla="*/ 83 h 97"/>
                <a:gd name="T86" fmla="*/ 72 w 97"/>
                <a:gd name="T87" fmla="*/ 77 h 97"/>
                <a:gd name="T88" fmla="*/ 77 w 97"/>
                <a:gd name="T89" fmla="*/ 72 h 97"/>
                <a:gd name="T90" fmla="*/ 84 w 97"/>
                <a:gd name="T91" fmla="*/ 74 h 97"/>
                <a:gd name="T92" fmla="*/ 93 w 97"/>
                <a:gd name="T93" fmla="*/ 70 h 97"/>
                <a:gd name="T94" fmla="*/ 96 w 97"/>
                <a:gd name="T95" fmla="*/ 63 h 97"/>
                <a:gd name="T96" fmla="*/ 92 w 97"/>
                <a:gd name="T97" fmla="*/ 54 h 97"/>
                <a:gd name="T98" fmla="*/ 55 w 97"/>
                <a:gd name="T99" fmla="*/ 66 h 97"/>
                <a:gd name="T100" fmla="*/ 30 w 97"/>
                <a:gd name="T101" fmla="*/ 57 h 97"/>
                <a:gd name="T102" fmla="*/ 40 w 97"/>
                <a:gd name="T103" fmla="*/ 32 h 97"/>
                <a:gd name="T104" fmla="*/ 65 w 97"/>
                <a:gd name="T105" fmla="*/ 42 h 97"/>
                <a:gd name="T106" fmla="*/ 55 w 97"/>
                <a:gd name="T107" fmla="*/ 66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97" h="97">
                  <a:moveTo>
                    <a:pt x="92" y="54"/>
                  </a:moveTo>
                  <a:cubicBezTo>
                    <a:pt x="85" y="52"/>
                    <a:pt x="85" y="52"/>
                    <a:pt x="85" y="52"/>
                  </a:cubicBezTo>
                  <a:cubicBezTo>
                    <a:pt x="85" y="49"/>
                    <a:pt x="85" y="47"/>
                    <a:pt x="85" y="45"/>
                  </a:cubicBezTo>
                  <a:cubicBezTo>
                    <a:pt x="91" y="42"/>
                    <a:pt x="91" y="42"/>
                    <a:pt x="91" y="42"/>
                  </a:cubicBezTo>
                  <a:cubicBezTo>
                    <a:pt x="95" y="40"/>
                    <a:pt x="97" y="36"/>
                    <a:pt x="95" y="33"/>
                  </a:cubicBezTo>
                  <a:cubicBezTo>
                    <a:pt x="92" y="25"/>
                    <a:pt x="92" y="25"/>
                    <a:pt x="92" y="25"/>
                  </a:cubicBezTo>
                  <a:cubicBezTo>
                    <a:pt x="90" y="22"/>
                    <a:pt x="86" y="20"/>
                    <a:pt x="83" y="22"/>
                  </a:cubicBezTo>
                  <a:cubicBezTo>
                    <a:pt x="76" y="25"/>
                    <a:pt x="76" y="25"/>
                    <a:pt x="76" y="25"/>
                  </a:cubicBezTo>
                  <a:cubicBezTo>
                    <a:pt x="75" y="23"/>
                    <a:pt x="73" y="21"/>
                    <a:pt x="71" y="20"/>
                  </a:cubicBezTo>
                  <a:cubicBezTo>
                    <a:pt x="74" y="13"/>
                    <a:pt x="74" y="13"/>
                    <a:pt x="74" y="13"/>
                  </a:cubicBezTo>
                  <a:cubicBezTo>
                    <a:pt x="75" y="10"/>
                    <a:pt x="73" y="6"/>
                    <a:pt x="70" y="4"/>
                  </a:cubicBezTo>
                  <a:cubicBezTo>
                    <a:pt x="63" y="1"/>
                    <a:pt x="63" y="1"/>
                    <a:pt x="63" y="1"/>
                  </a:cubicBezTo>
                  <a:cubicBezTo>
                    <a:pt x="59" y="0"/>
                    <a:pt x="55" y="2"/>
                    <a:pt x="54" y="5"/>
                  </a:cubicBezTo>
                  <a:cubicBezTo>
                    <a:pt x="51" y="12"/>
                    <a:pt x="51" y="12"/>
                    <a:pt x="51" y="12"/>
                  </a:cubicBezTo>
                  <a:cubicBezTo>
                    <a:pt x="49" y="12"/>
                    <a:pt x="46" y="12"/>
                    <a:pt x="44" y="12"/>
                  </a:cubicBezTo>
                  <a:cubicBezTo>
                    <a:pt x="41" y="6"/>
                    <a:pt x="41" y="6"/>
                    <a:pt x="41" y="6"/>
                  </a:cubicBezTo>
                  <a:cubicBezTo>
                    <a:pt x="40" y="2"/>
                    <a:pt x="36" y="1"/>
                    <a:pt x="32" y="2"/>
                  </a:cubicBezTo>
                  <a:cubicBezTo>
                    <a:pt x="25" y="5"/>
                    <a:pt x="25" y="5"/>
                    <a:pt x="25" y="5"/>
                  </a:cubicBezTo>
                  <a:cubicBezTo>
                    <a:pt x="21" y="7"/>
                    <a:pt x="20" y="11"/>
                    <a:pt x="21" y="14"/>
                  </a:cubicBezTo>
                  <a:cubicBezTo>
                    <a:pt x="24" y="20"/>
                    <a:pt x="24" y="20"/>
                    <a:pt x="24" y="20"/>
                  </a:cubicBezTo>
                  <a:cubicBezTo>
                    <a:pt x="22" y="22"/>
                    <a:pt x="20" y="24"/>
                    <a:pt x="19" y="26"/>
                  </a:cubicBezTo>
                  <a:cubicBezTo>
                    <a:pt x="13" y="23"/>
                    <a:pt x="13" y="23"/>
                    <a:pt x="13" y="23"/>
                  </a:cubicBezTo>
                  <a:cubicBezTo>
                    <a:pt x="9" y="22"/>
                    <a:pt x="5" y="24"/>
                    <a:pt x="4" y="27"/>
                  </a:cubicBezTo>
                  <a:cubicBezTo>
                    <a:pt x="1" y="34"/>
                    <a:pt x="1" y="34"/>
                    <a:pt x="1" y="34"/>
                  </a:cubicBezTo>
                  <a:cubicBezTo>
                    <a:pt x="0" y="38"/>
                    <a:pt x="1" y="42"/>
                    <a:pt x="5" y="43"/>
                  </a:cubicBezTo>
                  <a:cubicBezTo>
                    <a:pt x="10" y="46"/>
                    <a:pt x="10" y="46"/>
                    <a:pt x="10" y="46"/>
                  </a:cubicBezTo>
                  <a:cubicBezTo>
                    <a:pt x="10" y="48"/>
                    <a:pt x="10" y="51"/>
                    <a:pt x="10" y="54"/>
                  </a:cubicBezTo>
                  <a:cubicBezTo>
                    <a:pt x="5" y="56"/>
                    <a:pt x="5" y="56"/>
                    <a:pt x="5" y="56"/>
                  </a:cubicBezTo>
                  <a:cubicBezTo>
                    <a:pt x="2" y="57"/>
                    <a:pt x="0" y="61"/>
                    <a:pt x="2" y="65"/>
                  </a:cubicBezTo>
                  <a:cubicBezTo>
                    <a:pt x="5" y="72"/>
                    <a:pt x="5" y="72"/>
                    <a:pt x="5" y="72"/>
                  </a:cubicBezTo>
                  <a:cubicBezTo>
                    <a:pt x="6" y="76"/>
                    <a:pt x="10" y="77"/>
                    <a:pt x="14" y="76"/>
                  </a:cubicBezTo>
                  <a:cubicBezTo>
                    <a:pt x="19" y="73"/>
                    <a:pt x="19" y="73"/>
                    <a:pt x="19" y="73"/>
                  </a:cubicBezTo>
                  <a:cubicBezTo>
                    <a:pt x="21" y="75"/>
                    <a:pt x="23" y="77"/>
                    <a:pt x="25" y="79"/>
                  </a:cubicBezTo>
                  <a:cubicBezTo>
                    <a:pt x="23" y="84"/>
                    <a:pt x="23" y="84"/>
                    <a:pt x="23" y="84"/>
                  </a:cubicBezTo>
                  <a:cubicBezTo>
                    <a:pt x="21" y="88"/>
                    <a:pt x="23" y="92"/>
                    <a:pt x="27" y="93"/>
                  </a:cubicBezTo>
                  <a:cubicBezTo>
                    <a:pt x="34" y="96"/>
                    <a:pt x="34" y="96"/>
                    <a:pt x="34" y="96"/>
                  </a:cubicBezTo>
                  <a:cubicBezTo>
                    <a:pt x="37" y="97"/>
                    <a:pt x="42" y="96"/>
                    <a:pt x="43" y="92"/>
                  </a:cubicBezTo>
                  <a:cubicBezTo>
                    <a:pt x="45" y="86"/>
                    <a:pt x="45" y="86"/>
                    <a:pt x="45" y="86"/>
                  </a:cubicBezTo>
                  <a:cubicBezTo>
                    <a:pt x="48" y="87"/>
                    <a:pt x="50" y="87"/>
                    <a:pt x="53" y="86"/>
                  </a:cubicBezTo>
                  <a:cubicBezTo>
                    <a:pt x="55" y="92"/>
                    <a:pt x="55" y="92"/>
                    <a:pt x="55" y="92"/>
                  </a:cubicBezTo>
                  <a:cubicBezTo>
                    <a:pt x="57" y="95"/>
                    <a:pt x="61" y="97"/>
                    <a:pt x="64" y="95"/>
                  </a:cubicBezTo>
                  <a:cubicBezTo>
                    <a:pt x="72" y="92"/>
                    <a:pt x="72" y="92"/>
                    <a:pt x="72" y="92"/>
                  </a:cubicBezTo>
                  <a:cubicBezTo>
                    <a:pt x="75" y="91"/>
                    <a:pt x="77" y="87"/>
                    <a:pt x="75" y="83"/>
                  </a:cubicBezTo>
                  <a:cubicBezTo>
                    <a:pt x="72" y="77"/>
                    <a:pt x="72" y="77"/>
                    <a:pt x="72" y="77"/>
                  </a:cubicBezTo>
                  <a:cubicBezTo>
                    <a:pt x="74" y="75"/>
                    <a:pt x="76" y="74"/>
                    <a:pt x="77" y="72"/>
                  </a:cubicBezTo>
                  <a:cubicBezTo>
                    <a:pt x="84" y="74"/>
                    <a:pt x="84" y="74"/>
                    <a:pt x="84" y="74"/>
                  </a:cubicBezTo>
                  <a:cubicBezTo>
                    <a:pt x="87" y="76"/>
                    <a:pt x="91" y="74"/>
                    <a:pt x="93" y="70"/>
                  </a:cubicBezTo>
                  <a:cubicBezTo>
                    <a:pt x="96" y="63"/>
                    <a:pt x="96" y="63"/>
                    <a:pt x="96" y="63"/>
                  </a:cubicBezTo>
                  <a:cubicBezTo>
                    <a:pt x="97" y="60"/>
                    <a:pt x="95" y="56"/>
                    <a:pt x="92" y="54"/>
                  </a:cubicBezTo>
                  <a:close/>
                  <a:moveTo>
                    <a:pt x="55" y="66"/>
                  </a:moveTo>
                  <a:cubicBezTo>
                    <a:pt x="46" y="70"/>
                    <a:pt x="35" y="66"/>
                    <a:pt x="30" y="57"/>
                  </a:cubicBezTo>
                  <a:cubicBezTo>
                    <a:pt x="26" y="47"/>
                    <a:pt x="31" y="36"/>
                    <a:pt x="40" y="32"/>
                  </a:cubicBezTo>
                  <a:cubicBezTo>
                    <a:pt x="50" y="28"/>
                    <a:pt x="61" y="32"/>
                    <a:pt x="65" y="42"/>
                  </a:cubicBezTo>
                  <a:cubicBezTo>
                    <a:pt x="69" y="51"/>
                    <a:pt x="64" y="62"/>
                    <a:pt x="55" y="66"/>
                  </a:cubicBezTo>
                  <a:close/>
                </a:path>
              </a:pathLst>
            </a:custGeom>
            <a:solidFill>
              <a:schemeClr val="bg1">
                <a:lumMod val="95000"/>
              </a:schemeClr>
            </a:solidFill>
            <a:ln>
              <a:noFill/>
            </a:ln>
          </p:spPr>
          <p:txBody>
            <a:bodyPr/>
            <a:lstStyle/>
            <a:p>
              <a:pPr>
                <a:defRPr/>
              </a:pPr>
              <a:endParaRPr lang="zh-CN" altLang="en-US"/>
            </a:p>
          </p:txBody>
        </p:sp>
        <p:sp>
          <p:nvSpPr>
            <p:cNvPr id="443" name="Freeform 246"/>
            <p:cNvSpPr>
              <a:spLocks noEditPoints="1"/>
            </p:cNvSpPr>
            <p:nvPr/>
          </p:nvSpPr>
          <p:spPr bwMode="auto">
            <a:xfrm>
              <a:off x="8743505" y="1412801"/>
              <a:ext cx="117307" cy="117307"/>
            </a:xfrm>
            <a:custGeom>
              <a:avLst/>
              <a:gdLst>
                <a:gd name="T0" fmla="*/ 66 w 70"/>
                <a:gd name="T1" fmla="*/ 39 h 70"/>
                <a:gd name="T2" fmla="*/ 61 w 70"/>
                <a:gd name="T3" fmla="*/ 37 h 70"/>
                <a:gd name="T4" fmla="*/ 61 w 70"/>
                <a:gd name="T5" fmla="*/ 32 h 70"/>
                <a:gd name="T6" fmla="*/ 66 w 70"/>
                <a:gd name="T7" fmla="*/ 30 h 70"/>
                <a:gd name="T8" fmla="*/ 69 w 70"/>
                <a:gd name="T9" fmla="*/ 24 h 70"/>
                <a:gd name="T10" fmla="*/ 66 w 70"/>
                <a:gd name="T11" fmla="*/ 19 h 70"/>
                <a:gd name="T12" fmla="*/ 60 w 70"/>
                <a:gd name="T13" fmla="*/ 16 h 70"/>
                <a:gd name="T14" fmla="*/ 55 w 70"/>
                <a:gd name="T15" fmla="*/ 18 h 70"/>
                <a:gd name="T16" fmla="*/ 52 w 70"/>
                <a:gd name="T17" fmla="*/ 15 h 70"/>
                <a:gd name="T18" fmla="*/ 54 w 70"/>
                <a:gd name="T19" fmla="*/ 10 h 70"/>
                <a:gd name="T20" fmla="*/ 51 w 70"/>
                <a:gd name="T21" fmla="*/ 3 h 70"/>
                <a:gd name="T22" fmla="*/ 46 w 70"/>
                <a:gd name="T23" fmla="*/ 1 h 70"/>
                <a:gd name="T24" fmla="*/ 39 w 70"/>
                <a:gd name="T25" fmla="*/ 4 h 70"/>
                <a:gd name="T26" fmla="*/ 37 w 70"/>
                <a:gd name="T27" fmla="*/ 9 h 70"/>
                <a:gd name="T28" fmla="*/ 32 w 70"/>
                <a:gd name="T29" fmla="*/ 9 h 70"/>
                <a:gd name="T30" fmla="*/ 30 w 70"/>
                <a:gd name="T31" fmla="*/ 4 h 70"/>
                <a:gd name="T32" fmla="*/ 24 w 70"/>
                <a:gd name="T33" fmla="*/ 2 h 70"/>
                <a:gd name="T34" fmla="*/ 19 w 70"/>
                <a:gd name="T35" fmla="*/ 4 h 70"/>
                <a:gd name="T36" fmla="*/ 16 w 70"/>
                <a:gd name="T37" fmla="*/ 11 h 70"/>
                <a:gd name="T38" fmla="*/ 18 w 70"/>
                <a:gd name="T39" fmla="*/ 15 h 70"/>
                <a:gd name="T40" fmla="*/ 14 w 70"/>
                <a:gd name="T41" fmla="*/ 19 h 70"/>
                <a:gd name="T42" fmla="*/ 10 w 70"/>
                <a:gd name="T43" fmla="*/ 17 h 70"/>
                <a:gd name="T44" fmla="*/ 3 w 70"/>
                <a:gd name="T45" fmla="*/ 20 h 70"/>
                <a:gd name="T46" fmla="*/ 1 w 70"/>
                <a:gd name="T47" fmla="*/ 25 h 70"/>
                <a:gd name="T48" fmla="*/ 4 w 70"/>
                <a:gd name="T49" fmla="*/ 31 h 70"/>
                <a:gd name="T50" fmla="*/ 8 w 70"/>
                <a:gd name="T51" fmla="*/ 33 h 70"/>
                <a:gd name="T52" fmla="*/ 8 w 70"/>
                <a:gd name="T53" fmla="*/ 39 h 70"/>
                <a:gd name="T54" fmla="*/ 4 w 70"/>
                <a:gd name="T55" fmla="*/ 40 h 70"/>
                <a:gd name="T56" fmla="*/ 2 w 70"/>
                <a:gd name="T57" fmla="*/ 47 h 70"/>
                <a:gd name="T58" fmla="*/ 4 w 70"/>
                <a:gd name="T59" fmla="*/ 52 h 70"/>
                <a:gd name="T60" fmla="*/ 10 w 70"/>
                <a:gd name="T61" fmla="*/ 55 h 70"/>
                <a:gd name="T62" fmla="*/ 14 w 70"/>
                <a:gd name="T63" fmla="*/ 53 h 70"/>
                <a:gd name="T64" fmla="*/ 18 w 70"/>
                <a:gd name="T65" fmla="*/ 57 h 70"/>
                <a:gd name="T66" fmla="*/ 17 w 70"/>
                <a:gd name="T67" fmla="*/ 61 h 70"/>
                <a:gd name="T68" fmla="*/ 20 w 70"/>
                <a:gd name="T69" fmla="*/ 67 h 70"/>
                <a:gd name="T70" fmla="*/ 25 w 70"/>
                <a:gd name="T71" fmla="*/ 69 h 70"/>
                <a:gd name="T72" fmla="*/ 31 w 70"/>
                <a:gd name="T73" fmla="*/ 66 h 70"/>
                <a:gd name="T74" fmla="*/ 33 w 70"/>
                <a:gd name="T75" fmla="*/ 62 h 70"/>
                <a:gd name="T76" fmla="*/ 38 w 70"/>
                <a:gd name="T77" fmla="*/ 62 h 70"/>
                <a:gd name="T78" fmla="*/ 40 w 70"/>
                <a:gd name="T79" fmla="*/ 66 h 70"/>
                <a:gd name="T80" fmla="*/ 47 w 70"/>
                <a:gd name="T81" fmla="*/ 69 h 70"/>
                <a:gd name="T82" fmla="*/ 52 w 70"/>
                <a:gd name="T83" fmla="*/ 67 h 70"/>
                <a:gd name="T84" fmla="*/ 54 w 70"/>
                <a:gd name="T85" fmla="*/ 60 h 70"/>
                <a:gd name="T86" fmla="*/ 53 w 70"/>
                <a:gd name="T87" fmla="*/ 56 h 70"/>
                <a:gd name="T88" fmla="*/ 56 w 70"/>
                <a:gd name="T89" fmla="*/ 52 h 70"/>
                <a:gd name="T90" fmla="*/ 61 w 70"/>
                <a:gd name="T91" fmla="*/ 54 h 70"/>
                <a:gd name="T92" fmla="*/ 67 w 70"/>
                <a:gd name="T93" fmla="*/ 51 h 70"/>
                <a:gd name="T94" fmla="*/ 69 w 70"/>
                <a:gd name="T95" fmla="*/ 46 h 70"/>
                <a:gd name="T96" fmla="*/ 66 w 70"/>
                <a:gd name="T97" fmla="*/ 39 h 70"/>
                <a:gd name="T98" fmla="*/ 40 w 70"/>
                <a:gd name="T99" fmla="*/ 48 h 70"/>
                <a:gd name="T100" fmla="*/ 22 w 70"/>
                <a:gd name="T101" fmla="*/ 41 h 70"/>
                <a:gd name="T102" fmla="*/ 29 w 70"/>
                <a:gd name="T103" fmla="*/ 23 h 70"/>
                <a:gd name="T104" fmla="*/ 47 w 70"/>
                <a:gd name="T105" fmla="*/ 30 h 70"/>
                <a:gd name="T106" fmla="*/ 40 w 70"/>
                <a:gd name="T107" fmla="*/ 48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70" h="70">
                  <a:moveTo>
                    <a:pt x="66" y="39"/>
                  </a:moveTo>
                  <a:cubicBezTo>
                    <a:pt x="61" y="37"/>
                    <a:pt x="61" y="37"/>
                    <a:pt x="61" y="37"/>
                  </a:cubicBezTo>
                  <a:cubicBezTo>
                    <a:pt x="62" y="36"/>
                    <a:pt x="62" y="34"/>
                    <a:pt x="61" y="32"/>
                  </a:cubicBezTo>
                  <a:cubicBezTo>
                    <a:pt x="66" y="30"/>
                    <a:pt x="66" y="30"/>
                    <a:pt x="66" y="30"/>
                  </a:cubicBezTo>
                  <a:cubicBezTo>
                    <a:pt x="69" y="29"/>
                    <a:pt x="70" y="26"/>
                    <a:pt x="69" y="24"/>
                  </a:cubicBezTo>
                  <a:cubicBezTo>
                    <a:pt x="66" y="19"/>
                    <a:pt x="66" y="19"/>
                    <a:pt x="66" y="19"/>
                  </a:cubicBezTo>
                  <a:cubicBezTo>
                    <a:pt x="65" y="16"/>
                    <a:pt x="62" y="15"/>
                    <a:pt x="60" y="16"/>
                  </a:cubicBezTo>
                  <a:cubicBezTo>
                    <a:pt x="55" y="18"/>
                    <a:pt x="55" y="18"/>
                    <a:pt x="55" y="18"/>
                  </a:cubicBezTo>
                  <a:cubicBezTo>
                    <a:pt x="54" y="17"/>
                    <a:pt x="53" y="16"/>
                    <a:pt x="52" y="15"/>
                  </a:cubicBezTo>
                  <a:cubicBezTo>
                    <a:pt x="54" y="10"/>
                    <a:pt x="54" y="10"/>
                    <a:pt x="54" y="10"/>
                  </a:cubicBezTo>
                  <a:cubicBezTo>
                    <a:pt x="55" y="7"/>
                    <a:pt x="53" y="4"/>
                    <a:pt x="51" y="3"/>
                  </a:cubicBezTo>
                  <a:cubicBezTo>
                    <a:pt x="46" y="1"/>
                    <a:pt x="46" y="1"/>
                    <a:pt x="46" y="1"/>
                  </a:cubicBezTo>
                  <a:cubicBezTo>
                    <a:pt x="43" y="0"/>
                    <a:pt x="40" y="2"/>
                    <a:pt x="39" y="4"/>
                  </a:cubicBezTo>
                  <a:cubicBezTo>
                    <a:pt x="37" y="9"/>
                    <a:pt x="37" y="9"/>
                    <a:pt x="37" y="9"/>
                  </a:cubicBezTo>
                  <a:cubicBezTo>
                    <a:pt x="36" y="9"/>
                    <a:pt x="34" y="9"/>
                    <a:pt x="32" y="9"/>
                  </a:cubicBezTo>
                  <a:cubicBezTo>
                    <a:pt x="30" y="4"/>
                    <a:pt x="30" y="4"/>
                    <a:pt x="30" y="4"/>
                  </a:cubicBezTo>
                  <a:cubicBezTo>
                    <a:pt x="29" y="2"/>
                    <a:pt x="26" y="1"/>
                    <a:pt x="24" y="2"/>
                  </a:cubicBezTo>
                  <a:cubicBezTo>
                    <a:pt x="19" y="4"/>
                    <a:pt x="19" y="4"/>
                    <a:pt x="19" y="4"/>
                  </a:cubicBezTo>
                  <a:cubicBezTo>
                    <a:pt x="16" y="5"/>
                    <a:pt x="15" y="8"/>
                    <a:pt x="16" y="11"/>
                  </a:cubicBezTo>
                  <a:cubicBezTo>
                    <a:pt x="18" y="15"/>
                    <a:pt x="18" y="15"/>
                    <a:pt x="18" y="15"/>
                  </a:cubicBezTo>
                  <a:cubicBezTo>
                    <a:pt x="16" y="16"/>
                    <a:pt x="15" y="17"/>
                    <a:pt x="14" y="19"/>
                  </a:cubicBezTo>
                  <a:cubicBezTo>
                    <a:pt x="10" y="17"/>
                    <a:pt x="10" y="17"/>
                    <a:pt x="10" y="17"/>
                  </a:cubicBezTo>
                  <a:cubicBezTo>
                    <a:pt x="7" y="16"/>
                    <a:pt x="4" y="17"/>
                    <a:pt x="3" y="20"/>
                  </a:cubicBezTo>
                  <a:cubicBezTo>
                    <a:pt x="1" y="25"/>
                    <a:pt x="1" y="25"/>
                    <a:pt x="1" y="25"/>
                  </a:cubicBezTo>
                  <a:cubicBezTo>
                    <a:pt x="0" y="28"/>
                    <a:pt x="2" y="30"/>
                    <a:pt x="4" y="31"/>
                  </a:cubicBezTo>
                  <a:cubicBezTo>
                    <a:pt x="8" y="33"/>
                    <a:pt x="8" y="33"/>
                    <a:pt x="8" y="33"/>
                  </a:cubicBezTo>
                  <a:cubicBezTo>
                    <a:pt x="8" y="35"/>
                    <a:pt x="8" y="37"/>
                    <a:pt x="8" y="39"/>
                  </a:cubicBezTo>
                  <a:cubicBezTo>
                    <a:pt x="4" y="40"/>
                    <a:pt x="4" y="40"/>
                    <a:pt x="4" y="40"/>
                  </a:cubicBezTo>
                  <a:cubicBezTo>
                    <a:pt x="2" y="41"/>
                    <a:pt x="1" y="44"/>
                    <a:pt x="2" y="47"/>
                  </a:cubicBezTo>
                  <a:cubicBezTo>
                    <a:pt x="4" y="52"/>
                    <a:pt x="4" y="52"/>
                    <a:pt x="4" y="52"/>
                  </a:cubicBezTo>
                  <a:cubicBezTo>
                    <a:pt x="5" y="55"/>
                    <a:pt x="8" y="56"/>
                    <a:pt x="10" y="55"/>
                  </a:cubicBezTo>
                  <a:cubicBezTo>
                    <a:pt x="14" y="53"/>
                    <a:pt x="14" y="53"/>
                    <a:pt x="14" y="53"/>
                  </a:cubicBezTo>
                  <a:cubicBezTo>
                    <a:pt x="16" y="54"/>
                    <a:pt x="17" y="56"/>
                    <a:pt x="18" y="57"/>
                  </a:cubicBezTo>
                  <a:cubicBezTo>
                    <a:pt x="17" y="61"/>
                    <a:pt x="17" y="61"/>
                    <a:pt x="17" y="61"/>
                  </a:cubicBezTo>
                  <a:cubicBezTo>
                    <a:pt x="16" y="63"/>
                    <a:pt x="17" y="66"/>
                    <a:pt x="20" y="67"/>
                  </a:cubicBezTo>
                  <a:cubicBezTo>
                    <a:pt x="25" y="69"/>
                    <a:pt x="25" y="69"/>
                    <a:pt x="25" y="69"/>
                  </a:cubicBezTo>
                  <a:cubicBezTo>
                    <a:pt x="27" y="70"/>
                    <a:pt x="30" y="69"/>
                    <a:pt x="31" y="66"/>
                  </a:cubicBezTo>
                  <a:cubicBezTo>
                    <a:pt x="33" y="62"/>
                    <a:pt x="33" y="62"/>
                    <a:pt x="33" y="62"/>
                  </a:cubicBezTo>
                  <a:cubicBezTo>
                    <a:pt x="35" y="62"/>
                    <a:pt x="37" y="62"/>
                    <a:pt x="38" y="62"/>
                  </a:cubicBezTo>
                  <a:cubicBezTo>
                    <a:pt x="40" y="66"/>
                    <a:pt x="40" y="66"/>
                    <a:pt x="40" y="66"/>
                  </a:cubicBezTo>
                  <a:cubicBezTo>
                    <a:pt x="41" y="69"/>
                    <a:pt x="44" y="70"/>
                    <a:pt x="47" y="69"/>
                  </a:cubicBezTo>
                  <a:cubicBezTo>
                    <a:pt x="52" y="67"/>
                    <a:pt x="52" y="67"/>
                    <a:pt x="52" y="67"/>
                  </a:cubicBezTo>
                  <a:cubicBezTo>
                    <a:pt x="54" y="65"/>
                    <a:pt x="56" y="63"/>
                    <a:pt x="54" y="60"/>
                  </a:cubicBezTo>
                  <a:cubicBezTo>
                    <a:pt x="53" y="56"/>
                    <a:pt x="53" y="56"/>
                    <a:pt x="53" y="56"/>
                  </a:cubicBezTo>
                  <a:cubicBezTo>
                    <a:pt x="54" y="54"/>
                    <a:pt x="55" y="53"/>
                    <a:pt x="56" y="52"/>
                  </a:cubicBezTo>
                  <a:cubicBezTo>
                    <a:pt x="61" y="54"/>
                    <a:pt x="61" y="54"/>
                    <a:pt x="61" y="54"/>
                  </a:cubicBezTo>
                  <a:cubicBezTo>
                    <a:pt x="63" y="55"/>
                    <a:pt x="66" y="53"/>
                    <a:pt x="67" y="51"/>
                  </a:cubicBezTo>
                  <a:cubicBezTo>
                    <a:pt x="69" y="46"/>
                    <a:pt x="69" y="46"/>
                    <a:pt x="69" y="46"/>
                  </a:cubicBezTo>
                  <a:cubicBezTo>
                    <a:pt x="70" y="43"/>
                    <a:pt x="69" y="40"/>
                    <a:pt x="66" y="39"/>
                  </a:cubicBezTo>
                  <a:close/>
                  <a:moveTo>
                    <a:pt x="40" y="48"/>
                  </a:moveTo>
                  <a:cubicBezTo>
                    <a:pt x="33" y="51"/>
                    <a:pt x="25" y="48"/>
                    <a:pt x="22" y="41"/>
                  </a:cubicBezTo>
                  <a:cubicBezTo>
                    <a:pt x="19" y="34"/>
                    <a:pt x="23" y="26"/>
                    <a:pt x="29" y="23"/>
                  </a:cubicBezTo>
                  <a:cubicBezTo>
                    <a:pt x="36" y="20"/>
                    <a:pt x="44" y="23"/>
                    <a:pt x="47" y="30"/>
                  </a:cubicBezTo>
                  <a:cubicBezTo>
                    <a:pt x="50" y="37"/>
                    <a:pt x="47" y="45"/>
                    <a:pt x="40" y="48"/>
                  </a:cubicBezTo>
                  <a:close/>
                </a:path>
              </a:pathLst>
            </a:custGeom>
            <a:solidFill>
              <a:schemeClr val="bg1">
                <a:lumMod val="95000"/>
              </a:schemeClr>
            </a:solidFill>
            <a:ln>
              <a:noFill/>
            </a:ln>
          </p:spPr>
          <p:txBody>
            <a:bodyPr/>
            <a:lstStyle/>
            <a:p>
              <a:pPr>
                <a:defRPr/>
              </a:pPr>
              <a:endParaRPr lang="zh-CN" altLang="en-US"/>
            </a:p>
          </p:txBody>
        </p:sp>
        <p:sp>
          <p:nvSpPr>
            <p:cNvPr id="447" name="Freeform 248"/>
            <p:cNvSpPr>
              <a:spLocks noEditPoints="1"/>
            </p:cNvSpPr>
            <p:nvPr/>
          </p:nvSpPr>
          <p:spPr bwMode="auto">
            <a:xfrm>
              <a:off x="9158171" y="411600"/>
              <a:ext cx="241434" cy="488324"/>
            </a:xfrm>
            <a:custGeom>
              <a:avLst/>
              <a:gdLst>
                <a:gd name="T0" fmla="*/ 101 w 143"/>
                <a:gd name="T1" fmla="*/ 130 h 290"/>
                <a:gd name="T2" fmla="*/ 99 w 143"/>
                <a:gd name="T3" fmla="*/ 70 h 290"/>
                <a:gd name="T4" fmla="*/ 103 w 143"/>
                <a:gd name="T5" fmla="*/ 70 h 290"/>
                <a:gd name="T6" fmla="*/ 120 w 143"/>
                <a:gd name="T7" fmla="*/ 74 h 290"/>
                <a:gd name="T8" fmla="*/ 125 w 143"/>
                <a:gd name="T9" fmla="*/ 70 h 290"/>
                <a:gd name="T10" fmla="*/ 129 w 143"/>
                <a:gd name="T11" fmla="*/ 59 h 290"/>
                <a:gd name="T12" fmla="*/ 130 w 143"/>
                <a:gd name="T13" fmla="*/ 47 h 290"/>
                <a:gd name="T14" fmla="*/ 128 w 143"/>
                <a:gd name="T15" fmla="*/ 41 h 290"/>
                <a:gd name="T16" fmla="*/ 121 w 143"/>
                <a:gd name="T17" fmla="*/ 39 h 290"/>
                <a:gd name="T18" fmla="*/ 112 w 143"/>
                <a:gd name="T19" fmla="*/ 37 h 290"/>
                <a:gd name="T20" fmla="*/ 98 w 143"/>
                <a:gd name="T21" fmla="*/ 36 h 290"/>
                <a:gd name="T22" fmla="*/ 98 w 143"/>
                <a:gd name="T23" fmla="*/ 9 h 290"/>
                <a:gd name="T24" fmla="*/ 88 w 143"/>
                <a:gd name="T25" fmla="*/ 0 h 290"/>
                <a:gd name="T26" fmla="*/ 79 w 143"/>
                <a:gd name="T27" fmla="*/ 10 h 290"/>
                <a:gd name="T28" fmla="*/ 80 w 143"/>
                <a:gd name="T29" fmla="*/ 36 h 290"/>
                <a:gd name="T30" fmla="*/ 77 w 143"/>
                <a:gd name="T31" fmla="*/ 36 h 290"/>
                <a:gd name="T32" fmla="*/ 61 w 143"/>
                <a:gd name="T33" fmla="*/ 37 h 290"/>
                <a:gd name="T34" fmla="*/ 60 w 143"/>
                <a:gd name="T35" fmla="*/ 10 h 290"/>
                <a:gd name="T36" fmla="*/ 51 w 143"/>
                <a:gd name="T37" fmla="*/ 1 h 290"/>
                <a:gd name="T38" fmla="*/ 42 w 143"/>
                <a:gd name="T39" fmla="*/ 11 h 290"/>
                <a:gd name="T40" fmla="*/ 42 w 143"/>
                <a:gd name="T41" fmla="*/ 42 h 290"/>
                <a:gd name="T42" fmla="*/ 21 w 143"/>
                <a:gd name="T43" fmla="*/ 53 h 290"/>
                <a:gd name="T44" fmla="*/ 8 w 143"/>
                <a:gd name="T45" fmla="*/ 71 h 290"/>
                <a:gd name="T46" fmla="*/ 4 w 143"/>
                <a:gd name="T47" fmla="*/ 92 h 290"/>
                <a:gd name="T48" fmla="*/ 9 w 143"/>
                <a:gd name="T49" fmla="*/ 116 h 290"/>
                <a:gd name="T50" fmla="*/ 22 w 143"/>
                <a:gd name="T51" fmla="*/ 134 h 290"/>
                <a:gd name="T52" fmla="*/ 41 w 143"/>
                <a:gd name="T53" fmla="*/ 146 h 290"/>
                <a:gd name="T54" fmla="*/ 45 w 143"/>
                <a:gd name="T55" fmla="*/ 148 h 290"/>
                <a:gd name="T56" fmla="*/ 46 w 143"/>
                <a:gd name="T57" fmla="*/ 214 h 290"/>
                <a:gd name="T58" fmla="*/ 30 w 143"/>
                <a:gd name="T59" fmla="*/ 211 h 290"/>
                <a:gd name="T60" fmla="*/ 8 w 143"/>
                <a:gd name="T61" fmla="*/ 205 h 290"/>
                <a:gd name="T62" fmla="*/ 4 w 143"/>
                <a:gd name="T63" fmla="*/ 209 h 290"/>
                <a:gd name="T64" fmla="*/ 1 w 143"/>
                <a:gd name="T65" fmla="*/ 220 h 290"/>
                <a:gd name="T66" fmla="*/ 0 w 143"/>
                <a:gd name="T67" fmla="*/ 231 h 290"/>
                <a:gd name="T68" fmla="*/ 1 w 143"/>
                <a:gd name="T69" fmla="*/ 238 h 290"/>
                <a:gd name="T70" fmla="*/ 23 w 143"/>
                <a:gd name="T71" fmla="*/ 246 h 290"/>
                <a:gd name="T72" fmla="*/ 47 w 143"/>
                <a:gd name="T73" fmla="*/ 248 h 290"/>
                <a:gd name="T74" fmla="*/ 48 w 143"/>
                <a:gd name="T75" fmla="*/ 281 h 290"/>
                <a:gd name="T76" fmla="*/ 57 w 143"/>
                <a:gd name="T77" fmla="*/ 290 h 290"/>
                <a:gd name="T78" fmla="*/ 66 w 143"/>
                <a:gd name="T79" fmla="*/ 281 h 290"/>
                <a:gd name="T80" fmla="*/ 66 w 143"/>
                <a:gd name="T81" fmla="*/ 249 h 290"/>
                <a:gd name="T82" fmla="*/ 84 w 143"/>
                <a:gd name="T83" fmla="*/ 247 h 290"/>
                <a:gd name="T84" fmla="*/ 85 w 143"/>
                <a:gd name="T85" fmla="*/ 280 h 290"/>
                <a:gd name="T86" fmla="*/ 95 w 143"/>
                <a:gd name="T87" fmla="*/ 290 h 290"/>
                <a:gd name="T88" fmla="*/ 104 w 143"/>
                <a:gd name="T89" fmla="*/ 280 h 290"/>
                <a:gd name="T90" fmla="*/ 103 w 143"/>
                <a:gd name="T91" fmla="*/ 242 h 290"/>
                <a:gd name="T92" fmla="*/ 119 w 143"/>
                <a:gd name="T93" fmla="*/ 235 h 290"/>
                <a:gd name="T94" fmla="*/ 136 w 143"/>
                <a:gd name="T95" fmla="*/ 216 h 290"/>
                <a:gd name="T96" fmla="*/ 142 w 143"/>
                <a:gd name="T97" fmla="*/ 187 h 290"/>
                <a:gd name="T98" fmla="*/ 127 w 143"/>
                <a:gd name="T99" fmla="*/ 148 h 290"/>
                <a:gd name="T100" fmla="*/ 101 w 143"/>
                <a:gd name="T101" fmla="*/ 130 h 290"/>
                <a:gd name="T102" fmla="*/ 84 w 143"/>
                <a:gd name="T103" fmla="*/ 210 h 290"/>
                <a:gd name="T104" fmla="*/ 65 w 143"/>
                <a:gd name="T105" fmla="*/ 213 h 290"/>
                <a:gd name="T106" fmla="*/ 64 w 143"/>
                <a:gd name="T107" fmla="*/ 156 h 290"/>
                <a:gd name="T108" fmla="*/ 83 w 143"/>
                <a:gd name="T109" fmla="*/ 164 h 290"/>
                <a:gd name="T110" fmla="*/ 84 w 143"/>
                <a:gd name="T111" fmla="*/ 210 h 290"/>
                <a:gd name="T112" fmla="*/ 82 w 143"/>
                <a:gd name="T113" fmla="*/ 121 h 290"/>
                <a:gd name="T114" fmla="*/ 63 w 143"/>
                <a:gd name="T115" fmla="*/ 114 h 290"/>
                <a:gd name="T116" fmla="*/ 62 w 143"/>
                <a:gd name="T117" fmla="*/ 71 h 290"/>
                <a:gd name="T118" fmla="*/ 80 w 143"/>
                <a:gd name="T119" fmla="*/ 69 h 290"/>
                <a:gd name="T120" fmla="*/ 82 w 143"/>
                <a:gd name="T121" fmla="*/ 121 h 2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43" h="290">
                  <a:moveTo>
                    <a:pt x="101" y="130"/>
                  </a:moveTo>
                  <a:cubicBezTo>
                    <a:pt x="99" y="70"/>
                    <a:pt x="99" y="70"/>
                    <a:pt x="99" y="70"/>
                  </a:cubicBezTo>
                  <a:cubicBezTo>
                    <a:pt x="100" y="70"/>
                    <a:pt x="101" y="70"/>
                    <a:pt x="103" y="70"/>
                  </a:cubicBezTo>
                  <a:cubicBezTo>
                    <a:pt x="110" y="72"/>
                    <a:pt x="116" y="73"/>
                    <a:pt x="120" y="74"/>
                  </a:cubicBezTo>
                  <a:cubicBezTo>
                    <a:pt x="122" y="75"/>
                    <a:pt x="124" y="73"/>
                    <a:pt x="125" y="70"/>
                  </a:cubicBezTo>
                  <a:cubicBezTo>
                    <a:pt x="127" y="67"/>
                    <a:pt x="128" y="63"/>
                    <a:pt x="129" y="59"/>
                  </a:cubicBezTo>
                  <a:cubicBezTo>
                    <a:pt x="130" y="55"/>
                    <a:pt x="131" y="51"/>
                    <a:pt x="130" y="47"/>
                  </a:cubicBezTo>
                  <a:cubicBezTo>
                    <a:pt x="130" y="44"/>
                    <a:pt x="129" y="42"/>
                    <a:pt x="128" y="41"/>
                  </a:cubicBezTo>
                  <a:cubicBezTo>
                    <a:pt x="126" y="41"/>
                    <a:pt x="124" y="40"/>
                    <a:pt x="121" y="39"/>
                  </a:cubicBezTo>
                  <a:cubicBezTo>
                    <a:pt x="119" y="39"/>
                    <a:pt x="116" y="38"/>
                    <a:pt x="112" y="37"/>
                  </a:cubicBezTo>
                  <a:cubicBezTo>
                    <a:pt x="109" y="37"/>
                    <a:pt x="104" y="36"/>
                    <a:pt x="98" y="36"/>
                  </a:cubicBezTo>
                  <a:cubicBezTo>
                    <a:pt x="98" y="9"/>
                    <a:pt x="98" y="9"/>
                    <a:pt x="98" y="9"/>
                  </a:cubicBezTo>
                  <a:cubicBezTo>
                    <a:pt x="98" y="4"/>
                    <a:pt x="94" y="0"/>
                    <a:pt x="88" y="0"/>
                  </a:cubicBezTo>
                  <a:cubicBezTo>
                    <a:pt x="83" y="0"/>
                    <a:pt x="79" y="5"/>
                    <a:pt x="79" y="10"/>
                  </a:cubicBezTo>
                  <a:cubicBezTo>
                    <a:pt x="80" y="36"/>
                    <a:pt x="80" y="36"/>
                    <a:pt x="80" y="36"/>
                  </a:cubicBezTo>
                  <a:cubicBezTo>
                    <a:pt x="79" y="36"/>
                    <a:pt x="78" y="36"/>
                    <a:pt x="77" y="36"/>
                  </a:cubicBezTo>
                  <a:cubicBezTo>
                    <a:pt x="71" y="36"/>
                    <a:pt x="66" y="37"/>
                    <a:pt x="61" y="37"/>
                  </a:cubicBezTo>
                  <a:cubicBezTo>
                    <a:pt x="60" y="10"/>
                    <a:pt x="60" y="10"/>
                    <a:pt x="60" y="10"/>
                  </a:cubicBezTo>
                  <a:cubicBezTo>
                    <a:pt x="60" y="5"/>
                    <a:pt x="56" y="1"/>
                    <a:pt x="51" y="1"/>
                  </a:cubicBezTo>
                  <a:cubicBezTo>
                    <a:pt x="46" y="1"/>
                    <a:pt x="42" y="5"/>
                    <a:pt x="42" y="11"/>
                  </a:cubicBezTo>
                  <a:cubicBezTo>
                    <a:pt x="42" y="42"/>
                    <a:pt x="42" y="42"/>
                    <a:pt x="42" y="42"/>
                  </a:cubicBezTo>
                  <a:cubicBezTo>
                    <a:pt x="34" y="45"/>
                    <a:pt x="27" y="49"/>
                    <a:pt x="21" y="53"/>
                  </a:cubicBezTo>
                  <a:cubicBezTo>
                    <a:pt x="15" y="58"/>
                    <a:pt x="11" y="64"/>
                    <a:pt x="8" y="71"/>
                  </a:cubicBezTo>
                  <a:cubicBezTo>
                    <a:pt x="5" y="78"/>
                    <a:pt x="4" y="85"/>
                    <a:pt x="4" y="92"/>
                  </a:cubicBezTo>
                  <a:cubicBezTo>
                    <a:pt x="4" y="102"/>
                    <a:pt x="6" y="110"/>
                    <a:pt x="9" y="116"/>
                  </a:cubicBezTo>
                  <a:cubicBezTo>
                    <a:pt x="12" y="123"/>
                    <a:pt x="17" y="129"/>
                    <a:pt x="22" y="134"/>
                  </a:cubicBezTo>
                  <a:cubicBezTo>
                    <a:pt x="27" y="138"/>
                    <a:pt x="34" y="142"/>
                    <a:pt x="41" y="146"/>
                  </a:cubicBezTo>
                  <a:cubicBezTo>
                    <a:pt x="42" y="147"/>
                    <a:pt x="43" y="147"/>
                    <a:pt x="45" y="148"/>
                  </a:cubicBezTo>
                  <a:cubicBezTo>
                    <a:pt x="46" y="214"/>
                    <a:pt x="46" y="214"/>
                    <a:pt x="46" y="214"/>
                  </a:cubicBezTo>
                  <a:cubicBezTo>
                    <a:pt x="40" y="213"/>
                    <a:pt x="34" y="213"/>
                    <a:pt x="30" y="211"/>
                  </a:cubicBezTo>
                  <a:cubicBezTo>
                    <a:pt x="22" y="209"/>
                    <a:pt x="15" y="207"/>
                    <a:pt x="8" y="205"/>
                  </a:cubicBezTo>
                  <a:cubicBezTo>
                    <a:pt x="7" y="205"/>
                    <a:pt x="6" y="206"/>
                    <a:pt x="4" y="209"/>
                  </a:cubicBezTo>
                  <a:cubicBezTo>
                    <a:pt x="3" y="212"/>
                    <a:pt x="2" y="216"/>
                    <a:pt x="1" y="220"/>
                  </a:cubicBezTo>
                  <a:cubicBezTo>
                    <a:pt x="0" y="224"/>
                    <a:pt x="0" y="227"/>
                    <a:pt x="0" y="231"/>
                  </a:cubicBezTo>
                  <a:cubicBezTo>
                    <a:pt x="0" y="235"/>
                    <a:pt x="0" y="237"/>
                    <a:pt x="1" y="238"/>
                  </a:cubicBezTo>
                  <a:cubicBezTo>
                    <a:pt x="5" y="241"/>
                    <a:pt x="12" y="243"/>
                    <a:pt x="23" y="246"/>
                  </a:cubicBezTo>
                  <a:cubicBezTo>
                    <a:pt x="30" y="247"/>
                    <a:pt x="38" y="248"/>
                    <a:pt x="47" y="248"/>
                  </a:cubicBezTo>
                  <a:cubicBezTo>
                    <a:pt x="48" y="281"/>
                    <a:pt x="48" y="281"/>
                    <a:pt x="48" y="281"/>
                  </a:cubicBezTo>
                  <a:cubicBezTo>
                    <a:pt x="48" y="286"/>
                    <a:pt x="52" y="290"/>
                    <a:pt x="57" y="290"/>
                  </a:cubicBezTo>
                  <a:cubicBezTo>
                    <a:pt x="62" y="290"/>
                    <a:pt x="66" y="286"/>
                    <a:pt x="66" y="281"/>
                  </a:cubicBezTo>
                  <a:cubicBezTo>
                    <a:pt x="66" y="249"/>
                    <a:pt x="66" y="249"/>
                    <a:pt x="66" y="249"/>
                  </a:cubicBezTo>
                  <a:cubicBezTo>
                    <a:pt x="72" y="248"/>
                    <a:pt x="78" y="248"/>
                    <a:pt x="84" y="247"/>
                  </a:cubicBezTo>
                  <a:cubicBezTo>
                    <a:pt x="85" y="280"/>
                    <a:pt x="85" y="280"/>
                    <a:pt x="85" y="280"/>
                  </a:cubicBezTo>
                  <a:cubicBezTo>
                    <a:pt x="85" y="286"/>
                    <a:pt x="90" y="290"/>
                    <a:pt x="95" y="290"/>
                  </a:cubicBezTo>
                  <a:cubicBezTo>
                    <a:pt x="100" y="289"/>
                    <a:pt x="104" y="285"/>
                    <a:pt x="104" y="280"/>
                  </a:cubicBezTo>
                  <a:cubicBezTo>
                    <a:pt x="103" y="242"/>
                    <a:pt x="103" y="242"/>
                    <a:pt x="103" y="242"/>
                  </a:cubicBezTo>
                  <a:cubicBezTo>
                    <a:pt x="109" y="240"/>
                    <a:pt x="114" y="238"/>
                    <a:pt x="119" y="235"/>
                  </a:cubicBezTo>
                  <a:cubicBezTo>
                    <a:pt x="126" y="230"/>
                    <a:pt x="132" y="224"/>
                    <a:pt x="136" y="216"/>
                  </a:cubicBezTo>
                  <a:cubicBezTo>
                    <a:pt x="141" y="208"/>
                    <a:pt x="143" y="199"/>
                    <a:pt x="142" y="187"/>
                  </a:cubicBezTo>
                  <a:cubicBezTo>
                    <a:pt x="142" y="171"/>
                    <a:pt x="137" y="158"/>
                    <a:pt x="127" y="148"/>
                  </a:cubicBezTo>
                  <a:cubicBezTo>
                    <a:pt x="121" y="141"/>
                    <a:pt x="112" y="135"/>
                    <a:pt x="101" y="130"/>
                  </a:cubicBezTo>
                  <a:close/>
                  <a:moveTo>
                    <a:pt x="84" y="210"/>
                  </a:moveTo>
                  <a:cubicBezTo>
                    <a:pt x="78" y="212"/>
                    <a:pt x="72" y="213"/>
                    <a:pt x="65" y="213"/>
                  </a:cubicBezTo>
                  <a:cubicBezTo>
                    <a:pt x="64" y="156"/>
                    <a:pt x="64" y="156"/>
                    <a:pt x="64" y="156"/>
                  </a:cubicBezTo>
                  <a:cubicBezTo>
                    <a:pt x="71" y="158"/>
                    <a:pt x="78" y="161"/>
                    <a:pt x="83" y="164"/>
                  </a:cubicBezTo>
                  <a:lnTo>
                    <a:pt x="84" y="210"/>
                  </a:lnTo>
                  <a:close/>
                  <a:moveTo>
                    <a:pt x="82" y="121"/>
                  </a:moveTo>
                  <a:cubicBezTo>
                    <a:pt x="74" y="119"/>
                    <a:pt x="68" y="116"/>
                    <a:pt x="63" y="114"/>
                  </a:cubicBezTo>
                  <a:cubicBezTo>
                    <a:pt x="62" y="71"/>
                    <a:pt x="62" y="71"/>
                    <a:pt x="62" y="71"/>
                  </a:cubicBezTo>
                  <a:cubicBezTo>
                    <a:pt x="67" y="70"/>
                    <a:pt x="73" y="69"/>
                    <a:pt x="80" y="69"/>
                  </a:cubicBezTo>
                  <a:lnTo>
                    <a:pt x="82" y="121"/>
                  </a:lnTo>
                  <a:close/>
                </a:path>
              </a:pathLst>
            </a:custGeom>
            <a:solidFill>
              <a:schemeClr val="bg1">
                <a:lumMod val="95000"/>
              </a:schemeClr>
            </a:solidFill>
            <a:ln>
              <a:noFill/>
            </a:ln>
          </p:spPr>
          <p:txBody>
            <a:bodyPr/>
            <a:lstStyle/>
            <a:p>
              <a:pPr>
                <a:defRPr/>
              </a:pPr>
              <a:endParaRPr lang="zh-CN" altLang="en-US"/>
            </a:p>
          </p:txBody>
        </p:sp>
        <p:sp>
          <p:nvSpPr>
            <p:cNvPr id="450" name="Freeform 249"/>
            <p:cNvSpPr>
              <a:spLocks noEditPoints="1"/>
            </p:cNvSpPr>
            <p:nvPr/>
          </p:nvSpPr>
          <p:spPr bwMode="auto">
            <a:xfrm>
              <a:off x="9259110" y="3105567"/>
              <a:ext cx="73658" cy="126856"/>
            </a:xfrm>
            <a:custGeom>
              <a:avLst/>
              <a:gdLst>
                <a:gd name="T0" fmla="*/ 21 w 44"/>
                <a:gd name="T1" fmla="*/ 0 h 75"/>
                <a:gd name="T2" fmla="*/ 1 w 44"/>
                <a:gd name="T3" fmla="*/ 54 h 75"/>
                <a:gd name="T4" fmla="*/ 22 w 44"/>
                <a:gd name="T5" fmla="*/ 75 h 75"/>
                <a:gd name="T6" fmla="*/ 43 w 44"/>
                <a:gd name="T7" fmla="*/ 53 h 75"/>
                <a:gd name="T8" fmla="*/ 21 w 44"/>
                <a:gd name="T9" fmla="*/ 0 h 75"/>
                <a:gd name="T10" fmla="*/ 22 w 44"/>
                <a:gd name="T11" fmla="*/ 66 h 75"/>
                <a:gd name="T12" fmla="*/ 35 w 44"/>
                <a:gd name="T13" fmla="*/ 49 h 75"/>
                <a:gd name="T14" fmla="*/ 22 w 44"/>
                <a:gd name="T15" fmla="*/ 66 h 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4" h="75">
                  <a:moveTo>
                    <a:pt x="21" y="0"/>
                  </a:moveTo>
                  <a:cubicBezTo>
                    <a:pt x="21" y="0"/>
                    <a:pt x="0" y="32"/>
                    <a:pt x="1" y="54"/>
                  </a:cubicBezTo>
                  <a:cubicBezTo>
                    <a:pt x="1" y="66"/>
                    <a:pt x="11" y="75"/>
                    <a:pt x="22" y="75"/>
                  </a:cubicBezTo>
                  <a:cubicBezTo>
                    <a:pt x="34" y="75"/>
                    <a:pt x="44" y="65"/>
                    <a:pt x="43" y="53"/>
                  </a:cubicBezTo>
                  <a:cubicBezTo>
                    <a:pt x="43" y="31"/>
                    <a:pt x="21" y="0"/>
                    <a:pt x="21" y="0"/>
                  </a:cubicBezTo>
                  <a:moveTo>
                    <a:pt x="22" y="66"/>
                  </a:moveTo>
                  <a:cubicBezTo>
                    <a:pt x="35" y="49"/>
                    <a:pt x="35" y="49"/>
                    <a:pt x="35" y="49"/>
                  </a:cubicBezTo>
                  <a:cubicBezTo>
                    <a:pt x="35" y="49"/>
                    <a:pt x="37" y="66"/>
                    <a:pt x="22" y="66"/>
                  </a:cubicBezTo>
                </a:path>
              </a:pathLst>
            </a:custGeom>
            <a:solidFill>
              <a:schemeClr val="bg1">
                <a:lumMod val="95000"/>
              </a:schemeClr>
            </a:solidFill>
            <a:ln>
              <a:noFill/>
            </a:ln>
          </p:spPr>
          <p:txBody>
            <a:bodyPr/>
            <a:lstStyle/>
            <a:p>
              <a:pPr>
                <a:defRPr/>
              </a:pPr>
              <a:endParaRPr lang="zh-CN" altLang="en-US"/>
            </a:p>
          </p:txBody>
        </p:sp>
        <p:sp>
          <p:nvSpPr>
            <p:cNvPr id="453" name="Freeform 250"/>
            <p:cNvSpPr>
              <a:spLocks noEditPoints="1"/>
            </p:cNvSpPr>
            <p:nvPr/>
          </p:nvSpPr>
          <p:spPr bwMode="auto">
            <a:xfrm>
              <a:off x="9259110" y="2523124"/>
              <a:ext cx="73658" cy="126856"/>
            </a:xfrm>
            <a:custGeom>
              <a:avLst/>
              <a:gdLst>
                <a:gd name="T0" fmla="*/ 21 w 44"/>
                <a:gd name="T1" fmla="*/ 0 h 75"/>
                <a:gd name="T2" fmla="*/ 1 w 44"/>
                <a:gd name="T3" fmla="*/ 54 h 75"/>
                <a:gd name="T4" fmla="*/ 22 w 44"/>
                <a:gd name="T5" fmla="*/ 75 h 75"/>
                <a:gd name="T6" fmla="*/ 43 w 44"/>
                <a:gd name="T7" fmla="*/ 53 h 75"/>
                <a:gd name="T8" fmla="*/ 21 w 44"/>
                <a:gd name="T9" fmla="*/ 0 h 75"/>
                <a:gd name="T10" fmla="*/ 22 w 44"/>
                <a:gd name="T11" fmla="*/ 66 h 75"/>
                <a:gd name="T12" fmla="*/ 35 w 44"/>
                <a:gd name="T13" fmla="*/ 49 h 75"/>
                <a:gd name="T14" fmla="*/ 22 w 44"/>
                <a:gd name="T15" fmla="*/ 66 h 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4" h="75">
                  <a:moveTo>
                    <a:pt x="21" y="0"/>
                  </a:moveTo>
                  <a:cubicBezTo>
                    <a:pt x="21" y="0"/>
                    <a:pt x="0" y="32"/>
                    <a:pt x="1" y="54"/>
                  </a:cubicBezTo>
                  <a:cubicBezTo>
                    <a:pt x="1" y="66"/>
                    <a:pt x="11" y="75"/>
                    <a:pt x="22" y="75"/>
                  </a:cubicBezTo>
                  <a:cubicBezTo>
                    <a:pt x="34" y="74"/>
                    <a:pt x="44" y="65"/>
                    <a:pt x="43" y="53"/>
                  </a:cubicBezTo>
                  <a:cubicBezTo>
                    <a:pt x="43" y="31"/>
                    <a:pt x="21" y="0"/>
                    <a:pt x="21" y="0"/>
                  </a:cubicBezTo>
                  <a:close/>
                  <a:moveTo>
                    <a:pt x="22" y="66"/>
                  </a:moveTo>
                  <a:cubicBezTo>
                    <a:pt x="35" y="49"/>
                    <a:pt x="35" y="49"/>
                    <a:pt x="35" y="49"/>
                  </a:cubicBezTo>
                  <a:cubicBezTo>
                    <a:pt x="35" y="49"/>
                    <a:pt x="37" y="66"/>
                    <a:pt x="22" y="66"/>
                  </a:cubicBezTo>
                  <a:close/>
                </a:path>
              </a:pathLst>
            </a:custGeom>
            <a:solidFill>
              <a:schemeClr val="bg1">
                <a:lumMod val="95000"/>
              </a:schemeClr>
            </a:solidFill>
            <a:ln>
              <a:noFill/>
            </a:ln>
          </p:spPr>
          <p:txBody>
            <a:bodyPr/>
            <a:lstStyle/>
            <a:p>
              <a:pPr>
                <a:defRPr/>
              </a:pPr>
              <a:endParaRPr lang="zh-CN" altLang="en-US"/>
            </a:p>
          </p:txBody>
        </p:sp>
        <p:sp>
          <p:nvSpPr>
            <p:cNvPr id="470" name="Freeform 251"/>
            <p:cNvSpPr>
              <a:spLocks noEditPoints="1"/>
            </p:cNvSpPr>
            <p:nvPr/>
          </p:nvSpPr>
          <p:spPr bwMode="auto">
            <a:xfrm>
              <a:off x="9151352" y="1644686"/>
              <a:ext cx="115943" cy="201877"/>
            </a:xfrm>
            <a:custGeom>
              <a:avLst/>
              <a:gdLst>
                <a:gd name="T0" fmla="*/ 33 w 69"/>
                <a:gd name="T1" fmla="*/ 0 h 119"/>
                <a:gd name="T2" fmla="*/ 1 w 69"/>
                <a:gd name="T3" fmla="*/ 85 h 119"/>
                <a:gd name="T4" fmla="*/ 36 w 69"/>
                <a:gd name="T5" fmla="*/ 118 h 119"/>
                <a:gd name="T6" fmla="*/ 69 w 69"/>
                <a:gd name="T7" fmla="*/ 84 h 119"/>
                <a:gd name="T8" fmla="*/ 33 w 69"/>
                <a:gd name="T9" fmla="*/ 0 h 119"/>
                <a:gd name="T10" fmla="*/ 35 w 69"/>
                <a:gd name="T11" fmla="*/ 105 h 119"/>
                <a:gd name="T12" fmla="*/ 55 w 69"/>
                <a:gd name="T13" fmla="*/ 77 h 119"/>
                <a:gd name="T14" fmla="*/ 35 w 69"/>
                <a:gd name="T15" fmla="*/ 105 h 11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9" h="119">
                  <a:moveTo>
                    <a:pt x="33" y="0"/>
                  </a:moveTo>
                  <a:cubicBezTo>
                    <a:pt x="33" y="0"/>
                    <a:pt x="0" y="50"/>
                    <a:pt x="1" y="85"/>
                  </a:cubicBezTo>
                  <a:cubicBezTo>
                    <a:pt x="2" y="104"/>
                    <a:pt x="17" y="119"/>
                    <a:pt x="36" y="118"/>
                  </a:cubicBezTo>
                  <a:cubicBezTo>
                    <a:pt x="54" y="118"/>
                    <a:pt x="69" y="102"/>
                    <a:pt x="69" y="84"/>
                  </a:cubicBezTo>
                  <a:cubicBezTo>
                    <a:pt x="68" y="49"/>
                    <a:pt x="33" y="0"/>
                    <a:pt x="33" y="0"/>
                  </a:cubicBezTo>
                  <a:close/>
                  <a:moveTo>
                    <a:pt x="35" y="105"/>
                  </a:moveTo>
                  <a:cubicBezTo>
                    <a:pt x="55" y="77"/>
                    <a:pt x="55" y="77"/>
                    <a:pt x="55" y="77"/>
                  </a:cubicBezTo>
                  <a:cubicBezTo>
                    <a:pt x="55" y="77"/>
                    <a:pt x="59" y="105"/>
                    <a:pt x="35" y="105"/>
                  </a:cubicBezTo>
                  <a:close/>
                </a:path>
              </a:pathLst>
            </a:custGeom>
            <a:solidFill>
              <a:schemeClr val="bg1">
                <a:lumMod val="95000"/>
              </a:schemeClr>
            </a:solidFill>
            <a:ln>
              <a:noFill/>
            </a:ln>
          </p:spPr>
          <p:txBody>
            <a:bodyPr/>
            <a:lstStyle/>
            <a:p>
              <a:pPr>
                <a:defRPr/>
              </a:pPr>
              <a:endParaRPr lang="zh-CN" altLang="en-US"/>
            </a:p>
          </p:txBody>
        </p:sp>
        <p:sp>
          <p:nvSpPr>
            <p:cNvPr id="477" name="Freeform 252"/>
            <p:cNvSpPr>
              <a:spLocks noEditPoints="1"/>
            </p:cNvSpPr>
            <p:nvPr/>
          </p:nvSpPr>
          <p:spPr bwMode="auto">
            <a:xfrm>
              <a:off x="8287917" y="2258502"/>
              <a:ext cx="66838" cy="118671"/>
            </a:xfrm>
            <a:custGeom>
              <a:avLst/>
              <a:gdLst>
                <a:gd name="T0" fmla="*/ 19 w 40"/>
                <a:gd name="T1" fmla="*/ 0 h 70"/>
                <a:gd name="T2" fmla="*/ 0 w 40"/>
                <a:gd name="T3" fmla="*/ 51 h 70"/>
                <a:gd name="T4" fmla="*/ 20 w 40"/>
                <a:gd name="T5" fmla="*/ 70 h 70"/>
                <a:gd name="T6" fmla="*/ 40 w 40"/>
                <a:gd name="T7" fmla="*/ 50 h 70"/>
                <a:gd name="T8" fmla="*/ 19 w 40"/>
                <a:gd name="T9" fmla="*/ 0 h 70"/>
                <a:gd name="T10" fmla="*/ 20 w 40"/>
                <a:gd name="T11" fmla="*/ 62 h 70"/>
                <a:gd name="T12" fmla="*/ 32 w 40"/>
                <a:gd name="T13" fmla="*/ 46 h 70"/>
                <a:gd name="T14" fmla="*/ 20 w 40"/>
                <a:gd name="T15" fmla="*/ 62 h 7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0" h="70">
                  <a:moveTo>
                    <a:pt x="19" y="0"/>
                  </a:moveTo>
                  <a:cubicBezTo>
                    <a:pt x="19" y="0"/>
                    <a:pt x="0" y="30"/>
                    <a:pt x="0" y="51"/>
                  </a:cubicBezTo>
                  <a:cubicBezTo>
                    <a:pt x="0" y="62"/>
                    <a:pt x="9" y="70"/>
                    <a:pt x="20" y="70"/>
                  </a:cubicBezTo>
                  <a:cubicBezTo>
                    <a:pt x="32" y="70"/>
                    <a:pt x="40" y="61"/>
                    <a:pt x="40" y="50"/>
                  </a:cubicBezTo>
                  <a:cubicBezTo>
                    <a:pt x="40" y="29"/>
                    <a:pt x="19" y="0"/>
                    <a:pt x="19" y="0"/>
                  </a:cubicBezTo>
                  <a:close/>
                  <a:moveTo>
                    <a:pt x="20" y="62"/>
                  </a:moveTo>
                  <a:cubicBezTo>
                    <a:pt x="32" y="46"/>
                    <a:pt x="32" y="46"/>
                    <a:pt x="32" y="46"/>
                  </a:cubicBezTo>
                  <a:cubicBezTo>
                    <a:pt x="32" y="46"/>
                    <a:pt x="34" y="62"/>
                    <a:pt x="20" y="62"/>
                  </a:cubicBezTo>
                  <a:close/>
                </a:path>
              </a:pathLst>
            </a:custGeom>
            <a:solidFill>
              <a:schemeClr val="bg1">
                <a:lumMod val="95000"/>
              </a:schemeClr>
            </a:solidFill>
            <a:ln>
              <a:noFill/>
            </a:ln>
          </p:spPr>
          <p:txBody>
            <a:bodyPr/>
            <a:lstStyle/>
            <a:p>
              <a:pPr>
                <a:defRPr/>
              </a:pPr>
              <a:endParaRPr lang="zh-CN" altLang="en-US"/>
            </a:p>
          </p:txBody>
        </p:sp>
        <p:grpSp>
          <p:nvGrpSpPr>
            <p:cNvPr id="478" name="组合 477"/>
            <p:cNvGrpSpPr/>
            <p:nvPr/>
          </p:nvGrpSpPr>
          <p:grpSpPr>
            <a:xfrm>
              <a:off x="9290483" y="2682716"/>
              <a:ext cx="145952" cy="365561"/>
              <a:chOff x="2931033" y="2682716"/>
              <a:chExt cx="145952" cy="365561"/>
            </a:xfrm>
          </p:grpSpPr>
          <p:sp>
            <p:nvSpPr>
              <p:cNvPr id="728" name="Freeform 253"/>
              <p:cNvSpPr/>
              <p:nvPr/>
            </p:nvSpPr>
            <p:spPr bwMode="auto">
              <a:xfrm>
                <a:off x="2931033" y="2748190"/>
                <a:ext cx="145952" cy="300087"/>
              </a:xfrm>
              <a:custGeom>
                <a:avLst/>
                <a:gdLst>
                  <a:gd name="T0" fmla="*/ 85 w 86"/>
                  <a:gd name="T1" fmla="*/ 20 h 178"/>
                  <a:gd name="T2" fmla="*/ 85 w 86"/>
                  <a:gd name="T3" fmla="*/ 20 h 178"/>
                  <a:gd name="T4" fmla="*/ 85 w 86"/>
                  <a:gd name="T5" fmla="*/ 19 h 178"/>
                  <a:gd name="T6" fmla="*/ 52 w 86"/>
                  <a:gd name="T7" fmla="*/ 2 h 178"/>
                  <a:gd name="T8" fmla="*/ 50 w 86"/>
                  <a:gd name="T9" fmla="*/ 1 h 178"/>
                  <a:gd name="T10" fmla="*/ 37 w 86"/>
                  <a:gd name="T11" fmla="*/ 2 h 178"/>
                  <a:gd name="T12" fmla="*/ 1 w 86"/>
                  <a:gd name="T13" fmla="*/ 24 h 178"/>
                  <a:gd name="T14" fmla="*/ 2 w 86"/>
                  <a:gd name="T15" fmla="*/ 78 h 178"/>
                  <a:gd name="T16" fmla="*/ 11 w 86"/>
                  <a:gd name="T17" fmla="*/ 87 h 178"/>
                  <a:gd name="T18" fmla="*/ 19 w 86"/>
                  <a:gd name="T19" fmla="*/ 78 h 178"/>
                  <a:gd name="T20" fmla="*/ 18 w 86"/>
                  <a:gd name="T21" fmla="*/ 35 h 178"/>
                  <a:gd name="T22" fmla="*/ 21 w 86"/>
                  <a:gd name="T23" fmla="*/ 35 h 178"/>
                  <a:gd name="T24" fmla="*/ 22 w 86"/>
                  <a:gd name="T25" fmla="*/ 61 h 178"/>
                  <a:gd name="T26" fmla="*/ 23 w 86"/>
                  <a:gd name="T27" fmla="*/ 83 h 178"/>
                  <a:gd name="T28" fmla="*/ 24 w 86"/>
                  <a:gd name="T29" fmla="*/ 168 h 178"/>
                  <a:gd name="T30" fmla="*/ 35 w 86"/>
                  <a:gd name="T31" fmla="*/ 178 h 178"/>
                  <a:gd name="T32" fmla="*/ 45 w 86"/>
                  <a:gd name="T33" fmla="*/ 167 h 178"/>
                  <a:gd name="T34" fmla="*/ 43 w 86"/>
                  <a:gd name="T35" fmla="*/ 90 h 178"/>
                  <a:gd name="T36" fmla="*/ 46 w 86"/>
                  <a:gd name="T37" fmla="*/ 90 h 178"/>
                  <a:gd name="T38" fmla="*/ 48 w 86"/>
                  <a:gd name="T39" fmla="*/ 167 h 178"/>
                  <a:gd name="T40" fmla="*/ 58 w 86"/>
                  <a:gd name="T41" fmla="*/ 177 h 178"/>
                  <a:gd name="T42" fmla="*/ 68 w 86"/>
                  <a:gd name="T43" fmla="*/ 167 h 178"/>
                  <a:gd name="T44" fmla="*/ 66 w 86"/>
                  <a:gd name="T45" fmla="*/ 82 h 178"/>
                  <a:gd name="T46" fmla="*/ 66 w 86"/>
                  <a:gd name="T47" fmla="*/ 60 h 178"/>
                  <a:gd name="T48" fmla="*/ 65 w 86"/>
                  <a:gd name="T49" fmla="*/ 34 h 178"/>
                  <a:gd name="T50" fmla="*/ 68 w 86"/>
                  <a:gd name="T51" fmla="*/ 34 h 178"/>
                  <a:gd name="T52" fmla="*/ 69 w 86"/>
                  <a:gd name="T53" fmla="*/ 76 h 178"/>
                  <a:gd name="T54" fmla="*/ 78 w 86"/>
                  <a:gd name="T55" fmla="*/ 84 h 178"/>
                  <a:gd name="T56" fmla="*/ 86 w 86"/>
                  <a:gd name="T57" fmla="*/ 76 h 178"/>
                  <a:gd name="T58" fmla="*/ 85 w 86"/>
                  <a:gd name="T59" fmla="*/ 21 h 178"/>
                  <a:gd name="T60" fmla="*/ 85 w 86"/>
                  <a:gd name="T61" fmla="*/ 20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86" h="178">
                    <a:moveTo>
                      <a:pt x="85" y="20"/>
                    </a:moveTo>
                    <a:cubicBezTo>
                      <a:pt x="85" y="20"/>
                      <a:pt x="85" y="20"/>
                      <a:pt x="85" y="20"/>
                    </a:cubicBezTo>
                    <a:cubicBezTo>
                      <a:pt x="85" y="19"/>
                      <a:pt x="85" y="19"/>
                      <a:pt x="85" y="19"/>
                    </a:cubicBezTo>
                    <a:cubicBezTo>
                      <a:pt x="82" y="5"/>
                      <a:pt x="62" y="2"/>
                      <a:pt x="52" y="2"/>
                    </a:cubicBezTo>
                    <a:cubicBezTo>
                      <a:pt x="52" y="1"/>
                      <a:pt x="51" y="1"/>
                      <a:pt x="50" y="1"/>
                    </a:cubicBezTo>
                    <a:cubicBezTo>
                      <a:pt x="37" y="2"/>
                      <a:pt x="37" y="2"/>
                      <a:pt x="37" y="2"/>
                    </a:cubicBezTo>
                    <a:cubicBezTo>
                      <a:pt x="37" y="2"/>
                      <a:pt x="0" y="0"/>
                      <a:pt x="1" y="24"/>
                    </a:cubicBezTo>
                    <a:cubicBezTo>
                      <a:pt x="2" y="78"/>
                      <a:pt x="2" y="78"/>
                      <a:pt x="2" y="78"/>
                    </a:cubicBezTo>
                    <a:cubicBezTo>
                      <a:pt x="2" y="83"/>
                      <a:pt x="6" y="87"/>
                      <a:pt x="11" y="87"/>
                    </a:cubicBezTo>
                    <a:cubicBezTo>
                      <a:pt x="16" y="86"/>
                      <a:pt x="19" y="83"/>
                      <a:pt x="19" y="78"/>
                    </a:cubicBezTo>
                    <a:cubicBezTo>
                      <a:pt x="18" y="35"/>
                      <a:pt x="18" y="35"/>
                      <a:pt x="18" y="35"/>
                    </a:cubicBezTo>
                    <a:cubicBezTo>
                      <a:pt x="21" y="35"/>
                      <a:pt x="21" y="35"/>
                      <a:pt x="21" y="35"/>
                    </a:cubicBezTo>
                    <a:cubicBezTo>
                      <a:pt x="22" y="61"/>
                      <a:pt x="22" y="61"/>
                      <a:pt x="22" y="61"/>
                    </a:cubicBezTo>
                    <a:cubicBezTo>
                      <a:pt x="23" y="83"/>
                      <a:pt x="23" y="83"/>
                      <a:pt x="23" y="83"/>
                    </a:cubicBezTo>
                    <a:cubicBezTo>
                      <a:pt x="24" y="168"/>
                      <a:pt x="24" y="168"/>
                      <a:pt x="24" y="168"/>
                    </a:cubicBezTo>
                    <a:cubicBezTo>
                      <a:pt x="24" y="173"/>
                      <a:pt x="29" y="178"/>
                      <a:pt x="35" y="178"/>
                    </a:cubicBezTo>
                    <a:cubicBezTo>
                      <a:pt x="40" y="178"/>
                      <a:pt x="45" y="173"/>
                      <a:pt x="45" y="167"/>
                    </a:cubicBezTo>
                    <a:cubicBezTo>
                      <a:pt x="43" y="90"/>
                      <a:pt x="43" y="90"/>
                      <a:pt x="43" y="90"/>
                    </a:cubicBezTo>
                    <a:cubicBezTo>
                      <a:pt x="46" y="90"/>
                      <a:pt x="46" y="90"/>
                      <a:pt x="46" y="90"/>
                    </a:cubicBezTo>
                    <a:cubicBezTo>
                      <a:pt x="48" y="167"/>
                      <a:pt x="48" y="167"/>
                      <a:pt x="48" y="167"/>
                    </a:cubicBezTo>
                    <a:cubicBezTo>
                      <a:pt x="48" y="173"/>
                      <a:pt x="53" y="177"/>
                      <a:pt x="58" y="177"/>
                    </a:cubicBezTo>
                    <a:cubicBezTo>
                      <a:pt x="64" y="177"/>
                      <a:pt x="68" y="172"/>
                      <a:pt x="68" y="167"/>
                    </a:cubicBezTo>
                    <a:cubicBezTo>
                      <a:pt x="66" y="82"/>
                      <a:pt x="66" y="82"/>
                      <a:pt x="66" y="82"/>
                    </a:cubicBezTo>
                    <a:cubicBezTo>
                      <a:pt x="66" y="60"/>
                      <a:pt x="66" y="60"/>
                      <a:pt x="66" y="60"/>
                    </a:cubicBezTo>
                    <a:cubicBezTo>
                      <a:pt x="65" y="34"/>
                      <a:pt x="65" y="34"/>
                      <a:pt x="65" y="34"/>
                    </a:cubicBezTo>
                    <a:cubicBezTo>
                      <a:pt x="68" y="34"/>
                      <a:pt x="68" y="34"/>
                      <a:pt x="68" y="34"/>
                    </a:cubicBezTo>
                    <a:cubicBezTo>
                      <a:pt x="69" y="76"/>
                      <a:pt x="69" y="76"/>
                      <a:pt x="69" y="76"/>
                    </a:cubicBezTo>
                    <a:cubicBezTo>
                      <a:pt x="69" y="81"/>
                      <a:pt x="73" y="85"/>
                      <a:pt x="78" y="84"/>
                    </a:cubicBezTo>
                    <a:cubicBezTo>
                      <a:pt x="82" y="84"/>
                      <a:pt x="86" y="80"/>
                      <a:pt x="86" y="76"/>
                    </a:cubicBezTo>
                    <a:cubicBezTo>
                      <a:pt x="85" y="21"/>
                      <a:pt x="85" y="21"/>
                      <a:pt x="85" y="21"/>
                    </a:cubicBezTo>
                    <a:lnTo>
                      <a:pt x="85" y="20"/>
                    </a:lnTo>
                    <a:close/>
                  </a:path>
                </a:pathLst>
              </a:custGeom>
              <a:solidFill>
                <a:schemeClr val="bg1">
                  <a:lumMod val="95000"/>
                </a:schemeClr>
              </a:solidFill>
              <a:ln>
                <a:noFill/>
              </a:ln>
            </p:spPr>
            <p:txBody>
              <a:bodyPr/>
              <a:lstStyle/>
              <a:p>
                <a:pPr>
                  <a:defRPr/>
                </a:pPr>
                <a:endParaRPr lang="zh-CN" altLang="en-US"/>
              </a:p>
            </p:txBody>
          </p:sp>
          <p:sp>
            <p:nvSpPr>
              <p:cNvPr id="729" name="Freeform 254"/>
              <p:cNvSpPr/>
              <p:nvPr/>
            </p:nvSpPr>
            <p:spPr bwMode="auto">
              <a:xfrm>
                <a:off x="2970589" y="2682716"/>
                <a:ext cx="64110" cy="64110"/>
              </a:xfrm>
              <a:custGeom>
                <a:avLst/>
                <a:gdLst>
                  <a:gd name="T0" fmla="*/ 20 w 38"/>
                  <a:gd name="T1" fmla="*/ 38 h 38"/>
                  <a:gd name="T2" fmla="*/ 38 w 38"/>
                  <a:gd name="T3" fmla="*/ 18 h 38"/>
                  <a:gd name="T4" fmla="*/ 19 w 38"/>
                  <a:gd name="T5" fmla="*/ 0 h 38"/>
                  <a:gd name="T6" fmla="*/ 0 w 38"/>
                  <a:gd name="T7" fmla="*/ 19 h 38"/>
                  <a:gd name="T8" fmla="*/ 20 w 38"/>
                  <a:gd name="T9" fmla="*/ 38 h 38"/>
                </a:gdLst>
                <a:ahLst/>
                <a:cxnLst>
                  <a:cxn ang="0">
                    <a:pos x="T0" y="T1"/>
                  </a:cxn>
                  <a:cxn ang="0">
                    <a:pos x="T2" y="T3"/>
                  </a:cxn>
                  <a:cxn ang="0">
                    <a:pos x="T4" y="T5"/>
                  </a:cxn>
                  <a:cxn ang="0">
                    <a:pos x="T6" y="T7"/>
                  </a:cxn>
                  <a:cxn ang="0">
                    <a:pos x="T8" y="T9"/>
                  </a:cxn>
                </a:cxnLst>
                <a:rect l="0" t="0" r="r" b="b"/>
                <a:pathLst>
                  <a:path w="38" h="38">
                    <a:moveTo>
                      <a:pt x="20" y="38"/>
                    </a:moveTo>
                    <a:cubicBezTo>
                      <a:pt x="30" y="37"/>
                      <a:pt x="38" y="29"/>
                      <a:pt x="38" y="18"/>
                    </a:cubicBezTo>
                    <a:cubicBezTo>
                      <a:pt x="38" y="8"/>
                      <a:pt x="29" y="0"/>
                      <a:pt x="19" y="0"/>
                    </a:cubicBezTo>
                    <a:cubicBezTo>
                      <a:pt x="8" y="0"/>
                      <a:pt x="0" y="9"/>
                      <a:pt x="0" y="19"/>
                    </a:cubicBezTo>
                    <a:cubicBezTo>
                      <a:pt x="1" y="30"/>
                      <a:pt x="9" y="38"/>
                      <a:pt x="20" y="38"/>
                    </a:cubicBezTo>
                    <a:close/>
                  </a:path>
                </a:pathLst>
              </a:custGeom>
              <a:solidFill>
                <a:schemeClr val="bg1">
                  <a:lumMod val="95000"/>
                </a:schemeClr>
              </a:solidFill>
              <a:ln>
                <a:noFill/>
              </a:ln>
            </p:spPr>
            <p:txBody>
              <a:bodyPr/>
              <a:lstStyle/>
              <a:p>
                <a:pPr>
                  <a:defRPr/>
                </a:pPr>
                <a:endParaRPr lang="zh-CN" altLang="en-US"/>
              </a:p>
            </p:txBody>
          </p:sp>
        </p:grpSp>
        <p:grpSp>
          <p:nvGrpSpPr>
            <p:cNvPr id="479" name="组合 478"/>
            <p:cNvGrpSpPr/>
            <p:nvPr/>
          </p:nvGrpSpPr>
          <p:grpSpPr>
            <a:xfrm>
              <a:off x="9174540" y="2048440"/>
              <a:ext cx="145952" cy="205970"/>
              <a:chOff x="2815090" y="2048440"/>
              <a:chExt cx="145952" cy="205970"/>
            </a:xfrm>
          </p:grpSpPr>
          <p:sp>
            <p:nvSpPr>
              <p:cNvPr id="726" name="Freeform 255"/>
              <p:cNvSpPr/>
              <p:nvPr/>
            </p:nvSpPr>
            <p:spPr bwMode="auto">
              <a:xfrm>
                <a:off x="2815090" y="2113914"/>
                <a:ext cx="145952" cy="140496"/>
              </a:xfrm>
              <a:custGeom>
                <a:avLst/>
                <a:gdLst>
                  <a:gd name="T0" fmla="*/ 66 w 86"/>
                  <a:gd name="T1" fmla="*/ 82 h 83"/>
                  <a:gd name="T2" fmla="*/ 66 w 86"/>
                  <a:gd name="T3" fmla="*/ 60 h 83"/>
                  <a:gd name="T4" fmla="*/ 65 w 86"/>
                  <a:gd name="T5" fmla="*/ 34 h 83"/>
                  <a:gd name="T6" fmla="*/ 68 w 86"/>
                  <a:gd name="T7" fmla="*/ 34 h 83"/>
                  <a:gd name="T8" fmla="*/ 69 w 86"/>
                  <a:gd name="T9" fmla="*/ 73 h 83"/>
                  <a:gd name="T10" fmla="*/ 78 w 86"/>
                  <a:gd name="T11" fmla="*/ 81 h 83"/>
                  <a:gd name="T12" fmla="*/ 86 w 86"/>
                  <a:gd name="T13" fmla="*/ 72 h 83"/>
                  <a:gd name="T14" fmla="*/ 85 w 86"/>
                  <a:gd name="T15" fmla="*/ 21 h 83"/>
                  <a:gd name="T16" fmla="*/ 85 w 86"/>
                  <a:gd name="T17" fmla="*/ 20 h 83"/>
                  <a:gd name="T18" fmla="*/ 85 w 86"/>
                  <a:gd name="T19" fmla="*/ 20 h 83"/>
                  <a:gd name="T20" fmla="*/ 85 w 86"/>
                  <a:gd name="T21" fmla="*/ 19 h 83"/>
                  <a:gd name="T22" fmla="*/ 52 w 86"/>
                  <a:gd name="T23" fmla="*/ 2 h 83"/>
                  <a:gd name="T24" fmla="*/ 50 w 86"/>
                  <a:gd name="T25" fmla="*/ 1 h 83"/>
                  <a:gd name="T26" fmla="*/ 38 w 86"/>
                  <a:gd name="T27" fmla="*/ 2 h 83"/>
                  <a:gd name="T28" fmla="*/ 1 w 86"/>
                  <a:gd name="T29" fmla="*/ 24 h 83"/>
                  <a:gd name="T30" fmla="*/ 2 w 86"/>
                  <a:gd name="T31" fmla="*/ 75 h 83"/>
                  <a:gd name="T32" fmla="*/ 11 w 86"/>
                  <a:gd name="T33" fmla="*/ 83 h 83"/>
                  <a:gd name="T34" fmla="*/ 19 w 86"/>
                  <a:gd name="T35" fmla="*/ 74 h 83"/>
                  <a:gd name="T36" fmla="*/ 18 w 86"/>
                  <a:gd name="T37" fmla="*/ 35 h 83"/>
                  <a:gd name="T38" fmla="*/ 22 w 86"/>
                  <a:gd name="T39" fmla="*/ 35 h 83"/>
                  <a:gd name="T40" fmla="*/ 22 w 86"/>
                  <a:gd name="T41" fmla="*/ 61 h 83"/>
                  <a:gd name="T42" fmla="*/ 23 w 86"/>
                  <a:gd name="T43" fmla="*/ 83 h 83"/>
                  <a:gd name="T44" fmla="*/ 66 w 86"/>
                  <a:gd name="T45" fmla="*/ 82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86" h="83">
                    <a:moveTo>
                      <a:pt x="66" y="82"/>
                    </a:moveTo>
                    <a:cubicBezTo>
                      <a:pt x="66" y="60"/>
                      <a:pt x="66" y="60"/>
                      <a:pt x="66" y="60"/>
                    </a:cubicBezTo>
                    <a:cubicBezTo>
                      <a:pt x="65" y="34"/>
                      <a:pt x="65" y="34"/>
                      <a:pt x="65" y="34"/>
                    </a:cubicBezTo>
                    <a:cubicBezTo>
                      <a:pt x="68" y="34"/>
                      <a:pt x="68" y="34"/>
                      <a:pt x="68" y="34"/>
                    </a:cubicBezTo>
                    <a:cubicBezTo>
                      <a:pt x="69" y="73"/>
                      <a:pt x="69" y="73"/>
                      <a:pt x="69" y="73"/>
                    </a:cubicBezTo>
                    <a:cubicBezTo>
                      <a:pt x="69" y="77"/>
                      <a:pt x="73" y="81"/>
                      <a:pt x="78" y="81"/>
                    </a:cubicBezTo>
                    <a:cubicBezTo>
                      <a:pt x="83" y="81"/>
                      <a:pt x="86" y="77"/>
                      <a:pt x="86" y="72"/>
                    </a:cubicBezTo>
                    <a:cubicBezTo>
                      <a:pt x="85" y="21"/>
                      <a:pt x="85" y="21"/>
                      <a:pt x="85" y="21"/>
                    </a:cubicBezTo>
                    <a:cubicBezTo>
                      <a:pt x="85" y="20"/>
                      <a:pt x="85" y="20"/>
                      <a:pt x="85" y="20"/>
                    </a:cubicBezTo>
                    <a:cubicBezTo>
                      <a:pt x="85" y="20"/>
                      <a:pt x="85" y="20"/>
                      <a:pt x="85" y="20"/>
                    </a:cubicBezTo>
                    <a:cubicBezTo>
                      <a:pt x="85" y="19"/>
                      <a:pt x="85" y="19"/>
                      <a:pt x="85" y="19"/>
                    </a:cubicBezTo>
                    <a:cubicBezTo>
                      <a:pt x="82" y="5"/>
                      <a:pt x="62" y="2"/>
                      <a:pt x="52" y="2"/>
                    </a:cubicBezTo>
                    <a:cubicBezTo>
                      <a:pt x="52" y="1"/>
                      <a:pt x="51" y="1"/>
                      <a:pt x="50" y="1"/>
                    </a:cubicBezTo>
                    <a:cubicBezTo>
                      <a:pt x="38" y="2"/>
                      <a:pt x="38" y="2"/>
                      <a:pt x="38" y="2"/>
                    </a:cubicBezTo>
                    <a:cubicBezTo>
                      <a:pt x="38" y="2"/>
                      <a:pt x="0" y="0"/>
                      <a:pt x="1" y="24"/>
                    </a:cubicBezTo>
                    <a:cubicBezTo>
                      <a:pt x="2" y="75"/>
                      <a:pt x="2" y="75"/>
                      <a:pt x="2" y="75"/>
                    </a:cubicBezTo>
                    <a:cubicBezTo>
                      <a:pt x="2" y="80"/>
                      <a:pt x="6" y="83"/>
                      <a:pt x="11" y="83"/>
                    </a:cubicBezTo>
                    <a:cubicBezTo>
                      <a:pt x="16" y="83"/>
                      <a:pt x="19" y="79"/>
                      <a:pt x="19" y="74"/>
                    </a:cubicBezTo>
                    <a:cubicBezTo>
                      <a:pt x="18" y="35"/>
                      <a:pt x="18" y="35"/>
                      <a:pt x="18" y="35"/>
                    </a:cubicBezTo>
                    <a:cubicBezTo>
                      <a:pt x="22" y="35"/>
                      <a:pt x="22" y="35"/>
                      <a:pt x="22" y="35"/>
                    </a:cubicBezTo>
                    <a:cubicBezTo>
                      <a:pt x="22" y="61"/>
                      <a:pt x="22" y="61"/>
                      <a:pt x="22" y="61"/>
                    </a:cubicBezTo>
                    <a:cubicBezTo>
                      <a:pt x="23" y="83"/>
                      <a:pt x="23" y="83"/>
                      <a:pt x="23" y="83"/>
                    </a:cubicBezTo>
                    <a:lnTo>
                      <a:pt x="66" y="82"/>
                    </a:lnTo>
                    <a:close/>
                  </a:path>
                </a:pathLst>
              </a:custGeom>
              <a:solidFill>
                <a:schemeClr val="bg1">
                  <a:lumMod val="95000"/>
                </a:schemeClr>
              </a:solidFill>
              <a:ln>
                <a:noFill/>
              </a:ln>
            </p:spPr>
            <p:txBody>
              <a:bodyPr/>
              <a:lstStyle/>
              <a:p>
                <a:pPr>
                  <a:defRPr/>
                </a:pPr>
                <a:endParaRPr lang="zh-CN" altLang="en-US"/>
              </a:p>
            </p:txBody>
          </p:sp>
          <p:sp>
            <p:nvSpPr>
              <p:cNvPr id="727" name="Freeform 256"/>
              <p:cNvSpPr/>
              <p:nvPr/>
            </p:nvSpPr>
            <p:spPr bwMode="auto">
              <a:xfrm>
                <a:off x="2854646" y="2048440"/>
                <a:ext cx="64110" cy="64110"/>
              </a:xfrm>
              <a:custGeom>
                <a:avLst/>
                <a:gdLst>
                  <a:gd name="T0" fmla="*/ 20 w 38"/>
                  <a:gd name="T1" fmla="*/ 38 h 38"/>
                  <a:gd name="T2" fmla="*/ 38 w 38"/>
                  <a:gd name="T3" fmla="*/ 18 h 38"/>
                  <a:gd name="T4" fmla="*/ 19 w 38"/>
                  <a:gd name="T5" fmla="*/ 0 h 38"/>
                  <a:gd name="T6" fmla="*/ 0 w 38"/>
                  <a:gd name="T7" fmla="*/ 19 h 38"/>
                  <a:gd name="T8" fmla="*/ 20 w 38"/>
                  <a:gd name="T9" fmla="*/ 38 h 38"/>
                </a:gdLst>
                <a:ahLst/>
                <a:cxnLst>
                  <a:cxn ang="0">
                    <a:pos x="T0" y="T1"/>
                  </a:cxn>
                  <a:cxn ang="0">
                    <a:pos x="T2" y="T3"/>
                  </a:cxn>
                  <a:cxn ang="0">
                    <a:pos x="T4" y="T5"/>
                  </a:cxn>
                  <a:cxn ang="0">
                    <a:pos x="T6" y="T7"/>
                  </a:cxn>
                  <a:cxn ang="0">
                    <a:pos x="T8" y="T9"/>
                  </a:cxn>
                </a:cxnLst>
                <a:rect l="0" t="0" r="r" b="b"/>
                <a:pathLst>
                  <a:path w="38" h="38">
                    <a:moveTo>
                      <a:pt x="20" y="38"/>
                    </a:moveTo>
                    <a:cubicBezTo>
                      <a:pt x="30" y="38"/>
                      <a:pt x="38" y="29"/>
                      <a:pt x="38" y="18"/>
                    </a:cubicBezTo>
                    <a:cubicBezTo>
                      <a:pt x="38" y="8"/>
                      <a:pt x="29" y="0"/>
                      <a:pt x="19" y="0"/>
                    </a:cubicBezTo>
                    <a:cubicBezTo>
                      <a:pt x="9" y="0"/>
                      <a:pt x="0" y="9"/>
                      <a:pt x="0" y="19"/>
                    </a:cubicBezTo>
                    <a:cubicBezTo>
                      <a:pt x="1" y="30"/>
                      <a:pt x="9" y="38"/>
                      <a:pt x="20" y="38"/>
                    </a:cubicBezTo>
                    <a:close/>
                  </a:path>
                </a:pathLst>
              </a:custGeom>
              <a:solidFill>
                <a:schemeClr val="bg1">
                  <a:lumMod val="95000"/>
                </a:schemeClr>
              </a:solidFill>
              <a:ln>
                <a:noFill/>
              </a:ln>
            </p:spPr>
            <p:txBody>
              <a:bodyPr/>
              <a:lstStyle/>
              <a:p>
                <a:pPr>
                  <a:defRPr/>
                </a:pPr>
                <a:endParaRPr lang="zh-CN" altLang="en-US"/>
              </a:p>
            </p:txBody>
          </p:sp>
        </p:grpSp>
        <p:grpSp>
          <p:nvGrpSpPr>
            <p:cNvPr id="480" name="组合 479"/>
            <p:cNvGrpSpPr/>
            <p:nvPr/>
          </p:nvGrpSpPr>
          <p:grpSpPr>
            <a:xfrm>
              <a:off x="9272749" y="961306"/>
              <a:ext cx="144588" cy="365561"/>
              <a:chOff x="3482645" y="961306"/>
              <a:chExt cx="144588" cy="365561"/>
            </a:xfrm>
          </p:grpSpPr>
          <p:sp>
            <p:nvSpPr>
              <p:cNvPr id="724" name="Freeform 257"/>
              <p:cNvSpPr/>
              <p:nvPr/>
            </p:nvSpPr>
            <p:spPr bwMode="auto">
              <a:xfrm>
                <a:off x="3482645" y="1026780"/>
                <a:ext cx="144588" cy="300087"/>
              </a:xfrm>
              <a:custGeom>
                <a:avLst/>
                <a:gdLst>
                  <a:gd name="T0" fmla="*/ 84 w 86"/>
                  <a:gd name="T1" fmla="*/ 20 h 178"/>
                  <a:gd name="T2" fmla="*/ 84 w 86"/>
                  <a:gd name="T3" fmla="*/ 20 h 178"/>
                  <a:gd name="T4" fmla="*/ 84 w 86"/>
                  <a:gd name="T5" fmla="*/ 19 h 178"/>
                  <a:gd name="T6" fmla="*/ 52 w 86"/>
                  <a:gd name="T7" fmla="*/ 1 h 178"/>
                  <a:gd name="T8" fmla="*/ 50 w 86"/>
                  <a:gd name="T9" fmla="*/ 1 h 178"/>
                  <a:gd name="T10" fmla="*/ 37 w 86"/>
                  <a:gd name="T11" fmla="*/ 1 h 178"/>
                  <a:gd name="T12" fmla="*/ 0 w 86"/>
                  <a:gd name="T13" fmla="*/ 24 h 178"/>
                  <a:gd name="T14" fmla="*/ 2 w 86"/>
                  <a:gd name="T15" fmla="*/ 78 h 178"/>
                  <a:gd name="T16" fmla="*/ 10 w 86"/>
                  <a:gd name="T17" fmla="*/ 86 h 178"/>
                  <a:gd name="T18" fmla="*/ 19 w 86"/>
                  <a:gd name="T19" fmla="*/ 78 h 178"/>
                  <a:gd name="T20" fmla="*/ 18 w 86"/>
                  <a:gd name="T21" fmla="*/ 35 h 178"/>
                  <a:gd name="T22" fmla="*/ 21 w 86"/>
                  <a:gd name="T23" fmla="*/ 35 h 178"/>
                  <a:gd name="T24" fmla="*/ 22 w 86"/>
                  <a:gd name="T25" fmla="*/ 61 h 178"/>
                  <a:gd name="T26" fmla="*/ 22 w 86"/>
                  <a:gd name="T27" fmla="*/ 83 h 178"/>
                  <a:gd name="T28" fmla="*/ 24 w 86"/>
                  <a:gd name="T29" fmla="*/ 168 h 178"/>
                  <a:gd name="T30" fmla="*/ 34 w 86"/>
                  <a:gd name="T31" fmla="*/ 178 h 178"/>
                  <a:gd name="T32" fmla="*/ 44 w 86"/>
                  <a:gd name="T33" fmla="*/ 167 h 178"/>
                  <a:gd name="T34" fmla="*/ 42 w 86"/>
                  <a:gd name="T35" fmla="*/ 90 h 178"/>
                  <a:gd name="T36" fmla="*/ 46 w 86"/>
                  <a:gd name="T37" fmla="*/ 90 h 178"/>
                  <a:gd name="T38" fmla="*/ 47 w 86"/>
                  <a:gd name="T39" fmla="*/ 167 h 178"/>
                  <a:gd name="T40" fmla="*/ 58 w 86"/>
                  <a:gd name="T41" fmla="*/ 177 h 178"/>
                  <a:gd name="T42" fmla="*/ 68 w 86"/>
                  <a:gd name="T43" fmla="*/ 167 h 178"/>
                  <a:gd name="T44" fmla="*/ 66 w 86"/>
                  <a:gd name="T45" fmla="*/ 82 h 178"/>
                  <a:gd name="T46" fmla="*/ 65 w 86"/>
                  <a:gd name="T47" fmla="*/ 60 h 178"/>
                  <a:gd name="T48" fmla="*/ 65 w 86"/>
                  <a:gd name="T49" fmla="*/ 34 h 178"/>
                  <a:gd name="T50" fmla="*/ 68 w 86"/>
                  <a:gd name="T51" fmla="*/ 34 h 178"/>
                  <a:gd name="T52" fmla="*/ 68 w 86"/>
                  <a:gd name="T53" fmla="*/ 76 h 178"/>
                  <a:gd name="T54" fmla="*/ 77 w 86"/>
                  <a:gd name="T55" fmla="*/ 84 h 178"/>
                  <a:gd name="T56" fmla="*/ 86 w 86"/>
                  <a:gd name="T57" fmla="*/ 75 h 178"/>
                  <a:gd name="T58" fmla="*/ 85 w 86"/>
                  <a:gd name="T59" fmla="*/ 21 h 178"/>
                  <a:gd name="T60" fmla="*/ 84 w 86"/>
                  <a:gd name="T61" fmla="*/ 20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86" h="178">
                    <a:moveTo>
                      <a:pt x="84" y="20"/>
                    </a:moveTo>
                    <a:cubicBezTo>
                      <a:pt x="84" y="20"/>
                      <a:pt x="84" y="20"/>
                      <a:pt x="84" y="20"/>
                    </a:cubicBezTo>
                    <a:cubicBezTo>
                      <a:pt x="84" y="19"/>
                      <a:pt x="84" y="19"/>
                      <a:pt x="84" y="19"/>
                    </a:cubicBezTo>
                    <a:cubicBezTo>
                      <a:pt x="82" y="5"/>
                      <a:pt x="61" y="2"/>
                      <a:pt x="52" y="1"/>
                    </a:cubicBezTo>
                    <a:cubicBezTo>
                      <a:pt x="51" y="1"/>
                      <a:pt x="51" y="1"/>
                      <a:pt x="50" y="1"/>
                    </a:cubicBezTo>
                    <a:cubicBezTo>
                      <a:pt x="37" y="1"/>
                      <a:pt x="37" y="1"/>
                      <a:pt x="37" y="1"/>
                    </a:cubicBezTo>
                    <a:cubicBezTo>
                      <a:pt x="37" y="1"/>
                      <a:pt x="0" y="0"/>
                      <a:pt x="0" y="24"/>
                    </a:cubicBezTo>
                    <a:cubicBezTo>
                      <a:pt x="2" y="78"/>
                      <a:pt x="2" y="78"/>
                      <a:pt x="2" y="78"/>
                    </a:cubicBezTo>
                    <a:cubicBezTo>
                      <a:pt x="2" y="83"/>
                      <a:pt x="6" y="87"/>
                      <a:pt x="10" y="86"/>
                    </a:cubicBezTo>
                    <a:cubicBezTo>
                      <a:pt x="15" y="86"/>
                      <a:pt x="19" y="82"/>
                      <a:pt x="19" y="78"/>
                    </a:cubicBezTo>
                    <a:cubicBezTo>
                      <a:pt x="18" y="35"/>
                      <a:pt x="18" y="35"/>
                      <a:pt x="18" y="35"/>
                    </a:cubicBezTo>
                    <a:cubicBezTo>
                      <a:pt x="21" y="35"/>
                      <a:pt x="21" y="35"/>
                      <a:pt x="21" y="35"/>
                    </a:cubicBezTo>
                    <a:cubicBezTo>
                      <a:pt x="22" y="61"/>
                      <a:pt x="22" y="61"/>
                      <a:pt x="22" y="61"/>
                    </a:cubicBezTo>
                    <a:cubicBezTo>
                      <a:pt x="22" y="83"/>
                      <a:pt x="22" y="83"/>
                      <a:pt x="22" y="83"/>
                    </a:cubicBezTo>
                    <a:cubicBezTo>
                      <a:pt x="24" y="168"/>
                      <a:pt x="24" y="168"/>
                      <a:pt x="24" y="168"/>
                    </a:cubicBezTo>
                    <a:cubicBezTo>
                      <a:pt x="24" y="173"/>
                      <a:pt x="29" y="178"/>
                      <a:pt x="34" y="178"/>
                    </a:cubicBezTo>
                    <a:cubicBezTo>
                      <a:pt x="40" y="177"/>
                      <a:pt x="44" y="173"/>
                      <a:pt x="44" y="167"/>
                    </a:cubicBezTo>
                    <a:cubicBezTo>
                      <a:pt x="42" y="90"/>
                      <a:pt x="42" y="90"/>
                      <a:pt x="42" y="90"/>
                    </a:cubicBezTo>
                    <a:cubicBezTo>
                      <a:pt x="46" y="90"/>
                      <a:pt x="46" y="90"/>
                      <a:pt x="46" y="90"/>
                    </a:cubicBezTo>
                    <a:cubicBezTo>
                      <a:pt x="47" y="167"/>
                      <a:pt x="47" y="167"/>
                      <a:pt x="47" y="167"/>
                    </a:cubicBezTo>
                    <a:cubicBezTo>
                      <a:pt x="48" y="173"/>
                      <a:pt x="52" y="177"/>
                      <a:pt x="58" y="177"/>
                    </a:cubicBezTo>
                    <a:cubicBezTo>
                      <a:pt x="63" y="177"/>
                      <a:pt x="68" y="172"/>
                      <a:pt x="68" y="167"/>
                    </a:cubicBezTo>
                    <a:cubicBezTo>
                      <a:pt x="66" y="82"/>
                      <a:pt x="66" y="82"/>
                      <a:pt x="66" y="82"/>
                    </a:cubicBezTo>
                    <a:cubicBezTo>
                      <a:pt x="65" y="60"/>
                      <a:pt x="65" y="60"/>
                      <a:pt x="65" y="60"/>
                    </a:cubicBezTo>
                    <a:cubicBezTo>
                      <a:pt x="65" y="34"/>
                      <a:pt x="65" y="34"/>
                      <a:pt x="65" y="34"/>
                    </a:cubicBezTo>
                    <a:cubicBezTo>
                      <a:pt x="68" y="34"/>
                      <a:pt x="68" y="34"/>
                      <a:pt x="68" y="34"/>
                    </a:cubicBezTo>
                    <a:cubicBezTo>
                      <a:pt x="68" y="76"/>
                      <a:pt x="68" y="76"/>
                      <a:pt x="68" y="76"/>
                    </a:cubicBezTo>
                    <a:cubicBezTo>
                      <a:pt x="69" y="81"/>
                      <a:pt x="72" y="84"/>
                      <a:pt x="77" y="84"/>
                    </a:cubicBezTo>
                    <a:cubicBezTo>
                      <a:pt x="82" y="84"/>
                      <a:pt x="86" y="80"/>
                      <a:pt x="86" y="75"/>
                    </a:cubicBezTo>
                    <a:cubicBezTo>
                      <a:pt x="85" y="21"/>
                      <a:pt x="85" y="21"/>
                      <a:pt x="85" y="21"/>
                    </a:cubicBezTo>
                    <a:lnTo>
                      <a:pt x="84" y="20"/>
                    </a:lnTo>
                    <a:close/>
                  </a:path>
                </a:pathLst>
              </a:custGeom>
              <a:solidFill>
                <a:schemeClr val="bg1">
                  <a:lumMod val="95000"/>
                </a:schemeClr>
              </a:solidFill>
              <a:ln>
                <a:noFill/>
              </a:ln>
            </p:spPr>
            <p:txBody>
              <a:bodyPr/>
              <a:lstStyle/>
              <a:p>
                <a:pPr>
                  <a:defRPr/>
                </a:pPr>
                <a:endParaRPr lang="zh-CN" altLang="en-US"/>
              </a:p>
            </p:txBody>
          </p:sp>
          <p:sp>
            <p:nvSpPr>
              <p:cNvPr id="725" name="Freeform 258"/>
              <p:cNvSpPr/>
              <p:nvPr/>
            </p:nvSpPr>
            <p:spPr bwMode="auto">
              <a:xfrm>
                <a:off x="3520839" y="961306"/>
                <a:ext cx="64110" cy="64110"/>
              </a:xfrm>
              <a:custGeom>
                <a:avLst/>
                <a:gdLst>
                  <a:gd name="T0" fmla="*/ 19 w 38"/>
                  <a:gd name="T1" fmla="*/ 38 h 38"/>
                  <a:gd name="T2" fmla="*/ 38 w 38"/>
                  <a:gd name="T3" fmla="*/ 18 h 38"/>
                  <a:gd name="T4" fmla="*/ 18 w 38"/>
                  <a:gd name="T5" fmla="*/ 0 h 38"/>
                  <a:gd name="T6" fmla="*/ 0 w 38"/>
                  <a:gd name="T7" fmla="*/ 19 h 38"/>
                  <a:gd name="T8" fmla="*/ 19 w 38"/>
                  <a:gd name="T9" fmla="*/ 38 h 38"/>
                </a:gdLst>
                <a:ahLst/>
                <a:cxnLst>
                  <a:cxn ang="0">
                    <a:pos x="T0" y="T1"/>
                  </a:cxn>
                  <a:cxn ang="0">
                    <a:pos x="T2" y="T3"/>
                  </a:cxn>
                  <a:cxn ang="0">
                    <a:pos x="T4" y="T5"/>
                  </a:cxn>
                  <a:cxn ang="0">
                    <a:pos x="T6" y="T7"/>
                  </a:cxn>
                  <a:cxn ang="0">
                    <a:pos x="T8" y="T9"/>
                  </a:cxn>
                </a:cxnLst>
                <a:rect l="0" t="0" r="r" b="b"/>
                <a:pathLst>
                  <a:path w="38" h="38">
                    <a:moveTo>
                      <a:pt x="19" y="38"/>
                    </a:moveTo>
                    <a:cubicBezTo>
                      <a:pt x="30" y="37"/>
                      <a:pt x="38" y="29"/>
                      <a:pt x="38" y="18"/>
                    </a:cubicBezTo>
                    <a:cubicBezTo>
                      <a:pt x="37" y="8"/>
                      <a:pt x="29" y="0"/>
                      <a:pt x="18" y="0"/>
                    </a:cubicBezTo>
                    <a:cubicBezTo>
                      <a:pt x="8" y="0"/>
                      <a:pt x="0" y="9"/>
                      <a:pt x="0" y="19"/>
                    </a:cubicBezTo>
                    <a:cubicBezTo>
                      <a:pt x="0" y="30"/>
                      <a:pt x="9" y="38"/>
                      <a:pt x="19" y="38"/>
                    </a:cubicBezTo>
                    <a:close/>
                  </a:path>
                </a:pathLst>
              </a:custGeom>
              <a:solidFill>
                <a:schemeClr val="bg1">
                  <a:lumMod val="95000"/>
                </a:schemeClr>
              </a:solidFill>
              <a:ln>
                <a:noFill/>
              </a:ln>
            </p:spPr>
            <p:txBody>
              <a:bodyPr/>
              <a:lstStyle/>
              <a:p>
                <a:pPr>
                  <a:defRPr/>
                </a:pPr>
                <a:endParaRPr lang="zh-CN" altLang="en-US"/>
              </a:p>
            </p:txBody>
          </p:sp>
        </p:grpSp>
        <p:sp>
          <p:nvSpPr>
            <p:cNvPr id="481" name="Freeform 259"/>
            <p:cNvSpPr>
              <a:spLocks noEditPoints="1"/>
            </p:cNvSpPr>
            <p:nvPr/>
          </p:nvSpPr>
          <p:spPr bwMode="auto">
            <a:xfrm>
              <a:off x="9129526" y="1228657"/>
              <a:ext cx="203241" cy="369654"/>
            </a:xfrm>
            <a:custGeom>
              <a:avLst/>
              <a:gdLst>
                <a:gd name="T0" fmla="*/ 80 w 121"/>
                <a:gd name="T1" fmla="*/ 17 h 219"/>
                <a:gd name="T2" fmla="*/ 64 w 121"/>
                <a:gd name="T3" fmla="*/ 0 h 219"/>
                <a:gd name="T4" fmla="*/ 47 w 121"/>
                <a:gd name="T5" fmla="*/ 17 h 219"/>
                <a:gd name="T6" fmla="*/ 63 w 121"/>
                <a:gd name="T7" fmla="*/ 34 h 219"/>
                <a:gd name="T8" fmla="*/ 80 w 121"/>
                <a:gd name="T9" fmla="*/ 17 h 219"/>
                <a:gd name="T10" fmla="*/ 25 w 121"/>
                <a:gd name="T11" fmla="*/ 63 h 219"/>
                <a:gd name="T12" fmla="*/ 30 w 121"/>
                <a:gd name="T13" fmla="*/ 61 h 219"/>
                <a:gd name="T14" fmla="*/ 24 w 121"/>
                <a:gd name="T15" fmla="*/ 98 h 219"/>
                <a:gd name="T16" fmla="*/ 25 w 121"/>
                <a:gd name="T17" fmla="*/ 109 h 219"/>
                <a:gd name="T18" fmla="*/ 3 w 121"/>
                <a:gd name="T19" fmla="*/ 203 h 219"/>
                <a:gd name="T20" fmla="*/ 12 w 121"/>
                <a:gd name="T21" fmla="*/ 216 h 219"/>
                <a:gd name="T22" fmla="*/ 25 w 121"/>
                <a:gd name="T23" fmla="*/ 208 h 219"/>
                <a:gd name="T24" fmla="*/ 44 w 121"/>
                <a:gd name="T25" fmla="*/ 138 h 219"/>
                <a:gd name="T26" fmla="*/ 60 w 121"/>
                <a:gd name="T27" fmla="*/ 163 h 219"/>
                <a:gd name="T28" fmla="*/ 67 w 121"/>
                <a:gd name="T29" fmla="*/ 208 h 219"/>
                <a:gd name="T30" fmla="*/ 78 w 121"/>
                <a:gd name="T31" fmla="*/ 219 h 219"/>
                <a:gd name="T32" fmla="*/ 89 w 121"/>
                <a:gd name="T33" fmla="*/ 208 h 219"/>
                <a:gd name="T34" fmla="*/ 81 w 121"/>
                <a:gd name="T35" fmla="*/ 160 h 219"/>
                <a:gd name="T36" fmla="*/ 80 w 121"/>
                <a:gd name="T37" fmla="*/ 154 h 219"/>
                <a:gd name="T38" fmla="*/ 80 w 121"/>
                <a:gd name="T39" fmla="*/ 153 h 219"/>
                <a:gd name="T40" fmla="*/ 80 w 121"/>
                <a:gd name="T41" fmla="*/ 153 h 219"/>
                <a:gd name="T42" fmla="*/ 63 w 121"/>
                <a:gd name="T43" fmla="*/ 114 h 219"/>
                <a:gd name="T44" fmla="*/ 67 w 121"/>
                <a:gd name="T45" fmla="*/ 106 h 219"/>
                <a:gd name="T46" fmla="*/ 71 w 121"/>
                <a:gd name="T47" fmla="*/ 79 h 219"/>
                <a:gd name="T48" fmla="*/ 75 w 121"/>
                <a:gd name="T49" fmla="*/ 85 h 219"/>
                <a:gd name="T50" fmla="*/ 77 w 121"/>
                <a:gd name="T51" fmla="*/ 88 h 219"/>
                <a:gd name="T52" fmla="*/ 79 w 121"/>
                <a:gd name="T53" fmla="*/ 90 h 219"/>
                <a:gd name="T54" fmla="*/ 106 w 121"/>
                <a:gd name="T55" fmla="*/ 114 h 219"/>
                <a:gd name="T56" fmla="*/ 118 w 121"/>
                <a:gd name="T57" fmla="*/ 113 h 219"/>
                <a:gd name="T58" fmla="*/ 117 w 121"/>
                <a:gd name="T59" fmla="*/ 100 h 219"/>
                <a:gd name="T60" fmla="*/ 90 w 121"/>
                <a:gd name="T61" fmla="*/ 77 h 219"/>
                <a:gd name="T62" fmla="*/ 89 w 121"/>
                <a:gd name="T63" fmla="*/ 76 h 219"/>
                <a:gd name="T64" fmla="*/ 72 w 121"/>
                <a:gd name="T65" fmla="*/ 46 h 219"/>
                <a:gd name="T66" fmla="*/ 71 w 121"/>
                <a:gd name="T67" fmla="*/ 44 h 219"/>
                <a:gd name="T68" fmla="*/ 71 w 121"/>
                <a:gd name="T69" fmla="*/ 44 h 219"/>
                <a:gd name="T70" fmla="*/ 70 w 121"/>
                <a:gd name="T71" fmla="*/ 44 h 219"/>
                <a:gd name="T72" fmla="*/ 57 w 121"/>
                <a:gd name="T73" fmla="*/ 36 h 219"/>
                <a:gd name="T74" fmla="*/ 40 w 121"/>
                <a:gd name="T75" fmla="*/ 39 h 219"/>
                <a:gd name="T76" fmla="*/ 17 w 121"/>
                <a:gd name="T77" fmla="*/ 47 h 219"/>
                <a:gd name="T78" fmla="*/ 10 w 121"/>
                <a:gd name="T79" fmla="*/ 54 h 219"/>
                <a:gd name="T80" fmla="*/ 1 w 121"/>
                <a:gd name="T81" fmla="*/ 89 h 219"/>
                <a:gd name="T82" fmla="*/ 8 w 121"/>
                <a:gd name="T83" fmla="*/ 99 h 219"/>
                <a:gd name="T84" fmla="*/ 18 w 121"/>
                <a:gd name="T85" fmla="*/ 93 h 219"/>
                <a:gd name="T86" fmla="*/ 25 w 121"/>
                <a:gd name="T87" fmla="*/ 63 h 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21" h="219">
                  <a:moveTo>
                    <a:pt x="80" y="17"/>
                  </a:moveTo>
                  <a:cubicBezTo>
                    <a:pt x="81" y="8"/>
                    <a:pt x="73" y="0"/>
                    <a:pt x="64" y="0"/>
                  </a:cubicBezTo>
                  <a:cubicBezTo>
                    <a:pt x="55" y="0"/>
                    <a:pt x="47" y="7"/>
                    <a:pt x="47" y="17"/>
                  </a:cubicBezTo>
                  <a:cubicBezTo>
                    <a:pt x="46" y="26"/>
                    <a:pt x="54" y="34"/>
                    <a:pt x="63" y="34"/>
                  </a:cubicBezTo>
                  <a:cubicBezTo>
                    <a:pt x="73" y="34"/>
                    <a:pt x="80" y="27"/>
                    <a:pt x="80" y="17"/>
                  </a:cubicBezTo>
                  <a:close/>
                  <a:moveTo>
                    <a:pt x="25" y="63"/>
                  </a:moveTo>
                  <a:cubicBezTo>
                    <a:pt x="30" y="61"/>
                    <a:pt x="30" y="61"/>
                    <a:pt x="30" y="61"/>
                  </a:cubicBezTo>
                  <a:cubicBezTo>
                    <a:pt x="24" y="98"/>
                    <a:pt x="24" y="98"/>
                    <a:pt x="24" y="98"/>
                  </a:cubicBezTo>
                  <a:cubicBezTo>
                    <a:pt x="23" y="102"/>
                    <a:pt x="24" y="106"/>
                    <a:pt x="25" y="109"/>
                  </a:cubicBezTo>
                  <a:cubicBezTo>
                    <a:pt x="3" y="203"/>
                    <a:pt x="3" y="203"/>
                    <a:pt x="3" y="203"/>
                  </a:cubicBezTo>
                  <a:cubicBezTo>
                    <a:pt x="2" y="209"/>
                    <a:pt x="6" y="215"/>
                    <a:pt x="12" y="216"/>
                  </a:cubicBezTo>
                  <a:cubicBezTo>
                    <a:pt x="18" y="217"/>
                    <a:pt x="23" y="214"/>
                    <a:pt x="25" y="208"/>
                  </a:cubicBezTo>
                  <a:cubicBezTo>
                    <a:pt x="44" y="138"/>
                    <a:pt x="44" y="138"/>
                    <a:pt x="44" y="138"/>
                  </a:cubicBezTo>
                  <a:cubicBezTo>
                    <a:pt x="60" y="163"/>
                    <a:pt x="60" y="163"/>
                    <a:pt x="60" y="163"/>
                  </a:cubicBezTo>
                  <a:cubicBezTo>
                    <a:pt x="67" y="208"/>
                    <a:pt x="67" y="208"/>
                    <a:pt x="67" y="208"/>
                  </a:cubicBezTo>
                  <a:cubicBezTo>
                    <a:pt x="67" y="214"/>
                    <a:pt x="72" y="219"/>
                    <a:pt x="78" y="219"/>
                  </a:cubicBezTo>
                  <a:cubicBezTo>
                    <a:pt x="84" y="219"/>
                    <a:pt x="89" y="214"/>
                    <a:pt x="89" y="208"/>
                  </a:cubicBezTo>
                  <a:cubicBezTo>
                    <a:pt x="81" y="160"/>
                    <a:pt x="81" y="160"/>
                    <a:pt x="81" y="160"/>
                  </a:cubicBezTo>
                  <a:cubicBezTo>
                    <a:pt x="82" y="158"/>
                    <a:pt x="81" y="156"/>
                    <a:pt x="80" y="154"/>
                  </a:cubicBezTo>
                  <a:cubicBezTo>
                    <a:pt x="80" y="153"/>
                    <a:pt x="80" y="153"/>
                    <a:pt x="80" y="153"/>
                  </a:cubicBezTo>
                  <a:cubicBezTo>
                    <a:pt x="80" y="153"/>
                    <a:pt x="80" y="153"/>
                    <a:pt x="80" y="153"/>
                  </a:cubicBezTo>
                  <a:cubicBezTo>
                    <a:pt x="63" y="114"/>
                    <a:pt x="63" y="114"/>
                    <a:pt x="63" y="114"/>
                  </a:cubicBezTo>
                  <a:cubicBezTo>
                    <a:pt x="65" y="112"/>
                    <a:pt x="66" y="109"/>
                    <a:pt x="67" y="106"/>
                  </a:cubicBezTo>
                  <a:cubicBezTo>
                    <a:pt x="71" y="79"/>
                    <a:pt x="71" y="79"/>
                    <a:pt x="71" y="79"/>
                  </a:cubicBezTo>
                  <a:cubicBezTo>
                    <a:pt x="75" y="85"/>
                    <a:pt x="75" y="85"/>
                    <a:pt x="75" y="85"/>
                  </a:cubicBezTo>
                  <a:cubicBezTo>
                    <a:pt x="75" y="87"/>
                    <a:pt x="76" y="87"/>
                    <a:pt x="77" y="88"/>
                  </a:cubicBezTo>
                  <a:cubicBezTo>
                    <a:pt x="78" y="89"/>
                    <a:pt x="78" y="89"/>
                    <a:pt x="79" y="90"/>
                  </a:cubicBezTo>
                  <a:cubicBezTo>
                    <a:pt x="106" y="114"/>
                    <a:pt x="106" y="114"/>
                    <a:pt x="106" y="114"/>
                  </a:cubicBezTo>
                  <a:cubicBezTo>
                    <a:pt x="109" y="117"/>
                    <a:pt x="115" y="116"/>
                    <a:pt x="118" y="113"/>
                  </a:cubicBezTo>
                  <a:cubicBezTo>
                    <a:pt x="121" y="109"/>
                    <a:pt x="121" y="104"/>
                    <a:pt x="117" y="100"/>
                  </a:cubicBezTo>
                  <a:cubicBezTo>
                    <a:pt x="90" y="77"/>
                    <a:pt x="90" y="77"/>
                    <a:pt x="90" y="77"/>
                  </a:cubicBezTo>
                  <a:cubicBezTo>
                    <a:pt x="89" y="76"/>
                    <a:pt x="89" y="76"/>
                    <a:pt x="89" y="76"/>
                  </a:cubicBezTo>
                  <a:cubicBezTo>
                    <a:pt x="72" y="46"/>
                    <a:pt x="72" y="46"/>
                    <a:pt x="72" y="46"/>
                  </a:cubicBezTo>
                  <a:cubicBezTo>
                    <a:pt x="71" y="45"/>
                    <a:pt x="71" y="45"/>
                    <a:pt x="71" y="44"/>
                  </a:cubicBezTo>
                  <a:cubicBezTo>
                    <a:pt x="71" y="44"/>
                    <a:pt x="71" y="44"/>
                    <a:pt x="71" y="44"/>
                  </a:cubicBezTo>
                  <a:cubicBezTo>
                    <a:pt x="70" y="44"/>
                    <a:pt x="70" y="44"/>
                    <a:pt x="70" y="44"/>
                  </a:cubicBezTo>
                  <a:cubicBezTo>
                    <a:pt x="67" y="40"/>
                    <a:pt x="63" y="37"/>
                    <a:pt x="57" y="36"/>
                  </a:cubicBezTo>
                  <a:cubicBezTo>
                    <a:pt x="51" y="34"/>
                    <a:pt x="44" y="36"/>
                    <a:pt x="40" y="39"/>
                  </a:cubicBezTo>
                  <a:cubicBezTo>
                    <a:pt x="17" y="47"/>
                    <a:pt x="17" y="47"/>
                    <a:pt x="17" y="47"/>
                  </a:cubicBezTo>
                  <a:cubicBezTo>
                    <a:pt x="14" y="48"/>
                    <a:pt x="11" y="50"/>
                    <a:pt x="10" y="54"/>
                  </a:cubicBezTo>
                  <a:cubicBezTo>
                    <a:pt x="1" y="89"/>
                    <a:pt x="1" y="89"/>
                    <a:pt x="1" y="89"/>
                  </a:cubicBezTo>
                  <a:cubicBezTo>
                    <a:pt x="0" y="94"/>
                    <a:pt x="3" y="98"/>
                    <a:pt x="8" y="99"/>
                  </a:cubicBezTo>
                  <a:cubicBezTo>
                    <a:pt x="12" y="100"/>
                    <a:pt x="17" y="98"/>
                    <a:pt x="18" y="93"/>
                  </a:cubicBezTo>
                  <a:lnTo>
                    <a:pt x="25" y="63"/>
                  </a:lnTo>
                  <a:close/>
                </a:path>
              </a:pathLst>
            </a:custGeom>
            <a:solidFill>
              <a:schemeClr val="bg1">
                <a:lumMod val="95000"/>
              </a:schemeClr>
            </a:solidFill>
            <a:ln>
              <a:noFill/>
            </a:ln>
          </p:spPr>
          <p:txBody>
            <a:bodyPr/>
            <a:lstStyle/>
            <a:p>
              <a:pPr>
                <a:defRPr/>
              </a:pPr>
              <a:endParaRPr lang="zh-CN" altLang="en-US"/>
            </a:p>
          </p:txBody>
        </p:sp>
        <p:sp>
          <p:nvSpPr>
            <p:cNvPr id="482" name="Freeform 261"/>
            <p:cNvSpPr/>
            <p:nvPr/>
          </p:nvSpPr>
          <p:spPr bwMode="auto">
            <a:xfrm>
              <a:off x="8502072" y="2027980"/>
              <a:ext cx="122763" cy="122763"/>
            </a:xfrm>
            <a:custGeom>
              <a:avLst/>
              <a:gdLst>
                <a:gd name="T0" fmla="*/ 66 w 73"/>
                <a:gd name="T1" fmla="*/ 13 h 73"/>
                <a:gd name="T2" fmla="*/ 73 w 73"/>
                <a:gd name="T3" fmla="*/ 60 h 73"/>
                <a:gd name="T4" fmla="*/ 59 w 73"/>
                <a:gd name="T5" fmla="*/ 69 h 73"/>
                <a:gd name="T6" fmla="*/ 8 w 73"/>
                <a:gd name="T7" fmla="*/ 41 h 73"/>
                <a:gd name="T8" fmla="*/ 8 w 73"/>
                <a:gd name="T9" fmla="*/ 24 h 73"/>
                <a:gd name="T10" fmla="*/ 51 w 73"/>
                <a:gd name="T11" fmla="*/ 5 h 73"/>
                <a:gd name="T12" fmla="*/ 66 w 73"/>
                <a:gd name="T13" fmla="*/ 13 h 73"/>
              </a:gdLst>
              <a:ahLst/>
              <a:cxnLst>
                <a:cxn ang="0">
                  <a:pos x="T0" y="T1"/>
                </a:cxn>
                <a:cxn ang="0">
                  <a:pos x="T2" y="T3"/>
                </a:cxn>
                <a:cxn ang="0">
                  <a:pos x="T4" y="T5"/>
                </a:cxn>
                <a:cxn ang="0">
                  <a:pos x="T6" y="T7"/>
                </a:cxn>
                <a:cxn ang="0">
                  <a:pos x="T8" y="T9"/>
                </a:cxn>
                <a:cxn ang="0">
                  <a:pos x="T10" y="T11"/>
                </a:cxn>
                <a:cxn ang="0">
                  <a:pos x="T12" y="T13"/>
                </a:cxn>
              </a:cxnLst>
              <a:rect l="0" t="0" r="r" b="b"/>
              <a:pathLst>
                <a:path w="73" h="73">
                  <a:moveTo>
                    <a:pt x="66" y="13"/>
                  </a:moveTo>
                  <a:cubicBezTo>
                    <a:pt x="73" y="60"/>
                    <a:pt x="73" y="60"/>
                    <a:pt x="73" y="60"/>
                  </a:cubicBezTo>
                  <a:cubicBezTo>
                    <a:pt x="73" y="69"/>
                    <a:pt x="67" y="73"/>
                    <a:pt x="59" y="69"/>
                  </a:cubicBezTo>
                  <a:cubicBezTo>
                    <a:pt x="8" y="41"/>
                    <a:pt x="8" y="41"/>
                    <a:pt x="8" y="41"/>
                  </a:cubicBezTo>
                  <a:cubicBezTo>
                    <a:pt x="0" y="36"/>
                    <a:pt x="0" y="29"/>
                    <a:pt x="8" y="24"/>
                  </a:cubicBezTo>
                  <a:cubicBezTo>
                    <a:pt x="51" y="5"/>
                    <a:pt x="51" y="5"/>
                    <a:pt x="51" y="5"/>
                  </a:cubicBezTo>
                  <a:cubicBezTo>
                    <a:pt x="59" y="0"/>
                    <a:pt x="65" y="4"/>
                    <a:pt x="66" y="13"/>
                  </a:cubicBezTo>
                  <a:close/>
                </a:path>
              </a:pathLst>
            </a:custGeom>
            <a:solidFill>
              <a:schemeClr val="bg1">
                <a:lumMod val="95000"/>
              </a:schemeClr>
            </a:solidFill>
            <a:ln>
              <a:noFill/>
            </a:ln>
          </p:spPr>
          <p:txBody>
            <a:bodyPr/>
            <a:lstStyle/>
            <a:p>
              <a:pPr>
                <a:defRPr/>
              </a:pPr>
              <a:endParaRPr lang="zh-CN" altLang="en-US"/>
            </a:p>
          </p:txBody>
        </p:sp>
        <p:grpSp>
          <p:nvGrpSpPr>
            <p:cNvPr id="483" name="组合 482"/>
            <p:cNvGrpSpPr/>
            <p:nvPr/>
          </p:nvGrpSpPr>
          <p:grpSpPr>
            <a:xfrm>
              <a:off x="8510256" y="1757902"/>
              <a:ext cx="274171" cy="241434"/>
              <a:chOff x="2150806" y="1757902"/>
              <a:chExt cx="274171" cy="241434"/>
            </a:xfrm>
          </p:grpSpPr>
          <p:sp>
            <p:nvSpPr>
              <p:cNvPr id="722" name="Freeform 260"/>
              <p:cNvSpPr/>
              <p:nvPr/>
            </p:nvSpPr>
            <p:spPr bwMode="auto">
              <a:xfrm>
                <a:off x="2150806" y="1854748"/>
                <a:ext cx="274171" cy="144588"/>
              </a:xfrm>
              <a:custGeom>
                <a:avLst/>
                <a:gdLst>
                  <a:gd name="T0" fmla="*/ 6 w 163"/>
                  <a:gd name="T1" fmla="*/ 86 h 86"/>
                  <a:gd name="T2" fmla="*/ 2 w 163"/>
                  <a:gd name="T3" fmla="*/ 83 h 86"/>
                  <a:gd name="T4" fmla="*/ 3 w 163"/>
                  <a:gd name="T5" fmla="*/ 75 h 86"/>
                  <a:gd name="T6" fmla="*/ 55 w 163"/>
                  <a:gd name="T7" fmla="*/ 35 h 86"/>
                  <a:gd name="T8" fmla="*/ 60 w 163"/>
                  <a:gd name="T9" fmla="*/ 34 h 86"/>
                  <a:gd name="T10" fmla="*/ 99 w 163"/>
                  <a:gd name="T11" fmla="*/ 40 h 86"/>
                  <a:gd name="T12" fmla="*/ 152 w 163"/>
                  <a:gd name="T13" fmla="*/ 2 h 86"/>
                  <a:gd name="T14" fmla="*/ 161 w 163"/>
                  <a:gd name="T15" fmla="*/ 3 h 86"/>
                  <a:gd name="T16" fmla="*/ 160 w 163"/>
                  <a:gd name="T17" fmla="*/ 12 h 86"/>
                  <a:gd name="T18" fmla="*/ 104 w 163"/>
                  <a:gd name="T19" fmla="*/ 52 h 86"/>
                  <a:gd name="T20" fmla="*/ 100 w 163"/>
                  <a:gd name="T21" fmla="*/ 53 h 86"/>
                  <a:gd name="T22" fmla="*/ 60 w 163"/>
                  <a:gd name="T23" fmla="*/ 47 h 86"/>
                  <a:gd name="T24" fmla="*/ 11 w 163"/>
                  <a:gd name="T25" fmla="*/ 85 h 86"/>
                  <a:gd name="T26" fmla="*/ 6 w 163"/>
                  <a:gd name="T27" fmla="*/ 86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63" h="86">
                    <a:moveTo>
                      <a:pt x="6" y="86"/>
                    </a:moveTo>
                    <a:cubicBezTo>
                      <a:pt x="5" y="86"/>
                      <a:pt x="3" y="85"/>
                      <a:pt x="2" y="83"/>
                    </a:cubicBezTo>
                    <a:cubicBezTo>
                      <a:pt x="0" y="81"/>
                      <a:pt x="1" y="77"/>
                      <a:pt x="3" y="75"/>
                    </a:cubicBezTo>
                    <a:cubicBezTo>
                      <a:pt x="55" y="35"/>
                      <a:pt x="55" y="35"/>
                      <a:pt x="55" y="35"/>
                    </a:cubicBezTo>
                    <a:cubicBezTo>
                      <a:pt x="56" y="34"/>
                      <a:pt x="58" y="34"/>
                      <a:pt x="60" y="34"/>
                    </a:cubicBezTo>
                    <a:cubicBezTo>
                      <a:pt x="99" y="40"/>
                      <a:pt x="99" y="40"/>
                      <a:pt x="99" y="40"/>
                    </a:cubicBezTo>
                    <a:cubicBezTo>
                      <a:pt x="152" y="2"/>
                      <a:pt x="152" y="2"/>
                      <a:pt x="152" y="2"/>
                    </a:cubicBezTo>
                    <a:cubicBezTo>
                      <a:pt x="155" y="0"/>
                      <a:pt x="159" y="0"/>
                      <a:pt x="161" y="3"/>
                    </a:cubicBezTo>
                    <a:cubicBezTo>
                      <a:pt x="163" y="6"/>
                      <a:pt x="162" y="10"/>
                      <a:pt x="160" y="12"/>
                    </a:cubicBezTo>
                    <a:cubicBezTo>
                      <a:pt x="104" y="52"/>
                      <a:pt x="104" y="52"/>
                      <a:pt x="104" y="52"/>
                    </a:cubicBezTo>
                    <a:cubicBezTo>
                      <a:pt x="103" y="53"/>
                      <a:pt x="101" y="53"/>
                      <a:pt x="100" y="53"/>
                    </a:cubicBezTo>
                    <a:cubicBezTo>
                      <a:pt x="60" y="47"/>
                      <a:pt x="60" y="47"/>
                      <a:pt x="60" y="47"/>
                    </a:cubicBezTo>
                    <a:cubicBezTo>
                      <a:pt x="11" y="85"/>
                      <a:pt x="11" y="85"/>
                      <a:pt x="11" y="85"/>
                    </a:cubicBezTo>
                    <a:cubicBezTo>
                      <a:pt x="10" y="86"/>
                      <a:pt x="8" y="86"/>
                      <a:pt x="6" y="86"/>
                    </a:cubicBezTo>
                    <a:close/>
                  </a:path>
                </a:pathLst>
              </a:custGeom>
              <a:solidFill>
                <a:schemeClr val="bg1">
                  <a:lumMod val="95000"/>
                </a:schemeClr>
              </a:solidFill>
              <a:ln>
                <a:noFill/>
              </a:ln>
            </p:spPr>
            <p:txBody>
              <a:bodyPr/>
              <a:lstStyle/>
              <a:p>
                <a:pPr>
                  <a:defRPr/>
                </a:pPr>
                <a:endParaRPr lang="zh-CN" altLang="en-US"/>
              </a:p>
            </p:txBody>
          </p:sp>
          <p:sp>
            <p:nvSpPr>
              <p:cNvPr id="723" name="Freeform 262"/>
              <p:cNvSpPr/>
              <p:nvPr/>
            </p:nvSpPr>
            <p:spPr bwMode="auto">
              <a:xfrm>
                <a:off x="2246288" y="1757902"/>
                <a:ext cx="125491" cy="121399"/>
              </a:xfrm>
              <a:custGeom>
                <a:avLst/>
                <a:gdLst>
                  <a:gd name="T0" fmla="*/ 9 w 74"/>
                  <a:gd name="T1" fmla="*/ 59 h 72"/>
                  <a:gd name="T2" fmla="*/ 0 w 74"/>
                  <a:gd name="T3" fmla="*/ 13 h 72"/>
                  <a:gd name="T4" fmla="*/ 15 w 74"/>
                  <a:gd name="T5" fmla="*/ 4 h 72"/>
                  <a:gd name="T6" fmla="*/ 66 w 74"/>
                  <a:gd name="T7" fmla="*/ 31 h 72"/>
                  <a:gd name="T8" fmla="*/ 67 w 74"/>
                  <a:gd name="T9" fmla="*/ 48 h 72"/>
                  <a:gd name="T10" fmla="*/ 24 w 74"/>
                  <a:gd name="T11" fmla="*/ 67 h 72"/>
                  <a:gd name="T12" fmla="*/ 9 w 74"/>
                  <a:gd name="T13" fmla="*/ 59 h 72"/>
                </a:gdLst>
                <a:ahLst/>
                <a:cxnLst>
                  <a:cxn ang="0">
                    <a:pos x="T0" y="T1"/>
                  </a:cxn>
                  <a:cxn ang="0">
                    <a:pos x="T2" y="T3"/>
                  </a:cxn>
                  <a:cxn ang="0">
                    <a:pos x="T4" y="T5"/>
                  </a:cxn>
                  <a:cxn ang="0">
                    <a:pos x="T6" y="T7"/>
                  </a:cxn>
                  <a:cxn ang="0">
                    <a:pos x="T8" y="T9"/>
                  </a:cxn>
                  <a:cxn ang="0">
                    <a:pos x="T10" y="T11"/>
                  </a:cxn>
                  <a:cxn ang="0">
                    <a:pos x="T12" y="T13"/>
                  </a:cxn>
                </a:cxnLst>
                <a:rect l="0" t="0" r="r" b="b"/>
                <a:pathLst>
                  <a:path w="74" h="72">
                    <a:moveTo>
                      <a:pt x="9" y="59"/>
                    </a:moveTo>
                    <a:cubicBezTo>
                      <a:pt x="0" y="13"/>
                      <a:pt x="0" y="13"/>
                      <a:pt x="0" y="13"/>
                    </a:cubicBezTo>
                    <a:cubicBezTo>
                      <a:pt x="0" y="4"/>
                      <a:pt x="6" y="0"/>
                      <a:pt x="15" y="4"/>
                    </a:cubicBezTo>
                    <a:cubicBezTo>
                      <a:pt x="66" y="31"/>
                      <a:pt x="66" y="31"/>
                      <a:pt x="66" y="31"/>
                    </a:cubicBezTo>
                    <a:cubicBezTo>
                      <a:pt x="74" y="35"/>
                      <a:pt x="74" y="43"/>
                      <a:pt x="67" y="48"/>
                    </a:cubicBezTo>
                    <a:cubicBezTo>
                      <a:pt x="24" y="67"/>
                      <a:pt x="24" y="67"/>
                      <a:pt x="24" y="67"/>
                    </a:cubicBezTo>
                    <a:cubicBezTo>
                      <a:pt x="16" y="72"/>
                      <a:pt x="9" y="69"/>
                      <a:pt x="9" y="59"/>
                    </a:cubicBezTo>
                    <a:close/>
                  </a:path>
                </a:pathLst>
              </a:custGeom>
              <a:solidFill>
                <a:schemeClr val="bg1">
                  <a:lumMod val="95000"/>
                </a:schemeClr>
              </a:solidFill>
              <a:ln>
                <a:noFill/>
              </a:ln>
            </p:spPr>
            <p:txBody>
              <a:bodyPr/>
              <a:lstStyle/>
              <a:p>
                <a:pPr>
                  <a:defRPr/>
                </a:pPr>
                <a:endParaRPr lang="zh-CN" altLang="en-US"/>
              </a:p>
            </p:txBody>
          </p:sp>
        </p:grpSp>
        <p:grpSp>
          <p:nvGrpSpPr>
            <p:cNvPr id="484" name="组合 483"/>
            <p:cNvGrpSpPr/>
            <p:nvPr/>
          </p:nvGrpSpPr>
          <p:grpSpPr>
            <a:xfrm>
              <a:off x="7967371" y="2433098"/>
              <a:ext cx="141859" cy="249619"/>
              <a:chOff x="1607921" y="2433098"/>
              <a:chExt cx="141859" cy="249619"/>
            </a:xfrm>
          </p:grpSpPr>
          <p:sp>
            <p:nvSpPr>
              <p:cNvPr id="720" name="Freeform 263"/>
              <p:cNvSpPr/>
              <p:nvPr/>
            </p:nvSpPr>
            <p:spPr bwMode="auto">
              <a:xfrm>
                <a:off x="1607921" y="2433098"/>
                <a:ext cx="141859" cy="100938"/>
              </a:xfrm>
              <a:custGeom>
                <a:avLst/>
                <a:gdLst>
                  <a:gd name="T0" fmla="*/ 49 w 84"/>
                  <a:gd name="T1" fmla="*/ 8 h 60"/>
                  <a:gd name="T2" fmla="*/ 79 w 84"/>
                  <a:gd name="T3" fmla="*/ 44 h 60"/>
                  <a:gd name="T4" fmla="*/ 71 w 84"/>
                  <a:gd name="T5" fmla="*/ 59 h 60"/>
                  <a:gd name="T6" fmla="*/ 13 w 84"/>
                  <a:gd name="T7" fmla="*/ 60 h 60"/>
                  <a:gd name="T8" fmla="*/ 4 w 84"/>
                  <a:gd name="T9" fmla="*/ 46 h 60"/>
                  <a:gd name="T10" fmla="*/ 32 w 84"/>
                  <a:gd name="T11" fmla="*/ 8 h 60"/>
                  <a:gd name="T12" fmla="*/ 49 w 84"/>
                  <a:gd name="T13" fmla="*/ 8 h 60"/>
                </a:gdLst>
                <a:ahLst/>
                <a:cxnLst>
                  <a:cxn ang="0">
                    <a:pos x="T0" y="T1"/>
                  </a:cxn>
                  <a:cxn ang="0">
                    <a:pos x="T2" y="T3"/>
                  </a:cxn>
                  <a:cxn ang="0">
                    <a:pos x="T4" y="T5"/>
                  </a:cxn>
                  <a:cxn ang="0">
                    <a:pos x="T6" y="T7"/>
                  </a:cxn>
                  <a:cxn ang="0">
                    <a:pos x="T8" y="T9"/>
                  </a:cxn>
                  <a:cxn ang="0">
                    <a:pos x="T10" y="T11"/>
                  </a:cxn>
                  <a:cxn ang="0">
                    <a:pos x="T12" y="T13"/>
                  </a:cxn>
                </a:cxnLst>
                <a:rect l="0" t="0" r="r" b="b"/>
                <a:pathLst>
                  <a:path w="84" h="60">
                    <a:moveTo>
                      <a:pt x="49" y="8"/>
                    </a:moveTo>
                    <a:cubicBezTo>
                      <a:pt x="79" y="44"/>
                      <a:pt x="79" y="44"/>
                      <a:pt x="79" y="44"/>
                    </a:cubicBezTo>
                    <a:cubicBezTo>
                      <a:pt x="84" y="52"/>
                      <a:pt x="80" y="59"/>
                      <a:pt x="71" y="59"/>
                    </a:cubicBezTo>
                    <a:cubicBezTo>
                      <a:pt x="13" y="60"/>
                      <a:pt x="13" y="60"/>
                      <a:pt x="13" y="60"/>
                    </a:cubicBezTo>
                    <a:cubicBezTo>
                      <a:pt x="4" y="60"/>
                      <a:pt x="0" y="54"/>
                      <a:pt x="4" y="46"/>
                    </a:cubicBezTo>
                    <a:cubicBezTo>
                      <a:pt x="32" y="8"/>
                      <a:pt x="32" y="8"/>
                      <a:pt x="32" y="8"/>
                    </a:cubicBezTo>
                    <a:cubicBezTo>
                      <a:pt x="37" y="0"/>
                      <a:pt x="44" y="0"/>
                      <a:pt x="49" y="8"/>
                    </a:cubicBezTo>
                    <a:close/>
                  </a:path>
                </a:pathLst>
              </a:custGeom>
              <a:solidFill>
                <a:schemeClr val="bg1">
                  <a:lumMod val="95000"/>
                </a:schemeClr>
              </a:solidFill>
              <a:ln>
                <a:noFill/>
              </a:ln>
            </p:spPr>
            <p:txBody>
              <a:bodyPr/>
              <a:lstStyle/>
              <a:p>
                <a:pPr>
                  <a:defRPr/>
                </a:pPr>
                <a:endParaRPr lang="zh-CN" altLang="en-US"/>
              </a:p>
            </p:txBody>
          </p:sp>
          <p:sp>
            <p:nvSpPr>
              <p:cNvPr id="721" name="Freeform 264"/>
              <p:cNvSpPr/>
              <p:nvPr/>
            </p:nvSpPr>
            <p:spPr bwMode="auto">
              <a:xfrm>
                <a:off x="1607921" y="2579050"/>
                <a:ext cx="141859" cy="103667"/>
              </a:xfrm>
              <a:custGeom>
                <a:avLst/>
                <a:gdLst>
                  <a:gd name="T0" fmla="*/ 34 w 84"/>
                  <a:gd name="T1" fmla="*/ 53 h 61"/>
                  <a:gd name="T2" fmla="*/ 4 w 84"/>
                  <a:gd name="T3" fmla="*/ 17 h 61"/>
                  <a:gd name="T4" fmla="*/ 12 w 84"/>
                  <a:gd name="T5" fmla="*/ 2 h 61"/>
                  <a:gd name="T6" fmla="*/ 70 w 84"/>
                  <a:gd name="T7" fmla="*/ 1 h 61"/>
                  <a:gd name="T8" fmla="*/ 79 w 84"/>
                  <a:gd name="T9" fmla="*/ 15 h 61"/>
                  <a:gd name="T10" fmla="*/ 51 w 84"/>
                  <a:gd name="T11" fmla="*/ 53 h 61"/>
                  <a:gd name="T12" fmla="*/ 34 w 84"/>
                  <a:gd name="T13" fmla="*/ 53 h 61"/>
                </a:gdLst>
                <a:ahLst/>
                <a:cxnLst>
                  <a:cxn ang="0">
                    <a:pos x="T0" y="T1"/>
                  </a:cxn>
                  <a:cxn ang="0">
                    <a:pos x="T2" y="T3"/>
                  </a:cxn>
                  <a:cxn ang="0">
                    <a:pos x="T4" y="T5"/>
                  </a:cxn>
                  <a:cxn ang="0">
                    <a:pos x="T6" y="T7"/>
                  </a:cxn>
                  <a:cxn ang="0">
                    <a:pos x="T8" y="T9"/>
                  </a:cxn>
                  <a:cxn ang="0">
                    <a:pos x="T10" y="T11"/>
                  </a:cxn>
                  <a:cxn ang="0">
                    <a:pos x="T12" y="T13"/>
                  </a:cxn>
                </a:cxnLst>
                <a:rect l="0" t="0" r="r" b="b"/>
                <a:pathLst>
                  <a:path w="84" h="61">
                    <a:moveTo>
                      <a:pt x="34" y="53"/>
                    </a:moveTo>
                    <a:cubicBezTo>
                      <a:pt x="4" y="17"/>
                      <a:pt x="4" y="17"/>
                      <a:pt x="4" y="17"/>
                    </a:cubicBezTo>
                    <a:cubicBezTo>
                      <a:pt x="0" y="9"/>
                      <a:pt x="3" y="2"/>
                      <a:pt x="12" y="2"/>
                    </a:cubicBezTo>
                    <a:cubicBezTo>
                      <a:pt x="70" y="1"/>
                      <a:pt x="70" y="1"/>
                      <a:pt x="70" y="1"/>
                    </a:cubicBezTo>
                    <a:cubicBezTo>
                      <a:pt x="80" y="0"/>
                      <a:pt x="84" y="7"/>
                      <a:pt x="79" y="15"/>
                    </a:cubicBezTo>
                    <a:cubicBezTo>
                      <a:pt x="51" y="53"/>
                      <a:pt x="51" y="53"/>
                      <a:pt x="51" y="53"/>
                    </a:cubicBezTo>
                    <a:cubicBezTo>
                      <a:pt x="47" y="61"/>
                      <a:pt x="39" y="61"/>
                      <a:pt x="34" y="53"/>
                    </a:cubicBezTo>
                    <a:close/>
                  </a:path>
                </a:pathLst>
              </a:custGeom>
              <a:solidFill>
                <a:schemeClr val="bg1">
                  <a:lumMod val="95000"/>
                </a:schemeClr>
              </a:solidFill>
              <a:ln>
                <a:noFill/>
              </a:ln>
            </p:spPr>
            <p:txBody>
              <a:bodyPr/>
              <a:lstStyle/>
              <a:p>
                <a:pPr>
                  <a:defRPr/>
                </a:pPr>
                <a:endParaRPr lang="zh-CN" altLang="en-US"/>
              </a:p>
            </p:txBody>
          </p:sp>
        </p:grpSp>
        <p:grpSp>
          <p:nvGrpSpPr>
            <p:cNvPr id="485" name="组合 484"/>
            <p:cNvGrpSpPr/>
            <p:nvPr/>
          </p:nvGrpSpPr>
          <p:grpSpPr>
            <a:xfrm>
              <a:off x="9372325" y="748517"/>
              <a:ext cx="141859" cy="250982"/>
              <a:chOff x="3012875" y="748517"/>
              <a:chExt cx="141859" cy="250982"/>
            </a:xfrm>
          </p:grpSpPr>
          <p:sp>
            <p:nvSpPr>
              <p:cNvPr id="718" name="Freeform 265"/>
              <p:cNvSpPr/>
              <p:nvPr/>
            </p:nvSpPr>
            <p:spPr bwMode="auto">
              <a:xfrm>
                <a:off x="3012875" y="748517"/>
                <a:ext cx="141859" cy="102303"/>
              </a:xfrm>
              <a:custGeom>
                <a:avLst/>
                <a:gdLst>
                  <a:gd name="T0" fmla="*/ 49 w 84"/>
                  <a:gd name="T1" fmla="*/ 8 h 61"/>
                  <a:gd name="T2" fmla="*/ 79 w 84"/>
                  <a:gd name="T3" fmla="*/ 45 h 61"/>
                  <a:gd name="T4" fmla="*/ 71 w 84"/>
                  <a:gd name="T5" fmla="*/ 59 h 61"/>
                  <a:gd name="T6" fmla="*/ 13 w 84"/>
                  <a:gd name="T7" fmla="*/ 61 h 61"/>
                  <a:gd name="T8" fmla="*/ 4 w 84"/>
                  <a:gd name="T9" fmla="*/ 46 h 61"/>
                  <a:gd name="T10" fmla="*/ 32 w 84"/>
                  <a:gd name="T11" fmla="*/ 8 h 61"/>
                  <a:gd name="T12" fmla="*/ 49 w 84"/>
                  <a:gd name="T13" fmla="*/ 8 h 61"/>
                </a:gdLst>
                <a:ahLst/>
                <a:cxnLst>
                  <a:cxn ang="0">
                    <a:pos x="T0" y="T1"/>
                  </a:cxn>
                  <a:cxn ang="0">
                    <a:pos x="T2" y="T3"/>
                  </a:cxn>
                  <a:cxn ang="0">
                    <a:pos x="T4" y="T5"/>
                  </a:cxn>
                  <a:cxn ang="0">
                    <a:pos x="T6" y="T7"/>
                  </a:cxn>
                  <a:cxn ang="0">
                    <a:pos x="T8" y="T9"/>
                  </a:cxn>
                  <a:cxn ang="0">
                    <a:pos x="T10" y="T11"/>
                  </a:cxn>
                  <a:cxn ang="0">
                    <a:pos x="T12" y="T13"/>
                  </a:cxn>
                </a:cxnLst>
                <a:rect l="0" t="0" r="r" b="b"/>
                <a:pathLst>
                  <a:path w="84" h="61">
                    <a:moveTo>
                      <a:pt x="49" y="8"/>
                    </a:moveTo>
                    <a:cubicBezTo>
                      <a:pt x="79" y="45"/>
                      <a:pt x="79" y="45"/>
                      <a:pt x="79" y="45"/>
                    </a:cubicBezTo>
                    <a:cubicBezTo>
                      <a:pt x="84" y="53"/>
                      <a:pt x="80" y="59"/>
                      <a:pt x="71" y="59"/>
                    </a:cubicBezTo>
                    <a:cubicBezTo>
                      <a:pt x="13" y="61"/>
                      <a:pt x="13" y="61"/>
                      <a:pt x="13" y="61"/>
                    </a:cubicBezTo>
                    <a:cubicBezTo>
                      <a:pt x="4" y="61"/>
                      <a:pt x="0" y="54"/>
                      <a:pt x="4" y="46"/>
                    </a:cubicBezTo>
                    <a:cubicBezTo>
                      <a:pt x="32" y="8"/>
                      <a:pt x="32" y="8"/>
                      <a:pt x="32" y="8"/>
                    </a:cubicBezTo>
                    <a:cubicBezTo>
                      <a:pt x="37" y="0"/>
                      <a:pt x="44" y="0"/>
                      <a:pt x="49" y="8"/>
                    </a:cubicBezTo>
                    <a:close/>
                  </a:path>
                </a:pathLst>
              </a:custGeom>
              <a:solidFill>
                <a:schemeClr val="bg1">
                  <a:lumMod val="95000"/>
                </a:schemeClr>
              </a:solidFill>
              <a:ln>
                <a:noFill/>
              </a:ln>
            </p:spPr>
            <p:txBody>
              <a:bodyPr/>
              <a:lstStyle/>
              <a:p>
                <a:pPr>
                  <a:defRPr/>
                </a:pPr>
                <a:endParaRPr lang="zh-CN" altLang="en-US"/>
              </a:p>
            </p:txBody>
          </p:sp>
          <p:sp>
            <p:nvSpPr>
              <p:cNvPr id="719" name="Freeform 266"/>
              <p:cNvSpPr/>
              <p:nvPr/>
            </p:nvSpPr>
            <p:spPr bwMode="auto">
              <a:xfrm>
                <a:off x="3012875" y="897196"/>
                <a:ext cx="141859" cy="102303"/>
              </a:xfrm>
              <a:custGeom>
                <a:avLst/>
                <a:gdLst>
                  <a:gd name="T0" fmla="*/ 34 w 84"/>
                  <a:gd name="T1" fmla="*/ 53 h 61"/>
                  <a:gd name="T2" fmla="*/ 4 w 84"/>
                  <a:gd name="T3" fmla="*/ 16 h 61"/>
                  <a:gd name="T4" fmla="*/ 13 w 84"/>
                  <a:gd name="T5" fmla="*/ 1 h 61"/>
                  <a:gd name="T6" fmla="*/ 71 w 84"/>
                  <a:gd name="T7" fmla="*/ 0 h 61"/>
                  <a:gd name="T8" fmla="*/ 79 w 84"/>
                  <a:gd name="T9" fmla="*/ 14 h 61"/>
                  <a:gd name="T10" fmla="*/ 51 w 84"/>
                  <a:gd name="T11" fmla="*/ 52 h 61"/>
                  <a:gd name="T12" fmla="*/ 34 w 84"/>
                  <a:gd name="T13" fmla="*/ 53 h 61"/>
                </a:gdLst>
                <a:ahLst/>
                <a:cxnLst>
                  <a:cxn ang="0">
                    <a:pos x="T0" y="T1"/>
                  </a:cxn>
                  <a:cxn ang="0">
                    <a:pos x="T2" y="T3"/>
                  </a:cxn>
                  <a:cxn ang="0">
                    <a:pos x="T4" y="T5"/>
                  </a:cxn>
                  <a:cxn ang="0">
                    <a:pos x="T6" y="T7"/>
                  </a:cxn>
                  <a:cxn ang="0">
                    <a:pos x="T8" y="T9"/>
                  </a:cxn>
                  <a:cxn ang="0">
                    <a:pos x="T10" y="T11"/>
                  </a:cxn>
                  <a:cxn ang="0">
                    <a:pos x="T12" y="T13"/>
                  </a:cxn>
                </a:cxnLst>
                <a:rect l="0" t="0" r="r" b="b"/>
                <a:pathLst>
                  <a:path w="84" h="61">
                    <a:moveTo>
                      <a:pt x="34" y="53"/>
                    </a:moveTo>
                    <a:cubicBezTo>
                      <a:pt x="4" y="16"/>
                      <a:pt x="4" y="16"/>
                      <a:pt x="4" y="16"/>
                    </a:cubicBezTo>
                    <a:cubicBezTo>
                      <a:pt x="0" y="8"/>
                      <a:pt x="3" y="2"/>
                      <a:pt x="13" y="1"/>
                    </a:cubicBezTo>
                    <a:cubicBezTo>
                      <a:pt x="71" y="0"/>
                      <a:pt x="71" y="0"/>
                      <a:pt x="71" y="0"/>
                    </a:cubicBezTo>
                    <a:cubicBezTo>
                      <a:pt x="80" y="0"/>
                      <a:pt x="84" y="6"/>
                      <a:pt x="79" y="14"/>
                    </a:cubicBezTo>
                    <a:cubicBezTo>
                      <a:pt x="51" y="52"/>
                      <a:pt x="51" y="52"/>
                      <a:pt x="51" y="52"/>
                    </a:cubicBezTo>
                    <a:cubicBezTo>
                      <a:pt x="47" y="60"/>
                      <a:pt x="39" y="61"/>
                      <a:pt x="34" y="53"/>
                    </a:cubicBezTo>
                    <a:close/>
                  </a:path>
                </a:pathLst>
              </a:custGeom>
              <a:solidFill>
                <a:schemeClr val="bg1">
                  <a:lumMod val="95000"/>
                </a:schemeClr>
              </a:solidFill>
              <a:ln>
                <a:noFill/>
              </a:ln>
            </p:spPr>
            <p:txBody>
              <a:bodyPr/>
              <a:lstStyle/>
              <a:p>
                <a:pPr>
                  <a:defRPr/>
                </a:pPr>
                <a:endParaRPr lang="zh-CN" altLang="en-US"/>
              </a:p>
            </p:txBody>
          </p:sp>
        </p:grpSp>
        <p:sp>
          <p:nvSpPr>
            <p:cNvPr id="486" name="Freeform 268"/>
            <p:cNvSpPr>
              <a:spLocks noEditPoints="1"/>
            </p:cNvSpPr>
            <p:nvPr/>
          </p:nvSpPr>
          <p:spPr bwMode="auto">
            <a:xfrm>
              <a:off x="8778970" y="1805642"/>
              <a:ext cx="379201" cy="365561"/>
            </a:xfrm>
            <a:custGeom>
              <a:avLst/>
              <a:gdLst>
                <a:gd name="T0" fmla="*/ 214 w 225"/>
                <a:gd name="T1" fmla="*/ 89 h 217"/>
                <a:gd name="T2" fmla="*/ 209 w 225"/>
                <a:gd name="T3" fmla="*/ 83 h 217"/>
                <a:gd name="T4" fmla="*/ 209 w 225"/>
                <a:gd name="T5" fmla="*/ 14 h 217"/>
                <a:gd name="T6" fmla="*/ 197 w 225"/>
                <a:gd name="T7" fmla="*/ 2 h 217"/>
                <a:gd name="T8" fmla="*/ 162 w 225"/>
                <a:gd name="T9" fmla="*/ 2 h 217"/>
                <a:gd name="T10" fmla="*/ 151 w 225"/>
                <a:gd name="T11" fmla="*/ 14 h 217"/>
                <a:gd name="T12" fmla="*/ 151 w 225"/>
                <a:gd name="T13" fmla="*/ 28 h 217"/>
                <a:gd name="T14" fmla="*/ 133 w 225"/>
                <a:gd name="T15" fmla="*/ 11 h 217"/>
                <a:gd name="T16" fmla="*/ 92 w 225"/>
                <a:gd name="T17" fmla="*/ 11 h 217"/>
                <a:gd name="T18" fmla="*/ 11 w 225"/>
                <a:gd name="T19" fmla="*/ 89 h 217"/>
                <a:gd name="T20" fmla="*/ 17 w 225"/>
                <a:gd name="T21" fmla="*/ 108 h 217"/>
                <a:gd name="T22" fmla="*/ 17 w 225"/>
                <a:gd name="T23" fmla="*/ 207 h 217"/>
                <a:gd name="T24" fmla="*/ 26 w 225"/>
                <a:gd name="T25" fmla="*/ 217 h 217"/>
                <a:gd name="T26" fmla="*/ 199 w 225"/>
                <a:gd name="T27" fmla="*/ 217 h 217"/>
                <a:gd name="T28" fmla="*/ 209 w 225"/>
                <a:gd name="T29" fmla="*/ 207 h 217"/>
                <a:gd name="T30" fmla="*/ 209 w 225"/>
                <a:gd name="T31" fmla="*/ 108 h 217"/>
                <a:gd name="T32" fmla="*/ 214 w 225"/>
                <a:gd name="T33" fmla="*/ 89 h 217"/>
                <a:gd name="T34" fmla="*/ 97 w 225"/>
                <a:gd name="T35" fmla="*/ 200 h 217"/>
                <a:gd name="T36" fmla="*/ 40 w 225"/>
                <a:gd name="T37" fmla="*/ 200 h 217"/>
                <a:gd name="T38" fmla="*/ 40 w 225"/>
                <a:gd name="T39" fmla="*/ 136 h 217"/>
                <a:gd name="T40" fmla="*/ 51 w 225"/>
                <a:gd name="T41" fmla="*/ 124 h 217"/>
                <a:gd name="T42" fmla="*/ 86 w 225"/>
                <a:gd name="T43" fmla="*/ 124 h 217"/>
                <a:gd name="T44" fmla="*/ 97 w 225"/>
                <a:gd name="T45" fmla="*/ 136 h 217"/>
                <a:gd name="T46" fmla="*/ 97 w 225"/>
                <a:gd name="T47" fmla="*/ 200 h 217"/>
                <a:gd name="T48" fmla="*/ 150 w 225"/>
                <a:gd name="T49" fmla="*/ 178 h 217"/>
                <a:gd name="T50" fmla="*/ 138 w 225"/>
                <a:gd name="T51" fmla="*/ 178 h 217"/>
                <a:gd name="T52" fmla="*/ 127 w 225"/>
                <a:gd name="T53" fmla="*/ 167 h 217"/>
                <a:gd name="T54" fmla="*/ 127 w 225"/>
                <a:gd name="T55" fmla="*/ 157 h 217"/>
                <a:gd name="T56" fmla="*/ 150 w 225"/>
                <a:gd name="T57" fmla="*/ 157 h 217"/>
                <a:gd name="T58" fmla="*/ 150 w 225"/>
                <a:gd name="T59" fmla="*/ 178 h 217"/>
                <a:gd name="T60" fmla="*/ 150 w 225"/>
                <a:gd name="T61" fmla="*/ 146 h 217"/>
                <a:gd name="T62" fmla="*/ 127 w 225"/>
                <a:gd name="T63" fmla="*/ 146 h 217"/>
                <a:gd name="T64" fmla="*/ 127 w 225"/>
                <a:gd name="T65" fmla="*/ 136 h 217"/>
                <a:gd name="T66" fmla="*/ 138 w 225"/>
                <a:gd name="T67" fmla="*/ 124 h 217"/>
                <a:gd name="T68" fmla="*/ 150 w 225"/>
                <a:gd name="T69" fmla="*/ 124 h 217"/>
                <a:gd name="T70" fmla="*/ 150 w 225"/>
                <a:gd name="T71" fmla="*/ 146 h 217"/>
                <a:gd name="T72" fmla="*/ 184 w 225"/>
                <a:gd name="T73" fmla="*/ 167 h 217"/>
                <a:gd name="T74" fmla="*/ 173 w 225"/>
                <a:gd name="T75" fmla="*/ 178 h 217"/>
                <a:gd name="T76" fmla="*/ 161 w 225"/>
                <a:gd name="T77" fmla="*/ 178 h 217"/>
                <a:gd name="T78" fmla="*/ 161 w 225"/>
                <a:gd name="T79" fmla="*/ 157 h 217"/>
                <a:gd name="T80" fmla="*/ 184 w 225"/>
                <a:gd name="T81" fmla="*/ 157 h 217"/>
                <a:gd name="T82" fmla="*/ 184 w 225"/>
                <a:gd name="T83" fmla="*/ 167 h 217"/>
                <a:gd name="T84" fmla="*/ 184 w 225"/>
                <a:gd name="T85" fmla="*/ 146 h 217"/>
                <a:gd name="T86" fmla="*/ 161 w 225"/>
                <a:gd name="T87" fmla="*/ 146 h 217"/>
                <a:gd name="T88" fmla="*/ 161 w 225"/>
                <a:gd name="T89" fmla="*/ 124 h 217"/>
                <a:gd name="T90" fmla="*/ 173 w 225"/>
                <a:gd name="T91" fmla="*/ 124 h 217"/>
                <a:gd name="T92" fmla="*/ 184 w 225"/>
                <a:gd name="T93" fmla="*/ 136 h 217"/>
                <a:gd name="T94" fmla="*/ 184 w 225"/>
                <a:gd name="T95" fmla="*/ 146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25" h="217">
                  <a:moveTo>
                    <a:pt x="214" y="89"/>
                  </a:moveTo>
                  <a:cubicBezTo>
                    <a:pt x="209" y="83"/>
                    <a:pt x="209" y="83"/>
                    <a:pt x="209" y="83"/>
                  </a:cubicBezTo>
                  <a:cubicBezTo>
                    <a:pt x="209" y="14"/>
                    <a:pt x="209" y="14"/>
                    <a:pt x="209" y="14"/>
                  </a:cubicBezTo>
                  <a:cubicBezTo>
                    <a:pt x="209" y="7"/>
                    <a:pt x="204" y="2"/>
                    <a:pt x="197" y="2"/>
                  </a:cubicBezTo>
                  <a:cubicBezTo>
                    <a:pt x="162" y="2"/>
                    <a:pt x="162" y="2"/>
                    <a:pt x="162" y="2"/>
                  </a:cubicBezTo>
                  <a:cubicBezTo>
                    <a:pt x="156" y="2"/>
                    <a:pt x="151" y="7"/>
                    <a:pt x="151" y="14"/>
                  </a:cubicBezTo>
                  <a:cubicBezTo>
                    <a:pt x="151" y="28"/>
                    <a:pt x="151" y="28"/>
                    <a:pt x="151" y="28"/>
                  </a:cubicBezTo>
                  <a:cubicBezTo>
                    <a:pt x="133" y="11"/>
                    <a:pt x="133" y="11"/>
                    <a:pt x="133" y="11"/>
                  </a:cubicBezTo>
                  <a:cubicBezTo>
                    <a:pt x="122" y="0"/>
                    <a:pt x="104" y="0"/>
                    <a:pt x="92" y="11"/>
                  </a:cubicBezTo>
                  <a:cubicBezTo>
                    <a:pt x="11" y="89"/>
                    <a:pt x="11" y="89"/>
                    <a:pt x="11" y="89"/>
                  </a:cubicBezTo>
                  <a:cubicBezTo>
                    <a:pt x="0" y="99"/>
                    <a:pt x="3" y="107"/>
                    <a:pt x="17" y="108"/>
                  </a:cubicBezTo>
                  <a:cubicBezTo>
                    <a:pt x="17" y="207"/>
                    <a:pt x="17" y="207"/>
                    <a:pt x="17" y="207"/>
                  </a:cubicBezTo>
                  <a:cubicBezTo>
                    <a:pt x="17" y="212"/>
                    <a:pt x="21" y="217"/>
                    <a:pt x="26" y="217"/>
                  </a:cubicBezTo>
                  <a:cubicBezTo>
                    <a:pt x="199" y="217"/>
                    <a:pt x="199" y="217"/>
                    <a:pt x="199" y="217"/>
                  </a:cubicBezTo>
                  <a:cubicBezTo>
                    <a:pt x="204" y="217"/>
                    <a:pt x="209" y="212"/>
                    <a:pt x="209" y="207"/>
                  </a:cubicBezTo>
                  <a:cubicBezTo>
                    <a:pt x="209" y="108"/>
                    <a:pt x="209" y="108"/>
                    <a:pt x="209" y="108"/>
                  </a:cubicBezTo>
                  <a:cubicBezTo>
                    <a:pt x="222" y="107"/>
                    <a:pt x="225" y="99"/>
                    <a:pt x="214" y="89"/>
                  </a:cubicBezTo>
                  <a:close/>
                  <a:moveTo>
                    <a:pt x="97" y="200"/>
                  </a:moveTo>
                  <a:cubicBezTo>
                    <a:pt x="40" y="200"/>
                    <a:pt x="40" y="200"/>
                    <a:pt x="40" y="200"/>
                  </a:cubicBezTo>
                  <a:cubicBezTo>
                    <a:pt x="40" y="136"/>
                    <a:pt x="40" y="136"/>
                    <a:pt x="40" y="136"/>
                  </a:cubicBezTo>
                  <a:cubicBezTo>
                    <a:pt x="40" y="129"/>
                    <a:pt x="45" y="124"/>
                    <a:pt x="51" y="124"/>
                  </a:cubicBezTo>
                  <a:cubicBezTo>
                    <a:pt x="86" y="124"/>
                    <a:pt x="86" y="124"/>
                    <a:pt x="86" y="124"/>
                  </a:cubicBezTo>
                  <a:cubicBezTo>
                    <a:pt x="92" y="124"/>
                    <a:pt x="97" y="129"/>
                    <a:pt x="97" y="136"/>
                  </a:cubicBezTo>
                  <a:lnTo>
                    <a:pt x="97" y="200"/>
                  </a:lnTo>
                  <a:close/>
                  <a:moveTo>
                    <a:pt x="150" y="178"/>
                  </a:moveTo>
                  <a:cubicBezTo>
                    <a:pt x="138" y="178"/>
                    <a:pt x="138" y="178"/>
                    <a:pt x="138" y="178"/>
                  </a:cubicBezTo>
                  <a:cubicBezTo>
                    <a:pt x="132" y="178"/>
                    <a:pt x="127" y="173"/>
                    <a:pt x="127" y="167"/>
                  </a:cubicBezTo>
                  <a:cubicBezTo>
                    <a:pt x="127" y="157"/>
                    <a:pt x="127" y="157"/>
                    <a:pt x="127" y="157"/>
                  </a:cubicBezTo>
                  <a:cubicBezTo>
                    <a:pt x="150" y="157"/>
                    <a:pt x="150" y="157"/>
                    <a:pt x="150" y="157"/>
                  </a:cubicBezTo>
                  <a:lnTo>
                    <a:pt x="150" y="178"/>
                  </a:lnTo>
                  <a:close/>
                  <a:moveTo>
                    <a:pt x="150" y="146"/>
                  </a:moveTo>
                  <a:cubicBezTo>
                    <a:pt x="127" y="146"/>
                    <a:pt x="127" y="146"/>
                    <a:pt x="127" y="146"/>
                  </a:cubicBezTo>
                  <a:cubicBezTo>
                    <a:pt x="127" y="136"/>
                    <a:pt x="127" y="136"/>
                    <a:pt x="127" y="136"/>
                  </a:cubicBezTo>
                  <a:cubicBezTo>
                    <a:pt x="127" y="129"/>
                    <a:pt x="132" y="124"/>
                    <a:pt x="138" y="124"/>
                  </a:cubicBezTo>
                  <a:cubicBezTo>
                    <a:pt x="150" y="124"/>
                    <a:pt x="150" y="124"/>
                    <a:pt x="150" y="124"/>
                  </a:cubicBezTo>
                  <a:lnTo>
                    <a:pt x="150" y="146"/>
                  </a:lnTo>
                  <a:close/>
                  <a:moveTo>
                    <a:pt x="184" y="167"/>
                  </a:moveTo>
                  <a:cubicBezTo>
                    <a:pt x="184" y="173"/>
                    <a:pt x="179" y="178"/>
                    <a:pt x="173" y="178"/>
                  </a:cubicBezTo>
                  <a:cubicBezTo>
                    <a:pt x="161" y="178"/>
                    <a:pt x="161" y="178"/>
                    <a:pt x="161" y="178"/>
                  </a:cubicBezTo>
                  <a:cubicBezTo>
                    <a:pt x="161" y="157"/>
                    <a:pt x="161" y="157"/>
                    <a:pt x="161" y="157"/>
                  </a:cubicBezTo>
                  <a:cubicBezTo>
                    <a:pt x="184" y="157"/>
                    <a:pt x="184" y="157"/>
                    <a:pt x="184" y="157"/>
                  </a:cubicBezTo>
                  <a:lnTo>
                    <a:pt x="184" y="167"/>
                  </a:lnTo>
                  <a:close/>
                  <a:moveTo>
                    <a:pt x="184" y="146"/>
                  </a:moveTo>
                  <a:cubicBezTo>
                    <a:pt x="161" y="146"/>
                    <a:pt x="161" y="146"/>
                    <a:pt x="161" y="146"/>
                  </a:cubicBezTo>
                  <a:cubicBezTo>
                    <a:pt x="161" y="124"/>
                    <a:pt x="161" y="124"/>
                    <a:pt x="161" y="124"/>
                  </a:cubicBezTo>
                  <a:cubicBezTo>
                    <a:pt x="173" y="124"/>
                    <a:pt x="173" y="124"/>
                    <a:pt x="173" y="124"/>
                  </a:cubicBezTo>
                  <a:cubicBezTo>
                    <a:pt x="179" y="124"/>
                    <a:pt x="184" y="129"/>
                    <a:pt x="184" y="136"/>
                  </a:cubicBezTo>
                  <a:lnTo>
                    <a:pt x="184" y="146"/>
                  </a:lnTo>
                  <a:close/>
                </a:path>
              </a:pathLst>
            </a:custGeom>
            <a:solidFill>
              <a:schemeClr val="bg1">
                <a:lumMod val="95000"/>
              </a:schemeClr>
            </a:solidFill>
            <a:ln>
              <a:noFill/>
            </a:ln>
          </p:spPr>
          <p:txBody>
            <a:bodyPr/>
            <a:lstStyle/>
            <a:p>
              <a:pPr>
                <a:defRPr/>
              </a:pPr>
              <a:endParaRPr lang="zh-CN" altLang="en-US"/>
            </a:p>
          </p:txBody>
        </p:sp>
        <p:sp>
          <p:nvSpPr>
            <p:cNvPr id="487" name="Freeform 269"/>
            <p:cNvSpPr>
              <a:spLocks noEditPoints="1"/>
            </p:cNvSpPr>
            <p:nvPr/>
          </p:nvSpPr>
          <p:spPr bwMode="auto">
            <a:xfrm>
              <a:off x="9002671" y="920385"/>
              <a:ext cx="249619" cy="240070"/>
            </a:xfrm>
            <a:custGeom>
              <a:avLst/>
              <a:gdLst>
                <a:gd name="T0" fmla="*/ 140 w 148"/>
                <a:gd name="T1" fmla="*/ 58 h 142"/>
                <a:gd name="T2" fmla="*/ 137 w 148"/>
                <a:gd name="T3" fmla="*/ 55 h 142"/>
                <a:gd name="T4" fmla="*/ 137 w 148"/>
                <a:gd name="T5" fmla="*/ 9 h 142"/>
                <a:gd name="T6" fmla="*/ 129 w 148"/>
                <a:gd name="T7" fmla="*/ 2 h 142"/>
                <a:gd name="T8" fmla="*/ 106 w 148"/>
                <a:gd name="T9" fmla="*/ 2 h 142"/>
                <a:gd name="T10" fmla="*/ 99 w 148"/>
                <a:gd name="T11" fmla="*/ 9 h 142"/>
                <a:gd name="T12" fmla="*/ 99 w 148"/>
                <a:gd name="T13" fmla="*/ 18 h 142"/>
                <a:gd name="T14" fmla="*/ 87 w 148"/>
                <a:gd name="T15" fmla="*/ 7 h 142"/>
                <a:gd name="T16" fmla="*/ 60 w 148"/>
                <a:gd name="T17" fmla="*/ 7 h 142"/>
                <a:gd name="T18" fmla="*/ 7 w 148"/>
                <a:gd name="T19" fmla="*/ 58 h 142"/>
                <a:gd name="T20" fmla="*/ 11 w 148"/>
                <a:gd name="T21" fmla="*/ 71 h 142"/>
                <a:gd name="T22" fmla="*/ 11 w 148"/>
                <a:gd name="T23" fmla="*/ 136 h 142"/>
                <a:gd name="T24" fmla="*/ 17 w 148"/>
                <a:gd name="T25" fmla="*/ 142 h 142"/>
                <a:gd name="T26" fmla="*/ 130 w 148"/>
                <a:gd name="T27" fmla="*/ 142 h 142"/>
                <a:gd name="T28" fmla="*/ 137 w 148"/>
                <a:gd name="T29" fmla="*/ 136 h 142"/>
                <a:gd name="T30" fmla="*/ 137 w 148"/>
                <a:gd name="T31" fmla="*/ 71 h 142"/>
                <a:gd name="T32" fmla="*/ 140 w 148"/>
                <a:gd name="T33" fmla="*/ 58 h 142"/>
                <a:gd name="T34" fmla="*/ 63 w 148"/>
                <a:gd name="T35" fmla="*/ 131 h 142"/>
                <a:gd name="T36" fmla="*/ 26 w 148"/>
                <a:gd name="T37" fmla="*/ 131 h 142"/>
                <a:gd name="T38" fmla="*/ 26 w 148"/>
                <a:gd name="T39" fmla="*/ 89 h 142"/>
                <a:gd name="T40" fmla="*/ 33 w 148"/>
                <a:gd name="T41" fmla="*/ 82 h 142"/>
                <a:gd name="T42" fmla="*/ 56 w 148"/>
                <a:gd name="T43" fmla="*/ 82 h 142"/>
                <a:gd name="T44" fmla="*/ 63 w 148"/>
                <a:gd name="T45" fmla="*/ 89 h 142"/>
                <a:gd name="T46" fmla="*/ 63 w 148"/>
                <a:gd name="T47" fmla="*/ 131 h 142"/>
                <a:gd name="T48" fmla="*/ 98 w 148"/>
                <a:gd name="T49" fmla="*/ 117 h 142"/>
                <a:gd name="T50" fmla="*/ 91 w 148"/>
                <a:gd name="T51" fmla="*/ 117 h 142"/>
                <a:gd name="T52" fmla="*/ 83 w 148"/>
                <a:gd name="T53" fmla="*/ 110 h 142"/>
                <a:gd name="T54" fmla="*/ 83 w 148"/>
                <a:gd name="T55" fmla="*/ 103 h 142"/>
                <a:gd name="T56" fmla="*/ 98 w 148"/>
                <a:gd name="T57" fmla="*/ 103 h 142"/>
                <a:gd name="T58" fmla="*/ 98 w 148"/>
                <a:gd name="T59" fmla="*/ 117 h 142"/>
                <a:gd name="T60" fmla="*/ 98 w 148"/>
                <a:gd name="T61" fmla="*/ 96 h 142"/>
                <a:gd name="T62" fmla="*/ 83 w 148"/>
                <a:gd name="T63" fmla="*/ 96 h 142"/>
                <a:gd name="T64" fmla="*/ 83 w 148"/>
                <a:gd name="T65" fmla="*/ 89 h 142"/>
                <a:gd name="T66" fmla="*/ 91 w 148"/>
                <a:gd name="T67" fmla="*/ 82 h 142"/>
                <a:gd name="T68" fmla="*/ 98 w 148"/>
                <a:gd name="T69" fmla="*/ 82 h 142"/>
                <a:gd name="T70" fmla="*/ 98 w 148"/>
                <a:gd name="T71" fmla="*/ 96 h 142"/>
                <a:gd name="T72" fmla="*/ 121 w 148"/>
                <a:gd name="T73" fmla="*/ 110 h 142"/>
                <a:gd name="T74" fmla="*/ 113 w 148"/>
                <a:gd name="T75" fmla="*/ 117 h 142"/>
                <a:gd name="T76" fmla="*/ 106 w 148"/>
                <a:gd name="T77" fmla="*/ 117 h 142"/>
                <a:gd name="T78" fmla="*/ 106 w 148"/>
                <a:gd name="T79" fmla="*/ 103 h 142"/>
                <a:gd name="T80" fmla="*/ 121 w 148"/>
                <a:gd name="T81" fmla="*/ 103 h 142"/>
                <a:gd name="T82" fmla="*/ 121 w 148"/>
                <a:gd name="T83" fmla="*/ 110 h 142"/>
                <a:gd name="T84" fmla="*/ 121 w 148"/>
                <a:gd name="T85" fmla="*/ 96 h 142"/>
                <a:gd name="T86" fmla="*/ 106 w 148"/>
                <a:gd name="T87" fmla="*/ 96 h 142"/>
                <a:gd name="T88" fmla="*/ 106 w 148"/>
                <a:gd name="T89" fmla="*/ 82 h 142"/>
                <a:gd name="T90" fmla="*/ 113 w 148"/>
                <a:gd name="T91" fmla="*/ 82 h 142"/>
                <a:gd name="T92" fmla="*/ 121 w 148"/>
                <a:gd name="T93" fmla="*/ 89 h 142"/>
                <a:gd name="T94" fmla="*/ 121 w 148"/>
                <a:gd name="T95" fmla="*/ 96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48" h="142">
                  <a:moveTo>
                    <a:pt x="140" y="58"/>
                  </a:moveTo>
                  <a:cubicBezTo>
                    <a:pt x="137" y="55"/>
                    <a:pt x="137" y="55"/>
                    <a:pt x="137" y="55"/>
                  </a:cubicBezTo>
                  <a:cubicBezTo>
                    <a:pt x="137" y="9"/>
                    <a:pt x="137" y="9"/>
                    <a:pt x="137" y="9"/>
                  </a:cubicBezTo>
                  <a:cubicBezTo>
                    <a:pt x="137" y="5"/>
                    <a:pt x="133" y="2"/>
                    <a:pt x="129" y="2"/>
                  </a:cubicBezTo>
                  <a:cubicBezTo>
                    <a:pt x="106" y="2"/>
                    <a:pt x="106" y="2"/>
                    <a:pt x="106" y="2"/>
                  </a:cubicBezTo>
                  <a:cubicBezTo>
                    <a:pt x="102" y="2"/>
                    <a:pt x="99" y="5"/>
                    <a:pt x="99" y="9"/>
                  </a:cubicBezTo>
                  <a:cubicBezTo>
                    <a:pt x="99" y="18"/>
                    <a:pt x="99" y="18"/>
                    <a:pt x="99" y="18"/>
                  </a:cubicBezTo>
                  <a:cubicBezTo>
                    <a:pt x="87" y="7"/>
                    <a:pt x="87" y="7"/>
                    <a:pt x="87" y="7"/>
                  </a:cubicBezTo>
                  <a:cubicBezTo>
                    <a:pt x="80" y="0"/>
                    <a:pt x="68" y="0"/>
                    <a:pt x="60" y="7"/>
                  </a:cubicBezTo>
                  <a:cubicBezTo>
                    <a:pt x="7" y="58"/>
                    <a:pt x="7" y="58"/>
                    <a:pt x="7" y="58"/>
                  </a:cubicBezTo>
                  <a:cubicBezTo>
                    <a:pt x="0" y="65"/>
                    <a:pt x="2" y="71"/>
                    <a:pt x="11" y="71"/>
                  </a:cubicBezTo>
                  <a:cubicBezTo>
                    <a:pt x="11" y="136"/>
                    <a:pt x="11" y="136"/>
                    <a:pt x="11" y="136"/>
                  </a:cubicBezTo>
                  <a:cubicBezTo>
                    <a:pt x="11" y="140"/>
                    <a:pt x="14" y="142"/>
                    <a:pt x="17" y="142"/>
                  </a:cubicBezTo>
                  <a:cubicBezTo>
                    <a:pt x="130" y="142"/>
                    <a:pt x="130" y="142"/>
                    <a:pt x="130" y="142"/>
                  </a:cubicBezTo>
                  <a:cubicBezTo>
                    <a:pt x="134" y="142"/>
                    <a:pt x="137" y="140"/>
                    <a:pt x="137" y="136"/>
                  </a:cubicBezTo>
                  <a:cubicBezTo>
                    <a:pt x="137" y="71"/>
                    <a:pt x="137" y="71"/>
                    <a:pt x="137" y="71"/>
                  </a:cubicBezTo>
                  <a:cubicBezTo>
                    <a:pt x="146" y="71"/>
                    <a:pt x="148" y="65"/>
                    <a:pt x="140" y="58"/>
                  </a:cubicBezTo>
                  <a:close/>
                  <a:moveTo>
                    <a:pt x="63" y="131"/>
                  </a:moveTo>
                  <a:cubicBezTo>
                    <a:pt x="26" y="131"/>
                    <a:pt x="26" y="131"/>
                    <a:pt x="26" y="131"/>
                  </a:cubicBezTo>
                  <a:cubicBezTo>
                    <a:pt x="26" y="89"/>
                    <a:pt x="26" y="89"/>
                    <a:pt x="26" y="89"/>
                  </a:cubicBezTo>
                  <a:cubicBezTo>
                    <a:pt x="26" y="85"/>
                    <a:pt x="29" y="82"/>
                    <a:pt x="33" y="82"/>
                  </a:cubicBezTo>
                  <a:cubicBezTo>
                    <a:pt x="56" y="82"/>
                    <a:pt x="56" y="82"/>
                    <a:pt x="56" y="82"/>
                  </a:cubicBezTo>
                  <a:cubicBezTo>
                    <a:pt x="60" y="82"/>
                    <a:pt x="63" y="85"/>
                    <a:pt x="63" y="89"/>
                  </a:cubicBezTo>
                  <a:lnTo>
                    <a:pt x="63" y="131"/>
                  </a:lnTo>
                  <a:close/>
                  <a:moveTo>
                    <a:pt x="98" y="117"/>
                  </a:moveTo>
                  <a:cubicBezTo>
                    <a:pt x="91" y="117"/>
                    <a:pt x="91" y="117"/>
                    <a:pt x="91" y="117"/>
                  </a:cubicBezTo>
                  <a:cubicBezTo>
                    <a:pt x="87" y="117"/>
                    <a:pt x="83" y="114"/>
                    <a:pt x="83" y="110"/>
                  </a:cubicBezTo>
                  <a:cubicBezTo>
                    <a:pt x="83" y="103"/>
                    <a:pt x="83" y="103"/>
                    <a:pt x="83" y="103"/>
                  </a:cubicBezTo>
                  <a:cubicBezTo>
                    <a:pt x="98" y="103"/>
                    <a:pt x="98" y="103"/>
                    <a:pt x="98" y="103"/>
                  </a:cubicBezTo>
                  <a:lnTo>
                    <a:pt x="98" y="117"/>
                  </a:lnTo>
                  <a:close/>
                  <a:moveTo>
                    <a:pt x="98" y="96"/>
                  </a:moveTo>
                  <a:cubicBezTo>
                    <a:pt x="83" y="96"/>
                    <a:pt x="83" y="96"/>
                    <a:pt x="83" y="96"/>
                  </a:cubicBezTo>
                  <a:cubicBezTo>
                    <a:pt x="83" y="89"/>
                    <a:pt x="83" y="89"/>
                    <a:pt x="83" y="89"/>
                  </a:cubicBezTo>
                  <a:cubicBezTo>
                    <a:pt x="83" y="85"/>
                    <a:pt x="87" y="82"/>
                    <a:pt x="91" y="82"/>
                  </a:cubicBezTo>
                  <a:cubicBezTo>
                    <a:pt x="98" y="82"/>
                    <a:pt x="98" y="82"/>
                    <a:pt x="98" y="82"/>
                  </a:cubicBezTo>
                  <a:lnTo>
                    <a:pt x="98" y="96"/>
                  </a:lnTo>
                  <a:close/>
                  <a:moveTo>
                    <a:pt x="121" y="110"/>
                  </a:moveTo>
                  <a:cubicBezTo>
                    <a:pt x="121" y="114"/>
                    <a:pt x="117" y="117"/>
                    <a:pt x="113" y="117"/>
                  </a:cubicBezTo>
                  <a:cubicBezTo>
                    <a:pt x="106" y="117"/>
                    <a:pt x="106" y="117"/>
                    <a:pt x="106" y="117"/>
                  </a:cubicBezTo>
                  <a:cubicBezTo>
                    <a:pt x="106" y="103"/>
                    <a:pt x="106" y="103"/>
                    <a:pt x="106" y="103"/>
                  </a:cubicBezTo>
                  <a:cubicBezTo>
                    <a:pt x="121" y="103"/>
                    <a:pt x="121" y="103"/>
                    <a:pt x="121" y="103"/>
                  </a:cubicBezTo>
                  <a:lnTo>
                    <a:pt x="121" y="110"/>
                  </a:lnTo>
                  <a:close/>
                  <a:moveTo>
                    <a:pt x="121" y="96"/>
                  </a:moveTo>
                  <a:cubicBezTo>
                    <a:pt x="106" y="96"/>
                    <a:pt x="106" y="96"/>
                    <a:pt x="106" y="96"/>
                  </a:cubicBezTo>
                  <a:cubicBezTo>
                    <a:pt x="106" y="82"/>
                    <a:pt x="106" y="82"/>
                    <a:pt x="106" y="82"/>
                  </a:cubicBezTo>
                  <a:cubicBezTo>
                    <a:pt x="113" y="82"/>
                    <a:pt x="113" y="82"/>
                    <a:pt x="113" y="82"/>
                  </a:cubicBezTo>
                  <a:cubicBezTo>
                    <a:pt x="117" y="82"/>
                    <a:pt x="121" y="85"/>
                    <a:pt x="121" y="89"/>
                  </a:cubicBezTo>
                  <a:lnTo>
                    <a:pt x="121" y="96"/>
                  </a:lnTo>
                  <a:close/>
                </a:path>
              </a:pathLst>
            </a:custGeom>
            <a:solidFill>
              <a:schemeClr val="bg1">
                <a:lumMod val="95000"/>
              </a:schemeClr>
            </a:solidFill>
            <a:ln>
              <a:noFill/>
            </a:ln>
          </p:spPr>
          <p:txBody>
            <a:bodyPr/>
            <a:lstStyle/>
            <a:p>
              <a:pPr>
                <a:defRPr/>
              </a:pPr>
              <a:endParaRPr lang="zh-CN" altLang="en-US"/>
            </a:p>
          </p:txBody>
        </p:sp>
        <p:grpSp>
          <p:nvGrpSpPr>
            <p:cNvPr id="488" name="组合 487"/>
            <p:cNvGrpSpPr/>
            <p:nvPr/>
          </p:nvGrpSpPr>
          <p:grpSpPr>
            <a:xfrm>
              <a:off x="8793975" y="3439755"/>
              <a:ext cx="256438" cy="399662"/>
              <a:chOff x="2932433" y="3367750"/>
              <a:chExt cx="256438" cy="399662"/>
            </a:xfrm>
            <a:solidFill>
              <a:srgbClr val="BFBFBF"/>
            </a:solidFill>
          </p:grpSpPr>
          <p:sp>
            <p:nvSpPr>
              <p:cNvPr id="715" name="Freeform 270"/>
              <p:cNvSpPr>
                <a:spLocks noEditPoints="1"/>
              </p:cNvSpPr>
              <p:nvPr/>
            </p:nvSpPr>
            <p:spPr bwMode="auto">
              <a:xfrm>
                <a:off x="2932433" y="3367750"/>
                <a:ext cx="256438" cy="399662"/>
              </a:xfrm>
              <a:custGeom>
                <a:avLst/>
                <a:gdLst>
                  <a:gd name="T0" fmla="*/ 116 w 152"/>
                  <a:gd name="T1" fmla="*/ 0 h 237"/>
                  <a:gd name="T2" fmla="*/ 37 w 152"/>
                  <a:gd name="T3" fmla="*/ 0 h 237"/>
                  <a:gd name="T4" fmla="*/ 0 w 152"/>
                  <a:gd name="T5" fmla="*/ 36 h 237"/>
                  <a:gd name="T6" fmla="*/ 0 w 152"/>
                  <a:gd name="T7" fmla="*/ 200 h 237"/>
                  <a:gd name="T8" fmla="*/ 37 w 152"/>
                  <a:gd name="T9" fmla="*/ 237 h 237"/>
                  <a:gd name="T10" fmla="*/ 116 w 152"/>
                  <a:gd name="T11" fmla="*/ 237 h 237"/>
                  <a:gd name="T12" fmla="*/ 152 w 152"/>
                  <a:gd name="T13" fmla="*/ 200 h 237"/>
                  <a:gd name="T14" fmla="*/ 152 w 152"/>
                  <a:gd name="T15" fmla="*/ 36 h 237"/>
                  <a:gd name="T16" fmla="*/ 116 w 152"/>
                  <a:gd name="T17" fmla="*/ 0 h 237"/>
                  <a:gd name="T18" fmla="*/ 136 w 152"/>
                  <a:gd name="T19" fmla="*/ 200 h 237"/>
                  <a:gd name="T20" fmla="*/ 116 w 152"/>
                  <a:gd name="T21" fmla="*/ 221 h 237"/>
                  <a:gd name="T22" fmla="*/ 37 w 152"/>
                  <a:gd name="T23" fmla="*/ 221 h 237"/>
                  <a:gd name="T24" fmla="*/ 16 w 152"/>
                  <a:gd name="T25" fmla="*/ 200 h 237"/>
                  <a:gd name="T26" fmla="*/ 16 w 152"/>
                  <a:gd name="T27" fmla="*/ 36 h 237"/>
                  <a:gd name="T28" fmla="*/ 37 w 152"/>
                  <a:gd name="T29" fmla="*/ 16 h 237"/>
                  <a:gd name="T30" fmla="*/ 116 w 152"/>
                  <a:gd name="T31" fmla="*/ 16 h 237"/>
                  <a:gd name="T32" fmla="*/ 136 w 152"/>
                  <a:gd name="T33" fmla="*/ 36 h 237"/>
                  <a:gd name="T34" fmla="*/ 136 w 152"/>
                  <a:gd name="T35" fmla="*/ 200 h 2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52" h="237">
                    <a:moveTo>
                      <a:pt x="116" y="0"/>
                    </a:moveTo>
                    <a:cubicBezTo>
                      <a:pt x="37" y="0"/>
                      <a:pt x="37" y="0"/>
                      <a:pt x="37" y="0"/>
                    </a:cubicBezTo>
                    <a:cubicBezTo>
                      <a:pt x="16" y="0"/>
                      <a:pt x="0" y="16"/>
                      <a:pt x="0" y="36"/>
                    </a:cubicBezTo>
                    <a:cubicBezTo>
                      <a:pt x="0" y="200"/>
                      <a:pt x="0" y="200"/>
                      <a:pt x="0" y="200"/>
                    </a:cubicBezTo>
                    <a:cubicBezTo>
                      <a:pt x="0" y="220"/>
                      <a:pt x="16" y="237"/>
                      <a:pt x="37" y="237"/>
                    </a:cubicBezTo>
                    <a:cubicBezTo>
                      <a:pt x="116" y="237"/>
                      <a:pt x="116" y="237"/>
                      <a:pt x="116" y="237"/>
                    </a:cubicBezTo>
                    <a:cubicBezTo>
                      <a:pt x="136" y="237"/>
                      <a:pt x="152" y="220"/>
                      <a:pt x="152" y="200"/>
                    </a:cubicBezTo>
                    <a:cubicBezTo>
                      <a:pt x="152" y="36"/>
                      <a:pt x="152" y="36"/>
                      <a:pt x="152" y="36"/>
                    </a:cubicBezTo>
                    <a:cubicBezTo>
                      <a:pt x="152" y="16"/>
                      <a:pt x="136" y="0"/>
                      <a:pt x="116" y="0"/>
                    </a:cubicBezTo>
                    <a:moveTo>
                      <a:pt x="136" y="200"/>
                    </a:moveTo>
                    <a:cubicBezTo>
                      <a:pt x="136" y="211"/>
                      <a:pt x="127" y="221"/>
                      <a:pt x="116" y="221"/>
                    </a:cubicBezTo>
                    <a:cubicBezTo>
                      <a:pt x="37" y="221"/>
                      <a:pt x="37" y="221"/>
                      <a:pt x="37" y="221"/>
                    </a:cubicBezTo>
                    <a:cubicBezTo>
                      <a:pt x="25" y="221"/>
                      <a:pt x="16" y="211"/>
                      <a:pt x="16" y="200"/>
                    </a:cubicBezTo>
                    <a:cubicBezTo>
                      <a:pt x="16" y="36"/>
                      <a:pt x="16" y="36"/>
                      <a:pt x="16" y="36"/>
                    </a:cubicBezTo>
                    <a:cubicBezTo>
                      <a:pt x="16" y="25"/>
                      <a:pt x="25" y="16"/>
                      <a:pt x="37" y="16"/>
                    </a:cubicBezTo>
                    <a:cubicBezTo>
                      <a:pt x="116" y="16"/>
                      <a:pt x="116" y="16"/>
                      <a:pt x="116" y="16"/>
                    </a:cubicBezTo>
                    <a:cubicBezTo>
                      <a:pt x="127" y="16"/>
                      <a:pt x="136" y="25"/>
                      <a:pt x="136" y="36"/>
                    </a:cubicBezTo>
                    <a:cubicBezTo>
                      <a:pt x="136" y="200"/>
                      <a:pt x="136" y="200"/>
                      <a:pt x="136" y="200"/>
                    </a:cubicBezTo>
                  </a:path>
                </a:pathLst>
              </a:custGeom>
              <a:grpFill/>
              <a:ln>
                <a:noFill/>
              </a:ln>
            </p:spPr>
            <p:txBody>
              <a:bodyPr/>
              <a:lstStyle/>
              <a:p>
                <a:pPr>
                  <a:defRPr/>
                </a:pPr>
                <a:endParaRPr lang="zh-CN" altLang="en-US"/>
              </a:p>
            </p:txBody>
          </p:sp>
          <p:sp>
            <p:nvSpPr>
              <p:cNvPr id="716" name="Freeform 271"/>
              <p:cNvSpPr/>
              <p:nvPr/>
            </p:nvSpPr>
            <p:spPr bwMode="auto">
              <a:xfrm>
                <a:off x="3036099" y="3670565"/>
                <a:ext cx="47742" cy="47742"/>
              </a:xfrm>
              <a:custGeom>
                <a:avLst/>
                <a:gdLst>
                  <a:gd name="T0" fmla="*/ 22 w 28"/>
                  <a:gd name="T1" fmla="*/ 0 h 28"/>
                  <a:gd name="T2" fmla="*/ 6 w 28"/>
                  <a:gd name="T3" fmla="*/ 0 h 28"/>
                  <a:gd name="T4" fmla="*/ 0 w 28"/>
                  <a:gd name="T5" fmla="*/ 6 h 28"/>
                  <a:gd name="T6" fmla="*/ 0 w 28"/>
                  <a:gd name="T7" fmla="*/ 22 h 28"/>
                  <a:gd name="T8" fmla="*/ 6 w 28"/>
                  <a:gd name="T9" fmla="*/ 28 h 28"/>
                  <a:gd name="T10" fmla="*/ 22 w 28"/>
                  <a:gd name="T11" fmla="*/ 28 h 28"/>
                  <a:gd name="T12" fmla="*/ 28 w 28"/>
                  <a:gd name="T13" fmla="*/ 22 h 28"/>
                  <a:gd name="T14" fmla="*/ 28 w 28"/>
                  <a:gd name="T15" fmla="*/ 6 h 28"/>
                  <a:gd name="T16" fmla="*/ 22 w 28"/>
                  <a:gd name="T1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8" h="28">
                    <a:moveTo>
                      <a:pt x="22" y="0"/>
                    </a:moveTo>
                    <a:cubicBezTo>
                      <a:pt x="6" y="0"/>
                      <a:pt x="6" y="0"/>
                      <a:pt x="6" y="0"/>
                    </a:cubicBezTo>
                    <a:cubicBezTo>
                      <a:pt x="3" y="0"/>
                      <a:pt x="0" y="3"/>
                      <a:pt x="0" y="6"/>
                    </a:cubicBezTo>
                    <a:cubicBezTo>
                      <a:pt x="0" y="22"/>
                      <a:pt x="0" y="22"/>
                      <a:pt x="0" y="22"/>
                    </a:cubicBezTo>
                    <a:cubicBezTo>
                      <a:pt x="0" y="25"/>
                      <a:pt x="3" y="28"/>
                      <a:pt x="6" y="28"/>
                    </a:cubicBezTo>
                    <a:cubicBezTo>
                      <a:pt x="22" y="28"/>
                      <a:pt x="22" y="28"/>
                      <a:pt x="22" y="28"/>
                    </a:cubicBezTo>
                    <a:cubicBezTo>
                      <a:pt x="26" y="28"/>
                      <a:pt x="28" y="25"/>
                      <a:pt x="28" y="22"/>
                    </a:cubicBezTo>
                    <a:cubicBezTo>
                      <a:pt x="28" y="6"/>
                      <a:pt x="28" y="6"/>
                      <a:pt x="28" y="6"/>
                    </a:cubicBezTo>
                    <a:cubicBezTo>
                      <a:pt x="28" y="3"/>
                      <a:pt x="26" y="0"/>
                      <a:pt x="22" y="0"/>
                    </a:cubicBezTo>
                  </a:path>
                </a:pathLst>
              </a:custGeom>
              <a:grpFill/>
              <a:ln>
                <a:noFill/>
              </a:ln>
            </p:spPr>
            <p:txBody>
              <a:bodyPr/>
              <a:lstStyle/>
              <a:p>
                <a:pPr>
                  <a:defRPr/>
                </a:pPr>
                <a:endParaRPr lang="zh-CN" altLang="en-US"/>
              </a:p>
            </p:txBody>
          </p:sp>
          <p:sp>
            <p:nvSpPr>
              <p:cNvPr id="717" name="Freeform 272"/>
              <p:cNvSpPr/>
              <p:nvPr/>
            </p:nvSpPr>
            <p:spPr bwMode="auto">
              <a:xfrm>
                <a:off x="2976082" y="3419583"/>
                <a:ext cx="170505" cy="233250"/>
              </a:xfrm>
              <a:custGeom>
                <a:avLst/>
                <a:gdLst>
                  <a:gd name="T0" fmla="*/ 95 w 101"/>
                  <a:gd name="T1" fmla="*/ 0 h 138"/>
                  <a:gd name="T2" fmla="*/ 6 w 101"/>
                  <a:gd name="T3" fmla="*/ 0 h 138"/>
                  <a:gd name="T4" fmla="*/ 0 w 101"/>
                  <a:gd name="T5" fmla="*/ 6 h 138"/>
                  <a:gd name="T6" fmla="*/ 0 w 101"/>
                  <a:gd name="T7" fmla="*/ 132 h 138"/>
                  <a:gd name="T8" fmla="*/ 6 w 101"/>
                  <a:gd name="T9" fmla="*/ 138 h 138"/>
                  <a:gd name="T10" fmla="*/ 95 w 101"/>
                  <a:gd name="T11" fmla="*/ 138 h 138"/>
                  <a:gd name="T12" fmla="*/ 101 w 101"/>
                  <a:gd name="T13" fmla="*/ 132 h 138"/>
                  <a:gd name="T14" fmla="*/ 101 w 101"/>
                  <a:gd name="T15" fmla="*/ 6 h 138"/>
                  <a:gd name="T16" fmla="*/ 95 w 101"/>
                  <a:gd name="T17" fmla="*/ 0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1" h="138">
                    <a:moveTo>
                      <a:pt x="95" y="0"/>
                    </a:moveTo>
                    <a:cubicBezTo>
                      <a:pt x="6" y="0"/>
                      <a:pt x="6" y="0"/>
                      <a:pt x="6" y="0"/>
                    </a:cubicBezTo>
                    <a:cubicBezTo>
                      <a:pt x="2" y="0"/>
                      <a:pt x="0" y="3"/>
                      <a:pt x="0" y="6"/>
                    </a:cubicBezTo>
                    <a:cubicBezTo>
                      <a:pt x="0" y="132"/>
                      <a:pt x="0" y="132"/>
                      <a:pt x="0" y="132"/>
                    </a:cubicBezTo>
                    <a:cubicBezTo>
                      <a:pt x="0" y="135"/>
                      <a:pt x="2" y="138"/>
                      <a:pt x="6" y="138"/>
                    </a:cubicBezTo>
                    <a:cubicBezTo>
                      <a:pt x="95" y="138"/>
                      <a:pt x="95" y="138"/>
                      <a:pt x="95" y="138"/>
                    </a:cubicBezTo>
                    <a:cubicBezTo>
                      <a:pt x="98" y="138"/>
                      <a:pt x="101" y="135"/>
                      <a:pt x="101" y="132"/>
                    </a:cubicBezTo>
                    <a:cubicBezTo>
                      <a:pt x="101" y="6"/>
                      <a:pt x="101" y="6"/>
                      <a:pt x="101" y="6"/>
                    </a:cubicBezTo>
                    <a:cubicBezTo>
                      <a:pt x="101" y="3"/>
                      <a:pt x="98" y="0"/>
                      <a:pt x="95" y="0"/>
                    </a:cubicBezTo>
                  </a:path>
                </a:pathLst>
              </a:custGeom>
              <a:grpFill/>
              <a:ln>
                <a:noFill/>
              </a:ln>
            </p:spPr>
            <p:txBody>
              <a:bodyPr/>
              <a:lstStyle/>
              <a:p>
                <a:pPr>
                  <a:defRPr/>
                </a:pPr>
                <a:endParaRPr lang="zh-CN" altLang="en-US"/>
              </a:p>
            </p:txBody>
          </p:sp>
        </p:grpSp>
        <p:grpSp>
          <p:nvGrpSpPr>
            <p:cNvPr id="489" name="组合 488"/>
            <p:cNvGrpSpPr/>
            <p:nvPr/>
          </p:nvGrpSpPr>
          <p:grpSpPr>
            <a:xfrm>
              <a:off x="8904461" y="1465997"/>
              <a:ext cx="189601" cy="294631"/>
              <a:chOff x="2545011" y="1465997"/>
              <a:chExt cx="189601" cy="294631"/>
            </a:xfrm>
          </p:grpSpPr>
          <p:sp>
            <p:nvSpPr>
              <p:cNvPr id="712" name="Freeform 273"/>
              <p:cNvSpPr>
                <a:spLocks noEditPoints="1"/>
              </p:cNvSpPr>
              <p:nvPr/>
            </p:nvSpPr>
            <p:spPr bwMode="auto">
              <a:xfrm>
                <a:off x="2545011" y="1465997"/>
                <a:ext cx="189601" cy="294631"/>
              </a:xfrm>
              <a:custGeom>
                <a:avLst/>
                <a:gdLst>
                  <a:gd name="T0" fmla="*/ 85 w 112"/>
                  <a:gd name="T1" fmla="*/ 0 h 174"/>
                  <a:gd name="T2" fmla="*/ 27 w 112"/>
                  <a:gd name="T3" fmla="*/ 0 h 174"/>
                  <a:gd name="T4" fmla="*/ 0 w 112"/>
                  <a:gd name="T5" fmla="*/ 27 h 174"/>
                  <a:gd name="T6" fmla="*/ 0 w 112"/>
                  <a:gd name="T7" fmla="*/ 147 h 174"/>
                  <a:gd name="T8" fmla="*/ 27 w 112"/>
                  <a:gd name="T9" fmla="*/ 174 h 174"/>
                  <a:gd name="T10" fmla="*/ 85 w 112"/>
                  <a:gd name="T11" fmla="*/ 174 h 174"/>
                  <a:gd name="T12" fmla="*/ 112 w 112"/>
                  <a:gd name="T13" fmla="*/ 147 h 174"/>
                  <a:gd name="T14" fmla="*/ 112 w 112"/>
                  <a:gd name="T15" fmla="*/ 27 h 174"/>
                  <a:gd name="T16" fmla="*/ 85 w 112"/>
                  <a:gd name="T17" fmla="*/ 0 h 174"/>
                  <a:gd name="T18" fmla="*/ 100 w 112"/>
                  <a:gd name="T19" fmla="*/ 147 h 174"/>
                  <a:gd name="T20" fmla="*/ 85 w 112"/>
                  <a:gd name="T21" fmla="*/ 163 h 174"/>
                  <a:gd name="T22" fmla="*/ 27 w 112"/>
                  <a:gd name="T23" fmla="*/ 163 h 174"/>
                  <a:gd name="T24" fmla="*/ 11 w 112"/>
                  <a:gd name="T25" fmla="*/ 147 h 174"/>
                  <a:gd name="T26" fmla="*/ 11 w 112"/>
                  <a:gd name="T27" fmla="*/ 27 h 174"/>
                  <a:gd name="T28" fmla="*/ 27 w 112"/>
                  <a:gd name="T29" fmla="*/ 11 h 174"/>
                  <a:gd name="T30" fmla="*/ 85 w 112"/>
                  <a:gd name="T31" fmla="*/ 11 h 174"/>
                  <a:gd name="T32" fmla="*/ 100 w 112"/>
                  <a:gd name="T33" fmla="*/ 27 h 174"/>
                  <a:gd name="T34" fmla="*/ 100 w 112"/>
                  <a:gd name="T35" fmla="*/ 147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12" h="174">
                    <a:moveTo>
                      <a:pt x="85" y="0"/>
                    </a:moveTo>
                    <a:cubicBezTo>
                      <a:pt x="27" y="0"/>
                      <a:pt x="27" y="0"/>
                      <a:pt x="27" y="0"/>
                    </a:cubicBezTo>
                    <a:cubicBezTo>
                      <a:pt x="12" y="0"/>
                      <a:pt x="0" y="12"/>
                      <a:pt x="0" y="27"/>
                    </a:cubicBezTo>
                    <a:cubicBezTo>
                      <a:pt x="0" y="147"/>
                      <a:pt x="0" y="147"/>
                      <a:pt x="0" y="147"/>
                    </a:cubicBezTo>
                    <a:cubicBezTo>
                      <a:pt x="0" y="162"/>
                      <a:pt x="12" y="174"/>
                      <a:pt x="27" y="174"/>
                    </a:cubicBezTo>
                    <a:cubicBezTo>
                      <a:pt x="85" y="174"/>
                      <a:pt x="85" y="174"/>
                      <a:pt x="85" y="174"/>
                    </a:cubicBezTo>
                    <a:cubicBezTo>
                      <a:pt x="100" y="174"/>
                      <a:pt x="112" y="162"/>
                      <a:pt x="112" y="147"/>
                    </a:cubicBezTo>
                    <a:cubicBezTo>
                      <a:pt x="112" y="27"/>
                      <a:pt x="112" y="27"/>
                      <a:pt x="112" y="27"/>
                    </a:cubicBezTo>
                    <a:cubicBezTo>
                      <a:pt x="112" y="12"/>
                      <a:pt x="100" y="0"/>
                      <a:pt x="85" y="0"/>
                    </a:cubicBezTo>
                    <a:close/>
                    <a:moveTo>
                      <a:pt x="100" y="147"/>
                    </a:moveTo>
                    <a:cubicBezTo>
                      <a:pt x="100" y="156"/>
                      <a:pt x="93" y="163"/>
                      <a:pt x="85" y="163"/>
                    </a:cubicBezTo>
                    <a:cubicBezTo>
                      <a:pt x="27" y="163"/>
                      <a:pt x="27" y="163"/>
                      <a:pt x="27" y="163"/>
                    </a:cubicBezTo>
                    <a:cubicBezTo>
                      <a:pt x="18" y="163"/>
                      <a:pt x="11" y="156"/>
                      <a:pt x="11" y="147"/>
                    </a:cubicBezTo>
                    <a:cubicBezTo>
                      <a:pt x="11" y="27"/>
                      <a:pt x="11" y="27"/>
                      <a:pt x="11" y="27"/>
                    </a:cubicBezTo>
                    <a:cubicBezTo>
                      <a:pt x="11" y="18"/>
                      <a:pt x="18" y="11"/>
                      <a:pt x="27" y="11"/>
                    </a:cubicBezTo>
                    <a:cubicBezTo>
                      <a:pt x="85" y="11"/>
                      <a:pt x="85" y="11"/>
                      <a:pt x="85" y="11"/>
                    </a:cubicBezTo>
                    <a:cubicBezTo>
                      <a:pt x="93" y="11"/>
                      <a:pt x="100" y="18"/>
                      <a:pt x="100" y="27"/>
                    </a:cubicBezTo>
                    <a:lnTo>
                      <a:pt x="100" y="147"/>
                    </a:lnTo>
                    <a:close/>
                  </a:path>
                </a:pathLst>
              </a:custGeom>
              <a:solidFill>
                <a:schemeClr val="bg1">
                  <a:lumMod val="95000"/>
                </a:schemeClr>
              </a:solidFill>
              <a:ln>
                <a:noFill/>
              </a:ln>
            </p:spPr>
            <p:txBody>
              <a:bodyPr/>
              <a:lstStyle/>
              <a:p>
                <a:pPr>
                  <a:defRPr/>
                </a:pPr>
                <a:endParaRPr lang="zh-CN" altLang="en-US"/>
              </a:p>
            </p:txBody>
          </p:sp>
          <p:sp>
            <p:nvSpPr>
              <p:cNvPr id="713" name="Freeform 274"/>
              <p:cNvSpPr/>
              <p:nvPr/>
            </p:nvSpPr>
            <p:spPr bwMode="auto">
              <a:xfrm>
                <a:off x="2621397" y="1691064"/>
                <a:ext cx="35465" cy="34101"/>
              </a:xfrm>
              <a:custGeom>
                <a:avLst/>
                <a:gdLst>
                  <a:gd name="T0" fmla="*/ 17 w 21"/>
                  <a:gd name="T1" fmla="*/ 0 h 20"/>
                  <a:gd name="T2" fmla="*/ 5 w 21"/>
                  <a:gd name="T3" fmla="*/ 0 h 20"/>
                  <a:gd name="T4" fmla="*/ 0 w 21"/>
                  <a:gd name="T5" fmla="*/ 4 h 20"/>
                  <a:gd name="T6" fmla="*/ 0 w 21"/>
                  <a:gd name="T7" fmla="*/ 16 h 20"/>
                  <a:gd name="T8" fmla="*/ 5 w 21"/>
                  <a:gd name="T9" fmla="*/ 20 h 20"/>
                  <a:gd name="T10" fmla="*/ 17 w 21"/>
                  <a:gd name="T11" fmla="*/ 20 h 20"/>
                  <a:gd name="T12" fmla="*/ 21 w 21"/>
                  <a:gd name="T13" fmla="*/ 16 h 20"/>
                  <a:gd name="T14" fmla="*/ 21 w 21"/>
                  <a:gd name="T15" fmla="*/ 4 h 20"/>
                  <a:gd name="T16" fmla="*/ 17 w 21"/>
                  <a:gd name="T17" fmla="*/ 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 h="20">
                    <a:moveTo>
                      <a:pt x="17" y="0"/>
                    </a:moveTo>
                    <a:cubicBezTo>
                      <a:pt x="5" y="0"/>
                      <a:pt x="5" y="0"/>
                      <a:pt x="5" y="0"/>
                    </a:cubicBezTo>
                    <a:cubicBezTo>
                      <a:pt x="2" y="0"/>
                      <a:pt x="0" y="2"/>
                      <a:pt x="0" y="4"/>
                    </a:cubicBezTo>
                    <a:cubicBezTo>
                      <a:pt x="0" y="16"/>
                      <a:pt x="0" y="16"/>
                      <a:pt x="0" y="16"/>
                    </a:cubicBezTo>
                    <a:cubicBezTo>
                      <a:pt x="0" y="18"/>
                      <a:pt x="2" y="20"/>
                      <a:pt x="5" y="20"/>
                    </a:cubicBezTo>
                    <a:cubicBezTo>
                      <a:pt x="17" y="20"/>
                      <a:pt x="17" y="20"/>
                      <a:pt x="17" y="20"/>
                    </a:cubicBezTo>
                    <a:cubicBezTo>
                      <a:pt x="19" y="20"/>
                      <a:pt x="21" y="18"/>
                      <a:pt x="21" y="16"/>
                    </a:cubicBezTo>
                    <a:cubicBezTo>
                      <a:pt x="21" y="4"/>
                      <a:pt x="21" y="4"/>
                      <a:pt x="21" y="4"/>
                    </a:cubicBezTo>
                    <a:cubicBezTo>
                      <a:pt x="21" y="2"/>
                      <a:pt x="19" y="0"/>
                      <a:pt x="17" y="0"/>
                    </a:cubicBezTo>
                    <a:close/>
                  </a:path>
                </a:pathLst>
              </a:custGeom>
              <a:solidFill>
                <a:schemeClr val="bg1">
                  <a:lumMod val="95000"/>
                </a:schemeClr>
              </a:solidFill>
              <a:ln>
                <a:noFill/>
              </a:ln>
            </p:spPr>
            <p:txBody>
              <a:bodyPr/>
              <a:lstStyle/>
              <a:p>
                <a:pPr>
                  <a:defRPr/>
                </a:pPr>
                <a:endParaRPr lang="zh-CN" altLang="en-US"/>
              </a:p>
            </p:txBody>
          </p:sp>
          <p:sp>
            <p:nvSpPr>
              <p:cNvPr id="714" name="Freeform 275"/>
              <p:cNvSpPr/>
              <p:nvPr/>
            </p:nvSpPr>
            <p:spPr bwMode="auto">
              <a:xfrm>
                <a:off x="2576384" y="1505555"/>
                <a:ext cx="125491" cy="171868"/>
              </a:xfrm>
              <a:custGeom>
                <a:avLst/>
                <a:gdLst>
                  <a:gd name="T0" fmla="*/ 71 w 75"/>
                  <a:gd name="T1" fmla="*/ 0 h 102"/>
                  <a:gd name="T2" fmla="*/ 5 w 75"/>
                  <a:gd name="T3" fmla="*/ 0 h 102"/>
                  <a:gd name="T4" fmla="*/ 0 w 75"/>
                  <a:gd name="T5" fmla="*/ 4 h 102"/>
                  <a:gd name="T6" fmla="*/ 0 w 75"/>
                  <a:gd name="T7" fmla="*/ 97 h 102"/>
                  <a:gd name="T8" fmla="*/ 5 w 75"/>
                  <a:gd name="T9" fmla="*/ 102 h 102"/>
                  <a:gd name="T10" fmla="*/ 71 w 75"/>
                  <a:gd name="T11" fmla="*/ 102 h 102"/>
                  <a:gd name="T12" fmla="*/ 75 w 75"/>
                  <a:gd name="T13" fmla="*/ 97 h 102"/>
                  <a:gd name="T14" fmla="*/ 75 w 75"/>
                  <a:gd name="T15" fmla="*/ 4 h 102"/>
                  <a:gd name="T16" fmla="*/ 71 w 75"/>
                  <a:gd name="T17" fmla="*/ 0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 h="102">
                    <a:moveTo>
                      <a:pt x="71" y="0"/>
                    </a:moveTo>
                    <a:cubicBezTo>
                      <a:pt x="5" y="0"/>
                      <a:pt x="5" y="0"/>
                      <a:pt x="5" y="0"/>
                    </a:cubicBezTo>
                    <a:cubicBezTo>
                      <a:pt x="2" y="0"/>
                      <a:pt x="0" y="2"/>
                      <a:pt x="0" y="4"/>
                    </a:cubicBezTo>
                    <a:cubicBezTo>
                      <a:pt x="0" y="97"/>
                      <a:pt x="0" y="97"/>
                      <a:pt x="0" y="97"/>
                    </a:cubicBezTo>
                    <a:cubicBezTo>
                      <a:pt x="0" y="100"/>
                      <a:pt x="2" y="102"/>
                      <a:pt x="5" y="102"/>
                    </a:cubicBezTo>
                    <a:cubicBezTo>
                      <a:pt x="71" y="102"/>
                      <a:pt x="71" y="102"/>
                      <a:pt x="71" y="102"/>
                    </a:cubicBezTo>
                    <a:cubicBezTo>
                      <a:pt x="73" y="102"/>
                      <a:pt x="75" y="100"/>
                      <a:pt x="75" y="97"/>
                    </a:cubicBezTo>
                    <a:cubicBezTo>
                      <a:pt x="75" y="4"/>
                      <a:pt x="75" y="4"/>
                      <a:pt x="75" y="4"/>
                    </a:cubicBezTo>
                    <a:cubicBezTo>
                      <a:pt x="75" y="2"/>
                      <a:pt x="73" y="0"/>
                      <a:pt x="71" y="0"/>
                    </a:cubicBezTo>
                    <a:close/>
                  </a:path>
                </a:pathLst>
              </a:custGeom>
              <a:solidFill>
                <a:schemeClr val="bg1">
                  <a:lumMod val="95000"/>
                </a:schemeClr>
              </a:solidFill>
              <a:ln>
                <a:noFill/>
              </a:ln>
            </p:spPr>
            <p:txBody>
              <a:bodyPr/>
              <a:lstStyle/>
              <a:p>
                <a:pPr>
                  <a:defRPr/>
                </a:pPr>
                <a:endParaRPr lang="zh-CN" altLang="en-US"/>
              </a:p>
            </p:txBody>
          </p:sp>
        </p:grpSp>
        <p:sp>
          <p:nvSpPr>
            <p:cNvPr id="490" name="Freeform 276"/>
            <p:cNvSpPr>
              <a:spLocks noEditPoints="1"/>
            </p:cNvSpPr>
            <p:nvPr/>
          </p:nvSpPr>
          <p:spPr bwMode="auto">
            <a:xfrm>
              <a:off x="8623470" y="2122097"/>
              <a:ext cx="184145" cy="249619"/>
            </a:xfrm>
            <a:custGeom>
              <a:avLst/>
              <a:gdLst>
                <a:gd name="T0" fmla="*/ 78 w 109"/>
                <a:gd name="T1" fmla="*/ 44 h 148"/>
                <a:gd name="T2" fmla="*/ 94 w 109"/>
                <a:gd name="T3" fmla="*/ 24 h 148"/>
                <a:gd name="T4" fmla="*/ 74 w 109"/>
                <a:gd name="T5" fmla="*/ 0 h 148"/>
                <a:gd name="T6" fmla="*/ 36 w 109"/>
                <a:gd name="T7" fmla="*/ 1 h 148"/>
                <a:gd name="T8" fmla="*/ 17 w 109"/>
                <a:gd name="T9" fmla="*/ 25 h 148"/>
                <a:gd name="T10" fmla="*/ 33 w 109"/>
                <a:gd name="T11" fmla="*/ 43 h 148"/>
                <a:gd name="T12" fmla="*/ 0 w 109"/>
                <a:gd name="T13" fmla="*/ 94 h 148"/>
                <a:gd name="T14" fmla="*/ 55 w 109"/>
                <a:gd name="T15" fmla="*/ 148 h 148"/>
                <a:gd name="T16" fmla="*/ 109 w 109"/>
                <a:gd name="T17" fmla="*/ 93 h 148"/>
                <a:gd name="T18" fmla="*/ 78 w 109"/>
                <a:gd name="T19" fmla="*/ 44 h 148"/>
                <a:gd name="T20" fmla="*/ 67 w 109"/>
                <a:gd name="T21" fmla="*/ 7 h 148"/>
                <a:gd name="T22" fmla="*/ 79 w 109"/>
                <a:gd name="T23" fmla="*/ 24 h 148"/>
                <a:gd name="T24" fmla="*/ 67 w 109"/>
                <a:gd name="T25" fmla="*/ 24 h 148"/>
                <a:gd name="T26" fmla="*/ 67 w 109"/>
                <a:gd name="T27" fmla="*/ 7 h 148"/>
                <a:gd name="T28" fmla="*/ 28 w 109"/>
                <a:gd name="T29" fmla="*/ 24 h 148"/>
                <a:gd name="T30" fmla="*/ 40 w 109"/>
                <a:gd name="T31" fmla="*/ 24 h 148"/>
                <a:gd name="T32" fmla="*/ 42 w 109"/>
                <a:gd name="T33" fmla="*/ 42 h 148"/>
                <a:gd name="T34" fmla="*/ 28 w 109"/>
                <a:gd name="T35" fmla="*/ 24 h 148"/>
                <a:gd name="T36" fmla="*/ 55 w 109"/>
                <a:gd name="T37" fmla="*/ 133 h 148"/>
                <a:gd name="T38" fmla="*/ 15 w 109"/>
                <a:gd name="T39" fmla="*/ 94 h 148"/>
                <a:gd name="T40" fmla="*/ 54 w 109"/>
                <a:gd name="T41" fmla="*/ 54 h 148"/>
                <a:gd name="T42" fmla="*/ 94 w 109"/>
                <a:gd name="T43" fmla="*/ 93 h 148"/>
                <a:gd name="T44" fmla="*/ 55 w 109"/>
                <a:gd name="T45" fmla="*/ 133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09" h="148">
                  <a:moveTo>
                    <a:pt x="78" y="44"/>
                  </a:moveTo>
                  <a:cubicBezTo>
                    <a:pt x="94" y="24"/>
                    <a:pt x="94" y="24"/>
                    <a:pt x="94" y="24"/>
                  </a:cubicBezTo>
                  <a:cubicBezTo>
                    <a:pt x="74" y="0"/>
                    <a:pt x="74" y="0"/>
                    <a:pt x="74" y="0"/>
                  </a:cubicBezTo>
                  <a:cubicBezTo>
                    <a:pt x="36" y="1"/>
                    <a:pt x="36" y="1"/>
                    <a:pt x="36" y="1"/>
                  </a:cubicBezTo>
                  <a:cubicBezTo>
                    <a:pt x="17" y="25"/>
                    <a:pt x="17" y="25"/>
                    <a:pt x="17" y="25"/>
                  </a:cubicBezTo>
                  <a:cubicBezTo>
                    <a:pt x="33" y="43"/>
                    <a:pt x="33" y="43"/>
                    <a:pt x="33" y="43"/>
                  </a:cubicBezTo>
                  <a:cubicBezTo>
                    <a:pt x="13" y="52"/>
                    <a:pt x="0" y="71"/>
                    <a:pt x="0" y="94"/>
                  </a:cubicBezTo>
                  <a:cubicBezTo>
                    <a:pt x="1" y="124"/>
                    <a:pt x="25" y="148"/>
                    <a:pt x="55" y="148"/>
                  </a:cubicBezTo>
                  <a:cubicBezTo>
                    <a:pt x="85" y="147"/>
                    <a:pt x="109" y="123"/>
                    <a:pt x="109" y="93"/>
                  </a:cubicBezTo>
                  <a:cubicBezTo>
                    <a:pt x="109" y="71"/>
                    <a:pt x="96" y="53"/>
                    <a:pt x="78" y="44"/>
                  </a:cubicBezTo>
                  <a:close/>
                  <a:moveTo>
                    <a:pt x="67" y="7"/>
                  </a:moveTo>
                  <a:cubicBezTo>
                    <a:pt x="79" y="24"/>
                    <a:pt x="79" y="24"/>
                    <a:pt x="79" y="24"/>
                  </a:cubicBezTo>
                  <a:cubicBezTo>
                    <a:pt x="67" y="24"/>
                    <a:pt x="67" y="24"/>
                    <a:pt x="67" y="24"/>
                  </a:cubicBezTo>
                  <a:lnTo>
                    <a:pt x="67" y="7"/>
                  </a:lnTo>
                  <a:close/>
                  <a:moveTo>
                    <a:pt x="28" y="24"/>
                  </a:moveTo>
                  <a:cubicBezTo>
                    <a:pt x="40" y="24"/>
                    <a:pt x="40" y="24"/>
                    <a:pt x="40" y="24"/>
                  </a:cubicBezTo>
                  <a:cubicBezTo>
                    <a:pt x="42" y="42"/>
                    <a:pt x="42" y="42"/>
                    <a:pt x="42" y="42"/>
                  </a:cubicBezTo>
                  <a:lnTo>
                    <a:pt x="28" y="24"/>
                  </a:lnTo>
                  <a:close/>
                  <a:moveTo>
                    <a:pt x="55" y="133"/>
                  </a:moveTo>
                  <a:cubicBezTo>
                    <a:pt x="33" y="133"/>
                    <a:pt x="15" y="116"/>
                    <a:pt x="15" y="94"/>
                  </a:cubicBezTo>
                  <a:cubicBezTo>
                    <a:pt x="14" y="72"/>
                    <a:pt x="32" y="54"/>
                    <a:pt x="54" y="54"/>
                  </a:cubicBezTo>
                  <a:cubicBezTo>
                    <a:pt x="76" y="53"/>
                    <a:pt x="94" y="71"/>
                    <a:pt x="94" y="93"/>
                  </a:cubicBezTo>
                  <a:cubicBezTo>
                    <a:pt x="94" y="115"/>
                    <a:pt x="77" y="133"/>
                    <a:pt x="55" y="133"/>
                  </a:cubicBezTo>
                  <a:close/>
                </a:path>
              </a:pathLst>
            </a:custGeom>
            <a:solidFill>
              <a:schemeClr val="bg1">
                <a:lumMod val="95000"/>
              </a:schemeClr>
            </a:solidFill>
            <a:ln>
              <a:noFill/>
            </a:ln>
          </p:spPr>
          <p:txBody>
            <a:bodyPr/>
            <a:lstStyle/>
            <a:p>
              <a:pPr>
                <a:defRPr/>
              </a:pPr>
              <a:endParaRPr lang="zh-CN" altLang="en-US"/>
            </a:p>
          </p:txBody>
        </p:sp>
        <p:sp>
          <p:nvSpPr>
            <p:cNvPr id="491" name="Freeform 277"/>
            <p:cNvSpPr/>
            <p:nvPr/>
          </p:nvSpPr>
          <p:spPr bwMode="auto">
            <a:xfrm>
              <a:off x="8888092" y="2251682"/>
              <a:ext cx="368289" cy="223702"/>
            </a:xfrm>
            <a:custGeom>
              <a:avLst/>
              <a:gdLst>
                <a:gd name="T0" fmla="*/ 251 w 270"/>
                <a:gd name="T1" fmla="*/ 85 h 164"/>
                <a:gd name="T2" fmla="*/ 251 w 270"/>
                <a:gd name="T3" fmla="*/ 59 h 164"/>
                <a:gd name="T4" fmla="*/ 185 w 270"/>
                <a:gd name="T5" fmla="*/ 29 h 164"/>
                <a:gd name="T6" fmla="*/ 185 w 270"/>
                <a:gd name="T7" fmla="*/ 85 h 164"/>
                <a:gd name="T8" fmla="*/ 177 w 270"/>
                <a:gd name="T9" fmla="*/ 85 h 164"/>
                <a:gd name="T10" fmla="*/ 177 w 270"/>
                <a:gd name="T11" fmla="*/ 59 h 164"/>
                <a:gd name="T12" fmla="*/ 112 w 270"/>
                <a:gd name="T13" fmla="*/ 29 h 164"/>
                <a:gd name="T14" fmla="*/ 112 w 270"/>
                <a:gd name="T15" fmla="*/ 85 h 164"/>
                <a:gd name="T16" fmla="*/ 91 w 270"/>
                <a:gd name="T17" fmla="*/ 85 h 164"/>
                <a:gd name="T18" fmla="*/ 91 w 270"/>
                <a:gd name="T19" fmla="*/ 0 h 164"/>
                <a:gd name="T20" fmla="*/ 64 w 270"/>
                <a:gd name="T21" fmla="*/ 0 h 164"/>
                <a:gd name="T22" fmla="*/ 64 w 270"/>
                <a:gd name="T23" fmla="*/ 85 h 164"/>
                <a:gd name="T24" fmla="*/ 53 w 270"/>
                <a:gd name="T25" fmla="*/ 85 h 164"/>
                <a:gd name="T26" fmla="*/ 53 w 270"/>
                <a:gd name="T27" fmla="*/ 0 h 164"/>
                <a:gd name="T28" fmla="*/ 25 w 270"/>
                <a:gd name="T29" fmla="*/ 0 h 164"/>
                <a:gd name="T30" fmla="*/ 25 w 270"/>
                <a:gd name="T31" fmla="*/ 85 h 164"/>
                <a:gd name="T32" fmla="*/ 0 w 270"/>
                <a:gd name="T33" fmla="*/ 85 h 164"/>
                <a:gd name="T34" fmla="*/ 0 w 270"/>
                <a:gd name="T35" fmla="*/ 164 h 164"/>
                <a:gd name="T36" fmla="*/ 270 w 270"/>
                <a:gd name="T37" fmla="*/ 164 h 164"/>
                <a:gd name="T38" fmla="*/ 270 w 270"/>
                <a:gd name="T39" fmla="*/ 85 h 164"/>
                <a:gd name="T40" fmla="*/ 251 w 270"/>
                <a:gd name="T41" fmla="*/ 85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70" h="164">
                  <a:moveTo>
                    <a:pt x="251" y="85"/>
                  </a:moveTo>
                  <a:lnTo>
                    <a:pt x="251" y="59"/>
                  </a:lnTo>
                  <a:lnTo>
                    <a:pt x="185" y="29"/>
                  </a:lnTo>
                  <a:lnTo>
                    <a:pt x="185" y="85"/>
                  </a:lnTo>
                  <a:lnTo>
                    <a:pt x="177" y="85"/>
                  </a:lnTo>
                  <a:lnTo>
                    <a:pt x="177" y="59"/>
                  </a:lnTo>
                  <a:lnTo>
                    <a:pt x="112" y="29"/>
                  </a:lnTo>
                  <a:lnTo>
                    <a:pt x="112" y="85"/>
                  </a:lnTo>
                  <a:lnTo>
                    <a:pt x="91" y="85"/>
                  </a:lnTo>
                  <a:lnTo>
                    <a:pt x="91" y="0"/>
                  </a:lnTo>
                  <a:lnTo>
                    <a:pt x="64" y="0"/>
                  </a:lnTo>
                  <a:lnTo>
                    <a:pt x="64" y="85"/>
                  </a:lnTo>
                  <a:lnTo>
                    <a:pt x="53" y="85"/>
                  </a:lnTo>
                  <a:lnTo>
                    <a:pt x="53" y="0"/>
                  </a:lnTo>
                  <a:lnTo>
                    <a:pt x="25" y="0"/>
                  </a:lnTo>
                  <a:lnTo>
                    <a:pt x="25" y="85"/>
                  </a:lnTo>
                  <a:lnTo>
                    <a:pt x="0" y="85"/>
                  </a:lnTo>
                  <a:lnTo>
                    <a:pt x="0" y="164"/>
                  </a:lnTo>
                  <a:lnTo>
                    <a:pt x="270" y="164"/>
                  </a:lnTo>
                  <a:lnTo>
                    <a:pt x="270" y="85"/>
                  </a:lnTo>
                  <a:lnTo>
                    <a:pt x="251" y="85"/>
                  </a:lnTo>
                  <a:close/>
                </a:path>
              </a:pathLst>
            </a:custGeom>
            <a:solidFill>
              <a:schemeClr val="bg1">
                <a:lumMod val="95000"/>
              </a:schemeClr>
            </a:solidFill>
            <a:ln>
              <a:noFill/>
            </a:ln>
          </p:spPr>
          <p:txBody>
            <a:bodyPr/>
            <a:lstStyle/>
            <a:p>
              <a:pPr>
                <a:defRPr/>
              </a:pPr>
              <a:endParaRPr lang="zh-CN" altLang="en-US"/>
            </a:p>
          </p:txBody>
        </p:sp>
        <p:sp>
          <p:nvSpPr>
            <p:cNvPr id="492" name="Freeform 278"/>
            <p:cNvSpPr>
              <a:spLocks noEditPoints="1"/>
            </p:cNvSpPr>
            <p:nvPr/>
          </p:nvSpPr>
          <p:spPr bwMode="auto">
            <a:xfrm>
              <a:off x="8669846" y="1557389"/>
              <a:ext cx="189601" cy="196421"/>
            </a:xfrm>
            <a:custGeom>
              <a:avLst/>
              <a:gdLst>
                <a:gd name="T0" fmla="*/ 104 w 112"/>
                <a:gd name="T1" fmla="*/ 105 h 116"/>
                <a:gd name="T2" fmla="*/ 104 w 112"/>
                <a:gd name="T3" fmla="*/ 11 h 116"/>
                <a:gd name="T4" fmla="*/ 93 w 112"/>
                <a:gd name="T5" fmla="*/ 0 h 116"/>
                <a:gd name="T6" fmla="*/ 45 w 112"/>
                <a:gd name="T7" fmla="*/ 0 h 116"/>
                <a:gd name="T8" fmla="*/ 34 w 112"/>
                <a:gd name="T9" fmla="*/ 11 h 116"/>
                <a:gd name="T10" fmla="*/ 34 w 112"/>
                <a:gd name="T11" fmla="*/ 21 h 116"/>
                <a:gd name="T12" fmla="*/ 34 w 112"/>
                <a:gd name="T13" fmla="*/ 81 h 116"/>
                <a:gd name="T14" fmla="*/ 16 w 112"/>
                <a:gd name="T15" fmla="*/ 81 h 116"/>
                <a:gd name="T16" fmla="*/ 11 w 112"/>
                <a:gd name="T17" fmla="*/ 75 h 116"/>
                <a:gd name="T18" fmla="*/ 11 w 112"/>
                <a:gd name="T19" fmla="*/ 37 h 116"/>
                <a:gd name="T20" fmla="*/ 12 w 112"/>
                <a:gd name="T21" fmla="*/ 37 h 116"/>
                <a:gd name="T22" fmla="*/ 22 w 112"/>
                <a:gd name="T23" fmla="*/ 27 h 116"/>
                <a:gd name="T24" fmla="*/ 20 w 112"/>
                <a:gd name="T25" fmla="*/ 21 h 116"/>
                <a:gd name="T26" fmla="*/ 29 w 112"/>
                <a:gd name="T27" fmla="*/ 21 h 116"/>
                <a:gd name="T28" fmla="*/ 29 w 112"/>
                <a:gd name="T29" fmla="*/ 11 h 116"/>
                <a:gd name="T30" fmla="*/ 16 w 112"/>
                <a:gd name="T31" fmla="*/ 11 h 116"/>
                <a:gd name="T32" fmla="*/ 0 w 112"/>
                <a:gd name="T33" fmla="*/ 27 h 116"/>
                <a:gd name="T34" fmla="*/ 0 w 112"/>
                <a:gd name="T35" fmla="*/ 75 h 116"/>
                <a:gd name="T36" fmla="*/ 16 w 112"/>
                <a:gd name="T37" fmla="*/ 92 h 116"/>
                <a:gd name="T38" fmla="*/ 34 w 112"/>
                <a:gd name="T39" fmla="*/ 92 h 116"/>
                <a:gd name="T40" fmla="*/ 34 w 112"/>
                <a:gd name="T41" fmla="*/ 105 h 116"/>
                <a:gd name="T42" fmla="*/ 25 w 112"/>
                <a:gd name="T43" fmla="*/ 105 h 116"/>
                <a:gd name="T44" fmla="*/ 25 w 112"/>
                <a:gd name="T45" fmla="*/ 116 h 116"/>
                <a:gd name="T46" fmla="*/ 45 w 112"/>
                <a:gd name="T47" fmla="*/ 116 h 116"/>
                <a:gd name="T48" fmla="*/ 93 w 112"/>
                <a:gd name="T49" fmla="*/ 116 h 116"/>
                <a:gd name="T50" fmla="*/ 112 w 112"/>
                <a:gd name="T51" fmla="*/ 116 h 116"/>
                <a:gd name="T52" fmla="*/ 112 w 112"/>
                <a:gd name="T53" fmla="*/ 105 h 116"/>
                <a:gd name="T54" fmla="*/ 104 w 112"/>
                <a:gd name="T55" fmla="*/ 105 h 116"/>
                <a:gd name="T56" fmla="*/ 10 w 112"/>
                <a:gd name="T57" fmla="*/ 27 h 116"/>
                <a:gd name="T58" fmla="*/ 10 w 112"/>
                <a:gd name="T59" fmla="*/ 27 h 116"/>
                <a:gd name="T60" fmla="*/ 11 w 112"/>
                <a:gd name="T61" fmla="*/ 29 h 116"/>
                <a:gd name="T62" fmla="*/ 14 w 112"/>
                <a:gd name="T63" fmla="*/ 29 h 116"/>
                <a:gd name="T64" fmla="*/ 14 w 112"/>
                <a:gd name="T65" fmla="*/ 26 h 116"/>
                <a:gd name="T66" fmla="*/ 10 w 112"/>
                <a:gd name="T67" fmla="*/ 23 h 116"/>
                <a:gd name="T68" fmla="*/ 12 w 112"/>
                <a:gd name="T69" fmla="*/ 22 h 116"/>
                <a:gd name="T70" fmla="*/ 18 w 112"/>
                <a:gd name="T71" fmla="*/ 27 h 116"/>
                <a:gd name="T72" fmla="*/ 12 w 112"/>
                <a:gd name="T73" fmla="*/ 33 h 116"/>
                <a:gd name="T74" fmla="*/ 10 w 112"/>
                <a:gd name="T75" fmla="*/ 27 h 116"/>
                <a:gd name="T76" fmla="*/ 91 w 112"/>
                <a:gd name="T77" fmla="*/ 55 h 116"/>
                <a:gd name="T78" fmla="*/ 88 w 112"/>
                <a:gd name="T79" fmla="*/ 58 h 116"/>
                <a:gd name="T80" fmla="*/ 50 w 112"/>
                <a:gd name="T81" fmla="*/ 58 h 116"/>
                <a:gd name="T82" fmla="*/ 47 w 112"/>
                <a:gd name="T83" fmla="*/ 55 h 116"/>
                <a:gd name="T84" fmla="*/ 47 w 112"/>
                <a:gd name="T85" fmla="*/ 52 h 116"/>
                <a:gd name="T86" fmla="*/ 50 w 112"/>
                <a:gd name="T87" fmla="*/ 48 h 116"/>
                <a:gd name="T88" fmla="*/ 88 w 112"/>
                <a:gd name="T89" fmla="*/ 48 h 116"/>
                <a:gd name="T90" fmla="*/ 91 w 112"/>
                <a:gd name="T91" fmla="*/ 52 h 116"/>
                <a:gd name="T92" fmla="*/ 91 w 112"/>
                <a:gd name="T93" fmla="*/ 55 h 116"/>
                <a:gd name="T94" fmla="*/ 91 w 112"/>
                <a:gd name="T95" fmla="*/ 35 h 116"/>
                <a:gd name="T96" fmla="*/ 88 w 112"/>
                <a:gd name="T97" fmla="*/ 38 h 116"/>
                <a:gd name="T98" fmla="*/ 50 w 112"/>
                <a:gd name="T99" fmla="*/ 38 h 116"/>
                <a:gd name="T100" fmla="*/ 47 w 112"/>
                <a:gd name="T101" fmla="*/ 35 h 116"/>
                <a:gd name="T102" fmla="*/ 47 w 112"/>
                <a:gd name="T103" fmla="*/ 14 h 116"/>
                <a:gd name="T104" fmla="*/ 50 w 112"/>
                <a:gd name="T105" fmla="*/ 11 h 116"/>
                <a:gd name="T106" fmla="*/ 88 w 112"/>
                <a:gd name="T107" fmla="*/ 11 h 116"/>
                <a:gd name="T108" fmla="*/ 91 w 112"/>
                <a:gd name="T109" fmla="*/ 14 h 116"/>
                <a:gd name="T110" fmla="*/ 91 w 112"/>
                <a:gd name="T111" fmla="*/ 35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12" h="116">
                  <a:moveTo>
                    <a:pt x="104" y="105"/>
                  </a:moveTo>
                  <a:cubicBezTo>
                    <a:pt x="104" y="11"/>
                    <a:pt x="104" y="11"/>
                    <a:pt x="104" y="11"/>
                  </a:cubicBezTo>
                  <a:cubicBezTo>
                    <a:pt x="104" y="4"/>
                    <a:pt x="99" y="0"/>
                    <a:pt x="93" y="0"/>
                  </a:cubicBezTo>
                  <a:cubicBezTo>
                    <a:pt x="45" y="0"/>
                    <a:pt x="45" y="0"/>
                    <a:pt x="45" y="0"/>
                  </a:cubicBezTo>
                  <a:cubicBezTo>
                    <a:pt x="38" y="0"/>
                    <a:pt x="34" y="4"/>
                    <a:pt x="34" y="11"/>
                  </a:cubicBezTo>
                  <a:cubicBezTo>
                    <a:pt x="34" y="21"/>
                    <a:pt x="34" y="21"/>
                    <a:pt x="34" y="21"/>
                  </a:cubicBezTo>
                  <a:cubicBezTo>
                    <a:pt x="34" y="81"/>
                    <a:pt x="34" y="81"/>
                    <a:pt x="34" y="81"/>
                  </a:cubicBezTo>
                  <a:cubicBezTo>
                    <a:pt x="16" y="81"/>
                    <a:pt x="16" y="81"/>
                    <a:pt x="16" y="81"/>
                  </a:cubicBezTo>
                  <a:cubicBezTo>
                    <a:pt x="13" y="81"/>
                    <a:pt x="11" y="78"/>
                    <a:pt x="11" y="75"/>
                  </a:cubicBezTo>
                  <a:cubicBezTo>
                    <a:pt x="11" y="37"/>
                    <a:pt x="11" y="37"/>
                    <a:pt x="11" y="37"/>
                  </a:cubicBezTo>
                  <a:cubicBezTo>
                    <a:pt x="11" y="37"/>
                    <a:pt x="12" y="37"/>
                    <a:pt x="12" y="37"/>
                  </a:cubicBezTo>
                  <a:cubicBezTo>
                    <a:pt x="18" y="37"/>
                    <a:pt x="22" y="33"/>
                    <a:pt x="22" y="27"/>
                  </a:cubicBezTo>
                  <a:cubicBezTo>
                    <a:pt x="22" y="25"/>
                    <a:pt x="22" y="23"/>
                    <a:pt x="20" y="21"/>
                  </a:cubicBezTo>
                  <a:cubicBezTo>
                    <a:pt x="29" y="21"/>
                    <a:pt x="29" y="21"/>
                    <a:pt x="29" y="21"/>
                  </a:cubicBezTo>
                  <a:cubicBezTo>
                    <a:pt x="29" y="11"/>
                    <a:pt x="29" y="11"/>
                    <a:pt x="29" y="11"/>
                  </a:cubicBezTo>
                  <a:cubicBezTo>
                    <a:pt x="16" y="11"/>
                    <a:pt x="16" y="11"/>
                    <a:pt x="16" y="11"/>
                  </a:cubicBezTo>
                  <a:cubicBezTo>
                    <a:pt x="7" y="11"/>
                    <a:pt x="0" y="18"/>
                    <a:pt x="0" y="27"/>
                  </a:cubicBezTo>
                  <a:cubicBezTo>
                    <a:pt x="0" y="75"/>
                    <a:pt x="0" y="75"/>
                    <a:pt x="0" y="75"/>
                  </a:cubicBezTo>
                  <a:cubicBezTo>
                    <a:pt x="0" y="84"/>
                    <a:pt x="7" y="92"/>
                    <a:pt x="16" y="92"/>
                  </a:cubicBezTo>
                  <a:cubicBezTo>
                    <a:pt x="34" y="92"/>
                    <a:pt x="34" y="92"/>
                    <a:pt x="34" y="92"/>
                  </a:cubicBezTo>
                  <a:cubicBezTo>
                    <a:pt x="34" y="105"/>
                    <a:pt x="34" y="105"/>
                    <a:pt x="34" y="105"/>
                  </a:cubicBezTo>
                  <a:cubicBezTo>
                    <a:pt x="25" y="105"/>
                    <a:pt x="25" y="105"/>
                    <a:pt x="25" y="105"/>
                  </a:cubicBezTo>
                  <a:cubicBezTo>
                    <a:pt x="25" y="116"/>
                    <a:pt x="25" y="116"/>
                    <a:pt x="25" y="116"/>
                  </a:cubicBezTo>
                  <a:cubicBezTo>
                    <a:pt x="45" y="116"/>
                    <a:pt x="45" y="116"/>
                    <a:pt x="45" y="116"/>
                  </a:cubicBezTo>
                  <a:cubicBezTo>
                    <a:pt x="93" y="116"/>
                    <a:pt x="93" y="116"/>
                    <a:pt x="93" y="116"/>
                  </a:cubicBezTo>
                  <a:cubicBezTo>
                    <a:pt x="112" y="116"/>
                    <a:pt x="112" y="116"/>
                    <a:pt x="112" y="116"/>
                  </a:cubicBezTo>
                  <a:cubicBezTo>
                    <a:pt x="112" y="105"/>
                    <a:pt x="112" y="105"/>
                    <a:pt x="112" y="105"/>
                  </a:cubicBezTo>
                  <a:lnTo>
                    <a:pt x="104" y="105"/>
                  </a:lnTo>
                  <a:close/>
                  <a:moveTo>
                    <a:pt x="10" y="27"/>
                  </a:moveTo>
                  <a:cubicBezTo>
                    <a:pt x="10" y="27"/>
                    <a:pt x="10" y="27"/>
                    <a:pt x="10" y="27"/>
                  </a:cubicBezTo>
                  <a:cubicBezTo>
                    <a:pt x="11" y="29"/>
                    <a:pt x="11" y="29"/>
                    <a:pt x="11" y="29"/>
                  </a:cubicBezTo>
                  <a:cubicBezTo>
                    <a:pt x="12" y="29"/>
                    <a:pt x="13" y="29"/>
                    <a:pt x="14" y="29"/>
                  </a:cubicBezTo>
                  <a:cubicBezTo>
                    <a:pt x="15" y="28"/>
                    <a:pt x="15" y="27"/>
                    <a:pt x="14" y="26"/>
                  </a:cubicBezTo>
                  <a:cubicBezTo>
                    <a:pt x="10" y="23"/>
                    <a:pt x="10" y="23"/>
                    <a:pt x="10" y="23"/>
                  </a:cubicBezTo>
                  <a:cubicBezTo>
                    <a:pt x="11" y="22"/>
                    <a:pt x="11" y="22"/>
                    <a:pt x="12" y="22"/>
                  </a:cubicBezTo>
                  <a:cubicBezTo>
                    <a:pt x="16" y="22"/>
                    <a:pt x="18" y="24"/>
                    <a:pt x="18" y="27"/>
                  </a:cubicBezTo>
                  <a:cubicBezTo>
                    <a:pt x="18" y="31"/>
                    <a:pt x="16" y="33"/>
                    <a:pt x="12" y="33"/>
                  </a:cubicBezTo>
                  <a:cubicBezTo>
                    <a:pt x="9" y="33"/>
                    <a:pt x="10" y="31"/>
                    <a:pt x="10" y="27"/>
                  </a:cubicBezTo>
                  <a:close/>
                  <a:moveTo>
                    <a:pt x="91" y="55"/>
                  </a:moveTo>
                  <a:cubicBezTo>
                    <a:pt x="91" y="56"/>
                    <a:pt x="90" y="58"/>
                    <a:pt x="88" y="58"/>
                  </a:cubicBezTo>
                  <a:cubicBezTo>
                    <a:pt x="50" y="58"/>
                    <a:pt x="50" y="58"/>
                    <a:pt x="50" y="58"/>
                  </a:cubicBezTo>
                  <a:cubicBezTo>
                    <a:pt x="48" y="58"/>
                    <a:pt x="47" y="56"/>
                    <a:pt x="47" y="55"/>
                  </a:cubicBezTo>
                  <a:cubicBezTo>
                    <a:pt x="47" y="52"/>
                    <a:pt x="47" y="52"/>
                    <a:pt x="47" y="52"/>
                  </a:cubicBezTo>
                  <a:cubicBezTo>
                    <a:pt x="47" y="50"/>
                    <a:pt x="48" y="48"/>
                    <a:pt x="50" y="48"/>
                  </a:cubicBezTo>
                  <a:cubicBezTo>
                    <a:pt x="88" y="48"/>
                    <a:pt x="88" y="48"/>
                    <a:pt x="88" y="48"/>
                  </a:cubicBezTo>
                  <a:cubicBezTo>
                    <a:pt x="90" y="48"/>
                    <a:pt x="91" y="50"/>
                    <a:pt x="91" y="52"/>
                  </a:cubicBezTo>
                  <a:lnTo>
                    <a:pt x="91" y="55"/>
                  </a:lnTo>
                  <a:close/>
                  <a:moveTo>
                    <a:pt x="91" y="35"/>
                  </a:moveTo>
                  <a:cubicBezTo>
                    <a:pt x="91" y="36"/>
                    <a:pt x="90" y="38"/>
                    <a:pt x="88" y="38"/>
                  </a:cubicBezTo>
                  <a:cubicBezTo>
                    <a:pt x="50" y="38"/>
                    <a:pt x="50" y="38"/>
                    <a:pt x="50" y="38"/>
                  </a:cubicBezTo>
                  <a:cubicBezTo>
                    <a:pt x="48" y="38"/>
                    <a:pt x="47" y="36"/>
                    <a:pt x="47" y="35"/>
                  </a:cubicBezTo>
                  <a:cubicBezTo>
                    <a:pt x="47" y="14"/>
                    <a:pt x="47" y="14"/>
                    <a:pt x="47" y="14"/>
                  </a:cubicBezTo>
                  <a:cubicBezTo>
                    <a:pt x="47" y="13"/>
                    <a:pt x="48" y="11"/>
                    <a:pt x="50" y="11"/>
                  </a:cubicBezTo>
                  <a:cubicBezTo>
                    <a:pt x="88" y="11"/>
                    <a:pt x="88" y="11"/>
                    <a:pt x="88" y="11"/>
                  </a:cubicBezTo>
                  <a:cubicBezTo>
                    <a:pt x="90" y="11"/>
                    <a:pt x="91" y="13"/>
                    <a:pt x="91" y="14"/>
                  </a:cubicBezTo>
                  <a:lnTo>
                    <a:pt x="91" y="35"/>
                  </a:lnTo>
                  <a:close/>
                </a:path>
              </a:pathLst>
            </a:custGeom>
            <a:solidFill>
              <a:schemeClr val="bg1">
                <a:lumMod val="95000"/>
              </a:schemeClr>
            </a:solidFill>
            <a:ln>
              <a:noFill/>
            </a:ln>
          </p:spPr>
          <p:txBody>
            <a:bodyPr/>
            <a:lstStyle/>
            <a:p>
              <a:pPr>
                <a:defRPr/>
              </a:pPr>
              <a:endParaRPr lang="zh-CN" altLang="en-US"/>
            </a:p>
          </p:txBody>
        </p:sp>
        <p:sp>
          <p:nvSpPr>
            <p:cNvPr id="493" name="Freeform 282"/>
            <p:cNvSpPr>
              <a:spLocks noEditPoints="1"/>
            </p:cNvSpPr>
            <p:nvPr/>
          </p:nvSpPr>
          <p:spPr bwMode="auto">
            <a:xfrm>
              <a:off x="10201657" y="2008884"/>
              <a:ext cx="145952" cy="121399"/>
            </a:xfrm>
            <a:custGeom>
              <a:avLst/>
              <a:gdLst>
                <a:gd name="T0" fmla="*/ 16 w 86"/>
                <a:gd name="T1" fmla="*/ 72 h 72"/>
                <a:gd name="T2" fmla="*/ 71 w 86"/>
                <a:gd name="T3" fmla="*/ 71 h 72"/>
                <a:gd name="T4" fmla="*/ 85 w 86"/>
                <a:gd name="T5" fmla="*/ 55 h 72"/>
                <a:gd name="T6" fmla="*/ 85 w 86"/>
                <a:gd name="T7" fmla="*/ 27 h 72"/>
                <a:gd name="T8" fmla="*/ 72 w 86"/>
                <a:gd name="T9" fmla="*/ 12 h 72"/>
                <a:gd name="T10" fmla="*/ 72 w 86"/>
                <a:gd name="T11" fmla="*/ 12 h 72"/>
                <a:gd name="T12" fmla="*/ 70 w 86"/>
                <a:gd name="T13" fmla="*/ 10 h 72"/>
                <a:gd name="T14" fmla="*/ 63 w 86"/>
                <a:gd name="T15" fmla="*/ 10 h 72"/>
                <a:gd name="T16" fmla="*/ 61 w 86"/>
                <a:gd name="T17" fmla="*/ 12 h 72"/>
                <a:gd name="T18" fmla="*/ 57 w 86"/>
                <a:gd name="T19" fmla="*/ 12 h 72"/>
                <a:gd name="T20" fmla="*/ 57 w 86"/>
                <a:gd name="T21" fmla="*/ 7 h 72"/>
                <a:gd name="T22" fmla="*/ 46 w 86"/>
                <a:gd name="T23" fmla="*/ 0 h 72"/>
                <a:gd name="T24" fmla="*/ 38 w 86"/>
                <a:gd name="T25" fmla="*/ 0 h 72"/>
                <a:gd name="T26" fmla="*/ 28 w 86"/>
                <a:gd name="T27" fmla="*/ 8 h 72"/>
                <a:gd name="T28" fmla="*/ 28 w 86"/>
                <a:gd name="T29" fmla="*/ 13 h 72"/>
                <a:gd name="T30" fmla="*/ 24 w 86"/>
                <a:gd name="T31" fmla="*/ 13 h 72"/>
                <a:gd name="T32" fmla="*/ 22 w 86"/>
                <a:gd name="T33" fmla="*/ 11 h 72"/>
                <a:gd name="T34" fmla="*/ 15 w 86"/>
                <a:gd name="T35" fmla="*/ 11 h 72"/>
                <a:gd name="T36" fmla="*/ 13 w 86"/>
                <a:gd name="T37" fmla="*/ 13 h 72"/>
                <a:gd name="T38" fmla="*/ 13 w 86"/>
                <a:gd name="T39" fmla="*/ 14 h 72"/>
                <a:gd name="T40" fmla="*/ 0 w 86"/>
                <a:gd name="T41" fmla="*/ 29 h 72"/>
                <a:gd name="T42" fmla="*/ 1 w 86"/>
                <a:gd name="T43" fmla="*/ 57 h 72"/>
                <a:gd name="T44" fmla="*/ 16 w 86"/>
                <a:gd name="T45" fmla="*/ 72 h 72"/>
                <a:gd name="T46" fmla="*/ 39 w 86"/>
                <a:gd name="T47" fmla="*/ 5 h 72"/>
                <a:gd name="T48" fmla="*/ 46 w 86"/>
                <a:gd name="T49" fmla="*/ 5 h 72"/>
                <a:gd name="T50" fmla="*/ 51 w 86"/>
                <a:gd name="T51" fmla="*/ 7 h 72"/>
                <a:gd name="T52" fmla="*/ 52 w 86"/>
                <a:gd name="T53" fmla="*/ 12 h 72"/>
                <a:gd name="T54" fmla="*/ 33 w 86"/>
                <a:gd name="T55" fmla="*/ 13 h 72"/>
                <a:gd name="T56" fmla="*/ 33 w 86"/>
                <a:gd name="T57" fmla="*/ 8 h 72"/>
                <a:gd name="T58" fmla="*/ 39 w 86"/>
                <a:gd name="T59" fmla="*/ 5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86" h="72">
                  <a:moveTo>
                    <a:pt x="16" y="72"/>
                  </a:moveTo>
                  <a:cubicBezTo>
                    <a:pt x="71" y="71"/>
                    <a:pt x="71" y="71"/>
                    <a:pt x="71" y="71"/>
                  </a:cubicBezTo>
                  <a:cubicBezTo>
                    <a:pt x="79" y="71"/>
                    <a:pt x="86" y="64"/>
                    <a:pt x="85" y="55"/>
                  </a:cubicBezTo>
                  <a:cubicBezTo>
                    <a:pt x="85" y="27"/>
                    <a:pt x="85" y="27"/>
                    <a:pt x="85" y="27"/>
                  </a:cubicBezTo>
                  <a:cubicBezTo>
                    <a:pt x="85" y="19"/>
                    <a:pt x="79" y="13"/>
                    <a:pt x="72" y="12"/>
                  </a:cubicBezTo>
                  <a:cubicBezTo>
                    <a:pt x="72" y="12"/>
                    <a:pt x="72" y="12"/>
                    <a:pt x="72" y="12"/>
                  </a:cubicBezTo>
                  <a:cubicBezTo>
                    <a:pt x="72" y="11"/>
                    <a:pt x="71" y="10"/>
                    <a:pt x="70" y="10"/>
                  </a:cubicBezTo>
                  <a:cubicBezTo>
                    <a:pt x="63" y="10"/>
                    <a:pt x="63" y="10"/>
                    <a:pt x="63" y="10"/>
                  </a:cubicBezTo>
                  <a:cubicBezTo>
                    <a:pt x="62" y="10"/>
                    <a:pt x="61" y="11"/>
                    <a:pt x="61" y="12"/>
                  </a:cubicBezTo>
                  <a:cubicBezTo>
                    <a:pt x="57" y="12"/>
                    <a:pt x="57" y="12"/>
                    <a:pt x="57" y="12"/>
                  </a:cubicBezTo>
                  <a:cubicBezTo>
                    <a:pt x="57" y="7"/>
                    <a:pt x="57" y="7"/>
                    <a:pt x="57" y="7"/>
                  </a:cubicBezTo>
                  <a:cubicBezTo>
                    <a:pt x="56" y="1"/>
                    <a:pt x="52" y="0"/>
                    <a:pt x="46" y="0"/>
                  </a:cubicBezTo>
                  <a:cubicBezTo>
                    <a:pt x="38" y="0"/>
                    <a:pt x="38" y="0"/>
                    <a:pt x="38" y="0"/>
                  </a:cubicBezTo>
                  <a:cubicBezTo>
                    <a:pt x="33" y="0"/>
                    <a:pt x="28" y="2"/>
                    <a:pt x="28" y="8"/>
                  </a:cubicBezTo>
                  <a:cubicBezTo>
                    <a:pt x="28" y="13"/>
                    <a:pt x="28" y="13"/>
                    <a:pt x="28" y="13"/>
                  </a:cubicBezTo>
                  <a:cubicBezTo>
                    <a:pt x="24" y="13"/>
                    <a:pt x="24" y="13"/>
                    <a:pt x="24" y="13"/>
                  </a:cubicBezTo>
                  <a:cubicBezTo>
                    <a:pt x="24" y="12"/>
                    <a:pt x="23" y="11"/>
                    <a:pt x="22" y="11"/>
                  </a:cubicBezTo>
                  <a:cubicBezTo>
                    <a:pt x="15" y="11"/>
                    <a:pt x="15" y="11"/>
                    <a:pt x="15" y="11"/>
                  </a:cubicBezTo>
                  <a:cubicBezTo>
                    <a:pt x="13" y="12"/>
                    <a:pt x="13" y="12"/>
                    <a:pt x="13" y="13"/>
                  </a:cubicBezTo>
                  <a:cubicBezTo>
                    <a:pt x="13" y="14"/>
                    <a:pt x="13" y="14"/>
                    <a:pt x="13" y="14"/>
                  </a:cubicBezTo>
                  <a:cubicBezTo>
                    <a:pt x="5" y="15"/>
                    <a:pt x="0" y="21"/>
                    <a:pt x="0" y="29"/>
                  </a:cubicBezTo>
                  <a:cubicBezTo>
                    <a:pt x="1" y="57"/>
                    <a:pt x="1" y="57"/>
                    <a:pt x="1" y="57"/>
                  </a:cubicBezTo>
                  <a:cubicBezTo>
                    <a:pt x="1" y="65"/>
                    <a:pt x="8" y="72"/>
                    <a:pt x="16" y="72"/>
                  </a:cubicBezTo>
                  <a:moveTo>
                    <a:pt x="39" y="5"/>
                  </a:moveTo>
                  <a:cubicBezTo>
                    <a:pt x="46" y="5"/>
                    <a:pt x="46" y="5"/>
                    <a:pt x="46" y="5"/>
                  </a:cubicBezTo>
                  <a:cubicBezTo>
                    <a:pt x="51" y="5"/>
                    <a:pt x="51" y="6"/>
                    <a:pt x="51" y="7"/>
                  </a:cubicBezTo>
                  <a:cubicBezTo>
                    <a:pt x="52" y="12"/>
                    <a:pt x="52" y="12"/>
                    <a:pt x="52" y="12"/>
                  </a:cubicBezTo>
                  <a:cubicBezTo>
                    <a:pt x="33" y="13"/>
                    <a:pt x="33" y="13"/>
                    <a:pt x="33" y="13"/>
                  </a:cubicBezTo>
                  <a:cubicBezTo>
                    <a:pt x="33" y="8"/>
                    <a:pt x="33" y="8"/>
                    <a:pt x="33" y="8"/>
                  </a:cubicBezTo>
                  <a:cubicBezTo>
                    <a:pt x="33" y="7"/>
                    <a:pt x="33" y="5"/>
                    <a:pt x="39" y="5"/>
                  </a:cubicBezTo>
                </a:path>
              </a:pathLst>
            </a:custGeom>
            <a:solidFill>
              <a:schemeClr val="bg1">
                <a:lumMod val="95000"/>
              </a:schemeClr>
            </a:solidFill>
            <a:ln>
              <a:noFill/>
            </a:ln>
          </p:spPr>
          <p:txBody>
            <a:bodyPr/>
            <a:lstStyle/>
            <a:p>
              <a:pPr>
                <a:defRPr/>
              </a:pPr>
              <a:endParaRPr lang="zh-CN" altLang="en-US"/>
            </a:p>
          </p:txBody>
        </p:sp>
        <p:sp>
          <p:nvSpPr>
            <p:cNvPr id="494" name="Freeform 283"/>
            <p:cNvSpPr>
              <a:spLocks noEditPoints="1"/>
            </p:cNvSpPr>
            <p:nvPr/>
          </p:nvSpPr>
          <p:spPr bwMode="auto">
            <a:xfrm>
              <a:off x="9746070" y="3085106"/>
              <a:ext cx="132312" cy="109123"/>
            </a:xfrm>
            <a:custGeom>
              <a:avLst/>
              <a:gdLst>
                <a:gd name="T0" fmla="*/ 77 w 78"/>
                <a:gd name="T1" fmla="*/ 50 h 65"/>
                <a:gd name="T2" fmla="*/ 77 w 78"/>
                <a:gd name="T3" fmla="*/ 24 h 65"/>
                <a:gd name="T4" fmla="*/ 65 w 78"/>
                <a:gd name="T5" fmla="*/ 11 h 65"/>
                <a:gd name="T6" fmla="*/ 65 w 78"/>
                <a:gd name="T7" fmla="*/ 11 h 65"/>
                <a:gd name="T8" fmla="*/ 63 w 78"/>
                <a:gd name="T9" fmla="*/ 9 h 65"/>
                <a:gd name="T10" fmla="*/ 57 w 78"/>
                <a:gd name="T11" fmla="*/ 9 h 65"/>
                <a:gd name="T12" fmla="*/ 55 w 78"/>
                <a:gd name="T13" fmla="*/ 11 h 65"/>
                <a:gd name="T14" fmla="*/ 51 w 78"/>
                <a:gd name="T15" fmla="*/ 11 h 65"/>
                <a:gd name="T16" fmla="*/ 51 w 78"/>
                <a:gd name="T17" fmla="*/ 6 h 65"/>
                <a:gd name="T18" fmla="*/ 42 w 78"/>
                <a:gd name="T19" fmla="*/ 0 h 65"/>
                <a:gd name="T20" fmla="*/ 35 w 78"/>
                <a:gd name="T21" fmla="*/ 0 h 65"/>
                <a:gd name="T22" fmla="*/ 26 w 78"/>
                <a:gd name="T23" fmla="*/ 7 h 65"/>
                <a:gd name="T24" fmla="*/ 26 w 78"/>
                <a:gd name="T25" fmla="*/ 12 h 65"/>
                <a:gd name="T26" fmla="*/ 22 w 78"/>
                <a:gd name="T27" fmla="*/ 12 h 65"/>
                <a:gd name="T28" fmla="*/ 20 w 78"/>
                <a:gd name="T29" fmla="*/ 10 h 65"/>
                <a:gd name="T30" fmla="*/ 14 w 78"/>
                <a:gd name="T31" fmla="*/ 10 h 65"/>
                <a:gd name="T32" fmla="*/ 12 w 78"/>
                <a:gd name="T33" fmla="*/ 12 h 65"/>
                <a:gd name="T34" fmla="*/ 12 w 78"/>
                <a:gd name="T35" fmla="*/ 12 h 65"/>
                <a:gd name="T36" fmla="*/ 0 w 78"/>
                <a:gd name="T37" fmla="*/ 26 h 65"/>
                <a:gd name="T38" fmla="*/ 1 w 78"/>
                <a:gd name="T39" fmla="*/ 51 h 65"/>
                <a:gd name="T40" fmla="*/ 15 w 78"/>
                <a:gd name="T41" fmla="*/ 65 h 65"/>
                <a:gd name="T42" fmla="*/ 64 w 78"/>
                <a:gd name="T43" fmla="*/ 64 h 65"/>
                <a:gd name="T44" fmla="*/ 77 w 78"/>
                <a:gd name="T45" fmla="*/ 50 h 65"/>
                <a:gd name="T46" fmla="*/ 30 w 78"/>
                <a:gd name="T47" fmla="*/ 12 h 65"/>
                <a:gd name="T48" fmla="*/ 30 w 78"/>
                <a:gd name="T49" fmla="*/ 7 h 65"/>
                <a:gd name="T50" fmla="*/ 35 w 78"/>
                <a:gd name="T51" fmla="*/ 5 h 65"/>
                <a:gd name="T52" fmla="*/ 42 w 78"/>
                <a:gd name="T53" fmla="*/ 5 h 65"/>
                <a:gd name="T54" fmla="*/ 47 w 78"/>
                <a:gd name="T55" fmla="*/ 7 h 65"/>
                <a:gd name="T56" fmla="*/ 47 w 78"/>
                <a:gd name="T57" fmla="*/ 11 h 65"/>
                <a:gd name="T58" fmla="*/ 30 w 78"/>
                <a:gd name="T59" fmla="*/ 12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78" h="65">
                  <a:moveTo>
                    <a:pt x="77" y="50"/>
                  </a:moveTo>
                  <a:cubicBezTo>
                    <a:pt x="77" y="24"/>
                    <a:pt x="77" y="24"/>
                    <a:pt x="77" y="24"/>
                  </a:cubicBezTo>
                  <a:cubicBezTo>
                    <a:pt x="77" y="18"/>
                    <a:pt x="72" y="12"/>
                    <a:pt x="65" y="11"/>
                  </a:cubicBezTo>
                  <a:cubicBezTo>
                    <a:pt x="65" y="11"/>
                    <a:pt x="65" y="11"/>
                    <a:pt x="65" y="11"/>
                  </a:cubicBezTo>
                  <a:cubicBezTo>
                    <a:pt x="65" y="10"/>
                    <a:pt x="64" y="9"/>
                    <a:pt x="63" y="9"/>
                  </a:cubicBezTo>
                  <a:cubicBezTo>
                    <a:pt x="57" y="9"/>
                    <a:pt x="57" y="9"/>
                    <a:pt x="57" y="9"/>
                  </a:cubicBezTo>
                  <a:cubicBezTo>
                    <a:pt x="56" y="9"/>
                    <a:pt x="55" y="10"/>
                    <a:pt x="55" y="11"/>
                  </a:cubicBezTo>
                  <a:cubicBezTo>
                    <a:pt x="51" y="11"/>
                    <a:pt x="51" y="11"/>
                    <a:pt x="51" y="11"/>
                  </a:cubicBezTo>
                  <a:cubicBezTo>
                    <a:pt x="51" y="6"/>
                    <a:pt x="51" y="6"/>
                    <a:pt x="51" y="6"/>
                  </a:cubicBezTo>
                  <a:cubicBezTo>
                    <a:pt x="51" y="1"/>
                    <a:pt x="47" y="0"/>
                    <a:pt x="42" y="0"/>
                  </a:cubicBezTo>
                  <a:cubicBezTo>
                    <a:pt x="35" y="0"/>
                    <a:pt x="35" y="0"/>
                    <a:pt x="35" y="0"/>
                  </a:cubicBezTo>
                  <a:cubicBezTo>
                    <a:pt x="30" y="0"/>
                    <a:pt x="26" y="2"/>
                    <a:pt x="26" y="7"/>
                  </a:cubicBezTo>
                  <a:cubicBezTo>
                    <a:pt x="26" y="12"/>
                    <a:pt x="26" y="12"/>
                    <a:pt x="26" y="12"/>
                  </a:cubicBezTo>
                  <a:cubicBezTo>
                    <a:pt x="22" y="12"/>
                    <a:pt x="22" y="12"/>
                    <a:pt x="22" y="12"/>
                  </a:cubicBezTo>
                  <a:cubicBezTo>
                    <a:pt x="22" y="11"/>
                    <a:pt x="21" y="10"/>
                    <a:pt x="20" y="10"/>
                  </a:cubicBezTo>
                  <a:cubicBezTo>
                    <a:pt x="14" y="10"/>
                    <a:pt x="14" y="10"/>
                    <a:pt x="14" y="10"/>
                  </a:cubicBezTo>
                  <a:cubicBezTo>
                    <a:pt x="13" y="10"/>
                    <a:pt x="12" y="11"/>
                    <a:pt x="12" y="12"/>
                  </a:cubicBezTo>
                  <a:cubicBezTo>
                    <a:pt x="12" y="12"/>
                    <a:pt x="12" y="12"/>
                    <a:pt x="12" y="12"/>
                  </a:cubicBezTo>
                  <a:cubicBezTo>
                    <a:pt x="5" y="13"/>
                    <a:pt x="0" y="19"/>
                    <a:pt x="0" y="26"/>
                  </a:cubicBezTo>
                  <a:cubicBezTo>
                    <a:pt x="1" y="51"/>
                    <a:pt x="1" y="51"/>
                    <a:pt x="1" y="51"/>
                  </a:cubicBezTo>
                  <a:cubicBezTo>
                    <a:pt x="1" y="59"/>
                    <a:pt x="7" y="65"/>
                    <a:pt x="15" y="65"/>
                  </a:cubicBezTo>
                  <a:cubicBezTo>
                    <a:pt x="64" y="64"/>
                    <a:pt x="64" y="64"/>
                    <a:pt x="64" y="64"/>
                  </a:cubicBezTo>
                  <a:cubicBezTo>
                    <a:pt x="72" y="64"/>
                    <a:pt x="78" y="57"/>
                    <a:pt x="77" y="50"/>
                  </a:cubicBezTo>
                  <a:moveTo>
                    <a:pt x="30" y="12"/>
                  </a:moveTo>
                  <a:cubicBezTo>
                    <a:pt x="30" y="7"/>
                    <a:pt x="30" y="7"/>
                    <a:pt x="30" y="7"/>
                  </a:cubicBezTo>
                  <a:cubicBezTo>
                    <a:pt x="30" y="6"/>
                    <a:pt x="30" y="5"/>
                    <a:pt x="35" y="5"/>
                  </a:cubicBezTo>
                  <a:cubicBezTo>
                    <a:pt x="42" y="5"/>
                    <a:pt x="42" y="5"/>
                    <a:pt x="42" y="5"/>
                  </a:cubicBezTo>
                  <a:cubicBezTo>
                    <a:pt x="47" y="4"/>
                    <a:pt x="47" y="6"/>
                    <a:pt x="47" y="7"/>
                  </a:cubicBezTo>
                  <a:cubicBezTo>
                    <a:pt x="47" y="11"/>
                    <a:pt x="47" y="11"/>
                    <a:pt x="47" y="11"/>
                  </a:cubicBezTo>
                  <a:cubicBezTo>
                    <a:pt x="30" y="12"/>
                    <a:pt x="30" y="12"/>
                    <a:pt x="30" y="12"/>
                  </a:cubicBezTo>
                </a:path>
              </a:pathLst>
            </a:custGeom>
            <a:solidFill>
              <a:schemeClr val="bg1">
                <a:lumMod val="75000"/>
              </a:schemeClr>
            </a:solidFill>
            <a:ln>
              <a:noFill/>
            </a:ln>
          </p:spPr>
          <p:txBody>
            <a:bodyPr/>
            <a:lstStyle/>
            <a:p>
              <a:endParaRPr lang="zh-CN" altLang="en-US"/>
            </a:p>
          </p:txBody>
        </p:sp>
        <p:sp>
          <p:nvSpPr>
            <p:cNvPr id="495" name="Freeform 292"/>
            <p:cNvSpPr>
              <a:spLocks noEditPoints="1"/>
            </p:cNvSpPr>
            <p:nvPr/>
          </p:nvSpPr>
          <p:spPr bwMode="auto">
            <a:xfrm>
              <a:off x="9638311" y="2557225"/>
              <a:ext cx="163684" cy="163684"/>
            </a:xfrm>
            <a:custGeom>
              <a:avLst/>
              <a:gdLst>
                <a:gd name="T0" fmla="*/ 43 w 97"/>
                <a:gd name="T1" fmla="*/ 92 h 97"/>
                <a:gd name="T2" fmla="*/ 45 w 97"/>
                <a:gd name="T3" fmla="*/ 86 h 97"/>
                <a:gd name="T4" fmla="*/ 53 w 97"/>
                <a:gd name="T5" fmla="*/ 86 h 97"/>
                <a:gd name="T6" fmla="*/ 55 w 97"/>
                <a:gd name="T7" fmla="*/ 92 h 97"/>
                <a:gd name="T8" fmla="*/ 65 w 97"/>
                <a:gd name="T9" fmla="*/ 95 h 97"/>
                <a:gd name="T10" fmla="*/ 72 w 97"/>
                <a:gd name="T11" fmla="*/ 92 h 97"/>
                <a:gd name="T12" fmla="*/ 75 w 97"/>
                <a:gd name="T13" fmla="*/ 83 h 97"/>
                <a:gd name="T14" fmla="*/ 73 w 97"/>
                <a:gd name="T15" fmla="*/ 77 h 97"/>
                <a:gd name="T16" fmla="*/ 77 w 97"/>
                <a:gd name="T17" fmla="*/ 72 h 97"/>
                <a:gd name="T18" fmla="*/ 84 w 97"/>
                <a:gd name="T19" fmla="*/ 74 h 97"/>
                <a:gd name="T20" fmla="*/ 93 w 97"/>
                <a:gd name="T21" fmla="*/ 70 h 97"/>
                <a:gd name="T22" fmla="*/ 96 w 97"/>
                <a:gd name="T23" fmla="*/ 63 h 97"/>
                <a:gd name="T24" fmla="*/ 92 w 97"/>
                <a:gd name="T25" fmla="*/ 54 h 97"/>
                <a:gd name="T26" fmla="*/ 85 w 97"/>
                <a:gd name="T27" fmla="*/ 51 h 97"/>
                <a:gd name="T28" fmla="*/ 85 w 97"/>
                <a:gd name="T29" fmla="*/ 45 h 97"/>
                <a:gd name="T30" fmla="*/ 92 w 97"/>
                <a:gd name="T31" fmla="*/ 42 h 97"/>
                <a:gd name="T32" fmla="*/ 95 w 97"/>
                <a:gd name="T33" fmla="*/ 33 h 97"/>
                <a:gd name="T34" fmla="*/ 92 w 97"/>
                <a:gd name="T35" fmla="*/ 25 h 97"/>
                <a:gd name="T36" fmla="*/ 83 w 97"/>
                <a:gd name="T37" fmla="*/ 22 h 97"/>
                <a:gd name="T38" fmla="*/ 76 w 97"/>
                <a:gd name="T39" fmla="*/ 25 h 97"/>
                <a:gd name="T40" fmla="*/ 71 w 97"/>
                <a:gd name="T41" fmla="*/ 20 h 97"/>
                <a:gd name="T42" fmla="*/ 74 w 97"/>
                <a:gd name="T43" fmla="*/ 13 h 97"/>
                <a:gd name="T44" fmla="*/ 70 w 97"/>
                <a:gd name="T45" fmla="*/ 4 h 97"/>
                <a:gd name="T46" fmla="*/ 63 w 97"/>
                <a:gd name="T47" fmla="*/ 1 h 97"/>
                <a:gd name="T48" fmla="*/ 54 w 97"/>
                <a:gd name="T49" fmla="*/ 5 h 97"/>
                <a:gd name="T50" fmla="*/ 51 w 97"/>
                <a:gd name="T51" fmla="*/ 12 h 97"/>
                <a:gd name="T52" fmla="*/ 44 w 97"/>
                <a:gd name="T53" fmla="*/ 12 h 97"/>
                <a:gd name="T54" fmla="*/ 41 w 97"/>
                <a:gd name="T55" fmla="*/ 6 h 97"/>
                <a:gd name="T56" fmla="*/ 32 w 97"/>
                <a:gd name="T57" fmla="*/ 2 h 97"/>
                <a:gd name="T58" fmla="*/ 25 w 97"/>
                <a:gd name="T59" fmla="*/ 5 h 97"/>
                <a:gd name="T60" fmla="*/ 22 w 97"/>
                <a:gd name="T61" fmla="*/ 14 h 97"/>
                <a:gd name="T62" fmla="*/ 24 w 97"/>
                <a:gd name="T63" fmla="*/ 20 h 97"/>
                <a:gd name="T64" fmla="*/ 19 w 97"/>
                <a:gd name="T65" fmla="*/ 25 h 97"/>
                <a:gd name="T66" fmla="*/ 13 w 97"/>
                <a:gd name="T67" fmla="*/ 23 h 97"/>
                <a:gd name="T68" fmla="*/ 4 w 97"/>
                <a:gd name="T69" fmla="*/ 27 h 97"/>
                <a:gd name="T70" fmla="*/ 1 w 97"/>
                <a:gd name="T71" fmla="*/ 34 h 97"/>
                <a:gd name="T72" fmla="*/ 5 w 97"/>
                <a:gd name="T73" fmla="*/ 43 h 97"/>
                <a:gd name="T74" fmla="*/ 10 w 97"/>
                <a:gd name="T75" fmla="*/ 45 h 97"/>
                <a:gd name="T76" fmla="*/ 11 w 97"/>
                <a:gd name="T77" fmla="*/ 54 h 97"/>
                <a:gd name="T78" fmla="*/ 5 w 97"/>
                <a:gd name="T79" fmla="*/ 56 h 97"/>
                <a:gd name="T80" fmla="*/ 2 w 97"/>
                <a:gd name="T81" fmla="*/ 65 h 97"/>
                <a:gd name="T82" fmla="*/ 5 w 97"/>
                <a:gd name="T83" fmla="*/ 72 h 97"/>
                <a:gd name="T84" fmla="*/ 14 w 97"/>
                <a:gd name="T85" fmla="*/ 76 h 97"/>
                <a:gd name="T86" fmla="*/ 19 w 97"/>
                <a:gd name="T87" fmla="*/ 73 h 97"/>
                <a:gd name="T88" fmla="*/ 25 w 97"/>
                <a:gd name="T89" fmla="*/ 79 h 97"/>
                <a:gd name="T90" fmla="*/ 23 w 97"/>
                <a:gd name="T91" fmla="*/ 84 h 97"/>
                <a:gd name="T92" fmla="*/ 27 w 97"/>
                <a:gd name="T93" fmla="*/ 93 h 97"/>
                <a:gd name="T94" fmla="*/ 34 w 97"/>
                <a:gd name="T95" fmla="*/ 96 h 97"/>
                <a:gd name="T96" fmla="*/ 43 w 97"/>
                <a:gd name="T97" fmla="*/ 92 h 97"/>
                <a:gd name="T98" fmla="*/ 40 w 97"/>
                <a:gd name="T99" fmla="*/ 32 h 97"/>
                <a:gd name="T100" fmla="*/ 65 w 97"/>
                <a:gd name="T101" fmla="*/ 42 h 97"/>
                <a:gd name="T102" fmla="*/ 55 w 97"/>
                <a:gd name="T103" fmla="*/ 66 h 97"/>
                <a:gd name="T104" fmla="*/ 31 w 97"/>
                <a:gd name="T105" fmla="*/ 57 h 97"/>
                <a:gd name="T106" fmla="*/ 40 w 97"/>
                <a:gd name="T107" fmla="*/ 32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97" h="97">
                  <a:moveTo>
                    <a:pt x="43" y="92"/>
                  </a:moveTo>
                  <a:cubicBezTo>
                    <a:pt x="45" y="86"/>
                    <a:pt x="45" y="86"/>
                    <a:pt x="45" y="86"/>
                  </a:cubicBezTo>
                  <a:cubicBezTo>
                    <a:pt x="48" y="87"/>
                    <a:pt x="50" y="86"/>
                    <a:pt x="53" y="86"/>
                  </a:cubicBezTo>
                  <a:cubicBezTo>
                    <a:pt x="55" y="92"/>
                    <a:pt x="55" y="92"/>
                    <a:pt x="55" y="92"/>
                  </a:cubicBezTo>
                  <a:cubicBezTo>
                    <a:pt x="57" y="95"/>
                    <a:pt x="61" y="97"/>
                    <a:pt x="65" y="95"/>
                  </a:cubicBezTo>
                  <a:cubicBezTo>
                    <a:pt x="72" y="92"/>
                    <a:pt x="72" y="92"/>
                    <a:pt x="72" y="92"/>
                  </a:cubicBezTo>
                  <a:cubicBezTo>
                    <a:pt x="75" y="91"/>
                    <a:pt x="77" y="87"/>
                    <a:pt x="75" y="83"/>
                  </a:cubicBezTo>
                  <a:cubicBezTo>
                    <a:pt x="73" y="77"/>
                    <a:pt x="73" y="77"/>
                    <a:pt x="73" y="77"/>
                  </a:cubicBezTo>
                  <a:cubicBezTo>
                    <a:pt x="74" y="75"/>
                    <a:pt x="76" y="74"/>
                    <a:pt x="77" y="72"/>
                  </a:cubicBezTo>
                  <a:cubicBezTo>
                    <a:pt x="84" y="74"/>
                    <a:pt x="84" y="74"/>
                    <a:pt x="84" y="74"/>
                  </a:cubicBezTo>
                  <a:cubicBezTo>
                    <a:pt x="87" y="76"/>
                    <a:pt x="91" y="74"/>
                    <a:pt x="93" y="70"/>
                  </a:cubicBezTo>
                  <a:cubicBezTo>
                    <a:pt x="96" y="63"/>
                    <a:pt x="96" y="63"/>
                    <a:pt x="96" y="63"/>
                  </a:cubicBezTo>
                  <a:cubicBezTo>
                    <a:pt x="97" y="60"/>
                    <a:pt x="95" y="56"/>
                    <a:pt x="92" y="54"/>
                  </a:cubicBezTo>
                  <a:cubicBezTo>
                    <a:pt x="85" y="51"/>
                    <a:pt x="85" y="51"/>
                    <a:pt x="85" y="51"/>
                  </a:cubicBezTo>
                  <a:cubicBezTo>
                    <a:pt x="85" y="49"/>
                    <a:pt x="85" y="47"/>
                    <a:pt x="85" y="45"/>
                  </a:cubicBezTo>
                  <a:cubicBezTo>
                    <a:pt x="92" y="42"/>
                    <a:pt x="92" y="42"/>
                    <a:pt x="92" y="42"/>
                  </a:cubicBezTo>
                  <a:cubicBezTo>
                    <a:pt x="95" y="40"/>
                    <a:pt x="97" y="36"/>
                    <a:pt x="95" y="33"/>
                  </a:cubicBezTo>
                  <a:cubicBezTo>
                    <a:pt x="92" y="25"/>
                    <a:pt x="92" y="25"/>
                    <a:pt x="92" y="25"/>
                  </a:cubicBezTo>
                  <a:cubicBezTo>
                    <a:pt x="90" y="22"/>
                    <a:pt x="86" y="20"/>
                    <a:pt x="83" y="22"/>
                  </a:cubicBezTo>
                  <a:cubicBezTo>
                    <a:pt x="76" y="25"/>
                    <a:pt x="76" y="25"/>
                    <a:pt x="76" y="25"/>
                  </a:cubicBezTo>
                  <a:cubicBezTo>
                    <a:pt x="75" y="23"/>
                    <a:pt x="73" y="21"/>
                    <a:pt x="71" y="20"/>
                  </a:cubicBezTo>
                  <a:cubicBezTo>
                    <a:pt x="74" y="13"/>
                    <a:pt x="74" y="13"/>
                    <a:pt x="74" y="13"/>
                  </a:cubicBezTo>
                  <a:cubicBezTo>
                    <a:pt x="75" y="10"/>
                    <a:pt x="74" y="6"/>
                    <a:pt x="70" y="4"/>
                  </a:cubicBezTo>
                  <a:cubicBezTo>
                    <a:pt x="63" y="1"/>
                    <a:pt x="63" y="1"/>
                    <a:pt x="63" y="1"/>
                  </a:cubicBezTo>
                  <a:cubicBezTo>
                    <a:pt x="59" y="0"/>
                    <a:pt x="55" y="2"/>
                    <a:pt x="54" y="5"/>
                  </a:cubicBezTo>
                  <a:cubicBezTo>
                    <a:pt x="51" y="12"/>
                    <a:pt x="51" y="12"/>
                    <a:pt x="51" y="12"/>
                  </a:cubicBezTo>
                  <a:cubicBezTo>
                    <a:pt x="49" y="12"/>
                    <a:pt x="46" y="12"/>
                    <a:pt x="44" y="12"/>
                  </a:cubicBezTo>
                  <a:cubicBezTo>
                    <a:pt x="41" y="6"/>
                    <a:pt x="41" y="6"/>
                    <a:pt x="41" y="6"/>
                  </a:cubicBezTo>
                  <a:cubicBezTo>
                    <a:pt x="40" y="2"/>
                    <a:pt x="36" y="1"/>
                    <a:pt x="32" y="2"/>
                  </a:cubicBezTo>
                  <a:cubicBezTo>
                    <a:pt x="25" y="5"/>
                    <a:pt x="25" y="5"/>
                    <a:pt x="25" y="5"/>
                  </a:cubicBezTo>
                  <a:cubicBezTo>
                    <a:pt x="22" y="7"/>
                    <a:pt x="20" y="11"/>
                    <a:pt x="22" y="14"/>
                  </a:cubicBezTo>
                  <a:cubicBezTo>
                    <a:pt x="24" y="20"/>
                    <a:pt x="24" y="20"/>
                    <a:pt x="24" y="20"/>
                  </a:cubicBezTo>
                  <a:cubicBezTo>
                    <a:pt x="22" y="22"/>
                    <a:pt x="20" y="24"/>
                    <a:pt x="19" y="25"/>
                  </a:cubicBezTo>
                  <a:cubicBezTo>
                    <a:pt x="13" y="23"/>
                    <a:pt x="13" y="23"/>
                    <a:pt x="13" y="23"/>
                  </a:cubicBezTo>
                  <a:cubicBezTo>
                    <a:pt x="9" y="22"/>
                    <a:pt x="5" y="24"/>
                    <a:pt x="4" y="27"/>
                  </a:cubicBezTo>
                  <a:cubicBezTo>
                    <a:pt x="1" y="34"/>
                    <a:pt x="1" y="34"/>
                    <a:pt x="1" y="34"/>
                  </a:cubicBezTo>
                  <a:cubicBezTo>
                    <a:pt x="0" y="38"/>
                    <a:pt x="1" y="42"/>
                    <a:pt x="5" y="43"/>
                  </a:cubicBezTo>
                  <a:cubicBezTo>
                    <a:pt x="10" y="45"/>
                    <a:pt x="10" y="45"/>
                    <a:pt x="10" y="45"/>
                  </a:cubicBezTo>
                  <a:cubicBezTo>
                    <a:pt x="10" y="48"/>
                    <a:pt x="10" y="51"/>
                    <a:pt x="11" y="54"/>
                  </a:cubicBezTo>
                  <a:cubicBezTo>
                    <a:pt x="5" y="56"/>
                    <a:pt x="5" y="56"/>
                    <a:pt x="5" y="56"/>
                  </a:cubicBezTo>
                  <a:cubicBezTo>
                    <a:pt x="2" y="57"/>
                    <a:pt x="0" y="61"/>
                    <a:pt x="2" y="65"/>
                  </a:cubicBezTo>
                  <a:cubicBezTo>
                    <a:pt x="5" y="72"/>
                    <a:pt x="5" y="72"/>
                    <a:pt x="5" y="72"/>
                  </a:cubicBezTo>
                  <a:cubicBezTo>
                    <a:pt x="6" y="76"/>
                    <a:pt x="10" y="77"/>
                    <a:pt x="14" y="76"/>
                  </a:cubicBezTo>
                  <a:cubicBezTo>
                    <a:pt x="19" y="73"/>
                    <a:pt x="19" y="73"/>
                    <a:pt x="19" y="73"/>
                  </a:cubicBezTo>
                  <a:cubicBezTo>
                    <a:pt x="21" y="75"/>
                    <a:pt x="23" y="77"/>
                    <a:pt x="25" y="79"/>
                  </a:cubicBezTo>
                  <a:cubicBezTo>
                    <a:pt x="23" y="84"/>
                    <a:pt x="23" y="84"/>
                    <a:pt x="23" y="84"/>
                  </a:cubicBezTo>
                  <a:cubicBezTo>
                    <a:pt x="21" y="88"/>
                    <a:pt x="23" y="92"/>
                    <a:pt x="27" y="93"/>
                  </a:cubicBezTo>
                  <a:cubicBezTo>
                    <a:pt x="34" y="96"/>
                    <a:pt x="34" y="96"/>
                    <a:pt x="34" y="96"/>
                  </a:cubicBezTo>
                  <a:cubicBezTo>
                    <a:pt x="38" y="97"/>
                    <a:pt x="42" y="96"/>
                    <a:pt x="43" y="92"/>
                  </a:cubicBezTo>
                  <a:moveTo>
                    <a:pt x="40" y="32"/>
                  </a:moveTo>
                  <a:cubicBezTo>
                    <a:pt x="50" y="28"/>
                    <a:pt x="61" y="32"/>
                    <a:pt x="65" y="42"/>
                  </a:cubicBezTo>
                  <a:cubicBezTo>
                    <a:pt x="69" y="51"/>
                    <a:pt x="65" y="62"/>
                    <a:pt x="55" y="66"/>
                  </a:cubicBezTo>
                  <a:cubicBezTo>
                    <a:pt x="46" y="70"/>
                    <a:pt x="35" y="66"/>
                    <a:pt x="31" y="57"/>
                  </a:cubicBezTo>
                  <a:cubicBezTo>
                    <a:pt x="26" y="47"/>
                    <a:pt x="31" y="36"/>
                    <a:pt x="40" y="32"/>
                  </a:cubicBezTo>
                </a:path>
              </a:pathLst>
            </a:custGeom>
            <a:solidFill>
              <a:schemeClr val="bg1">
                <a:lumMod val="95000"/>
              </a:schemeClr>
            </a:solidFill>
            <a:ln>
              <a:noFill/>
            </a:ln>
          </p:spPr>
          <p:txBody>
            <a:bodyPr/>
            <a:lstStyle/>
            <a:p>
              <a:pPr>
                <a:defRPr/>
              </a:pPr>
              <a:endParaRPr lang="zh-CN" altLang="en-US"/>
            </a:p>
          </p:txBody>
        </p:sp>
        <p:sp>
          <p:nvSpPr>
            <p:cNvPr id="496" name="Freeform 293"/>
            <p:cNvSpPr>
              <a:spLocks noEditPoints="1"/>
            </p:cNvSpPr>
            <p:nvPr/>
          </p:nvSpPr>
          <p:spPr bwMode="auto">
            <a:xfrm>
              <a:off x="9635583" y="1950230"/>
              <a:ext cx="117307" cy="118671"/>
            </a:xfrm>
            <a:custGeom>
              <a:avLst/>
              <a:gdLst>
                <a:gd name="T0" fmla="*/ 4 w 70"/>
                <a:gd name="T1" fmla="*/ 31 h 70"/>
                <a:gd name="T2" fmla="*/ 8 w 70"/>
                <a:gd name="T3" fmla="*/ 33 h 70"/>
                <a:gd name="T4" fmla="*/ 8 w 70"/>
                <a:gd name="T5" fmla="*/ 39 h 70"/>
                <a:gd name="T6" fmla="*/ 4 w 70"/>
                <a:gd name="T7" fmla="*/ 40 h 70"/>
                <a:gd name="T8" fmla="*/ 2 w 70"/>
                <a:gd name="T9" fmla="*/ 47 h 70"/>
                <a:gd name="T10" fmla="*/ 4 w 70"/>
                <a:gd name="T11" fmla="*/ 52 h 70"/>
                <a:gd name="T12" fmla="*/ 11 w 70"/>
                <a:gd name="T13" fmla="*/ 55 h 70"/>
                <a:gd name="T14" fmla="*/ 14 w 70"/>
                <a:gd name="T15" fmla="*/ 53 h 70"/>
                <a:gd name="T16" fmla="*/ 18 w 70"/>
                <a:gd name="T17" fmla="*/ 57 h 70"/>
                <a:gd name="T18" fmla="*/ 17 w 70"/>
                <a:gd name="T19" fmla="*/ 61 h 70"/>
                <a:gd name="T20" fmla="*/ 20 w 70"/>
                <a:gd name="T21" fmla="*/ 67 h 70"/>
                <a:gd name="T22" fmla="*/ 25 w 70"/>
                <a:gd name="T23" fmla="*/ 69 h 70"/>
                <a:gd name="T24" fmla="*/ 31 w 70"/>
                <a:gd name="T25" fmla="*/ 66 h 70"/>
                <a:gd name="T26" fmla="*/ 33 w 70"/>
                <a:gd name="T27" fmla="*/ 62 h 70"/>
                <a:gd name="T28" fmla="*/ 38 w 70"/>
                <a:gd name="T29" fmla="*/ 62 h 70"/>
                <a:gd name="T30" fmla="*/ 40 w 70"/>
                <a:gd name="T31" fmla="*/ 66 h 70"/>
                <a:gd name="T32" fmla="*/ 47 w 70"/>
                <a:gd name="T33" fmla="*/ 69 h 70"/>
                <a:gd name="T34" fmla="*/ 52 w 70"/>
                <a:gd name="T35" fmla="*/ 67 h 70"/>
                <a:gd name="T36" fmla="*/ 55 w 70"/>
                <a:gd name="T37" fmla="*/ 60 h 70"/>
                <a:gd name="T38" fmla="*/ 53 w 70"/>
                <a:gd name="T39" fmla="*/ 56 h 70"/>
                <a:gd name="T40" fmla="*/ 56 w 70"/>
                <a:gd name="T41" fmla="*/ 52 h 70"/>
                <a:gd name="T42" fmla="*/ 61 w 70"/>
                <a:gd name="T43" fmla="*/ 54 h 70"/>
                <a:gd name="T44" fmla="*/ 67 w 70"/>
                <a:gd name="T45" fmla="*/ 51 h 70"/>
                <a:gd name="T46" fmla="*/ 69 w 70"/>
                <a:gd name="T47" fmla="*/ 46 h 70"/>
                <a:gd name="T48" fmla="*/ 66 w 70"/>
                <a:gd name="T49" fmla="*/ 39 h 70"/>
                <a:gd name="T50" fmla="*/ 61 w 70"/>
                <a:gd name="T51" fmla="*/ 37 h 70"/>
                <a:gd name="T52" fmla="*/ 61 w 70"/>
                <a:gd name="T53" fmla="*/ 32 h 70"/>
                <a:gd name="T54" fmla="*/ 66 w 70"/>
                <a:gd name="T55" fmla="*/ 30 h 70"/>
                <a:gd name="T56" fmla="*/ 69 w 70"/>
                <a:gd name="T57" fmla="*/ 24 h 70"/>
                <a:gd name="T58" fmla="*/ 67 w 70"/>
                <a:gd name="T59" fmla="*/ 19 h 70"/>
                <a:gd name="T60" fmla="*/ 60 w 70"/>
                <a:gd name="T61" fmla="*/ 16 h 70"/>
                <a:gd name="T62" fmla="*/ 55 w 70"/>
                <a:gd name="T63" fmla="*/ 18 h 70"/>
                <a:gd name="T64" fmla="*/ 52 w 70"/>
                <a:gd name="T65" fmla="*/ 15 h 70"/>
                <a:gd name="T66" fmla="*/ 54 w 70"/>
                <a:gd name="T67" fmla="*/ 10 h 70"/>
                <a:gd name="T68" fmla="*/ 51 w 70"/>
                <a:gd name="T69" fmla="*/ 3 h 70"/>
                <a:gd name="T70" fmla="*/ 46 w 70"/>
                <a:gd name="T71" fmla="*/ 1 h 70"/>
                <a:gd name="T72" fmla="*/ 39 w 70"/>
                <a:gd name="T73" fmla="*/ 4 h 70"/>
                <a:gd name="T74" fmla="*/ 37 w 70"/>
                <a:gd name="T75" fmla="*/ 9 h 70"/>
                <a:gd name="T76" fmla="*/ 32 w 70"/>
                <a:gd name="T77" fmla="*/ 9 h 70"/>
                <a:gd name="T78" fmla="*/ 30 w 70"/>
                <a:gd name="T79" fmla="*/ 4 h 70"/>
                <a:gd name="T80" fmla="*/ 24 w 70"/>
                <a:gd name="T81" fmla="*/ 2 h 70"/>
                <a:gd name="T82" fmla="*/ 19 w 70"/>
                <a:gd name="T83" fmla="*/ 4 h 70"/>
                <a:gd name="T84" fmla="*/ 16 w 70"/>
                <a:gd name="T85" fmla="*/ 11 h 70"/>
                <a:gd name="T86" fmla="*/ 18 w 70"/>
                <a:gd name="T87" fmla="*/ 15 h 70"/>
                <a:gd name="T88" fmla="*/ 14 w 70"/>
                <a:gd name="T89" fmla="*/ 19 h 70"/>
                <a:gd name="T90" fmla="*/ 10 w 70"/>
                <a:gd name="T91" fmla="*/ 17 h 70"/>
                <a:gd name="T92" fmla="*/ 3 w 70"/>
                <a:gd name="T93" fmla="*/ 20 h 70"/>
                <a:gd name="T94" fmla="*/ 1 w 70"/>
                <a:gd name="T95" fmla="*/ 25 h 70"/>
                <a:gd name="T96" fmla="*/ 4 w 70"/>
                <a:gd name="T97" fmla="*/ 31 h 70"/>
                <a:gd name="T98" fmla="*/ 29 w 70"/>
                <a:gd name="T99" fmla="*/ 23 h 70"/>
                <a:gd name="T100" fmla="*/ 47 w 70"/>
                <a:gd name="T101" fmla="*/ 30 h 70"/>
                <a:gd name="T102" fmla="*/ 40 w 70"/>
                <a:gd name="T103" fmla="*/ 48 h 70"/>
                <a:gd name="T104" fmla="*/ 22 w 70"/>
                <a:gd name="T105" fmla="*/ 41 h 70"/>
                <a:gd name="T106" fmla="*/ 29 w 70"/>
                <a:gd name="T107" fmla="*/ 23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70" h="70">
                  <a:moveTo>
                    <a:pt x="4" y="31"/>
                  </a:moveTo>
                  <a:cubicBezTo>
                    <a:pt x="8" y="33"/>
                    <a:pt x="8" y="33"/>
                    <a:pt x="8" y="33"/>
                  </a:cubicBezTo>
                  <a:cubicBezTo>
                    <a:pt x="8" y="35"/>
                    <a:pt x="8" y="37"/>
                    <a:pt x="8" y="39"/>
                  </a:cubicBezTo>
                  <a:cubicBezTo>
                    <a:pt x="4" y="40"/>
                    <a:pt x="4" y="40"/>
                    <a:pt x="4" y="40"/>
                  </a:cubicBezTo>
                  <a:cubicBezTo>
                    <a:pt x="2" y="41"/>
                    <a:pt x="1" y="44"/>
                    <a:pt x="2" y="47"/>
                  </a:cubicBezTo>
                  <a:cubicBezTo>
                    <a:pt x="4" y="52"/>
                    <a:pt x="4" y="52"/>
                    <a:pt x="4" y="52"/>
                  </a:cubicBezTo>
                  <a:cubicBezTo>
                    <a:pt x="5" y="55"/>
                    <a:pt x="8" y="56"/>
                    <a:pt x="11" y="55"/>
                  </a:cubicBezTo>
                  <a:cubicBezTo>
                    <a:pt x="14" y="53"/>
                    <a:pt x="14" y="53"/>
                    <a:pt x="14" y="53"/>
                  </a:cubicBezTo>
                  <a:cubicBezTo>
                    <a:pt x="16" y="54"/>
                    <a:pt x="17" y="56"/>
                    <a:pt x="18" y="57"/>
                  </a:cubicBezTo>
                  <a:cubicBezTo>
                    <a:pt x="17" y="61"/>
                    <a:pt x="17" y="61"/>
                    <a:pt x="17" y="61"/>
                  </a:cubicBezTo>
                  <a:cubicBezTo>
                    <a:pt x="16" y="63"/>
                    <a:pt x="17" y="66"/>
                    <a:pt x="20" y="67"/>
                  </a:cubicBezTo>
                  <a:cubicBezTo>
                    <a:pt x="25" y="69"/>
                    <a:pt x="25" y="69"/>
                    <a:pt x="25" y="69"/>
                  </a:cubicBezTo>
                  <a:cubicBezTo>
                    <a:pt x="27" y="70"/>
                    <a:pt x="30" y="69"/>
                    <a:pt x="31" y="66"/>
                  </a:cubicBezTo>
                  <a:cubicBezTo>
                    <a:pt x="33" y="62"/>
                    <a:pt x="33" y="62"/>
                    <a:pt x="33" y="62"/>
                  </a:cubicBezTo>
                  <a:cubicBezTo>
                    <a:pt x="35" y="62"/>
                    <a:pt x="37" y="62"/>
                    <a:pt x="38" y="62"/>
                  </a:cubicBezTo>
                  <a:cubicBezTo>
                    <a:pt x="40" y="66"/>
                    <a:pt x="40" y="66"/>
                    <a:pt x="40" y="66"/>
                  </a:cubicBezTo>
                  <a:cubicBezTo>
                    <a:pt x="41" y="69"/>
                    <a:pt x="44" y="70"/>
                    <a:pt x="47" y="69"/>
                  </a:cubicBezTo>
                  <a:cubicBezTo>
                    <a:pt x="52" y="67"/>
                    <a:pt x="52" y="67"/>
                    <a:pt x="52" y="67"/>
                  </a:cubicBezTo>
                  <a:cubicBezTo>
                    <a:pt x="54" y="65"/>
                    <a:pt x="56" y="63"/>
                    <a:pt x="55" y="60"/>
                  </a:cubicBezTo>
                  <a:cubicBezTo>
                    <a:pt x="53" y="56"/>
                    <a:pt x="53" y="56"/>
                    <a:pt x="53" y="56"/>
                  </a:cubicBezTo>
                  <a:cubicBezTo>
                    <a:pt x="54" y="54"/>
                    <a:pt x="55" y="53"/>
                    <a:pt x="56" y="52"/>
                  </a:cubicBezTo>
                  <a:cubicBezTo>
                    <a:pt x="61" y="54"/>
                    <a:pt x="61" y="54"/>
                    <a:pt x="61" y="54"/>
                  </a:cubicBezTo>
                  <a:cubicBezTo>
                    <a:pt x="63" y="55"/>
                    <a:pt x="66" y="53"/>
                    <a:pt x="67" y="51"/>
                  </a:cubicBezTo>
                  <a:cubicBezTo>
                    <a:pt x="69" y="46"/>
                    <a:pt x="69" y="46"/>
                    <a:pt x="69" y="46"/>
                  </a:cubicBezTo>
                  <a:cubicBezTo>
                    <a:pt x="70" y="43"/>
                    <a:pt x="69" y="40"/>
                    <a:pt x="66" y="39"/>
                  </a:cubicBezTo>
                  <a:cubicBezTo>
                    <a:pt x="61" y="37"/>
                    <a:pt x="61" y="37"/>
                    <a:pt x="61" y="37"/>
                  </a:cubicBezTo>
                  <a:cubicBezTo>
                    <a:pt x="62" y="36"/>
                    <a:pt x="62" y="34"/>
                    <a:pt x="61" y="32"/>
                  </a:cubicBezTo>
                  <a:cubicBezTo>
                    <a:pt x="66" y="30"/>
                    <a:pt x="66" y="30"/>
                    <a:pt x="66" y="30"/>
                  </a:cubicBezTo>
                  <a:cubicBezTo>
                    <a:pt x="69" y="29"/>
                    <a:pt x="70" y="26"/>
                    <a:pt x="69" y="24"/>
                  </a:cubicBezTo>
                  <a:cubicBezTo>
                    <a:pt x="67" y="19"/>
                    <a:pt x="67" y="19"/>
                    <a:pt x="67" y="19"/>
                  </a:cubicBezTo>
                  <a:cubicBezTo>
                    <a:pt x="65" y="16"/>
                    <a:pt x="62" y="15"/>
                    <a:pt x="60" y="16"/>
                  </a:cubicBezTo>
                  <a:cubicBezTo>
                    <a:pt x="55" y="18"/>
                    <a:pt x="55" y="18"/>
                    <a:pt x="55" y="18"/>
                  </a:cubicBezTo>
                  <a:cubicBezTo>
                    <a:pt x="54" y="17"/>
                    <a:pt x="53" y="16"/>
                    <a:pt x="52" y="15"/>
                  </a:cubicBezTo>
                  <a:cubicBezTo>
                    <a:pt x="54" y="10"/>
                    <a:pt x="54" y="10"/>
                    <a:pt x="54" y="10"/>
                  </a:cubicBezTo>
                  <a:cubicBezTo>
                    <a:pt x="55" y="7"/>
                    <a:pt x="53" y="4"/>
                    <a:pt x="51" y="3"/>
                  </a:cubicBezTo>
                  <a:cubicBezTo>
                    <a:pt x="46" y="1"/>
                    <a:pt x="46" y="1"/>
                    <a:pt x="46" y="1"/>
                  </a:cubicBezTo>
                  <a:cubicBezTo>
                    <a:pt x="43" y="0"/>
                    <a:pt x="40" y="2"/>
                    <a:pt x="39" y="4"/>
                  </a:cubicBezTo>
                  <a:cubicBezTo>
                    <a:pt x="37" y="9"/>
                    <a:pt x="37" y="9"/>
                    <a:pt x="37" y="9"/>
                  </a:cubicBezTo>
                  <a:cubicBezTo>
                    <a:pt x="36" y="9"/>
                    <a:pt x="34" y="9"/>
                    <a:pt x="32" y="9"/>
                  </a:cubicBezTo>
                  <a:cubicBezTo>
                    <a:pt x="30" y="4"/>
                    <a:pt x="30" y="4"/>
                    <a:pt x="30" y="4"/>
                  </a:cubicBezTo>
                  <a:cubicBezTo>
                    <a:pt x="29" y="2"/>
                    <a:pt x="26" y="1"/>
                    <a:pt x="24" y="2"/>
                  </a:cubicBezTo>
                  <a:cubicBezTo>
                    <a:pt x="19" y="4"/>
                    <a:pt x="19" y="4"/>
                    <a:pt x="19" y="4"/>
                  </a:cubicBezTo>
                  <a:cubicBezTo>
                    <a:pt x="16" y="5"/>
                    <a:pt x="15" y="8"/>
                    <a:pt x="16" y="11"/>
                  </a:cubicBezTo>
                  <a:cubicBezTo>
                    <a:pt x="18" y="15"/>
                    <a:pt x="18" y="15"/>
                    <a:pt x="18" y="15"/>
                  </a:cubicBezTo>
                  <a:cubicBezTo>
                    <a:pt x="16" y="16"/>
                    <a:pt x="15" y="17"/>
                    <a:pt x="14" y="19"/>
                  </a:cubicBezTo>
                  <a:cubicBezTo>
                    <a:pt x="10" y="17"/>
                    <a:pt x="10" y="17"/>
                    <a:pt x="10" y="17"/>
                  </a:cubicBezTo>
                  <a:cubicBezTo>
                    <a:pt x="7" y="16"/>
                    <a:pt x="4" y="17"/>
                    <a:pt x="3" y="20"/>
                  </a:cubicBezTo>
                  <a:cubicBezTo>
                    <a:pt x="1" y="25"/>
                    <a:pt x="1" y="25"/>
                    <a:pt x="1" y="25"/>
                  </a:cubicBezTo>
                  <a:cubicBezTo>
                    <a:pt x="0" y="28"/>
                    <a:pt x="2" y="30"/>
                    <a:pt x="4" y="31"/>
                  </a:cubicBezTo>
                  <a:moveTo>
                    <a:pt x="29" y="23"/>
                  </a:moveTo>
                  <a:cubicBezTo>
                    <a:pt x="36" y="20"/>
                    <a:pt x="44" y="23"/>
                    <a:pt x="47" y="30"/>
                  </a:cubicBezTo>
                  <a:cubicBezTo>
                    <a:pt x="50" y="37"/>
                    <a:pt x="47" y="45"/>
                    <a:pt x="40" y="48"/>
                  </a:cubicBezTo>
                  <a:cubicBezTo>
                    <a:pt x="33" y="51"/>
                    <a:pt x="25" y="48"/>
                    <a:pt x="22" y="41"/>
                  </a:cubicBezTo>
                  <a:cubicBezTo>
                    <a:pt x="20" y="34"/>
                    <a:pt x="23" y="26"/>
                    <a:pt x="29" y="23"/>
                  </a:cubicBezTo>
                </a:path>
              </a:pathLst>
            </a:custGeom>
            <a:solidFill>
              <a:schemeClr val="bg1">
                <a:lumMod val="95000"/>
              </a:schemeClr>
            </a:solidFill>
            <a:ln>
              <a:noFill/>
            </a:ln>
          </p:spPr>
          <p:txBody>
            <a:bodyPr/>
            <a:lstStyle/>
            <a:p>
              <a:pPr>
                <a:defRPr/>
              </a:pPr>
              <a:endParaRPr lang="zh-CN" altLang="en-US"/>
            </a:p>
          </p:txBody>
        </p:sp>
        <p:sp>
          <p:nvSpPr>
            <p:cNvPr id="497" name="Freeform 295"/>
            <p:cNvSpPr>
              <a:spLocks noEditPoints="1"/>
            </p:cNvSpPr>
            <p:nvPr/>
          </p:nvSpPr>
          <p:spPr bwMode="auto">
            <a:xfrm>
              <a:off x="9903123" y="3070869"/>
              <a:ext cx="95482" cy="96847"/>
            </a:xfrm>
            <a:custGeom>
              <a:avLst/>
              <a:gdLst>
                <a:gd name="T0" fmla="*/ 16 w 57"/>
                <a:gd name="T1" fmla="*/ 55 h 57"/>
                <a:gd name="T2" fmla="*/ 20 w 57"/>
                <a:gd name="T3" fmla="*/ 56 h 57"/>
                <a:gd name="T4" fmla="*/ 26 w 57"/>
                <a:gd name="T5" fmla="*/ 54 h 57"/>
                <a:gd name="T6" fmla="*/ 27 w 57"/>
                <a:gd name="T7" fmla="*/ 51 h 57"/>
                <a:gd name="T8" fmla="*/ 32 w 57"/>
                <a:gd name="T9" fmla="*/ 50 h 57"/>
                <a:gd name="T10" fmla="*/ 33 w 57"/>
                <a:gd name="T11" fmla="*/ 54 h 57"/>
                <a:gd name="T12" fmla="*/ 38 w 57"/>
                <a:gd name="T13" fmla="*/ 56 h 57"/>
                <a:gd name="T14" fmla="*/ 42 w 57"/>
                <a:gd name="T15" fmla="*/ 54 h 57"/>
                <a:gd name="T16" fmla="*/ 45 w 57"/>
                <a:gd name="T17" fmla="*/ 49 h 57"/>
                <a:gd name="T18" fmla="*/ 43 w 57"/>
                <a:gd name="T19" fmla="*/ 45 h 57"/>
                <a:gd name="T20" fmla="*/ 46 w 57"/>
                <a:gd name="T21" fmla="*/ 42 h 57"/>
                <a:gd name="T22" fmla="*/ 50 w 57"/>
                <a:gd name="T23" fmla="*/ 44 h 57"/>
                <a:gd name="T24" fmla="*/ 55 w 57"/>
                <a:gd name="T25" fmla="*/ 41 h 57"/>
                <a:gd name="T26" fmla="*/ 56 w 57"/>
                <a:gd name="T27" fmla="*/ 37 h 57"/>
                <a:gd name="T28" fmla="*/ 54 w 57"/>
                <a:gd name="T29" fmla="*/ 32 h 57"/>
                <a:gd name="T30" fmla="*/ 50 w 57"/>
                <a:gd name="T31" fmla="*/ 30 h 57"/>
                <a:gd name="T32" fmla="*/ 50 w 57"/>
                <a:gd name="T33" fmla="*/ 26 h 57"/>
                <a:gd name="T34" fmla="*/ 54 w 57"/>
                <a:gd name="T35" fmla="*/ 25 h 57"/>
                <a:gd name="T36" fmla="*/ 56 w 57"/>
                <a:gd name="T37" fmla="*/ 19 h 57"/>
                <a:gd name="T38" fmla="*/ 54 w 57"/>
                <a:gd name="T39" fmla="*/ 15 h 57"/>
                <a:gd name="T40" fmla="*/ 49 w 57"/>
                <a:gd name="T41" fmla="*/ 13 h 57"/>
                <a:gd name="T42" fmla="*/ 45 w 57"/>
                <a:gd name="T43" fmla="*/ 15 h 57"/>
                <a:gd name="T44" fmla="*/ 42 w 57"/>
                <a:gd name="T45" fmla="*/ 12 h 57"/>
                <a:gd name="T46" fmla="*/ 44 w 57"/>
                <a:gd name="T47" fmla="*/ 8 h 57"/>
                <a:gd name="T48" fmla="*/ 41 w 57"/>
                <a:gd name="T49" fmla="*/ 3 h 57"/>
                <a:gd name="T50" fmla="*/ 37 w 57"/>
                <a:gd name="T51" fmla="*/ 1 h 57"/>
                <a:gd name="T52" fmla="*/ 32 w 57"/>
                <a:gd name="T53" fmla="*/ 3 h 57"/>
                <a:gd name="T54" fmla="*/ 31 w 57"/>
                <a:gd name="T55" fmla="*/ 7 h 57"/>
                <a:gd name="T56" fmla="*/ 26 w 57"/>
                <a:gd name="T57" fmla="*/ 7 h 57"/>
                <a:gd name="T58" fmla="*/ 25 w 57"/>
                <a:gd name="T59" fmla="*/ 4 h 57"/>
                <a:gd name="T60" fmla="*/ 19 w 57"/>
                <a:gd name="T61" fmla="*/ 1 h 57"/>
                <a:gd name="T62" fmla="*/ 15 w 57"/>
                <a:gd name="T63" fmla="*/ 3 h 57"/>
                <a:gd name="T64" fmla="*/ 13 w 57"/>
                <a:gd name="T65" fmla="*/ 9 h 57"/>
                <a:gd name="T66" fmla="*/ 15 w 57"/>
                <a:gd name="T67" fmla="*/ 12 h 57"/>
                <a:gd name="T68" fmla="*/ 12 w 57"/>
                <a:gd name="T69" fmla="*/ 15 h 57"/>
                <a:gd name="T70" fmla="*/ 8 w 57"/>
                <a:gd name="T71" fmla="*/ 14 h 57"/>
                <a:gd name="T72" fmla="*/ 3 w 57"/>
                <a:gd name="T73" fmla="*/ 16 h 57"/>
                <a:gd name="T74" fmla="*/ 1 w 57"/>
                <a:gd name="T75" fmla="*/ 20 h 57"/>
                <a:gd name="T76" fmla="*/ 4 w 57"/>
                <a:gd name="T77" fmla="*/ 26 h 57"/>
                <a:gd name="T78" fmla="*/ 7 w 57"/>
                <a:gd name="T79" fmla="*/ 27 h 57"/>
                <a:gd name="T80" fmla="*/ 7 w 57"/>
                <a:gd name="T81" fmla="*/ 32 h 57"/>
                <a:gd name="T82" fmla="*/ 4 w 57"/>
                <a:gd name="T83" fmla="*/ 33 h 57"/>
                <a:gd name="T84" fmla="*/ 2 w 57"/>
                <a:gd name="T85" fmla="*/ 38 h 57"/>
                <a:gd name="T86" fmla="*/ 3 w 57"/>
                <a:gd name="T87" fmla="*/ 42 h 57"/>
                <a:gd name="T88" fmla="*/ 9 w 57"/>
                <a:gd name="T89" fmla="*/ 44 h 57"/>
                <a:gd name="T90" fmla="*/ 12 w 57"/>
                <a:gd name="T91" fmla="*/ 43 h 57"/>
                <a:gd name="T92" fmla="*/ 15 w 57"/>
                <a:gd name="T93" fmla="*/ 46 h 57"/>
                <a:gd name="T94" fmla="*/ 14 w 57"/>
                <a:gd name="T95" fmla="*/ 49 h 57"/>
                <a:gd name="T96" fmla="*/ 16 w 57"/>
                <a:gd name="T97" fmla="*/ 55 h 57"/>
                <a:gd name="T98" fmla="*/ 24 w 57"/>
                <a:gd name="T99" fmla="*/ 19 h 57"/>
                <a:gd name="T100" fmla="*/ 38 w 57"/>
                <a:gd name="T101" fmla="*/ 25 h 57"/>
                <a:gd name="T102" fmla="*/ 33 w 57"/>
                <a:gd name="T103" fmla="*/ 39 h 57"/>
                <a:gd name="T104" fmla="*/ 18 w 57"/>
                <a:gd name="T105" fmla="*/ 33 h 57"/>
                <a:gd name="T106" fmla="*/ 24 w 57"/>
                <a:gd name="T107" fmla="*/ 1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7" h="57">
                  <a:moveTo>
                    <a:pt x="16" y="55"/>
                  </a:moveTo>
                  <a:cubicBezTo>
                    <a:pt x="20" y="56"/>
                    <a:pt x="20" y="56"/>
                    <a:pt x="20" y="56"/>
                  </a:cubicBezTo>
                  <a:cubicBezTo>
                    <a:pt x="23" y="57"/>
                    <a:pt x="25" y="56"/>
                    <a:pt x="26" y="54"/>
                  </a:cubicBezTo>
                  <a:cubicBezTo>
                    <a:pt x="27" y="51"/>
                    <a:pt x="27" y="51"/>
                    <a:pt x="27" y="51"/>
                  </a:cubicBezTo>
                  <a:cubicBezTo>
                    <a:pt x="29" y="51"/>
                    <a:pt x="30" y="51"/>
                    <a:pt x="32" y="50"/>
                  </a:cubicBezTo>
                  <a:cubicBezTo>
                    <a:pt x="33" y="54"/>
                    <a:pt x="33" y="54"/>
                    <a:pt x="33" y="54"/>
                  </a:cubicBezTo>
                  <a:cubicBezTo>
                    <a:pt x="34" y="56"/>
                    <a:pt x="36" y="57"/>
                    <a:pt x="38" y="56"/>
                  </a:cubicBezTo>
                  <a:cubicBezTo>
                    <a:pt x="42" y="54"/>
                    <a:pt x="42" y="54"/>
                    <a:pt x="42" y="54"/>
                  </a:cubicBezTo>
                  <a:cubicBezTo>
                    <a:pt x="44" y="53"/>
                    <a:pt x="45" y="51"/>
                    <a:pt x="45" y="49"/>
                  </a:cubicBezTo>
                  <a:cubicBezTo>
                    <a:pt x="43" y="45"/>
                    <a:pt x="43" y="45"/>
                    <a:pt x="43" y="45"/>
                  </a:cubicBezTo>
                  <a:cubicBezTo>
                    <a:pt x="44" y="44"/>
                    <a:pt x="45" y="43"/>
                    <a:pt x="46" y="42"/>
                  </a:cubicBezTo>
                  <a:cubicBezTo>
                    <a:pt x="50" y="44"/>
                    <a:pt x="50" y="44"/>
                    <a:pt x="50" y="44"/>
                  </a:cubicBezTo>
                  <a:cubicBezTo>
                    <a:pt x="52" y="44"/>
                    <a:pt x="54" y="43"/>
                    <a:pt x="55" y="41"/>
                  </a:cubicBezTo>
                  <a:cubicBezTo>
                    <a:pt x="56" y="37"/>
                    <a:pt x="56" y="37"/>
                    <a:pt x="56" y="37"/>
                  </a:cubicBezTo>
                  <a:cubicBezTo>
                    <a:pt x="57" y="35"/>
                    <a:pt x="56" y="33"/>
                    <a:pt x="54" y="32"/>
                  </a:cubicBezTo>
                  <a:cubicBezTo>
                    <a:pt x="50" y="30"/>
                    <a:pt x="50" y="30"/>
                    <a:pt x="50" y="30"/>
                  </a:cubicBezTo>
                  <a:cubicBezTo>
                    <a:pt x="50" y="29"/>
                    <a:pt x="50" y="28"/>
                    <a:pt x="50" y="26"/>
                  </a:cubicBezTo>
                  <a:cubicBezTo>
                    <a:pt x="54" y="25"/>
                    <a:pt x="54" y="25"/>
                    <a:pt x="54" y="25"/>
                  </a:cubicBezTo>
                  <a:cubicBezTo>
                    <a:pt x="56" y="24"/>
                    <a:pt x="57" y="21"/>
                    <a:pt x="56" y="19"/>
                  </a:cubicBezTo>
                  <a:cubicBezTo>
                    <a:pt x="54" y="15"/>
                    <a:pt x="54" y="15"/>
                    <a:pt x="54" y="15"/>
                  </a:cubicBezTo>
                  <a:cubicBezTo>
                    <a:pt x="53" y="13"/>
                    <a:pt x="51" y="12"/>
                    <a:pt x="49" y="13"/>
                  </a:cubicBezTo>
                  <a:cubicBezTo>
                    <a:pt x="45" y="15"/>
                    <a:pt x="45" y="15"/>
                    <a:pt x="45" y="15"/>
                  </a:cubicBezTo>
                  <a:cubicBezTo>
                    <a:pt x="44" y="14"/>
                    <a:pt x="43" y="13"/>
                    <a:pt x="42" y="12"/>
                  </a:cubicBezTo>
                  <a:cubicBezTo>
                    <a:pt x="44" y="8"/>
                    <a:pt x="44" y="8"/>
                    <a:pt x="44" y="8"/>
                  </a:cubicBezTo>
                  <a:cubicBezTo>
                    <a:pt x="45" y="6"/>
                    <a:pt x="44" y="4"/>
                    <a:pt x="41" y="3"/>
                  </a:cubicBezTo>
                  <a:cubicBezTo>
                    <a:pt x="37" y="1"/>
                    <a:pt x="37" y="1"/>
                    <a:pt x="37" y="1"/>
                  </a:cubicBezTo>
                  <a:cubicBezTo>
                    <a:pt x="35" y="0"/>
                    <a:pt x="33" y="1"/>
                    <a:pt x="32" y="3"/>
                  </a:cubicBezTo>
                  <a:cubicBezTo>
                    <a:pt x="31" y="7"/>
                    <a:pt x="31" y="7"/>
                    <a:pt x="31" y="7"/>
                  </a:cubicBezTo>
                  <a:cubicBezTo>
                    <a:pt x="29" y="7"/>
                    <a:pt x="28" y="7"/>
                    <a:pt x="26" y="7"/>
                  </a:cubicBezTo>
                  <a:cubicBezTo>
                    <a:pt x="25" y="4"/>
                    <a:pt x="25" y="4"/>
                    <a:pt x="25" y="4"/>
                  </a:cubicBezTo>
                  <a:cubicBezTo>
                    <a:pt x="24" y="2"/>
                    <a:pt x="21" y="1"/>
                    <a:pt x="19" y="1"/>
                  </a:cubicBezTo>
                  <a:cubicBezTo>
                    <a:pt x="15" y="3"/>
                    <a:pt x="15" y="3"/>
                    <a:pt x="15" y="3"/>
                  </a:cubicBezTo>
                  <a:cubicBezTo>
                    <a:pt x="13" y="4"/>
                    <a:pt x="12" y="7"/>
                    <a:pt x="13" y="9"/>
                  </a:cubicBezTo>
                  <a:cubicBezTo>
                    <a:pt x="15" y="12"/>
                    <a:pt x="15" y="12"/>
                    <a:pt x="15" y="12"/>
                  </a:cubicBezTo>
                  <a:cubicBezTo>
                    <a:pt x="14" y="13"/>
                    <a:pt x="12" y="14"/>
                    <a:pt x="12" y="15"/>
                  </a:cubicBezTo>
                  <a:cubicBezTo>
                    <a:pt x="8" y="14"/>
                    <a:pt x="8" y="14"/>
                    <a:pt x="8" y="14"/>
                  </a:cubicBezTo>
                  <a:cubicBezTo>
                    <a:pt x="6" y="13"/>
                    <a:pt x="4" y="14"/>
                    <a:pt x="3" y="16"/>
                  </a:cubicBezTo>
                  <a:cubicBezTo>
                    <a:pt x="1" y="20"/>
                    <a:pt x="1" y="20"/>
                    <a:pt x="1" y="20"/>
                  </a:cubicBezTo>
                  <a:cubicBezTo>
                    <a:pt x="0" y="22"/>
                    <a:pt x="2" y="25"/>
                    <a:pt x="4" y="26"/>
                  </a:cubicBezTo>
                  <a:cubicBezTo>
                    <a:pt x="7" y="27"/>
                    <a:pt x="7" y="27"/>
                    <a:pt x="7" y="27"/>
                  </a:cubicBezTo>
                  <a:cubicBezTo>
                    <a:pt x="7" y="28"/>
                    <a:pt x="7" y="30"/>
                    <a:pt x="7" y="32"/>
                  </a:cubicBezTo>
                  <a:cubicBezTo>
                    <a:pt x="4" y="33"/>
                    <a:pt x="4" y="33"/>
                    <a:pt x="4" y="33"/>
                  </a:cubicBezTo>
                  <a:cubicBezTo>
                    <a:pt x="2" y="34"/>
                    <a:pt x="1" y="36"/>
                    <a:pt x="2" y="38"/>
                  </a:cubicBezTo>
                  <a:cubicBezTo>
                    <a:pt x="3" y="42"/>
                    <a:pt x="3" y="42"/>
                    <a:pt x="3" y="42"/>
                  </a:cubicBezTo>
                  <a:cubicBezTo>
                    <a:pt x="4" y="44"/>
                    <a:pt x="7" y="45"/>
                    <a:pt x="9" y="44"/>
                  </a:cubicBezTo>
                  <a:cubicBezTo>
                    <a:pt x="12" y="43"/>
                    <a:pt x="12" y="43"/>
                    <a:pt x="12" y="43"/>
                  </a:cubicBezTo>
                  <a:cubicBezTo>
                    <a:pt x="13" y="44"/>
                    <a:pt x="14" y="45"/>
                    <a:pt x="15" y="46"/>
                  </a:cubicBezTo>
                  <a:cubicBezTo>
                    <a:pt x="14" y="49"/>
                    <a:pt x="14" y="49"/>
                    <a:pt x="14" y="49"/>
                  </a:cubicBezTo>
                  <a:cubicBezTo>
                    <a:pt x="13" y="51"/>
                    <a:pt x="14" y="54"/>
                    <a:pt x="16" y="55"/>
                  </a:cubicBezTo>
                  <a:moveTo>
                    <a:pt x="24" y="19"/>
                  </a:moveTo>
                  <a:cubicBezTo>
                    <a:pt x="30" y="17"/>
                    <a:pt x="36" y="19"/>
                    <a:pt x="38" y="25"/>
                  </a:cubicBezTo>
                  <a:cubicBezTo>
                    <a:pt x="41" y="30"/>
                    <a:pt x="38" y="36"/>
                    <a:pt x="33" y="39"/>
                  </a:cubicBezTo>
                  <a:cubicBezTo>
                    <a:pt x="27" y="41"/>
                    <a:pt x="21" y="39"/>
                    <a:pt x="18" y="33"/>
                  </a:cubicBezTo>
                  <a:cubicBezTo>
                    <a:pt x="16" y="28"/>
                    <a:pt x="19" y="21"/>
                    <a:pt x="24" y="19"/>
                  </a:cubicBezTo>
                </a:path>
              </a:pathLst>
            </a:custGeom>
            <a:solidFill>
              <a:schemeClr val="bg1">
                <a:lumMod val="75000"/>
              </a:schemeClr>
            </a:solidFill>
            <a:ln>
              <a:noFill/>
            </a:ln>
          </p:spPr>
          <p:txBody>
            <a:bodyPr/>
            <a:lstStyle/>
            <a:p>
              <a:pPr>
                <a:defRPr/>
              </a:pPr>
              <a:endParaRPr lang="zh-CN" altLang="en-US"/>
            </a:p>
          </p:txBody>
        </p:sp>
        <p:grpSp>
          <p:nvGrpSpPr>
            <p:cNvPr id="498" name="组合 497"/>
            <p:cNvGrpSpPr/>
            <p:nvPr/>
          </p:nvGrpSpPr>
          <p:grpSpPr>
            <a:xfrm>
              <a:off x="9775397" y="1900441"/>
              <a:ext cx="403753" cy="346465"/>
              <a:chOff x="3977791" y="1876572"/>
              <a:chExt cx="403753" cy="346465"/>
            </a:xfrm>
          </p:grpSpPr>
          <p:sp>
            <p:nvSpPr>
              <p:cNvPr id="710" name="Freeform 298"/>
              <p:cNvSpPr/>
              <p:nvPr/>
            </p:nvSpPr>
            <p:spPr bwMode="auto">
              <a:xfrm>
                <a:off x="4250597" y="2004791"/>
                <a:ext cx="130947" cy="130947"/>
              </a:xfrm>
              <a:custGeom>
                <a:avLst/>
                <a:gdLst>
                  <a:gd name="T0" fmla="*/ 35 w 96"/>
                  <a:gd name="T1" fmla="*/ 0 h 96"/>
                  <a:gd name="T2" fmla="*/ 6 w 96"/>
                  <a:gd name="T3" fmla="*/ 22 h 96"/>
                  <a:gd name="T4" fmla="*/ 0 w 96"/>
                  <a:gd name="T5" fmla="*/ 60 h 96"/>
                  <a:gd name="T6" fmla="*/ 23 w 96"/>
                  <a:gd name="T7" fmla="*/ 90 h 96"/>
                  <a:gd name="T8" fmla="*/ 60 w 96"/>
                  <a:gd name="T9" fmla="*/ 96 h 96"/>
                  <a:gd name="T10" fmla="*/ 91 w 96"/>
                  <a:gd name="T11" fmla="*/ 73 h 96"/>
                  <a:gd name="T12" fmla="*/ 96 w 96"/>
                  <a:gd name="T13" fmla="*/ 36 h 96"/>
                  <a:gd name="T14" fmla="*/ 74 w 96"/>
                  <a:gd name="T15" fmla="*/ 5 h 96"/>
                  <a:gd name="T16" fmla="*/ 35 w 96"/>
                  <a:gd name="T17" fmla="*/ 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6" h="96">
                    <a:moveTo>
                      <a:pt x="35" y="0"/>
                    </a:moveTo>
                    <a:lnTo>
                      <a:pt x="6" y="22"/>
                    </a:lnTo>
                    <a:lnTo>
                      <a:pt x="0" y="60"/>
                    </a:lnTo>
                    <a:lnTo>
                      <a:pt x="23" y="90"/>
                    </a:lnTo>
                    <a:lnTo>
                      <a:pt x="60" y="96"/>
                    </a:lnTo>
                    <a:lnTo>
                      <a:pt x="91" y="73"/>
                    </a:lnTo>
                    <a:lnTo>
                      <a:pt x="96" y="36"/>
                    </a:lnTo>
                    <a:lnTo>
                      <a:pt x="74" y="5"/>
                    </a:lnTo>
                    <a:lnTo>
                      <a:pt x="35" y="0"/>
                    </a:lnTo>
                  </a:path>
                </a:pathLst>
              </a:custGeom>
              <a:solidFill>
                <a:schemeClr val="bg1">
                  <a:lumMod val="95000"/>
                </a:schemeClr>
              </a:solidFill>
              <a:ln>
                <a:noFill/>
              </a:ln>
            </p:spPr>
            <p:txBody>
              <a:bodyPr/>
              <a:lstStyle/>
              <a:p>
                <a:pPr>
                  <a:defRPr/>
                </a:pPr>
                <a:endParaRPr lang="zh-CN" altLang="en-US"/>
              </a:p>
            </p:txBody>
          </p:sp>
          <p:sp>
            <p:nvSpPr>
              <p:cNvPr id="711" name="Freeform 299"/>
              <p:cNvSpPr/>
              <p:nvPr/>
            </p:nvSpPr>
            <p:spPr bwMode="auto">
              <a:xfrm>
                <a:off x="3977791" y="1876572"/>
                <a:ext cx="394206" cy="346465"/>
              </a:xfrm>
              <a:custGeom>
                <a:avLst/>
                <a:gdLst>
                  <a:gd name="T0" fmla="*/ 13 w 233"/>
                  <a:gd name="T1" fmla="*/ 120 h 206"/>
                  <a:gd name="T2" fmla="*/ 80 w 233"/>
                  <a:gd name="T3" fmla="*/ 130 h 206"/>
                  <a:gd name="T4" fmla="*/ 167 w 233"/>
                  <a:gd name="T5" fmla="*/ 191 h 206"/>
                  <a:gd name="T6" fmla="*/ 216 w 233"/>
                  <a:gd name="T7" fmla="*/ 176 h 206"/>
                  <a:gd name="T8" fmla="*/ 217 w 233"/>
                  <a:gd name="T9" fmla="*/ 170 h 206"/>
                  <a:gd name="T10" fmla="*/ 171 w 233"/>
                  <a:gd name="T11" fmla="*/ 163 h 206"/>
                  <a:gd name="T12" fmla="*/ 145 w 233"/>
                  <a:gd name="T13" fmla="*/ 128 h 206"/>
                  <a:gd name="T14" fmla="*/ 147 w 233"/>
                  <a:gd name="T15" fmla="*/ 113 h 206"/>
                  <a:gd name="T16" fmla="*/ 149 w 233"/>
                  <a:gd name="T17" fmla="*/ 102 h 206"/>
                  <a:gd name="T18" fmla="*/ 151 w 233"/>
                  <a:gd name="T19" fmla="*/ 86 h 206"/>
                  <a:gd name="T20" fmla="*/ 186 w 233"/>
                  <a:gd name="T21" fmla="*/ 60 h 206"/>
                  <a:gd name="T22" fmla="*/ 232 w 233"/>
                  <a:gd name="T23" fmla="*/ 67 h 206"/>
                  <a:gd name="T24" fmla="*/ 233 w 233"/>
                  <a:gd name="T25" fmla="*/ 61 h 206"/>
                  <a:gd name="T26" fmla="*/ 189 w 233"/>
                  <a:gd name="T27" fmla="*/ 32 h 206"/>
                  <a:gd name="T28" fmla="*/ 89 w 233"/>
                  <a:gd name="T29" fmla="*/ 67 h 206"/>
                  <a:gd name="T30" fmla="*/ 22 w 233"/>
                  <a:gd name="T31" fmla="*/ 58 h 206"/>
                  <a:gd name="T32" fmla="*/ 6 w 233"/>
                  <a:gd name="T33" fmla="*/ 70 h 206"/>
                  <a:gd name="T34" fmla="*/ 1 w 233"/>
                  <a:gd name="T35" fmla="*/ 105 h 206"/>
                  <a:gd name="T36" fmla="*/ 13 w 233"/>
                  <a:gd name="T37" fmla="*/ 120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33" h="206">
                    <a:moveTo>
                      <a:pt x="13" y="120"/>
                    </a:moveTo>
                    <a:cubicBezTo>
                      <a:pt x="80" y="130"/>
                      <a:pt x="80" y="130"/>
                      <a:pt x="80" y="130"/>
                    </a:cubicBezTo>
                    <a:cubicBezTo>
                      <a:pt x="100" y="206"/>
                      <a:pt x="167" y="191"/>
                      <a:pt x="167" y="191"/>
                    </a:cubicBezTo>
                    <a:cubicBezTo>
                      <a:pt x="216" y="176"/>
                      <a:pt x="216" y="176"/>
                      <a:pt x="216" y="176"/>
                    </a:cubicBezTo>
                    <a:cubicBezTo>
                      <a:pt x="217" y="170"/>
                      <a:pt x="217" y="170"/>
                      <a:pt x="217" y="170"/>
                    </a:cubicBezTo>
                    <a:cubicBezTo>
                      <a:pt x="171" y="163"/>
                      <a:pt x="171" y="163"/>
                      <a:pt x="171" y="163"/>
                    </a:cubicBezTo>
                    <a:cubicBezTo>
                      <a:pt x="145" y="128"/>
                      <a:pt x="145" y="128"/>
                      <a:pt x="145" y="128"/>
                    </a:cubicBezTo>
                    <a:cubicBezTo>
                      <a:pt x="147" y="113"/>
                      <a:pt x="147" y="113"/>
                      <a:pt x="147" y="113"/>
                    </a:cubicBezTo>
                    <a:cubicBezTo>
                      <a:pt x="149" y="102"/>
                      <a:pt x="149" y="102"/>
                      <a:pt x="149" y="102"/>
                    </a:cubicBezTo>
                    <a:cubicBezTo>
                      <a:pt x="151" y="86"/>
                      <a:pt x="151" y="86"/>
                      <a:pt x="151" y="86"/>
                    </a:cubicBezTo>
                    <a:cubicBezTo>
                      <a:pt x="186" y="60"/>
                      <a:pt x="186" y="60"/>
                      <a:pt x="186" y="60"/>
                    </a:cubicBezTo>
                    <a:cubicBezTo>
                      <a:pt x="232" y="67"/>
                      <a:pt x="232" y="67"/>
                      <a:pt x="232" y="67"/>
                    </a:cubicBezTo>
                    <a:cubicBezTo>
                      <a:pt x="233" y="61"/>
                      <a:pt x="233" y="61"/>
                      <a:pt x="233" y="61"/>
                    </a:cubicBezTo>
                    <a:cubicBezTo>
                      <a:pt x="189" y="32"/>
                      <a:pt x="189" y="32"/>
                      <a:pt x="189" y="32"/>
                    </a:cubicBezTo>
                    <a:cubicBezTo>
                      <a:pt x="189" y="32"/>
                      <a:pt x="129" y="0"/>
                      <a:pt x="89" y="67"/>
                    </a:cubicBezTo>
                    <a:cubicBezTo>
                      <a:pt x="22" y="58"/>
                      <a:pt x="22" y="58"/>
                      <a:pt x="22" y="58"/>
                    </a:cubicBezTo>
                    <a:cubicBezTo>
                      <a:pt x="14" y="57"/>
                      <a:pt x="7" y="62"/>
                      <a:pt x="6" y="70"/>
                    </a:cubicBezTo>
                    <a:cubicBezTo>
                      <a:pt x="1" y="105"/>
                      <a:pt x="1" y="105"/>
                      <a:pt x="1" y="105"/>
                    </a:cubicBezTo>
                    <a:cubicBezTo>
                      <a:pt x="0" y="112"/>
                      <a:pt x="5" y="119"/>
                      <a:pt x="13" y="120"/>
                    </a:cubicBezTo>
                  </a:path>
                </a:pathLst>
              </a:custGeom>
              <a:solidFill>
                <a:schemeClr val="bg1">
                  <a:lumMod val="95000"/>
                </a:schemeClr>
              </a:solidFill>
              <a:ln>
                <a:noFill/>
              </a:ln>
            </p:spPr>
            <p:txBody>
              <a:bodyPr/>
              <a:lstStyle/>
              <a:p>
                <a:pPr>
                  <a:defRPr/>
                </a:pPr>
                <a:endParaRPr lang="zh-CN" altLang="en-US"/>
              </a:p>
            </p:txBody>
          </p:sp>
        </p:grpSp>
        <p:grpSp>
          <p:nvGrpSpPr>
            <p:cNvPr id="499" name="组合 498"/>
            <p:cNvGrpSpPr/>
            <p:nvPr/>
          </p:nvGrpSpPr>
          <p:grpSpPr>
            <a:xfrm>
              <a:off x="9334133" y="1954322"/>
              <a:ext cx="272807" cy="226430"/>
              <a:chOff x="2984230" y="1946138"/>
              <a:chExt cx="272807" cy="226430"/>
            </a:xfrm>
          </p:grpSpPr>
          <p:sp>
            <p:nvSpPr>
              <p:cNvPr id="708" name="Freeform 301"/>
              <p:cNvSpPr/>
              <p:nvPr/>
            </p:nvSpPr>
            <p:spPr bwMode="auto">
              <a:xfrm>
                <a:off x="2985594" y="2042984"/>
                <a:ext cx="92754" cy="92754"/>
              </a:xfrm>
              <a:custGeom>
                <a:avLst/>
                <a:gdLst>
                  <a:gd name="T0" fmla="*/ 68 w 68"/>
                  <a:gd name="T1" fmla="*/ 37 h 68"/>
                  <a:gd name="T2" fmla="*/ 59 w 68"/>
                  <a:gd name="T3" fmla="*/ 13 h 68"/>
                  <a:gd name="T4" fmla="*/ 37 w 68"/>
                  <a:gd name="T5" fmla="*/ 0 h 68"/>
                  <a:gd name="T6" fmla="*/ 12 w 68"/>
                  <a:gd name="T7" fmla="*/ 8 h 68"/>
                  <a:gd name="T8" fmla="*/ 0 w 68"/>
                  <a:gd name="T9" fmla="*/ 31 h 68"/>
                  <a:gd name="T10" fmla="*/ 7 w 68"/>
                  <a:gd name="T11" fmla="*/ 56 h 68"/>
                  <a:gd name="T12" fmla="*/ 31 w 68"/>
                  <a:gd name="T13" fmla="*/ 68 h 68"/>
                  <a:gd name="T14" fmla="*/ 56 w 68"/>
                  <a:gd name="T15" fmla="*/ 60 h 68"/>
                  <a:gd name="T16" fmla="*/ 68 w 68"/>
                  <a:gd name="T17" fmla="*/ 37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68">
                    <a:moveTo>
                      <a:pt x="68" y="37"/>
                    </a:moveTo>
                    <a:lnTo>
                      <a:pt x="59" y="13"/>
                    </a:lnTo>
                    <a:lnTo>
                      <a:pt x="37" y="0"/>
                    </a:lnTo>
                    <a:lnTo>
                      <a:pt x="12" y="8"/>
                    </a:lnTo>
                    <a:lnTo>
                      <a:pt x="0" y="31"/>
                    </a:lnTo>
                    <a:lnTo>
                      <a:pt x="7" y="56"/>
                    </a:lnTo>
                    <a:lnTo>
                      <a:pt x="31" y="68"/>
                    </a:lnTo>
                    <a:lnTo>
                      <a:pt x="56" y="60"/>
                    </a:lnTo>
                    <a:lnTo>
                      <a:pt x="68" y="37"/>
                    </a:lnTo>
                  </a:path>
                </a:pathLst>
              </a:custGeom>
              <a:solidFill>
                <a:schemeClr val="bg1">
                  <a:lumMod val="95000"/>
                </a:schemeClr>
              </a:solidFill>
              <a:ln>
                <a:noFill/>
              </a:ln>
            </p:spPr>
            <p:txBody>
              <a:bodyPr/>
              <a:lstStyle/>
              <a:p>
                <a:pPr>
                  <a:defRPr/>
                </a:pPr>
                <a:endParaRPr lang="zh-CN" altLang="en-US"/>
              </a:p>
            </p:txBody>
          </p:sp>
          <p:sp>
            <p:nvSpPr>
              <p:cNvPr id="709" name="Freeform 302"/>
              <p:cNvSpPr/>
              <p:nvPr/>
            </p:nvSpPr>
            <p:spPr bwMode="auto">
              <a:xfrm>
                <a:off x="2984230" y="1946138"/>
                <a:ext cx="272807" cy="226430"/>
              </a:xfrm>
              <a:custGeom>
                <a:avLst/>
                <a:gdLst>
                  <a:gd name="T0" fmla="*/ 32 w 162"/>
                  <a:gd name="T1" fmla="*/ 47 h 135"/>
                  <a:gd name="T2" fmla="*/ 58 w 162"/>
                  <a:gd name="T3" fmla="*/ 61 h 135"/>
                  <a:gd name="T4" fmla="*/ 61 w 162"/>
                  <a:gd name="T5" fmla="*/ 71 h 135"/>
                  <a:gd name="T6" fmla="*/ 64 w 162"/>
                  <a:gd name="T7" fmla="*/ 78 h 135"/>
                  <a:gd name="T8" fmla="*/ 67 w 162"/>
                  <a:gd name="T9" fmla="*/ 88 h 135"/>
                  <a:gd name="T10" fmla="*/ 53 w 162"/>
                  <a:gd name="T11" fmla="*/ 115 h 135"/>
                  <a:gd name="T12" fmla="*/ 23 w 162"/>
                  <a:gd name="T13" fmla="*/ 124 h 135"/>
                  <a:gd name="T14" fmla="*/ 24 w 162"/>
                  <a:gd name="T15" fmla="*/ 128 h 135"/>
                  <a:gd name="T16" fmla="*/ 59 w 162"/>
                  <a:gd name="T17" fmla="*/ 133 h 135"/>
                  <a:gd name="T18" fmla="*/ 111 w 162"/>
                  <a:gd name="T19" fmla="*/ 82 h 135"/>
                  <a:gd name="T20" fmla="*/ 155 w 162"/>
                  <a:gd name="T21" fmla="*/ 68 h 135"/>
                  <a:gd name="T22" fmla="*/ 161 w 162"/>
                  <a:gd name="T23" fmla="*/ 56 h 135"/>
                  <a:gd name="T24" fmla="*/ 154 w 162"/>
                  <a:gd name="T25" fmla="*/ 33 h 135"/>
                  <a:gd name="T26" fmla="*/ 142 w 162"/>
                  <a:gd name="T27" fmla="*/ 27 h 135"/>
                  <a:gd name="T28" fmla="*/ 98 w 162"/>
                  <a:gd name="T29" fmla="*/ 41 h 135"/>
                  <a:gd name="T30" fmla="*/ 26 w 162"/>
                  <a:gd name="T31" fmla="*/ 29 h 135"/>
                  <a:gd name="T32" fmla="*/ 0 w 162"/>
                  <a:gd name="T33" fmla="*/ 53 h 135"/>
                  <a:gd name="T34" fmla="*/ 2 w 162"/>
                  <a:gd name="T35" fmla="*/ 57 h 135"/>
                  <a:gd name="T36" fmla="*/ 32 w 162"/>
                  <a:gd name="T37" fmla="*/ 47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62" h="135">
                    <a:moveTo>
                      <a:pt x="32" y="47"/>
                    </a:moveTo>
                    <a:cubicBezTo>
                      <a:pt x="58" y="61"/>
                      <a:pt x="58" y="61"/>
                      <a:pt x="58" y="61"/>
                    </a:cubicBezTo>
                    <a:cubicBezTo>
                      <a:pt x="61" y="71"/>
                      <a:pt x="61" y="71"/>
                      <a:pt x="61" y="71"/>
                    </a:cubicBezTo>
                    <a:cubicBezTo>
                      <a:pt x="64" y="78"/>
                      <a:pt x="64" y="78"/>
                      <a:pt x="64" y="78"/>
                    </a:cubicBezTo>
                    <a:cubicBezTo>
                      <a:pt x="67" y="88"/>
                      <a:pt x="67" y="88"/>
                      <a:pt x="67" y="88"/>
                    </a:cubicBezTo>
                    <a:cubicBezTo>
                      <a:pt x="53" y="115"/>
                      <a:pt x="53" y="115"/>
                      <a:pt x="53" y="115"/>
                    </a:cubicBezTo>
                    <a:cubicBezTo>
                      <a:pt x="23" y="124"/>
                      <a:pt x="23" y="124"/>
                      <a:pt x="23" y="124"/>
                    </a:cubicBezTo>
                    <a:cubicBezTo>
                      <a:pt x="24" y="128"/>
                      <a:pt x="24" y="128"/>
                      <a:pt x="24" y="128"/>
                    </a:cubicBezTo>
                    <a:cubicBezTo>
                      <a:pt x="59" y="133"/>
                      <a:pt x="59" y="133"/>
                      <a:pt x="59" y="133"/>
                    </a:cubicBezTo>
                    <a:cubicBezTo>
                      <a:pt x="59" y="133"/>
                      <a:pt x="106" y="135"/>
                      <a:pt x="111" y="82"/>
                    </a:cubicBezTo>
                    <a:cubicBezTo>
                      <a:pt x="155" y="68"/>
                      <a:pt x="155" y="68"/>
                      <a:pt x="155" y="68"/>
                    </a:cubicBezTo>
                    <a:cubicBezTo>
                      <a:pt x="160" y="66"/>
                      <a:pt x="162" y="61"/>
                      <a:pt x="161" y="56"/>
                    </a:cubicBezTo>
                    <a:cubicBezTo>
                      <a:pt x="154" y="33"/>
                      <a:pt x="154" y="33"/>
                      <a:pt x="154" y="33"/>
                    </a:cubicBezTo>
                    <a:cubicBezTo>
                      <a:pt x="152" y="28"/>
                      <a:pt x="147" y="25"/>
                      <a:pt x="142" y="27"/>
                    </a:cubicBezTo>
                    <a:cubicBezTo>
                      <a:pt x="98" y="41"/>
                      <a:pt x="98" y="41"/>
                      <a:pt x="98" y="41"/>
                    </a:cubicBezTo>
                    <a:cubicBezTo>
                      <a:pt x="63" y="0"/>
                      <a:pt x="26" y="29"/>
                      <a:pt x="26" y="29"/>
                    </a:cubicBezTo>
                    <a:cubicBezTo>
                      <a:pt x="0" y="53"/>
                      <a:pt x="0" y="53"/>
                      <a:pt x="0" y="53"/>
                    </a:cubicBezTo>
                    <a:cubicBezTo>
                      <a:pt x="2" y="57"/>
                      <a:pt x="2" y="57"/>
                      <a:pt x="2" y="57"/>
                    </a:cubicBezTo>
                    <a:cubicBezTo>
                      <a:pt x="32" y="47"/>
                      <a:pt x="32" y="47"/>
                      <a:pt x="32" y="47"/>
                    </a:cubicBezTo>
                  </a:path>
                </a:pathLst>
              </a:custGeom>
              <a:solidFill>
                <a:schemeClr val="bg1">
                  <a:lumMod val="95000"/>
                </a:schemeClr>
              </a:solidFill>
              <a:ln>
                <a:noFill/>
              </a:ln>
            </p:spPr>
            <p:txBody>
              <a:bodyPr/>
              <a:lstStyle/>
              <a:p>
                <a:pPr>
                  <a:defRPr/>
                </a:pPr>
                <a:endParaRPr lang="zh-CN" altLang="en-US"/>
              </a:p>
            </p:txBody>
          </p:sp>
        </p:grpSp>
        <p:grpSp>
          <p:nvGrpSpPr>
            <p:cNvPr id="500" name="组合 499"/>
            <p:cNvGrpSpPr/>
            <p:nvPr/>
          </p:nvGrpSpPr>
          <p:grpSpPr>
            <a:xfrm>
              <a:off x="9530553" y="3540693"/>
              <a:ext cx="341008" cy="339644"/>
              <a:chOff x="3669011" y="3468688"/>
              <a:chExt cx="341008" cy="339644"/>
            </a:xfrm>
            <a:solidFill>
              <a:schemeClr val="bg1">
                <a:lumMod val="75000"/>
              </a:schemeClr>
            </a:solidFill>
          </p:grpSpPr>
          <p:sp>
            <p:nvSpPr>
              <p:cNvPr id="705" name="Freeform 303"/>
              <p:cNvSpPr>
                <a:spLocks noEditPoints="1"/>
              </p:cNvSpPr>
              <p:nvPr/>
            </p:nvSpPr>
            <p:spPr bwMode="auto">
              <a:xfrm>
                <a:off x="3669011" y="3468688"/>
                <a:ext cx="341008" cy="339644"/>
              </a:xfrm>
              <a:custGeom>
                <a:avLst/>
                <a:gdLst>
                  <a:gd name="T0" fmla="*/ 1 w 202"/>
                  <a:gd name="T1" fmla="*/ 103 h 202"/>
                  <a:gd name="T2" fmla="*/ 201 w 202"/>
                  <a:gd name="T3" fmla="*/ 99 h 202"/>
                  <a:gd name="T4" fmla="*/ 165 w 202"/>
                  <a:gd name="T5" fmla="*/ 74 h 202"/>
                  <a:gd name="T6" fmla="*/ 181 w 202"/>
                  <a:gd name="T7" fmla="*/ 72 h 202"/>
                  <a:gd name="T8" fmla="*/ 173 w 202"/>
                  <a:gd name="T9" fmla="*/ 93 h 202"/>
                  <a:gd name="T10" fmla="*/ 174 w 202"/>
                  <a:gd name="T11" fmla="*/ 106 h 202"/>
                  <a:gd name="T12" fmla="*/ 182 w 202"/>
                  <a:gd name="T13" fmla="*/ 127 h 202"/>
                  <a:gd name="T14" fmla="*/ 166 w 202"/>
                  <a:gd name="T15" fmla="*/ 126 h 202"/>
                  <a:gd name="T16" fmla="*/ 179 w 202"/>
                  <a:gd name="T17" fmla="*/ 136 h 202"/>
                  <a:gd name="T18" fmla="*/ 158 w 202"/>
                  <a:gd name="T19" fmla="*/ 146 h 202"/>
                  <a:gd name="T20" fmla="*/ 149 w 202"/>
                  <a:gd name="T21" fmla="*/ 156 h 202"/>
                  <a:gd name="T22" fmla="*/ 140 w 202"/>
                  <a:gd name="T23" fmla="*/ 177 h 202"/>
                  <a:gd name="T24" fmla="*/ 129 w 202"/>
                  <a:gd name="T25" fmla="*/ 165 h 202"/>
                  <a:gd name="T26" fmla="*/ 131 w 202"/>
                  <a:gd name="T27" fmla="*/ 181 h 202"/>
                  <a:gd name="T28" fmla="*/ 110 w 202"/>
                  <a:gd name="T29" fmla="*/ 173 h 202"/>
                  <a:gd name="T30" fmla="*/ 96 w 202"/>
                  <a:gd name="T31" fmla="*/ 173 h 202"/>
                  <a:gd name="T32" fmla="*/ 75 w 202"/>
                  <a:gd name="T33" fmla="*/ 182 h 202"/>
                  <a:gd name="T34" fmla="*/ 76 w 202"/>
                  <a:gd name="T35" fmla="*/ 166 h 202"/>
                  <a:gd name="T36" fmla="*/ 66 w 202"/>
                  <a:gd name="T37" fmla="*/ 179 h 202"/>
                  <a:gd name="T38" fmla="*/ 56 w 202"/>
                  <a:gd name="T39" fmla="*/ 158 h 202"/>
                  <a:gd name="T40" fmla="*/ 46 w 202"/>
                  <a:gd name="T41" fmla="*/ 149 h 202"/>
                  <a:gd name="T42" fmla="*/ 25 w 202"/>
                  <a:gd name="T43" fmla="*/ 139 h 202"/>
                  <a:gd name="T44" fmla="*/ 37 w 202"/>
                  <a:gd name="T45" fmla="*/ 129 h 202"/>
                  <a:gd name="T46" fmla="*/ 22 w 202"/>
                  <a:gd name="T47" fmla="*/ 131 h 202"/>
                  <a:gd name="T48" fmla="*/ 29 w 202"/>
                  <a:gd name="T49" fmla="*/ 109 h 202"/>
                  <a:gd name="T50" fmla="*/ 29 w 202"/>
                  <a:gd name="T51" fmla="*/ 96 h 202"/>
                  <a:gd name="T52" fmla="*/ 20 w 202"/>
                  <a:gd name="T53" fmla="*/ 76 h 202"/>
                  <a:gd name="T54" fmla="*/ 36 w 202"/>
                  <a:gd name="T55" fmla="*/ 77 h 202"/>
                  <a:gd name="T56" fmla="*/ 23 w 202"/>
                  <a:gd name="T57" fmla="*/ 67 h 202"/>
                  <a:gd name="T58" fmla="*/ 44 w 202"/>
                  <a:gd name="T59" fmla="*/ 56 h 202"/>
                  <a:gd name="T60" fmla="*/ 54 w 202"/>
                  <a:gd name="T61" fmla="*/ 46 h 202"/>
                  <a:gd name="T62" fmla="*/ 63 w 202"/>
                  <a:gd name="T63" fmla="*/ 25 h 202"/>
                  <a:gd name="T64" fmla="*/ 73 w 202"/>
                  <a:gd name="T65" fmla="*/ 38 h 202"/>
                  <a:gd name="T66" fmla="*/ 71 w 202"/>
                  <a:gd name="T67" fmla="*/ 21 h 202"/>
                  <a:gd name="T68" fmla="*/ 93 w 202"/>
                  <a:gd name="T69" fmla="*/ 29 h 202"/>
                  <a:gd name="T70" fmla="*/ 106 w 202"/>
                  <a:gd name="T71" fmla="*/ 29 h 202"/>
                  <a:gd name="T72" fmla="*/ 128 w 202"/>
                  <a:gd name="T73" fmla="*/ 20 h 202"/>
                  <a:gd name="T74" fmla="*/ 127 w 202"/>
                  <a:gd name="T75" fmla="*/ 37 h 202"/>
                  <a:gd name="T76" fmla="*/ 137 w 202"/>
                  <a:gd name="T77" fmla="*/ 24 h 202"/>
                  <a:gd name="T78" fmla="*/ 146 w 202"/>
                  <a:gd name="T79" fmla="*/ 44 h 202"/>
                  <a:gd name="T80" fmla="*/ 156 w 202"/>
                  <a:gd name="T81" fmla="*/ 53 h 202"/>
                  <a:gd name="T82" fmla="*/ 178 w 202"/>
                  <a:gd name="T83" fmla="*/ 63 h 202"/>
                  <a:gd name="T84" fmla="*/ 165 w 202"/>
                  <a:gd name="T85" fmla="*/ 74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02" h="202">
                    <a:moveTo>
                      <a:pt x="99" y="1"/>
                    </a:moveTo>
                    <a:cubicBezTo>
                      <a:pt x="44" y="2"/>
                      <a:pt x="0" y="48"/>
                      <a:pt x="1" y="103"/>
                    </a:cubicBezTo>
                    <a:cubicBezTo>
                      <a:pt x="2" y="158"/>
                      <a:pt x="48" y="202"/>
                      <a:pt x="103" y="201"/>
                    </a:cubicBezTo>
                    <a:cubicBezTo>
                      <a:pt x="159" y="200"/>
                      <a:pt x="202" y="154"/>
                      <a:pt x="201" y="99"/>
                    </a:cubicBezTo>
                    <a:cubicBezTo>
                      <a:pt x="200" y="44"/>
                      <a:pt x="154" y="0"/>
                      <a:pt x="99" y="1"/>
                    </a:cubicBezTo>
                    <a:moveTo>
                      <a:pt x="165" y="74"/>
                    </a:moveTo>
                    <a:cubicBezTo>
                      <a:pt x="166" y="76"/>
                      <a:pt x="169" y="77"/>
                      <a:pt x="171" y="76"/>
                    </a:cubicBezTo>
                    <a:cubicBezTo>
                      <a:pt x="181" y="72"/>
                      <a:pt x="181" y="72"/>
                      <a:pt x="181" y="72"/>
                    </a:cubicBezTo>
                    <a:cubicBezTo>
                      <a:pt x="184" y="78"/>
                      <a:pt x="185" y="85"/>
                      <a:pt x="186" y="92"/>
                    </a:cubicBezTo>
                    <a:cubicBezTo>
                      <a:pt x="173" y="93"/>
                      <a:pt x="173" y="93"/>
                      <a:pt x="173" y="93"/>
                    </a:cubicBezTo>
                    <a:cubicBezTo>
                      <a:pt x="170" y="93"/>
                      <a:pt x="167" y="96"/>
                      <a:pt x="167" y="100"/>
                    </a:cubicBezTo>
                    <a:cubicBezTo>
                      <a:pt x="167" y="103"/>
                      <a:pt x="170" y="106"/>
                      <a:pt x="174" y="106"/>
                    </a:cubicBezTo>
                    <a:cubicBezTo>
                      <a:pt x="186" y="106"/>
                      <a:pt x="186" y="106"/>
                      <a:pt x="186" y="106"/>
                    </a:cubicBezTo>
                    <a:cubicBezTo>
                      <a:pt x="186" y="113"/>
                      <a:pt x="184" y="121"/>
                      <a:pt x="182" y="127"/>
                    </a:cubicBezTo>
                    <a:cubicBezTo>
                      <a:pt x="172" y="124"/>
                      <a:pt x="172" y="124"/>
                      <a:pt x="172" y="124"/>
                    </a:cubicBezTo>
                    <a:cubicBezTo>
                      <a:pt x="170" y="123"/>
                      <a:pt x="167" y="124"/>
                      <a:pt x="166" y="126"/>
                    </a:cubicBezTo>
                    <a:cubicBezTo>
                      <a:pt x="165" y="129"/>
                      <a:pt x="167" y="131"/>
                      <a:pt x="169" y="132"/>
                    </a:cubicBezTo>
                    <a:cubicBezTo>
                      <a:pt x="179" y="136"/>
                      <a:pt x="179" y="136"/>
                      <a:pt x="179" y="136"/>
                    </a:cubicBezTo>
                    <a:cubicBezTo>
                      <a:pt x="176" y="143"/>
                      <a:pt x="172" y="149"/>
                      <a:pt x="167" y="155"/>
                    </a:cubicBezTo>
                    <a:cubicBezTo>
                      <a:pt x="158" y="146"/>
                      <a:pt x="158" y="146"/>
                      <a:pt x="158" y="146"/>
                    </a:cubicBezTo>
                    <a:cubicBezTo>
                      <a:pt x="155" y="144"/>
                      <a:pt x="151" y="144"/>
                      <a:pt x="149" y="146"/>
                    </a:cubicBezTo>
                    <a:cubicBezTo>
                      <a:pt x="146" y="149"/>
                      <a:pt x="146" y="153"/>
                      <a:pt x="149" y="156"/>
                    </a:cubicBezTo>
                    <a:cubicBezTo>
                      <a:pt x="158" y="164"/>
                      <a:pt x="158" y="164"/>
                      <a:pt x="158" y="164"/>
                    </a:cubicBezTo>
                    <a:cubicBezTo>
                      <a:pt x="152" y="169"/>
                      <a:pt x="146" y="174"/>
                      <a:pt x="140" y="177"/>
                    </a:cubicBezTo>
                    <a:cubicBezTo>
                      <a:pt x="135" y="168"/>
                      <a:pt x="135" y="168"/>
                      <a:pt x="135" y="168"/>
                    </a:cubicBezTo>
                    <a:cubicBezTo>
                      <a:pt x="134" y="165"/>
                      <a:pt x="132" y="164"/>
                      <a:pt x="129" y="165"/>
                    </a:cubicBezTo>
                    <a:cubicBezTo>
                      <a:pt x="127" y="166"/>
                      <a:pt x="126" y="169"/>
                      <a:pt x="127" y="171"/>
                    </a:cubicBezTo>
                    <a:cubicBezTo>
                      <a:pt x="131" y="181"/>
                      <a:pt x="131" y="181"/>
                      <a:pt x="131" y="181"/>
                    </a:cubicBezTo>
                    <a:cubicBezTo>
                      <a:pt x="124" y="183"/>
                      <a:pt x="117" y="185"/>
                      <a:pt x="110" y="186"/>
                    </a:cubicBezTo>
                    <a:cubicBezTo>
                      <a:pt x="110" y="173"/>
                      <a:pt x="110" y="173"/>
                      <a:pt x="110" y="173"/>
                    </a:cubicBezTo>
                    <a:cubicBezTo>
                      <a:pt x="110" y="169"/>
                      <a:pt x="106" y="166"/>
                      <a:pt x="103" y="167"/>
                    </a:cubicBezTo>
                    <a:cubicBezTo>
                      <a:pt x="99" y="167"/>
                      <a:pt x="96" y="170"/>
                      <a:pt x="96" y="173"/>
                    </a:cubicBezTo>
                    <a:cubicBezTo>
                      <a:pt x="96" y="186"/>
                      <a:pt x="96" y="186"/>
                      <a:pt x="96" y="186"/>
                    </a:cubicBezTo>
                    <a:cubicBezTo>
                      <a:pt x="89" y="185"/>
                      <a:pt x="82" y="184"/>
                      <a:pt x="75" y="182"/>
                    </a:cubicBezTo>
                    <a:cubicBezTo>
                      <a:pt x="79" y="172"/>
                      <a:pt x="79" y="172"/>
                      <a:pt x="79" y="172"/>
                    </a:cubicBezTo>
                    <a:cubicBezTo>
                      <a:pt x="80" y="170"/>
                      <a:pt x="78" y="167"/>
                      <a:pt x="76" y="166"/>
                    </a:cubicBezTo>
                    <a:cubicBezTo>
                      <a:pt x="74" y="165"/>
                      <a:pt x="71" y="167"/>
                      <a:pt x="70" y="169"/>
                    </a:cubicBezTo>
                    <a:cubicBezTo>
                      <a:pt x="66" y="179"/>
                      <a:pt x="66" y="179"/>
                      <a:pt x="66" y="179"/>
                    </a:cubicBezTo>
                    <a:cubicBezTo>
                      <a:pt x="60" y="175"/>
                      <a:pt x="53" y="172"/>
                      <a:pt x="48" y="167"/>
                    </a:cubicBezTo>
                    <a:cubicBezTo>
                      <a:pt x="56" y="158"/>
                      <a:pt x="56" y="158"/>
                      <a:pt x="56" y="158"/>
                    </a:cubicBezTo>
                    <a:cubicBezTo>
                      <a:pt x="59" y="155"/>
                      <a:pt x="59" y="151"/>
                      <a:pt x="56" y="148"/>
                    </a:cubicBezTo>
                    <a:cubicBezTo>
                      <a:pt x="53" y="146"/>
                      <a:pt x="49" y="146"/>
                      <a:pt x="46" y="149"/>
                    </a:cubicBezTo>
                    <a:cubicBezTo>
                      <a:pt x="38" y="158"/>
                      <a:pt x="38" y="158"/>
                      <a:pt x="38" y="158"/>
                    </a:cubicBezTo>
                    <a:cubicBezTo>
                      <a:pt x="33" y="152"/>
                      <a:pt x="29" y="146"/>
                      <a:pt x="25" y="139"/>
                    </a:cubicBezTo>
                    <a:cubicBezTo>
                      <a:pt x="35" y="135"/>
                      <a:pt x="35" y="135"/>
                      <a:pt x="35" y="135"/>
                    </a:cubicBezTo>
                    <a:cubicBezTo>
                      <a:pt x="37" y="134"/>
                      <a:pt x="38" y="131"/>
                      <a:pt x="37" y="129"/>
                    </a:cubicBezTo>
                    <a:cubicBezTo>
                      <a:pt x="36" y="127"/>
                      <a:pt x="34" y="126"/>
                      <a:pt x="31" y="127"/>
                    </a:cubicBezTo>
                    <a:cubicBezTo>
                      <a:pt x="22" y="131"/>
                      <a:pt x="22" y="131"/>
                      <a:pt x="22" y="131"/>
                    </a:cubicBezTo>
                    <a:cubicBezTo>
                      <a:pt x="19" y="124"/>
                      <a:pt x="17" y="117"/>
                      <a:pt x="17" y="110"/>
                    </a:cubicBezTo>
                    <a:cubicBezTo>
                      <a:pt x="29" y="109"/>
                      <a:pt x="29" y="109"/>
                      <a:pt x="29" y="109"/>
                    </a:cubicBezTo>
                    <a:cubicBezTo>
                      <a:pt x="33" y="109"/>
                      <a:pt x="36" y="106"/>
                      <a:pt x="36" y="102"/>
                    </a:cubicBezTo>
                    <a:cubicBezTo>
                      <a:pt x="36" y="99"/>
                      <a:pt x="33" y="96"/>
                      <a:pt x="29" y="96"/>
                    </a:cubicBezTo>
                    <a:cubicBezTo>
                      <a:pt x="16" y="96"/>
                      <a:pt x="16" y="96"/>
                      <a:pt x="16" y="96"/>
                    </a:cubicBezTo>
                    <a:cubicBezTo>
                      <a:pt x="17" y="89"/>
                      <a:pt x="18" y="82"/>
                      <a:pt x="20" y="76"/>
                    </a:cubicBezTo>
                    <a:cubicBezTo>
                      <a:pt x="30" y="79"/>
                      <a:pt x="30" y="79"/>
                      <a:pt x="30" y="79"/>
                    </a:cubicBezTo>
                    <a:cubicBezTo>
                      <a:pt x="33" y="80"/>
                      <a:pt x="35" y="79"/>
                      <a:pt x="36" y="77"/>
                    </a:cubicBezTo>
                    <a:cubicBezTo>
                      <a:pt x="37" y="74"/>
                      <a:pt x="36" y="72"/>
                      <a:pt x="34" y="71"/>
                    </a:cubicBezTo>
                    <a:cubicBezTo>
                      <a:pt x="23" y="67"/>
                      <a:pt x="23" y="67"/>
                      <a:pt x="23" y="67"/>
                    </a:cubicBezTo>
                    <a:cubicBezTo>
                      <a:pt x="26" y="60"/>
                      <a:pt x="31" y="53"/>
                      <a:pt x="35" y="47"/>
                    </a:cubicBezTo>
                    <a:cubicBezTo>
                      <a:pt x="44" y="56"/>
                      <a:pt x="44" y="56"/>
                      <a:pt x="44" y="56"/>
                    </a:cubicBezTo>
                    <a:cubicBezTo>
                      <a:pt x="47" y="58"/>
                      <a:pt x="51" y="58"/>
                      <a:pt x="54" y="56"/>
                    </a:cubicBezTo>
                    <a:cubicBezTo>
                      <a:pt x="57" y="53"/>
                      <a:pt x="56" y="49"/>
                      <a:pt x="54" y="46"/>
                    </a:cubicBezTo>
                    <a:cubicBezTo>
                      <a:pt x="45" y="38"/>
                      <a:pt x="45" y="38"/>
                      <a:pt x="45" y="38"/>
                    </a:cubicBezTo>
                    <a:cubicBezTo>
                      <a:pt x="50" y="33"/>
                      <a:pt x="56" y="29"/>
                      <a:pt x="63" y="25"/>
                    </a:cubicBezTo>
                    <a:cubicBezTo>
                      <a:pt x="67" y="35"/>
                      <a:pt x="67" y="35"/>
                      <a:pt x="67" y="35"/>
                    </a:cubicBezTo>
                    <a:cubicBezTo>
                      <a:pt x="68" y="38"/>
                      <a:pt x="71" y="39"/>
                      <a:pt x="73" y="38"/>
                    </a:cubicBezTo>
                    <a:cubicBezTo>
                      <a:pt x="75" y="37"/>
                      <a:pt x="77" y="34"/>
                      <a:pt x="76" y="32"/>
                    </a:cubicBezTo>
                    <a:cubicBezTo>
                      <a:pt x="71" y="21"/>
                      <a:pt x="71" y="21"/>
                      <a:pt x="71" y="21"/>
                    </a:cubicBezTo>
                    <a:cubicBezTo>
                      <a:pt x="78" y="19"/>
                      <a:pt x="85" y="17"/>
                      <a:pt x="93" y="16"/>
                    </a:cubicBezTo>
                    <a:cubicBezTo>
                      <a:pt x="93" y="29"/>
                      <a:pt x="93" y="29"/>
                      <a:pt x="93" y="29"/>
                    </a:cubicBezTo>
                    <a:cubicBezTo>
                      <a:pt x="93" y="33"/>
                      <a:pt x="96" y="36"/>
                      <a:pt x="100" y="36"/>
                    </a:cubicBezTo>
                    <a:cubicBezTo>
                      <a:pt x="104" y="35"/>
                      <a:pt x="107" y="32"/>
                      <a:pt x="106" y="29"/>
                    </a:cubicBezTo>
                    <a:cubicBezTo>
                      <a:pt x="106" y="16"/>
                      <a:pt x="106" y="16"/>
                      <a:pt x="106" y="16"/>
                    </a:cubicBezTo>
                    <a:cubicBezTo>
                      <a:pt x="114" y="17"/>
                      <a:pt x="121" y="18"/>
                      <a:pt x="128" y="20"/>
                    </a:cubicBezTo>
                    <a:cubicBezTo>
                      <a:pt x="124" y="31"/>
                      <a:pt x="124" y="31"/>
                      <a:pt x="124" y="31"/>
                    </a:cubicBezTo>
                    <a:cubicBezTo>
                      <a:pt x="123" y="33"/>
                      <a:pt x="124" y="36"/>
                      <a:pt x="127" y="37"/>
                    </a:cubicBezTo>
                    <a:cubicBezTo>
                      <a:pt x="129" y="37"/>
                      <a:pt x="132" y="36"/>
                      <a:pt x="132" y="34"/>
                    </a:cubicBezTo>
                    <a:cubicBezTo>
                      <a:pt x="137" y="24"/>
                      <a:pt x="137" y="24"/>
                      <a:pt x="137" y="24"/>
                    </a:cubicBezTo>
                    <a:cubicBezTo>
                      <a:pt x="143" y="27"/>
                      <a:pt x="149" y="31"/>
                      <a:pt x="155" y="35"/>
                    </a:cubicBezTo>
                    <a:cubicBezTo>
                      <a:pt x="146" y="44"/>
                      <a:pt x="146" y="44"/>
                      <a:pt x="146" y="44"/>
                    </a:cubicBezTo>
                    <a:cubicBezTo>
                      <a:pt x="144" y="47"/>
                      <a:pt x="144" y="51"/>
                      <a:pt x="147" y="54"/>
                    </a:cubicBezTo>
                    <a:cubicBezTo>
                      <a:pt x="149" y="56"/>
                      <a:pt x="154" y="56"/>
                      <a:pt x="156" y="53"/>
                    </a:cubicBezTo>
                    <a:cubicBezTo>
                      <a:pt x="165" y="44"/>
                      <a:pt x="165" y="44"/>
                      <a:pt x="165" y="44"/>
                    </a:cubicBezTo>
                    <a:cubicBezTo>
                      <a:pt x="170" y="50"/>
                      <a:pt x="174" y="57"/>
                      <a:pt x="178" y="63"/>
                    </a:cubicBezTo>
                    <a:cubicBezTo>
                      <a:pt x="168" y="68"/>
                      <a:pt x="168" y="68"/>
                      <a:pt x="168" y="68"/>
                    </a:cubicBezTo>
                    <a:cubicBezTo>
                      <a:pt x="165" y="69"/>
                      <a:pt x="164" y="71"/>
                      <a:pt x="165" y="74"/>
                    </a:cubicBezTo>
                  </a:path>
                </a:pathLst>
              </a:custGeom>
              <a:grpFill/>
              <a:ln>
                <a:noFill/>
              </a:ln>
            </p:spPr>
            <p:txBody>
              <a:bodyPr/>
              <a:lstStyle/>
              <a:p>
                <a:pPr>
                  <a:defRPr/>
                </a:pPr>
                <a:endParaRPr lang="zh-CN" altLang="en-US"/>
              </a:p>
            </p:txBody>
          </p:sp>
          <p:sp>
            <p:nvSpPr>
              <p:cNvPr id="706" name="Freeform 304"/>
              <p:cNvSpPr/>
              <p:nvPr/>
            </p:nvSpPr>
            <p:spPr bwMode="auto">
              <a:xfrm>
                <a:off x="3816326" y="3539617"/>
                <a:ext cx="49105" cy="122763"/>
              </a:xfrm>
              <a:custGeom>
                <a:avLst/>
                <a:gdLst>
                  <a:gd name="T0" fmla="*/ 19 w 29"/>
                  <a:gd name="T1" fmla="*/ 44 h 73"/>
                  <a:gd name="T2" fmla="*/ 18 w 29"/>
                  <a:gd name="T3" fmla="*/ 5 h 73"/>
                  <a:gd name="T4" fmla="*/ 13 w 29"/>
                  <a:gd name="T5" fmla="*/ 0 h 73"/>
                  <a:gd name="T6" fmla="*/ 8 w 29"/>
                  <a:gd name="T7" fmla="*/ 5 h 73"/>
                  <a:gd name="T8" fmla="*/ 9 w 29"/>
                  <a:gd name="T9" fmla="*/ 45 h 73"/>
                  <a:gd name="T10" fmla="*/ 0 w 29"/>
                  <a:gd name="T11" fmla="*/ 58 h 73"/>
                  <a:gd name="T12" fmla="*/ 15 w 29"/>
                  <a:gd name="T13" fmla="*/ 73 h 73"/>
                  <a:gd name="T14" fmla="*/ 29 w 29"/>
                  <a:gd name="T15" fmla="*/ 58 h 73"/>
                  <a:gd name="T16" fmla="*/ 19 w 29"/>
                  <a:gd name="T17" fmla="*/ 44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 h="73">
                    <a:moveTo>
                      <a:pt x="19" y="44"/>
                    </a:moveTo>
                    <a:cubicBezTo>
                      <a:pt x="18" y="5"/>
                      <a:pt x="18" y="5"/>
                      <a:pt x="18" y="5"/>
                    </a:cubicBezTo>
                    <a:cubicBezTo>
                      <a:pt x="18" y="2"/>
                      <a:pt x="16" y="0"/>
                      <a:pt x="13" y="0"/>
                    </a:cubicBezTo>
                    <a:cubicBezTo>
                      <a:pt x="10" y="0"/>
                      <a:pt x="8" y="2"/>
                      <a:pt x="8" y="5"/>
                    </a:cubicBezTo>
                    <a:cubicBezTo>
                      <a:pt x="9" y="45"/>
                      <a:pt x="9" y="45"/>
                      <a:pt x="9" y="45"/>
                    </a:cubicBezTo>
                    <a:cubicBezTo>
                      <a:pt x="3" y="47"/>
                      <a:pt x="0" y="52"/>
                      <a:pt x="0" y="58"/>
                    </a:cubicBezTo>
                    <a:cubicBezTo>
                      <a:pt x="0" y="66"/>
                      <a:pt x="6" y="73"/>
                      <a:pt x="15" y="73"/>
                    </a:cubicBezTo>
                    <a:cubicBezTo>
                      <a:pt x="23" y="72"/>
                      <a:pt x="29" y="66"/>
                      <a:pt x="29" y="58"/>
                    </a:cubicBezTo>
                    <a:cubicBezTo>
                      <a:pt x="29" y="51"/>
                      <a:pt x="25" y="46"/>
                      <a:pt x="19" y="44"/>
                    </a:cubicBezTo>
                  </a:path>
                </a:pathLst>
              </a:custGeom>
              <a:grpFill/>
              <a:ln>
                <a:noFill/>
              </a:ln>
            </p:spPr>
            <p:txBody>
              <a:bodyPr/>
              <a:lstStyle/>
              <a:p>
                <a:pPr>
                  <a:defRPr/>
                </a:pPr>
                <a:endParaRPr lang="zh-CN" altLang="en-US"/>
              </a:p>
            </p:txBody>
          </p:sp>
          <p:sp>
            <p:nvSpPr>
              <p:cNvPr id="707" name="Freeform 305"/>
              <p:cNvSpPr/>
              <p:nvPr/>
            </p:nvSpPr>
            <p:spPr bwMode="auto">
              <a:xfrm>
                <a:off x="3827239" y="3669202"/>
                <a:ext cx="27281" cy="62746"/>
              </a:xfrm>
              <a:custGeom>
                <a:avLst/>
                <a:gdLst>
                  <a:gd name="T0" fmla="*/ 8 w 16"/>
                  <a:gd name="T1" fmla="*/ 2 h 37"/>
                  <a:gd name="T2" fmla="*/ 0 w 16"/>
                  <a:gd name="T3" fmla="*/ 0 h 37"/>
                  <a:gd name="T4" fmla="*/ 0 w 16"/>
                  <a:gd name="T5" fmla="*/ 29 h 37"/>
                  <a:gd name="T6" fmla="*/ 8 w 16"/>
                  <a:gd name="T7" fmla="*/ 37 h 37"/>
                  <a:gd name="T8" fmla="*/ 16 w 16"/>
                  <a:gd name="T9" fmla="*/ 29 h 37"/>
                  <a:gd name="T10" fmla="*/ 16 w 16"/>
                  <a:gd name="T11" fmla="*/ 0 h 37"/>
                  <a:gd name="T12" fmla="*/ 8 w 16"/>
                  <a:gd name="T13" fmla="*/ 2 h 37"/>
                </a:gdLst>
                <a:ahLst/>
                <a:cxnLst>
                  <a:cxn ang="0">
                    <a:pos x="T0" y="T1"/>
                  </a:cxn>
                  <a:cxn ang="0">
                    <a:pos x="T2" y="T3"/>
                  </a:cxn>
                  <a:cxn ang="0">
                    <a:pos x="T4" y="T5"/>
                  </a:cxn>
                  <a:cxn ang="0">
                    <a:pos x="T6" y="T7"/>
                  </a:cxn>
                  <a:cxn ang="0">
                    <a:pos x="T8" y="T9"/>
                  </a:cxn>
                  <a:cxn ang="0">
                    <a:pos x="T10" y="T11"/>
                  </a:cxn>
                  <a:cxn ang="0">
                    <a:pos x="T12" y="T13"/>
                  </a:cxn>
                </a:cxnLst>
                <a:rect l="0" t="0" r="r" b="b"/>
                <a:pathLst>
                  <a:path w="16" h="37">
                    <a:moveTo>
                      <a:pt x="8" y="2"/>
                    </a:moveTo>
                    <a:cubicBezTo>
                      <a:pt x="5" y="2"/>
                      <a:pt x="2" y="1"/>
                      <a:pt x="0" y="0"/>
                    </a:cubicBezTo>
                    <a:cubicBezTo>
                      <a:pt x="0" y="29"/>
                      <a:pt x="0" y="29"/>
                      <a:pt x="0" y="29"/>
                    </a:cubicBezTo>
                    <a:cubicBezTo>
                      <a:pt x="0" y="34"/>
                      <a:pt x="4" y="37"/>
                      <a:pt x="8" y="37"/>
                    </a:cubicBezTo>
                    <a:cubicBezTo>
                      <a:pt x="13" y="37"/>
                      <a:pt x="16" y="33"/>
                      <a:pt x="16" y="29"/>
                    </a:cubicBezTo>
                    <a:cubicBezTo>
                      <a:pt x="16" y="0"/>
                      <a:pt x="16" y="0"/>
                      <a:pt x="16" y="0"/>
                    </a:cubicBezTo>
                    <a:cubicBezTo>
                      <a:pt x="13" y="1"/>
                      <a:pt x="11" y="2"/>
                      <a:pt x="8" y="2"/>
                    </a:cubicBezTo>
                  </a:path>
                </a:pathLst>
              </a:custGeom>
              <a:grpFill/>
              <a:ln>
                <a:noFill/>
              </a:ln>
            </p:spPr>
            <p:txBody>
              <a:bodyPr/>
              <a:lstStyle/>
              <a:p>
                <a:pPr>
                  <a:defRPr/>
                </a:pPr>
                <a:endParaRPr lang="zh-CN" altLang="en-US"/>
              </a:p>
            </p:txBody>
          </p:sp>
        </p:grpSp>
        <p:sp>
          <p:nvSpPr>
            <p:cNvPr id="501" name="Freeform 306"/>
            <p:cNvSpPr>
              <a:spLocks noEditPoints="1"/>
            </p:cNvSpPr>
            <p:nvPr/>
          </p:nvSpPr>
          <p:spPr bwMode="auto">
            <a:xfrm>
              <a:off x="10248034" y="2565410"/>
              <a:ext cx="185509" cy="377838"/>
            </a:xfrm>
            <a:custGeom>
              <a:avLst/>
              <a:gdLst>
                <a:gd name="T0" fmla="*/ 98 w 110"/>
                <a:gd name="T1" fmla="*/ 114 h 224"/>
                <a:gd name="T2" fmla="*/ 77 w 110"/>
                <a:gd name="T3" fmla="*/ 100 h 224"/>
                <a:gd name="T4" fmla="*/ 76 w 110"/>
                <a:gd name="T5" fmla="*/ 54 h 224"/>
                <a:gd name="T6" fmla="*/ 79 w 110"/>
                <a:gd name="T7" fmla="*/ 54 h 224"/>
                <a:gd name="T8" fmla="*/ 93 w 110"/>
                <a:gd name="T9" fmla="*/ 57 h 224"/>
                <a:gd name="T10" fmla="*/ 97 w 110"/>
                <a:gd name="T11" fmla="*/ 54 h 224"/>
                <a:gd name="T12" fmla="*/ 100 w 110"/>
                <a:gd name="T13" fmla="*/ 46 h 224"/>
                <a:gd name="T14" fmla="*/ 100 w 110"/>
                <a:gd name="T15" fmla="*/ 36 h 224"/>
                <a:gd name="T16" fmla="*/ 98 w 110"/>
                <a:gd name="T17" fmla="*/ 32 h 224"/>
                <a:gd name="T18" fmla="*/ 93 w 110"/>
                <a:gd name="T19" fmla="*/ 30 h 224"/>
                <a:gd name="T20" fmla="*/ 87 w 110"/>
                <a:gd name="T21" fmla="*/ 29 h 224"/>
                <a:gd name="T22" fmla="*/ 76 w 110"/>
                <a:gd name="T23" fmla="*/ 28 h 224"/>
                <a:gd name="T24" fmla="*/ 75 w 110"/>
                <a:gd name="T25" fmla="*/ 7 h 224"/>
                <a:gd name="T26" fmla="*/ 68 w 110"/>
                <a:gd name="T27" fmla="*/ 0 h 224"/>
                <a:gd name="T28" fmla="*/ 61 w 110"/>
                <a:gd name="T29" fmla="*/ 7 h 224"/>
                <a:gd name="T30" fmla="*/ 61 w 110"/>
                <a:gd name="T31" fmla="*/ 28 h 224"/>
                <a:gd name="T32" fmla="*/ 60 w 110"/>
                <a:gd name="T33" fmla="*/ 28 h 224"/>
                <a:gd name="T34" fmla="*/ 47 w 110"/>
                <a:gd name="T35" fmla="*/ 29 h 224"/>
                <a:gd name="T36" fmla="*/ 46 w 110"/>
                <a:gd name="T37" fmla="*/ 8 h 224"/>
                <a:gd name="T38" fmla="*/ 39 w 110"/>
                <a:gd name="T39" fmla="*/ 1 h 224"/>
                <a:gd name="T40" fmla="*/ 32 w 110"/>
                <a:gd name="T41" fmla="*/ 8 h 224"/>
                <a:gd name="T42" fmla="*/ 33 w 110"/>
                <a:gd name="T43" fmla="*/ 32 h 224"/>
                <a:gd name="T44" fmla="*/ 16 w 110"/>
                <a:gd name="T45" fmla="*/ 41 h 224"/>
                <a:gd name="T46" fmla="*/ 6 w 110"/>
                <a:gd name="T47" fmla="*/ 55 h 224"/>
                <a:gd name="T48" fmla="*/ 3 w 110"/>
                <a:gd name="T49" fmla="*/ 71 h 224"/>
                <a:gd name="T50" fmla="*/ 7 w 110"/>
                <a:gd name="T51" fmla="*/ 90 h 224"/>
                <a:gd name="T52" fmla="*/ 17 w 110"/>
                <a:gd name="T53" fmla="*/ 103 h 224"/>
                <a:gd name="T54" fmla="*/ 31 w 110"/>
                <a:gd name="T55" fmla="*/ 112 h 224"/>
                <a:gd name="T56" fmla="*/ 34 w 110"/>
                <a:gd name="T57" fmla="*/ 114 h 224"/>
                <a:gd name="T58" fmla="*/ 35 w 110"/>
                <a:gd name="T59" fmla="*/ 165 h 224"/>
                <a:gd name="T60" fmla="*/ 23 w 110"/>
                <a:gd name="T61" fmla="*/ 163 h 224"/>
                <a:gd name="T62" fmla="*/ 6 w 110"/>
                <a:gd name="T63" fmla="*/ 158 h 224"/>
                <a:gd name="T64" fmla="*/ 3 w 110"/>
                <a:gd name="T65" fmla="*/ 161 h 224"/>
                <a:gd name="T66" fmla="*/ 1 w 110"/>
                <a:gd name="T67" fmla="*/ 169 h 224"/>
                <a:gd name="T68" fmla="*/ 0 w 110"/>
                <a:gd name="T69" fmla="*/ 178 h 224"/>
                <a:gd name="T70" fmla="*/ 1 w 110"/>
                <a:gd name="T71" fmla="*/ 183 h 224"/>
                <a:gd name="T72" fmla="*/ 18 w 110"/>
                <a:gd name="T73" fmla="*/ 189 h 224"/>
                <a:gd name="T74" fmla="*/ 36 w 110"/>
                <a:gd name="T75" fmla="*/ 191 h 224"/>
                <a:gd name="T76" fmla="*/ 37 w 110"/>
                <a:gd name="T77" fmla="*/ 217 h 224"/>
                <a:gd name="T78" fmla="*/ 44 w 110"/>
                <a:gd name="T79" fmla="*/ 224 h 224"/>
                <a:gd name="T80" fmla="*/ 51 w 110"/>
                <a:gd name="T81" fmla="*/ 216 h 224"/>
                <a:gd name="T82" fmla="*/ 50 w 110"/>
                <a:gd name="T83" fmla="*/ 191 h 224"/>
                <a:gd name="T84" fmla="*/ 65 w 110"/>
                <a:gd name="T85" fmla="*/ 190 h 224"/>
                <a:gd name="T86" fmla="*/ 66 w 110"/>
                <a:gd name="T87" fmla="*/ 216 h 224"/>
                <a:gd name="T88" fmla="*/ 73 w 110"/>
                <a:gd name="T89" fmla="*/ 223 h 224"/>
                <a:gd name="T90" fmla="*/ 80 w 110"/>
                <a:gd name="T91" fmla="*/ 216 h 224"/>
                <a:gd name="T92" fmla="*/ 79 w 110"/>
                <a:gd name="T93" fmla="*/ 187 h 224"/>
                <a:gd name="T94" fmla="*/ 91 w 110"/>
                <a:gd name="T95" fmla="*/ 181 h 224"/>
                <a:gd name="T96" fmla="*/ 105 w 110"/>
                <a:gd name="T97" fmla="*/ 167 h 224"/>
                <a:gd name="T98" fmla="*/ 110 w 110"/>
                <a:gd name="T99" fmla="*/ 144 h 224"/>
                <a:gd name="T100" fmla="*/ 98 w 110"/>
                <a:gd name="T101" fmla="*/ 114 h 224"/>
                <a:gd name="T102" fmla="*/ 47 w 110"/>
                <a:gd name="T103" fmla="*/ 55 h 224"/>
                <a:gd name="T104" fmla="*/ 62 w 110"/>
                <a:gd name="T105" fmla="*/ 53 h 224"/>
                <a:gd name="T106" fmla="*/ 63 w 110"/>
                <a:gd name="T107" fmla="*/ 94 h 224"/>
                <a:gd name="T108" fmla="*/ 48 w 110"/>
                <a:gd name="T109" fmla="*/ 88 h 224"/>
                <a:gd name="T110" fmla="*/ 47 w 110"/>
                <a:gd name="T111" fmla="*/ 55 h 224"/>
                <a:gd name="T112" fmla="*/ 50 w 110"/>
                <a:gd name="T113" fmla="*/ 164 h 224"/>
                <a:gd name="T114" fmla="*/ 49 w 110"/>
                <a:gd name="T115" fmla="*/ 120 h 224"/>
                <a:gd name="T116" fmla="*/ 64 w 110"/>
                <a:gd name="T117" fmla="*/ 126 h 224"/>
                <a:gd name="T118" fmla="*/ 64 w 110"/>
                <a:gd name="T119" fmla="*/ 162 h 224"/>
                <a:gd name="T120" fmla="*/ 50 w 110"/>
                <a:gd name="T121" fmla="*/ 164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10" h="224">
                  <a:moveTo>
                    <a:pt x="98" y="114"/>
                  </a:moveTo>
                  <a:cubicBezTo>
                    <a:pt x="93" y="109"/>
                    <a:pt x="86" y="104"/>
                    <a:pt x="77" y="100"/>
                  </a:cubicBezTo>
                  <a:cubicBezTo>
                    <a:pt x="76" y="54"/>
                    <a:pt x="76" y="54"/>
                    <a:pt x="76" y="54"/>
                  </a:cubicBezTo>
                  <a:cubicBezTo>
                    <a:pt x="77" y="54"/>
                    <a:pt x="78" y="54"/>
                    <a:pt x="79" y="54"/>
                  </a:cubicBezTo>
                  <a:cubicBezTo>
                    <a:pt x="85" y="55"/>
                    <a:pt x="89" y="56"/>
                    <a:pt x="93" y="57"/>
                  </a:cubicBezTo>
                  <a:cubicBezTo>
                    <a:pt x="94" y="57"/>
                    <a:pt x="95" y="56"/>
                    <a:pt x="97" y="54"/>
                  </a:cubicBezTo>
                  <a:cubicBezTo>
                    <a:pt x="98" y="52"/>
                    <a:pt x="99" y="49"/>
                    <a:pt x="100" y="46"/>
                  </a:cubicBezTo>
                  <a:cubicBezTo>
                    <a:pt x="100" y="42"/>
                    <a:pt x="101" y="39"/>
                    <a:pt x="100" y="36"/>
                  </a:cubicBezTo>
                  <a:cubicBezTo>
                    <a:pt x="100" y="34"/>
                    <a:pt x="100" y="32"/>
                    <a:pt x="98" y="32"/>
                  </a:cubicBezTo>
                  <a:cubicBezTo>
                    <a:pt x="97" y="31"/>
                    <a:pt x="95" y="31"/>
                    <a:pt x="93" y="30"/>
                  </a:cubicBezTo>
                  <a:cubicBezTo>
                    <a:pt x="92" y="30"/>
                    <a:pt x="89" y="29"/>
                    <a:pt x="87" y="29"/>
                  </a:cubicBezTo>
                  <a:cubicBezTo>
                    <a:pt x="84" y="28"/>
                    <a:pt x="80" y="28"/>
                    <a:pt x="76" y="28"/>
                  </a:cubicBezTo>
                  <a:cubicBezTo>
                    <a:pt x="75" y="7"/>
                    <a:pt x="75" y="7"/>
                    <a:pt x="75" y="7"/>
                  </a:cubicBezTo>
                  <a:cubicBezTo>
                    <a:pt x="75" y="3"/>
                    <a:pt x="72" y="0"/>
                    <a:pt x="68" y="0"/>
                  </a:cubicBezTo>
                  <a:cubicBezTo>
                    <a:pt x="64" y="0"/>
                    <a:pt x="61" y="4"/>
                    <a:pt x="61" y="7"/>
                  </a:cubicBezTo>
                  <a:cubicBezTo>
                    <a:pt x="61" y="28"/>
                    <a:pt x="61" y="28"/>
                    <a:pt x="61" y="28"/>
                  </a:cubicBezTo>
                  <a:cubicBezTo>
                    <a:pt x="61" y="28"/>
                    <a:pt x="60" y="28"/>
                    <a:pt x="60" y="28"/>
                  </a:cubicBezTo>
                  <a:cubicBezTo>
                    <a:pt x="55" y="28"/>
                    <a:pt x="51" y="28"/>
                    <a:pt x="47" y="29"/>
                  </a:cubicBezTo>
                  <a:cubicBezTo>
                    <a:pt x="46" y="8"/>
                    <a:pt x="46" y="8"/>
                    <a:pt x="46" y="8"/>
                  </a:cubicBezTo>
                  <a:cubicBezTo>
                    <a:pt x="46" y="4"/>
                    <a:pt x="43" y="1"/>
                    <a:pt x="39" y="1"/>
                  </a:cubicBezTo>
                  <a:cubicBezTo>
                    <a:pt x="35" y="1"/>
                    <a:pt x="32" y="4"/>
                    <a:pt x="32" y="8"/>
                  </a:cubicBezTo>
                  <a:cubicBezTo>
                    <a:pt x="33" y="32"/>
                    <a:pt x="33" y="32"/>
                    <a:pt x="33" y="32"/>
                  </a:cubicBezTo>
                  <a:cubicBezTo>
                    <a:pt x="26" y="34"/>
                    <a:pt x="21" y="37"/>
                    <a:pt x="16" y="41"/>
                  </a:cubicBezTo>
                  <a:cubicBezTo>
                    <a:pt x="12" y="45"/>
                    <a:pt x="8" y="49"/>
                    <a:pt x="6" y="55"/>
                  </a:cubicBezTo>
                  <a:cubicBezTo>
                    <a:pt x="4" y="60"/>
                    <a:pt x="3" y="65"/>
                    <a:pt x="3" y="71"/>
                  </a:cubicBezTo>
                  <a:cubicBezTo>
                    <a:pt x="3" y="78"/>
                    <a:pt x="5" y="84"/>
                    <a:pt x="7" y="90"/>
                  </a:cubicBezTo>
                  <a:cubicBezTo>
                    <a:pt x="10" y="95"/>
                    <a:pt x="13" y="99"/>
                    <a:pt x="17" y="103"/>
                  </a:cubicBezTo>
                  <a:cubicBezTo>
                    <a:pt x="21" y="106"/>
                    <a:pt x="26" y="110"/>
                    <a:pt x="31" y="112"/>
                  </a:cubicBezTo>
                  <a:cubicBezTo>
                    <a:pt x="32" y="113"/>
                    <a:pt x="33" y="113"/>
                    <a:pt x="34" y="114"/>
                  </a:cubicBezTo>
                  <a:cubicBezTo>
                    <a:pt x="35" y="165"/>
                    <a:pt x="35" y="165"/>
                    <a:pt x="35" y="165"/>
                  </a:cubicBezTo>
                  <a:cubicBezTo>
                    <a:pt x="31" y="164"/>
                    <a:pt x="26" y="164"/>
                    <a:pt x="23" y="163"/>
                  </a:cubicBezTo>
                  <a:cubicBezTo>
                    <a:pt x="17" y="161"/>
                    <a:pt x="11" y="160"/>
                    <a:pt x="6" y="158"/>
                  </a:cubicBezTo>
                  <a:cubicBezTo>
                    <a:pt x="5" y="158"/>
                    <a:pt x="4" y="159"/>
                    <a:pt x="3" y="161"/>
                  </a:cubicBezTo>
                  <a:cubicBezTo>
                    <a:pt x="2" y="164"/>
                    <a:pt x="2" y="166"/>
                    <a:pt x="1" y="169"/>
                  </a:cubicBezTo>
                  <a:cubicBezTo>
                    <a:pt x="0" y="172"/>
                    <a:pt x="0" y="175"/>
                    <a:pt x="0" y="178"/>
                  </a:cubicBezTo>
                  <a:cubicBezTo>
                    <a:pt x="0" y="181"/>
                    <a:pt x="0" y="183"/>
                    <a:pt x="1" y="183"/>
                  </a:cubicBezTo>
                  <a:cubicBezTo>
                    <a:pt x="4" y="185"/>
                    <a:pt x="10" y="187"/>
                    <a:pt x="18" y="189"/>
                  </a:cubicBezTo>
                  <a:cubicBezTo>
                    <a:pt x="23" y="190"/>
                    <a:pt x="29" y="191"/>
                    <a:pt x="36" y="191"/>
                  </a:cubicBezTo>
                  <a:cubicBezTo>
                    <a:pt x="37" y="217"/>
                    <a:pt x="37" y="217"/>
                    <a:pt x="37" y="217"/>
                  </a:cubicBezTo>
                  <a:cubicBezTo>
                    <a:pt x="37" y="221"/>
                    <a:pt x="40" y="224"/>
                    <a:pt x="44" y="224"/>
                  </a:cubicBezTo>
                  <a:cubicBezTo>
                    <a:pt x="48" y="224"/>
                    <a:pt x="51" y="220"/>
                    <a:pt x="51" y="216"/>
                  </a:cubicBezTo>
                  <a:cubicBezTo>
                    <a:pt x="50" y="191"/>
                    <a:pt x="50" y="191"/>
                    <a:pt x="50" y="191"/>
                  </a:cubicBezTo>
                  <a:cubicBezTo>
                    <a:pt x="55" y="191"/>
                    <a:pt x="60" y="191"/>
                    <a:pt x="65" y="190"/>
                  </a:cubicBezTo>
                  <a:cubicBezTo>
                    <a:pt x="66" y="216"/>
                    <a:pt x="66" y="216"/>
                    <a:pt x="66" y="216"/>
                  </a:cubicBezTo>
                  <a:cubicBezTo>
                    <a:pt x="66" y="220"/>
                    <a:pt x="69" y="223"/>
                    <a:pt x="73" y="223"/>
                  </a:cubicBezTo>
                  <a:cubicBezTo>
                    <a:pt x="77" y="223"/>
                    <a:pt x="80" y="220"/>
                    <a:pt x="80" y="216"/>
                  </a:cubicBezTo>
                  <a:cubicBezTo>
                    <a:pt x="79" y="187"/>
                    <a:pt x="79" y="187"/>
                    <a:pt x="79" y="187"/>
                  </a:cubicBezTo>
                  <a:cubicBezTo>
                    <a:pt x="84" y="185"/>
                    <a:pt x="88" y="183"/>
                    <a:pt x="91" y="181"/>
                  </a:cubicBezTo>
                  <a:cubicBezTo>
                    <a:pt x="97" y="177"/>
                    <a:pt x="102" y="173"/>
                    <a:pt x="105" y="167"/>
                  </a:cubicBezTo>
                  <a:cubicBezTo>
                    <a:pt x="108" y="161"/>
                    <a:pt x="110" y="153"/>
                    <a:pt x="110" y="144"/>
                  </a:cubicBezTo>
                  <a:cubicBezTo>
                    <a:pt x="109" y="132"/>
                    <a:pt x="106" y="122"/>
                    <a:pt x="98" y="114"/>
                  </a:cubicBezTo>
                  <a:moveTo>
                    <a:pt x="47" y="55"/>
                  </a:moveTo>
                  <a:cubicBezTo>
                    <a:pt x="51" y="54"/>
                    <a:pt x="56" y="53"/>
                    <a:pt x="62" y="53"/>
                  </a:cubicBezTo>
                  <a:cubicBezTo>
                    <a:pt x="63" y="94"/>
                    <a:pt x="63" y="94"/>
                    <a:pt x="63" y="94"/>
                  </a:cubicBezTo>
                  <a:cubicBezTo>
                    <a:pt x="57" y="92"/>
                    <a:pt x="52" y="90"/>
                    <a:pt x="48" y="88"/>
                  </a:cubicBezTo>
                  <a:cubicBezTo>
                    <a:pt x="47" y="55"/>
                    <a:pt x="47" y="55"/>
                    <a:pt x="47" y="55"/>
                  </a:cubicBezTo>
                  <a:moveTo>
                    <a:pt x="50" y="164"/>
                  </a:moveTo>
                  <a:cubicBezTo>
                    <a:pt x="49" y="120"/>
                    <a:pt x="49" y="120"/>
                    <a:pt x="49" y="120"/>
                  </a:cubicBezTo>
                  <a:cubicBezTo>
                    <a:pt x="55" y="122"/>
                    <a:pt x="60" y="124"/>
                    <a:pt x="64" y="126"/>
                  </a:cubicBezTo>
                  <a:cubicBezTo>
                    <a:pt x="64" y="162"/>
                    <a:pt x="64" y="162"/>
                    <a:pt x="64" y="162"/>
                  </a:cubicBezTo>
                  <a:cubicBezTo>
                    <a:pt x="60" y="163"/>
                    <a:pt x="55" y="164"/>
                    <a:pt x="50" y="164"/>
                  </a:cubicBezTo>
                </a:path>
              </a:pathLst>
            </a:custGeom>
            <a:solidFill>
              <a:schemeClr val="bg1">
                <a:lumMod val="75000"/>
              </a:schemeClr>
            </a:solidFill>
            <a:ln>
              <a:noFill/>
            </a:ln>
          </p:spPr>
          <p:txBody>
            <a:bodyPr/>
            <a:lstStyle/>
            <a:p>
              <a:pPr>
                <a:defRPr/>
              </a:pPr>
              <a:endParaRPr lang="zh-CN" altLang="en-US"/>
            </a:p>
          </p:txBody>
        </p:sp>
        <p:sp>
          <p:nvSpPr>
            <p:cNvPr id="502" name="任意多边形 501"/>
            <p:cNvSpPr/>
            <p:nvPr/>
          </p:nvSpPr>
          <p:spPr bwMode="auto">
            <a:xfrm>
              <a:off x="9735158" y="3192865"/>
              <a:ext cx="380564" cy="279627"/>
            </a:xfrm>
            <a:custGeom>
              <a:avLst/>
              <a:gdLst>
                <a:gd name="connsiteX0" fmla="*/ 25111 w 380564"/>
                <a:gd name="connsiteY0" fmla="*/ 107757 h 279627"/>
                <a:gd name="connsiteX1" fmla="*/ 50221 w 380564"/>
                <a:gd name="connsiteY1" fmla="*/ 107757 h 279627"/>
                <a:gd name="connsiteX2" fmla="*/ 73658 w 380564"/>
                <a:gd name="connsiteY2" fmla="*/ 133032 h 279627"/>
                <a:gd name="connsiteX3" fmla="*/ 73658 w 380564"/>
                <a:gd name="connsiteY3" fmla="*/ 256035 h 279627"/>
                <a:gd name="connsiteX4" fmla="*/ 50221 w 380564"/>
                <a:gd name="connsiteY4" fmla="*/ 279625 h 279627"/>
                <a:gd name="connsiteX5" fmla="*/ 25111 w 380564"/>
                <a:gd name="connsiteY5" fmla="*/ 279625 h 279627"/>
                <a:gd name="connsiteX6" fmla="*/ 0 w 380564"/>
                <a:gd name="connsiteY6" fmla="*/ 254350 h 279627"/>
                <a:gd name="connsiteX7" fmla="*/ 0 w 380564"/>
                <a:gd name="connsiteY7" fmla="*/ 133032 h 279627"/>
                <a:gd name="connsiteX8" fmla="*/ 25111 w 380564"/>
                <a:gd name="connsiteY8" fmla="*/ 107757 h 279627"/>
                <a:gd name="connsiteX9" fmla="*/ 332017 w 380564"/>
                <a:gd name="connsiteY9" fmla="*/ 61381 h 279627"/>
                <a:gd name="connsiteX10" fmla="*/ 357128 w 380564"/>
                <a:gd name="connsiteY10" fmla="*/ 61381 h 279627"/>
                <a:gd name="connsiteX11" fmla="*/ 380564 w 380564"/>
                <a:gd name="connsiteY11" fmla="*/ 86563 h 279627"/>
                <a:gd name="connsiteX12" fmla="*/ 380564 w 380564"/>
                <a:gd name="connsiteY12" fmla="*/ 256123 h 279627"/>
                <a:gd name="connsiteX13" fmla="*/ 357128 w 380564"/>
                <a:gd name="connsiteY13" fmla="*/ 279626 h 279627"/>
                <a:gd name="connsiteX14" fmla="*/ 332017 w 380564"/>
                <a:gd name="connsiteY14" fmla="*/ 279626 h 279627"/>
                <a:gd name="connsiteX15" fmla="*/ 306906 w 380564"/>
                <a:gd name="connsiteY15" fmla="*/ 256123 h 279627"/>
                <a:gd name="connsiteX16" fmla="*/ 306906 w 380564"/>
                <a:gd name="connsiteY16" fmla="*/ 86563 h 279627"/>
                <a:gd name="connsiteX17" fmla="*/ 332017 w 380564"/>
                <a:gd name="connsiteY17" fmla="*/ 61381 h 279627"/>
                <a:gd name="connsiteX18" fmla="*/ 127648 w 380564"/>
                <a:gd name="connsiteY18" fmla="*/ 61381 h 279627"/>
                <a:gd name="connsiteX19" fmla="*/ 153342 w 380564"/>
                <a:gd name="connsiteY19" fmla="*/ 61381 h 279627"/>
                <a:gd name="connsiteX20" fmla="*/ 177324 w 380564"/>
                <a:gd name="connsiteY20" fmla="*/ 86563 h 279627"/>
                <a:gd name="connsiteX21" fmla="*/ 177324 w 380564"/>
                <a:gd name="connsiteY21" fmla="*/ 256123 h 279627"/>
                <a:gd name="connsiteX22" fmla="*/ 153342 w 380564"/>
                <a:gd name="connsiteY22" fmla="*/ 279626 h 279627"/>
                <a:gd name="connsiteX23" fmla="*/ 127648 w 380564"/>
                <a:gd name="connsiteY23" fmla="*/ 279626 h 279627"/>
                <a:gd name="connsiteX24" fmla="*/ 103666 w 380564"/>
                <a:gd name="connsiteY24" fmla="*/ 256123 h 279627"/>
                <a:gd name="connsiteX25" fmla="*/ 103666 w 380564"/>
                <a:gd name="connsiteY25" fmla="*/ 84884 h 279627"/>
                <a:gd name="connsiteX26" fmla="*/ 127648 w 380564"/>
                <a:gd name="connsiteY26" fmla="*/ 61381 h 279627"/>
                <a:gd name="connsiteX27" fmla="*/ 234273 w 380564"/>
                <a:gd name="connsiteY27" fmla="*/ 0 h 279627"/>
                <a:gd name="connsiteX28" fmla="*/ 259848 w 380564"/>
                <a:gd name="connsiteY28" fmla="*/ 0 h 279627"/>
                <a:gd name="connsiteX29" fmla="*/ 283719 w 380564"/>
                <a:gd name="connsiteY29" fmla="*/ 23583 h 279627"/>
                <a:gd name="connsiteX30" fmla="*/ 283719 w 380564"/>
                <a:gd name="connsiteY30" fmla="*/ 256044 h 279627"/>
                <a:gd name="connsiteX31" fmla="*/ 259848 w 380564"/>
                <a:gd name="connsiteY31" fmla="*/ 279627 h 279627"/>
                <a:gd name="connsiteX32" fmla="*/ 234273 w 380564"/>
                <a:gd name="connsiteY32" fmla="*/ 279627 h 279627"/>
                <a:gd name="connsiteX33" fmla="*/ 208697 w 380564"/>
                <a:gd name="connsiteY33" fmla="*/ 256044 h 279627"/>
                <a:gd name="connsiteX34" fmla="*/ 208697 w 380564"/>
                <a:gd name="connsiteY34" fmla="*/ 23583 h 279627"/>
                <a:gd name="connsiteX35" fmla="*/ 234273 w 380564"/>
                <a:gd name="connsiteY35" fmla="*/ 0 h 2796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380564" h="279627">
                  <a:moveTo>
                    <a:pt x="25111" y="107757"/>
                  </a:moveTo>
                  <a:cubicBezTo>
                    <a:pt x="25111" y="107757"/>
                    <a:pt x="25111" y="107757"/>
                    <a:pt x="50221" y="107757"/>
                  </a:cubicBezTo>
                  <a:cubicBezTo>
                    <a:pt x="63614" y="107757"/>
                    <a:pt x="73658" y="119552"/>
                    <a:pt x="73658" y="133032"/>
                  </a:cubicBezTo>
                  <a:cubicBezTo>
                    <a:pt x="73658" y="133032"/>
                    <a:pt x="73658" y="133032"/>
                    <a:pt x="73658" y="256035"/>
                  </a:cubicBezTo>
                  <a:cubicBezTo>
                    <a:pt x="73658" y="267830"/>
                    <a:pt x="63614" y="279625"/>
                    <a:pt x="50221" y="279625"/>
                  </a:cubicBezTo>
                  <a:cubicBezTo>
                    <a:pt x="50221" y="279625"/>
                    <a:pt x="50221" y="279625"/>
                    <a:pt x="25111" y="279625"/>
                  </a:cubicBezTo>
                  <a:cubicBezTo>
                    <a:pt x="11718" y="279625"/>
                    <a:pt x="0" y="267830"/>
                    <a:pt x="0" y="254350"/>
                  </a:cubicBezTo>
                  <a:cubicBezTo>
                    <a:pt x="0" y="254350"/>
                    <a:pt x="0" y="254350"/>
                    <a:pt x="0" y="133032"/>
                  </a:cubicBezTo>
                  <a:cubicBezTo>
                    <a:pt x="0" y="119552"/>
                    <a:pt x="11718" y="107757"/>
                    <a:pt x="25111" y="107757"/>
                  </a:cubicBezTo>
                  <a:close/>
                  <a:moveTo>
                    <a:pt x="332017" y="61381"/>
                  </a:moveTo>
                  <a:cubicBezTo>
                    <a:pt x="332017" y="61381"/>
                    <a:pt x="332017" y="61381"/>
                    <a:pt x="357128" y="61381"/>
                  </a:cubicBezTo>
                  <a:cubicBezTo>
                    <a:pt x="370520" y="61381"/>
                    <a:pt x="380564" y="73133"/>
                    <a:pt x="380564" y="86563"/>
                  </a:cubicBezTo>
                  <a:cubicBezTo>
                    <a:pt x="380564" y="86563"/>
                    <a:pt x="380564" y="86563"/>
                    <a:pt x="380564" y="256123"/>
                  </a:cubicBezTo>
                  <a:cubicBezTo>
                    <a:pt x="380564" y="269553"/>
                    <a:pt x="370520" y="279626"/>
                    <a:pt x="357128" y="279626"/>
                  </a:cubicBezTo>
                  <a:cubicBezTo>
                    <a:pt x="357128" y="279626"/>
                    <a:pt x="357128" y="279626"/>
                    <a:pt x="332017" y="279626"/>
                  </a:cubicBezTo>
                  <a:cubicBezTo>
                    <a:pt x="318624" y="279626"/>
                    <a:pt x="306906" y="267874"/>
                    <a:pt x="306906" y="256123"/>
                  </a:cubicBezTo>
                  <a:cubicBezTo>
                    <a:pt x="306906" y="256123"/>
                    <a:pt x="306906" y="256123"/>
                    <a:pt x="306906" y="86563"/>
                  </a:cubicBezTo>
                  <a:cubicBezTo>
                    <a:pt x="306906" y="73133"/>
                    <a:pt x="318624" y="61381"/>
                    <a:pt x="332017" y="61381"/>
                  </a:cubicBezTo>
                  <a:close/>
                  <a:moveTo>
                    <a:pt x="127648" y="61381"/>
                  </a:moveTo>
                  <a:cubicBezTo>
                    <a:pt x="127648" y="61381"/>
                    <a:pt x="127648" y="61381"/>
                    <a:pt x="153342" y="61381"/>
                  </a:cubicBezTo>
                  <a:cubicBezTo>
                    <a:pt x="167046" y="61381"/>
                    <a:pt x="177324" y="73133"/>
                    <a:pt x="177324" y="86563"/>
                  </a:cubicBezTo>
                  <a:cubicBezTo>
                    <a:pt x="177324" y="86563"/>
                    <a:pt x="177324" y="86563"/>
                    <a:pt x="177324" y="256123"/>
                  </a:cubicBezTo>
                  <a:cubicBezTo>
                    <a:pt x="177324" y="267874"/>
                    <a:pt x="167046" y="279626"/>
                    <a:pt x="153342" y="279626"/>
                  </a:cubicBezTo>
                  <a:cubicBezTo>
                    <a:pt x="153342" y="279626"/>
                    <a:pt x="153342" y="279626"/>
                    <a:pt x="127648" y="279626"/>
                  </a:cubicBezTo>
                  <a:cubicBezTo>
                    <a:pt x="113944" y="279626"/>
                    <a:pt x="103666" y="267874"/>
                    <a:pt x="103666" y="256123"/>
                  </a:cubicBezTo>
                  <a:cubicBezTo>
                    <a:pt x="103666" y="256123"/>
                    <a:pt x="103666" y="256123"/>
                    <a:pt x="103666" y="84884"/>
                  </a:cubicBezTo>
                  <a:cubicBezTo>
                    <a:pt x="103666" y="73133"/>
                    <a:pt x="113944" y="61381"/>
                    <a:pt x="127648" y="61381"/>
                  </a:cubicBezTo>
                  <a:close/>
                  <a:moveTo>
                    <a:pt x="234273" y="0"/>
                  </a:moveTo>
                  <a:cubicBezTo>
                    <a:pt x="234273" y="0"/>
                    <a:pt x="234273" y="0"/>
                    <a:pt x="259848" y="0"/>
                  </a:cubicBezTo>
                  <a:cubicBezTo>
                    <a:pt x="273489" y="0"/>
                    <a:pt x="283719" y="10107"/>
                    <a:pt x="283719" y="23583"/>
                  </a:cubicBezTo>
                  <a:cubicBezTo>
                    <a:pt x="283719" y="23583"/>
                    <a:pt x="283719" y="23583"/>
                    <a:pt x="283719" y="256044"/>
                  </a:cubicBezTo>
                  <a:cubicBezTo>
                    <a:pt x="283719" y="267836"/>
                    <a:pt x="273489" y="279627"/>
                    <a:pt x="259848" y="279627"/>
                  </a:cubicBezTo>
                  <a:cubicBezTo>
                    <a:pt x="259848" y="279627"/>
                    <a:pt x="259848" y="279627"/>
                    <a:pt x="234273" y="279627"/>
                  </a:cubicBezTo>
                  <a:cubicBezTo>
                    <a:pt x="220632" y="279627"/>
                    <a:pt x="208697" y="267836"/>
                    <a:pt x="208697" y="256044"/>
                  </a:cubicBezTo>
                  <a:cubicBezTo>
                    <a:pt x="208697" y="256044"/>
                    <a:pt x="208697" y="256044"/>
                    <a:pt x="208697" y="23583"/>
                  </a:cubicBezTo>
                  <a:cubicBezTo>
                    <a:pt x="208697" y="10107"/>
                    <a:pt x="220632" y="0"/>
                    <a:pt x="234273" y="0"/>
                  </a:cubicBezTo>
                  <a:close/>
                </a:path>
              </a:pathLst>
            </a:custGeom>
            <a:solidFill>
              <a:schemeClr val="bg1">
                <a:lumMod val="75000"/>
              </a:schemeClr>
            </a:solidFill>
            <a:ln>
              <a:noFill/>
            </a:ln>
          </p:spPr>
          <p:txBody>
            <a:bodyPr wrap="square">
              <a:noAutofit/>
            </a:bodyPr>
            <a:lstStyle/>
            <a:p>
              <a:pPr>
                <a:defRPr/>
              </a:pPr>
              <a:endParaRPr lang="zh-CN" altLang="en-US"/>
            </a:p>
          </p:txBody>
        </p:sp>
        <p:grpSp>
          <p:nvGrpSpPr>
            <p:cNvPr id="503" name="组合 502"/>
            <p:cNvGrpSpPr/>
            <p:nvPr/>
          </p:nvGrpSpPr>
          <p:grpSpPr>
            <a:xfrm>
              <a:off x="9746070" y="2203940"/>
              <a:ext cx="285083" cy="285083"/>
              <a:chOff x="3386620" y="2203940"/>
              <a:chExt cx="285083" cy="285083"/>
            </a:xfrm>
          </p:grpSpPr>
          <p:sp>
            <p:nvSpPr>
              <p:cNvPr id="703" name="Freeform 311"/>
              <p:cNvSpPr>
                <a:spLocks noEditPoints="1"/>
              </p:cNvSpPr>
              <p:nvPr/>
            </p:nvSpPr>
            <p:spPr bwMode="auto">
              <a:xfrm>
                <a:off x="3386620" y="2203940"/>
                <a:ext cx="285083" cy="285083"/>
              </a:xfrm>
              <a:custGeom>
                <a:avLst/>
                <a:gdLst>
                  <a:gd name="T0" fmla="*/ 83 w 169"/>
                  <a:gd name="T1" fmla="*/ 1 h 169"/>
                  <a:gd name="T2" fmla="*/ 1 w 169"/>
                  <a:gd name="T3" fmla="*/ 86 h 169"/>
                  <a:gd name="T4" fmla="*/ 86 w 169"/>
                  <a:gd name="T5" fmla="*/ 168 h 169"/>
                  <a:gd name="T6" fmla="*/ 168 w 169"/>
                  <a:gd name="T7" fmla="*/ 82 h 169"/>
                  <a:gd name="T8" fmla="*/ 83 w 169"/>
                  <a:gd name="T9" fmla="*/ 1 h 169"/>
                  <a:gd name="T10" fmla="*/ 86 w 169"/>
                  <a:gd name="T11" fmla="*/ 151 h 169"/>
                  <a:gd name="T12" fmla="*/ 18 w 169"/>
                  <a:gd name="T13" fmla="*/ 86 h 169"/>
                  <a:gd name="T14" fmla="*/ 83 w 169"/>
                  <a:gd name="T15" fmla="*/ 17 h 169"/>
                  <a:gd name="T16" fmla="*/ 151 w 169"/>
                  <a:gd name="T17" fmla="*/ 83 h 169"/>
                  <a:gd name="T18" fmla="*/ 86 w 169"/>
                  <a:gd name="T19" fmla="*/ 151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9" h="169">
                    <a:moveTo>
                      <a:pt x="83" y="1"/>
                    </a:moveTo>
                    <a:cubicBezTo>
                      <a:pt x="37" y="2"/>
                      <a:pt x="0" y="40"/>
                      <a:pt x="1" y="86"/>
                    </a:cubicBezTo>
                    <a:cubicBezTo>
                      <a:pt x="2" y="132"/>
                      <a:pt x="40" y="169"/>
                      <a:pt x="86" y="168"/>
                    </a:cubicBezTo>
                    <a:cubicBezTo>
                      <a:pt x="132" y="167"/>
                      <a:pt x="169" y="128"/>
                      <a:pt x="168" y="82"/>
                    </a:cubicBezTo>
                    <a:cubicBezTo>
                      <a:pt x="167" y="36"/>
                      <a:pt x="129" y="0"/>
                      <a:pt x="83" y="1"/>
                    </a:cubicBezTo>
                    <a:moveTo>
                      <a:pt x="86" y="151"/>
                    </a:moveTo>
                    <a:cubicBezTo>
                      <a:pt x="49" y="152"/>
                      <a:pt x="18" y="122"/>
                      <a:pt x="18" y="86"/>
                    </a:cubicBezTo>
                    <a:cubicBezTo>
                      <a:pt x="17" y="49"/>
                      <a:pt x="46" y="18"/>
                      <a:pt x="83" y="17"/>
                    </a:cubicBezTo>
                    <a:cubicBezTo>
                      <a:pt x="120" y="16"/>
                      <a:pt x="151" y="46"/>
                      <a:pt x="151" y="83"/>
                    </a:cubicBezTo>
                    <a:cubicBezTo>
                      <a:pt x="152" y="120"/>
                      <a:pt x="123" y="150"/>
                      <a:pt x="86" y="151"/>
                    </a:cubicBezTo>
                  </a:path>
                </a:pathLst>
              </a:custGeom>
              <a:solidFill>
                <a:schemeClr val="bg1">
                  <a:lumMod val="95000"/>
                </a:schemeClr>
              </a:solidFill>
              <a:ln>
                <a:noFill/>
              </a:ln>
            </p:spPr>
            <p:txBody>
              <a:bodyPr/>
              <a:lstStyle/>
              <a:p>
                <a:pPr>
                  <a:defRPr/>
                </a:pPr>
                <a:endParaRPr lang="zh-CN" altLang="en-US"/>
              </a:p>
            </p:txBody>
          </p:sp>
          <p:sp>
            <p:nvSpPr>
              <p:cNvPr id="704" name="Freeform 312"/>
              <p:cNvSpPr/>
              <p:nvPr/>
            </p:nvSpPr>
            <p:spPr bwMode="auto">
              <a:xfrm>
                <a:off x="3454822" y="2276234"/>
                <a:ext cx="150044" cy="137768"/>
              </a:xfrm>
              <a:custGeom>
                <a:avLst/>
                <a:gdLst>
                  <a:gd name="T0" fmla="*/ 56 w 89"/>
                  <a:gd name="T1" fmla="*/ 68 h 82"/>
                  <a:gd name="T2" fmla="*/ 34 w 89"/>
                  <a:gd name="T3" fmla="*/ 56 h 82"/>
                  <a:gd name="T4" fmla="*/ 52 w 89"/>
                  <a:gd name="T5" fmla="*/ 56 h 82"/>
                  <a:gd name="T6" fmla="*/ 58 w 89"/>
                  <a:gd name="T7" fmla="*/ 50 h 82"/>
                  <a:gd name="T8" fmla="*/ 52 w 89"/>
                  <a:gd name="T9" fmla="*/ 45 h 82"/>
                  <a:gd name="T10" fmla="*/ 30 w 89"/>
                  <a:gd name="T11" fmla="*/ 45 h 82"/>
                  <a:gd name="T12" fmla="*/ 29 w 89"/>
                  <a:gd name="T13" fmla="*/ 41 h 82"/>
                  <a:gd name="T14" fmla="*/ 29 w 89"/>
                  <a:gd name="T15" fmla="*/ 38 h 82"/>
                  <a:gd name="T16" fmla="*/ 52 w 89"/>
                  <a:gd name="T17" fmla="*/ 37 h 82"/>
                  <a:gd name="T18" fmla="*/ 57 w 89"/>
                  <a:gd name="T19" fmla="*/ 32 h 82"/>
                  <a:gd name="T20" fmla="*/ 52 w 89"/>
                  <a:gd name="T21" fmla="*/ 26 h 82"/>
                  <a:gd name="T22" fmla="*/ 33 w 89"/>
                  <a:gd name="T23" fmla="*/ 27 h 82"/>
                  <a:gd name="T24" fmla="*/ 55 w 89"/>
                  <a:gd name="T25" fmla="*/ 13 h 82"/>
                  <a:gd name="T26" fmla="*/ 72 w 89"/>
                  <a:gd name="T27" fmla="*/ 19 h 82"/>
                  <a:gd name="T28" fmla="*/ 88 w 89"/>
                  <a:gd name="T29" fmla="*/ 19 h 82"/>
                  <a:gd name="T30" fmla="*/ 55 w 89"/>
                  <a:gd name="T31" fmla="*/ 1 h 82"/>
                  <a:gd name="T32" fmla="*/ 19 w 89"/>
                  <a:gd name="T33" fmla="*/ 27 h 82"/>
                  <a:gd name="T34" fmla="*/ 5 w 89"/>
                  <a:gd name="T35" fmla="*/ 27 h 82"/>
                  <a:gd name="T36" fmla="*/ 0 w 89"/>
                  <a:gd name="T37" fmla="*/ 33 h 82"/>
                  <a:gd name="T38" fmla="*/ 5 w 89"/>
                  <a:gd name="T39" fmla="*/ 38 h 82"/>
                  <a:gd name="T40" fmla="*/ 17 w 89"/>
                  <a:gd name="T41" fmla="*/ 38 h 82"/>
                  <a:gd name="T42" fmla="*/ 16 w 89"/>
                  <a:gd name="T43" fmla="*/ 42 h 82"/>
                  <a:gd name="T44" fmla="*/ 17 w 89"/>
                  <a:gd name="T45" fmla="*/ 46 h 82"/>
                  <a:gd name="T46" fmla="*/ 6 w 89"/>
                  <a:gd name="T47" fmla="*/ 46 h 82"/>
                  <a:gd name="T48" fmla="*/ 0 w 89"/>
                  <a:gd name="T49" fmla="*/ 51 h 82"/>
                  <a:gd name="T50" fmla="*/ 6 w 89"/>
                  <a:gd name="T51" fmla="*/ 57 h 82"/>
                  <a:gd name="T52" fmla="*/ 19 w 89"/>
                  <a:gd name="T53" fmla="*/ 56 h 82"/>
                  <a:gd name="T54" fmla="*/ 56 w 89"/>
                  <a:gd name="T55" fmla="*/ 81 h 82"/>
                  <a:gd name="T56" fmla="*/ 89 w 89"/>
                  <a:gd name="T57" fmla="*/ 61 h 82"/>
                  <a:gd name="T58" fmla="*/ 73 w 89"/>
                  <a:gd name="T59" fmla="*/ 62 h 82"/>
                  <a:gd name="T60" fmla="*/ 56 w 89"/>
                  <a:gd name="T61" fmla="*/ 68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89" h="82">
                    <a:moveTo>
                      <a:pt x="56" y="68"/>
                    </a:moveTo>
                    <a:cubicBezTo>
                      <a:pt x="47" y="69"/>
                      <a:pt x="38" y="64"/>
                      <a:pt x="34" y="56"/>
                    </a:cubicBezTo>
                    <a:cubicBezTo>
                      <a:pt x="52" y="56"/>
                      <a:pt x="52" y="56"/>
                      <a:pt x="52" y="56"/>
                    </a:cubicBezTo>
                    <a:cubicBezTo>
                      <a:pt x="55" y="56"/>
                      <a:pt x="58" y="53"/>
                      <a:pt x="58" y="50"/>
                    </a:cubicBezTo>
                    <a:cubicBezTo>
                      <a:pt x="57" y="47"/>
                      <a:pt x="55" y="45"/>
                      <a:pt x="52" y="45"/>
                    </a:cubicBezTo>
                    <a:cubicBezTo>
                      <a:pt x="30" y="45"/>
                      <a:pt x="30" y="45"/>
                      <a:pt x="30" y="45"/>
                    </a:cubicBezTo>
                    <a:cubicBezTo>
                      <a:pt x="29" y="44"/>
                      <a:pt x="29" y="43"/>
                      <a:pt x="29" y="41"/>
                    </a:cubicBezTo>
                    <a:cubicBezTo>
                      <a:pt x="29" y="40"/>
                      <a:pt x="29" y="39"/>
                      <a:pt x="29" y="38"/>
                    </a:cubicBezTo>
                    <a:cubicBezTo>
                      <a:pt x="52" y="37"/>
                      <a:pt x="52" y="37"/>
                      <a:pt x="52" y="37"/>
                    </a:cubicBezTo>
                    <a:cubicBezTo>
                      <a:pt x="55" y="37"/>
                      <a:pt x="57" y="35"/>
                      <a:pt x="57" y="32"/>
                    </a:cubicBezTo>
                    <a:cubicBezTo>
                      <a:pt x="57" y="29"/>
                      <a:pt x="55" y="26"/>
                      <a:pt x="52" y="26"/>
                    </a:cubicBezTo>
                    <a:cubicBezTo>
                      <a:pt x="33" y="27"/>
                      <a:pt x="33" y="27"/>
                      <a:pt x="33" y="27"/>
                    </a:cubicBezTo>
                    <a:cubicBezTo>
                      <a:pt x="38" y="19"/>
                      <a:pt x="46" y="14"/>
                      <a:pt x="55" y="13"/>
                    </a:cubicBezTo>
                    <a:cubicBezTo>
                      <a:pt x="61" y="13"/>
                      <a:pt x="67" y="16"/>
                      <a:pt x="72" y="19"/>
                    </a:cubicBezTo>
                    <a:cubicBezTo>
                      <a:pt x="88" y="19"/>
                      <a:pt x="88" y="19"/>
                      <a:pt x="88" y="19"/>
                    </a:cubicBezTo>
                    <a:cubicBezTo>
                      <a:pt x="81" y="8"/>
                      <a:pt x="69" y="0"/>
                      <a:pt x="55" y="1"/>
                    </a:cubicBezTo>
                    <a:cubicBezTo>
                      <a:pt x="38" y="1"/>
                      <a:pt x="24" y="12"/>
                      <a:pt x="19" y="27"/>
                    </a:cubicBezTo>
                    <a:cubicBezTo>
                      <a:pt x="5" y="27"/>
                      <a:pt x="5" y="27"/>
                      <a:pt x="5" y="27"/>
                    </a:cubicBezTo>
                    <a:cubicBezTo>
                      <a:pt x="2" y="27"/>
                      <a:pt x="0" y="30"/>
                      <a:pt x="0" y="33"/>
                    </a:cubicBezTo>
                    <a:cubicBezTo>
                      <a:pt x="0" y="36"/>
                      <a:pt x="3" y="38"/>
                      <a:pt x="5" y="38"/>
                    </a:cubicBezTo>
                    <a:cubicBezTo>
                      <a:pt x="17" y="38"/>
                      <a:pt x="17" y="38"/>
                      <a:pt x="17" y="38"/>
                    </a:cubicBezTo>
                    <a:cubicBezTo>
                      <a:pt x="16" y="39"/>
                      <a:pt x="16" y="40"/>
                      <a:pt x="16" y="42"/>
                    </a:cubicBezTo>
                    <a:cubicBezTo>
                      <a:pt x="16" y="43"/>
                      <a:pt x="17" y="44"/>
                      <a:pt x="17" y="46"/>
                    </a:cubicBezTo>
                    <a:cubicBezTo>
                      <a:pt x="6" y="46"/>
                      <a:pt x="6" y="46"/>
                      <a:pt x="6" y="46"/>
                    </a:cubicBezTo>
                    <a:cubicBezTo>
                      <a:pt x="3" y="46"/>
                      <a:pt x="0" y="48"/>
                      <a:pt x="0" y="51"/>
                    </a:cubicBezTo>
                    <a:cubicBezTo>
                      <a:pt x="0" y="54"/>
                      <a:pt x="3" y="57"/>
                      <a:pt x="6" y="57"/>
                    </a:cubicBezTo>
                    <a:cubicBezTo>
                      <a:pt x="19" y="56"/>
                      <a:pt x="19" y="56"/>
                      <a:pt x="19" y="56"/>
                    </a:cubicBezTo>
                    <a:cubicBezTo>
                      <a:pt x="25" y="71"/>
                      <a:pt x="40" y="82"/>
                      <a:pt x="56" y="81"/>
                    </a:cubicBezTo>
                    <a:cubicBezTo>
                      <a:pt x="70" y="81"/>
                      <a:pt x="83" y="73"/>
                      <a:pt x="89" y="61"/>
                    </a:cubicBezTo>
                    <a:cubicBezTo>
                      <a:pt x="73" y="62"/>
                      <a:pt x="73" y="62"/>
                      <a:pt x="73" y="62"/>
                    </a:cubicBezTo>
                    <a:cubicBezTo>
                      <a:pt x="68" y="66"/>
                      <a:pt x="63" y="68"/>
                      <a:pt x="56" y="68"/>
                    </a:cubicBezTo>
                  </a:path>
                </a:pathLst>
              </a:custGeom>
              <a:solidFill>
                <a:schemeClr val="bg1">
                  <a:lumMod val="95000"/>
                </a:schemeClr>
              </a:solidFill>
              <a:ln>
                <a:noFill/>
              </a:ln>
            </p:spPr>
            <p:txBody>
              <a:bodyPr/>
              <a:lstStyle/>
              <a:p>
                <a:pPr>
                  <a:defRPr/>
                </a:pPr>
                <a:endParaRPr lang="zh-CN" altLang="en-US"/>
              </a:p>
            </p:txBody>
          </p:sp>
        </p:grpSp>
        <p:sp>
          <p:nvSpPr>
            <p:cNvPr id="504" name="Freeform 313"/>
            <p:cNvSpPr>
              <a:spLocks noEditPoints="1"/>
            </p:cNvSpPr>
            <p:nvPr/>
          </p:nvSpPr>
          <p:spPr bwMode="auto">
            <a:xfrm>
              <a:off x="10143003" y="2570866"/>
              <a:ext cx="84570" cy="144588"/>
            </a:xfrm>
            <a:custGeom>
              <a:avLst/>
              <a:gdLst>
                <a:gd name="T0" fmla="*/ 50 w 50"/>
                <a:gd name="T1" fmla="*/ 61 h 86"/>
                <a:gd name="T2" fmla="*/ 24 w 50"/>
                <a:gd name="T3" fmla="*/ 0 h 86"/>
                <a:gd name="T4" fmla="*/ 1 w 50"/>
                <a:gd name="T5" fmla="*/ 62 h 86"/>
                <a:gd name="T6" fmla="*/ 26 w 50"/>
                <a:gd name="T7" fmla="*/ 86 h 86"/>
                <a:gd name="T8" fmla="*/ 50 w 50"/>
                <a:gd name="T9" fmla="*/ 61 h 86"/>
                <a:gd name="T10" fmla="*/ 40 w 50"/>
                <a:gd name="T11" fmla="*/ 56 h 86"/>
                <a:gd name="T12" fmla="*/ 25 w 50"/>
                <a:gd name="T13" fmla="*/ 77 h 86"/>
                <a:gd name="T14" fmla="*/ 40 w 50"/>
                <a:gd name="T15" fmla="*/ 56 h 8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0" h="86">
                  <a:moveTo>
                    <a:pt x="50" y="61"/>
                  </a:moveTo>
                  <a:cubicBezTo>
                    <a:pt x="49" y="35"/>
                    <a:pt x="24" y="0"/>
                    <a:pt x="24" y="0"/>
                  </a:cubicBezTo>
                  <a:cubicBezTo>
                    <a:pt x="24" y="0"/>
                    <a:pt x="0" y="37"/>
                    <a:pt x="1" y="62"/>
                  </a:cubicBezTo>
                  <a:cubicBezTo>
                    <a:pt x="1" y="76"/>
                    <a:pt x="12" y="86"/>
                    <a:pt x="26" y="86"/>
                  </a:cubicBezTo>
                  <a:cubicBezTo>
                    <a:pt x="39" y="86"/>
                    <a:pt x="50" y="75"/>
                    <a:pt x="50" y="61"/>
                  </a:cubicBezTo>
                  <a:moveTo>
                    <a:pt x="40" y="56"/>
                  </a:moveTo>
                  <a:cubicBezTo>
                    <a:pt x="40" y="56"/>
                    <a:pt x="43" y="76"/>
                    <a:pt x="25" y="77"/>
                  </a:cubicBezTo>
                  <a:cubicBezTo>
                    <a:pt x="40" y="56"/>
                    <a:pt x="40" y="56"/>
                    <a:pt x="40" y="56"/>
                  </a:cubicBezTo>
                </a:path>
              </a:pathLst>
            </a:custGeom>
            <a:solidFill>
              <a:schemeClr val="bg1">
                <a:lumMod val="75000"/>
              </a:schemeClr>
            </a:solidFill>
            <a:ln>
              <a:noFill/>
            </a:ln>
          </p:spPr>
          <p:txBody>
            <a:bodyPr/>
            <a:lstStyle/>
            <a:p>
              <a:pPr>
                <a:defRPr/>
              </a:pPr>
              <a:endParaRPr lang="zh-CN" altLang="en-US"/>
            </a:p>
          </p:txBody>
        </p:sp>
        <p:sp>
          <p:nvSpPr>
            <p:cNvPr id="505" name="Freeform 314"/>
            <p:cNvSpPr>
              <a:spLocks noEditPoints="1"/>
            </p:cNvSpPr>
            <p:nvPr/>
          </p:nvSpPr>
          <p:spPr bwMode="auto">
            <a:xfrm>
              <a:off x="10312144" y="3066008"/>
              <a:ext cx="72294" cy="126856"/>
            </a:xfrm>
            <a:custGeom>
              <a:avLst/>
              <a:gdLst>
                <a:gd name="T0" fmla="*/ 22 w 43"/>
                <a:gd name="T1" fmla="*/ 75 h 75"/>
                <a:gd name="T2" fmla="*/ 43 w 43"/>
                <a:gd name="T3" fmla="*/ 53 h 75"/>
                <a:gd name="T4" fmla="*/ 20 w 43"/>
                <a:gd name="T5" fmla="*/ 0 h 75"/>
                <a:gd name="T6" fmla="*/ 0 w 43"/>
                <a:gd name="T7" fmla="*/ 54 h 75"/>
                <a:gd name="T8" fmla="*/ 22 w 43"/>
                <a:gd name="T9" fmla="*/ 75 h 75"/>
                <a:gd name="T10" fmla="*/ 35 w 43"/>
                <a:gd name="T11" fmla="*/ 49 h 75"/>
                <a:gd name="T12" fmla="*/ 22 w 43"/>
                <a:gd name="T13" fmla="*/ 66 h 75"/>
                <a:gd name="T14" fmla="*/ 35 w 43"/>
                <a:gd name="T15" fmla="*/ 49 h 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3" h="75">
                  <a:moveTo>
                    <a:pt x="22" y="75"/>
                  </a:moveTo>
                  <a:cubicBezTo>
                    <a:pt x="34" y="75"/>
                    <a:pt x="43" y="65"/>
                    <a:pt x="43" y="53"/>
                  </a:cubicBezTo>
                  <a:cubicBezTo>
                    <a:pt x="42" y="31"/>
                    <a:pt x="20" y="0"/>
                    <a:pt x="20" y="0"/>
                  </a:cubicBezTo>
                  <a:cubicBezTo>
                    <a:pt x="20" y="0"/>
                    <a:pt x="0" y="32"/>
                    <a:pt x="0" y="54"/>
                  </a:cubicBezTo>
                  <a:cubicBezTo>
                    <a:pt x="0" y="66"/>
                    <a:pt x="10" y="75"/>
                    <a:pt x="22" y="75"/>
                  </a:cubicBezTo>
                  <a:moveTo>
                    <a:pt x="35" y="49"/>
                  </a:moveTo>
                  <a:cubicBezTo>
                    <a:pt x="35" y="49"/>
                    <a:pt x="37" y="66"/>
                    <a:pt x="22" y="66"/>
                  </a:cubicBezTo>
                  <a:cubicBezTo>
                    <a:pt x="35" y="49"/>
                    <a:pt x="35" y="49"/>
                    <a:pt x="35" y="49"/>
                  </a:cubicBezTo>
                </a:path>
              </a:pathLst>
            </a:custGeom>
            <a:solidFill>
              <a:schemeClr val="bg1">
                <a:lumMod val="75000"/>
              </a:schemeClr>
            </a:solidFill>
            <a:ln>
              <a:noFill/>
            </a:ln>
          </p:spPr>
          <p:txBody>
            <a:bodyPr/>
            <a:lstStyle/>
            <a:p>
              <a:pPr>
                <a:defRPr/>
              </a:pPr>
              <a:endParaRPr lang="zh-CN" altLang="en-US"/>
            </a:p>
          </p:txBody>
        </p:sp>
        <p:sp>
          <p:nvSpPr>
            <p:cNvPr id="506" name="Freeform 315"/>
            <p:cNvSpPr>
              <a:spLocks noEditPoints="1"/>
            </p:cNvSpPr>
            <p:nvPr/>
          </p:nvSpPr>
          <p:spPr bwMode="auto">
            <a:xfrm>
              <a:off x="10309416" y="3226964"/>
              <a:ext cx="76386" cy="128219"/>
            </a:xfrm>
            <a:custGeom>
              <a:avLst/>
              <a:gdLst>
                <a:gd name="T0" fmla="*/ 1 w 45"/>
                <a:gd name="T1" fmla="*/ 55 h 76"/>
                <a:gd name="T2" fmla="*/ 24 w 45"/>
                <a:gd name="T3" fmla="*/ 75 h 76"/>
                <a:gd name="T4" fmla="*/ 44 w 45"/>
                <a:gd name="T5" fmla="*/ 53 h 76"/>
                <a:gd name="T6" fmla="*/ 20 w 45"/>
                <a:gd name="T7" fmla="*/ 0 h 76"/>
                <a:gd name="T8" fmla="*/ 1 w 45"/>
                <a:gd name="T9" fmla="*/ 55 h 76"/>
                <a:gd name="T10" fmla="*/ 36 w 45"/>
                <a:gd name="T11" fmla="*/ 49 h 76"/>
                <a:gd name="T12" fmla="*/ 23 w 45"/>
                <a:gd name="T13" fmla="*/ 67 h 76"/>
                <a:gd name="T14" fmla="*/ 36 w 45"/>
                <a:gd name="T15" fmla="*/ 49 h 7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5" h="76">
                  <a:moveTo>
                    <a:pt x="1" y="55"/>
                  </a:moveTo>
                  <a:cubicBezTo>
                    <a:pt x="2" y="67"/>
                    <a:pt x="12" y="76"/>
                    <a:pt x="24" y="75"/>
                  </a:cubicBezTo>
                  <a:cubicBezTo>
                    <a:pt x="35" y="75"/>
                    <a:pt x="45" y="65"/>
                    <a:pt x="44" y="53"/>
                  </a:cubicBezTo>
                  <a:cubicBezTo>
                    <a:pt x="43" y="31"/>
                    <a:pt x="20" y="0"/>
                    <a:pt x="20" y="0"/>
                  </a:cubicBezTo>
                  <a:cubicBezTo>
                    <a:pt x="20" y="0"/>
                    <a:pt x="0" y="33"/>
                    <a:pt x="1" y="55"/>
                  </a:cubicBezTo>
                  <a:moveTo>
                    <a:pt x="36" y="49"/>
                  </a:moveTo>
                  <a:cubicBezTo>
                    <a:pt x="36" y="49"/>
                    <a:pt x="38" y="66"/>
                    <a:pt x="23" y="67"/>
                  </a:cubicBezTo>
                  <a:cubicBezTo>
                    <a:pt x="36" y="49"/>
                    <a:pt x="36" y="49"/>
                    <a:pt x="36" y="49"/>
                  </a:cubicBezTo>
                </a:path>
              </a:pathLst>
            </a:custGeom>
            <a:solidFill>
              <a:schemeClr val="bg1">
                <a:lumMod val="75000"/>
              </a:schemeClr>
            </a:solidFill>
            <a:ln>
              <a:noFill/>
            </a:ln>
          </p:spPr>
          <p:txBody>
            <a:bodyPr/>
            <a:lstStyle/>
            <a:p>
              <a:pPr>
                <a:defRPr/>
              </a:pPr>
              <a:endParaRPr lang="zh-CN" altLang="en-US"/>
            </a:p>
          </p:txBody>
        </p:sp>
        <p:grpSp>
          <p:nvGrpSpPr>
            <p:cNvPr id="507" name="组合 506"/>
            <p:cNvGrpSpPr/>
            <p:nvPr/>
          </p:nvGrpSpPr>
          <p:grpSpPr>
            <a:xfrm>
              <a:off x="10152551" y="3078285"/>
              <a:ext cx="133675" cy="335552"/>
              <a:chOff x="4291009" y="3006280"/>
              <a:chExt cx="133675" cy="335552"/>
            </a:xfrm>
            <a:solidFill>
              <a:schemeClr val="bg1">
                <a:lumMod val="75000"/>
              </a:schemeClr>
            </a:solidFill>
          </p:grpSpPr>
          <p:sp>
            <p:nvSpPr>
              <p:cNvPr id="701" name="Freeform 316"/>
              <p:cNvSpPr/>
              <p:nvPr/>
            </p:nvSpPr>
            <p:spPr bwMode="auto">
              <a:xfrm>
                <a:off x="4291009" y="3067661"/>
                <a:ext cx="133675" cy="274171"/>
              </a:xfrm>
              <a:custGeom>
                <a:avLst/>
                <a:gdLst>
                  <a:gd name="T0" fmla="*/ 77 w 79"/>
                  <a:gd name="T1" fmla="*/ 19 h 163"/>
                  <a:gd name="T2" fmla="*/ 77 w 79"/>
                  <a:gd name="T3" fmla="*/ 18 h 163"/>
                  <a:gd name="T4" fmla="*/ 77 w 79"/>
                  <a:gd name="T5" fmla="*/ 18 h 163"/>
                  <a:gd name="T6" fmla="*/ 47 w 79"/>
                  <a:gd name="T7" fmla="*/ 2 h 163"/>
                  <a:gd name="T8" fmla="*/ 46 w 79"/>
                  <a:gd name="T9" fmla="*/ 1 h 163"/>
                  <a:gd name="T10" fmla="*/ 34 w 79"/>
                  <a:gd name="T11" fmla="*/ 2 h 163"/>
                  <a:gd name="T12" fmla="*/ 0 w 79"/>
                  <a:gd name="T13" fmla="*/ 22 h 163"/>
                  <a:gd name="T14" fmla="*/ 1 w 79"/>
                  <a:gd name="T15" fmla="*/ 72 h 163"/>
                  <a:gd name="T16" fmla="*/ 9 w 79"/>
                  <a:gd name="T17" fmla="*/ 80 h 163"/>
                  <a:gd name="T18" fmla="*/ 17 w 79"/>
                  <a:gd name="T19" fmla="*/ 72 h 163"/>
                  <a:gd name="T20" fmla="*/ 16 w 79"/>
                  <a:gd name="T21" fmla="*/ 33 h 163"/>
                  <a:gd name="T22" fmla="*/ 19 w 79"/>
                  <a:gd name="T23" fmla="*/ 33 h 163"/>
                  <a:gd name="T24" fmla="*/ 20 w 79"/>
                  <a:gd name="T25" fmla="*/ 56 h 163"/>
                  <a:gd name="T26" fmla="*/ 20 w 79"/>
                  <a:gd name="T27" fmla="*/ 77 h 163"/>
                  <a:gd name="T28" fmla="*/ 22 w 79"/>
                  <a:gd name="T29" fmla="*/ 154 h 163"/>
                  <a:gd name="T30" fmla="*/ 31 w 79"/>
                  <a:gd name="T31" fmla="*/ 163 h 163"/>
                  <a:gd name="T32" fmla="*/ 40 w 79"/>
                  <a:gd name="T33" fmla="*/ 154 h 163"/>
                  <a:gd name="T34" fmla="*/ 39 w 79"/>
                  <a:gd name="T35" fmla="*/ 83 h 163"/>
                  <a:gd name="T36" fmla="*/ 42 w 79"/>
                  <a:gd name="T37" fmla="*/ 83 h 163"/>
                  <a:gd name="T38" fmla="*/ 44 w 79"/>
                  <a:gd name="T39" fmla="*/ 154 h 163"/>
                  <a:gd name="T40" fmla="*/ 53 w 79"/>
                  <a:gd name="T41" fmla="*/ 163 h 163"/>
                  <a:gd name="T42" fmla="*/ 62 w 79"/>
                  <a:gd name="T43" fmla="*/ 153 h 163"/>
                  <a:gd name="T44" fmla="*/ 60 w 79"/>
                  <a:gd name="T45" fmla="*/ 76 h 163"/>
                  <a:gd name="T46" fmla="*/ 60 w 79"/>
                  <a:gd name="T47" fmla="*/ 55 h 163"/>
                  <a:gd name="T48" fmla="*/ 59 w 79"/>
                  <a:gd name="T49" fmla="*/ 32 h 163"/>
                  <a:gd name="T50" fmla="*/ 62 w 79"/>
                  <a:gd name="T51" fmla="*/ 32 h 163"/>
                  <a:gd name="T52" fmla="*/ 63 w 79"/>
                  <a:gd name="T53" fmla="*/ 70 h 163"/>
                  <a:gd name="T54" fmla="*/ 71 w 79"/>
                  <a:gd name="T55" fmla="*/ 78 h 163"/>
                  <a:gd name="T56" fmla="*/ 79 w 79"/>
                  <a:gd name="T57" fmla="*/ 70 h 163"/>
                  <a:gd name="T58" fmla="*/ 78 w 79"/>
                  <a:gd name="T59" fmla="*/ 20 h 163"/>
                  <a:gd name="T60" fmla="*/ 77 w 79"/>
                  <a:gd name="T61" fmla="*/ 19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9" h="163">
                    <a:moveTo>
                      <a:pt x="77" y="19"/>
                    </a:moveTo>
                    <a:cubicBezTo>
                      <a:pt x="77" y="18"/>
                      <a:pt x="77" y="18"/>
                      <a:pt x="77" y="18"/>
                    </a:cubicBezTo>
                    <a:cubicBezTo>
                      <a:pt x="77" y="18"/>
                      <a:pt x="77" y="18"/>
                      <a:pt x="77" y="18"/>
                    </a:cubicBezTo>
                    <a:cubicBezTo>
                      <a:pt x="75" y="5"/>
                      <a:pt x="56" y="2"/>
                      <a:pt x="47" y="2"/>
                    </a:cubicBezTo>
                    <a:cubicBezTo>
                      <a:pt x="47" y="1"/>
                      <a:pt x="46" y="1"/>
                      <a:pt x="46" y="1"/>
                    </a:cubicBezTo>
                    <a:cubicBezTo>
                      <a:pt x="34" y="2"/>
                      <a:pt x="34" y="2"/>
                      <a:pt x="34" y="2"/>
                    </a:cubicBezTo>
                    <a:cubicBezTo>
                      <a:pt x="34" y="2"/>
                      <a:pt x="0" y="0"/>
                      <a:pt x="0" y="22"/>
                    </a:cubicBezTo>
                    <a:cubicBezTo>
                      <a:pt x="1" y="72"/>
                      <a:pt x="1" y="72"/>
                      <a:pt x="1" y="72"/>
                    </a:cubicBezTo>
                    <a:cubicBezTo>
                      <a:pt x="1" y="76"/>
                      <a:pt x="5" y="80"/>
                      <a:pt x="9" y="80"/>
                    </a:cubicBezTo>
                    <a:cubicBezTo>
                      <a:pt x="14" y="80"/>
                      <a:pt x="17" y="76"/>
                      <a:pt x="17" y="72"/>
                    </a:cubicBezTo>
                    <a:cubicBezTo>
                      <a:pt x="16" y="33"/>
                      <a:pt x="16" y="33"/>
                      <a:pt x="16" y="33"/>
                    </a:cubicBezTo>
                    <a:cubicBezTo>
                      <a:pt x="19" y="33"/>
                      <a:pt x="19" y="33"/>
                      <a:pt x="19" y="33"/>
                    </a:cubicBezTo>
                    <a:cubicBezTo>
                      <a:pt x="20" y="56"/>
                      <a:pt x="20" y="56"/>
                      <a:pt x="20" y="56"/>
                    </a:cubicBezTo>
                    <a:cubicBezTo>
                      <a:pt x="20" y="77"/>
                      <a:pt x="20" y="77"/>
                      <a:pt x="20" y="77"/>
                    </a:cubicBezTo>
                    <a:cubicBezTo>
                      <a:pt x="22" y="154"/>
                      <a:pt x="22" y="154"/>
                      <a:pt x="22" y="154"/>
                    </a:cubicBezTo>
                    <a:cubicBezTo>
                      <a:pt x="22" y="159"/>
                      <a:pt x="26" y="163"/>
                      <a:pt x="31" y="163"/>
                    </a:cubicBezTo>
                    <a:cubicBezTo>
                      <a:pt x="37" y="163"/>
                      <a:pt x="41" y="159"/>
                      <a:pt x="40" y="154"/>
                    </a:cubicBezTo>
                    <a:cubicBezTo>
                      <a:pt x="39" y="83"/>
                      <a:pt x="39" y="83"/>
                      <a:pt x="39" y="83"/>
                    </a:cubicBezTo>
                    <a:cubicBezTo>
                      <a:pt x="42" y="83"/>
                      <a:pt x="42" y="83"/>
                      <a:pt x="42" y="83"/>
                    </a:cubicBezTo>
                    <a:cubicBezTo>
                      <a:pt x="44" y="154"/>
                      <a:pt x="44" y="154"/>
                      <a:pt x="44" y="154"/>
                    </a:cubicBezTo>
                    <a:cubicBezTo>
                      <a:pt x="44" y="159"/>
                      <a:pt x="48" y="163"/>
                      <a:pt x="53" y="163"/>
                    </a:cubicBezTo>
                    <a:cubicBezTo>
                      <a:pt x="58" y="163"/>
                      <a:pt x="62" y="158"/>
                      <a:pt x="62" y="153"/>
                    </a:cubicBezTo>
                    <a:cubicBezTo>
                      <a:pt x="60" y="76"/>
                      <a:pt x="60" y="76"/>
                      <a:pt x="60" y="76"/>
                    </a:cubicBezTo>
                    <a:cubicBezTo>
                      <a:pt x="60" y="55"/>
                      <a:pt x="60" y="55"/>
                      <a:pt x="60" y="55"/>
                    </a:cubicBezTo>
                    <a:cubicBezTo>
                      <a:pt x="59" y="32"/>
                      <a:pt x="59" y="32"/>
                      <a:pt x="59" y="32"/>
                    </a:cubicBezTo>
                    <a:cubicBezTo>
                      <a:pt x="62" y="32"/>
                      <a:pt x="62" y="32"/>
                      <a:pt x="62" y="32"/>
                    </a:cubicBezTo>
                    <a:cubicBezTo>
                      <a:pt x="63" y="70"/>
                      <a:pt x="63" y="70"/>
                      <a:pt x="63" y="70"/>
                    </a:cubicBezTo>
                    <a:cubicBezTo>
                      <a:pt x="63" y="74"/>
                      <a:pt x="66" y="78"/>
                      <a:pt x="71" y="78"/>
                    </a:cubicBezTo>
                    <a:cubicBezTo>
                      <a:pt x="75" y="78"/>
                      <a:pt x="79" y="74"/>
                      <a:pt x="79" y="70"/>
                    </a:cubicBezTo>
                    <a:cubicBezTo>
                      <a:pt x="78" y="20"/>
                      <a:pt x="78" y="20"/>
                      <a:pt x="78" y="20"/>
                    </a:cubicBezTo>
                    <a:cubicBezTo>
                      <a:pt x="77" y="19"/>
                      <a:pt x="77" y="19"/>
                      <a:pt x="77" y="19"/>
                    </a:cubicBezTo>
                  </a:path>
                </a:pathLst>
              </a:custGeom>
              <a:grpFill/>
              <a:ln>
                <a:noFill/>
              </a:ln>
            </p:spPr>
            <p:txBody>
              <a:bodyPr/>
              <a:lstStyle/>
              <a:p>
                <a:pPr>
                  <a:defRPr/>
                </a:pPr>
                <a:endParaRPr lang="zh-CN" altLang="en-US"/>
              </a:p>
            </p:txBody>
          </p:sp>
          <p:sp>
            <p:nvSpPr>
              <p:cNvPr id="702" name="Freeform 317"/>
              <p:cNvSpPr/>
              <p:nvPr/>
            </p:nvSpPr>
            <p:spPr bwMode="auto">
              <a:xfrm>
                <a:off x="4326475" y="3006280"/>
                <a:ext cx="60017" cy="58654"/>
              </a:xfrm>
              <a:custGeom>
                <a:avLst/>
                <a:gdLst>
                  <a:gd name="T0" fmla="*/ 18 w 35"/>
                  <a:gd name="T1" fmla="*/ 35 h 35"/>
                  <a:gd name="T2" fmla="*/ 35 w 35"/>
                  <a:gd name="T3" fmla="*/ 17 h 35"/>
                  <a:gd name="T4" fmla="*/ 17 w 35"/>
                  <a:gd name="T5" fmla="*/ 0 h 35"/>
                  <a:gd name="T6" fmla="*/ 0 w 35"/>
                  <a:gd name="T7" fmla="*/ 18 h 35"/>
                  <a:gd name="T8" fmla="*/ 18 w 35"/>
                  <a:gd name="T9" fmla="*/ 35 h 35"/>
                </a:gdLst>
                <a:ahLst/>
                <a:cxnLst>
                  <a:cxn ang="0">
                    <a:pos x="T0" y="T1"/>
                  </a:cxn>
                  <a:cxn ang="0">
                    <a:pos x="T2" y="T3"/>
                  </a:cxn>
                  <a:cxn ang="0">
                    <a:pos x="T4" y="T5"/>
                  </a:cxn>
                  <a:cxn ang="0">
                    <a:pos x="T6" y="T7"/>
                  </a:cxn>
                  <a:cxn ang="0">
                    <a:pos x="T8" y="T9"/>
                  </a:cxn>
                </a:cxnLst>
                <a:rect l="0" t="0" r="r" b="b"/>
                <a:pathLst>
                  <a:path w="35" h="35">
                    <a:moveTo>
                      <a:pt x="18" y="35"/>
                    </a:moveTo>
                    <a:cubicBezTo>
                      <a:pt x="27" y="35"/>
                      <a:pt x="35" y="27"/>
                      <a:pt x="35" y="17"/>
                    </a:cubicBezTo>
                    <a:cubicBezTo>
                      <a:pt x="34" y="8"/>
                      <a:pt x="27" y="0"/>
                      <a:pt x="17" y="0"/>
                    </a:cubicBezTo>
                    <a:cubicBezTo>
                      <a:pt x="7" y="0"/>
                      <a:pt x="0" y="8"/>
                      <a:pt x="0" y="18"/>
                    </a:cubicBezTo>
                    <a:cubicBezTo>
                      <a:pt x="0" y="28"/>
                      <a:pt x="8" y="35"/>
                      <a:pt x="18" y="35"/>
                    </a:cubicBezTo>
                  </a:path>
                </a:pathLst>
              </a:custGeom>
              <a:grpFill/>
              <a:ln>
                <a:noFill/>
              </a:ln>
            </p:spPr>
            <p:txBody>
              <a:bodyPr/>
              <a:lstStyle/>
              <a:p>
                <a:pPr>
                  <a:defRPr/>
                </a:pPr>
                <a:endParaRPr lang="zh-CN" altLang="en-US"/>
              </a:p>
            </p:txBody>
          </p:sp>
        </p:grpSp>
        <p:grpSp>
          <p:nvGrpSpPr>
            <p:cNvPr id="508" name="组合 507"/>
            <p:cNvGrpSpPr/>
            <p:nvPr/>
          </p:nvGrpSpPr>
          <p:grpSpPr>
            <a:xfrm>
              <a:off x="9467806" y="2662256"/>
              <a:ext cx="204605" cy="366924"/>
              <a:chOff x="3108356" y="2662256"/>
              <a:chExt cx="204605" cy="366924"/>
            </a:xfrm>
          </p:grpSpPr>
          <p:sp>
            <p:nvSpPr>
              <p:cNvPr id="699" name="Freeform 318"/>
              <p:cNvSpPr/>
              <p:nvPr/>
            </p:nvSpPr>
            <p:spPr bwMode="auto">
              <a:xfrm>
                <a:off x="3108356" y="2719544"/>
                <a:ext cx="204605" cy="309636"/>
              </a:xfrm>
              <a:custGeom>
                <a:avLst/>
                <a:gdLst>
                  <a:gd name="T0" fmla="*/ 31 w 121"/>
                  <a:gd name="T1" fmla="*/ 43 h 184"/>
                  <a:gd name="T2" fmla="*/ 4 w 121"/>
                  <a:gd name="T3" fmla="*/ 66 h 184"/>
                  <a:gd name="T4" fmla="*/ 3 w 121"/>
                  <a:gd name="T5" fmla="*/ 78 h 184"/>
                  <a:gd name="T6" fmla="*/ 15 w 121"/>
                  <a:gd name="T7" fmla="*/ 79 h 184"/>
                  <a:gd name="T8" fmla="*/ 42 w 121"/>
                  <a:gd name="T9" fmla="*/ 56 h 184"/>
                  <a:gd name="T10" fmla="*/ 44 w 121"/>
                  <a:gd name="T11" fmla="*/ 54 h 184"/>
                  <a:gd name="T12" fmla="*/ 46 w 121"/>
                  <a:gd name="T13" fmla="*/ 51 h 184"/>
                  <a:gd name="T14" fmla="*/ 50 w 121"/>
                  <a:gd name="T15" fmla="*/ 45 h 184"/>
                  <a:gd name="T16" fmla="*/ 54 w 121"/>
                  <a:gd name="T17" fmla="*/ 72 h 184"/>
                  <a:gd name="T18" fmla="*/ 58 w 121"/>
                  <a:gd name="T19" fmla="*/ 80 h 184"/>
                  <a:gd name="T20" fmla="*/ 41 w 121"/>
                  <a:gd name="T21" fmla="*/ 119 h 184"/>
                  <a:gd name="T22" fmla="*/ 41 w 121"/>
                  <a:gd name="T23" fmla="*/ 119 h 184"/>
                  <a:gd name="T24" fmla="*/ 41 w 121"/>
                  <a:gd name="T25" fmla="*/ 120 h 184"/>
                  <a:gd name="T26" fmla="*/ 39 w 121"/>
                  <a:gd name="T27" fmla="*/ 126 h 184"/>
                  <a:gd name="T28" fmla="*/ 32 w 121"/>
                  <a:gd name="T29" fmla="*/ 174 h 184"/>
                  <a:gd name="T30" fmla="*/ 43 w 121"/>
                  <a:gd name="T31" fmla="*/ 184 h 184"/>
                  <a:gd name="T32" fmla="*/ 54 w 121"/>
                  <a:gd name="T33" fmla="*/ 173 h 184"/>
                  <a:gd name="T34" fmla="*/ 61 w 121"/>
                  <a:gd name="T35" fmla="*/ 129 h 184"/>
                  <a:gd name="T36" fmla="*/ 77 w 121"/>
                  <a:gd name="T37" fmla="*/ 103 h 184"/>
                  <a:gd name="T38" fmla="*/ 96 w 121"/>
                  <a:gd name="T39" fmla="*/ 174 h 184"/>
                  <a:gd name="T40" fmla="*/ 109 w 121"/>
                  <a:gd name="T41" fmla="*/ 182 h 184"/>
                  <a:gd name="T42" fmla="*/ 117 w 121"/>
                  <a:gd name="T43" fmla="*/ 168 h 184"/>
                  <a:gd name="T44" fmla="*/ 95 w 121"/>
                  <a:gd name="T45" fmla="*/ 75 h 184"/>
                  <a:gd name="T46" fmla="*/ 97 w 121"/>
                  <a:gd name="T47" fmla="*/ 64 h 184"/>
                  <a:gd name="T48" fmla="*/ 91 w 121"/>
                  <a:gd name="T49" fmla="*/ 27 h 184"/>
                  <a:gd name="T50" fmla="*/ 96 w 121"/>
                  <a:gd name="T51" fmla="*/ 29 h 184"/>
                  <a:gd name="T52" fmla="*/ 103 w 121"/>
                  <a:gd name="T53" fmla="*/ 59 h 184"/>
                  <a:gd name="T54" fmla="*/ 113 w 121"/>
                  <a:gd name="T55" fmla="*/ 65 h 184"/>
                  <a:gd name="T56" fmla="*/ 120 w 121"/>
                  <a:gd name="T57" fmla="*/ 55 h 184"/>
                  <a:gd name="T58" fmla="*/ 111 w 121"/>
                  <a:gd name="T59" fmla="*/ 20 h 184"/>
                  <a:gd name="T60" fmla="*/ 104 w 121"/>
                  <a:gd name="T61" fmla="*/ 13 h 184"/>
                  <a:gd name="T62" fmla="*/ 81 w 121"/>
                  <a:gd name="T63" fmla="*/ 5 h 184"/>
                  <a:gd name="T64" fmla="*/ 64 w 121"/>
                  <a:gd name="T65" fmla="*/ 1 h 184"/>
                  <a:gd name="T66" fmla="*/ 50 w 121"/>
                  <a:gd name="T67" fmla="*/ 10 h 184"/>
                  <a:gd name="T68" fmla="*/ 50 w 121"/>
                  <a:gd name="T69" fmla="*/ 10 h 184"/>
                  <a:gd name="T70" fmla="*/ 50 w 121"/>
                  <a:gd name="T71" fmla="*/ 10 h 184"/>
                  <a:gd name="T72" fmla="*/ 49 w 121"/>
                  <a:gd name="T73" fmla="*/ 11 h 184"/>
                  <a:gd name="T74" fmla="*/ 32 w 121"/>
                  <a:gd name="T75" fmla="*/ 42 h 184"/>
                  <a:gd name="T76" fmla="*/ 31 w 121"/>
                  <a:gd name="T77" fmla="*/ 43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1" h="184">
                    <a:moveTo>
                      <a:pt x="31" y="43"/>
                    </a:moveTo>
                    <a:cubicBezTo>
                      <a:pt x="4" y="66"/>
                      <a:pt x="4" y="66"/>
                      <a:pt x="4" y="66"/>
                    </a:cubicBezTo>
                    <a:cubicBezTo>
                      <a:pt x="0" y="69"/>
                      <a:pt x="0" y="75"/>
                      <a:pt x="3" y="78"/>
                    </a:cubicBezTo>
                    <a:cubicBezTo>
                      <a:pt x="6" y="82"/>
                      <a:pt x="12" y="82"/>
                      <a:pt x="15" y="79"/>
                    </a:cubicBezTo>
                    <a:cubicBezTo>
                      <a:pt x="42" y="56"/>
                      <a:pt x="42" y="56"/>
                      <a:pt x="42" y="56"/>
                    </a:cubicBezTo>
                    <a:cubicBezTo>
                      <a:pt x="43" y="55"/>
                      <a:pt x="43" y="54"/>
                      <a:pt x="44" y="54"/>
                    </a:cubicBezTo>
                    <a:cubicBezTo>
                      <a:pt x="45" y="53"/>
                      <a:pt x="46" y="52"/>
                      <a:pt x="46" y="51"/>
                    </a:cubicBezTo>
                    <a:cubicBezTo>
                      <a:pt x="50" y="45"/>
                      <a:pt x="50" y="45"/>
                      <a:pt x="50" y="45"/>
                    </a:cubicBezTo>
                    <a:cubicBezTo>
                      <a:pt x="54" y="72"/>
                      <a:pt x="54" y="72"/>
                      <a:pt x="54" y="72"/>
                    </a:cubicBezTo>
                    <a:cubicBezTo>
                      <a:pt x="55" y="75"/>
                      <a:pt x="56" y="77"/>
                      <a:pt x="58" y="80"/>
                    </a:cubicBezTo>
                    <a:cubicBezTo>
                      <a:pt x="41" y="119"/>
                      <a:pt x="41" y="119"/>
                      <a:pt x="41" y="119"/>
                    </a:cubicBezTo>
                    <a:cubicBezTo>
                      <a:pt x="41" y="119"/>
                      <a:pt x="41" y="119"/>
                      <a:pt x="41" y="119"/>
                    </a:cubicBezTo>
                    <a:cubicBezTo>
                      <a:pt x="41" y="120"/>
                      <a:pt x="41" y="120"/>
                      <a:pt x="41" y="120"/>
                    </a:cubicBezTo>
                    <a:cubicBezTo>
                      <a:pt x="40" y="122"/>
                      <a:pt x="39" y="124"/>
                      <a:pt x="39" y="126"/>
                    </a:cubicBezTo>
                    <a:cubicBezTo>
                      <a:pt x="32" y="174"/>
                      <a:pt x="32" y="174"/>
                      <a:pt x="32" y="174"/>
                    </a:cubicBezTo>
                    <a:cubicBezTo>
                      <a:pt x="32" y="180"/>
                      <a:pt x="37" y="184"/>
                      <a:pt x="43" y="184"/>
                    </a:cubicBezTo>
                    <a:cubicBezTo>
                      <a:pt x="49" y="184"/>
                      <a:pt x="54" y="179"/>
                      <a:pt x="54" y="173"/>
                    </a:cubicBezTo>
                    <a:cubicBezTo>
                      <a:pt x="61" y="129"/>
                      <a:pt x="61" y="129"/>
                      <a:pt x="61" y="129"/>
                    </a:cubicBezTo>
                    <a:cubicBezTo>
                      <a:pt x="77" y="103"/>
                      <a:pt x="77" y="103"/>
                      <a:pt x="77" y="103"/>
                    </a:cubicBezTo>
                    <a:cubicBezTo>
                      <a:pt x="96" y="174"/>
                      <a:pt x="96" y="174"/>
                      <a:pt x="96" y="174"/>
                    </a:cubicBezTo>
                    <a:cubicBezTo>
                      <a:pt x="97" y="179"/>
                      <a:pt x="103" y="183"/>
                      <a:pt x="109" y="182"/>
                    </a:cubicBezTo>
                    <a:cubicBezTo>
                      <a:pt x="115" y="180"/>
                      <a:pt x="119" y="174"/>
                      <a:pt x="117" y="168"/>
                    </a:cubicBezTo>
                    <a:cubicBezTo>
                      <a:pt x="95" y="75"/>
                      <a:pt x="95" y="75"/>
                      <a:pt x="95" y="75"/>
                    </a:cubicBezTo>
                    <a:cubicBezTo>
                      <a:pt x="97" y="72"/>
                      <a:pt x="98" y="68"/>
                      <a:pt x="97" y="64"/>
                    </a:cubicBezTo>
                    <a:cubicBezTo>
                      <a:pt x="91" y="27"/>
                      <a:pt x="91" y="27"/>
                      <a:pt x="91" y="27"/>
                    </a:cubicBezTo>
                    <a:cubicBezTo>
                      <a:pt x="96" y="29"/>
                      <a:pt x="96" y="29"/>
                      <a:pt x="96" y="29"/>
                    </a:cubicBezTo>
                    <a:cubicBezTo>
                      <a:pt x="103" y="59"/>
                      <a:pt x="103" y="59"/>
                      <a:pt x="103" y="59"/>
                    </a:cubicBezTo>
                    <a:cubicBezTo>
                      <a:pt x="104" y="63"/>
                      <a:pt x="109" y="66"/>
                      <a:pt x="113" y="65"/>
                    </a:cubicBezTo>
                    <a:cubicBezTo>
                      <a:pt x="118" y="64"/>
                      <a:pt x="121" y="59"/>
                      <a:pt x="120" y="55"/>
                    </a:cubicBezTo>
                    <a:cubicBezTo>
                      <a:pt x="111" y="20"/>
                      <a:pt x="111" y="20"/>
                      <a:pt x="111" y="20"/>
                    </a:cubicBezTo>
                    <a:cubicBezTo>
                      <a:pt x="110" y="16"/>
                      <a:pt x="107" y="13"/>
                      <a:pt x="104" y="13"/>
                    </a:cubicBezTo>
                    <a:cubicBezTo>
                      <a:pt x="81" y="5"/>
                      <a:pt x="81" y="5"/>
                      <a:pt x="81" y="5"/>
                    </a:cubicBezTo>
                    <a:cubicBezTo>
                      <a:pt x="77" y="2"/>
                      <a:pt x="70" y="0"/>
                      <a:pt x="64" y="1"/>
                    </a:cubicBezTo>
                    <a:cubicBezTo>
                      <a:pt x="58" y="2"/>
                      <a:pt x="54" y="6"/>
                      <a:pt x="50" y="10"/>
                    </a:cubicBezTo>
                    <a:cubicBezTo>
                      <a:pt x="50" y="10"/>
                      <a:pt x="50" y="10"/>
                      <a:pt x="50" y="10"/>
                    </a:cubicBezTo>
                    <a:cubicBezTo>
                      <a:pt x="50" y="10"/>
                      <a:pt x="50" y="10"/>
                      <a:pt x="50" y="10"/>
                    </a:cubicBezTo>
                    <a:cubicBezTo>
                      <a:pt x="50" y="11"/>
                      <a:pt x="50" y="11"/>
                      <a:pt x="49" y="11"/>
                    </a:cubicBezTo>
                    <a:cubicBezTo>
                      <a:pt x="32" y="42"/>
                      <a:pt x="32" y="42"/>
                      <a:pt x="32" y="42"/>
                    </a:cubicBezTo>
                    <a:cubicBezTo>
                      <a:pt x="31" y="43"/>
                      <a:pt x="31" y="43"/>
                      <a:pt x="31" y="43"/>
                    </a:cubicBezTo>
                  </a:path>
                </a:pathLst>
              </a:custGeom>
              <a:solidFill>
                <a:schemeClr val="bg1">
                  <a:lumMod val="95000"/>
                </a:schemeClr>
              </a:solidFill>
              <a:ln>
                <a:noFill/>
              </a:ln>
            </p:spPr>
            <p:txBody>
              <a:bodyPr/>
              <a:lstStyle/>
              <a:p>
                <a:pPr>
                  <a:defRPr/>
                </a:pPr>
                <a:endParaRPr lang="zh-CN" altLang="en-US"/>
              </a:p>
            </p:txBody>
          </p:sp>
          <p:sp>
            <p:nvSpPr>
              <p:cNvPr id="700" name="Freeform 319"/>
              <p:cNvSpPr/>
              <p:nvPr/>
            </p:nvSpPr>
            <p:spPr bwMode="auto">
              <a:xfrm>
                <a:off x="3176559" y="2662256"/>
                <a:ext cx="57289" cy="57289"/>
              </a:xfrm>
              <a:custGeom>
                <a:avLst/>
                <a:gdLst>
                  <a:gd name="T0" fmla="*/ 17 w 34"/>
                  <a:gd name="T1" fmla="*/ 0 h 34"/>
                  <a:gd name="T2" fmla="*/ 0 w 34"/>
                  <a:gd name="T3" fmla="*/ 17 h 34"/>
                  <a:gd name="T4" fmla="*/ 18 w 34"/>
                  <a:gd name="T5" fmla="*/ 34 h 34"/>
                  <a:gd name="T6" fmla="*/ 34 w 34"/>
                  <a:gd name="T7" fmla="*/ 16 h 34"/>
                  <a:gd name="T8" fmla="*/ 17 w 34"/>
                  <a:gd name="T9" fmla="*/ 0 h 34"/>
                </a:gdLst>
                <a:ahLst/>
                <a:cxnLst>
                  <a:cxn ang="0">
                    <a:pos x="T0" y="T1"/>
                  </a:cxn>
                  <a:cxn ang="0">
                    <a:pos x="T2" y="T3"/>
                  </a:cxn>
                  <a:cxn ang="0">
                    <a:pos x="T4" y="T5"/>
                  </a:cxn>
                  <a:cxn ang="0">
                    <a:pos x="T6" y="T7"/>
                  </a:cxn>
                  <a:cxn ang="0">
                    <a:pos x="T8" y="T9"/>
                  </a:cxn>
                </a:cxnLst>
                <a:rect l="0" t="0" r="r" b="b"/>
                <a:pathLst>
                  <a:path w="34" h="34">
                    <a:moveTo>
                      <a:pt x="17" y="0"/>
                    </a:moveTo>
                    <a:cubicBezTo>
                      <a:pt x="8" y="0"/>
                      <a:pt x="0" y="8"/>
                      <a:pt x="0" y="17"/>
                    </a:cubicBezTo>
                    <a:cubicBezTo>
                      <a:pt x="1" y="26"/>
                      <a:pt x="8" y="34"/>
                      <a:pt x="18" y="34"/>
                    </a:cubicBezTo>
                    <a:cubicBezTo>
                      <a:pt x="27" y="33"/>
                      <a:pt x="34" y="26"/>
                      <a:pt x="34" y="16"/>
                    </a:cubicBezTo>
                    <a:cubicBezTo>
                      <a:pt x="34" y="7"/>
                      <a:pt x="26" y="0"/>
                      <a:pt x="17" y="0"/>
                    </a:cubicBezTo>
                  </a:path>
                </a:pathLst>
              </a:custGeom>
              <a:solidFill>
                <a:schemeClr val="bg1">
                  <a:lumMod val="95000"/>
                </a:schemeClr>
              </a:solidFill>
              <a:ln>
                <a:noFill/>
              </a:ln>
            </p:spPr>
            <p:txBody>
              <a:bodyPr/>
              <a:lstStyle/>
              <a:p>
                <a:pPr>
                  <a:defRPr/>
                </a:pPr>
                <a:endParaRPr lang="zh-CN" altLang="en-US"/>
              </a:p>
            </p:txBody>
          </p:sp>
        </p:grpSp>
        <p:sp>
          <p:nvSpPr>
            <p:cNvPr id="509" name="Freeform 320"/>
            <p:cNvSpPr/>
            <p:nvPr/>
          </p:nvSpPr>
          <p:spPr bwMode="auto">
            <a:xfrm>
              <a:off x="9998415" y="2377173"/>
              <a:ext cx="141859" cy="100938"/>
            </a:xfrm>
            <a:custGeom>
              <a:avLst/>
              <a:gdLst>
                <a:gd name="T0" fmla="*/ 49 w 84"/>
                <a:gd name="T1" fmla="*/ 7 h 60"/>
                <a:gd name="T2" fmla="*/ 33 w 84"/>
                <a:gd name="T3" fmla="*/ 8 h 60"/>
                <a:gd name="T4" fmla="*/ 4 w 84"/>
                <a:gd name="T5" fmla="*/ 46 h 60"/>
                <a:gd name="T6" fmla="*/ 13 w 84"/>
                <a:gd name="T7" fmla="*/ 60 h 60"/>
                <a:gd name="T8" fmla="*/ 71 w 84"/>
                <a:gd name="T9" fmla="*/ 59 h 60"/>
                <a:gd name="T10" fmla="*/ 79 w 84"/>
                <a:gd name="T11" fmla="*/ 44 h 60"/>
                <a:gd name="T12" fmla="*/ 49 w 84"/>
                <a:gd name="T13" fmla="*/ 7 h 60"/>
              </a:gdLst>
              <a:ahLst/>
              <a:cxnLst>
                <a:cxn ang="0">
                  <a:pos x="T0" y="T1"/>
                </a:cxn>
                <a:cxn ang="0">
                  <a:pos x="T2" y="T3"/>
                </a:cxn>
                <a:cxn ang="0">
                  <a:pos x="T4" y="T5"/>
                </a:cxn>
                <a:cxn ang="0">
                  <a:pos x="T6" y="T7"/>
                </a:cxn>
                <a:cxn ang="0">
                  <a:pos x="T8" y="T9"/>
                </a:cxn>
                <a:cxn ang="0">
                  <a:pos x="T10" y="T11"/>
                </a:cxn>
                <a:cxn ang="0">
                  <a:pos x="T12" y="T13"/>
                </a:cxn>
              </a:cxnLst>
              <a:rect l="0" t="0" r="r" b="b"/>
              <a:pathLst>
                <a:path w="84" h="60">
                  <a:moveTo>
                    <a:pt x="49" y="7"/>
                  </a:moveTo>
                  <a:cubicBezTo>
                    <a:pt x="45" y="0"/>
                    <a:pt x="37" y="0"/>
                    <a:pt x="33" y="8"/>
                  </a:cubicBezTo>
                  <a:cubicBezTo>
                    <a:pt x="4" y="46"/>
                    <a:pt x="4" y="46"/>
                    <a:pt x="4" y="46"/>
                  </a:cubicBezTo>
                  <a:cubicBezTo>
                    <a:pt x="0" y="54"/>
                    <a:pt x="4" y="60"/>
                    <a:pt x="13" y="60"/>
                  </a:cubicBezTo>
                  <a:cubicBezTo>
                    <a:pt x="71" y="59"/>
                    <a:pt x="71" y="59"/>
                    <a:pt x="71" y="59"/>
                  </a:cubicBezTo>
                  <a:cubicBezTo>
                    <a:pt x="80" y="59"/>
                    <a:pt x="84" y="52"/>
                    <a:pt x="79" y="44"/>
                  </a:cubicBezTo>
                  <a:cubicBezTo>
                    <a:pt x="49" y="7"/>
                    <a:pt x="49" y="7"/>
                    <a:pt x="49" y="7"/>
                  </a:cubicBezTo>
                </a:path>
              </a:pathLst>
            </a:custGeom>
            <a:solidFill>
              <a:schemeClr val="bg1">
                <a:lumMod val="95000"/>
              </a:schemeClr>
            </a:solidFill>
            <a:ln>
              <a:noFill/>
            </a:ln>
          </p:spPr>
          <p:txBody>
            <a:bodyPr/>
            <a:lstStyle/>
            <a:p>
              <a:pPr>
                <a:defRPr/>
              </a:pPr>
              <a:endParaRPr lang="zh-CN" altLang="en-US"/>
            </a:p>
          </p:txBody>
        </p:sp>
        <p:sp>
          <p:nvSpPr>
            <p:cNvPr id="510" name="Freeform 321"/>
            <p:cNvSpPr/>
            <p:nvPr/>
          </p:nvSpPr>
          <p:spPr bwMode="auto">
            <a:xfrm>
              <a:off x="10001143" y="2561317"/>
              <a:ext cx="141859" cy="102303"/>
            </a:xfrm>
            <a:custGeom>
              <a:avLst/>
              <a:gdLst>
                <a:gd name="T0" fmla="*/ 13 w 84"/>
                <a:gd name="T1" fmla="*/ 2 h 61"/>
                <a:gd name="T2" fmla="*/ 5 w 84"/>
                <a:gd name="T3" fmla="*/ 16 h 61"/>
                <a:gd name="T4" fmla="*/ 34 w 84"/>
                <a:gd name="T5" fmla="*/ 53 h 61"/>
                <a:gd name="T6" fmla="*/ 51 w 84"/>
                <a:gd name="T7" fmla="*/ 53 h 61"/>
                <a:gd name="T8" fmla="*/ 79 w 84"/>
                <a:gd name="T9" fmla="*/ 15 h 61"/>
                <a:gd name="T10" fmla="*/ 71 w 84"/>
                <a:gd name="T11" fmla="*/ 0 h 61"/>
                <a:gd name="T12" fmla="*/ 13 w 84"/>
                <a:gd name="T13" fmla="*/ 2 h 61"/>
              </a:gdLst>
              <a:ahLst/>
              <a:cxnLst>
                <a:cxn ang="0">
                  <a:pos x="T0" y="T1"/>
                </a:cxn>
                <a:cxn ang="0">
                  <a:pos x="T2" y="T3"/>
                </a:cxn>
                <a:cxn ang="0">
                  <a:pos x="T4" y="T5"/>
                </a:cxn>
                <a:cxn ang="0">
                  <a:pos x="T6" y="T7"/>
                </a:cxn>
                <a:cxn ang="0">
                  <a:pos x="T8" y="T9"/>
                </a:cxn>
                <a:cxn ang="0">
                  <a:pos x="T10" y="T11"/>
                </a:cxn>
                <a:cxn ang="0">
                  <a:pos x="T12" y="T13"/>
                </a:cxn>
              </a:cxnLst>
              <a:rect l="0" t="0" r="r" b="b"/>
              <a:pathLst>
                <a:path w="84" h="61">
                  <a:moveTo>
                    <a:pt x="13" y="2"/>
                  </a:moveTo>
                  <a:cubicBezTo>
                    <a:pt x="3" y="2"/>
                    <a:pt x="0" y="8"/>
                    <a:pt x="5" y="16"/>
                  </a:cubicBezTo>
                  <a:cubicBezTo>
                    <a:pt x="34" y="53"/>
                    <a:pt x="34" y="53"/>
                    <a:pt x="34" y="53"/>
                  </a:cubicBezTo>
                  <a:cubicBezTo>
                    <a:pt x="39" y="61"/>
                    <a:pt x="47" y="61"/>
                    <a:pt x="51" y="53"/>
                  </a:cubicBezTo>
                  <a:cubicBezTo>
                    <a:pt x="79" y="15"/>
                    <a:pt x="79" y="15"/>
                    <a:pt x="79" y="15"/>
                  </a:cubicBezTo>
                  <a:cubicBezTo>
                    <a:pt x="84" y="7"/>
                    <a:pt x="80" y="0"/>
                    <a:pt x="71" y="0"/>
                  </a:cubicBezTo>
                  <a:cubicBezTo>
                    <a:pt x="13" y="2"/>
                    <a:pt x="13" y="2"/>
                    <a:pt x="13" y="2"/>
                  </a:cubicBezTo>
                </a:path>
              </a:pathLst>
            </a:custGeom>
            <a:solidFill>
              <a:schemeClr val="bg1">
                <a:lumMod val="95000"/>
              </a:schemeClr>
            </a:solidFill>
            <a:ln>
              <a:noFill/>
            </a:ln>
          </p:spPr>
          <p:txBody>
            <a:bodyPr/>
            <a:lstStyle/>
            <a:p>
              <a:pPr>
                <a:defRPr/>
              </a:pPr>
              <a:endParaRPr lang="zh-CN" altLang="en-US"/>
            </a:p>
          </p:txBody>
        </p:sp>
        <p:sp>
          <p:nvSpPr>
            <p:cNvPr id="511" name="Freeform 322"/>
            <p:cNvSpPr/>
            <p:nvPr/>
          </p:nvSpPr>
          <p:spPr bwMode="auto">
            <a:xfrm>
              <a:off x="9845644" y="2561317"/>
              <a:ext cx="130947" cy="186873"/>
            </a:xfrm>
            <a:custGeom>
              <a:avLst/>
              <a:gdLst>
                <a:gd name="T0" fmla="*/ 37 w 77"/>
                <a:gd name="T1" fmla="*/ 111 h 111"/>
                <a:gd name="T2" fmla="*/ 40 w 77"/>
                <a:gd name="T3" fmla="*/ 111 h 111"/>
                <a:gd name="T4" fmla="*/ 47 w 77"/>
                <a:gd name="T5" fmla="*/ 104 h 111"/>
                <a:gd name="T6" fmla="*/ 47 w 77"/>
                <a:gd name="T7" fmla="*/ 38 h 111"/>
                <a:gd name="T8" fmla="*/ 67 w 77"/>
                <a:gd name="T9" fmla="*/ 38 h 111"/>
                <a:gd name="T10" fmla="*/ 77 w 77"/>
                <a:gd name="T11" fmla="*/ 28 h 111"/>
                <a:gd name="T12" fmla="*/ 77 w 77"/>
                <a:gd name="T13" fmla="*/ 10 h 111"/>
                <a:gd name="T14" fmla="*/ 67 w 77"/>
                <a:gd name="T15" fmla="*/ 0 h 111"/>
                <a:gd name="T16" fmla="*/ 10 w 77"/>
                <a:gd name="T17" fmla="*/ 0 h 111"/>
                <a:gd name="T18" fmla="*/ 0 w 77"/>
                <a:gd name="T19" fmla="*/ 10 h 111"/>
                <a:gd name="T20" fmla="*/ 0 w 77"/>
                <a:gd name="T21" fmla="*/ 28 h 111"/>
                <a:gd name="T22" fmla="*/ 10 w 77"/>
                <a:gd name="T23" fmla="*/ 38 h 111"/>
                <a:gd name="T24" fmla="*/ 30 w 77"/>
                <a:gd name="T25" fmla="*/ 38 h 111"/>
                <a:gd name="T26" fmla="*/ 30 w 77"/>
                <a:gd name="T27" fmla="*/ 104 h 111"/>
                <a:gd name="T28" fmla="*/ 37 w 77"/>
                <a:gd name="T29" fmla="*/ 111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7" h="111">
                  <a:moveTo>
                    <a:pt x="37" y="111"/>
                  </a:moveTo>
                  <a:cubicBezTo>
                    <a:pt x="40" y="111"/>
                    <a:pt x="40" y="111"/>
                    <a:pt x="40" y="111"/>
                  </a:cubicBezTo>
                  <a:cubicBezTo>
                    <a:pt x="43" y="111"/>
                    <a:pt x="47" y="108"/>
                    <a:pt x="47" y="104"/>
                  </a:cubicBezTo>
                  <a:cubicBezTo>
                    <a:pt x="47" y="38"/>
                    <a:pt x="47" y="38"/>
                    <a:pt x="47" y="38"/>
                  </a:cubicBezTo>
                  <a:cubicBezTo>
                    <a:pt x="67" y="38"/>
                    <a:pt x="67" y="38"/>
                    <a:pt x="67" y="38"/>
                  </a:cubicBezTo>
                  <a:cubicBezTo>
                    <a:pt x="72" y="38"/>
                    <a:pt x="77" y="33"/>
                    <a:pt x="77" y="28"/>
                  </a:cubicBezTo>
                  <a:cubicBezTo>
                    <a:pt x="77" y="10"/>
                    <a:pt x="77" y="10"/>
                    <a:pt x="77" y="10"/>
                  </a:cubicBezTo>
                  <a:cubicBezTo>
                    <a:pt x="77" y="5"/>
                    <a:pt x="73" y="0"/>
                    <a:pt x="67" y="0"/>
                  </a:cubicBezTo>
                  <a:cubicBezTo>
                    <a:pt x="10" y="0"/>
                    <a:pt x="10" y="0"/>
                    <a:pt x="10" y="0"/>
                  </a:cubicBezTo>
                  <a:cubicBezTo>
                    <a:pt x="5" y="0"/>
                    <a:pt x="1" y="4"/>
                    <a:pt x="0" y="10"/>
                  </a:cubicBezTo>
                  <a:cubicBezTo>
                    <a:pt x="0" y="28"/>
                    <a:pt x="0" y="28"/>
                    <a:pt x="0" y="28"/>
                  </a:cubicBezTo>
                  <a:cubicBezTo>
                    <a:pt x="0" y="33"/>
                    <a:pt x="5" y="37"/>
                    <a:pt x="10" y="38"/>
                  </a:cubicBezTo>
                  <a:cubicBezTo>
                    <a:pt x="30" y="38"/>
                    <a:pt x="30" y="38"/>
                    <a:pt x="30" y="38"/>
                  </a:cubicBezTo>
                  <a:cubicBezTo>
                    <a:pt x="30" y="104"/>
                    <a:pt x="30" y="104"/>
                    <a:pt x="30" y="104"/>
                  </a:cubicBezTo>
                  <a:cubicBezTo>
                    <a:pt x="30" y="107"/>
                    <a:pt x="33" y="111"/>
                    <a:pt x="37" y="111"/>
                  </a:cubicBezTo>
                </a:path>
              </a:pathLst>
            </a:custGeom>
            <a:solidFill>
              <a:schemeClr val="bg1">
                <a:lumMod val="95000"/>
              </a:schemeClr>
            </a:solidFill>
            <a:ln>
              <a:noFill/>
            </a:ln>
          </p:spPr>
          <p:txBody>
            <a:bodyPr/>
            <a:lstStyle/>
            <a:p>
              <a:pPr>
                <a:defRPr/>
              </a:pPr>
              <a:endParaRPr lang="zh-CN" altLang="en-US"/>
            </a:p>
          </p:txBody>
        </p:sp>
        <p:sp>
          <p:nvSpPr>
            <p:cNvPr id="512" name="Freeform 323"/>
            <p:cNvSpPr>
              <a:spLocks noEditPoints="1"/>
            </p:cNvSpPr>
            <p:nvPr/>
          </p:nvSpPr>
          <p:spPr bwMode="auto">
            <a:xfrm>
              <a:off x="9110431" y="3475219"/>
              <a:ext cx="407846" cy="392842"/>
            </a:xfrm>
            <a:custGeom>
              <a:avLst/>
              <a:gdLst>
                <a:gd name="T0" fmla="*/ 225 w 242"/>
                <a:gd name="T1" fmla="*/ 89 h 233"/>
                <a:gd name="T2" fmla="*/ 225 w 242"/>
                <a:gd name="T3" fmla="*/ 15 h 233"/>
                <a:gd name="T4" fmla="*/ 212 w 242"/>
                <a:gd name="T5" fmla="*/ 2 h 233"/>
                <a:gd name="T6" fmla="*/ 175 w 242"/>
                <a:gd name="T7" fmla="*/ 2 h 233"/>
                <a:gd name="T8" fmla="*/ 162 w 242"/>
                <a:gd name="T9" fmla="*/ 15 h 233"/>
                <a:gd name="T10" fmla="*/ 162 w 242"/>
                <a:gd name="T11" fmla="*/ 30 h 233"/>
                <a:gd name="T12" fmla="*/ 143 w 242"/>
                <a:gd name="T13" fmla="*/ 11 h 233"/>
                <a:gd name="T14" fmla="*/ 99 w 242"/>
                <a:gd name="T15" fmla="*/ 11 h 233"/>
                <a:gd name="T16" fmla="*/ 11 w 242"/>
                <a:gd name="T17" fmla="*/ 95 h 233"/>
                <a:gd name="T18" fmla="*/ 18 w 242"/>
                <a:gd name="T19" fmla="*/ 116 h 233"/>
                <a:gd name="T20" fmla="*/ 18 w 242"/>
                <a:gd name="T21" fmla="*/ 223 h 233"/>
                <a:gd name="T22" fmla="*/ 28 w 242"/>
                <a:gd name="T23" fmla="*/ 233 h 233"/>
                <a:gd name="T24" fmla="*/ 214 w 242"/>
                <a:gd name="T25" fmla="*/ 233 h 233"/>
                <a:gd name="T26" fmla="*/ 225 w 242"/>
                <a:gd name="T27" fmla="*/ 223 h 233"/>
                <a:gd name="T28" fmla="*/ 225 w 242"/>
                <a:gd name="T29" fmla="*/ 116 h 233"/>
                <a:gd name="T30" fmla="*/ 231 w 242"/>
                <a:gd name="T31" fmla="*/ 95 h 233"/>
                <a:gd name="T32" fmla="*/ 225 w 242"/>
                <a:gd name="T33" fmla="*/ 89 h 233"/>
                <a:gd name="T34" fmla="*/ 104 w 242"/>
                <a:gd name="T35" fmla="*/ 216 h 233"/>
                <a:gd name="T36" fmla="*/ 43 w 242"/>
                <a:gd name="T37" fmla="*/ 216 h 233"/>
                <a:gd name="T38" fmla="*/ 43 w 242"/>
                <a:gd name="T39" fmla="*/ 146 h 233"/>
                <a:gd name="T40" fmla="*/ 55 w 242"/>
                <a:gd name="T41" fmla="*/ 134 h 233"/>
                <a:gd name="T42" fmla="*/ 92 w 242"/>
                <a:gd name="T43" fmla="*/ 134 h 233"/>
                <a:gd name="T44" fmla="*/ 104 w 242"/>
                <a:gd name="T45" fmla="*/ 146 h 233"/>
                <a:gd name="T46" fmla="*/ 104 w 242"/>
                <a:gd name="T47" fmla="*/ 216 h 233"/>
                <a:gd name="T48" fmla="*/ 162 w 242"/>
                <a:gd name="T49" fmla="*/ 192 h 233"/>
                <a:gd name="T50" fmla="*/ 149 w 242"/>
                <a:gd name="T51" fmla="*/ 192 h 233"/>
                <a:gd name="T52" fmla="*/ 137 w 242"/>
                <a:gd name="T53" fmla="*/ 180 h 233"/>
                <a:gd name="T54" fmla="*/ 137 w 242"/>
                <a:gd name="T55" fmla="*/ 169 h 233"/>
                <a:gd name="T56" fmla="*/ 162 w 242"/>
                <a:gd name="T57" fmla="*/ 169 h 233"/>
                <a:gd name="T58" fmla="*/ 162 w 242"/>
                <a:gd name="T59" fmla="*/ 192 h 233"/>
                <a:gd name="T60" fmla="*/ 162 w 242"/>
                <a:gd name="T61" fmla="*/ 157 h 233"/>
                <a:gd name="T62" fmla="*/ 137 w 242"/>
                <a:gd name="T63" fmla="*/ 157 h 233"/>
                <a:gd name="T64" fmla="*/ 137 w 242"/>
                <a:gd name="T65" fmla="*/ 146 h 233"/>
                <a:gd name="T66" fmla="*/ 149 w 242"/>
                <a:gd name="T67" fmla="*/ 134 h 233"/>
                <a:gd name="T68" fmla="*/ 162 w 242"/>
                <a:gd name="T69" fmla="*/ 134 h 233"/>
                <a:gd name="T70" fmla="*/ 162 w 242"/>
                <a:gd name="T71" fmla="*/ 157 h 233"/>
                <a:gd name="T72" fmla="*/ 198 w 242"/>
                <a:gd name="T73" fmla="*/ 180 h 233"/>
                <a:gd name="T74" fmla="*/ 186 w 242"/>
                <a:gd name="T75" fmla="*/ 192 h 233"/>
                <a:gd name="T76" fmla="*/ 173 w 242"/>
                <a:gd name="T77" fmla="*/ 192 h 233"/>
                <a:gd name="T78" fmla="*/ 173 w 242"/>
                <a:gd name="T79" fmla="*/ 169 h 233"/>
                <a:gd name="T80" fmla="*/ 198 w 242"/>
                <a:gd name="T81" fmla="*/ 169 h 233"/>
                <a:gd name="T82" fmla="*/ 198 w 242"/>
                <a:gd name="T83" fmla="*/ 180 h 233"/>
                <a:gd name="T84" fmla="*/ 198 w 242"/>
                <a:gd name="T85" fmla="*/ 157 h 233"/>
                <a:gd name="T86" fmla="*/ 173 w 242"/>
                <a:gd name="T87" fmla="*/ 157 h 233"/>
                <a:gd name="T88" fmla="*/ 173 w 242"/>
                <a:gd name="T89" fmla="*/ 134 h 233"/>
                <a:gd name="T90" fmla="*/ 186 w 242"/>
                <a:gd name="T91" fmla="*/ 134 h 233"/>
                <a:gd name="T92" fmla="*/ 198 w 242"/>
                <a:gd name="T93" fmla="*/ 146 h 233"/>
                <a:gd name="T94" fmla="*/ 198 w 242"/>
                <a:gd name="T95" fmla="*/ 157 h 2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42" h="233">
                  <a:moveTo>
                    <a:pt x="225" y="89"/>
                  </a:moveTo>
                  <a:cubicBezTo>
                    <a:pt x="225" y="15"/>
                    <a:pt x="225" y="15"/>
                    <a:pt x="225" y="15"/>
                  </a:cubicBezTo>
                  <a:cubicBezTo>
                    <a:pt x="225" y="8"/>
                    <a:pt x="219" y="2"/>
                    <a:pt x="212" y="2"/>
                  </a:cubicBezTo>
                  <a:cubicBezTo>
                    <a:pt x="175" y="2"/>
                    <a:pt x="175" y="2"/>
                    <a:pt x="175" y="2"/>
                  </a:cubicBezTo>
                  <a:cubicBezTo>
                    <a:pt x="168" y="2"/>
                    <a:pt x="162" y="8"/>
                    <a:pt x="162" y="15"/>
                  </a:cubicBezTo>
                  <a:cubicBezTo>
                    <a:pt x="162" y="30"/>
                    <a:pt x="162" y="30"/>
                    <a:pt x="162" y="30"/>
                  </a:cubicBezTo>
                  <a:cubicBezTo>
                    <a:pt x="143" y="11"/>
                    <a:pt x="143" y="11"/>
                    <a:pt x="143" y="11"/>
                  </a:cubicBezTo>
                  <a:cubicBezTo>
                    <a:pt x="131" y="0"/>
                    <a:pt x="111" y="0"/>
                    <a:pt x="99" y="11"/>
                  </a:cubicBezTo>
                  <a:cubicBezTo>
                    <a:pt x="11" y="95"/>
                    <a:pt x="11" y="95"/>
                    <a:pt x="11" y="95"/>
                  </a:cubicBezTo>
                  <a:cubicBezTo>
                    <a:pt x="0" y="106"/>
                    <a:pt x="3" y="116"/>
                    <a:pt x="18" y="116"/>
                  </a:cubicBezTo>
                  <a:cubicBezTo>
                    <a:pt x="18" y="223"/>
                    <a:pt x="18" y="223"/>
                    <a:pt x="18" y="223"/>
                  </a:cubicBezTo>
                  <a:cubicBezTo>
                    <a:pt x="18" y="229"/>
                    <a:pt x="22" y="233"/>
                    <a:pt x="28" y="233"/>
                  </a:cubicBezTo>
                  <a:cubicBezTo>
                    <a:pt x="214" y="233"/>
                    <a:pt x="214" y="233"/>
                    <a:pt x="214" y="233"/>
                  </a:cubicBezTo>
                  <a:cubicBezTo>
                    <a:pt x="220" y="233"/>
                    <a:pt x="225" y="229"/>
                    <a:pt x="225" y="223"/>
                  </a:cubicBezTo>
                  <a:cubicBezTo>
                    <a:pt x="225" y="116"/>
                    <a:pt x="225" y="116"/>
                    <a:pt x="225" y="116"/>
                  </a:cubicBezTo>
                  <a:cubicBezTo>
                    <a:pt x="239" y="116"/>
                    <a:pt x="242" y="106"/>
                    <a:pt x="231" y="95"/>
                  </a:cubicBezTo>
                  <a:cubicBezTo>
                    <a:pt x="225" y="89"/>
                    <a:pt x="225" y="89"/>
                    <a:pt x="225" y="89"/>
                  </a:cubicBezTo>
                  <a:moveTo>
                    <a:pt x="104" y="216"/>
                  </a:moveTo>
                  <a:cubicBezTo>
                    <a:pt x="43" y="216"/>
                    <a:pt x="43" y="216"/>
                    <a:pt x="43" y="216"/>
                  </a:cubicBezTo>
                  <a:cubicBezTo>
                    <a:pt x="43" y="146"/>
                    <a:pt x="43" y="146"/>
                    <a:pt x="43" y="146"/>
                  </a:cubicBezTo>
                  <a:cubicBezTo>
                    <a:pt x="43" y="139"/>
                    <a:pt x="48" y="134"/>
                    <a:pt x="55" y="134"/>
                  </a:cubicBezTo>
                  <a:cubicBezTo>
                    <a:pt x="92" y="134"/>
                    <a:pt x="92" y="134"/>
                    <a:pt x="92" y="134"/>
                  </a:cubicBezTo>
                  <a:cubicBezTo>
                    <a:pt x="99" y="134"/>
                    <a:pt x="104" y="139"/>
                    <a:pt x="104" y="146"/>
                  </a:cubicBezTo>
                  <a:cubicBezTo>
                    <a:pt x="104" y="216"/>
                    <a:pt x="104" y="216"/>
                    <a:pt x="104" y="216"/>
                  </a:cubicBezTo>
                  <a:moveTo>
                    <a:pt x="162" y="192"/>
                  </a:moveTo>
                  <a:cubicBezTo>
                    <a:pt x="149" y="192"/>
                    <a:pt x="149" y="192"/>
                    <a:pt x="149" y="192"/>
                  </a:cubicBezTo>
                  <a:cubicBezTo>
                    <a:pt x="142" y="192"/>
                    <a:pt x="137" y="187"/>
                    <a:pt x="137" y="180"/>
                  </a:cubicBezTo>
                  <a:cubicBezTo>
                    <a:pt x="137" y="169"/>
                    <a:pt x="137" y="169"/>
                    <a:pt x="137" y="169"/>
                  </a:cubicBezTo>
                  <a:cubicBezTo>
                    <a:pt x="162" y="169"/>
                    <a:pt x="162" y="169"/>
                    <a:pt x="162" y="169"/>
                  </a:cubicBezTo>
                  <a:cubicBezTo>
                    <a:pt x="162" y="192"/>
                    <a:pt x="162" y="192"/>
                    <a:pt x="162" y="192"/>
                  </a:cubicBezTo>
                  <a:moveTo>
                    <a:pt x="162" y="157"/>
                  </a:moveTo>
                  <a:cubicBezTo>
                    <a:pt x="137" y="157"/>
                    <a:pt x="137" y="157"/>
                    <a:pt x="137" y="157"/>
                  </a:cubicBezTo>
                  <a:cubicBezTo>
                    <a:pt x="137" y="146"/>
                    <a:pt x="137" y="146"/>
                    <a:pt x="137" y="146"/>
                  </a:cubicBezTo>
                  <a:cubicBezTo>
                    <a:pt x="137" y="139"/>
                    <a:pt x="142" y="134"/>
                    <a:pt x="149" y="134"/>
                  </a:cubicBezTo>
                  <a:cubicBezTo>
                    <a:pt x="162" y="134"/>
                    <a:pt x="162" y="134"/>
                    <a:pt x="162" y="134"/>
                  </a:cubicBezTo>
                  <a:cubicBezTo>
                    <a:pt x="162" y="157"/>
                    <a:pt x="162" y="157"/>
                    <a:pt x="162" y="157"/>
                  </a:cubicBezTo>
                  <a:moveTo>
                    <a:pt x="198" y="180"/>
                  </a:moveTo>
                  <a:cubicBezTo>
                    <a:pt x="198" y="187"/>
                    <a:pt x="193" y="192"/>
                    <a:pt x="186" y="192"/>
                  </a:cubicBezTo>
                  <a:cubicBezTo>
                    <a:pt x="173" y="192"/>
                    <a:pt x="173" y="192"/>
                    <a:pt x="173" y="192"/>
                  </a:cubicBezTo>
                  <a:cubicBezTo>
                    <a:pt x="173" y="169"/>
                    <a:pt x="173" y="169"/>
                    <a:pt x="173" y="169"/>
                  </a:cubicBezTo>
                  <a:cubicBezTo>
                    <a:pt x="198" y="169"/>
                    <a:pt x="198" y="169"/>
                    <a:pt x="198" y="169"/>
                  </a:cubicBezTo>
                  <a:cubicBezTo>
                    <a:pt x="198" y="180"/>
                    <a:pt x="198" y="180"/>
                    <a:pt x="198" y="180"/>
                  </a:cubicBezTo>
                  <a:moveTo>
                    <a:pt x="198" y="157"/>
                  </a:moveTo>
                  <a:cubicBezTo>
                    <a:pt x="173" y="157"/>
                    <a:pt x="173" y="157"/>
                    <a:pt x="173" y="157"/>
                  </a:cubicBezTo>
                  <a:cubicBezTo>
                    <a:pt x="173" y="134"/>
                    <a:pt x="173" y="134"/>
                    <a:pt x="173" y="134"/>
                  </a:cubicBezTo>
                  <a:cubicBezTo>
                    <a:pt x="186" y="134"/>
                    <a:pt x="186" y="134"/>
                    <a:pt x="186" y="134"/>
                  </a:cubicBezTo>
                  <a:cubicBezTo>
                    <a:pt x="193" y="134"/>
                    <a:pt x="198" y="139"/>
                    <a:pt x="198" y="146"/>
                  </a:cubicBezTo>
                  <a:cubicBezTo>
                    <a:pt x="198" y="157"/>
                    <a:pt x="198" y="157"/>
                    <a:pt x="198" y="157"/>
                  </a:cubicBezTo>
                </a:path>
              </a:pathLst>
            </a:custGeom>
            <a:solidFill>
              <a:schemeClr val="bg1">
                <a:lumMod val="75000"/>
              </a:schemeClr>
            </a:solidFill>
            <a:ln>
              <a:noFill/>
            </a:ln>
          </p:spPr>
          <p:txBody>
            <a:bodyPr/>
            <a:lstStyle/>
            <a:p>
              <a:pPr>
                <a:defRPr/>
              </a:pPr>
              <a:endParaRPr lang="zh-CN" altLang="en-US"/>
            </a:p>
          </p:txBody>
        </p:sp>
        <p:grpSp>
          <p:nvGrpSpPr>
            <p:cNvPr id="513" name="组合 512"/>
            <p:cNvGrpSpPr/>
            <p:nvPr/>
          </p:nvGrpSpPr>
          <p:grpSpPr>
            <a:xfrm>
              <a:off x="9703784" y="2735913"/>
              <a:ext cx="196421" cy="293268"/>
              <a:chOff x="3842242" y="2663908"/>
              <a:chExt cx="196421" cy="293268"/>
            </a:xfrm>
          </p:grpSpPr>
          <p:sp>
            <p:nvSpPr>
              <p:cNvPr id="697" name="Freeform 324"/>
              <p:cNvSpPr>
                <a:spLocks noEditPoints="1"/>
              </p:cNvSpPr>
              <p:nvPr/>
            </p:nvSpPr>
            <p:spPr bwMode="auto">
              <a:xfrm>
                <a:off x="3917265" y="2713014"/>
                <a:ext cx="49105" cy="98210"/>
              </a:xfrm>
              <a:custGeom>
                <a:avLst/>
                <a:gdLst>
                  <a:gd name="T0" fmla="*/ 4 w 29"/>
                  <a:gd name="T1" fmla="*/ 49 h 58"/>
                  <a:gd name="T2" fmla="*/ 9 w 29"/>
                  <a:gd name="T3" fmla="*/ 50 h 58"/>
                  <a:gd name="T4" fmla="*/ 9 w 29"/>
                  <a:gd name="T5" fmla="*/ 56 h 58"/>
                  <a:gd name="T6" fmla="*/ 11 w 29"/>
                  <a:gd name="T7" fmla="*/ 58 h 58"/>
                  <a:gd name="T8" fmla="*/ 13 w 29"/>
                  <a:gd name="T9" fmla="*/ 56 h 58"/>
                  <a:gd name="T10" fmla="*/ 13 w 29"/>
                  <a:gd name="T11" fmla="*/ 50 h 58"/>
                  <a:gd name="T12" fmla="*/ 17 w 29"/>
                  <a:gd name="T13" fmla="*/ 50 h 58"/>
                  <a:gd name="T14" fmla="*/ 17 w 29"/>
                  <a:gd name="T15" fmla="*/ 56 h 58"/>
                  <a:gd name="T16" fmla="*/ 19 w 29"/>
                  <a:gd name="T17" fmla="*/ 58 h 58"/>
                  <a:gd name="T18" fmla="*/ 21 w 29"/>
                  <a:gd name="T19" fmla="*/ 56 h 58"/>
                  <a:gd name="T20" fmla="*/ 21 w 29"/>
                  <a:gd name="T21" fmla="*/ 49 h 58"/>
                  <a:gd name="T22" fmla="*/ 24 w 29"/>
                  <a:gd name="T23" fmla="*/ 47 h 58"/>
                  <a:gd name="T24" fmla="*/ 27 w 29"/>
                  <a:gd name="T25" fmla="*/ 44 h 58"/>
                  <a:gd name="T26" fmla="*/ 29 w 29"/>
                  <a:gd name="T27" fmla="*/ 38 h 58"/>
                  <a:gd name="T28" fmla="*/ 26 w 29"/>
                  <a:gd name="T29" fmla="*/ 30 h 58"/>
                  <a:gd name="T30" fmla="*/ 20 w 29"/>
                  <a:gd name="T31" fmla="*/ 26 h 58"/>
                  <a:gd name="T32" fmla="*/ 20 w 29"/>
                  <a:gd name="T33" fmla="*/ 14 h 58"/>
                  <a:gd name="T34" fmla="*/ 21 w 29"/>
                  <a:gd name="T35" fmla="*/ 14 h 58"/>
                  <a:gd name="T36" fmla="*/ 24 w 29"/>
                  <a:gd name="T37" fmla="*/ 15 h 58"/>
                  <a:gd name="T38" fmla="*/ 26 w 29"/>
                  <a:gd name="T39" fmla="*/ 14 h 58"/>
                  <a:gd name="T40" fmla="*/ 26 w 29"/>
                  <a:gd name="T41" fmla="*/ 12 h 58"/>
                  <a:gd name="T42" fmla="*/ 27 w 29"/>
                  <a:gd name="T43" fmla="*/ 10 h 58"/>
                  <a:gd name="T44" fmla="*/ 26 w 29"/>
                  <a:gd name="T45" fmla="*/ 8 h 58"/>
                  <a:gd name="T46" fmla="*/ 25 w 29"/>
                  <a:gd name="T47" fmla="*/ 8 h 58"/>
                  <a:gd name="T48" fmla="*/ 23 w 29"/>
                  <a:gd name="T49" fmla="*/ 7 h 58"/>
                  <a:gd name="T50" fmla="*/ 20 w 29"/>
                  <a:gd name="T51" fmla="*/ 7 h 58"/>
                  <a:gd name="T52" fmla="*/ 20 w 29"/>
                  <a:gd name="T53" fmla="*/ 2 h 58"/>
                  <a:gd name="T54" fmla="*/ 18 w 29"/>
                  <a:gd name="T55" fmla="*/ 0 h 58"/>
                  <a:gd name="T56" fmla="*/ 16 w 29"/>
                  <a:gd name="T57" fmla="*/ 2 h 58"/>
                  <a:gd name="T58" fmla="*/ 16 w 29"/>
                  <a:gd name="T59" fmla="*/ 7 h 58"/>
                  <a:gd name="T60" fmla="*/ 16 w 29"/>
                  <a:gd name="T61" fmla="*/ 7 h 58"/>
                  <a:gd name="T62" fmla="*/ 13 w 29"/>
                  <a:gd name="T63" fmla="*/ 7 h 58"/>
                  <a:gd name="T64" fmla="*/ 13 w 29"/>
                  <a:gd name="T65" fmla="*/ 2 h 58"/>
                  <a:gd name="T66" fmla="*/ 11 w 29"/>
                  <a:gd name="T67" fmla="*/ 0 h 58"/>
                  <a:gd name="T68" fmla="*/ 9 w 29"/>
                  <a:gd name="T69" fmla="*/ 2 h 58"/>
                  <a:gd name="T70" fmla="*/ 9 w 29"/>
                  <a:gd name="T71" fmla="*/ 8 h 58"/>
                  <a:gd name="T72" fmla="*/ 5 w 29"/>
                  <a:gd name="T73" fmla="*/ 10 h 58"/>
                  <a:gd name="T74" fmla="*/ 2 w 29"/>
                  <a:gd name="T75" fmla="*/ 14 h 58"/>
                  <a:gd name="T76" fmla="*/ 1 w 29"/>
                  <a:gd name="T77" fmla="*/ 18 h 58"/>
                  <a:gd name="T78" fmla="*/ 2 w 29"/>
                  <a:gd name="T79" fmla="*/ 23 h 58"/>
                  <a:gd name="T80" fmla="*/ 5 w 29"/>
                  <a:gd name="T81" fmla="*/ 27 h 58"/>
                  <a:gd name="T82" fmla="*/ 8 w 29"/>
                  <a:gd name="T83" fmla="*/ 29 h 58"/>
                  <a:gd name="T84" fmla="*/ 9 w 29"/>
                  <a:gd name="T85" fmla="*/ 30 h 58"/>
                  <a:gd name="T86" fmla="*/ 9 w 29"/>
                  <a:gd name="T87" fmla="*/ 43 h 58"/>
                  <a:gd name="T88" fmla="*/ 6 w 29"/>
                  <a:gd name="T89" fmla="*/ 42 h 58"/>
                  <a:gd name="T90" fmla="*/ 2 w 29"/>
                  <a:gd name="T91" fmla="*/ 41 h 58"/>
                  <a:gd name="T92" fmla="*/ 1 w 29"/>
                  <a:gd name="T93" fmla="*/ 42 h 58"/>
                  <a:gd name="T94" fmla="*/ 0 w 29"/>
                  <a:gd name="T95" fmla="*/ 44 h 58"/>
                  <a:gd name="T96" fmla="*/ 0 w 29"/>
                  <a:gd name="T97" fmla="*/ 46 h 58"/>
                  <a:gd name="T98" fmla="*/ 0 w 29"/>
                  <a:gd name="T99" fmla="*/ 48 h 58"/>
                  <a:gd name="T100" fmla="*/ 4 w 29"/>
                  <a:gd name="T101" fmla="*/ 49 h 58"/>
                  <a:gd name="T102" fmla="*/ 17 w 29"/>
                  <a:gd name="T103" fmla="*/ 42 h 58"/>
                  <a:gd name="T104" fmla="*/ 13 w 29"/>
                  <a:gd name="T105" fmla="*/ 43 h 58"/>
                  <a:gd name="T106" fmla="*/ 13 w 29"/>
                  <a:gd name="T107" fmla="*/ 31 h 58"/>
                  <a:gd name="T108" fmla="*/ 17 w 29"/>
                  <a:gd name="T109" fmla="*/ 33 h 58"/>
                  <a:gd name="T110" fmla="*/ 17 w 29"/>
                  <a:gd name="T111" fmla="*/ 42 h 58"/>
                  <a:gd name="T112" fmla="*/ 17 w 29"/>
                  <a:gd name="T113" fmla="*/ 14 h 58"/>
                  <a:gd name="T114" fmla="*/ 17 w 29"/>
                  <a:gd name="T115" fmla="*/ 24 h 58"/>
                  <a:gd name="T116" fmla="*/ 13 w 29"/>
                  <a:gd name="T117" fmla="*/ 23 h 58"/>
                  <a:gd name="T118" fmla="*/ 13 w 29"/>
                  <a:gd name="T119" fmla="*/ 14 h 58"/>
                  <a:gd name="T120" fmla="*/ 17 w 29"/>
                  <a:gd name="T121" fmla="*/ 14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9" h="58">
                    <a:moveTo>
                      <a:pt x="4" y="49"/>
                    </a:moveTo>
                    <a:cubicBezTo>
                      <a:pt x="6" y="49"/>
                      <a:pt x="7" y="50"/>
                      <a:pt x="9" y="50"/>
                    </a:cubicBezTo>
                    <a:cubicBezTo>
                      <a:pt x="9" y="56"/>
                      <a:pt x="9" y="56"/>
                      <a:pt x="9" y="56"/>
                    </a:cubicBezTo>
                    <a:cubicBezTo>
                      <a:pt x="9" y="57"/>
                      <a:pt x="10" y="58"/>
                      <a:pt x="11" y="58"/>
                    </a:cubicBezTo>
                    <a:cubicBezTo>
                      <a:pt x="12" y="58"/>
                      <a:pt x="13" y="57"/>
                      <a:pt x="13" y="56"/>
                    </a:cubicBezTo>
                    <a:cubicBezTo>
                      <a:pt x="13" y="50"/>
                      <a:pt x="13" y="50"/>
                      <a:pt x="13" y="50"/>
                    </a:cubicBezTo>
                    <a:cubicBezTo>
                      <a:pt x="14" y="50"/>
                      <a:pt x="16" y="50"/>
                      <a:pt x="17" y="50"/>
                    </a:cubicBezTo>
                    <a:cubicBezTo>
                      <a:pt x="17" y="56"/>
                      <a:pt x="17" y="56"/>
                      <a:pt x="17" y="56"/>
                    </a:cubicBezTo>
                    <a:cubicBezTo>
                      <a:pt x="17" y="57"/>
                      <a:pt x="18" y="58"/>
                      <a:pt x="19" y="58"/>
                    </a:cubicBezTo>
                    <a:cubicBezTo>
                      <a:pt x="20" y="58"/>
                      <a:pt x="21" y="57"/>
                      <a:pt x="21" y="56"/>
                    </a:cubicBezTo>
                    <a:cubicBezTo>
                      <a:pt x="21" y="49"/>
                      <a:pt x="21" y="49"/>
                      <a:pt x="21" y="49"/>
                    </a:cubicBezTo>
                    <a:cubicBezTo>
                      <a:pt x="22" y="48"/>
                      <a:pt x="23" y="48"/>
                      <a:pt x="24" y="47"/>
                    </a:cubicBezTo>
                    <a:cubicBezTo>
                      <a:pt x="25" y="46"/>
                      <a:pt x="26" y="45"/>
                      <a:pt x="27" y="44"/>
                    </a:cubicBezTo>
                    <a:cubicBezTo>
                      <a:pt x="28" y="42"/>
                      <a:pt x="29" y="40"/>
                      <a:pt x="29" y="38"/>
                    </a:cubicBezTo>
                    <a:cubicBezTo>
                      <a:pt x="29" y="35"/>
                      <a:pt x="28" y="32"/>
                      <a:pt x="26" y="30"/>
                    </a:cubicBezTo>
                    <a:cubicBezTo>
                      <a:pt x="24" y="28"/>
                      <a:pt x="23" y="27"/>
                      <a:pt x="20" y="26"/>
                    </a:cubicBezTo>
                    <a:cubicBezTo>
                      <a:pt x="20" y="14"/>
                      <a:pt x="20" y="14"/>
                      <a:pt x="20" y="14"/>
                    </a:cubicBezTo>
                    <a:cubicBezTo>
                      <a:pt x="21" y="14"/>
                      <a:pt x="21" y="14"/>
                      <a:pt x="21" y="14"/>
                    </a:cubicBezTo>
                    <a:cubicBezTo>
                      <a:pt x="22" y="14"/>
                      <a:pt x="24" y="15"/>
                      <a:pt x="24" y="15"/>
                    </a:cubicBezTo>
                    <a:cubicBezTo>
                      <a:pt x="25" y="15"/>
                      <a:pt x="25" y="15"/>
                      <a:pt x="26" y="14"/>
                    </a:cubicBezTo>
                    <a:cubicBezTo>
                      <a:pt x="26" y="13"/>
                      <a:pt x="26" y="13"/>
                      <a:pt x="26" y="12"/>
                    </a:cubicBezTo>
                    <a:cubicBezTo>
                      <a:pt x="27" y="11"/>
                      <a:pt x="27" y="10"/>
                      <a:pt x="27" y="10"/>
                    </a:cubicBezTo>
                    <a:cubicBezTo>
                      <a:pt x="27" y="9"/>
                      <a:pt x="26" y="8"/>
                      <a:pt x="26" y="8"/>
                    </a:cubicBezTo>
                    <a:cubicBezTo>
                      <a:pt x="26" y="8"/>
                      <a:pt x="25" y="8"/>
                      <a:pt x="25" y="8"/>
                    </a:cubicBezTo>
                    <a:cubicBezTo>
                      <a:pt x="24" y="8"/>
                      <a:pt x="24" y="8"/>
                      <a:pt x="23" y="7"/>
                    </a:cubicBezTo>
                    <a:cubicBezTo>
                      <a:pt x="22" y="7"/>
                      <a:pt x="21" y="7"/>
                      <a:pt x="20" y="7"/>
                    </a:cubicBezTo>
                    <a:cubicBezTo>
                      <a:pt x="20" y="2"/>
                      <a:pt x="20" y="2"/>
                      <a:pt x="20" y="2"/>
                    </a:cubicBezTo>
                    <a:cubicBezTo>
                      <a:pt x="20" y="1"/>
                      <a:pt x="19" y="0"/>
                      <a:pt x="18" y="0"/>
                    </a:cubicBezTo>
                    <a:cubicBezTo>
                      <a:pt x="17" y="0"/>
                      <a:pt x="16" y="1"/>
                      <a:pt x="16" y="2"/>
                    </a:cubicBezTo>
                    <a:cubicBezTo>
                      <a:pt x="16" y="7"/>
                      <a:pt x="16" y="7"/>
                      <a:pt x="16" y="7"/>
                    </a:cubicBezTo>
                    <a:cubicBezTo>
                      <a:pt x="16" y="7"/>
                      <a:pt x="16" y="7"/>
                      <a:pt x="16" y="7"/>
                    </a:cubicBezTo>
                    <a:cubicBezTo>
                      <a:pt x="15" y="7"/>
                      <a:pt x="14" y="7"/>
                      <a:pt x="13" y="7"/>
                    </a:cubicBezTo>
                    <a:cubicBezTo>
                      <a:pt x="13" y="2"/>
                      <a:pt x="13" y="2"/>
                      <a:pt x="13" y="2"/>
                    </a:cubicBezTo>
                    <a:cubicBezTo>
                      <a:pt x="13" y="1"/>
                      <a:pt x="12" y="0"/>
                      <a:pt x="11" y="0"/>
                    </a:cubicBezTo>
                    <a:cubicBezTo>
                      <a:pt x="10" y="0"/>
                      <a:pt x="9" y="1"/>
                      <a:pt x="9" y="2"/>
                    </a:cubicBezTo>
                    <a:cubicBezTo>
                      <a:pt x="9" y="8"/>
                      <a:pt x="9" y="8"/>
                      <a:pt x="9" y="8"/>
                    </a:cubicBezTo>
                    <a:cubicBezTo>
                      <a:pt x="7" y="9"/>
                      <a:pt x="6" y="9"/>
                      <a:pt x="5" y="10"/>
                    </a:cubicBezTo>
                    <a:cubicBezTo>
                      <a:pt x="3" y="11"/>
                      <a:pt x="2" y="13"/>
                      <a:pt x="2" y="14"/>
                    </a:cubicBezTo>
                    <a:cubicBezTo>
                      <a:pt x="1" y="15"/>
                      <a:pt x="1" y="17"/>
                      <a:pt x="1" y="18"/>
                    </a:cubicBezTo>
                    <a:cubicBezTo>
                      <a:pt x="1" y="20"/>
                      <a:pt x="1" y="22"/>
                      <a:pt x="2" y="23"/>
                    </a:cubicBezTo>
                    <a:cubicBezTo>
                      <a:pt x="3" y="24"/>
                      <a:pt x="3" y="26"/>
                      <a:pt x="5" y="27"/>
                    </a:cubicBezTo>
                    <a:cubicBezTo>
                      <a:pt x="6" y="28"/>
                      <a:pt x="7" y="28"/>
                      <a:pt x="8" y="29"/>
                    </a:cubicBezTo>
                    <a:cubicBezTo>
                      <a:pt x="9" y="30"/>
                      <a:pt x="9" y="30"/>
                      <a:pt x="9" y="30"/>
                    </a:cubicBezTo>
                    <a:cubicBezTo>
                      <a:pt x="9" y="43"/>
                      <a:pt x="9" y="43"/>
                      <a:pt x="9" y="43"/>
                    </a:cubicBezTo>
                    <a:cubicBezTo>
                      <a:pt x="8" y="43"/>
                      <a:pt x="7" y="43"/>
                      <a:pt x="6" y="42"/>
                    </a:cubicBezTo>
                    <a:cubicBezTo>
                      <a:pt x="4" y="42"/>
                      <a:pt x="3" y="41"/>
                      <a:pt x="2" y="41"/>
                    </a:cubicBezTo>
                    <a:cubicBezTo>
                      <a:pt x="1" y="41"/>
                      <a:pt x="1" y="41"/>
                      <a:pt x="1" y="42"/>
                    </a:cubicBezTo>
                    <a:cubicBezTo>
                      <a:pt x="0" y="42"/>
                      <a:pt x="0" y="43"/>
                      <a:pt x="0" y="44"/>
                    </a:cubicBezTo>
                    <a:cubicBezTo>
                      <a:pt x="0" y="45"/>
                      <a:pt x="0" y="45"/>
                      <a:pt x="0" y="46"/>
                    </a:cubicBezTo>
                    <a:cubicBezTo>
                      <a:pt x="0" y="47"/>
                      <a:pt x="0" y="47"/>
                      <a:pt x="0" y="48"/>
                    </a:cubicBezTo>
                    <a:cubicBezTo>
                      <a:pt x="1" y="48"/>
                      <a:pt x="2" y="49"/>
                      <a:pt x="4" y="49"/>
                    </a:cubicBezTo>
                    <a:moveTo>
                      <a:pt x="17" y="42"/>
                    </a:moveTo>
                    <a:cubicBezTo>
                      <a:pt x="16" y="43"/>
                      <a:pt x="14" y="43"/>
                      <a:pt x="13" y="43"/>
                    </a:cubicBezTo>
                    <a:cubicBezTo>
                      <a:pt x="13" y="31"/>
                      <a:pt x="13" y="31"/>
                      <a:pt x="13" y="31"/>
                    </a:cubicBezTo>
                    <a:cubicBezTo>
                      <a:pt x="14" y="32"/>
                      <a:pt x="16" y="32"/>
                      <a:pt x="17" y="33"/>
                    </a:cubicBezTo>
                    <a:cubicBezTo>
                      <a:pt x="17" y="42"/>
                      <a:pt x="17" y="42"/>
                      <a:pt x="17" y="42"/>
                    </a:cubicBezTo>
                    <a:moveTo>
                      <a:pt x="17" y="14"/>
                    </a:moveTo>
                    <a:cubicBezTo>
                      <a:pt x="17" y="24"/>
                      <a:pt x="17" y="24"/>
                      <a:pt x="17" y="24"/>
                    </a:cubicBezTo>
                    <a:cubicBezTo>
                      <a:pt x="15" y="24"/>
                      <a:pt x="14" y="23"/>
                      <a:pt x="13" y="23"/>
                    </a:cubicBezTo>
                    <a:cubicBezTo>
                      <a:pt x="13" y="14"/>
                      <a:pt x="13" y="14"/>
                      <a:pt x="13" y="14"/>
                    </a:cubicBezTo>
                    <a:cubicBezTo>
                      <a:pt x="14" y="14"/>
                      <a:pt x="15" y="14"/>
                      <a:pt x="17" y="14"/>
                    </a:cubicBezTo>
                  </a:path>
                </a:pathLst>
              </a:custGeom>
              <a:solidFill>
                <a:schemeClr val="bg1">
                  <a:lumMod val="95000"/>
                </a:schemeClr>
              </a:solidFill>
              <a:ln>
                <a:noFill/>
              </a:ln>
            </p:spPr>
            <p:txBody>
              <a:bodyPr/>
              <a:lstStyle/>
              <a:p>
                <a:pPr>
                  <a:defRPr/>
                </a:pPr>
                <a:endParaRPr lang="zh-CN" altLang="en-US"/>
              </a:p>
            </p:txBody>
          </p:sp>
          <p:sp>
            <p:nvSpPr>
              <p:cNvPr id="698" name="Freeform 325"/>
              <p:cNvSpPr>
                <a:spLocks noEditPoints="1"/>
              </p:cNvSpPr>
              <p:nvPr/>
            </p:nvSpPr>
            <p:spPr bwMode="auto">
              <a:xfrm>
                <a:off x="3842242" y="2663908"/>
                <a:ext cx="196421" cy="293268"/>
              </a:xfrm>
              <a:custGeom>
                <a:avLst/>
                <a:gdLst>
                  <a:gd name="T0" fmla="*/ 43 w 116"/>
                  <a:gd name="T1" fmla="*/ 114 h 174"/>
                  <a:gd name="T2" fmla="*/ 43 w 116"/>
                  <a:gd name="T3" fmla="*/ 163 h 174"/>
                  <a:gd name="T4" fmla="*/ 53 w 116"/>
                  <a:gd name="T5" fmla="*/ 174 h 174"/>
                  <a:gd name="T6" fmla="*/ 64 w 116"/>
                  <a:gd name="T7" fmla="*/ 173 h 174"/>
                  <a:gd name="T8" fmla="*/ 75 w 116"/>
                  <a:gd name="T9" fmla="*/ 163 h 174"/>
                  <a:gd name="T10" fmla="*/ 74 w 116"/>
                  <a:gd name="T11" fmla="*/ 113 h 174"/>
                  <a:gd name="T12" fmla="*/ 116 w 116"/>
                  <a:gd name="T13" fmla="*/ 58 h 174"/>
                  <a:gd name="T14" fmla="*/ 58 w 116"/>
                  <a:gd name="T15" fmla="*/ 1 h 174"/>
                  <a:gd name="T16" fmla="*/ 1 w 116"/>
                  <a:gd name="T17" fmla="*/ 59 h 174"/>
                  <a:gd name="T18" fmla="*/ 43 w 116"/>
                  <a:gd name="T19" fmla="*/ 114 h 174"/>
                  <a:gd name="T20" fmla="*/ 58 w 116"/>
                  <a:gd name="T21" fmla="*/ 17 h 174"/>
                  <a:gd name="T22" fmla="*/ 99 w 116"/>
                  <a:gd name="T23" fmla="*/ 58 h 174"/>
                  <a:gd name="T24" fmla="*/ 58 w 116"/>
                  <a:gd name="T25" fmla="*/ 99 h 174"/>
                  <a:gd name="T26" fmla="*/ 17 w 116"/>
                  <a:gd name="T27" fmla="*/ 59 h 174"/>
                  <a:gd name="T28" fmla="*/ 58 w 116"/>
                  <a:gd name="T29" fmla="*/ 17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16" h="174">
                    <a:moveTo>
                      <a:pt x="43" y="114"/>
                    </a:moveTo>
                    <a:cubicBezTo>
                      <a:pt x="43" y="163"/>
                      <a:pt x="43" y="163"/>
                      <a:pt x="43" y="163"/>
                    </a:cubicBezTo>
                    <a:cubicBezTo>
                      <a:pt x="43" y="169"/>
                      <a:pt x="48" y="174"/>
                      <a:pt x="53" y="174"/>
                    </a:cubicBezTo>
                    <a:cubicBezTo>
                      <a:pt x="64" y="173"/>
                      <a:pt x="64" y="173"/>
                      <a:pt x="64" y="173"/>
                    </a:cubicBezTo>
                    <a:cubicBezTo>
                      <a:pt x="70" y="173"/>
                      <a:pt x="75" y="169"/>
                      <a:pt x="75" y="163"/>
                    </a:cubicBezTo>
                    <a:cubicBezTo>
                      <a:pt x="74" y="113"/>
                      <a:pt x="74" y="113"/>
                      <a:pt x="74" y="113"/>
                    </a:cubicBezTo>
                    <a:cubicBezTo>
                      <a:pt x="98" y="106"/>
                      <a:pt x="116" y="84"/>
                      <a:pt x="116" y="58"/>
                    </a:cubicBezTo>
                    <a:cubicBezTo>
                      <a:pt x="115" y="26"/>
                      <a:pt x="89" y="0"/>
                      <a:pt x="58" y="1"/>
                    </a:cubicBezTo>
                    <a:cubicBezTo>
                      <a:pt x="26" y="1"/>
                      <a:pt x="0" y="27"/>
                      <a:pt x="1" y="59"/>
                    </a:cubicBezTo>
                    <a:cubicBezTo>
                      <a:pt x="1" y="85"/>
                      <a:pt x="19" y="107"/>
                      <a:pt x="43" y="114"/>
                    </a:cubicBezTo>
                    <a:moveTo>
                      <a:pt x="58" y="17"/>
                    </a:moveTo>
                    <a:cubicBezTo>
                      <a:pt x="80" y="17"/>
                      <a:pt x="99" y="35"/>
                      <a:pt x="99" y="58"/>
                    </a:cubicBezTo>
                    <a:cubicBezTo>
                      <a:pt x="99" y="81"/>
                      <a:pt x="81" y="99"/>
                      <a:pt x="58" y="99"/>
                    </a:cubicBezTo>
                    <a:cubicBezTo>
                      <a:pt x="36" y="99"/>
                      <a:pt x="17" y="81"/>
                      <a:pt x="17" y="59"/>
                    </a:cubicBezTo>
                    <a:cubicBezTo>
                      <a:pt x="17" y="36"/>
                      <a:pt x="35" y="17"/>
                      <a:pt x="58" y="17"/>
                    </a:cubicBezTo>
                  </a:path>
                </a:pathLst>
              </a:custGeom>
              <a:solidFill>
                <a:schemeClr val="bg1">
                  <a:lumMod val="95000"/>
                </a:schemeClr>
              </a:solidFill>
              <a:ln>
                <a:noFill/>
              </a:ln>
            </p:spPr>
            <p:txBody>
              <a:bodyPr/>
              <a:lstStyle/>
              <a:p>
                <a:pPr>
                  <a:defRPr/>
                </a:pPr>
                <a:endParaRPr lang="zh-CN" altLang="en-US"/>
              </a:p>
            </p:txBody>
          </p:sp>
        </p:grpSp>
        <p:sp>
          <p:nvSpPr>
            <p:cNvPr id="514" name="Freeform 327"/>
            <p:cNvSpPr>
              <a:spLocks noEditPoints="1"/>
            </p:cNvSpPr>
            <p:nvPr/>
          </p:nvSpPr>
          <p:spPr bwMode="auto">
            <a:xfrm>
              <a:off x="10030222" y="3079651"/>
              <a:ext cx="94119" cy="128219"/>
            </a:xfrm>
            <a:custGeom>
              <a:avLst/>
              <a:gdLst>
                <a:gd name="T0" fmla="*/ 69 w 69"/>
                <a:gd name="T1" fmla="*/ 0 h 94"/>
                <a:gd name="T2" fmla="*/ 0 w 69"/>
                <a:gd name="T3" fmla="*/ 0 h 94"/>
                <a:gd name="T4" fmla="*/ 0 w 69"/>
                <a:gd name="T5" fmla="*/ 81 h 94"/>
                <a:gd name="T6" fmla="*/ 10 w 69"/>
                <a:gd name="T7" fmla="*/ 94 h 94"/>
                <a:gd name="T8" fmla="*/ 69 w 69"/>
                <a:gd name="T9" fmla="*/ 94 h 94"/>
                <a:gd name="T10" fmla="*/ 69 w 69"/>
                <a:gd name="T11" fmla="*/ 0 h 94"/>
                <a:gd name="T12" fmla="*/ 19 w 69"/>
                <a:gd name="T13" fmla="*/ 85 h 94"/>
                <a:gd name="T14" fmla="*/ 13 w 69"/>
                <a:gd name="T15" fmla="*/ 85 h 94"/>
                <a:gd name="T16" fmla="*/ 13 w 69"/>
                <a:gd name="T17" fmla="*/ 71 h 94"/>
                <a:gd name="T18" fmla="*/ 19 w 69"/>
                <a:gd name="T19" fmla="*/ 71 h 94"/>
                <a:gd name="T20" fmla="*/ 19 w 69"/>
                <a:gd name="T21" fmla="*/ 85 h 94"/>
                <a:gd name="T22" fmla="*/ 34 w 69"/>
                <a:gd name="T23" fmla="*/ 85 h 94"/>
                <a:gd name="T24" fmla="*/ 26 w 69"/>
                <a:gd name="T25" fmla="*/ 85 h 94"/>
                <a:gd name="T26" fmla="*/ 26 w 69"/>
                <a:gd name="T27" fmla="*/ 71 h 94"/>
                <a:gd name="T28" fmla="*/ 34 w 69"/>
                <a:gd name="T29" fmla="*/ 71 h 94"/>
                <a:gd name="T30" fmla="*/ 34 w 69"/>
                <a:gd name="T31" fmla="*/ 85 h 94"/>
                <a:gd name="T32" fmla="*/ 47 w 69"/>
                <a:gd name="T33" fmla="*/ 85 h 94"/>
                <a:gd name="T34" fmla="*/ 41 w 69"/>
                <a:gd name="T35" fmla="*/ 85 h 94"/>
                <a:gd name="T36" fmla="*/ 41 w 69"/>
                <a:gd name="T37" fmla="*/ 71 h 94"/>
                <a:gd name="T38" fmla="*/ 47 w 69"/>
                <a:gd name="T39" fmla="*/ 71 h 94"/>
                <a:gd name="T40" fmla="*/ 47 w 69"/>
                <a:gd name="T41" fmla="*/ 85 h 94"/>
                <a:gd name="T42" fmla="*/ 61 w 69"/>
                <a:gd name="T43" fmla="*/ 85 h 94"/>
                <a:gd name="T44" fmla="*/ 53 w 69"/>
                <a:gd name="T45" fmla="*/ 85 h 94"/>
                <a:gd name="T46" fmla="*/ 53 w 69"/>
                <a:gd name="T47" fmla="*/ 71 h 94"/>
                <a:gd name="T48" fmla="*/ 61 w 69"/>
                <a:gd name="T49" fmla="*/ 71 h 94"/>
                <a:gd name="T50" fmla="*/ 61 w 69"/>
                <a:gd name="T51" fmla="*/ 85 h 94"/>
                <a:gd name="T52" fmla="*/ 61 w 69"/>
                <a:gd name="T53" fmla="*/ 23 h 94"/>
                <a:gd name="T54" fmla="*/ 11 w 69"/>
                <a:gd name="T55" fmla="*/ 23 h 94"/>
                <a:gd name="T56" fmla="*/ 11 w 69"/>
                <a:gd name="T57" fmla="*/ 8 h 94"/>
                <a:gd name="T58" fmla="*/ 61 w 69"/>
                <a:gd name="T59" fmla="*/ 8 h 94"/>
                <a:gd name="T60" fmla="*/ 61 w 69"/>
                <a:gd name="T61" fmla="*/ 23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69" h="94">
                  <a:moveTo>
                    <a:pt x="69" y="0"/>
                  </a:moveTo>
                  <a:lnTo>
                    <a:pt x="0" y="0"/>
                  </a:lnTo>
                  <a:lnTo>
                    <a:pt x="0" y="81"/>
                  </a:lnTo>
                  <a:lnTo>
                    <a:pt x="10" y="94"/>
                  </a:lnTo>
                  <a:lnTo>
                    <a:pt x="69" y="94"/>
                  </a:lnTo>
                  <a:lnTo>
                    <a:pt x="69" y="0"/>
                  </a:lnTo>
                  <a:moveTo>
                    <a:pt x="19" y="85"/>
                  </a:moveTo>
                  <a:lnTo>
                    <a:pt x="13" y="85"/>
                  </a:lnTo>
                  <a:lnTo>
                    <a:pt x="13" y="71"/>
                  </a:lnTo>
                  <a:lnTo>
                    <a:pt x="19" y="71"/>
                  </a:lnTo>
                  <a:lnTo>
                    <a:pt x="19" y="85"/>
                  </a:lnTo>
                  <a:moveTo>
                    <a:pt x="34" y="85"/>
                  </a:moveTo>
                  <a:lnTo>
                    <a:pt x="26" y="85"/>
                  </a:lnTo>
                  <a:lnTo>
                    <a:pt x="26" y="71"/>
                  </a:lnTo>
                  <a:lnTo>
                    <a:pt x="34" y="71"/>
                  </a:lnTo>
                  <a:lnTo>
                    <a:pt x="34" y="85"/>
                  </a:lnTo>
                  <a:moveTo>
                    <a:pt x="47" y="85"/>
                  </a:moveTo>
                  <a:lnTo>
                    <a:pt x="41" y="85"/>
                  </a:lnTo>
                  <a:lnTo>
                    <a:pt x="41" y="71"/>
                  </a:lnTo>
                  <a:lnTo>
                    <a:pt x="47" y="71"/>
                  </a:lnTo>
                  <a:lnTo>
                    <a:pt x="47" y="85"/>
                  </a:lnTo>
                  <a:moveTo>
                    <a:pt x="61" y="85"/>
                  </a:moveTo>
                  <a:lnTo>
                    <a:pt x="53" y="85"/>
                  </a:lnTo>
                  <a:lnTo>
                    <a:pt x="53" y="71"/>
                  </a:lnTo>
                  <a:lnTo>
                    <a:pt x="61" y="71"/>
                  </a:lnTo>
                  <a:lnTo>
                    <a:pt x="61" y="85"/>
                  </a:lnTo>
                  <a:moveTo>
                    <a:pt x="61" y="23"/>
                  </a:moveTo>
                  <a:lnTo>
                    <a:pt x="11" y="23"/>
                  </a:lnTo>
                  <a:lnTo>
                    <a:pt x="11" y="8"/>
                  </a:lnTo>
                  <a:lnTo>
                    <a:pt x="61" y="8"/>
                  </a:lnTo>
                  <a:lnTo>
                    <a:pt x="61" y="23"/>
                  </a:lnTo>
                </a:path>
              </a:pathLst>
            </a:custGeom>
            <a:solidFill>
              <a:schemeClr val="bg1">
                <a:lumMod val="75000"/>
              </a:schemeClr>
            </a:solidFill>
            <a:ln>
              <a:noFill/>
            </a:ln>
          </p:spPr>
          <p:txBody>
            <a:bodyPr/>
            <a:lstStyle/>
            <a:p>
              <a:pPr>
                <a:defRPr/>
              </a:pPr>
              <a:endParaRPr lang="zh-CN" altLang="en-US"/>
            </a:p>
          </p:txBody>
        </p:sp>
        <p:grpSp>
          <p:nvGrpSpPr>
            <p:cNvPr id="515" name="组合 514"/>
            <p:cNvGrpSpPr/>
            <p:nvPr/>
          </p:nvGrpSpPr>
          <p:grpSpPr>
            <a:xfrm>
              <a:off x="9330039" y="2292603"/>
              <a:ext cx="390114" cy="200513"/>
              <a:chOff x="2970589" y="2292603"/>
              <a:chExt cx="390114" cy="200513"/>
            </a:xfrm>
          </p:grpSpPr>
          <p:sp>
            <p:nvSpPr>
              <p:cNvPr id="693" name="Freeform 328"/>
              <p:cNvSpPr/>
              <p:nvPr/>
            </p:nvSpPr>
            <p:spPr bwMode="auto">
              <a:xfrm>
                <a:off x="3048340" y="2292603"/>
                <a:ext cx="109123" cy="54561"/>
              </a:xfrm>
              <a:custGeom>
                <a:avLst/>
                <a:gdLst>
                  <a:gd name="T0" fmla="*/ 0 w 65"/>
                  <a:gd name="T1" fmla="*/ 32 h 32"/>
                  <a:gd name="T2" fmla="*/ 65 w 65"/>
                  <a:gd name="T3" fmla="*/ 32 h 32"/>
                  <a:gd name="T4" fmla="*/ 65 w 65"/>
                  <a:gd name="T5" fmla="*/ 0 h 32"/>
                  <a:gd name="T6" fmla="*/ 35 w 65"/>
                  <a:gd name="T7" fmla="*/ 0 h 32"/>
                  <a:gd name="T8" fmla="*/ 0 w 65"/>
                  <a:gd name="T9" fmla="*/ 32 h 32"/>
                </a:gdLst>
                <a:ahLst/>
                <a:cxnLst>
                  <a:cxn ang="0">
                    <a:pos x="T0" y="T1"/>
                  </a:cxn>
                  <a:cxn ang="0">
                    <a:pos x="T2" y="T3"/>
                  </a:cxn>
                  <a:cxn ang="0">
                    <a:pos x="T4" y="T5"/>
                  </a:cxn>
                  <a:cxn ang="0">
                    <a:pos x="T6" y="T7"/>
                  </a:cxn>
                  <a:cxn ang="0">
                    <a:pos x="T8" y="T9"/>
                  </a:cxn>
                </a:cxnLst>
                <a:rect l="0" t="0" r="r" b="b"/>
                <a:pathLst>
                  <a:path w="65" h="32">
                    <a:moveTo>
                      <a:pt x="0" y="32"/>
                    </a:moveTo>
                    <a:cubicBezTo>
                      <a:pt x="65" y="32"/>
                      <a:pt x="65" y="32"/>
                      <a:pt x="65" y="32"/>
                    </a:cubicBezTo>
                    <a:cubicBezTo>
                      <a:pt x="65" y="0"/>
                      <a:pt x="65" y="0"/>
                      <a:pt x="65" y="0"/>
                    </a:cubicBezTo>
                    <a:cubicBezTo>
                      <a:pt x="65" y="0"/>
                      <a:pt x="62" y="0"/>
                      <a:pt x="35" y="0"/>
                    </a:cubicBezTo>
                    <a:cubicBezTo>
                      <a:pt x="9" y="0"/>
                      <a:pt x="0" y="32"/>
                      <a:pt x="0" y="32"/>
                    </a:cubicBezTo>
                  </a:path>
                </a:pathLst>
              </a:custGeom>
              <a:solidFill>
                <a:schemeClr val="bg1">
                  <a:lumMod val="95000"/>
                </a:schemeClr>
              </a:solidFill>
              <a:ln>
                <a:noFill/>
              </a:ln>
            </p:spPr>
            <p:txBody>
              <a:bodyPr/>
              <a:lstStyle/>
              <a:p>
                <a:pPr>
                  <a:defRPr/>
                </a:pPr>
                <a:endParaRPr lang="zh-CN" altLang="en-US"/>
              </a:p>
            </p:txBody>
          </p:sp>
          <p:sp>
            <p:nvSpPr>
              <p:cNvPr id="694" name="Freeform 329"/>
              <p:cNvSpPr>
                <a:spLocks noEditPoints="1"/>
              </p:cNvSpPr>
              <p:nvPr/>
            </p:nvSpPr>
            <p:spPr bwMode="auto">
              <a:xfrm>
                <a:off x="2970589" y="2356712"/>
                <a:ext cx="390114" cy="115943"/>
              </a:xfrm>
              <a:custGeom>
                <a:avLst/>
                <a:gdLst>
                  <a:gd name="T0" fmla="*/ 8 w 231"/>
                  <a:gd name="T1" fmla="*/ 66 h 69"/>
                  <a:gd name="T2" fmla="*/ 16 w 231"/>
                  <a:gd name="T3" fmla="*/ 66 h 69"/>
                  <a:gd name="T4" fmla="*/ 27 w 231"/>
                  <a:gd name="T5" fmla="*/ 69 h 69"/>
                  <a:gd name="T6" fmla="*/ 30 w 231"/>
                  <a:gd name="T7" fmla="*/ 69 h 69"/>
                  <a:gd name="T8" fmla="*/ 29 w 231"/>
                  <a:gd name="T9" fmla="*/ 60 h 69"/>
                  <a:gd name="T10" fmla="*/ 55 w 231"/>
                  <a:gd name="T11" fmla="*/ 34 h 69"/>
                  <a:gd name="T12" fmla="*/ 80 w 231"/>
                  <a:gd name="T13" fmla="*/ 60 h 69"/>
                  <a:gd name="T14" fmla="*/ 79 w 231"/>
                  <a:gd name="T15" fmla="*/ 69 h 69"/>
                  <a:gd name="T16" fmla="*/ 151 w 231"/>
                  <a:gd name="T17" fmla="*/ 69 h 69"/>
                  <a:gd name="T18" fmla="*/ 150 w 231"/>
                  <a:gd name="T19" fmla="*/ 60 h 69"/>
                  <a:gd name="T20" fmla="*/ 176 w 231"/>
                  <a:gd name="T21" fmla="*/ 34 h 69"/>
                  <a:gd name="T22" fmla="*/ 201 w 231"/>
                  <a:gd name="T23" fmla="*/ 60 h 69"/>
                  <a:gd name="T24" fmla="*/ 200 w 231"/>
                  <a:gd name="T25" fmla="*/ 69 h 69"/>
                  <a:gd name="T26" fmla="*/ 205 w 231"/>
                  <a:gd name="T27" fmla="*/ 69 h 69"/>
                  <a:gd name="T28" fmla="*/ 219 w 231"/>
                  <a:gd name="T29" fmla="*/ 64 h 69"/>
                  <a:gd name="T30" fmla="*/ 220 w 231"/>
                  <a:gd name="T31" fmla="*/ 64 h 69"/>
                  <a:gd name="T32" fmla="*/ 225 w 231"/>
                  <a:gd name="T33" fmla="*/ 64 h 69"/>
                  <a:gd name="T34" fmla="*/ 231 w 231"/>
                  <a:gd name="T35" fmla="*/ 59 h 69"/>
                  <a:gd name="T36" fmla="*/ 226 w 231"/>
                  <a:gd name="T37" fmla="*/ 53 h 69"/>
                  <a:gd name="T38" fmla="*/ 227 w 231"/>
                  <a:gd name="T39" fmla="*/ 47 h 69"/>
                  <a:gd name="T40" fmla="*/ 227 w 231"/>
                  <a:gd name="T41" fmla="*/ 22 h 69"/>
                  <a:gd name="T42" fmla="*/ 205 w 231"/>
                  <a:gd name="T43" fmla="*/ 0 h 69"/>
                  <a:gd name="T44" fmla="*/ 27 w 231"/>
                  <a:gd name="T45" fmla="*/ 0 h 69"/>
                  <a:gd name="T46" fmla="*/ 6 w 231"/>
                  <a:gd name="T47" fmla="*/ 22 h 69"/>
                  <a:gd name="T48" fmla="*/ 6 w 231"/>
                  <a:gd name="T49" fmla="*/ 47 h 69"/>
                  <a:gd name="T50" fmla="*/ 6 w 231"/>
                  <a:gd name="T51" fmla="*/ 50 h 69"/>
                  <a:gd name="T52" fmla="*/ 0 w 231"/>
                  <a:gd name="T53" fmla="*/ 58 h 69"/>
                  <a:gd name="T54" fmla="*/ 8 w 231"/>
                  <a:gd name="T55" fmla="*/ 66 h 69"/>
                  <a:gd name="T56" fmla="*/ 81 w 231"/>
                  <a:gd name="T57" fmla="*/ 13 h 69"/>
                  <a:gd name="T58" fmla="*/ 84 w 231"/>
                  <a:gd name="T59" fmla="*/ 11 h 69"/>
                  <a:gd name="T60" fmla="*/ 102 w 231"/>
                  <a:gd name="T61" fmla="*/ 11 h 69"/>
                  <a:gd name="T62" fmla="*/ 105 w 231"/>
                  <a:gd name="T63" fmla="*/ 13 h 69"/>
                  <a:gd name="T64" fmla="*/ 105 w 231"/>
                  <a:gd name="T65" fmla="*/ 16 h 69"/>
                  <a:gd name="T66" fmla="*/ 102 w 231"/>
                  <a:gd name="T67" fmla="*/ 19 h 69"/>
                  <a:gd name="T68" fmla="*/ 84 w 231"/>
                  <a:gd name="T69" fmla="*/ 19 h 69"/>
                  <a:gd name="T70" fmla="*/ 81 w 231"/>
                  <a:gd name="T71" fmla="*/ 16 h 69"/>
                  <a:gd name="T72" fmla="*/ 81 w 231"/>
                  <a:gd name="T73" fmla="*/ 13 h 69"/>
                  <a:gd name="T74" fmla="*/ 12 w 231"/>
                  <a:gd name="T75" fmla="*/ 22 h 69"/>
                  <a:gd name="T76" fmla="*/ 14 w 231"/>
                  <a:gd name="T77" fmla="*/ 32 h 69"/>
                  <a:gd name="T78" fmla="*/ 12 w 231"/>
                  <a:gd name="T79" fmla="*/ 42 h 69"/>
                  <a:gd name="T80" fmla="*/ 10 w 231"/>
                  <a:gd name="T81" fmla="*/ 32 h 69"/>
                  <a:gd name="T82" fmla="*/ 12 w 231"/>
                  <a:gd name="T83" fmla="*/ 22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31" h="69">
                    <a:moveTo>
                      <a:pt x="8" y="66"/>
                    </a:moveTo>
                    <a:cubicBezTo>
                      <a:pt x="16" y="66"/>
                      <a:pt x="16" y="66"/>
                      <a:pt x="16" y="66"/>
                    </a:cubicBezTo>
                    <a:cubicBezTo>
                      <a:pt x="20" y="67"/>
                      <a:pt x="23" y="69"/>
                      <a:pt x="27" y="69"/>
                    </a:cubicBezTo>
                    <a:cubicBezTo>
                      <a:pt x="30" y="69"/>
                      <a:pt x="30" y="69"/>
                      <a:pt x="30" y="69"/>
                    </a:cubicBezTo>
                    <a:cubicBezTo>
                      <a:pt x="29" y="66"/>
                      <a:pt x="29" y="63"/>
                      <a:pt x="29" y="60"/>
                    </a:cubicBezTo>
                    <a:cubicBezTo>
                      <a:pt x="29" y="46"/>
                      <a:pt x="40" y="34"/>
                      <a:pt x="55" y="34"/>
                    </a:cubicBezTo>
                    <a:cubicBezTo>
                      <a:pt x="69" y="34"/>
                      <a:pt x="80" y="46"/>
                      <a:pt x="80" y="60"/>
                    </a:cubicBezTo>
                    <a:cubicBezTo>
                      <a:pt x="80" y="63"/>
                      <a:pt x="80" y="66"/>
                      <a:pt x="79" y="69"/>
                    </a:cubicBezTo>
                    <a:cubicBezTo>
                      <a:pt x="151" y="69"/>
                      <a:pt x="151" y="69"/>
                      <a:pt x="151" y="69"/>
                    </a:cubicBezTo>
                    <a:cubicBezTo>
                      <a:pt x="150" y="66"/>
                      <a:pt x="150" y="63"/>
                      <a:pt x="150" y="60"/>
                    </a:cubicBezTo>
                    <a:cubicBezTo>
                      <a:pt x="150" y="46"/>
                      <a:pt x="161" y="34"/>
                      <a:pt x="176" y="34"/>
                    </a:cubicBezTo>
                    <a:cubicBezTo>
                      <a:pt x="190" y="34"/>
                      <a:pt x="201" y="46"/>
                      <a:pt x="201" y="60"/>
                    </a:cubicBezTo>
                    <a:cubicBezTo>
                      <a:pt x="201" y="63"/>
                      <a:pt x="201" y="66"/>
                      <a:pt x="200" y="69"/>
                    </a:cubicBezTo>
                    <a:cubicBezTo>
                      <a:pt x="205" y="69"/>
                      <a:pt x="205" y="69"/>
                      <a:pt x="205" y="69"/>
                    </a:cubicBezTo>
                    <a:cubicBezTo>
                      <a:pt x="211" y="69"/>
                      <a:pt x="215" y="67"/>
                      <a:pt x="219" y="64"/>
                    </a:cubicBezTo>
                    <a:cubicBezTo>
                      <a:pt x="219" y="64"/>
                      <a:pt x="220" y="64"/>
                      <a:pt x="220" y="64"/>
                    </a:cubicBezTo>
                    <a:cubicBezTo>
                      <a:pt x="225" y="64"/>
                      <a:pt x="225" y="64"/>
                      <a:pt x="225" y="64"/>
                    </a:cubicBezTo>
                    <a:cubicBezTo>
                      <a:pt x="228" y="64"/>
                      <a:pt x="231" y="62"/>
                      <a:pt x="231" y="59"/>
                    </a:cubicBezTo>
                    <a:cubicBezTo>
                      <a:pt x="231" y="56"/>
                      <a:pt x="229" y="53"/>
                      <a:pt x="226" y="53"/>
                    </a:cubicBezTo>
                    <a:cubicBezTo>
                      <a:pt x="227" y="51"/>
                      <a:pt x="227" y="49"/>
                      <a:pt x="227" y="47"/>
                    </a:cubicBezTo>
                    <a:cubicBezTo>
                      <a:pt x="227" y="22"/>
                      <a:pt x="227" y="22"/>
                      <a:pt x="227" y="22"/>
                    </a:cubicBezTo>
                    <a:cubicBezTo>
                      <a:pt x="227" y="10"/>
                      <a:pt x="217" y="0"/>
                      <a:pt x="205" y="0"/>
                    </a:cubicBezTo>
                    <a:cubicBezTo>
                      <a:pt x="27" y="0"/>
                      <a:pt x="27" y="0"/>
                      <a:pt x="27" y="0"/>
                    </a:cubicBezTo>
                    <a:cubicBezTo>
                      <a:pt x="16" y="0"/>
                      <a:pt x="6" y="10"/>
                      <a:pt x="6" y="22"/>
                    </a:cubicBezTo>
                    <a:cubicBezTo>
                      <a:pt x="6" y="47"/>
                      <a:pt x="6" y="47"/>
                      <a:pt x="6" y="47"/>
                    </a:cubicBezTo>
                    <a:cubicBezTo>
                      <a:pt x="6" y="48"/>
                      <a:pt x="6" y="49"/>
                      <a:pt x="6" y="50"/>
                    </a:cubicBezTo>
                    <a:cubicBezTo>
                      <a:pt x="3" y="51"/>
                      <a:pt x="0" y="54"/>
                      <a:pt x="0" y="58"/>
                    </a:cubicBezTo>
                    <a:cubicBezTo>
                      <a:pt x="0" y="62"/>
                      <a:pt x="3" y="66"/>
                      <a:pt x="8" y="66"/>
                    </a:cubicBezTo>
                    <a:moveTo>
                      <a:pt x="81" y="13"/>
                    </a:moveTo>
                    <a:cubicBezTo>
                      <a:pt x="81" y="12"/>
                      <a:pt x="83" y="11"/>
                      <a:pt x="84" y="11"/>
                    </a:cubicBezTo>
                    <a:cubicBezTo>
                      <a:pt x="102" y="11"/>
                      <a:pt x="102" y="11"/>
                      <a:pt x="102" y="11"/>
                    </a:cubicBezTo>
                    <a:cubicBezTo>
                      <a:pt x="103" y="11"/>
                      <a:pt x="105" y="12"/>
                      <a:pt x="105" y="13"/>
                    </a:cubicBezTo>
                    <a:cubicBezTo>
                      <a:pt x="105" y="16"/>
                      <a:pt x="105" y="16"/>
                      <a:pt x="105" y="16"/>
                    </a:cubicBezTo>
                    <a:cubicBezTo>
                      <a:pt x="105" y="18"/>
                      <a:pt x="103" y="19"/>
                      <a:pt x="102" y="19"/>
                    </a:cubicBezTo>
                    <a:cubicBezTo>
                      <a:pt x="84" y="19"/>
                      <a:pt x="84" y="19"/>
                      <a:pt x="84" y="19"/>
                    </a:cubicBezTo>
                    <a:cubicBezTo>
                      <a:pt x="83" y="19"/>
                      <a:pt x="81" y="18"/>
                      <a:pt x="81" y="16"/>
                    </a:cubicBezTo>
                    <a:cubicBezTo>
                      <a:pt x="81" y="13"/>
                      <a:pt x="81" y="13"/>
                      <a:pt x="81" y="13"/>
                    </a:cubicBezTo>
                    <a:moveTo>
                      <a:pt x="12" y="22"/>
                    </a:moveTo>
                    <a:cubicBezTo>
                      <a:pt x="13" y="22"/>
                      <a:pt x="14" y="26"/>
                      <a:pt x="14" y="32"/>
                    </a:cubicBezTo>
                    <a:cubicBezTo>
                      <a:pt x="14" y="37"/>
                      <a:pt x="13" y="42"/>
                      <a:pt x="12" y="42"/>
                    </a:cubicBezTo>
                    <a:cubicBezTo>
                      <a:pt x="11" y="42"/>
                      <a:pt x="10" y="37"/>
                      <a:pt x="10" y="32"/>
                    </a:cubicBezTo>
                    <a:cubicBezTo>
                      <a:pt x="10" y="26"/>
                      <a:pt x="11" y="22"/>
                      <a:pt x="12" y="22"/>
                    </a:cubicBezTo>
                  </a:path>
                </a:pathLst>
              </a:custGeom>
              <a:solidFill>
                <a:schemeClr val="bg1">
                  <a:lumMod val="95000"/>
                </a:schemeClr>
              </a:solidFill>
              <a:ln>
                <a:noFill/>
              </a:ln>
            </p:spPr>
            <p:txBody>
              <a:bodyPr/>
              <a:lstStyle/>
              <a:p>
                <a:pPr>
                  <a:defRPr/>
                </a:pPr>
                <a:endParaRPr lang="zh-CN" altLang="en-US"/>
              </a:p>
            </p:txBody>
          </p:sp>
          <p:sp>
            <p:nvSpPr>
              <p:cNvPr id="695" name="Freeform 330"/>
              <p:cNvSpPr>
                <a:spLocks noEditPoints="1"/>
              </p:cNvSpPr>
              <p:nvPr/>
            </p:nvSpPr>
            <p:spPr bwMode="auto">
              <a:xfrm>
                <a:off x="3027879" y="2422186"/>
                <a:ext cx="70930" cy="70930"/>
              </a:xfrm>
              <a:custGeom>
                <a:avLst/>
                <a:gdLst>
                  <a:gd name="T0" fmla="*/ 21 w 42"/>
                  <a:gd name="T1" fmla="*/ 0 h 42"/>
                  <a:gd name="T2" fmla="*/ 0 w 42"/>
                  <a:gd name="T3" fmla="*/ 21 h 42"/>
                  <a:gd name="T4" fmla="*/ 21 w 42"/>
                  <a:gd name="T5" fmla="*/ 42 h 42"/>
                  <a:gd name="T6" fmla="*/ 42 w 42"/>
                  <a:gd name="T7" fmla="*/ 21 h 42"/>
                  <a:gd name="T8" fmla="*/ 21 w 42"/>
                  <a:gd name="T9" fmla="*/ 0 h 42"/>
                  <a:gd name="T10" fmla="*/ 21 w 42"/>
                  <a:gd name="T11" fmla="*/ 30 h 42"/>
                  <a:gd name="T12" fmla="*/ 11 w 42"/>
                  <a:gd name="T13" fmla="*/ 21 h 42"/>
                  <a:gd name="T14" fmla="*/ 21 w 42"/>
                  <a:gd name="T15" fmla="*/ 11 h 42"/>
                  <a:gd name="T16" fmla="*/ 30 w 42"/>
                  <a:gd name="T17" fmla="*/ 21 h 42"/>
                  <a:gd name="T18" fmla="*/ 21 w 42"/>
                  <a:gd name="T19" fmla="*/ 3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2" h="42">
                    <a:moveTo>
                      <a:pt x="21" y="0"/>
                    </a:moveTo>
                    <a:cubicBezTo>
                      <a:pt x="9" y="0"/>
                      <a:pt x="0" y="9"/>
                      <a:pt x="0" y="21"/>
                    </a:cubicBezTo>
                    <a:cubicBezTo>
                      <a:pt x="0" y="32"/>
                      <a:pt x="9" y="42"/>
                      <a:pt x="21" y="42"/>
                    </a:cubicBezTo>
                    <a:cubicBezTo>
                      <a:pt x="32" y="42"/>
                      <a:pt x="42" y="32"/>
                      <a:pt x="42" y="21"/>
                    </a:cubicBezTo>
                    <a:cubicBezTo>
                      <a:pt x="42" y="9"/>
                      <a:pt x="32" y="0"/>
                      <a:pt x="21" y="0"/>
                    </a:cubicBezTo>
                    <a:moveTo>
                      <a:pt x="21" y="30"/>
                    </a:moveTo>
                    <a:cubicBezTo>
                      <a:pt x="15" y="30"/>
                      <a:pt x="11" y="26"/>
                      <a:pt x="11" y="21"/>
                    </a:cubicBezTo>
                    <a:cubicBezTo>
                      <a:pt x="11" y="16"/>
                      <a:pt x="15" y="11"/>
                      <a:pt x="21" y="11"/>
                    </a:cubicBezTo>
                    <a:cubicBezTo>
                      <a:pt x="26" y="11"/>
                      <a:pt x="30" y="16"/>
                      <a:pt x="30" y="21"/>
                    </a:cubicBezTo>
                    <a:cubicBezTo>
                      <a:pt x="30" y="26"/>
                      <a:pt x="26" y="30"/>
                      <a:pt x="21" y="30"/>
                    </a:cubicBezTo>
                  </a:path>
                </a:pathLst>
              </a:custGeom>
              <a:solidFill>
                <a:schemeClr val="bg1">
                  <a:lumMod val="95000"/>
                </a:schemeClr>
              </a:solidFill>
              <a:ln>
                <a:noFill/>
              </a:ln>
            </p:spPr>
            <p:txBody>
              <a:bodyPr/>
              <a:lstStyle/>
              <a:p>
                <a:pPr>
                  <a:defRPr/>
                </a:pPr>
                <a:endParaRPr lang="zh-CN" altLang="en-US"/>
              </a:p>
            </p:txBody>
          </p:sp>
          <p:sp>
            <p:nvSpPr>
              <p:cNvPr id="696" name="Freeform 331"/>
              <p:cNvSpPr>
                <a:spLocks noEditPoints="1"/>
              </p:cNvSpPr>
              <p:nvPr/>
            </p:nvSpPr>
            <p:spPr bwMode="auto">
              <a:xfrm>
                <a:off x="3232484" y="2422186"/>
                <a:ext cx="70930" cy="70930"/>
              </a:xfrm>
              <a:custGeom>
                <a:avLst/>
                <a:gdLst>
                  <a:gd name="T0" fmla="*/ 21 w 42"/>
                  <a:gd name="T1" fmla="*/ 42 h 42"/>
                  <a:gd name="T2" fmla="*/ 42 w 42"/>
                  <a:gd name="T3" fmla="*/ 21 h 42"/>
                  <a:gd name="T4" fmla="*/ 21 w 42"/>
                  <a:gd name="T5" fmla="*/ 0 h 42"/>
                  <a:gd name="T6" fmla="*/ 0 w 42"/>
                  <a:gd name="T7" fmla="*/ 21 h 42"/>
                  <a:gd name="T8" fmla="*/ 21 w 42"/>
                  <a:gd name="T9" fmla="*/ 42 h 42"/>
                  <a:gd name="T10" fmla="*/ 21 w 42"/>
                  <a:gd name="T11" fmla="*/ 11 h 42"/>
                  <a:gd name="T12" fmla="*/ 30 w 42"/>
                  <a:gd name="T13" fmla="*/ 21 h 42"/>
                  <a:gd name="T14" fmla="*/ 21 w 42"/>
                  <a:gd name="T15" fmla="*/ 30 h 42"/>
                  <a:gd name="T16" fmla="*/ 11 w 42"/>
                  <a:gd name="T17" fmla="*/ 21 h 42"/>
                  <a:gd name="T18" fmla="*/ 21 w 42"/>
                  <a:gd name="T19" fmla="*/ 11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2" h="42">
                    <a:moveTo>
                      <a:pt x="21" y="42"/>
                    </a:moveTo>
                    <a:cubicBezTo>
                      <a:pt x="32" y="42"/>
                      <a:pt x="42" y="32"/>
                      <a:pt x="42" y="21"/>
                    </a:cubicBezTo>
                    <a:cubicBezTo>
                      <a:pt x="42" y="9"/>
                      <a:pt x="32" y="0"/>
                      <a:pt x="21" y="0"/>
                    </a:cubicBezTo>
                    <a:cubicBezTo>
                      <a:pt x="9" y="0"/>
                      <a:pt x="0" y="9"/>
                      <a:pt x="0" y="21"/>
                    </a:cubicBezTo>
                    <a:cubicBezTo>
                      <a:pt x="0" y="32"/>
                      <a:pt x="9" y="42"/>
                      <a:pt x="21" y="42"/>
                    </a:cubicBezTo>
                    <a:moveTo>
                      <a:pt x="21" y="11"/>
                    </a:moveTo>
                    <a:cubicBezTo>
                      <a:pt x="26" y="11"/>
                      <a:pt x="30" y="16"/>
                      <a:pt x="30" y="21"/>
                    </a:cubicBezTo>
                    <a:cubicBezTo>
                      <a:pt x="30" y="26"/>
                      <a:pt x="26" y="30"/>
                      <a:pt x="21" y="30"/>
                    </a:cubicBezTo>
                    <a:cubicBezTo>
                      <a:pt x="15" y="30"/>
                      <a:pt x="11" y="26"/>
                      <a:pt x="11" y="21"/>
                    </a:cubicBezTo>
                    <a:cubicBezTo>
                      <a:pt x="11" y="16"/>
                      <a:pt x="15" y="11"/>
                      <a:pt x="21" y="11"/>
                    </a:cubicBezTo>
                  </a:path>
                </a:pathLst>
              </a:custGeom>
              <a:solidFill>
                <a:schemeClr val="bg1">
                  <a:lumMod val="95000"/>
                </a:schemeClr>
              </a:solidFill>
              <a:ln>
                <a:noFill/>
              </a:ln>
            </p:spPr>
            <p:txBody>
              <a:bodyPr/>
              <a:lstStyle/>
              <a:p>
                <a:pPr>
                  <a:defRPr/>
                </a:pPr>
                <a:endParaRPr lang="zh-CN" altLang="en-US"/>
              </a:p>
            </p:txBody>
          </p:sp>
        </p:grpSp>
        <p:sp>
          <p:nvSpPr>
            <p:cNvPr id="516" name="Freeform 332"/>
            <p:cNvSpPr>
              <a:spLocks noEditPoints="1"/>
            </p:cNvSpPr>
            <p:nvPr/>
          </p:nvSpPr>
          <p:spPr bwMode="auto">
            <a:xfrm>
              <a:off x="9396878" y="2528580"/>
              <a:ext cx="126856" cy="132312"/>
            </a:xfrm>
            <a:custGeom>
              <a:avLst/>
              <a:gdLst>
                <a:gd name="T0" fmla="*/ 62 w 75"/>
                <a:gd name="T1" fmla="*/ 0 h 78"/>
                <a:gd name="T2" fmla="*/ 30 w 75"/>
                <a:gd name="T3" fmla="*/ 0 h 78"/>
                <a:gd name="T4" fmla="*/ 22 w 75"/>
                <a:gd name="T5" fmla="*/ 7 h 78"/>
                <a:gd name="T6" fmla="*/ 22 w 75"/>
                <a:gd name="T7" fmla="*/ 15 h 78"/>
                <a:gd name="T8" fmla="*/ 22 w 75"/>
                <a:gd name="T9" fmla="*/ 54 h 78"/>
                <a:gd name="T10" fmla="*/ 11 w 75"/>
                <a:gd name="T11" fmla="*/ 54 h 78"/>
                <a:gd name="T12" fmla="*/ 7 w 75"/>
                <a:gd name="T13" fmla="*/ 51 h 78"/>
                <a:gd name="T14" fmla="*/ 7 w 75"/>
                <a:gd name="T15" fmla="*/ 25 h 78"/>
                <a:gd name="T16" fmla="*/ 8 w 75"/>
                <a:gd name="T17" fmla="*/ 25 h 78"/>
                <a:gd name="T18" fmla="*/ 15 w 75"/>
                <a:gd name="T19" fmla="*/ 19 h 78"/>
                <a:gd name="T20" fmla="*/ 14 w 75"/>
                <a:gd name="T21" fmla="*/ 15 h 78"/>
                <a:gd name="T22" fmla="*/ 19 w 75"/>
                <a:gd name="T23" fmla="*/ 15 h 78"/>
                <a:gd name="T24" fmla="*/ 19 w 75"/>
                <a:gd name="T25" fmla="*/ 7 h 78"/>
                <a:gd name="T26" fmla="*/ 11 w 75"/>
                <a:gd name="T27" fmla="*/ 7 h 78"/>
                <a:gd name="T28" fmla="*/ 0 w 75"/>
                <a:gd name="T29" fmla="*/ 18 h 78"/>
                <a:gd name="T30" fmla="*/ 0 w 75"/>
                <a:gd name="T31" fmla="*/ 51 h 78"/>
                <a:gd name="T32" fmla="*/ 11 w 75"/>
                <a:gd name="T33" fmla="*/ 62 h 78"/>
                <a:gd name="T34" fmla="*/ 22 w 75"/>
                <a:gd name="T35" fmla="*/ 62 h 78"/>
                <a:gd name="T36" fmla="*/ 22 w 75"/>
                <a:gd name="T37" fmla="*/ 71 h 78"/>
                <a:gd name="T38" fmla="*/ 16 w 75"/>
                <a:gd name="T39" fmla="*/ 71 h 78"/>
                <a:gd name="T40" fmla="*/ 16 w 75"/>
                <a:gd name="T41" fmla="*/ 78 h 78"/>
                <a:gd name="T42" fmla="*/ 30 w 75"/>
                <a:gd name="T43" fmla="*/ 78 h 78"/>
                <a:gd name="T44" fmla="*/ 62 w 75"/>
                <a:gd name="T45" fmla="*/ 78 h 78"/>
                <a:gd name="T46" fmla="*/ 75 w 75"/>
                <a:gd name="T47" fmla="*/ 78 h 78"/>
                <a:gd name="T48" fmla="*/ 75 w 75"/>
                <a:gd name="T49" fmla="*/ 71 h 78"/>
                <a:gd name="T50" fmla="*/ 69 w 75"/>
                <a:gd name="T51" fmla="*/ 71 h 78"/>
                <a:gd name="T52" fmla="*/ 69 w 75"/>
                <a:gd name="T53" fmla="*/ 7 h 78"/>
                <a:gd name="T54" fmla="*/ 62 w 75"/>
                <a:gd name="T55" fmla="*/ 0 h 78"/>
                <a:gd name="T56" fmla="*/ 7 w 75"/>
                <a:gd name="T57" fmla="*/ 19 h 78"/>
                <a:gd name="T58" fmla="*/ 7 w 75"/>
                <a:gd name="T59" fmla="*/ 19 h 78"/>
                <a:gd name="T60" fmla="*/ 8 w 75"/>
                <a:gd name="T61" fmla="*/ 20 h 78"/>
                <a:gd name="T62" fmla="*/ 9 w 75"/>
                <a:gd name="T63" fmla="*/ 20 h 78"/>
                <a:gd name="T64" fmla="*/ 9 w 75"/>
                <a:gd name="T65" fmla="*/ 18 h 78"/>
                <a:gd name="T66" fmla="*/ 7 w 75"/>
                <a:gd name="T67" fmla="*/ 16 h 78"/>
                <a:gd name="T68" fmla="*/ 8 w 75"/>
                <a:gd name="T69" fmla="*/ 15 h 78"/>
                <a:gd name="T70" fmla="*/ 12 w 75"/>
                <a:gd name="T71" fmla="*/ 19 h 78"/>
                <a:gd name="T72" fmla="*/ 8 w 75"/>
                <a:gd name="T73" fmla="*/ 23 h 78"/>
                <a:gd name="T74" fmla="*/ 7 w 75"/>
                <a:gd name="T75" fmla="*/ 19 h 78"/>
                <a:gd name="T76" fmla="*/ 61 w 75"/>
                <a:gd name="T77" fmla="*/ 37 h 78"/>
                <a:gd name="T78" fmla="*/ 59 w 75"/>
                <a:gd name="T79" fmla="*/ 39 h 78"/>
                <a:gd name="T80" fmla="*/ 33 w 75"/>
                <a:gd name="T81" fmla="*/ 39 h 78"/>
                <a:gd name="T82" fmla="*/ 31 w 75"/>
                <a:gd name="T83" fmla="*/ 37 h 78"/>
                <a:gd name="T84" fmla="*/ 31 w 75"/>
                <a:gd name="T85" fmla="*/ 35 h 78"/>
                <a:gd name="T86" fmla="*/ 33 w 75"/>
                <a:gd name="T87" fmla="*/ 33 h 78"/>
                <a:gd name="T88" fmla="*/ 59 w 75"/>
                <a:gd name="T89" fmla="*/ 33 h 78"/>
                <a:gd name="T90" fmla="*/ 61 w 75"/>
                <a:gd name="T91" fmla="*/ 35 h 78"/>
                <a:gd name="T92" fmla="*/ 61 w 75"/>
                <a:gd name="T93" fmla="*/ 37 h 78"/>
                <a:gd name="T94" fmla="*/ 61 w 75"/>
                <a:gd name="T95" fmla="*/ 24 h 78"/>
                <a:gd name="T96" fmla="*/ 59 w 75"/>
                <a:gd name="T97" fmla="*/ 26 h 78"/>
                <a:gd name="T98" fmla="*/ 33 w 75"/>
                <a:gd name="T99" fmla="*/ 26 h 78"/>
                <a:gd name="T100" fmla="*/ 31 w 75"/>
                <a:gd name="T101" fmla="*/ 24 h 78"/>
                <a:gd name="T102" fmla="*/ 31 w 75"/>
                <a:gd name="T103" fmla="*/ 10 h 78"/>
                <a:gd name="T104" fmla="*/ 33 w 75"/>
                <a:gd name="T105" fmla="*/ 8 h 78"/>
                <a:gd name="T106" fmla="*/ 59 w 75"/>
                <a:gd name="T107" fmla="*/ 8 h 78"/>
                <a:gd name="T108" fmla="*/ 61 w 75"/>
                <a:gd name="T109" fmla="*/ 10 h 78"/>
                <a:gd name="T110" fmla="*/ 61 w 75"/>
                <a:gd name="T111" fmla="*/ 24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75" h="78">
                  <a:moveTo>
                    <a:pt x="62" y="0"/>
                  </a:moveTo>
                  <a:cubicBezTo>
                    <a:pt x="30" y="0"/>
                    <a:pt x="30" y="0"/>
                    <a:pt x="30" y="0"/>
                  </a:cubicBezTo>
                  <a:cubicBezTo>
                    <a:pt x="26" y="0"/>
                    <a:pt x="22" y="3"/>
                    <a:pt x="22" y="7"/>
                  </a:cubicBezTo>
                  <a:cubicBezTo>
                    <a:pt x="22" y="15"/>
                    <a:pt x="22" y="15"/>
                    <a:pt x="22" y="15"/>
                  </a:cubicBezTo>
                  <a:cubicBezTo>
                    <a:pt x="22" y="54"/>
                    <a:pt x="22" y="54"/>
                    <a:pt x="22" y="54"/>
                  </a:cubicBezTo>
                  <a:cubicBezTo>
                    <a:pt x="11" y="54"/>
                    <a:pt x="11" y="54"/>
                    <a:pt x="11" y="54"/>
                  </a:cubicBezTo>
                  <a:cubicBezTo>
                    <a:pt x="9" y="54"/>
                    <a:pt x="7" y="53"/>
                    <a:pt x="7" y="51"/>
                  </a:cubicBezTo>
                  <a:cubicBezTo>
                    <a:pt x="7" y="25"/>
                    <a:pt x="7" y="25"/>
                    <a:pt x="7" y="25"/>
                  </a:cubicBezTo>
                  <a:cubicBezTo>
                    <a:pt x="7" y="25"/>
                    <a:pt x="8" y="25"/>
                    <a:pt x="8" y="25"/>
                  </a:cubicBezTo>
                  <a:cubicBezTo>
                    <a:pt x="12" y="25"/>
                    <a:pt x="15" y="22"/>
                    <a:pt x="15" y="19"/>
                  </a:cubicBezTo>
                  <a:cubicBezTo>
                    <a:pt x="15" y="17"/>
                    <a:pt x="14" y="16"/>
                    <a:pt x="14" y="15"/>
                  </a:cubicBezTo>
                  <a:cubicBezTo>
                    <a:pt x="19" y="15"/>
                    <a:pt x="19" y="15"/>
                    <a:pt x="19" y="15"/>
                  </a:cubicBezTo>
                  <a:cubicBezTo>
                    <a:pt x="19" y="7"/>
                    <a:pt x="19" y="7"/>
                    <a:pt x="19" y="7"/>
                  </a:cubicBezTo>
                  <a:cubicBezTo>
                    <a:pt x="11" y="7"/>
                    <a:pt x="11" y="7"/>
                    <a:pt x="11" y="7"/>
                  </a:cubicBezTo>
                  <a:cubicBezTo>
                    <a:pt x="5" y="7"/>
                    <a:pt x="0" y="12"/>
                    <a:pt x="0" y="18"/>
                  </a:cubicBezTo>
                  <a:cubicBezTo>
                    <a:pt x="0" y="51"/>
                    <a:pt x="0" y="51"/>
                    <a:pt x="0" y="51"/>
                  </a:cubicBezTo>
                  <a:cubicBezTo>
                    <a:pt x="0" y="57"/>
                    <a:pt x="5" y="62"/>
                    <a:pt x="11" y="62"/>
                  </a:cubicBezTo>
                  <a:cubicBezTo>
                    <a:pt x="22" y="62"/>
                    <a:pt x="22" y="62"/>
                    <a:pt x="22" y="62"/>
                  </a:cubicBezTo>
                  <a:cubicBezTo>
                    <a:pt x="22" y="71"/>
                    <a:pt x="22" y="71"/>
                    <a:pt x="22" y="71"/>
                  </a:cubicBezTo>
                  <a:cubicBezTo>
                    <a:pt x="16" y="71"/>
                    <a:pt x="16" y="71"/>
                    <a:pt x="16" y="71"/>
                  </a:cubicBezTo>
                  <a:cubicBezTo>
                    <a:pt x="16" y="78"/>
                    <a:pt x="16" y="78"/>
                    <a:pt x="16" y="78"/>
                  </a:cubicBezTo>
                  <a:cubicBezTo>
                    <a:pt x="30" y="78"/>
                    <a:pt x="30" y="78"/>
                    <a:pt x="30" y="78"/>
                  </a:cubicBezTo>
                  <a:cubicBezTo>
                    <a:pt x="62" y="78"/>
                    <a:pt x="62" y="78"/>
                    <a:pt x="62" y="78"/>
                  </a:cubicBezTo>
                  <a:cubicBezTo>
                    <a:pt x="75" y="78"/>
                    <a:pt x="75" y="78"/>
                    <a:pt x="75" y="78"/>
                  </a:cubicBezTo>
                  <a:cubicBezTo>
                    <a:pt x="75" y="71"/>
                    <a:pt x="75" y="71"/>
                    <a:pt x="75" y="71"/>
                  </a:cubicBezTo>
                  <a:cubicBezTo>
                    <a:pt x="69" y="71"/>
                    <a:pt x="69" y="71"/>
                    <a:pt x="69" y="71"/>
                  </a:cubicBezTo>
                  <a:cubicBezTo>
                    <a:pt x="69" y="7"/>
                    <a:pt x="69" y="7"/>
                    <a:pt x="69" y="7"/>
                  </a:cubicBezTo>
                  <a:cubicBezTo>
                    <a:pt x="69" y="3"/>
                    <a:pt x="66" y="0"/>
                    <a:pt x="62" y="0"/>
                  </a:cubicBezTo>
                  <a:moveTo>
                    <a:pt x="7" y="19"/>
                  </a:moveTo>
                  <a:cubicBezTo>
                    <a:pt x="7" y="19"/>
                    <a:pt x="7" y="19"/>
                    <a:pt x="7" y="19"/>
                  </a:cubicBezTo>
                  <a:cubicBezTo>
                    <a:pt x="8" y="20"/>
                    <a:pt x="8" y="20"/>
                    <a:pt x="8" y="20"/>
                  </a:cubicBezTo>
                  <a:cubicBezTo>
                    <a:pt x="8" y="20"/>
                    <a:pt x="9" y="20"/>
                    <a:pt x="9" y="20"/>
                  </a:cubicBezTo>
                  <a:cubicBezTo>
                    <a:pt x="10" y="19"/>
                    <a:pt x="10" y="18"/>
                    <a:pt x="9" y="18"/>
                  </a:cubicBezTo>
                  <a:cubicBezTo>
                    <a:pt x="7" y="16"/>
                    <a:pt x="7" y="16"/>
                    <a:pt x="7" y="16"/>
                  </a:cubicBezTo>
                  <a:cubicBezTo>
                    <a:pt x="7" y="15"/>
                    <a:pt x="7" y="15"/>
                    <a:pt x="8" y="15"/>
                  </a:cubicBezTo>
                  <a:cubicBezTo>
                    <a:pt x="10" y="15"/>
                    <a:pt x="12" y="17"/>
                    <a:pt x="12" y="19"/>
                  </a:cubicBezTo>
                  <a:cubicBezTo>
                    <a:pt x="12" y="21"/>
                    <a:pt x="10" y="23"/>
                    <a:pt x="8" y="23"/>
                  </a:cubicBezTo>
                  <a:cubicBezTo>
                    <a:pt x="6" y="23"/>
                    <a:pt x="7" y="21"/>
                    <a:pt x="7" y="19"/>
                  </a:cubicBezTo>
                  <a:moveTo>
                    <a:pt x="61" y="37"/>
                  </a:moveTo>
                  <a:cubicBezTo>
                    <a:pt x="61" y="38"/>
                    <a:pt x="60" y="39"/>
                    <a:pt x="59" y="39"/>
                  </a:cubicBezTo>
                  <a:cubicBezTo>
                    <a:pt x="33" y="39"/>
                    <a:pt x="33" y="39"/>
                    <a:pt x="33" y="39"/>
                  </a:cubicBezTo>
                  <a:cubicBezTo>
                    <a:pt x="32" y="39"/>
                    <a:pt x="31" y="38"/>
                    <a:pt x="31" y="37"/>
                  </a:cubicBezTo>
                  <a:cubicBezTo>
                    <a:pt x="31" y="35"/>
                    <a:pt x="31" y="35"/>
                    <a:pt x="31" y="35"/>
                  </a:cubicBezTo>
                  <a:cubicBezTo>
                    <a:pt x="31" y="34"/>
                    <a:pt x="32" y="33"/>
                    <a:pt x="33" y="33"/>
                  </a:cubicBezTo>
                  <a:cubicBezTo>
                    <a:pt x="59" y="33"/>
                    <a:pt x="59" y="33"/>
                    <a:pt x="59" y="33"/>
                  </a:cubicBezTo>
                  <a:cubicBezTo>
                    <a:pt x="60" y="33"/>
                    <a:pt x="61" y="34"/>
                    <a:pt x="61" y="35"/>
                  </a:cubicBezTo>
                  <a:cubicBezTo>
                    <a:pt x="61" y="37"/>
                    <a:pt x="61" y="37"/>
                    <a:pt x="61" y="37"/>
                  </a:cubicBezTo>
                  <a:moveTo>
                    <a:pt x="61" y="24"/>
                  </a:moveTo>
                  <a:cubicBezTo>
                    <a:pt x="61" y="25"/>
                    <a:pt x="60" y="26"/>
                    <a:pt x="59" y="26"/>
                  </a:cubicBezTo>
                  <a:cubicBezTo>
                    <a:pt x="33" y="26"/>
                    <a:pt x="33" y="26"/>
                    <a:pt x="33" y="26"/>
                  </a:cubicBezTo>
                  <a:cubicBezTo>
                    <a:pt x="32" y="26"/>
                    <a:pt x="31" y="25"/>
                    <a:pt x="31" y="24"/>
                  </a:cubicBezTo>
                  <a:cubicBezTo>
                    <a:pt x="31" y="10"/>
                    <a:pt x="31" y="10"/>
                    <a:pt x="31" y="10"/>
                  </a:cubicBezTo>
                  <a:cubicBezTo>
                    <a:pt x="31" y="9"/>
                    <a:pt x="32" y="8"/>
                    <a:pt x="33" y="8"/>
                  </a:cubicBezTo>
                  <a:cubicBezTo>
                    <a:pt x="59" y="8"/>
                    <a:pt x="59" y="8"/>
                    <a:pt x="59" y="8"/>
                  </a:cubicBezTo>
                  <a:cubicBezTo>
                    <a:pt x="60" y="8"/>
                    <a:pt x="61" y="9"/>
                    <a:pt x="61" y="10"/>
                  </a:cubicBezTo>
                  <a:cubicBezTo>
                    <a:pt x="61" y="24"/>
                    <a:pt x="61" y="24"/>
                    <a:pt x="61" y="24"/>
                  </a:cubicBezTo>
                </a:path>
              </a:pathLst>
            </a:custGeom>
            <a:solidFill>
              <a:schemeClr val="bg1">
                <a:lumMod val="95000"/>
              </a:schemeClr>
            </a:solidFill>
            <a:ln>
              <a:noFill/>
            </a:ln>
          </p:spPr>
          <p:txBody>
            <a:bodyPr/>
            <a:lstStyle/>
            <a:p>
              <a:pPr>
                <a:defRPr/>
              </a:pPr>
              <a:endParaRPr lang="zh-CN" altLang="en-US"/>
            </a:p>
          </p:txBody>
        </p:sp>
        <p:sp>
          <p:nvSpPr>
            <p:cNvPr id="517" name="Freeform 333"/>
            <p:cNvSpPr>
              <a:spLocks noEditPoints="1"/>
            </p:cNvSpPr>
            <p:nvPr/>
          </p:nvSpPr>
          <p:spPr bwMode="auto">
            <a:xfrm>
              <a:off x="9570108" y="2085270"/>
              <a:ext cx="189601" cy="195057"/>
            </a:xfrm>
            <a:custGeom>
              <a:avLst/>
              <a:gdLst>
                <a:gd name="T0" fmla="*/ 97 w 113"/>
                <a:gd name="T1" fmla="*/ 11 h 116"/>
                <a:gd name="T2" fmla="*/ 83 w 113"/>
                <a:gd name="T3" fmla="*/ 11 h 116"/>
                <a:gd name="T4" fmla="*/ 83 w 113"/>
                <a:gd name="T5" fmla="*/ 22 h 116"/>
                <a:gd name="T6" fmla="*/ 92 w 113"/>
                <a:gd name="T7" fmla="*/ 22 h 116"/>
                <a:gd name="T8" fmla="*/ 90 w 113"/>
                <a:gd name="T9" fmla="*/ 28 h 116"/>
                <a:gd name="T10" fmla="*/ 100 w 113"/>
                <a:gd name="T11" fmla="*/ 38 h 116"/>
                <a:gd name="T12" fmla="*/ 102 w 113"/>
                <a:gd name="T13" fmla="*/ 38 h 116"/>
                <a:gd name="T14" fmla="*/ 102 w 113"/>
                <a:gd name="T15" fmla="*/ 76 h 116"/>
                <a:gd name="T16" fmla="*/ 97 w 113"/>
                <a:gd name="T17" fmla="*/ 81 h 116"/>
                <a:gd name="T18" fmla="*/ 79 w 113"/>
                <a:gd name="T19" fmla="*/ 81 h 116"/>
                <a:gd name="T20" fmla="*/ 79 w 113"/>
                <a:gd name="T21" fmla="*/ 22 h 116"/>
                <a:gd name="T22" fmla="*/ 79 w 113"/>
                <a:gd name="T23" fmla="*/ 11 h 116"/>
                <a:gd name="T24" fmla="*/ 68 w 113"/>
                <a:gd name="T25" fmla="*/ 0 h 116"/>
                <a:gd name="T26" fmla="*/ 20 w 113"/>
                <a:gd name="T27" fmla="*/ 0 h 116"/>
                <a:gd name="T28" fmla="*/ 9 w 113"/>
                <a:gd name="T29" fmla="*/ 11 h 116"/>
                <a:gd name="T30" fmla="*/ 9 w 113"/>
                <a:gd name="T31" fmla="*/ 106 h 116"/>
                <a:gd name="T32" fmla="*/ 0 w 113"/>
                <a:gd name="T33" fmla="*/ 106 h 116"/>
                <a:gd name="T34" fmla="*/ 0 w 113"/>
                <a:gd name="T35" fmla="*/ 116 h 116"/>
                <a:gd name="T36" fmla="*/ 20 w 113"/>
                <a:gd name="T37" fmla="*/ 116 h 116"/>
                <a:gd name="T38" fmla="*/ 68 w 113"/>
                <a:gd name="T39" fmla="*/ 116 h 116"/>
                <a:gd name="T40" fmla="*/ 88 w 113"/>
                <a:gd name="T41" fmla="*/ 116 h 116"/>
                <a:gd name="T42" fmla="*/ 88 w 113"/>
                <a:gd name="T43" fmla="*/ 106 h 116"/>
                <a:gd name="T44" fmla="*/ 79 w 113"/>
                <a:gd name="T45" fmla="*/ 106 h 116"/>
                <a:gd name="T46" fmla="*/ 79 w 113"/>
                <a:gd name="T47" fmla="*/ 92 h 116"/>
                <a:gd name="T48" fmla="*/ 97 w 113"/>
                <a:gd name="T49" fmla="*/ 92 h 116"/>
                <a:gd name="T50" fmla="*/ 113 w 113"/>
                <a:gd name="T51" fmla="*/ 76 h 116"/>
                <a:gd name="T52" fmla="*/ 113 w 113"/>
                <a:gd name="T53" fmla="*/ 28 h 116"/>
                <a:gd name="T54" fmla="*/ 97 w 113"/>
                <a:gd name="T55" fmla="*/ 11 h 116"/>
                <a:gd name="T56" fmla="*/ 66 w 113"/>
                <a:gd name="T57" fmla="*/ 55 h 116"/>
                <a:gd name="T58" fmla="*/ 63 w 113"/>
                <a:gd name="T59" fmla="*/ 58 h 116"/>
                <a:gd name="T60" fmla="*/ 25 w 113"/>
                <a:gd name="T61" fmla="*/ 58 h 116"/>
                <a:gd name="T62" fmla="*/ 21 w 113"/>
                <a:gd name="T63" fmla="*/ 55 h 116"/>
                <a:gd name="T64" fmla="*/ 21 w 113"/>
                <a:gd name="T65" fmla="*/ 52 h 116"/>
                <a:gd name="T66" fmla="*/ 25 w 113"/>
                <a:gd name="T67" fmla="*/ 49 h 116"/>
                <a:gd name="T68" fmla="*/ 63 w 113"/>
                <a:gd name="T69" fmla="*/ 49 h 116"/>
                <a:gd name="T70" fmla="*/ 66 w 113"/>
                <a:gd name="T71" fmla="*/ 52 h 116"/>
                <a:gd name="T72" fmla="*/ 66 w 113"/>
                <a:gd name="T73" fmla="*/ 55 h 116"/>
                <a:gd name="T74" fmla="*/ 66 w 113"/>
                <a:gd name="T75" fmla="*/ 35 h 116"/>
                <a:gd name="T76" fmla="*/ 63 w 113"/>
                <a:gd name="T77" fmla="*/ 38 h 116"/>
                <a:gd name="T78" fmla="*/ 25 w 113"/>
                <a:gd name="T79" fmla="*/ 38 h 116"/>
                <a:gd name="T80" fmla="*/ 21 w 113"/>
                <a:gd name="T81" fmla="*/ 35 h 116"/>
                <a:gd name="T82" fmla="*/ 21 w 113"/>
                <a:gd name="T83" fmla="*/ 15 h 116"/>
                <a:gd name="T84" fmla="*/ 25 w 113"/>
                <a:gd name="T85" fmla="*/ 12 h 116"/>
                <a:gd name="T86" fmla="*/ 63 w 113"/>
                <a:gd name="T87" fmla="*/ 12 h 116"/>
                <a:gd name="T88" fmla="*/ 66 w 113"/>
                <a:gd name="T89" fmla="*/ 15 h 116"/>
                <a:gd name="T90" fmla="*/ 66 w 113"/>
                <a:gd name="T91" fmla="*/ 35 h 116"/>
                <a:gd name="T92" fmla="*/ 100 w 113"/>
                <a:gd name="T93" fmla="*/ 34 h 116"/>
                <a:gd name="T94" fmla="*/ 94 w 113"/>
                <a:gd name="T95" fmla="*/ 28 h 116"/>
                <a:gd name="T96" fmla="*/ 100 w 113"/>
                <a:gd name="T97" fmla="*/ 22 h 116"/>
                <a:gd name="T98" fmla="*/ 102 w 113"/>
                <a:gd name="T99" fmla="*/ 23 h 116"/>
                <a:gd name="T100" fmla="*/ 99 w 113"/>
                <a:gd name="T101" fmla="*/ 27 h 116"/>
                <a:gd name="T102" fmla="*/ 99 w 113"/>
                <a:gd name="T103" fmla="*/ 29 h 116"/>
                <a:gd name="T104" fmla="*/ 101 w 113"/>
                <a:gd name="T105" fmla="*/ 29 h 116"/>
                <a:gd name="T106" fmla="*/ 103 w 113"/>
                <a:gd name="T107" fmla="*/ 28 h 116"/>
                <a:gd name="T108" fmla="*/ 103 w 113"/>
                <a:gd name="T109" fmla="*/ 28 h 116"/>
                <a:gd name="T110" fmla="*/ 100 w 113"/>
                <a:gd name="T111" fmla="*/ 34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13" h="116">
                  <a:moveTo>
                    <a:pt x="97" y="11"/>
                  </a:moveTo>
                  <a:cubicBezTo>
                    <a:pt x="83" y="11"/>
                    <a:pt x="83" y="11"/>
                    <a:pt x="83" y="11"/>
                  </a:cubicBezTo>
                  <a:cubicBezTo>
                    <a:pt x="83" y="22"/>
                    <a:pt x="83" y="22"/>
                    <a:pt x="83" y="22"/>
                  </a:cubicBezTo>
                  <a:cubicBezTo>
                    <a:pt x="92" y="22"/>
                    <a:pt x="92" y="22"/>
                    <a:pt x="92" y="22"/>
                  </a:cubicBezTo>
                  <a:cubicBezTo>
                    <a:pt x="91" y="24"/>
                    <a:pt x="90" y="26"/>
                    <a:pt x="90" y="28"/>
                  </a:cubicBezTo>
                  <a:cubicBezTo>
                    <a:pt x="90" y="34"/>
                    <a:pt x="95" y="38"/>
                    <a:pt x="100" y="38"/>
                  </a:cubicBezTo>
                  <a:cubicBezTo>
                    <a:pt x="101" y="38"/>
                    <a:pt x="101" y="38"/>
                    <a:pt x="102" y="38"/>
                  </a:cubicBezTo>
                  <a:cubicBezTo>
                    <a:pt x="102" y="76"/>
                    <a:pt x="102" y="76"/>
                    <a:pt x="102" y="76"/>
                  </a:cubicBezTo>
                  <a:cubicBezTo>
                    <a:pt x="102" y="79"/>
                    <a:pt x="99" y="81"/>
                    <a:pt x="97" y="81"/>
                  </a:cubicBezTo>
                  <a:cubicBezTo>
                    <a:pt x="79" y="81"/>
                    <a:pt x="79" y="81"/>
                    <a:pt x="79" y="81"/>
                  </a:cubicBezTo>
                  <a:cubicBezTo>
                    <a:pt x="79" y="22"/>
                    <a:pt x="79" y="22"/>
                    <a:pt x="79" y="22"/>
                  </a:cubicBezTo>
                  <a:cubicBezTo>
                    <a:pt x="79" y="11"/>
                    <a:pt x="79" y="11"/>
                    <a:pt x="79" y="11"/>
                  </a:cubicBezTo>
                  <a:cubicBezTo>
                    <a:pt x="79" y="5"/>
                    <a:pt x="74" y="0"/>
                    <a:pt x="68" y="0"/>
                  </a:cubicBezTo>
                  <a:cubicBezTo>
                    <a:pt x="20" y="0"/>
                    <a:pt x="20" y="0"/>
                    <a:pt x="20" y="0"/>
                  </a:cubicBezTo>
                  <a:cubicBezTo>
                    <a:pt x="14" y="0"/>
                    <a:pt x="9" y="5"/>
                    <a:pt x="9" y="11"/>
                  </a:cubicBezTo>
                  <a:cubicBezTo>
                    <a:pt x="9" y="106"/>
                    <a:pt x="9" y="106"/>
                    <a:pt x="9" y="106"/>
                  </a:cubicBezTo>
                  <a:cubicBezTo>
                    <a:pt x="0" y="106"/>
                    <a:pt x="0" y="106"/>
                    <a:pt x="0" y="106"/>
                  </a:cubicBezTo>
                  <a:cubicBezTo>
                    <a:pt x="0" y="116"/>
                    <a:pt x="0" y="116"/>
                    <a:pt x="0" y="116"/>
                  </a:cubicBezTo>
                  <a:cubicBezTo>
                    <a:pt x="20" y="116"/>
                    <a:pt x="20" y="116"/>
                    <a:pt x="20" y="116"/>
                  </a:cubicBezTo>
                  <a:cubicBezTo>
                    <a:pt x="68" y="116"/>
                    <a:pt x="68" y="116"/>
                    <a:pt x="68" y="116"/>
                  </a:cubicBezTo>
                  <a:cubicBezTo>
                    <a:pt x="88" y="116"/>
                    <a:pt x="88" y="116"/>
                    <a:pt x="88" y="116"/>
                  </a:cubicBezTo>
                  <a:cubicBezTo>
                    <a:pt x="88" y="106"/>
                    <a:pt x="88" y="106"/>
                    <a:pt x="88" y="106"/>
                  </a:cubicBezTo>
                  <a:cubicBezTo>
                    <a:pt x="79" y="106"/>
                    <a:pt x="79" y="106"/>
                    <a:pt x="79" y="106"/>
                  </a:cubicBezTo>
                  <a:cubicBezTo>
                    <a:pt x="79" y="92"/>
                    <a:pt x="79" y="92"/>
                    <a:pt x="79" y="92"/>
                  </a:cubicBezTo>
                  <a:cubicBezTo>
                    <a:pt x="97" y="92"/>
                    <a:pt x="97" y="92"/>
                    <a:pt x="97" y="92"/>
                  </a:cubicBezTo>
                  <a:cubicBezTo>
                    <a:pt x="106" y="92"/>
                    <a:pt x="113" y="85"/>
                    <a:pt x="113" y="76"/>
                  </a:cubicBezTo>
                  <a:cubicBezTo>
                    <a:pt x="113" y="28"/>
                    <a:pt x="113" y="28"/>
                    <a:pt x="113" y="28"/>
                  </a:cubicBezTo>
                  <a:cubicBezTo>
                    <a:pt x="113" y="19"/>
                    <a:pt x="106" y="11"/>
                    <a:pt x="97" y="11"/>
                  </a:cubicBezTo>
                  <a:moveTo>
                    <a:pt x="66" y="55"/>
                  </a:moveTo>
                  <a:cubicBezTo>
                    <a:pt x="66" y="57"/>
                    <a:pt x="65" y="58"/>
                    <a:pt x="63" y="58"/>
                  </a:cubicBezTo>
                  <a:cubicBezTo>
                    <a:pt x="25" y="58"/>
                    <a:pt x="25" y="58"/>
                    <a:pt x="25" y="58"/>
                  </a:cubicBezTo>
                  <a:cubicBezTo>
                    <a:pt x="23" y="58"/>
                    <a:pt x="21" y="57"/>
                    <a:pt x="21" y="55"/>
                  </a:cubicBezTo>
                  <a:cubicBezTo>
                    <a:pt x="21" y="52"/>
                    <a:pt x="21" y="52"/>
                    <a:pt x="21" y="52"/>
                  </a:cubicBezTo>
                  <a:cubicBezTo>
                    <a:pt x="21" y="51"/>
                    <a:pt x="23" y="49"/>
                    <a:pt x="25" y="49"/>
                  </a:cubicBezTo>
                  <a:cubicBezTo>
                    <a:pt x="63" y="49"/>
                    <a:pt x="63" y="49"/>
                    <a:pt x="63" y="49"/>
                  </a:cubicBezTo>
                  <a:cubicBezTo>
                    <a:pt x="65" y="49"/>
                    <a:pt x="66" y="51"/>
                    <a:pt x="66" y="52"/>
                  </a:cubicBezTo>
                  <a:cubicBezTo>
                    <a:pt x="66" y="55"/>
                    <a:pt x="66" y="55"/>
                    <a:pt x="66" y="55"/>
                  </a:cubicBezTo>
                  <a:moveTo>
                    <a:pt x="66" y="35"/>
                  </a:moveTo>
                  <a:cubicBezTo>
                    <a:pt x="66" y="37"/>
                    <a:pt x="65" y="38"/>
                    <a:pt x="63" y="38"/>
                  </a:cubicBezTo>
                  <a:cubicBezTo>
                    <a:pt x="25" y="38"/>
                    <a:pt x="25" y="38"/>
                    <a:pt x="25" y="38"/>
                  </a:cubicBezTo>
                  <a:cubicBezTo>
                    <a:pt x="23" y="38"/>
                    <a:pt x="21" y="37"/>
                    <a:pt x="21" y="35"/>
                  </a:cubicBezTo>
                  <a:cubicBezTo>
                    <a:pt x="21" y="15"/>
                    <a:pt x="21" y="15"/>
                    <a:pt x="21" y="15"/>
                  </a:cubicBezTo>
                  <a:cubicBezTo>
                    <a:pt x="21" y="13"/>
                    <a:pt x="23" y="12"/>
                    <a:pt x="25" y="12"/>
                  </a:cubicBezTo>
                  <a:cubicBezTo>
                    <a:pt x="63" y="12"/>
                    <a:pt x="63" y="12"/>
                    <a:pt x="63" y="12"/>
                  </a:cubicBezTo>
                  <a:cubicBezTo>
                    <a:pt x="65" y="12"/>
                    <a:pt x="66" y="13"/>
                    <a:pt x="66" y="15"/>
                  </a:cubicBezTo>
                  <a:cubicBezTo>
                    <a:pt x="66" y="35"/>
                    <a:pt x="66" y="35"/>
                    <a:pt x="66" y="35"/>
                  </a:cubicBezTo>
                  <a:moveTo>
                    <a:pt x="100" y="34"/>
                  </a:moveTo>
                  <a:cubicBezTo>
                    <a:pt x="97" y="34"/>
                    <a:pt x="94" y="31"/>
                    <a:pt x="94" y="28"/>
                  </a:cubicBezTo>
                  <a:cubicBezTo>
                    <a:pt x="94" y="25"/>
                    <a:pt x="97" y="22"/>
                    <a:pt x="100" y="22"/>
                  </a:cubicBezTo>
                  <a:cubicBezTo>
                    <a:pt x="101" y="22"/>
                    <a:pt x="102" y="23"/>
                    <a:pt x="102" y="23"/>
                  </a:cubicBezTo>
                  <a:cubicBezTo>
                    <a:pt x="99" y="27"/>
                    <a:pt x="99" y="27"/>
                    <a:pt x="99" y="27"/>
                  </a:cubicBezTo>
                  <a:cubicBezTo>
                    <a:pt x="98" y="27"/>
                    <a:pt x="98" y="29"/>
                    <a:pt x="99" y="29"/>
                  </a:cubicBezTo>
                  <a:cubicBezTo>
                    <a:pt x="99" y="30"/>
                    <a:pt x="100" y="30"/>
                    <a:pt x="101" y="29"/>
                  </a:cubicBezTo>
                  <a:cubicBezTo>
                    <a:pt x="103" y="28"/>
                    <a:pt x="103" y="28"/>
                    <a:pt x="103" y="28"/>
                  </a:cubicBezTo>
                  <a:cubicBezTo>
                    <a:pt x="103" y="28"/>
                    <a:pt x="103" y="28"/>
                    <a:pt x="103" y="28"/>
                  </a:cubicBezTo>
                  <a:cubicBezTo>
                    <a:pt x="103" y="31"/>
                    <a:pt x="103" y="34"/>
                    <a:pt x="100" y="34"/>
                  </a:cubicBezTo>
                </a:path>
              </a:pathLst>
            </a:custGeom>
            <a:solidFill>
              <a:schemeClr val="bg1">
                <a:lumMod val="95000"/>
              </a:schemeClr>
            </a:solidFill>
            <a:ln>
              <a:noFill/>
            </a:ln>
          </p:spPr>
          <p:txBody>
            <a:bodyPr/>
            <a:lstStyle/>
            <a:p>
              <a:pPr>
                <a:defRPr/>
              </a:pPr>
              <a:endParaRPr lang="zh-CN" altLang="en-US"/>
            </a:p>
          </p:txBody>
        </p:sp>
        <p:grpSp>
          <p:nvGrpSpPr>
            <p:cNvPr id="518" name="组合 517"/>
            <p:cNvGrpSpPr/>
            <p:nvPr/>
          </p:nvGrpSpPr>
          <p:grpSpPr>
            <a:xfrm>
              <a:off x="7574528" y="2951431"/>
              <a:ext cx="428307" cy="392841"/>
              <a:chOff x="1215078" y="2951431"/>
              <a:chExt cx="428307" cy="392841"/>
            </a:xfrm>
          </p:grpSpPr>
          <p:sp>
            <p:nvSpPr>
              <p:cNvPr id="683" name="Freeform 192"/>
              <p:cNvSpPr/>
              <p:nvPr/>
            </p:nvSpPr>
            <p:spPr bwMode="auto">
              <a:xfrm>
                <a:off x="1230082" y="3068738"/>
                <a:ext cx="77750" cy="175961"/>
              </a:xfrm>
              <a:custGeom>
                <a:avLst/>
                <a:gdLst>
                  <a:gd name="T0" fmla="*/ 46 w 46"/>
                  <a:gd name="T1" fmla="*/ 90 h 105"/>
                  <a:gd name="T2" fmla="*/ 32 w 46"/>
                  <a:gd name="T3" fmla="*/ 104 h 105"/>
                  <a:gd name="T4" fmla="*/ 16 w 46"/>
                  <a:gd name="T5" fmla="*/ 105 h 105"/>
                  <a:gd name="T6" fmla="*/ 1 w 46"/>
                  <a:gd name="T7" fmla="*/ 90 h 105"/>
                  <a:gd name="T8" fmla="*/ 0 w 46"/>
                  <a:gd name="T9" fmla="*/ 16 h 105"/>
                  <a:gd name="T10" fmla="*/ 14 w 46"/>
                  <a:gd name="T11" fmla="*/ 1 h 105"/>
                  <a:gd name="T12" fmla="*/ 29 w 46"/>
                  <a:gd name="T13" fmla="*/ 1 h 105"/>
                  <a:gd name="T14" fmla="*/ 44 w 46"/>
                  <a:gd name="T15" fmla="*/ 15 h 105"/>
                  <a:gd name="T16" fmla="*/ 46 w 46"/>
                  <a:gd name="T17" fmla="*/ 90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6" h="105">
                    <a:moveTo>
                      <a:pt x="46" y="90"/>
                    </a:moveTo>
                    <a:cubicBezTo>
                      <a:pt x="46" y="98"/>
                      <a:pt x="40" y="104"/>
                      <a:pt x="32" y="104"/>
                    </a:cubicBezTo>
                    <a:cubicBezTo>
                      <a:pt x="16" y="105"/>
                      <a:pt x="16" y="105"/>
                      <a:pt x="16" y="105"/>
                    </a:cubicBezTo>
                    <a:cubicBezTo>
                      <a:pt x="8" y="105"/>
                      <a:pt x="1" y="99"/>
                      <a:pt x="1" y="90"/>
                    </a:cubicBezTo>
                    <a:cubicBezTo>
                      <a:pt x="0" y="16"/>
                      <a:pt x="0" y="16"/>
                      <a:pt x="0" y="16"/>
                    </a:cubicBezTo>
                    <a:cubicBezTo>
                      <a:pt x="0" y="8"/>
                      <a:pt x="6" y="1"/>
                      <a:pt x="14" y="1"/>
                    </a:cubicBezTo>
                    <a:cubicBezTo>
                      <a:pt x="29" y="1"/>
                      <a:pt x="29" y="1"/>
                      <a:pt x="29" y="1"/>
                    </a:cubicBezTo>
                    <a:cubicBezTo>
                      <a:pt x="38" y="0"/>
                      <a:pt x="44" y="7"/>
                      <a:pt x="44" y="15"/>
                    </a:cubicBezTo>
                    <a:cubicBezTo>
                      <a:pt x="46" y="90"/>
                      <a:pt x="46" y="90"/>
                      <a:pt x="46" y="90"/>
                    </a:cubicBezTo>
                  </a:path>
                </a:pathLst>
              </a:custGeom>
              <a:solidFill>
                <a:schemeClr val="bg1">
                  <a:lumMod val="95000"/>
                </a:schemeClr>
              </a:solidFill>
              <a:ln>
                <a:noFill/>
              </a:ln>
            </p:spPr>
            <p:txBody>
              <a:bodyPr/>
              <a:lstStyle/>
              <a:p>
                <a:pPr>
                  <a:defRPr/>
                </a:pPr>
                <a:endParaRPr lang="zh-CN" altLang="en-US"/>
              </a:p>
            </p:txBody>
          </p:sp>
          <p:sp>
            <p:nvSpPr>
              <p:cNvPr id="684" name="Freeform 193"/>
              <p:cNvSpPr/>
              <p:nvPr/>
            </p:nvSpPr>
            <p:spPr bwMode="auto">
              <a:xfrm>
                <a:off x="1333748" y="3018269"/>
                <a:ext cx="79114" cy="225066"/>
              </a:xfrm>
              <a:custGeom>
                <a:avLst/>
                <a:gdLst>
                  <a:gd name="T0" fmla="*/ 47 w 47"/>
                  <a:gd name="T1" fmla="*/ 118 h 134"/>
                  <a:gd name="T2" fmla="*/ 33 w 47"/>
                  <a:gd name="T3" fmla="*/ 133 h 134"/>
                  <a:gd name="T4" fmla="*/ 17 w 47"/>
                  <a:gd name="T5" fmla="*/ 133 h 134"/>
                  <a:gd name="T6" fmla="*/ 2 w 47"/>
                  <a:gd name="T7" fmla="*/ 119 h 134"/>
                  <a:gd name="T8" fmla="*/ 0 w 47"/>
                  <a:gd name="T9" fmla="*/ 15 h 134"/>
                  <a:gd name="T10" fmla="*/ 14 w 47"/>
                  <a:gd name="T11" fmla="*/ 1 h 134"/>
                  <a:gd name="T12" fmla="*/ 30 w 47"/>
                  <a:gd name="T13" fmla="*/ 0 h 134"/>
                  <a:gd name="T14" fmla="*/ 45 w 47"/>
                  <a:gd name="T15" fmla="*/ 14 h 134"/>
                  <a:gd name="T16" fmla="*/ 47 w 47"/>
                  <a:gd name="T17" fmla="*/ 118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7" h="134">
                    <a:moveTo>
                      <a:pt x="47" y="118"/>
                    </a:moveTo>
                    <a:cubicBezTo>
                      <a:pt x="47" y="126"/>
                      <a:pt x="41" y="133"/>
                      <a:pt x="33" y="133"/>
                    </a:cubicBezTo>
                    <a:cubicBezTo>
                      <a:pt x="17" y="133"/>
                      <a:pt x="17" y="133"/>
                      <a:pt x="17" y="133"/>
                    </a:cubicBezTo>
                    <a:cubicBezTo>
                      <a:pt x="9" y="134"/>
                      <a:pt x="2" y="127"/>
                      <a:pt x="2" y="119"/>
                    </a:cubicBezTo>
                    <a:cubicBezTo>
                      <a:pt x="0" y="15"/>
                      <a:pt x="0" y="15"/>
                      <a:pt x="0" y="15"/>
                    </a:cubicBezTo>
                    <a:cubicBezTo>
                      <a:pt x="0" y="7"/>
                      <a:pt x="6" y="1"/>
                      <a:pt x="14" y="1"/>
                    </a:cubicBezTo>
                    <a:cubicBezTo>
                      <a:pt x="30" y="0"/>
                      <a:pt x="30" y="0"/>
                      <a:pt x="30" y="0"/>
                    </a:cubicBezTo>
                    <a:cubicBezTo>
                      <a:pt x="38" y="0"/>
                      <a:pt x="45" y="6"/>
                      <a:pt x="45" y="14"/>
                    </a:cubicBezTo>
                    <a:cubicBezTo>
                      <a:pt x="47" y="118"/>
                      <a:pt x="47" y="118"/>
                      <a:pt x="47" y="118"/>
                    </a:cubicBezTo>
                  </a:path>
                </a:pathLst>
              </a:custGeom>
              <a:solidFill>
                <a:schemeClr val="bg1">
                  <a:lumMod val="95000"/>
                </a:schemeClr>
              </a:solidFill>
              <a:ln>
                <a:noFill/>
              </a:ln>
            </p:spPr>
            <p:txBody>
              <a:bodyPr/>
              <a:lstStyle/>
              <a:p>
                <a:pPr>
                  <a:defRPr/>
                </a:pPr>
                <a:endParaRPr lang="zh-CN" altLang="en-US"/>
              </a:p>
            </p:txBody>
          </p:sp>
          <p:sp>
            <p:nvSpPr>
              <p:cNvPr id="685" name="Freeform 194"/>
              <p:cNvSpPr/>
              <p:nvPr/>
            </p:nvSpPr>
            <p:spPr bwMode="auto">
              <a:xfrm>
                <a:off x="1440143" y="2951431"/>
                <a:ext cx="81842" cy="289175"/>
              </a:xfrm>
              <a:custGeom>
                <a:avLst/>
                <a:gdLst>
                  <a:gd name="T0" fmla="*/ 48 w 48"/>
                  <a:gd name="T1" fmla="*/ 156 h 171"/>
                  <a:gd name="T2" fmla="*/ 34 w 48"/>
                  <a:gd name="T3" fmla="*/ 171 h 171"/>
                  <a:gd name="T4" fmla="*/ 18 w 48"/>
                  <a:gd name="T5" fmla="*/ 171 h 171"/>
                  <a:gd name="T6" fmla="*/ 3 w 48"/>
                  <a:gd name="T7" fmla="*/ 157 h 171"/>
                  <a:gd name="T8" fmla="*/ 0 w 48"/>
                  <a:gd name="T9" fmla="*/ 16 h 171"/>
                  <a:gd name="T10" fmla="*/ 15 w 48"/>
                  <a:gd name="T11" fmla="*/ 1 h 171"/>
                  <a:gd name="T12" fmla="*/ 30 w 48"/>
                  <a:gd name="T13" fmla="*/ 0 h 171"/>
                  <a:gd name="T14" fmla="*/ 45 w 48"/>
                  <a:gd name="T15" fmla="*/ 15 h 171"/>
                  <a:gd name="T16" fmla="*/ 48 w 48"/>
                  <a:gd name="T17" fmla="*/ 156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 h="171">
                    <a:moveTo>
                      <a:pt x="48" y="156"/>
                    </a:moveTo>
                    <a:cubicBezTo>
                      <a:pt x="48" y="164"/>
                      <a:pt x="42" y="170"/>
                      <a:pt x="34" y="171"/>
                    </a:cubicBezTo>
                    <a:cubicBezTo>
                      <a:pt x="18" y="171"/>
                      <a:pt x="18" y="171"/>
                      <a:pt x="18" y="171"/>
                    </a:cubicBezTo>
                    <a:cubicBezTo>
                      <a:pt x="10" y="171"/>
                      <a:pt x="4" y="165"/>
                      <a:pt x="3" y="157"/>
                    </a:cubicBezTo>
                    <a:cubicBezTo>
                      <a:pt x="0" y="16"/>
                      <a:pt x="0" y="16"/>
                      <a:pt x="0" y="16"/>
                    </a:cubicBezTo>
                    <a:cubicBezTo>
                      <a:pt x="0" y="8"/>
                      <a:pt x="7" y="1"/>
                      <a:pt x="15" y="1"/>
                    </a:cubicBezTo>
                    <a:cubicBezTo>
                      <a:pt x="30" y="0"/>
                      <a:pt x="30" y="0"/>
                      <a:pt x="30" y="0"/>
                    </a:cubicBezTo>
                    <a:cubicBezTo>
                      <a:pt x="38" y="0"/>
                      <a:pt x="45" y="7"/>
                      <a:pt x="45" y="15"/>
                    </a:cubicBezTo>
                    <a:cubicBezTo>
                      <a:pt x="48" y="156"/>
                      <a:pt x="48" y="156"/>
                      <a:pt x="48" y="156"/>
                    </a:cubicBezTo>
                  </a:path>
                </a:pathLst>
              </a:custGeom>
              <a:solidFill>
                <a:schemeClr val="bg1">
                  <a:lumMod val="95000"/>
                </a:schemeClr>
              </a:solidFill>
              <a:ln>
                <a:noFill/>
              </a:ln>
            </p:spPr>
            <p:txBody>
              <a:bodyPr/>
              <a:lstStyle/>
              <a:p>
                <a:pPr>
                  <a:defRPr/>
                </a:pPr>
                <a:endParaRPr lang="zh-CN" altLang="en-US"/>
              </a:p>
            </p:txBody>
          </p:sp>
          <p:sp>
            <p:nvSpPr>
              <p:cNvPr id="686" name="Freeform 195"/>
              <p:cNvSpPr/>
              <p:nvPr/>
            </p:nvSpPr>
            <p:spPr bwMode="auto">
              <a:xfrm>
                <a:off x="1215078" y="3265158"/>
                <a:ext cx="428307" cy="79114"/>
              </a:xfrm>
              <a:custGeom>
                <a:avLst/>
                <a:gdLst>
                  <a:gd name="T0" fmla="*/ 15 w 254"/>
                  <a:gd name="T1" fmla="*/ 47 h 47"/>
                  <a:gd name="T2" fmla="*/ 0 w 254"/>
                  <a:gd name="T3" fmla="*/ 33 h 47"/>
                  <a:gd name="T4" fmla="*/ 0 w 254"/>
                  <a:gd name="T5" fmla="*/ 20 h 47"/>
                  <a:gd name="T6" fmla="*/ 14 w 254"/>
                  <a:gd name="T7" fmla="*/ 6 h 47"/>
                  <a:gd name="T8" fmla="*/ 239 w 254"/>
                  <a:gd name="T9" fmla="*/ 1 h 47"/>
                  <a:gd name="T10" fmla="*/ 253 w 254"/>
                  <a:gd name="T11" fmla="*/ 15 h 47"/>
                  <a:gd name="T12" fmla="*/ 254 w 254"/>
                  <a:gd name="T13" fmla="*/ 27 h 47"/>
                  <a:gd name="T14" fmla="*/ 239 w 254"/>
                  <a:gd name="T15" fmla="*/ 42 h 47"/>
                  <a:gd name="T16" fmla="*/ 15 w 254"/>
                  <a:gd name="T17" fmla="*/ 47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4" h="47">
                    <a:moveTo>
                      <a:pt x="15" y="47"/>
                    </a:moveTo>
                    <a:cubicBezTo>
                      <a:pt x="7" y="47"/>
                      <a:pt x="1" y="41"/>
                      <a:pt x="0" y="33"/>
                    </a:cubicBezTo>
                    <a:cubicBezTo>
                      <a:pt x="0" y="20"/>
                      <a:pt x="0" y="20"/>
                      <a:pt x="0" y="20"/>
                    </a:cubicBezTo>
                    <a:cubicBezTo>
                      <a:pt x="0" y="12"/>
                      <a:pt x="6" y="6"/>
                      <a:pt x="14" y="6"/>
                    </a:cubicBezTo>
                    <a:cubicBezTo>
                      <a:pt x="239" y="1"/>
                      <a:pt x="239" y="1"/>
                      <a:pt x="239" y="1"/>
                    </a:cubicBezTo>
                    <a:cubicBezTo>
                      <a:pt x="247" y="0"/>
                      <a:pt x="253" y="7"/>
                      <a:pt x="253" y="15"/>
                    </a:cubicBezTo>
                    <a:cubicBezTo>
                      <a:pt x="254" y="27"/>
                      <a:pt x="254" y="27"/>
                      <a:pt x="254" y="27"/>
                    </a:cubicBezTo>
                    <a:cubicBezTo>
                      <a:pt x="254" y="36"/>
                      <a:pt x="247" y="42"/>
                      <a:pt x="239" y="42"/>
                    </a:cubicBezTo>
                    <a:cubicBezTo>
                      <a:pt x="15" y="47"/>
                      <a:pt x="15" y="47"/>
                      <a:pt x="15" y="47"/>
                    </a:cubicBezTo>
                  </a:path>
                </a:pathLst>
              </a:custGeom>
              <a:solidFill>
                <a:schemeClr val="bg1">
                  <a:lumMod val="95000"/>
                </a:schemeClr>
              </a:solidFill>
              <a:ln>
                <a:noFill/>
              </a:ln>
            </p:spPr>
            <p:txBody>
              <a:bodyPr/>
              <a:lstStyle/>
              <a:p>
                <a:pPr>
                  <a:defRPr/>
                </a:pPr>
                <a:endParaRPr lang="zh-CN" altLang="en-US"/>
              </a:p>
            </p:txBody>
          </p:sp>
          <p:sp>
            <p:nvSpPr>
              <p:cNvPr id="687" name="Freeform 196"/>
              <p:cNvSpPr/>
              <p:nvPr/>
            </p:nvSpPr>
            <p:spPr bwMode="auto">
              <a:xfrm>
                <a:off x="1543809" y="3012813"/>
                <a:ext cx="79114" cy="226430"/>
              </a:xfrm>
              <a:custGeom>
                <a:avLst/>
                <a:gdLst>
                  <a:gd name="T0" fmla="*/ 47 w 47"/>
                  <a:gd name="T1" fmla="*/ 118 h 134"/>
                  <a:gd name="T2" fmla="*/ 32 w 47"/>
                  <a:gd name="T3" fmla="*/ 133 h 134"/>
                  <a:gd name="T4" fmla="*/ 17 w 47"/>
                  <a:gd name="T5" fmla="*/ 134 h 134"/>
                  <a:gd name="T6" fmla="*/ 2 w 47"/>
                  <a:gd name="T7" fmla="*/ 119 h 134"/>
                  <a:gd name="T8" fmla="*/ 0 w 47"/>
                  <a:gd name="T9" fmla="*/ 16 h 134"/>
                  <a:gd name="T10" fmla="*/ 14 w 47"/>
                  <a:gd name="T11" fmla="*/ 1 h 134"/>
                  <a:gd name="T12" fmla="*/ 30 w 47"/>
                  <a:gd name="T13" fmla="*/ 1 h 134"/>
                  <a:gd name="T14" fmla="*/ 44 w 47"/>
                  <a:gd name="T15" fmla="*/ 15 h 134"/>
                  <a:gd name="T16" fmla="*/ 47 w 47"/>
                  <a:gd name="T17" fmla="*/ 118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7" h="134">
                    <a:moveTo>
                      <a:pt x="47" y="118"/>
                    </a:moveTo>
                    <a:cubicBezTo>
                      <a:pt x="47" y="126"/>
                      <a:pt x="40" y="133"/>
                      <a:pt x="32" y="133"/>
                    </a:cubicBezTo>
                    <a:cubicBezTo>
                      <a:pt x="17" y="134"/>
                      <a:pt x="17" y="134"/>
                      <a:pt x="17" y="134"/>
                    </a:cubicBezTo>
                    <a:cubicBezTo>
                      <a:pt x="9" y="134"/>
                      <a:pt x="2" y="127"/>
                      <a:pt x="2" y="119"/>
                    </a:cubicBezTo>
                    <a:cubicBezTo>
                      <a:pt x="0" y="16"/>
                      <a:pt x="0" y="16"/>
                      <a:pt x="0" y="16"/>
                    </a:cubicBezTo>
                    <a:cubicBezTo>
                      <a:pt x="0" y="8"/>
                      <a:pt x="6" y="1"/>
                      <a:pt x="14" y="1"/>
                    </a:cubicBezTo>
                    <a:cubicBezTo>
                      <a:pt x="30" y="1"/>
                      <a:pt x="30" y="1"/>
                      <a:pt x="30" y="1"/>
                    </a:cubicBezTo>
                    <a:cubicBezTo>
                      <a:pt x="38" y="0"/>
                      <a:pt x="44" y="7"/>
                      <a:pt x="44" y="15"/>
                    </a:cubicBezTo>
                    <a:cubicBezTo>
                      <a:pt x="47" y="118"/>
                      <a:pt x="47" y="118"/>
                      <a:pt x="47" y="118"/>
                    </a:cubicBezTo>
                  </a:path>
                </a:pathLst>
              </a:custGeom>
              <a:solidFill>
                <a:schemeClr val="bg1">
                  <a:lumMod val="95000"/>
                </a:schemeClr>
              </a:solidFill>
              <a:ln>
                <a:noFill/>
              </a:ln>
            </p:spPr>
            <p:txBody>
              <a:bodyPr/>
              <a:lstStyle/>
              <a:p>
                <a:pPr>
                  <a:defRPr/>
                </a:pPr>
                <a:endParaRPr lang="zh-CN" altLang="en-US"/>
              </a:p>
            </p:txBody>
          </p:sp>
          <p:sp>
            <p:nvSpPr>
              <p:cNvPr id="688" name="Freeform 334"/>
              <p:cNvSpPr>
                <a:spLocks noEditPoints="1"/>
              </p:cNvSpPr>
              <p:nvPr/>
            </p:nvSpPr>
            <p:spPr bwMode="auto">
              <a:xfrm>
                <a:off x="1256000" y="3070101"/>
                <a:ext cx="24553" cy="174596"/>
              </a:xfrm>
              <a:custGeom>
                <a:avLst/>
                <a:gdLst>
                  <a:gd name="T0" fmla="*/ 0 w 14"/>
                  <a:gd name="T1" fmla="*/ 104 h 104"/>
                  <a:gd name="T2" fmla="*/ 0 w 14"/>
                  <a:gd name="T3" fmla="*/ 104 h 104"/>
                  <a:gd name="T4" fmla="*/ 0 w 14"/>
                  <a:gd name="T5" fmla="*/ 104 h 104"/>
                  <a:gd name="T6" fmla="*/ 0 w 14"/>
                  <a:gd name="T7" fmla="*/ 104 h 104"/>
                  <a:gd name="T8" fmla="*/ 0 w 14"/>
                  <a:gd name="T9" fmla="*/ 104 h 104"/>
                  <a:gd name="T10" fmla="*/ 0 w 14"/>
                  <a:gd name="T11" fmla="*/ 104 h 104"/>
                  <a:gd name="T12" fmla="*/ 0 w 14"/>
                  <a:gd name="T13" fmla="*/ 104 h 104"/>
                  <a:gd name="T14" fmla="*/ 14 w 14"/>
                  <a:gd name="T15" fmla="*/ 0 h 104"/>
                  <a:gd name="T16" fmla="*/ 14 w 14"/>
                  <a:gd name="T17" fmla="*/ 0 h 104"/>
                  <a:gd name="T18" fmla="*/ 14 w 14"/>
                  <a:gd name="T19" fmla="*/ 0 h 104"/>
                  <a:gd name="T20" fmla="*/ 14 w 14"/>
                  <a:gd name="T21" fmla="*/ 0 h 104"/>
                  <a:gd name="T22" fmla="*/ 14 w 14"/>
                  <a:gd name="T23" fmla="*/ 0 h 104"/>
                  <a:gd name="T24" fmla="*/ 14 w 14"/>
                  <a:gd name="T25" fmla="*/ 0 h 104"/>
                  <a:gd name="T26" fmla="*/ 14 w 14"/>
                  <a:gd name="T27" fmla="*/ 0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4" h="104">
                    <a:moveTo>
                      <a:pt x="0" y="104"/>
                    </a:moveTo>
                    <a:cubicBezTo>
                      <a:pt x="0" y="104"/>
                      <a:pt x="0" y="104"/>
                      <a:pt x="0" y="104"/>
                    </a:cubicBezTo>
                    <a:cubicBezTo>
                      <a:pt x="0" y="104"/>
                      <a:pt x="0" y="104"/>
                      <a:pt x="0" y="104"/>
                    </a:cubicBezTo>
                    <a:cubicBezTo>
                      <a:pt x="0" y="104"/>
                      <a:pt x="0" y="104"/>
                      <a:pt x="0" y="104"/>
                    </a:cubicBezTo>
                    <a:moveTo>
                      <a:pt x="0" y="104"/>
                    </a:moveTo>
                    <a:cubicBezTo>
                      <a:pt x="0" y="104"/>
                      <a:pt x="0" y="104"/>
                      <a:pt x="0" y="104"/>
                    </a:cubicBezTo>
                    <a:cubicBezTo>
                      <a:pt x="0" y="104"/>
                      <a:pt x="0" y="104"/>
                      <a:pt x="0" y="104"/>
                    </a:cubicBezTo>
                    <a:moveTo>
                      <a:pt x="14" y="0"/>
                    </a:moveTo>
                    <a:cubicBezTo>
                      <a:pt x="14" y="0"/>
                      <a:pt x="14" y="0"/>
                      <a:pt x="14" y="0"/>
                    </a:cubicBezTo>
                    <a:cubicBezTo>
                      <a:pt x="14" y="0"/>
                      <a:pt x="14" y="0"/>
                      <a:pt x="14" y="0"/>
                    </a:cubicBezTo>
                    <a:moveTo>
                      <a:pt x="14" y="0"/>
                    </a:moveTo>
                    <a:cubicBezTo>
                      <a:pt x="14" y="0"/>
                      <a:pt x="14" y="0"/>
                      <a:pt x="14" y="0"/>
                    </a:cubicBezTo>
                    <a:cubicBezTo>
                      <a:pt x="14" y="0"/>
                      <a:pt x="14" y="0"/>
                      <a:pt x="14" y="0"/>
                    </a:cubicBezTo>
                    <a:cubicBezTo>
                      <a:pt x="14" y="0"/>
                      <a:pt x="14" y="0"/>
                      <a:pt x="14" y="0"/>
                    </a:cubicBezTo>
                  </a:path>
                </a:pathLst>
              </a:custGeom>
              <a:solidFill>
                <a:schemeClr val="bg1">
                  <a:lumMod val="95000"/>
                </a:schemeClr>
              </a:solidFill>
              <a:ln>
                <a:noFill/>
              </a:ln>
            </p:spPr>
            <p:txBody>
              <a:bodyPr/>
              <a:lstStyle/>
              <a:p>
                <a:pPr>
                  <a:defRPr/>
                </a:pPr>
                <a:endParaRPr lang="zh-CN" altLang="en-US"/>
              </a:p>
            </p:txBody>
          </p:sp>
          <p:sp>
            <p:nvSpPr>
              <p:cNvPr id="689" name="Freeform 336"/>
              <p:cNvSpPr>
                <a:spLocks noEditPoints="1"/>
              </p:cNvSpPr>
              <p:nvPr/>
            </p:nvSpPr>
            <p:spPr bwMode="auto">
              <a:xfrm>
                <a:off x="1362393" y="3018269"/>
                <a:ext cx="47742" cy="223702"/>
              </a:xfrm>
              <a:custGeom>
                <a:avLst/>
                <a:gdLst>
                  <a:gd name="T0" fmla="*/ 0 w 28"/>
                  <a:gd name="T1" fmla="*/ 133 h 133"/>
                  <a:gd name="T2" fmla="*/ 0 w 28"/>
                  <a:gd name="T3" fmla="*/ 133 h 133"/>
                  <a:gd name="T4" fmla="*/ 0 w 28"/>
                  <a:gd name="T5" fmla="*/ 133 h 133"/>
                  <a:gd name="T6" fmla="*/ 0 w 28"/>
                  <a:gd name="T7" fmla="*/ 133 h 133"/>
                  <a:gd name="T8" fmla="*/ 0 w 28"/>
                  <a:gd name="T9" fmla="*/ 133 h 133"/>
                  <a:gd name="T10" fmla="*/ 0 w 28"/>
                  <a:gd name="T11" fmla="*/ 133 h 133"/>
                  <a:gd name="T12" fmla="*/ 0 w 28"/>
                  <a:gd name="T13" fmla="*/ 133 h 133"/>
                  <a:gd name="T14" fmla="*/ 28 w 28"/>
                  <a:gd name="T15" fmla="*/ 14 h 133"/>
                  <a:gd name="T16" fmla="*/ 28 w 28"/>
                  <a:gd name="T17" fmla="*/ 14 h 133"/>
                  <a:gd name="T18" fmla="*/ 28 w 28"/>
                  <a:gd name="T19" fmla="*/ 14 h 133"/>
                  <a:gd name="T20" fmla="*/ 13 w 28"/>
                  <a:gd name="T21" fmla="*/ 0 h 133"/>
                  <a:gd name="T22" fmla="*/ 13 w 28"/>
                  <a:gd name="T23" fmla="*/ 0 h 133"/>
                  <a:gd name="T24" fmla="*/ 13 w 28"/>
                  <a:gd name="T25" fmla="*/ 0 h 133"/>
                  <a:gd name="T26" fmla="*/ 13 w 28"/>
                  <a:gd name="T27" fmla="*/ 0 h 133"/>
                  <a:gd name="T28" fmla="*/ 13 w 28"/>
                  <a:gd name="T29" fmla="*/ 0 h 133"/>
                  <a:gd name="T30" fmla="*/ 13 w 28"/>
                  <a:gd name="T31" fmla="*/ 0 h 133"/>
                  <a:gd name="T32" fmla="*/ 13 w 28"/>
                  <a:gd name="T33" fmla="*/ 0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8" h="133">
                    <a:moveTo>
                      <a:pt x="0" y="133"/>
                    </a:moveTo>
                    <a:cubicBezTo>
                      <a:pt x="0" y="133"/>
                      <a:pt x="0" y="133"/>
                      <a:pt x="0" y="133"/>
                    </a:cubicBezTo>
                    <a:cubicBezTo>
                      <a:pt x="0" y="133"/>
                      <a:pt x="0" y="133"/>
                      <a:pt x="0" y="133"/>
                    </a:cubicBezTo>
                    <a:cubicBezTo>
                      <a:pt x="0" y="133"/>
                      <a:pt x="0" y="133"/>
                      <a:pt x="0" y="133"/>
                    </a:cubicBezTo>
                    <a:moveTo>
                      <a:pt x="0" y="133"/>
                    </a:moveTo>
                    <a:cubicBezTo>
                      <a:pt x="0" y="133"/>
                      <a:pt x="0" y="133"/>
                      <a:pt x="0" y="133"/>
                    </a:cubicBezTo>
                    <a:cubicBezTo>
                      <a:pt x="0" y="133"/>
                      <a:pt x="0" y="133"/>
                      <a:pt x="0" y="133"/>
                    </a:cubicBezTo>
                    <a:moveTo>
                      <a:pt x="28" y="14"/>
                    </a:moveTo>
                    <a:cubicBezTo>
                      <a:pt x="28" y="14"/>
                      <a:pt x="28" y="14"/>
                      <a:pt x="28" y="14"/>
                    </a:cubicBezTo>
                    <a:cubicBezTo>
                      <a:pt x="28" y="14"/>
                      <a:pt x="28" y="14"/>
                      <a:pt x="28" y="14"/>
                    </a:cubicBezTo>
                    <a:moveTo>
                      <a:pt x="13" y="0"/>
                    </a:moveTo>
                    <a:cubicBezTo>
                      <a:pt x="13" y="0"/>
                      <a:pt x="13" y="0"/>
                      <a:pt x="13" y="0"/>
                    </a:cubicBezTo>
                    <a:cubicBezTo>
                      <a:pt x="13" y="0"/>
                      <a:pt x="13" y="0"/>
                      <a:pt x="13" y="0"/>
                    </a:cubicBezTo>
                    <a:moveTo>
                      <a:pt x="13" y="0"/>
                    </a:moveTo>
                    <a:cubicBezTo>
                      <a:pt x="13" y="0"/>
                      <a:pt x="13" y="0"/>
                      <a:pt x="13" y="0"/>
                    </a:cubicBezTo>
                    <a:cubicBezTo>
                      <a:pt x="13" y="0"/>
                      <a:pt x="13" y="0"/>
                      <a:pt x="13" y="0"/>
                    </a:cubicBezTo>
                    <a:cubicBezTo>
                      <a:pt x="13" y="0"/>
                      <a:pt x="13" y="0"/>
                      <a:pt x="13" y="0"/>
                    </a:cubicBezTo>
                  </a:path>
                </a:pathLst>
              </a:custGeom>
              <a:solidFill>
                <a:schemeClr val="bg1">
                  <a:lumMod val="95000"/>
                </a:schemeClr>
              </a:solidFill>
              <a:ln>
                <a:noFill/>
              </a:ln>
            </p:spPr>
            <p:txBody>
              <a:bodyPr/>
              <a:lstStyle/>
              <a:p>
                <a:pPr>
                  <a:defRPr/>
                </a:pPr>
                <a:endParaRPr lang="zh-CN" altLang="en-US"/>
              </a:p>
            </p:txBody>
          </p:sp>
          <p:sp>
            <p:nvSpPr>
              <p:cNvPr id="690" name="Freeform 338"/>
              <p:cNvSpPr>
                <a:spLocks noEditPoints="1"/>
              </p:cNvSpPr>
              <p:nvPr/>
            </p:nvSpPr>
            <p:spPr bwMode="auto">
              <a:xfrm>
                <a:off x="1440144" y="2951431"/>
                <a:ext cx="53198" cy="289175"/>
              </a:xfrm>
              <a:custGeom>
                <a:avLst/>
                <a:gdLst>
                  <a:gd name="T0" fmla="*/ 18 w 31"/>
                  <a:gd name="T1" fmla="*/ 171 h 171"/>
                  <a:gd name="T2" fmla="*/ 18 w 31"/>
                  <a:gd name="T3" fmla="*/ 171 h 171"/>
                  <a:gd name="T4" fmla="*/ 18 w 31"/>
                  <a:gd name="T5" fmla="*/ 171 h 171"/>
                  <a:gd name="T6" fmla="*/ 18 w 31"/>
                  <a:gd name="T7" fmla="*/ 171 h 171"/>
                  <a:gd name="T8" fmla="*/ 18 w 31"/>
                  <a:gd name="T9" fmla="*/ 171 h 171"/>
                  <a:gd name="T10" fmla="*/ 18 w 31"/>
                  <a:gd name="T11" fmla="*/ 171 h 171"/>
                  <a:gd name="T12" fmla="*/ 18 w 31"/>
                  <a:gd name="T13" fmla="*/ 171 h 171"/>
                  <a:gd name="T14" fmla="*/ 3 w 31"/>
                  <a:gd name="T15" fmla="*/ 157 h 171"/>
                  <a:gd name="T16" fmla="*/ 3 w 31"/>
                  <a:gd name="T17" fmla="*/ 157 h 171"/>
                  <a:gd name="T18" fmla="*/ 3 w 31"/>
                  <a:gd name="T19" fmla="*/ 157 h 171"/>
                  <a:gd name="T20" fmla="*/ 31 w 31"/>
                  <a:gd name="T21" fmla="*/ 0 h 171"/>
                  <a:gd name="T22" fmla="*/ 30 w 31"/>
                  <a:gd name="T23" fmla="*/ 0 h 171"/>
                  <a:gd name="T24" fmla="*/ 15 w 31"/>
                  <a:gd name="T25" fmla="*/ 1 h 171"/>
                  <a:gd name="T26" fmla="*/ 0 w 31"/>
                  <a:gd name="T27" fmla="*/ 15 h 171"/>
                  <a:gd name="T28" fmla="*/ 15 w 31"/>
                  <a:gd name="T29" fmla="*/ 1 h 171"/>
                  <a:gd name="T30" fmla="*/ 30 w 31"/>
                  <a:gd name="T31" fmla="*/ 0 h 171"/>
                  <a:gd name="T32" fmla="*/ 31 w 31"/>
                  <a:gd name="T33" fmla="*/ 0 h 171"/>
                  <a:gd name="T34" fmla="*/ 31 w 31"/>
                  <a:gd name="T35" fmla="*/ 0 h 171"/>
                  <a:gd name="T36" fmla="*/ 31 w 31"/>
                  <a:gd name="T37" fmla="*/ 0 h 171"/>
                  <a:gd name="T38" fmla="*/ 31 w 31"/>
                  <a:gd name="T39" fmla="*/ 0 h 171"/>
                  <a:gd name="T40" fmla="*/ 31 w 31"/>
                  <a:gd name="T41" fmla="*/ 0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1" h="171">
                    <a:moveTo>
                      <a:pt x="18" y="171"/>
                    </a:moveTo>
                    <a:cubicBezTo>
                      <a:pt x="18" y="171"/>
                      <a:pt x="18" y="171"/>
                      <a:pt x="18" y="171"/>
                    </a:cubicBezTo>
                    <a:cubicBezTo>
                      <a:pt x="18" y="171"/>
                      <a:pt x="18" y="171"/>
                      <a:pt x="18" y="171"/>
                    </a:cubicBezTo>
                    <a:cubicBezTo>
                      <a:pt x="18" y="171"/>
                      <a:pt x="18" y="171"/>
                      <a:pt x="18" y="171"/>
                    </a:cubicBezTo>
                    <a:moveTo>
                      <a:pt x="18" y="171"/>
                    </a:moveTo>
                    <a:cubicBezTo>
                      <a:pt x="18" y="171"/>
                      <a:pt x="18" y="171"/>
                      <a:pt x="18" y="171"/>
                    </a:cubicBezTo>
                    <a:cubicBezTo>
                      <a:pt x="18" y="171"/>
                      <a:pt x="18" y="171"/>
                      <a:pt x="18" y="171"/>
                    </a:cubicBezTo>
                    <a:moveTo>
                      <a:pt x="3" y="157"/>
                    </a:moveTo>
                    <a:cubicBezTo>
                      <a:pt x="3" y="157"/>
                      <a:pt x="3" y="157"/>
                      <a:pt x="3" y="157"/>
                    </a:cubicBezTo>
                    <a:cubicBezTo>
                      <a:pt x="3" y="157"/>
                      <a:pt x="3" y="157"/>
                      <a:pt x="3" y="157"/>
                    </a:cubicBezTo>
                    <a:moveTo>
                      <a:pt x="31" y="0"/>
                    </a:moveTo>
                    <a:cubicBezTo>
                      <a:pt x="30" y="0"/>
                      <a:pt x="30" y="0"/>
                      <a:pt x="30" y="0"/>
                    </a:cubicBezTo>
                    <a:cubicBezTo>
                      <a:pt x="15" y="1"/>
                      <a:pt x="15" y="1"/>
                      <a:pt x="15" y="1"/>
                    </a:cubicBezTo>
                    <a:cubicBezTo>
                      <a:pt x="7" y="1"/>
                      <a:pt x="0" y="7"/>
                      <a:pt x="0" y="15"/>
                    </a:cubicBezTo>
                    <a:cubicBezTo>
                      <a:pt x="0" y="7"/>
                      <a:pt x="7" y="1"/>
                      <a:pt x="15" y="1"/>
                    </a:cubicBezTo>
                    <a:cubicBezTo>
                      <a:pt x="30" y="0"/>
                      <a:pt x="30" y="0"/>
                      <a:pt x="30" y="0"/>
                    </a:cubicBezTo>
                    <a:cubicBezTo>
                      <a:pt x="30" y="0"/>
                      <a:pt x="30" y="0"/>
                      <a:pt x="31" y="0"/>
                    </a:cubicBezTo>
                    <a:moveTo>
                      <a:pt x="31" y="0"/>
                    </a:moveTo>
                    <a:cubicBezTo>
                      <a:pt x="31" y="0"/>
                      <a:pt x="31" y="0"/>
                      <a:pt x="31" y="0"/>
                    </a:cubicBezTo>
                    <a:cubicBezTo>
                      <a:pt x="31" y="0"/>
                      <a:pt x="31" y="0"/>
                      <a:pt x="31" y="0"/>
                    </a:cubicBezTo>
                    <a:cubicBezTo>
                      <a:pt x="31" y="0"/>
                      <a:pt x="31" y="0"/>
                      <a:pt x="31" y="0"/>
                    </a:cubicBezTo>
                  </a:path>
                </a:pathLst>
              </a:custGeom>
              <a:solidFill>
                <a:schemeClr val="bg1">
                  <a:lumMod val="95000"/>
                </a:schemeClr>
              </a:solidFill>
              <a:ln>
                <a:noFill/>
              </a:ln>
            </p:spPr>
            <p:txBody>
              <a:bodyPr/>
              <a:lstStyle/>
              <a:p>
                <a:pPr>
                  <a:defRPr/>
                </a:pPr>
                <a:endParaRPr lang="zh-CN" altLang="en-US"/>
              </a:p>
            </p:txBody>
          </p:sp>
          <p:sp>
            <p:nvSpPr>
              <p:cNvPr id="691" name="Freeform 340"/>
              <p:cNvSpPr>
                <a:spLocks noEditPoints="1"/>
              </p:cNvSpPr>
              <p:nvPr/>
            </p:nvSpPr>
            <p:spPr bwMode="auto">
              <a:xfrm>
                <a:off x="1215079" y="3267885"/>
                <a:ext cx="402390" cy="76386"/>
              </a:xfrm>
              <a:custGeom>
                <a:avLst/>
                <a:gdLst>
                  <a:gd name="T0" fmla="*/ 15 w 239"/>
                  <a:gd name="T1" fmla="*/ 46 h 46"/>
                  <a:gd name="T2" fmla="*/ 15 w 239"/>
                  <a:gd name="T3" fmla="*/ 46 h 46"/>
                  <a:gd name="T4" fmla="*/ 15 w 239"/>
                  <a:gd name="T5" fmla="*/ 46 h 46"/>
                  <a:gd name="T6" fmla="*/ 15 w 239"/>
                  <a:gd name="T7" fmla="*/ 46 h 46"/>
                  <a:gd name="T8" fmla="*/ 15 w 239"/>
                  <a:gd name="T9" fmla="*/ 46 h 46"/>
                  <a:gd name="T10" fmla="*/ 15 w 239"/>
                  <a:gd name="T11" fmla="*/ 46 h 46"/>
                  <a:gd name="T12" fmla="*/ 15 w 239"/>
                  <a:gd name="T13" fmla="*/ 46 h 46"/>
                  <a:gd name="T14" fmla="*/ 239 w 239"/>
                  <a:gd name="T15" fmla="*/ 0 h 46"/>
                  <a:gd name="T16" fmla="*/ 239 w 239"/>
                  <a:gd name="T17" fmla="*/ 0 h 46"/>
                  <a:gd name="T18" fmla="*/ 14 w 239"/>
                  <a:gd name="T19" fmla="*/ 5 h 46"/>
                  <a:gd name="T20" fmla="*/ 0 w 239"/>
                  <a:gd name="T21" fmla="*/ 19 h 46"/>
                  <a:gd name="T22" fmla="*/ 14 w 239"/>
                  <a:gd name="T23" fmla="*/ 5 h 46"/>
                  <a:gd name="T24" fmla="*/ 239 w 239"/>
                  <a:gd name="T25" fmla="*/ 0 h 46"/>
                  <a:gd name="T26" fmla="*/ 239 w 239"/>
                  <a:gd name="T27" fmla="*/ 0 h 46"/>
                  <a:gd name="T28" fmla="*/ 239 w 239"/>
                  <a:gd name="T29" fmla="*/ 0 h 46"/>
                  <a:gd name="T30" fmla="*/ 239 w 239"/>
                  <a:gd name="T31" fmla="*/ 0 h 46"/>
                  <a:gd name="T32" fmla="*/ 239 w 239"/>
                  <a:gd name="T33" fmla="*/ 0 h 46"/>
                  <a:gd name="T34" fmla="*/ 239 w 239"/>
                  <a:gd name="T35" fmla="*/ 0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39" h="46">
                    <a:moveTo>
                      <a:pt x="15" y="46"/>
                    </a:moveTo>
                    <a:cubicBezTo>
                      <a:pt x="15" y="46"/>
                      <a:pt x="15" y="46"/>
                      <a:pt x="15" y="46"/>
                    </a:cubicBezTo>
                    <a:cubicBezTo>
                      <a:pt x="15" y="46"/>
                      <a:pt x="15" y="46"/>
                      <a:pt x="15" y="46"/>
                    </a:cubicBezTo>
                    <a:cubicBezTo>
                      <a:pt x="15" y="46"/>
                      <a:pt x="15" y="46"/>
                      <a:pt x="15" y="46"/>
                    </a:cubicBezTo>
                    <a:moveTo>
                      <a:pt x="15" y="46"/>
                    </a:moveTo>
                    <a:cubicBezTo>
                      <a:pt x="15" y="46"/>
                      <a:pt x="15" y="46"/>
                      <a:pt x="15" y="46"/>
                    </a:cubicBezTo>
                    <a:cubicBezTo>
                      <a:pt x="15" y="46"/>
                      <a:pt x="15" y="46"/>
                      <a:pt x="15" y="46"/>
                    </a:cubicBezTo>
                    <a:moveTo>
                      <a:pt x="239" y="0"/>
                    </a:moveTo>
                    <a:cubicBezTo>
                      <a:pt x="239" y="0"/>
                      <a:pt x="239" y="0"/>
                      <a:pt x="239" y="0"/>
                    </a:cubicBezTo>
                    <a:cubicBezTo>
                      <a:pt x="14" y="5"/>
                      <a:pt x="14" y="5"/>
                      <a:pt x="14" y="5"/>
                    </a:cubicBezTo>
                    <a:cubicBezTo>
                      <a:pt x="6" y="5"/>
                      <a:pt x="0" y="11"/>
                      <a:pt x="0" y="19"/>
                    </a:cubicBezTo>
                    <a:cubicBezTo>
                      <a:pt x="0" y="11"/>
                      <a:pt x="6" y="5"/>
                      <a:pt x="14" y="5"/>
                    </a:cubicBezTo>
                    <a:cubicBezTo>
                      <a:pt x="239" y="0"/>
                      <a:pt x="239" y="0"/>
                      <a:pt x="239" y="0"/>
                    </a:cubicBezTo>
                    <a:cubicBezTo>
                      <a:pt x="239" y="0"/>
                      <a:pt x="239" y="0"/>
                      <a:pt x="239" y="0"/>
                    </a:cubicBezTo>
                    <a:moveTo>
                      <a:pt x="239" y="0"/>
                    </a:moveTo>
                    <a:cubicBezTo>
                      <a:pt x="239" y="0"/>
                      <a:pt x="239" y="0"/>
                      <a:pt x="239" y="0"/>
                    </a:cubicBezTo>
                    <a:cubicBezTo>
                      <a:pt x="239" y="0"/>
                      <a:pt x="239" y="0"/>
                      <a:pt x="239" y="0"/>
                    </a:cubicBezTo>
                    <a:cubicBezTo>
                      <a:pt x="239" y="0"/>
                      <a:pt x="239" y="0"/>
                      <a:pt x="239" y="0"/>
                    </a:cubicBezTo>
                  </a:path>
                </a:pathLst>
              </a:custGeom>
              <a:solidFill>
                <a:schemeClr val="bg1">
                  <a:lumMod val="95000"/>
                </a:schemeClr>
              </a:solidFill>
              <a:ln>
                <a:noFill/>
              </a:ln>
            </p:spPr>
            <p:txBody>
              <a:bodyPr/>
              <a:lstStyle/>
              <a:p>
                <a:pPr>
                  <a:defRPr/>
                </a:pPr>
                <a:endParaRPr lang="zh-CN" altLang="en-US"/>
              </a:p>
            </p:txBody>
          </p:sp>
          <p:sp>
            <p:nvSpPr>
              <p:cNvPr id="692" name="Freeform 342"/>
              <p:cNvSpPr>
                <a:spLocks noEditPoints="1"/>
              </p:cNvSpPr>
              <p:nvPr/>
            </p:nvSpPr>
            <p:spPr bwMode="auto">
              <a:xfrm>
                <a:off x="1543809" y="3014175"/>
                <a:ext cx="50470" cy="225066"/>
              </a:xfrm>
              <a:custGeom>
                <a:avLst/>
                <a:gdLst>
                  <a:gd name="T0" fmla="*/ 16 w 30"/>
                  <a:gd name="T1" fmla="*/ 133 h 133"/>
                  <a:gd name="T2" fmla="*/ 17 w 30"/>
                  <a:gd name="T3" fmla="*/ 133 h 133"/>
                  <a:gd name="T4" fmla="*/ 17 w 30"/>
                  <a:gd name="T5" fmla="*/ 133 h 133"/>
                  <a:gd name="T6" fmla="*/ 16 w 30"/>
                  <a:gd name="T7" fmla="*/ 133 h 133"/>
                  <a:gd name="T8" fmla="*/ 17 w 30"/>
                  <a:gd name="T9" fmla="*/ 133 h 133"/>
                  <a:gd name="T10" fmla="*/ 17 w 30"/>
                  <a:gd name="T11" fmla="*/ 133 h 133"/>
                  <a:gd name="T12" fmla="*/ 17 w 30"/>
                  <a:gd name="T13" fmla="*/ 133 h 133"/>
                  <a:gd name="T14" fmla="*/ 30 w 30"/>
                  <a:gd name="T15" fmla="*/ 0 h 133"/>
                  <a:gd name="T16" fmla="*/ 30 w 30"/>
                  <a:gd name="T17" fmla="*/ 0 h 133"/>
                  <a:gd name="T18" fmla="*/ 14 w 30"/>
                  <a:gd name="T19" fmla="*/ 0 h 133"/>
                  <a:gd name="T20" fmla="*/ 0 w 30"/>
                  <a:gd name="T21" fmla="*/ 14 h 133"/>
                  <a:gd name="T22" fmla="*/ 14 w 30"/>
                  <a:gd name="T23" fmla="*/ 0 h 133"/>
                  <a:gd name="T24" fmla="*/ 30 w 30"/>
                  <a:gd name="T25" fmla="*/ 0 h 133"/>
                  <a:gd name="T26" fmla="*/ 30 w 30"/>
                  <a:gd name="T27" fmla="*/ 0 h 133"/>
                  <a:gd name="T28" fmla="*/ 30 w 30"/>
                  <a:gd name="T29" fmla="*/ 0 h 133"/>
                  <a:gd name="T30" fmla="*/ 30 w 30"/>
                  <a:gd name="T31" fmla="*/ 0 h 133"/>
                  <a:gd name="T32" fmla="*/ 30 w 30"/>
                  <a:gd name="T33" fmla="*/ 0 h 133"/>
                  <a:gd name="T34" fmla="*/ 30 w 30"/>
                  <a:gd name="T35" fmla="*/ 0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0" h="133">
                    <a:moveTo>
                      <a:pt x="16" y="133"/>
                    </a:moveTo>
                    <a:cubicBezTo>
                      <a:pt x="16" y="133"/>
                      <a:pt x="17" y="133"/>
                      <a:pt x="17" y="133"/>
                    </a:cubicBezTo>
                    <a:cubicBezTo>
                      <a:pt x="17" y="133"/>
                      <a:pt x="17" y="133"/>
                      <a:pt x="17" y="133"/>
                    </a:cubicBezTo>
                    <a:cubicBezTo>
                      <a:pt x="17" y="133"/>
                      <a:pt x="16" y="133"/>
                      <a:pt x="16" y="133"/>
                    </a:cubicBezTo>
                    <a:moveTo>
                      <a:pt x="17" y="133"/>
                    </a:moveTo>
                    <a:cubicBezTo>
                      <a:pt x="17" y="133"/>
                      <a:pt x="17" y="133"/>
                      <a:pt x="17" y="133"/>
                    </a:cubicBezTo>
                    <a:cubicBezTo>
                      <a:pt x="17" y="133"/>
                      <a:pt x="17" y="133"/>
                      <a:pt x="17" y="133"/>
                    </a:cubicBezTo>
                    <a:moveTo>
                      <a:pt x="30" y="0"/>
                    </a:moveTo>
                    <a:cubicBezTo>
                      <a:pt x="30" y="0"/>
                      <a:pt x="30" y="0"/>
                      <a:pt x="30" y="0"/>
                    </a:cubicBezTo>
                    <a:cubicBezTo>
                      <a:pt x="14" y="0"/>
                      <a:pt x="14" y="0"/>
                      <a:pt x="14" y="0"/>
                    </a:cubicBezTo>
                    <a:cubicBezTo>
                      <a:pt x="6" y="0"/>
                      <a:pt x="0" y="7"/>
                      <a:pt x="0" y="14"/>
                    </a:cubicBezTo>
                    <a:cubicBezTo>
                      <a:pt x="0" y="7"/>
                      <a:pt x="6" y="0"/>
                      <a:pt x="14" y="0"/>
                    </a:cubicBezTo>
                    <a:cubicBezTo>
                      <a:pt x="30" y="0"/>
                      <a:pt x="30" y="0"/>
                      <a:pt x="30" y="0"/>
                    </a:cubicBezTo>
                    <a:cubicBezTo>
                      <a:pt x="30" y="0"/>
                      <a:pt x="30" y="0"/>
                      <a:pt x="30" y="0"/>
                    </a:cubicBezTo>
                    <a:moveTo>
                      <a:pt x="30" y="0"/>
                    </a:moveTo>
                    <a:cubicBezTo>
                      <a:pt x="30" y="0"/>
                      <a:pt x="30" y="0"/>
                      <a:pt x="30" y="0"/>
                    </a:cubicBezTo>
                    <a:cubicBezTo>
                      <a:pt x="30" y="0"/>
                      <a:pt x="30" y="0"/>
                      <a:pt x="30" y="0"/>
                    </a:cubicBezTo>
                    <a:cubicBezTo>
                      <a:pt x="30" y="0"/>
                      <a:pt x="30" y="0"/>
                      <a:pt x="30" y="0"/>
                    </a:cubicBezTo>
                  </a:path>
                </a:pathLst>
              </a:custGeom>
              <a:solidFill>
                <a:schemeClr val="bg1">
                  <a:lumMod val="95000"/>
                </a:schemeClr>
              </a:solidFill>
              <a:ln>
                <a:noFill/>
              </a:ln>
            </p:spPr>
            <p:txBody>
              <a:bodyPr/>
              <a:lstStyle/>
              <a:p>
                <a:pPr>
                  <a:defRPr/>
                </a:pPr>
                <a:endParaRPr lang="zh-CN" altLang="en-US"/>
              </a:p>
            </p:txBody>
          </p:sp>
        </p:grpSp>
        <p:grpSp>
          <p:nvGrpSpPr>
            <p:cNvPr id="519" name="组合 518"/>
            <p:cNvGrpSpPr/>
            <p:nvPr/>
          </p:nvGrpSpPr>
          <p:grpSpPr>
            <a:xfrm>
              <a:off x="8451601" y="3412474"/>
              <a:ext cx="293269" cy="335552"/>
              <a:chOff x="2590059" y="3340469"/>
              <a:chExt cx="293269" cy="335552"/>
            </a:xfrm>
            <a:solidFill>
              <a:schemeClr val="bg1">
                <a:lumMod val="75000"/>
              </a:schemeClr>
            </a:solidFill>
          </p:grpSpPr>
          <p:sp>
            <p:nvSpPr>
              <p:cNvPr id="665" name="Freeform 206"/>
              <p:cNvSpPr>
                <a:spLocks noEditPoints="1"/>
              </p:cNvSpPr>
              <p:nvPr/>
            </p:nvSpPr>
            <p:spPr bwMode="auto">
              <a:xfrm>
                <a:off x="2590059" y="3340469"/>
                <a:ext cx="234614" cy="335552"/>
              </a:xfrm>
              <a:custGeom>
                <a:avLst/>
                <a:gdLst>
                  <a:gd name="T0" fmla="*/ 136 w 139"/>
                  <a:gd name="T1" fmla="*/ 34 h 199"/>
                  <a:gd name="T2" fmla="*/ 100 w 139"/>
                  <a:gd name="T3" fmla="*/ 0 h 199"/>
                  <a:gd name="T4" fmla="*/ 34 w 139"/>
                  <a:gd name="T5" fmla="*/ 2 h 199"/>
                  <a:gd name="T6" fmla="*/ 0 w 139"/>
                  <a:gd name="T7" fmla="*/ 37 h 199"/>
                  <a:gd name="T8" fmla="*/ 3 w 139"/>
                  <a:gd name="T9" fmla="*/ 164 h 199"/>
                  <a:gd name="T10" fmla="*/ 39 w 139"/>
                  <a:gd name="T11" fmla="*/ 199 h 199"/>
                  <a:gd name="T12" fmla="*/ 105 w 139"/>
                  <a:gd name="T13" fmla="*/ 197 h 199"/>
                  <a:gd name="T14" fmla="*/ 139 w 139"/>
                  <a:gd name="T15" fmla="*/ 161 h 199"/>
                  <a:gd name="T16" fmla="*/ 136 w 139"/>
                  <a:gd name="T17" fmla="*/ 34 h 199"/>
                  <a:gd name="T18" fmla="*/ 78 w 139"/>
                  <a:gd name="T19" fmla="*/ 185 h 199"/>
                  <a:gd name="T20" fmla="*/ 64 w 139"/>
                  <a:gd name="T21" fmla="*/ 185 h 199"/>
                  <a:gd name="T22" fmla="*/ 61 w 139"/>
                  <a:gd name="T23" fmla="*/ 182 h 199"/>
                  <a:gd name="T24" fmla="*/ 61 w 139"/>
                  <a:gd name="T25" fmla="*/ 173 h 199"/>
                  <a:gd name="T26" fmla="*/ 64 w 139"/>
                  <a:gd name="T27" fmla="*/ 170 h 199"/>
                  <a:gd name="T28" fmla="*/ 78 w 139"/>
                  <a:gd name="T29" fmla="*/ 170 h 199"/>
                  <a:gd name="T30" fmla="*/ 81 w 139"/>
                  <a:gd name="T31" fmla="*/ 173 h 199"/>
                  <a:gd name="T32" fmla="*/ 81 w 139"/>
                  <a:gd name="T33" fmla="*/ 182 h 199"/>
                  <a:gd name="T34" fmla="*/ 78 w 139"/>
                  <a:gd name="T35" fmla="*/ 185 h 199"/>
                  <a:gd name="T36" fmla="*/ 102 w 139"/>
                  <a:gd name="T37" fmla="*/ 153 h 199"/>
                  <a:gd name="T38" fmla="*/ 40 w 139"/>
                  <a:gd name="T39" fmla="*/ 154 h 199"/>
                  <a:gd name="T40" fmla="*/ 19 w 139"/>
                  <a:gd name="T41" fmla="*/ 134 h 199"/>
                  <a:gd name="T42" fmla="*/ 17 w 139"/>
                  <a:gd name="T43" fmla="*/ 40 h 199"/>
                  <a:gd name="T44" fmla="*/ 37 w 139"/>
                  <a:gd name="T45" fmla="*/ 19 h 199"/>
                  <a:gd name="T46" fmla="*/ 99 w 139"/>
                  <a:gd name="T47" fmla="*/ 18 h 199"/>
                  <a:gd name="T48" fmla="*/ 120 w 139"/>
                  <a:gd name="T49" fmla="*/ 38 h 199"/>
                  <a:gd name="T50" fmla="*/ 122 w 139"/>
                  <a:gd name="T51" fmla="*/ 132 h 199"/>
                  <a:gd name="T52" fmla="*/ 102 w 139"/>
                  <a:gd name="T53" fmla="*/ 153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39" h="199">
                    <a:moveTo>
                      <a:pt x="136" y="34"/>
                    </a:moveTo>
                    <a:cubicBezTo>
                      <a:pt x="136" y="15"/>
                      <a:pt x="120" y="0"/>
                      <a:pt x="100" y="0"/>
                    </a:cubicBezTo>
                    <a:cubicBezTo>
                      <a:pt x="34" y="2"/>
                      <a:pt x="34" y="2"/>
                      <a:pt x="34" y="2"/>
                    </a:cubicBezTo>
                    <a:cubicBezTo>
                      <a:pt x="15" y="2"/>
                      <a:pt x="0" y="18"/>
                      <a:pt x="0" y="37"/>
                    </a:cubicBezTo>
                    <a:cubicBezTo>
                      <a:pt x="3" y="164"/>
                      <a:pt x="3" y="164"/>
                      <a:pt x="3" y="164"/>
                    </a:cubicBezTo>
                    <a:cubicBezTo>
                      <a:pt x="3" y="184"/>
                      <a:pt x="19" y="199"/>
                      <a:pt x="39" y="199"/>
                    </a:cubicBezTo>
                    <a:cubicBezTo>
                      <a:pt x="105" y="197"/>
                      <a:pt x="105" y="197"/>
                      <a:pt x="105" y="197"/>
                    </a:cubicBezTo>
                    <a:cubicBezTo>
                      <a:pt x="124" y="197"/>
                      <a:pt x="139" y="181"/>
                      <a:pt x="139" y="161"/>
                    </a:cubicBezTo>
                    <a:cubicBezTo>
                      <a:pt x="136" y="34"/>
                      <a:pt x="136" y="34"/>
                      <a:pt x="136" y="34"/>
                    </a:cubicBezTo>
                    <a:moveTo>
                      <a:pt x="78" y="185"/>
                    </a:moveTo>
                    <a:cubicBezTo>
                      <a:pt x="64" y="185"/>
                      <a:pt x="64" y="185"/>
                      <a:pt x="64" y="185"/>
                    </a:cubicBezTo>
                    <a:cubicBezTo>
                      <a:pt x="63" y="185"/>
                      <a:pt x="61" y="184"/>
                      <a:pt x="61" y="182"/>
                    </a:cubicBezTo>
                    <a:cubicBezTo>
                      <a:pt x="61" y="173"/>
                      <a:pt x="61" y="173"/>
                      <a:pt x="61" y="173"/>
                    </a:cubicBezTo>
                    <a:cubicBezTo>
                      <a:pt x="61" y="171"/>
                      <a:pt x="62" y="170"/>
                      <a:pt x="64" y="170"/>
                    </a:cubicBezTo>
                    <a:cubicBezTo>
                      <a:pt x="78" y="170"/>
                      <a:pt x="78" y="170"/>
                      <a:pt x="78" y="170"/>
                    </a:cubicBezTo>
                    <a:cubicBezTo>
                      <a:pt x="80" y="170"/>
                      <a:pt x="81" y="171"/>
                      <a:pt x="81" y="173"/>
                    </a:cubicBezTo>
                    <a:cubicBezTo>
                      <a:pt x="81" y="182"/>
                      <a:pt x="81" y="182"/>
                      <a:pt x="81" y="182"/>
                    </a:cubicBezTo>
                    <a:cubicBezTo>
                      <a:pt x="82" y="184"/>
                      <a:pt x="80" y="185"/>
                      <a:pt x="78" y="185"/>
                    </a:cubicBezTo>
                    <a:moveTo>
                      <a:pt x="102" y="153"/>
                    </a:moveTo>
                    <a:cubicBezTo>
                      <a:pt x="40" y="154"/>
                      <a:pt x="40" y="154"/>
                      <a:pt x="40" y="154"/>
                    </a:cubicBezTo>
                    <a:cubicBezTo>
                      <a:pt x="29" y="155"/>
                      <a:pt x="19" y="146"/>
                      <a:pt x="19" y="134"/>
                    </a:cubicBezTo>
                    <a:cubicBezTo>
                      <a:pt x="17" y="40"/>
                      <a:pt x="17" y="40"/>
                      <a:pt x="17" y="40"/>
                    </a:cubicBezTo>
                    <a:cubicBezTo>
                      <a:pt x="17" y="29"/>
                      <a:pt x="26" y="19"/>
                      <a:pt x="37" y="19"/>
                    </a:cubicBezTo>
                    <a:cubicBezTo>
                      <a:pt x="99" y="18"/>
                      <a:pt x="99" y="18"/>
                      <a:pt x="99" y="18"/>
                    </a:cubicBezTo>
                    <a:cubicBezTo>
                      <a:pt x="110" y="18"/>
                      <a:pt x="119" y="27"/>
                      <a:pt x="120" y="38"/>
                    </a:cubicBezTo>
                    <a:cubicBezTo>
                      <a:pt x="122" y="132"/>
                      <a:pt x="122" y="132"/>
                      <a:pt x="122" y="132"/>
                    </a:cubicBezTo>
                    <a:cubicBezTo>
                      <a:pt x="122" y="143"/>
                      <a:pt x="113" y="153"/>
                      <a:pt x="102" y="153"/>
                    </a:cubicBezTo>
                  </a:path>
                </a:pathLst>
              </a:custGeom>
              <a:grpFill/>
              <a:ln>
                <a:noFill/>
              </a:ln>
            </p:spPr>
            <p:txBody>
              <a:bodyPr/>
              <a:lstStyle/>
              <a:p>
                <a:pPr>
                  <a:defRPr/>
                </a:pPr>
                <a:endParaRPr lang="zh-CN" altLang="en-US"/>
              </a:p>
            </p:txBody>
          </p:sp>
          <p:sp>
            <p:nvSpPr>
              <p:cNvPr id="666" name="Freeform 207"/>
              <p:cNvSpPr/>
              <p:nvPr/>
            </p:nvSpPr>
            <p:spPr bwMode="auto">
              <a:xfrm>
                <a:off x="2836949" y="3356837"/>
                <a:ext cx="35465" cy="306908"/>
              </a:xfrm>
              <a:custGeom>
                <a:avLst/>
                <a:gdLst>
                  <a:gd name="T0" fmla="*/ 9 w 21"/>
                  <a:gd name="T1" fmla="*/ 0 h 182"/>
                  <a:gd name="T2" fmla="*/ 0 w 21"/>
                  <a:gd name="T3" fmla="*/ 9 h 182"/>
                  <a:gd name="T4" fmla="*/ 4 w 21"/>
                  <a:gd name="T5" fmla="*/ 173 h 182"/>
                  <a:gd name="T6" fmla="*/ 13 w 21"/>
                  <a:gd name="T7" fmla="*/ 182 h 182"/>
                  <a:gd name="T8" fmla="*/ 21 w 21"/>
                  <a:gd name="T9" fmla="*/ 173 h 182"/>
                  <a:gd name="T10" fmla="*/ 17 w 21"/>
                  <a:gd name="T11" fmla="*/ 9 h 182"/>
                  <a:gd name="T12" fmla="*/ 9 w 21"/>
                  <a:gd name="T13" fmla="*/ 0 h 182"/>
                </a:gdLst>
                <a:ahLst/>
                <a:cxnLst>
                  <a:cxn ang="0">
                    <a:pos x="T0" y="T1"/>
                  </a:cxn>
                  <a:cxn ang="0">
                    <a:pos x="T2" y="T3"/>
                  </a:cxn>
                  <a:cxn ang="0">
                    <a:pos x="T4" y="T5"/>
                  </a:cxn>
                  <a:cxn ang="0">
                    <a:pos x="T6" y="T7"/>
                  </a:cxn>
                  <a:cxn ang="0">
                    <a:pos x="T8" y="T9"/>
                  </a:cxn>
                  <a:cxn ang="0">
                    <a:pos x="T10" y="T11"/>
                  </a:cxn>
                  <a:cxn ang="0">
                    <a:pos x="T12" y="T13"/>
                  </a:cxn>
                </a:cxnLst>
                <a:rect l="0" t="0" r="r" b="b"/>
                <a:pathLst>
                  <a:path w="21" h="182">
                    <a:moveTo>
                      <a:pt x="9" y="0"/>
                    </a:moveTo>
                    <a:cubicBezTo>
                      <a:pt x="4" y="1"/>
                      <a:pt x="0" y="5"/>
                      <a:pt x="0" y="9"/>
                    </a:cubicBezTo>
                    <a:cubicBezTo>
                      <a:pt x="4" y="173"/>
                      <a:pt x="4" y="173"/>
                      <a:pt x="4" y="173"/>
                    </a:cubicBezTo>
                    <a:cubicBezTo>
                      <a:pt x="4" y="178"/>
                      <a:pt x="8" y="182"/>
                      <a:pt x="13" y="182"/>
                    </a:cubicBezTo>
                    <a:cubicBezTo>
                      <a:pt x="17" y="182"/>
                      <a:pt x="21" y="178"/>
                      <a:pt x="21" y="173"/>
                    </a:cubicBezTo>
                    <a:cubicBezTo>
                      <a:pt x="17" y="9"/>
                      <a:pt x="17" y="9"/>
                      <a:pt x="17" y="9"/>
                    </a:cubicBezTo>
                    <a:cubicBezTo>
                      <a:pt x="17" y="4"/>
                      <a:pt x="13" y="0"/>
                      <a:pt x="9" y="0"/>
                    </a:cubicBezTo>
                  </a:path>
                </a:pathLst>
              </a:custGeom>
              <a:grpFill/>
              <a:ln>
                <a:noFill/>
              </a:ln>
            </p:spPr>
            <p:txBody>
              <a:bodyPr/>
              <a:lstStyle/>
              <a:p>
                <a:pPr>
                  <a:defRPr/>
                </a:pPr>
                <a:endParaRPr lang="zh-CN" altLang="en-US"/>
              </a:p>
            </p:txBody>
          </p:sp>
          <p:sp>
            <p:nvSpPr>
              <p:cNvPr id="667" name="Freeform 208"/>
              <p:cNvSpPr/>
              <p:nvPr/>
            </p:nvSpPr>
            <p:spPr bwMode="auto">
              <a:xfrm>
                <a:off x="2871050" y="3371842"/>
                <a:ext cx="12277" cy="106395"/>
              </a:xfrm>
              <a:custGeom>
                <a:avLst/>
                <a:gdLst>
                  <a:gd name="T0" fmla="*/ 2 w 7"/>
                  <a:gd name="T1" fmla="*/ 0 h 63"/>
                  <a:gd name="T2" fmla="*/ 0 w 7"/>
                  <a:gd name="T3" fmla="*/ 3 h 63"/>
                  <a:gd name="T4" fmla="*/ 1 w 7"/>
                  <a:gd name="T5" fmla="*/ 60 h 63"/>
                  <a:gd name="T6" fmla="*/ 4 w 7"/>
                  <a:gd name="T7" fmla="*/ 63 h 63"/>
                  <a:gd name="T8" fmla="*/ 7 w 7"/>
                  <a:gd name="T9" fmla="*/ 60 h 63"/>
                  <a:gd name="T10" fmla="*/ 5 w 7"/>
                  <a:gd name="T11" fmla="*/ 3 h 63"/>
                  <a:gd name="T12" fmla="*/ 2 w 7"/>
                  <a:gd name="T13" fmla="*/ 0 h 63"/>
                </a:gdLst>
                <a:ahLst/>
                <a:cxnLst>
                  <a:cxn ang="0">
                    <a:pos x="T0" y="T1"/>
                  </a:cxn>
                  <a:cxn ang="0">
                    <a:pos x="T2" y="T3"/>
                  </a:cxn>
                  <a:cxn ang="0">
                    <a:pos x="T4" y="T5"/>
                  </a:cxn>
                  <a:cxn ang="0">
                    <a:pos x="T6" y="T7"/>
                  </a:cxn>
                  <a:cxn ang="0">
                    <a:pos x="T8" y="T9"/>
                  </a:cxn>
                  <a:cxn ang="0">
                    <a:pos x="T10" y="T11"/>
                  </a:cxn>
                  <a:cxn ang="0">
                    <a:pos x="T12" y="T13"/>
                  </a:cxn>
                </a:cxnLst>
                <a:rect l="0" t="0" r="r" b="b"/>
                <a:pathLst>
                  <a:path w="7" h="63">
                    <a:moveTo>
                      <a:pt x="2" y="0"/>
                    </a:moveTo>
                    <a:cubicBezTo>
                      <a:pt x="1" y="0"/>
                      <a:pt x="0" y="1"/>
                      <a:pt x="0" y="3"/>
                    </a:cubicBezTo>
                    <a:cubicBezTo>
                      <a:pt x="1" y="60"/>
                      <a:pt x="1" y="60"/>
                      <a:pt x="1" y="60"/>
                    </a:cubicBezTo>
                    <a:cubicBezTo>
                      <a:pt x="1" y="61"/>
                      <a:pt x="2" y="63"/>
                      <a:pt x="4" y="63"/>
                    </a:cubicBezTo>
                    <a:cubicBezTo>
                      <a:pt x="5" y="63"/>
                      <a:pt x="7" y="61"/>
                      <a:pt x="7" y="60"/>
                    </a:cubicBezTo>
                    <a:cubicBezTo>
                      <a:pt x="5" y="3"/>
                      <a:pt x="5" y="3"/>
                      <a:pt x="5" y="3"/>
                    </a:cubicBezTo>
                    <a:cubicBezTo>
                      <a:pt x="5" y="1"/>
                      <a:pt x="4" y="0"/>
                      <a:pt x="2" y="0"/>
                    </a:cubicBezTo>
                  </a:path>
                </a:pathLst>
              </a:custGeom>
              <a:grpFill/>
              <a:ln>
                <a:noFill/>
              </a:ln>
            </p:spPr>
            <p:txBody>
              <a:bodyPr/>
              <a:lstStyle/>
              <a:p>
                <a:pPr>
                  <a:defRPr/>
                </a:pPr>
                <a:endParaRPr lang="zh-CN" altLang="en-US"/>
              </a:p>
            </p:txBody>
          </p:sp>
          <p:sp>
            <p:nvSpPr>
              <p:cNvPr id="668" name="Freeform 209"/>
              <p:cNvSpPr/>
              <p:nvPr/>
            </p:nvSpPr>
            <p:spPr bwMode="auto">
              <a:xfrm>
                <a:off x="2632344" y="3415491"/>
                <a:ext cx="144588" cy="24553"/>
              </a:xfrm>
              <a:custGeom>
                <a:avLst/>
                <a:gdLst>
                  <a:gd name="T0" fmla="*/ 86 w 86"/>
                  <a:gd name="T1" fmla="*/ 6 h 14"/>
                  <a:gd name="T2" fmla="*/ 80 w 86"/>
                  <a:gd name="T3" fmla="*/ 12 h 14"/>
                  <a:gd name="T4" fmla="*/ 6 w 86"/>
                  <a:gd name="T5" fmla="*/ 14 h 14"/>
                  <a:gd name="T6" fmla="*/ 0 w 86"/>
                  <a:gd name="T7" fmla="*/ 8 h 14"/>
                  <a:gd name="T8" fmla="*/ 6 w 86"/>
                  <a:gd name="T9" fmla="*/ 2 h 14"/>
                  <a:gd name="T10" fmla="*/ 80 w 86"/>
                  <a:gd name="T11" fmla="*/ 0 h 14"/>
                  <a:gd name="T12" fmla="*/ 86 w 86"/>
                  <a:gd name="T13" fmla="*/ 6 h 14"/>
                </a:gdLst>
                <a:ahLst/>
                <a:cxnLst>
                  <a:cxn ang="0">
                    <a:pos x="T0" y="T1"/>
                  </a:cxn>
                  <a:cxn ang="0">
                    <a:pos x="T2" y="T3"/>
                  </a:cxn>
                  <a:cxn ang="0">
                    <a:pos x="T4" y="T5"/>
                  </a:cxn>
                  <a:cxn ang="0">
                    <a:pos x="T6" y="T7"/>
                  </a:cxn>
                  <a:cxn ang="0">
                    <a:pos x="T8" y="T9"/>
                  </a:cxn>
                  <a:cxn ang="0">
                    <a:pos x="T10" y="T11"/>
                  </a:cxn>
                  <a:cxn ang="0">
                    <a:pos x="T12" y="T13"/>
                  </a:cxn>
                </a:cxnLst>
                <a:rect l="0" t="0" r="r" b="b"/>
                <a:pathLst>
                  <a:path w="86" h="14">
                    <a:moveTo>
                      <a:pt x="86" y="6"/>
                    </a:moveTo>
                    <a:cubicBezTo>
                      <a:pt x="86" y="9"/>
                      <a:pt x="83" y="12"/>
                      <a:pt x="80" y="12"/>
                    </a:cubicBezTo>
                    <a:cubicBezTo>
                      <a:pt x="6" y="14"/>
                      <a:pt x="6" y="14"/>
                      <a:pt x="6" y="14"/>
                    </a:cubicBezTo>
                    <a:cubicBezTo>
                      <a:pt x="3" y="14"/>
                      <a:pt x="0" y="11"/>
                      <a:pt x="0" y="8"/>
                    </a:cubicBezTo>
                    <a:cubicBezTo>
                      <a:pt x="0" y="5"/>
                      <a:pt x="2" y="2"/>
                      <a:pt x="6" y="2"/>
                    </a:cubicBezTo>
                    <a:cubicBezTo>
                      <a:pt x="80" y="0"/>
                      <a:pt x="80" y="0"/>
                      <a:pt x="80" y="0"/>
                    </a:cubicBezTo>
                    <a:cubicBezTo>
                      <a:pt x="83" y="0"/>
                      <a:pt x="86" y="3"/>
                      <a:pt x="86" y="6"/>
                    </a:cubicBezTo>
                  </a:path>
                </a:pathLst>
              </a:custGeom>
              <a:grpFill/>
              <a:ln>
                <a:noFill/>
              </a:ln>
            </p:spPr>
            <p:txBody>
              <a:bodyPr/>
              <a:lstStyle/>
              <a:p>
                <a:pPr>
                  <a:defRPr/>
                </a:pPr>
                <a:endParaRPr lang="zh-CN" altLang="en-US"/>
              </a:p>
            </p:txBody>
          </p:sp>
          <p:sp>
            <p:nvSpPr>
              <p:cNvPr id="669" name="Freeform 210"/>
              <p:cNvSpPr/>
              <p:nvPr/>
            </p:nvSpPr>
            <p:spPr bwMode="auto">
              <a:xfrm>
                <a:off x="2632344" y="3453684"/>
                <a:ext cx="145952" cy="23189"/>
              </a:xfrm>
              <a:custGeom>
                <a:avLst/>
                <a:gdLst>
                  <a:gd name="T0" fmla="*/ 86 w 87"/>
                  <a:gd name="T1" fmla="*/ 6 h 14"/>
                  <a:gd name="T2" fmla="*/ 80 w 87"/>
                  <a:gd name="T3" fmla="*/ 12 h 14"/>
                  <a:gd name="T4" fmla="*/ 6 w 87"/>
                  <a:gd name="T5" fmla="*/ 14 h 14"/>
                  <a:gd name="T6" fmla="*/ 0 w 87"/>
                  <a:gd name="T7" fmla="*/ 8 h 14"/>
                  <a:gd name="T8" fmla="*/ 6 w 87"/>
                  <a:gd name="T9" fmla="*/ 2 h 14"/>
                  <a:gd name="T10" fmla="*/ 80 w 87"/>
                  <a:gd name="T11" fmla="*/ 0 h 14"/>
                  <a:gd name="T12" fmla="*/ 86 w 87"/>
                  <a:gd name="T13" fmla="*/ 6 h 14"/>
                </a:gdLst>
                <a:ahLst/>
                <a:cxnLst>
                  <a:cxn ang="0">
                    <a:pos x="T0" y="T1"/>
                  </a:cxn>
                  <a:cxn ang="0">
                    <a:pos x="T2" y="T3"/>
                  </a:cxn>
                  <a:cxn ang="0">
                    <a:pos x="T4" y="T5"/>
                  </a:cxn>
                  <a:cxn ang="0">
                    <a:pos x="T6" y="T7"/>
                  </a:cxn>
                  <a:cxn ang="0">
                    <a:pos x="T8" y="T9"/>
                  </a:cxn>
                  <a:cxn ang="0">
                    <a:pos x="T10" y="T11"/>
                  </a:cxn>
                  <a:cxn ang="0">
                    <a:pos x="T12" y="T13"/>
                  </a:cxn>
                </a:cxnLst>
                <a:rect l="0" t="0" r="r" b="b"/>
                <a:pathLst>
                  <a:path w="87" h="14">
                    <a:moveTo>
                      <a:pt x="86" y="6"/>
                    </a:moveTo>
                    <a:cubicBezTo>
                      <a:pt x="87" y="9"/>
                      <a:pt x="84" y="12"/>
                      <a:pt x="80" y="12"/>
                    </a:cubicBezTo>
                    <a:cubicBezTo>
                      <a:pt x="6" y="14"/>
                      <a:pt x="6" y="14"/>
                      <a:pt x="6" y="14"/>
                    </a:cubicBezTo>
                    <a:cubicBezTo>
                      <a:pt x="3" y="14"/>
                      <a:pt x="0" y="11"/>
                      <a:pt x="0" y="8"/>
                    </a:cubicBezTo>
                    <a:cubicBezTo>
                      <a:pt x="0" y="5"/>
                      <a:pt x="3" y="2"/>
                      <a:pt x="6" y="2"/>
                    </a:cubicBezTo>
                    <a:cubicBezTo>
                      <a:pt x="80" y="0"/>
                      <a:pt x="80" y="0"/>
                      <a:pt x="80" y="0"/>
                    </a:cubicBezTo>
                    <a:cubicBezTo>
                      <a:pt x="84" y="0"/>
                      <a:pt x="86" y="3"/>
                      <a:pt x="86" y="6"/>
                    </a:cubicBezTo>
                  </a:path>
                </a:pathLst>
              </a:custGeom>
              <a:grpFill/>
              <a:ln>
                <a:noFill/>
              </a:ln>
            </p:spPr>
            <p:txBody>
              <a:bodyPr/>
              <a:lstStyle/>
              <a:p>
                <a:pPr>
                  <a:defRPr/>
                </a:pPr>
                <a:endParaRPr lang="zh-CN" altLang="en-US"/>
              </a:p>
            </p:txBody>
          </p:sp>
          <p:sp>
            <p:nvSpPr>
              <p:cNvPr id="670" name="Freeform 211"/>
              <p:cNvSpPr/>
              <p:nvPr/>
            </p:nvSpPr>
            <p:spPr bwMode="auto">
              <a:xfrm>
                <a:off x="2633708" y="3490513"/>
                <a:ext cx="144588" cy="23189"/>
              </a:xfrm>
              <a:custGeom>
                <a:avLst/>
                <a:gdLst>
                  <a:gd name="T0" fmla="*/ 86 w 86"/>
                  <a:gd name="T1" fmla="*/ 6 h 14"/>
                  <a:gd name="T2" fmla="*/ 80 w 86"/>
                  <a:gd name="T3" fmla="*/ 12 h 14"/>
                  <a:gd name="T4" fmla="*/ 6 w 86"/>
                  <a:gd name="T5" fmla="*/ 14 h 14"/>
                  <a:gd name="T6" fmla="*/ 0 w 86"/>
                  <a:gd name="T7" fmla="*/ 8 h 14"/>
                  <a:gd name="T8" fmla="*/ 6 w 86"/>
                  <a:gd name="T9" fmla="*/ 2 h 14"/>
                  <a:gd name="T10" fmla="*/ 80 w 86"/>
                  <a:gd name="T11" fmla="*/ 0 h 14"/>
                  <a:gd name="T12" fmla="*/ 86 w 86"/>
                  <a:gd name="T13" fmla="*/ 6 h 14"/>
                </a:gdLst>
                <a:ahLst/>
                <a:cxnLst>
                  <a:cxn ang="0">
                    <a:pos x="T0" y="T1"/>
                  </a:cxn>
                  <a:cxn ang="0">
                    <a:pos x="T2" y="T3"/>
                  </a:cxn>
                  <a:cxn ang="0">
                    <a:pos x="T4" y="T5"/>
                  </a:cxn>
                  <a:cxn ang="0">
                    <a:pos x="T6" y="T7"/>
                  </a:cxn>
                  <a:cxn ang="0">
                    <a:pos x="T8" y="T9"/>
                  </a:cxn>
                  <a:cxn ang="0">
                    <a:pos x="T10" y="T11"/>
                  </a:cxn>
                  <a:cxn ang="0">
                    <a:pos x="T12" y="T13"/>
                  </a:cxn>
                </a:cxnLst>
                <a:rect l="0" t="0" r="r" b="b"/>
                <a:pathLst>
                  <a:path w="86" h="14">
                    <a:moveTo>
                      <a:pt x="86" y="6"/>
                    </a:moveTo>
                    <a:cubicBezTo>
                      <a:pt x="86" y="9"/>
                      <a:pt x="83" y="12"/>
                      <a:pt x="80" y="12"/>
                    </a:cubicBezTo>
                    <a:cubicBezTo>
                      <a:pt x="6" y="14"/>
                      <a:pt x="6" y="14"/>
                      <a:pt x="6" y="14"/>
                    </a:cubicBezTo>
                    <a:cubicBezTo>
                      <a:pt x="3" y="14"/>
                      <a:pt x="0" y="11"/>
                      <a:pt x="0" y="8"/>
                    </a:cubicBezTo>
                    <a:cubicBezTo>
                      <a:pt x="0" y="4"/>
                      <a:pt x="2" y="2"/>
                      <a:pt x="6" y="2"/>
                    </a:cubicBezTo>
                    <a:cubicBezTo>
                      <a:pt x="80" y="0"/>
                      <a:pt x="80" y="0"/>
                      <a:pt x="80" y="0"/>
                    </a:cubicBezTo>
                    <a:cubicBezTo>
                      <a:pt x="83" y="0"/>
                      <a:pt x="86" y="2"/>
                      <a:pt x="86" y="6"/>
                    </a:cubicBezTo>
                  </a:path>
                </a:pathLst>
              </a:custGeom>
              <a:grpFill/>
              <a:ln>
                <a:noFill/>
              </a:ln>
            </p:spPr>
            <p:txBody>
              <a:bodyPr/>
              <a:lstStyle/>
              <a:p>
                <a:pPr>
                  <a:defRPr/>
                </a:pPr>
                <a:endParaRPr lang="zh-CN" altLang="en-US"/>
              </a:p>
            </p:txBody>
          </p:sp>
          <p:sp>
            <p:nvSpPr>
              <p:cNvPr id="671" name="Freeform 212"/>
              <p:cNvSpPr/>
              <p:nvPr/>
            </p:nvSpPr>
            <p:spPr bwMode="auto">
              <a:xfrm>
                <a:off x="2692362" y="3527342"/>
                <a:ext cx="85935" cy="21825"/>
              </a:xfrm>
              <a:custGeom>
                <a:avLst/>
                <a:gdLst>
                  <a:gd name="T0" fmla="*/ 51 w 51"/>
                  <a:gd name="T1" fmla="*/ 6 h 13"/>
                  <a:gd name="T2" fmla="*/ 45 w 51"/>
                  <a:gd name="T3" fmla="*/ 12 h 13"/>
                  <a:gd name="T4" fmla="*/ 7 w 51"/>
                  <a:gd name="T5" fmla="*/ 13 h 13"/>
                  <a:gd name="T6" fmla="*/ 0 w 51"/>
                  <a:gd name="T7" fmla="*/ 7 h 13"/>
                  <a:gd name="T8" fmla="*/ 6 w 51"/>
                  <a:gd name="T9" fmla="*/ 1 h 13"/>
                  <a:gd name="T10" fmla="*/ 45 w 51"/>
                  <a:gd name="T11" fmla="*/ 0 h 13"/>
                  <a:gd name="T12" fmla="*/ 51 w 51"/>
                  <a:gd name="T13" fmla="*/ 6 h 13"/>
                </a:gdLst>
                <a:ahLst/>
                <a:cxnLst>
                  <a:cxn ang="0">
                    <a:pos x="T0" y="T1"/>
                  </a:cxn>
                  <a:cxn ang="0">
                    <a:pos x="T2" y="T3"/>
                  </a:cxn>
                  <a:cxn ang="0">
                    <a:pos x="T4" y="T5"/>
                  </a:cxn>
                  <a:cxn ang="0">
                    <a:pos x="T6" y="T7"/>
                  </a:cxn>
                  <a:cxn ang="0">
                    <a:pos x="T8" y="T9"/>
                  </a:cxn>
                  <a:cxn ang="0">
                    <a:pos x="T10" y="T11"/>
                  </a:cxn>
                  <a:cxn ang="0">
                    <a:pos x="T12" y="T13"/>
                  </a:cxn>
                </a:cxnLst>
                <a:rect l="0" t="0" r="r" b="b"/>
                <a:pathLst>
                  <a:path w="51" h="13">
                    <a:moveTo>
                      <a:pt x="51" y="6"/>
                    </a:moveTo>
                    <a:cubicBezTo>
                      <a:pt x="51" y="9"/>
                      <a:pt x="49" y="12"/>
                      <a:pt x="45" y="12"/>
                    </a:cubicBezTo>
                    <a:cubicBezTo>
                      <a:pt x="7" y="13"/>
                      <a:pt x="7" y="13"/>
                      <a:pt x="7" y="13"/>
                    </a:cubicBezTo>
                    <a:cubicBezTo>
                      <a:pt x="3" y="13"/>
                      <a:pt x="0" y="10"/>
                      <a:pt x="0" y="7"/>
                    </a:cubicBezTo>
                    <a:cubicBezTo>
                      <a:pt x="0" y="3"/>
                      <a:pt x="3" y="1"/>
                      <a:pt x="6" y="1"/>
                    </a:cubicBezTo>
                    <a:cubicBezTo>
                      <a:pt x="45" y="0"/>
                      <a:pt x="45" y="0"/>
                      <a:pt x="45" y="0"/>
                    </a:cubicBezTo>
                    <a:cubicBezTo>
                      <a:pt x="49" y="0"/>
                      <a:pt x="51" y="2"/>
                      <a:pt x="51" y="6"/>
                    </a:cubicBezTo>
                  </a:path>
                </a:pathLst>
              </a:custGeom>
              <a:grpFill/>
              <a:ln>
                <a:noFill/>
              </a:ln>
            </p:spPr>
            <p:txBody>
              <a:bodyPr/>
              <a:lstStyle/>
              <a:p>
                <a:pPr>
                  <a:defRPr/>
                </a:pPr>
                <a:endParaRPr lang="zh-CN" altLang="en-US"/>
              </a:p>
            </p:txBody>
          </p:sp>
          <p:sp>
            <p:nvSpPr>
              <p:cNvPr id="672" name="Freeform 344"/>
              <p:cNvSpPr>
                <a:spLocks noEditPoints="1"/>
              </p:cNvSpPr>
              <p:nvPr/>
            </p:nvSpPr>
            <p:spPr bwMode="auto">
              <a:xfrm>
                <a:off x="2590060" y="3340469"/>
                <a:ext cx="234614" cy="335552"/>
              </a:xfrm>
              <a:custGeom>
                <a:avLst/>
                <a:gdLst>
                  <a:gd name="T0" fmla="*/ 61 w 139"/>
                  <a:gd name="T1" fmla="*/ 173 h 199"/>
                  <a:gd name="T2" fmla="*/ 64 w 139"/>
                  <a:gd name="T3" fmla="*/ 170 h 199"/>
                  <a:gd name="T4" fmla="*/ 78 w 139"/>
                  <a:gd name="T5" fmla="*/ 170 h 199"/>
                  <a:gd name="T6" fmla="*/ 78 w 139"/>
                  <a:gd name="T7" fmla="*/ 170 h 199"/>
                  <a:gd name="T8" fmla="*/ 81 w 139"/>
                  <a:gd name="T9" fmla="*/ 173 h 199"/>
                  <a:gd name="T10" fmla="*/ 81 w 139"/>
                  <a:gd name="T11" fmla="*/ 182 h 199"/>
                  <a:gd name="T12" fmla="*/ 81 w 139"/>
                  <a:gd name="T13" fmla="*/ 182 h 199"/>
                  <a:gd name="T14" fmla="*/ 78 w 139"/>
                  <a:gd name="T15" fmla="*/ 185 h 199"/>
                  <a:gd name="T16" fmla="*/ 64 w 139"/>
                  <a:gd name="T17" fmla="*/ 185 h 199"/>
                  <a:gd name="T18" fmla="*/ 64 w 139"/>
                  <a:gd name="T19" fmla="*/ 185 h 199"/>
                  <a:gd name="T20" fmla="*/ 61 w 139"/>
                  <a:gd name="T21" fmla="*/ 182 h 199"/>
                  <a:gd name="T22" fmla="*/ 61 w 139"/>
                  <a:gd name="T23" fmla="*/ 173 h 199"/>
                  <a:gd name="T24" fmla="*/ 61 w 139"/>
                  <a:gd name="T25" fmla="*/ 173 h 199"/>
                  <a:gd name="T26" fmla="*/ 17 w 139"/>
                  <a:gd name="T27" fmla="*/ 40 h 199"/>
                  <a:gd name="T28" fmla="*/ 37 w 139"/>
                  <a:gd name="T29" fmla="*/ 19 h 199"/>
                  <a:gd name="T30" fmla="*/ 99 w 139"/>
                  <a:gd name="T31" fmla="*/ 18 h 199"/>
                  <a:gd name="T32" fmla="*/ 99 w 139"/>
                  <a:gd name="T33" fmla="*/ 18 h 199"/>
                  <a:gd name="T34" fmla="*/ 120 w 139"/>
                  <a:gd name="T35" fmla="*/ 38 h 199"/>
                  <a:gd name="T36" fmla="*/ 122 w 139"/>
                  <a:gd name="T37" fmla="*/ 132 h 199"/>
                  <a:gd name="T38" fmla="*/ 122 w 139"/>
                  <a:gd name="T39" fmla="*/ 132 h 199"/>
                  <a:gd name="T40" fmla="*/ 102 w 139"/>
                  <a:gd name="T41" fmla="*/ 153 h 199"/>
                  <a:gd name="T42" fmla="*/ 40 w 139"/>
                  <a:gd name="T43" fmla="*/ 154 h 199"/>
                  <a:gd name="T44" fmla="*/ 39 w 139"/>
                  <a:gd name="T45" fmla="*/ 154 h 199"/>
                  <a:gd name="T46" fmla="*/ 19 w 139"/>
                  <a:gd name="T47" fmla="*/ 134 h 199"/>
                  <a:gd name="T48" fmla="*/ 17 w 139"/>
                  <a:gd name="T49" fmla="*/ 40 h 199"/>
                  <a:gd name="T50" fmla="*/ 17 w 139"/>
                  <a:gd name="T51" fmla="*/ 40 h 199"/>
                  <a:gd name="T52" fmla="*/ 101 w 139"/>
                  <a:gd name="T53" fmla="*/ 0 h 199"/>
                  <a:gd name="T54" fmla="*/ 100 w 139"/>
                  <a:gd name="T55" fmla="*/ 0 h 199"/>
                  <a:gd name="T56" fmla="*/ 34 w 139"/>
                  <a:gd name="T57" fmla="*/ 2 h 199"/>
                  <a:gd name="T58" fmla="*/ 0 w 139"/>
                  <a:gd name="T59" fmla="*/ 37 h 199"/>
                  <a:gd name="T60" fmla="*/ 0 w 139"/>
                  <a:gd name="T61" fmla="*/ 37 h 199"/>
                  <a:gd name="T62" fmla="*/ 3 w 139"/>
                  <a:gd name="T63" fmla="*/ 164 h 199"/>
                  <a:gd name="T64" fmla="*/ 38 w 139"/>
                  <a:gd name="T65" fmla="*/ 199 h 199"/>
                  <a:gd name="T66" fmla="*/ 39 w 139"/>
                  <a:gd name="T67" fmla="*/ 199 h 199"/>
                  <a:gd name="T68" fmla="*/ 105 w 139"/>
                  <a:gd name="T69" fmla="*/ 197 h 199"/>
                  <a:gd name="T70" fmla="*/ 139 w 139"/>
                  <a:gd name="T71" fmla="*/ 162 h 199"/>
                  <a:gd name="T72" fmla="*/ 139 w 139"/>
                  <a:gd name="T73" fmla="*/ 161 h 199"/>
                  <a:gd name="T74" fmla="*/ 136 w 139"/>
                  <a:gd name="T75" fmla="*/ 34 h 199"/>
                  <a:gd name="T76" fmla="*/ 101 w 139"/>
                  <a:gd name="T77" fmla="*/ 0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39" h="199">
                    <a:moveTo>
                      <a:pt x="61" y="173"/>
                    </a:moveTo>
                    <a:cubicBezTo>
                      <a:pt x="61" y="171"/>
                      <a:pt x="62" y="170"/>
                      <a:pt x="64" y="170"/>
                    </a:cubicBezTo>
                    <a:cubicBezTo>
                      <a:pt x="78" y="170"/>
                      <a:pt x="78" y="170"/>
                      <a:pt x="78" y="170"/>
                    </a:cubicBezTo>
                    <a:cubicBezTo>
                      <a:pt x="78" y="170"/>
                      <a:pt x="78" y="170"/>
                      <a:pt x="78" y="170"/>
                    </a:cubicBezTo>
                    <a:cubicBezTo>
                      <a:pt x="80" y="170"/>
                      <a:pt x="81" y="171"/>
                      <a:pt x="81" y="173"/>
                    </a:cubicBezTo>
                    <a:cubicBezTo>
                      <a:pt x="81" y="182"/>
                      <a:pt x="81" y="182"/>
                      <a:pt x="81" y="182"/>
                    </a:cubicBezTo>
                    <a:cubicBezTo>
                      <a:pt x="81" y="182"/>
                      <a:pt x="81" y="182"/>
                      <a:pt x="81" y="182"/>
                    </a:cubicBezTo>
                    <a:cubicBezTo>
                      <a:pt x="81" y="184"/>
                      <a:pt x="80" y="185"/>
                      <a:pt x="78" y="185"/>
                    </a:cubicBezTo>
                    <a:cubicBezTo>
                      <a:pt x="64" y="185"/>
                      <a:pt x="64" y="185"/>
                      <a:pt x="64" y="185"/>
                    </a:cubicBezTo>
                    <a:cubicBezTo>
                      <a:pt x="64" y="185"/>
                      <a:pt x="64" y="185"/>
                      <a:pt x="64" y="185"/>
                    </a:cubicBezTo>
                    <a:cubicBezTo>
                      <a:pt x="63" y="185"/>
                      <a:pt x="61" y="184"/>
                      <a:pt x="61" y="182"/>
                    </a:cubicBezTo>
                    <a:cubicBezTo>
                      <a:pt x="61" y="173"/>
                      <a:pt x="61" y="173"/>
                      <a:pt x="61" y="173"/>
                    </a:cubicBezTo>
                    <a:cubicBezTo>
                      <a:pt x="61" y="173"/>
                      <a:pt x="61" y="173"/>
                      <a:pt x="61" y="173"/>
                    </a:cubicBezTo>
                    <a:moveTo>
                      <a:pt x="17" y="40"/>
                    </a:moveTo>
                    <a:cubicBezTo>
                      <a:pt x="17" y="29"/>
                      <a:pt x="26" y="19"/>
                      <a:pt x="37" y="19"/>
                    </a:cubicBezTo>
                    <a:cubicBezTo>
                      <a:pt x="99" y="18"/>
                      <a:pt x="99" y="18"/>
                      <a:pt x="99" y="18"/>
                    </a:cubicBezTo>
                    <a:cubicBezTo>
                      <a:pt x="99" y="18"/>
                      <a:pt x="99" y="18"/>
                      <a:pt x="99" y="18"/>
                    </a:cubicBezTo>
                    <a:cubicBezTo>
                      <a:pt x="110" y="18"/>
                      <a:pt x="119" y="27"/>
                      <a:pt x="120" y="38"/>
                    </a:cubicBezTo>
                    <a:cubicBezTo>
                      <a:pt x="122" y="132"/>
                      <a:pt x="122" y="132"/>
                      <a:pt x="122" y="132"/>
                    </a:cubicBezTo>
                    <a:cubicBezTo>
                      <a:pt x="122" y="132"/>
                      <a:pt x="122" y="132"/>
                      <a:pt x="122" y="132"/>
                    </a:cubicBezTo>
                    <a:cubicBezTo>
                      <a:pt x="122" y="144"/>
                      <a:pt x="113" y="153"/>
                      <a:pt x="102" y="153"/>
                    </a:cubicBezTo>
                    <a:cubicBezTo>
                      <a:pt x="40" y="154"/>
                      <a:pt x="40" y="154"/>
                      <a:pt x="40" y="154"/>
                    </a:cubicBezTo>
                    <a:cubicBezTo>
                      <a:pt x="40" y="154"/>
                      <a:pt x="40" y="154"/>
                      <a:pt x="39" y="154"/>
                    </a:cubicBezTo>
                    <a:cubicBezTo>
                      <a:pt x="28" y="154"/>
                      <a:pt x="19" y="145"/>
                      <a:pt x="19" y="134"/>
                    </a:cubicBezTo>
                    <a:cubicBezTo>
                      <a:pt x="17" y="40"/>
                      <a:pt x="17" y="40"/>
                      <a:pt x="17" y="40"/>
                    </a:cubicBezTo>
                    <a:cubicBezTo>
                      <a:pt x="17" y="40"/>
                      <a:pt x="17" y="40"/>
                      <a:pt x="17" y="40"/>
                    </a:cubicBezTo>
                    <a:moveTo>
                      <a:pt x="101" y="0"/>
                    </a:moveTo>
                    <a:cubicBezTo>
                      <a:pt x="101" y="0"/>
                      <a:pt x="101" y="0"/>
                      <a:pt x="100" y="0"/>
                    </a:cubicBezTo>
                    <a:cubicBezTo>
                      <a:pt x="34" y="2"/>
                      <a:pt x="34" y="2"/>
                      <a:pt x="34" y="2"/>
                    </a:cubicBezTo>
                    <a:cubicBezTo>
                      <a:pt x="15" y="2"/>
                      <a:pt x="0" y="18"/>
                      <a:pt x="0" y="37"/>
                    </a:cubicBezTo>
                    <a:cubicBezTo>
                      <a:pt x="0" y="37"/>
                      <a:pt x="0" y="37"/>
                      <a:pt x="0" y="37"/>
                    </a:cubicBezTo>
                    <a:cubicBezTo>
                      <a:pt x="3" y="164"/>
                      <a:pt x="3" y="164"/>
                      <a:pt x="3" y="164"/>
                    </a:cubicBezTo>
                    <a:cubicBezTo>
                      <a:pt x="3" y="184"/>
                      <a:pt x="19" y="199"/>
                      <a:pt x="38" y="199"/>
                    </a:cubicBezTo>
                    <a:cubicBezTo>
                      <a:pt x="38" y="199"/>
                      <a:pt x="38" y="199"/>
                      <a:pt x="39" y="199"/>
                    </a:cubicBezTo>
                    <a:cubicBezTo>
                      <a:pt x="105" y="197"/>
                      <a:pt x="105" y="197"/>
                      <a:pt x="105" y="197"/>
                    </a:cubicBezTo>
                    <a:cubicBezTo>
                      <a:pt x="124" y="197"/>
                      <a:pt x="139" y="181"/>
                      <a:pt x="139" y="162"/>
                    </a:cubicBezTo>
                    <a:cubicBezTo>
                      <a:pt x="139" y="162"/>
                      <a:pt x="139" y="162"/>
                      <a:pt x="139" y="161"/>
                    </a:cubicBezTo>
                    <a:cubicBezTo>
                      <a:pt x="136" y="34"/>
                      <a:pt x="136" y="34"/>
                      <a:pt x="136" y="34"/>
                    </a:cubicBezTo>
                    <a:cubicBezTo>
                      <a:pt x="136" y="15"/>
                      <a:pt x="120" y="0"/>
                      <a:pt x="101" y="0"/>
                    </a:cubicBezTo>
                  </a:path>
                </a:pathLst>
              </a:custGeom>
              <a:grpFill/>
              <a:ln>
                <a:noFill/>
              </a:ln>
            </p:spPr>
            <p:txBody>
              <a:bodyPr/>
              <a:lstStyle/>
              <a:p>
                <a:pPr>
                  <a:defRPr/>
                </a:pPr>
                <a:endParaRPr lang="zh-CN" altLang="en-US"/>
              </a:p>
            </p:txBody>
          </p:sp>
          <p:sp>
            <p:nvSpPr>
              <p:cNvPr id="673" name="Freeform 345"/>
              <p:cNvSpPr/>
              <p:nvPr/>
            </p:nvSpPr>
            <p:spPr bwMode="auto">
              <a:xfrm>
                <a:off x="2836949" y="3356836"/>
                <a:ext cx="35465" cy="306908"/>
              </a:xfrm>
              <a:custGeom>
                <a:avLst/>
                <a:gdLst>
                  <a:gd name="T0" fmla="*/ 9 w 21"/>
                  <a:gd name="T1" fmla="*/ 0 h 182"/>
                  <a:gd name="T2" fmla="*/ 9 w 21"/>
                  <a:gd name="T3" fmla="*/ 0 h 182"/>
                  <a:gd name="T4" fmla="*/ 0 w 21"/>
                  <a:gd name="T5" fmla="*/ 9 h 182"/>
                  <a:gd name="T6" fmla="*/ 0 w 21"/>
                  <a:gd name="T7" fmla="*/ 9 h 182"/>
                  <a:gd name="T8" fmla="*/ 4 w 21"/>
                  <a:gd name="T9" fmla="*/ 173 h 182"/>
                  <a:gd name="T10" fmla="*/ 13 w 21"/>
                  <a:gd name="T11" fmla="*/ 182 h 182"/>
                  <a:gd name="T12" fmla="*/ 13 w 21"/>
                  <a:gd name="T13" fmla="*/ 182 h 182"/>
                  <a:gd name="T14" fmla="*/ 21 w 21"/>
                  <a:gd name="T15" fmla="*/ 173 h 182"/>
                  <a:gd name="T16" fmla="*/ 21 w 21"/>
                  <a:gd name="T17" fmla="*/ 173 h 182"/>
                  <a:gd name="T18" fmla="*/ 17 w 21"/>
                  <a:gd name="T19" fmla="*/ 9 h 182"/>
                  <a:gd name="T20" fmla="*/ 9 w 21"/>
                  <a:gd name="T21" fmla="*/ 0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 h="182">
                    <a:moveTo>
                      <a:pt x="9" y="0"/>
                    </a:moveTo>
                    <a:cubicBezTo>
                      <a:pt x="9" y="0"/>
                      <a:pt x="9" y="0"/>
                      <a:pt x="9" y="0"/>
                    </a:cubicBezTo>
                    <a:cubicBezTo>
                      <a:pt x="4" y="1"/>
                      <a:pt x="0" y="4"/>
                      <a:pt x="0" y="9"/>
                    </a:cubicBezTo>
                    <a:cubicBezTo>
                      <a:pt x="0" y="9"/>
                      <a:pt x="0" y="9"/>
                      <a:pt x="0" y="9"/>
                    </a:cubicBezTo>
                    <a:cubicBezTo>
                      <a:pt x="4" y="173"/>
                      <a:pt x="4" y="173"/>
                      <a:pt x="4" y="173"/>
                    </a:cubicBezTo>
                    <a:cubicBezTo>
                      <a:pt x="4" y="178"/>
                      <a:pt x="8" y="182"/>
                      <a:pt x="13" y="182"/>
                    </a:cubicBezTo>
                    <a:cubicBezTo>
                      <a:pt x="13" y="182"/>
                      <a:pt x="13" y="182"/>
                      <a:pt x="13" y="182"/>
                    </a:cubicBezTo>
                    <a:cubicBezTo>
                      <a:pt x="17" y="182"/>
                      <a:pt x="21" y="178"/>
                      <a:pt x="21" y="173"/>
                    </a:cubicBezTo>
                    <a:cubicBezTo>
                      <a:pt x="21" y="173"/>
                      <a:pt x="21" y="173"/>
                      <a:pt x="21" y="173"/>
                    </a:cubicBezTo>
                    <a:cubicBezTo>
                      <a:pt x="17" y="9"/>
                      <a:pt x="17" y="9"/>
                      <a:pt x="17" y="9"/>
                    </a:cubicBezTo>
                    <a:cubicBezTo>
                      <a:pt x="17" y="4"/>
                      <a:pt x="14" y="0"/>
                      <a:pt x="9" y="0"/>
                    </a:cubicBezTo>
                  </a:path>
                </a:pathLst>
              </a:custGeom>
              <a:grpFill/>
              <a:ln>
                <a:noFill/>
              </a:ln>
            </p:spPr>
            <p:txBody>
              <a:bodyPr/>
              <a:lstStyle/>
              <a:p>
                <a:pPr>
                  <a:defRPr/>
                </a:pPr>
                <a:endParaRPr lang="zh-CN" altLang="en-US"/>
              </a:p>
            </p:txBody>
          </p:sp>
          <p:sp>
            <p:nvSpPr>
              <p:cNvPr id="674" name="Freeform 346"/>
              <p:cNvSpPr/>
              <p:nvPr/>
            </p:nvSpPr>
            <p:spPr bwMode="auto">
              <a:xfrm>
                <a:off x="2871051" y="3371841"/>
                <a:ext cx="12277" cy="106395"/>
              </a:xfrm>
              <a:custGeom>
                <a:avLst/>
                <a:gdLst>
                  <a:gd name="T0" fmla="*/ 3 w 7"/>
                  <a:gd name="T1" fmla="*/ 0 h 63"/>
                  <a:gd name="T2" fmla="*/ 2 w 7"/>
                  <a:gd name="T3" fmla="*/ 0 h 63"/>
                  <a:gd name="T4" fmla="*/ 0 w 7"/>
                  <a:gd name="T5" fmla="*/ 3 h 63"/>
                  <a:gd name="T6" fmla="*/ 0 w 7"/>
                  <a:gd name="T7" fmla="*/ 3 h 63"/>
                  <a:gd name="T8" fmla="*/ 1 w 7"/>
                  <a:gd name="T9" fmla="*/ 60 h 63"/>
                  <a:gd name="T10" fmla="*/ 4 w 7"/>
                  <a:gd name="T11" fmla="*/ 63 h 63"/>
                  <a:gd name="T12" fmla="*/ 4 w 7"/>
                  <a:gd name="T13" fmla="*/ 63 h 63"/>
                  <a:gd name="T14" fmla="*/ 7 w 7"/>
                  <a:gd name="T15" fmla="*/ 60 h 63"/>
                  <a:gd name="T16" fmla="*/ 7 w 7"/>
                  <a:gd name="T17" fmla="*/ 60 h 63"/>
                  <a:gd name="T18" fmla="*/ 5 w 7"/>
                  <a:gd name="T19" fmla="*/ 3 h 63"/>
                  <a:gd name="T20" fmla="*/ 3 w 7"/>
                  <a:gd name="T21" fmla="*/ 0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 h="63">
                    <a:moveTo>
                      <a:pt x="3" y="0"/>
                    </a:moveTo>
                    <a:cubicBezTo>
                      <a:pt x="3" y="0"/>
                      <a:pt x="2" y="0"/>
                      <a:pt x="2" y="0"/>
                    </a:cubicBezTo>
                    <a:cubicBezTo>
                      <a:pt x="1" y="0"/>
                      <a:pt x="0" y="1"/>
                      <a:pt x="0" y="3"/>
                    </a:cubicBezTo>
                    <a:cubicBezTo>
                      <a:pt x="0" y="3"/>
                      <a:pt x="0" y="3"/>
                      <a:pt x="0" y="3"/>
                    </a:cubicBezTo>
                    <a:cubicBezTo>
                      <a:pt x="1" y="60"/>
                      <a:pt x="1" y="60"/>
                      <a:pt x="1" y="60"/>
                    </a:cubicBezTo>
                    <a:cubicBezTo>
                      <a:pt x="1" y="61"/>
                      <a:pt x="2" y="63"/>
                      <a:pt x="4" y="63"/>
                    </a:cubicBezTo>
                    <a:cubicBezTo>
                      <a:pt x="4" y="63"/>
                      <a:pt x="4" y="63"/>
                      <a:pt x="4" y="63"/>
                    </a:cubicBezTo>
                    <a:cubicBezTo>
                      <a:pt x="5" y="63"/>
                      <a:pt x="7" y="61"/>
                      <a:pt x="7" y="60"/>
                    </a:cubicBezTo>
                    <a:cubicBezTo>
                      <a:pt x="7" y="60"/>
                      <a:pt x="7" y="60"/>
                      <a:pt x="7" y="60"/>
                    </a:cubicBezTo>
                    <a:cubicBezTo>
                      <a:pt x="5" y="3"/>
                      <a:pt x="5" y="3"/>
                      <a:pt x="5" y="3"/>
                    </a:cubicBezTo>
                    <a:cubicBezTo>
                      <a:pt x="5" y="1"/>
                      <a:pt x="4" y="0"/>
                      <a:pt x="3" y="0"/>
                    </a:cubicBezTo>
                  </a:path>
                </a:pathLst>
              </a:custGeom>
              <a:grpFill/>
              <a:ln>
                <a:noFill/>
              </a:ln>
            </p:spPr>
            <p:txBody>
              <a:bodyPr/>
              <a:lstStyle/>
              <a:p>
                <a:pPr>
                  <a:defRPr/>
                </a:pPr>
                <a:endParaRPr lang="zh-CN" altLang="en-US"/>
              </a:p>
            </p:txBody>
          </p:sp>
          <p:sp>
            <p:nvSpPr>
              <p:cNvPr id="675" name="Freeform 347"/>
              <p:cNvSpPr>
                <a:spLocks noEditPoints="1"/>
              </p:cNvSpPr>
              <p:nvPr/>
            </p:nvSpPr>
            <p:spPr bwMode="auto">
              <a:xfrm>
                <a:off x="2641892" y="3415490"/>
                <a:ext cx="124127" cy="24553"/>
              </a:xfrm>
              <a:custGeom>
                <a:avLst/>
                <a:gdLst>
                  <a:gd name="T0" fmla="*/ 0 w 74"/>
                  <a:gd name="T1" fmla="*/ 14 h 14"/>
                  <a:gd name="T2" fmla="*/ 0 w 74"/>
                  <a:gd name="T3" fmla="*/ 14 h 14"/>
                  <a:gd name="T4" fmla="*/ 0 w 74"/>
                  <a:gd name="T5" fmla="*/ 14 h 14"/>
                  <a:gd name="T6" fmla="*/ 0 w 74"/>
                  <a:gd name="T7" fmla="*/ 14 h 14"/>
                  <a:gd name="T8" fmla="*/ 0 w 74"/>
                  <a:gd name="T9" fmla="*/ 14 h 14"/>
                  <a:gd name="T10" fmla="*/ 0 w 74"/>
                  <a:gd name="T11" fmla="*/ 14 h 14"/>
                  <a:gd name="T12" fmla="*/ 0 w 74"/>
                  <a:gd name="T13" fmla="*/ 14 h 14"/>
                  <a:gd name="T14" fmla="*/ 74 w 74"/>
                  <a:gd name="T15" fmla="*/ 0 h 14"/>
                  <a:gd name="T16" fmla="*/ 74 w 74"/>
                  <a:gd name="T17" fmla="*/ 0 h 14"/>
                  <a:gd name="T18" fmla="*/ 74 w 74"/>
                  <a:gd name="T19" fmla="*/ 0 h 14"/>
                  <a:gd name="T20" fmla="*/ 74 w 74"/>
                  <a:gd name="T21" fmla="*/ 0 h 14"/>
                  <a:gd name="T22" fmla="*/ 74 w 74"/>
                  <a:gd name="T23" fmla="*/ 0 h 14"/>
                  <a:gd name="T24" fmla="*/ 74 w 74"/>
                  <a:gd name="T25" fmla="*/ 0 h 14"/>
                  <a:gd name="T26" fmla="*/ 74 w 74"/>
                  <a:gd name="T27"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4" h="14">
                    <a:moveTo>
                      <a:pt x="0" y="14"/>
                    </a:moveTo>
                    <a:cubicBezTo>
                      <a:pt x="0" y="14"/>
                      <a:pt x="0" y="14"/>
                      <a:pt x="0" y="14"/>
                    </a:cubicBezTo>
                    <a:cubicBezTo>
                      <a:pt x="0" y="14"/>
                      <a:pt x="0" y="14"/>
                      <a:pt x="0" y="14"/>
                    </a:cubicBezTo>
                    <a:cubicBezTo>
                      <a:pt x="0" y="14"/>
                      <a:pt x="0" y="14"/>
                      <a:pt x="0" y="14"/>
                    </a:cubicBezTo>
                    <a:moveTo>
                      <a:pt x="0" y="14"/>
                    </a:moveTo>
                    <a:cubicBezTo>
                      <a:pt x="0" y="14"/>
                      <a:pt x="0" y="14"/>
                      <a:pt x="0" y="14"/>
                    </a:cubicBezTo>
                    <a:cubicBezTo>
                      <a:pt x="0" y="14"/>
                      <a:pt x="0" y="14"/>
                      <a:pt x="0" y="14"/>
                    </a:cubicBezTo>
                    <a:moveTo>
                      <a:pt x="74" y="0"/>
                    </a:moveTo>
                    <a:cubicBezTo>
                      <a:pt x="74" y="0"/>
                      <a:pt x="74" y="0"/>
                      <a:pt x="74" y="0"/>
                    </a:cubicBezTo>
                    <a:cubicBezTo>
                      <a:pt x="74" y="0"/>
                      <a:pt x="74" y="0"/>
                      <a:pt x="74" y="0"/>
                    </a:cubicBezTo>
                    <a:moveTo>
                      <a:pt x="74" y="0"/>
                    </a:moveTo>
                    <a:cubicBezTo>
                      <a:pt x="74" y="0"/>
                      <a:pt x="74" y="0"/>
                      <a:pt x="74" y="0"/>
                    </a:cubicBezTo>
                    <a:cubicBezTo>
                      <a:pt x="74" y="0"/>
                      <a:pt x="74" y="0"/>
                      <a:pt x="74" y="0"/>
                    </a:cubicBezTo>
                    <a:cubicBezTo>
                      <a:pt x="74" y="0"/>
                      <a:pt x="74" y="0"/>
                      <a:pt x="74" y="0"/>
                    </a:cubicBezTo>
                  </a:path>
                </a:pathLst>
              </a:custGeom>
              <a:grpFill/>
              <a:ln>
                <a:noFill/>
              </a:ln>
            </p:spPr>
            <p:txBody>
              <a:bodyPr/>
              <a:lstStyle/>
              <a:p>
                <a:pPr>
                  <a:defRPr/>
                </a:pPr>
                <a:endParaRPr lang="zh-CN" altLang="en-US"/>
              </a:p>
            </p:txBody>
          </p:sp>
          <p:sp>
            <p:nvSpPr>
              <p:cNvPr id="676" name="Freeform 348"/>
              <p:cNvSpPr/>
              <p:nvPr/>
            </p:nvSpPr>
            <p:spPr bwMode="auto">
              <a:xfrm>
                <a:off x="2632345" y="3415490"/>
                <a:ext cx="144588" cy="24553"/>
              </a:xfrm>
              <a:custGeom>
                <a:avLst/>
                <a:gdLst>
                  <a:gd name="T0" fmla="*/ 80 w 86"/>
                  <a:gd name="T1" fmla="*/ 0 h 14"/>
                  <a:gd name="T2" fmla="*/ 80 w 86"/>
                  <a:gd name="T3" fmla="*/ 0 h 14"/>
                  <a:gd name="T4" fmla="*/ 80 w 86"/>
                  <a:gd name="T5" fmla="*/ 0 h 14"/>
                  <a:gd name="T6" fmla="*/ 80 w 86"/>
                  <a:gd name="T7" fmla="*/ 0 h 14"/>
                  <a:gd name="T8" fmla="*/ 80 w 86"/>
                  <a:gd name="T9" fmla="*/ 0 h 14"/>
                  <a:gd name="T10" fmla="*/ 6 w 86"/>
                  <a:gd name="T11" fmla="*/ 2 h 14"/>
                  <a:gd name="T12" fmla="*/ 0 w 86"/>
                  <a:gd name="T13" fmla="*/ 8 h 14"/>
                  <a:gd name="T14" fmla="*/ 0 w 86"/>
                  <a:gd name="T15" fmla="*/ 8 h 14"/>
                  <a:gd name="T16" fmla="*/ 6 w 86"/>
                  <a:gd name="T17" fmla="*/ 14 h 14"/>
                  <a:gd name="T18" fmla="*/ 6 w 86"/>
                  <a:gd name="T19" fmla="*/ 14 h 14"/>
                  <a:gd name="T20" fmla="*/ 6 w 86"/>
                  <a:gd name="T21" fmla="*/ 14 h 14"/>
                  <a:gd name="T22" fmla="*/ 6 w 86"/>
                  <a:gd name="T23" fmla="*/ 14 h 14"/>
                  <a:gd name="T24" fmla="*/ 6 w 86"/>
                  <a:gd name="T25" fmla="*/ 14 h 14"/>
                  <a:gd name="T26" fmla="*/ 80 w 86"/>
                  <a:gd name="T27" fmla="*/ 12 h 14"/>
                  <a:gd name="T28" fmla="*/ 86 w 86"/>
                  <a:gd name="T29" fmla="*/ 6 h 14"/>
                  <a:gd name="T30" fmla="*/ 86 w 86"/>
                  <a:gd name="T31" fmla="*/ 6 h 14"/>
                  <a:gd name="T32" fmla="*/ 86 w 86"/>
                  <a:gd name="T33" fmla="*/ 6 h 14"/>
                  <a:gd name="T34" fmla="*/ 80 w 86"/>
                  <a:gd name="T35" fmla="*/ 0 h 14"/>
                  <a:gd name="T36" fmla="*/ 80 w 86"/>
                  <a:gd name="T37"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6" h="14">
                    <a:moveTo>
                      <a:pt x="80" y="0"/>
                    </a:moveTo>
                    <a:cubicBezTo>
                      <a:pt x="80" y="0"/>
                      <a:pt x="80" y="0"/>
                      <a:pt x="80" y="0"/>
                    </a:cubicBezTo>
                    <a:cubicBezTo>
                      <a:pt x="80" y="0"/>
                      <a:pt x="80" y="0"/>
                      <a:pt x="80" y="0"/>
                    </a:cubicBezTo>
                    <a:cubicBezTo>
                      <a:pt x="80" y="0"/>
                      <a:pt x="80" y="0"/>
                      <a:pt x="80" y="0"/>
                    </a:cubicBezTo>
                    <a:cubicBezTo>
                      <a:pt x="80" y="0"/>
                      <a:pt x="80" y="0"/>
                      <a:pt x="80" y="0"/>
                    </a:cubicBezTo>
                    <a:cubicBezTo>
                      <a:pt x="6" y="2"/>
                      <a:pt x="6" y="2"/>
                      <a:pt x="6" y="2"/>
                    </a:cubicBezTo>
                    <a:cubicBezTo>
                      <a:pt x="2" y="2"/>
                      <a:pt x="0" y="5"/>
                      <a:pt x="0" y="8"/>
                    </a:cubicBezTo>
                    <a:cubicBezTo>
                      <a:pt x="0" y="8"/>
                      <a:pt x="0" y="8"/>
                      <a:pt x="0" y="8"/>
                    </a:cubicBezTo>
                    <a:cubicBezTo>
                      <a:pt x="0" y="11"/>
                      <a:pt x="2" y="14"/>
                      <a:pt x="6" y="14"/>
                    </a:cubicBezTo>
                    <a:cubicBezTo>
                      <a:pt x="6" y="14"/>
                      <a:pt x="6" y="14"/>
                      <a:pt x="6" y="14"/>
                    </a:cubicBezTo>
                    <a:cubicBezTo>
                      <a:pt x="6" y="14"/>
                      <a:pt x="6" y="14"/>
                      <a:pt x="6" y="14"/>
                    </a:cubicBezTo>
                    <a:cubicBezTo>
                      <a:pt x="6" y="14"/>
                      <a:pt x="6" y="14"/>
                      <a:pt x="6" y="14"/>
                    </a:cubicBezTo>
                    <a:cubicBezTo>
                      <a:pt x="6" y="14"/>
                      <a:pt x="6" y="14"/>
                      <a:pt x="6" y="14"/>
                    </a:cubicBezTo>
                    <a:cubicBezTo>
                      <a:pt x="80" y="12"/>
                      <a:pt x="80" y="12"/>
                      <a:pt x="80" y="12"/>
                    </a:cubicBezTo>
                    <a:cubicBezTo>
                      <a:pt x="83" y="12"/>
                      <a:pt x="86" y="10"/>
                      <a:pt x="86" y="6"/>
                    </a:cubicBezTo>
                    <a:cubicBezTo>
                      <a:pt x="86" y="6"/>
                      <a:pt x="86" y="6"/>
                      <a:pt x="86" y="6"/>
                    </a:cubicBezTo>
                    <a:cubicBezTo>
                      <a:pt x="86" y="6"/>
                      <a:pt x="86" y="6"/>
                      <a:pt x="86" y="6"/>
                    </a:cubicBezTo>
                    <a:cubicBezTo>
                      <a:pt x="86" y="3"/>
                      <a:pt x="83" y="0"/>
                      <a:pt x="80" y="0"/>
                    </a:cubicBezTo>
                    <a:cubicBezTo>
                      <a:pt x="80" y="0"/>
                      <a:pt x="80" y="0"/>
                      <a:pt x="80" y="0"/>
                    </a:cubicBezTo>
                  </a:path>
                </a:pathLst>
              </a:custGeom>
              <a:grpFill/>
              <a:ln>
                <a:noFill/>
              </a:ln>
            </p:spPr>
            <p:txBody>
              <a:bodyPr/>
              <a:lstStyle/>
              <a:p>
                <a:pPr>
                  <a:defRPr/>
                </a:pPr>
                <a:endParaRPr lang="zh-CN" altLang="en-US"/>
              </a:p>
            </p:txBody>
          </p:sp>
          <p:sp>
            <p:nvSpPr>
              <p:cNvPr id="677" name="Freeform 349"/>
              <p:cNvSpPr>
                <a:spLocks noEditPoints="1"/>
              </p:cNvSpPr>
              <p:nvPr/>
            </p:nvSpPr>
            <p:spPr bwMode="auto">
              <a:xfrm>
                <a:off x="2632345" y="3453683"/>
                <a:ext cx="133675" cy="23189"/>
              </a:xfrm>
              <a:custGeom>
                <a:avLst/>
                <a:gdLst>
                  <a:gd name="T0" fmla="*/ 6 w 80"/>
                  <a:gd name="T1" fmla="*/ 14 h 14"/>
                  <a:gd name="T2" fmla="*/ 6 w 80"/>
                  <a:gd name="T3" fmla="*/ 14 h 14"/>
                  <a:gd name="T4" fmla="*/ 6 w 80"/>
                  <a:gd name="T5" fmla="*/ 14 h 14"/>
                  <a:gd name="T6" fmla="*/ 6 w 80"/>
                  <a:gd name="T7" fmla="*/ 14 h 14"/>
                  <a:gd name="T8" fmla="*/ 6 w 80"/>
                  <a:gd name="T9" fmla="*/ 14 h 14"/>
                  <a:gd name="T10" fmla="*/ 6 w 80"/>
                  <a:gd name="T11" fmla="*/ 14 h 14"/>
                  <a:gd name="T12" fmla="*/ 6 w 80"/>
                  <a:gd name="T13" fmla="*/ 14 h 14"/>
                  <a:gd name="T14" fmla="*/ 6 w 80"/>
                  <a:gd name="T15" fmla="*/ 14 h 14"/>
                  <a:gd name="T16" fmla="*/ 6 w 80"/>
                  <a:gd name="T17" fmla="*/ 14 h 14"/>
                  <a:gd name="T18" fmla="*/ 6 w 80"/>
                  <a:gd name="T19" fmla="*/ 14 h 14"/>
                  <a:gd name="T20" fmla="*/ 80 w 80"/>
                  <a:gd name="T21" fmla="*/ 0 h 14"/>
                  <a:gd name="T22" fmla="*/ 80 w 80"/>
                  <a:gd name="T23" fmla="*/ 0 h 14"/>
                  <a:gd name="T24" fmla="*/ 6 w 80"/>
                  <a:gd name="T25" fmla="*/ 2 h 14"/>
                  <a:gd name="T26" fmla="*/ 0 w 80"/>
                  <a:gd name="T27" fmla="*/ 8 h 14"/>
                  <a:gd name="T28" fmla="*/ 6 w 80"/>
                  <a:gd name="T29" fmla="*/ 2 h 14"/>
                  <a:gd name="T30" fmla="*/ 80 w 80"/>
                  <a:gd name="T31" fmla="*/ 0 h 14"/>
                  <a:gd name="T32" fmla="*/ 80 w 80"/>
                  <a:gd name="T33" fmla="*/ 0 h 14"/>
                  <a:gd name="T34" fmla="*/ 80 w 80"/>
                  <a:gd name="T35" fmla="*/ 0 h 14"/>
                  <a:gd name="T36" fmla="*/ 80 w 80"/>
                  <a:gd name="T37" fmla="*/ 0 h 14"/>
                  <a:gd name="T38" fmla="*/ 80 w 80"/>
                  <a:gd name="T39" fmla="*/ 0 h 14"/>
                  <a:gd name="T40" fmla="*/ 80 w 80"/>
                  <a:gd name="T41"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80" h="14">
                    <a:moveTo>
                      <a:pt x="6" y="14"/>
                    </a:moveTo>
                    <a:cubicBezTo>
                      <a:pt x="6" y="14"/>
                      <a:pt x="6" y="14"/>
                      <a:pt x="6" y="14"/>
                    </a:cubicBezTo>
                    <a:cubicBezTo>
                      <a:pt x="6" y="14"/>
                      <a:pt x="6" y="14"/>
                      <a:pt x="6" y="14"/>
                    </a:cubicBezTo>
                    <a:cubicBezTo>
                      <a:pt x="6" y="14"/>
                      <a:pt x="6" y="14"/>
                      <a:pt x="6" y="14"/>
                    </a:cubicBezTo>
                    <a:moveTo>
                      <a:pt x="6" y="14"/>
                    </a:moveTo>
                    <a:cubicBezTo>
                      <a:pt x="6" y="14"/>
                      <a:pt x="6" y="14"/>
                      <a:pt x="6" y="14"/>
                    </a:cubicBezTo>
                    <a:cubicBezTo>
                      <a:pt x="6" y="14"/>
                      <a:pt x="6" y="14"/>
                      <a:pt x="6" y="14"/>
                    </a:cubicBezTo>
                    <a:moveTo>
                      <a:pt x="6" y="14"/>
                    </a:moveTo>
                    <a:cubicBezTo>
                      <a:pt x="6" y="14"/>
                      <a:pt x="6" y="14"/>
                      <a:pt x="6" y="14"/>
                    </a:cubicBezTo>
                    <a:cubicBezTo>
                      <a:pt x="6" y="14"/>
                      <a:pt x="6" y="14"/>
                      <a:pt x="6" y="14"/>
                    </a:cubicBezTo>
                    <a:moveTo>
                      <a:pt x="80" y="0"/>
                    </a:moveTo>
                    <a:cubicBezTo>
                      <a:pt x="80" y="0"/>
                      <a:pt x="80" y="0"/>
                      <a:pt x="80" y="0"/>
                    </a:cubicBezTo>
                    <a:cubicBezTo>
                      <a:pt x="6" y="2"/>
                      <a:pt x="6" y="2"/>
                      <a:pt x="6" y="2"/>
                    </a:cubicBezTo>
                    <a:cubicBezTo>
                      <a:pt x="3" y="2"/>
                      <a:pt x="0" y="4"/>
                      <a:pt x="0" y="8"/>
                    </a:cubicBezTo>
                    <a:cubicBezTo>
                      <a:pt x="0" y="4"/>
                      <a:pt x="3" y="2"/>
                      <a:pt x="6" y="2"/>
                    </a:cubicBezTo>
                    <a:cubicBezTo>
                      <a:pt x="80" y="0"/>
                      <a:pt x="80" y="0"/>
                      <a:pt x="80" y="0"/>
                    </a:cubicBezTo>
                    <a:cubicBezTo>
                      <a:pt x="80" y="0"/>
                      <a:pt x="80" y="0"/>
                      <a:pt x="80" y="0"/>
                    </a:cubicBezTo>
                    <a:moveTo>
                      <a:pt x="80" y="0"/>
                    </a:moveTo>
                    <a:cubicBezTo>
                      <a:pt x="80" y="0"/>
                      <a:pt x="80" y="0"/>
                      <a:pt x="80" y="0"/>
                    </a:cubicBezTo>
                    <a:cubicBezTo>
                      <a:pt x="80" y="0"/>
                      <a:pt x="80" y="0"/>
                      <a:pt x="80" y="0"/>
                    </a:cubicBezTo>
                    <a:cubicBezTo>
                      <a:pt x="80" y="0"/>
                      <a:pt x="80" y="0"/>
                      <a:pt x="80" y="0"/>
                    </a:cubicBezTo>
                  </a:path>
                </a:pathLst>
              </a:custGeom>
              <a:grpFill/>
              <a:ln>
                <a:noFill/>
              </a:ln>
            </p:spPr>
            <p:txBody>
              <a:bodyPr/>
              <a:lstStyle/>
              <a:p>
                <a:pPr>
                  <a:defRPr/>
                </a:pPr>
                <a:endParaRPr lang="zh-CN" altLang="en-US"/>
              </a:p>
            </p:txBody>
          </p:sp>
          <p:sp>
            <p:nvSpPr>
              <p:cNvPr id="678" name="Freeform 350"/>
              <p:cNvSpPr/>
              <p:nvPr/>
            </p:nvSpPr>
            <p:spPr bwMode="auto">
              <a:xfrm>
                <a:off x="2632345" y="3453683"/>
                <a:ext cx="144588" cy="23189"/>
              </a:xfrm>
              <a:custGeom>
                <a:avLst/>
                <a:gdLst>
                  <a:gd name="T0" fmla="*/ 80 w 86"/>
                  <a:gd name="T1" fmla="*/ 0 h 14"/>
                  <a:gd name="T2" fmla="*/ 80 w 86"/>
                  <a:gd name="T3" fmla="*/ 0 h 14"/>
                  <a:gd name="T4" fmla="*/ 80 w 86"/>
                  <a:gd name="T5" fmla="*/ 0 h 14"/>
                  <a:gd name="T6" fmla="*/ 6 w 86"/>
                  <a:gd name="T7" fmla="*/ 2 h 14"/>
                  <a:gd name="T8" fmla="*/ 0 w 86"/>
                  <a:gd name="T9" fmla="*/ 8 h 14"/>
                  <a:gd name="T10" fmla="*/ 0 w 86"/>
                  <a:gd name="T11" fmla="*/ 8 h 14"/>
                  <a:gd name="T12" fmla="*/ 6 w 86"/>
                  <a:gd name="T13" fmla="*/ 14 h 14"/>
                  <a:gd name="T14" fmla="*/ 6 w 86"/>
                  <a:gd name="T15" fmla="*/ 14 h 14"/>
                  <a:gd name="T16" fmla="*/ 6 w 86"/>
                  <a:gd name="T17" fmla="*/ 14 h 14"/>
                  <a:gd name="T18" fmla="*/ 6 w 86"/>
                  <a:gd name="T19" fmla="*/ 14 h 14"/>
                  <a:gd name="T20" fmla="*/ 6 w 86"/>
                  <a:gd name="T21" fmla="*/ 14 h 14"/>
                  <a:gd name="T22" fmla="*/ 6 w 86"/>
                  <a:gd name="T23" fmla="*/ 14 h 14"/>
                  <a:gd name="T24" fmla="*/ 6 w 86"/>
                  <a:gd name="T25" fmla="*/ 14 h 14"/>
                  <a:gd name="T26" fmla="*/ 80 w 86"/>
                  <a:gd name="T27" fmla="*/ 12 h 14"/>
                  <a:gd name="T28" fmla="*/ 86 w 86"/>
                  <a:gd name="T29" fmla="*/ 6 h 14"/>
                  <a:gd name="T30" fmla="*/ 86 w 86"/>
                  <a:gd name="T31" fmla="*/ 6 h 14"/>
                  <a:gd name="T32" fmla="*/ 86 w 86"/>
                  <a:gd name="T33" fmla="*/ 6 h 14"/>
                  <a:gd name="T34" fmla="*/ 80 w 86"/>
                  <a:gd name="T35" fmla="*/ 0 h 14"/>
                  <a:gd name="T36" fmla="*/ 80 w 86"/>
                  <a:gd name="T37"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6" h="14">
                    <a:moveTo>
                      <a:pt x="80" y="0"/>
                    </a:moveTo>
                    <a:cubicBezTo>
                      <a:pt x="80" y="0"/>
                      <a:pt x="80" y="0"/>
                      <a:pt x="80" y="0"/>
                    </a:cubicBezTo>
                    <a:cubicBezTo>
                      <a:pt x="80" y="0"/>
                      <a:pt x="80" y="0"/>
                      <a:pt x="80" y="0"/>
                    </a:cubicBezTo>
                    <a:cubicBezTo>
                      <a:pt x="6" y="2"/>
                      <a:pt x="6" y="2"/>
                      <a:pt x="6" y="2"/>
                    </a:cubicBezTo>
                    <a:cubicBezTo>
                      <a:pt x="3" y="2"/>
                      <a:pt x="0" y="4"/>
                      <a:pt x="0" y="8"/>
                    </a:cubicBezTo>
                    <a:cubicBezTo>
                      <a:pt x="0" y="8"/>
                      <a:pt x="0" y="8"/>
                      <a:pt x="0" y="8"/>
                    </a:cubicBezTo>
                    <a:cubicBezTo>
                      <a:pt x="0" y="11"/>
                      <a:pt x="3" y="14"/>
                      <a:pt x="6" y="14"/>
                    </a:cubicBezTo>
                    <a:cubicBezTo>
                      <a:pt x="6" y="14"/>
                      <a:pt x="6" y="14"/>
                      <a:pt x="6" y="14"/>
                    </a:cubicBezTo>
                    <a:cubicBezTo>
                      <a:pt x="6" y="14"/>
                      <a:pt x="6" y="14"/>
                      <a:pt x="6" y="14"/>
                    </a:cubicBezTo>
                    <a:cubicBezTo>
                      <a:pt x="6" y="14"/>
                      <a:pt x="6" y="14"/>
                      <a:pt x="6" y="14"/>
                    </a:cubicBezTo>
                    <a:cubicBezTo>
                      <a:pt x="6" y="14"/>
                      <a:pt x="6" y="14"/>
                      <a:pt x="6" y="14"/>
                    </a:cubicBezTo>
                    <a:cubicBezTo>
                      <a:pt x="6" y="14"/>
                      <a:pt x="6" y="14"/>
                      <a:pt x="6" y="14"/>
                    </a:cubicBezTo>
                    <a:cubicBezTo>
                      <a:pt x="6" y="14"/>
                      <a:pt x="6" y="14"/>
                      <a:pt x="6" y="14"/>
                    </a:cubicBezTo>
                    <a:cubicBezTo>
                      <a:pt x="80" y="12"/>
                      <a:pt x="80" y="12"/>
                      <a:pt x="80" y="12"/>
                    </a:cubicBezTo>
                    <a:cubicBezTo>
                      <a:pt x="84" y="12"/>
                      <a:pt x="86" y="9"/>
                      <a:pt x="86" y="6"/>
                    </a:cubicBezTo>
                    <a:cubicBezTo>
                      <a:pt x="86" y="6"/>
                      <a:pt x="86" y="6"/>
                      <a:pt x="86" y="6"/>
                    </a:cubicBezTo>
                    <a:cubicBezTo>
                      <a:pt x="86" y="6"/>
                      <a:pt x="86" y="6"/>
                      <a:pt x="86" y="6"/>
                    </a:cubicBezTo>
                    <a:cubicBezTo>
                      <a:pt x="86" y="3"/>
                      <a:pt x="84" y="0"/>
                      <a:pt x="80" y="0"/>
                    </a:cubicBezTo>
                    <a:cubicBezTo>
                      <a:pt x="80" y="0"/>
                      <a:pt x="80" y="0"/>
                      <a:pt x="80" y="0"/>
                    </a:cubicBezTo>
                  </a:path>
                </a:pathLst>
              </a:custGeom>
              <a:grpFill/>
              <a:ln>
                <a:noFill/>
              </a:ln>
            </p:spPr>
            <p:txBody>
              <a:bodyPr/>
              <a:lstStyle/>
              <a:p>
                <a:pPr>
                  <a:defRPr/>
                </a:pPr>
                <a:endParaRPr lang="zh-CN" altLang="en-US"/>
              </a:p>
            </p:txBody>
          </p:sp>
          <p:sp>
            <p:nvSpPr>
              <p:cNvPr id="679" name="Freeform 351"/>
              <p:cNvSpPr>
                <a:spLocks noEditPoints="1"/>
              </p:cNvSpPr>
              <p:nvPr/>
            </p:nvSpPr>
            <p:spPr bwMode="auto">
              <a:xfrm>
                <a:off x="2633709" y="3490512"/>
                <a:ext cx="144588" cy="23189"/>
              </a:xfrm>
              <a:custGeom>
                <a:avLst/>
                <a:gdLst>
                  <a:gd name="T0" fmla="*/ 6 w 86"/>
                  <a:gd name="T1" fmla="*/ 14 h 14"/>
                  <a:gd name="T2" fmla="*/ 6 w 86"/>
                  <a:gd name="T3" fmla="*/ 14 h 14"/>
                  <a:gd name="T4" fmla="*/ 6 w 86"/>
                  <a:gd name="T5" fmla="*/ 14 h 14"/>
                  <a:gd name="T6" fmla="*/ 6 w 86"/>
                  <a:gd name="T7" fmla="*/ 14 h 14"/>
                  <a:gd name="T8" fmla="*/ 86 w 86"/>
                  <a:gd name="T9" fmla="*/ 5 h 14"/>
                  <a:gd name="T10" fmla="*/ 86 w 86"/>
                  <a:gd name="T11" fmla="*/ 6 h 14"/>
                  <a:gd name="T12" fmla="*/ 86 w 86"/>
                  <a:gd name="T13" fmla="*/ 5 h 14"/>
                  <a:gd name="T14" fmla="*/ 80 w 86"/>
                  <a:gd name="T15" fmla="*/ 0 h 14"/>
                  <a:gd name="T16" fmla="*/ 80 w 86"/>
                  <a:gd name="T17" fmla="*/ 0 h 14"/>
                  <a:gd name="T18" fmla="*/ 6 w 86"/>
                  <a:gd name="T19" fmla="*/ 2 h 14"/>
                  <a:gd name="T20" fmla="*/ 0 w 86"/>
                  <a:gd name="T21" fmla="*/ 8 h 14"/>
                  <a:gd name="T22" fmla="*/ 6 w 86"/>
                  <a:gd name="T23" fmla="*/ 2 h 14"/>
                  <a:gd name="T24" fmla="*/ 80 w 86"/>
                  <a:gd name="T25" fmla="*/ 0 h 14"/>
                  <a:gd name="T26" fmla="*/ 80 w 86"/>
                  <a:gd name="T27" fmla="*/ 0 h 14"/>
                  <a:gd name="T28" fmla="*/ 80 w 86"/>
                  <a:gd name="T29" fmla="*/ 0 h 14"/>
                  <a:gd name="T30" fmla="*/ 80 w 86"/>
                  <a:gd name="T31" fmla="*/ 0 h 14"/>
                  <a:gd name="T32" fmla="*/ 80 w 86"/>
                  <a:gd name="T33" fmla="*/ 0 h 14"/>
                  <a:gd name="T34" fmla="*/ 80 w 86"/>
                  <a:gd name="T35"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6" h="14">
                    <a:moveTo>
                      <a:pt x="6" y="14"/>
                    </a:moveTo>
                    <a:cubicBezTo>
                      <a:pt x="6" y="14"/>
                      <a:pt x="6" y="14"/>
                      <a:pt x="6" y="14"/>
                    </a:cubicBezTo>
                    <a:cubicBezTo>
                      <a:pt x="6" y="14"/>
                      <a:pt x="6" y="14"/>
                      <a:pt x="6" y="14"/>
                    </a:cubicBezTo>
                    <a:cubicBezTo>
                      <a:pt x="6" y="14"/>
                      <a:pt x="6" y="14"/>
                      <a:pt x="6" y="14"/>
                    </a:cubicBezTo>
                    <a:moveTo>
                      <a:pt x="86" y="5"/>
                    </a:moveTo>
                    <a:cubicBezTo>
                      <a:pt x="86" y="6"/>
                      <a:pt x="86" y="6"/>
                      <a:pt x="86" y="6"/>
                    </a:cubicBezTo>
                    <a:cubicBezTo>
                      <a:pt x="86" y="6"/>
                      <a:pt x="86" y="6"/>
                      <a:pt x="86" y="5"/>
                    </a:cubicBezTo>
                    <a:moveTo>
                      <a:pt x="80" y="0"/>
                    </a:moveTo>
                    <a:cubicBezTo>
                      <a:pt x="80" y="0"/>
                      <a:pt x="80" y="0"/>
                      <a:pt x="80" y="0"/>
                    </a:cubicBezTo>
                    <a:cubicBezTo>
                      <a:pt x="6" y="2"/>
                      <a:pt x="6" y="2"/>
                      <a:pt x="6" y="2"/>
                    </a:cubicBezTo>
                    <a:cubicBezTo>
                      <a:pt x="2" y="2"/>
                      <a:pt x="0" y="4"/>
                      <a:pt x="0" y="8"/>
                    </a:cubicBezTo>
                    <a:cubicBezTo>
                      <a:pt x="0" y="4"/>
                      <a:pt x="2" y="2"/>
                      <a:pt x="6" y="2"/>
                    </a:cubicBezTo>
                    <a:cubicBezTo>
                      <a:pt x="80" y="0"/>
                      <a:pt x="80" y="0"/>
                      <a:pt x="80" y="0"/>
                    </a:cubicBezTo>
                    <a:cubicBezTo>
                      <a:pt x="80" y="0"/>
                      <a:pt x="80" y="0"/>
                      <a:pt x="80" y="0"/>
                    </a:cubicBezTo>
                    <a:moveTo>
                      <a:pt x="80" y="0"/>
                    </a:moveTo>
                    <a:cubicBezTo>
                      <a:pt x="80" y="0"/>
                      <a:pt x="80" y="0"/>
                      <a:pt x="80" y="0"/>
                    </a:cubicBezTo>
                    <a:cubicBezTo>
                      <a:pt x="80" y="0"/>
                      <a:pt x="80" y="0"/>
                      <a:pt x="80" y="0"/>
                    </a:cubicBezTo>
                    <a:cubicBezTo>
                      <a:pt x="80" y="0"/>
                      <a:pt x="80" y="0"/>
                      <a:pt x="80" y="0"/>
                    </a:cubicBezTo>
                  </a:path>
                </a:pathLst>
              </a:custGeom>
              <a:grpFill/>
              <a:ln>
                <a:noFill/>
              </a:ln>
            </p:spPr>
            <p:txBody>
              <a:bodyPr/>
              <a:lstStyle/>
              <a:p>
                <a:pPr>
                  <a:defRPr/>
                </a:pPr>
                <a:endParaRPr lang="zh-CN" altLang="en-US"/>
              </a:p>
            </p:txBody>
          </p:sp>
          <p:sp>
            <p:nvSpPr>
              <p:cNvPr id="680" name="Freeform 352"/>
              <p:cNvSpPr/>
              <p:nvPr/>
            </p:nvSpPr>
            <p:spPr bwMode="auto">
              <a:xfrm>
                <a:off x="2633709" y="3490512"/>
                <a:ext cx="144588" cy="23189"/>
              </a:xfrm>
              <a:custGeom>
                <a:avLst/>
                <a:gdLst>
                  <a:gd name="T0" fmla="*/ 80 w 86"/>
                  <a:gd name="T1" fmla="*/ 0 h 14"/>
                  <a:gd name="T2" fmla="*/ 80 w 86"/>
                  <a:gd name="T3" fmla="*/ 0 h 14"/>
                  <a:gd name="T4" fmla="*/ 80 w 86"/>
                  <a:gd name="T5" fmla="*/ 0 h 14"/>
                  <a:gd name="T6" fmla="*/ 6 w 86"/>
                  <a:gd name="T7" fmla="*/ 2 h 14"/>
                  <a:gd name="T8" fmla="*/ 0 w 86"/>
                  <a:gd name="T9" fmla="*/ 8 h 14"/>
                  <a:gd name="T10" fmla="*/ 0 w 86"/>
                  <a:gd name="T11" fmla="*/ 8 h 14"/>
                  <a:gd name="T12" fmla="*/ 6 w 86"/>
                  <a:gd name="T13" fmla="*/ 14 h 14"/>
                  <a:gd name="T14" fmla="*/ 6 w 86"/>
                  <a:gd name="T15" fmla="*/ 14 h 14"/>
                  <a:gd name="T16" fmla="*/ 6 w 86"/>
                  <a:gd name="T17" fmla="*/ 14 h 14"/>
                  <a:gd name="T18" fmla="*/ 80 w 86"/>
                  <a:gd name="T19" fmla="*/ 12 h 14"/>
                  <a:gd name="T20" fmla="*/ 86 w 86"/>
                  <a:gd name="T21" fmla="*/ 6 h 14"/>
                  <a:gd name="T22" fmla="*/ 86 w 86"/>
                  <a:gd name="T23" fmla="*/ 6 h 14"/>
                  <a:gd name="T24" fmla="*/ 86 w 86"/>
                  <a:gd name="T25" fmla="*/ 6 h 14"/>
                  <a:gd name="T26" fmla="*/ 86 w 86"/>
                  <a:gd name="T27" fmla="*/ 6 h 14"/>
                  <a:gd name="T28" fmla="*/ 86 w 86"/>
                  <a:gd name="T29" fmla="*/ 5 h 14"/>
                  <a:gd name="T30" fmla="*/ 80 w 86"/>
                  <a:gd name="T31" fmla="*/ 0 h 14"/>
                  <a:gd name="T32" fmla="*/ 80 w 86"/>
                  <a:gd name="T33"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6" h="14">
                    <a:moveTo>
                      <a:pt x="80" y="0"/>
                    </a:moveTo>
                    <a:cubicBezTo>
                      <a:pt x="80" y="0"/>
                      <a:pt x="80" y="0"/>
                      <a:pt x="80" y="0"/>
                    </a:cubicBezTo>
                    <a:cubicBezTo>
                      <a:pt x="80" y="0"/>
                      <a:pt x="80" y="0"/>
                      <a:pt x="80" y="0"/>
                    </a:cubicBezTo>
                    <a:cubicBezTo>
                      <a:pt x="6" y="2"/>
                      <a:pt x="6" y="2"/>
                      <a:pt x="6" y="2"/>
                    </a:cubicBezTo>
                    <a:cubicBezTo>
                      <a:pt x="2" y="2"/>
                      <a:pt x="0" y="4"/>
                      <a:pt x="0" y="8"/>
                    </a:cubicBezTo>
                    <a:cubicBezTo>
                      <a:pt x="0" y="8"/>
                      <a:pt x="0" y="8"/>
                      <a:pt x="0" y="8"/>
                    </a:cubicBezTo>
                    <a:cubicBezTo>
                      <a:pt x="0" y="11"/>
                      <a:pt x="2" y="14"/>
                      <a:pt x="6" y="14"/>
                    </a:cubicBezTo>
                    <a:cubicBezTo>
                      <a:pt x="6" y="14"/>
                      <a:pt x="6" y="14"/>
                      <a:pt x="6" y="14"/>
                    </a:cubicBezTo>
                    <a:cubicBezTo>
                      <a:pt x="6" y="14"/>
                      <a:pt x="6" y="14"/>
                      <a:pt x="6" y="14"/>
                    </a:cubicBezTo>
                    <a:cubicBezTo>
                      <a:pt x="80" y="12"/>
                      <a:pt x="80" y="12"/>
                      <a:pt x="80" y="12"/>
                    </a:cubicBezTo>
                    <a:cubicBezTo>
                      <a:pt x="83" y="12"/>
                      <a:pt x="86" y="9"/>
                      <a:pt x="86" y="6"/>
                    </a:cubicBezTo>
                    <a:cubicBezTo>
                      <a:pt x="86" y="6"/>
                      <a:pt x="86" y="6"/>
                      <a:pt x="86" y="6"/>
                    </a:cubicBezTo>
                    <a:cubicBezTo>
                      <a:pt x="86" y="6"/>
                      <a:pt x="86" y="6"/>
                      <a:pt x="86" y="6"/>
                    </a:cubicBezTo>
                    <a:cubicBezTo>
                      <a:pt x="86" y="6"/>
                      <a:pt x="86" y="6"/>
                      <a:pt x="86" y="6"/>
                    </a:cubicBezTo>
                    <a:cubicBezTo>
                      <a:pt x="86" y="6"/>
                      <a:pt x="86" y="6"/>
                      <a:pt x="86" y="5"/>
                    </a:cubicBezTo>
                    <a:cubicBezTo>
                      <a:pt x="86" y="2"/>
                      <a:pt x="83" y="0"/>
                      <a:pt x="80" y="0"/>
                    </a:cubicBezTo>
                    <a:cubicBezTo>
                      <a:pt x="80" y="0"/>
                      <a:pt x="80" y="0"/>
                      <a:pt x="80" y="0"/>
                    </a:cubicBezTo>
                  </a:path>
                </a:pathLst>
              </a:custGeom>
              <a:grpFill/>
              <a:ln>
                <a:noFill/>
              </a:ln>
            </p:spPr>
            <p:txBody>
              <a:bodyPr/>
              <a:lstStyle/>
              <a:p>
                <a:pPr>
                  <a:defRPr/>
                </a:pPr>
                <a:endParaRPr lang="zh-CN" altLang="en-US"/>
              </a:p>
            </p:txBody>
          </p:sp>
          <p:sp>
            <p:nvSpPr>
              <p:cNvPr id="681" name="Freeform 353"/>
              <p:cNvSpPr>
                <a:spLocks noEditPoints="1"/>
              </p:cNvSpPr>
              <p:nvPr/>
            </p:nvSpPr>
            <p:spPr bwMode="auto">
              <a:xfrm>
                <a:off x="2692363" y="3527341"/>
                <a:ext cx="76386" cy="21825"/>
              </a:xfrm>
              <a:custGeom>
                <a:avLst/>
                <a:gdLst>
                  <a:gd name="T0" fmla="*/ 6 w 45"/>
                  <a:gd name="T1" fmla="*/ 13 h 13"/>
                  <a:gd name="T2" fmla="*/ 6 w 45"/>
                  <a:gd name="T3" fmla="*/ 13 h 13"/>
                  <a:gd name="T4" fmla="*/ 6 w 45"/>
                  <a:gd name="T5" fmla="*/ 13 h 13"/>
                  <a:gd name="T6" fmla="*/ 6 w 45"/>
                  <a:gd name="T7" fmla="*/ 13 h 13"/>
                  <a:gd name="T8" fmla="*/ 7 w 45"/>
                  <a:gd name="T9" fmla="*/ 13 h 13"/>
                  <a:gd name="T10" fmla="*/ 6 w 45"/>
                  <a:gd name="T11" fmla="*/ 13 h 13"/>
                  <a:gd name="T12" fmla="*/ 7 w 45"/>
                  <a:gd name="T13" fmla="*/ 13 h 13"/>
                  <a:gd name="T14" fmla="*/ 7 w 45"/>
                  <a:gd name="T15" fmla="*/ 13 h 13"/>
                  <a:gd name="T16" fmla="*/ 7 w 45"/>
                  <a:gd name="T17" fmla="*/ 13 h 13"/>
                  <a:gd name="T18" fmla="*/ 7 w 45"/>
                  <a:gd name="T19" fmla="*/ 13 h 13"/>
                  <a:gd name="T20" fmla="*/ 0 w 45"/>
                  <a:gd name="T21" fmla="*/ 7 h 13"/>
                  <a:gd name="T22" fmla="*/ 0 w 45"/>
                  <a:gd name="T23" fmla="*/ 7 h 13"/>
                  <a:gd name="T24" fmla="*/ 0 w 45"/>
                  <a:gd name="T25" fmla="*/ 7 h 13"/>
                  <a:gd name="T26" fmla="*/ 45 w 45"/>
                  <a:gd name="T27" fmla="*/ 0 h 13"/>
                  <a:gd name="T28" fmla="*/ 45 w 45"/>
                  <a:gd name="T29" fmla="*/ 0 h 13"/>
                  <a:gd name="T30" fmla="*/ 6 w 45"/>
                  <a:gd name="T31" fmla="*/ 1 h 13"/>
                  <a:gd name="T32" fmla="*/ 0 w 45"/>
                  <a:gd name="T33" fmla="*/ 7 h 13"/>
                  <a:gd name="T34" fmla="*/ 6 w 45"/>
                  <a:gd name="T35" fmla="*/ 1 h 13"/>
                  <a:gd name="T36" fmla="*/ 45 w 45"/>
                  <a:gd name="T37" fmla="*/ 0 h 13"/>
                  <a:gd name="T38" fmla="*/ 45 w 45"/>
                  <a:gd name="T39" fmla="*/ 0 h 13"/>
                  <a:gd name="T40" fmla="*/ 45 w 45"/>
                  <a:gd name="T41" fmla="*/ 0 h 13"/>
                  <a:gd name="T42" fmla="*/ 45 w 45"/>
                  <a:gd name="T43" fmla="*/ 0 h 13"/>
                  <a:gd name="T44" fmla="*/ 45 w 45"/>
                  <a:gd name="T45" fmla="*/ 0 h 13"/>
                  <a:gd name="T46" fmla="*/ 45 w 45"/>
                  <a:gd name="T47"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5" h="13">
                    <a:moveTo>
                      <a:pt x="6" y="13"/>
                    </a:moveTo>
                    <a:cubicBezTo>
                      <a:pt x="6" y="13"/>
                      <a:pt x="6" y="13"/>
                      <a:pt x="6" y="13"/>
                    </a:cubicBezTo>
                    <a:cubicBezTo>
                      <a:pt x="6" y="13"/>
                      <a:pt x="6" y="13"/>
                      <a:pt x="6" y="13"/>
                    </a:cubicBezTo>
                    <a:cubicBezTo>
                      <a:pt x="6" y="13"/>
                      <a:pt x="6" y="13"/>
                      <a:pt x="6" y="13"/>
                    </a:cubicBezTo>
                    <a:moveTo>
                      <a:pt x="7" y="13"/>
                    </a:moveTo>
                    <a:cubicBezTo>
                      <a:pt x="7" y="13"/>
                      <a:pt x="6" y="13"/>
                      <a:pt x="6" y="13"/>
                    </a:cubicBezTo>
                    <a:cubicBezTo>
                      <a:pt x="6" y="13"/>
                      <a:pt x="7" y="13"/>
                      <a:pt x="7" y="13"/>
                    </a:cubicBezTo>
                    <a:moveTo>
                      <a:pt x="7" y="13"/>
                    </a:moveTo>
                    <a:cubicBezTo>
                      <a:pt x="7" y="13"/>
                      <a:pt x="7" y="13"/>
                      <a:pt x="7" y="13"/>
                    </a:cubicBezTo>
                    <a:cubicBezTo>
                      <a:pt x="7" y="13"/>
                      <a:pt x="7" y="13"/>
                      <a:pt x="7" y="13"/>
                    </a:cubicBezTo>
                    <a:moveTo>
                      <a:pt x="0" y="7"/>
                    </a:moveTo>
                    <a:cubicBezTo>
                      <a:pt x="0" y="7"/>
                      <a:pt x="0" y="7"/>
                      <a:pt x="0" y="7"/>
                    </a:cubicBezTo>
                    <a:cubicBezTo>
                      <a:pt x="0" y="7"/>
                      <a:pt x="0" y="7"/>
                      <a:pt x="0" y="7"/>
                    </a:cubicBezTo>
                    <a:moveTo>
                      <a:pt x="45" y="0"/>
                    </a:moveTo>
                    <a:cubicBezTo>
                      <a:pt x="45" y="0"/>
                      <a:pt x="45" y="0"/>
                      <a:pt x="45" y="0"/>
                    </a:cubicBezTo>
                    <a:cubicBezTo>
                      <a:pt x="6" y="1"/>
                      <a:pt x="6" y="1"/>
                      <a:pt x="6" y="1"/>
                    </a:cubicBezTo>
                    <a:cubicBezTo>
                      <a:pt x="3" y="1"/>
                      <a:pt x="0" y="3"/>
                      <a:pt x="0" y="7"/>
                    </a:cubicBezTo>
                    <a:cubicBezTo>
                      <a:pt x="0" y="3"/>
                      <a:pt x="3" y="1"/>
                      <a:pt x="6" y="1"/>
                    </a:cubicBezTo>
                    <a:cubicBezTo>
                      <a:pt x="45" y="0"/>
                      <a:pt x="45" y="0"/>
                      <a:pt x="45" y="0"/>
                    </a:cubicBezTo>
                    <a:cubicBezTo>
                      <a:pt x="45" y="0"/>
                      <a:pt x="45" y="0"/>
                      <a:pt x="45" y="0"/>
                    </a:cubicBezTo>
                    <a:moveTo>
                      <a:pt x="45" y="0"/>
                    </a:moveTo>
                    <a:cubicBezTo>
                      <a:pt x="45" y="0"/>
                      <a:pt x="45" y="0"/>
                      <a:pt x="45" y="0"/>
                    </a:cubicBezTo>
                    <a:cubicBezTo>
                      <a:pt x="45" y="0"/>
                      <a:pt x="45" y="0"/>
                      <a:pt x="45" y="0"/>
                    </a:cubicBezTo>
                    <a:cubicBezTo>
                      <a:pt x="45" y="0"/>
                      <a:pt x="45" y="0"/>
                      <a:pt x="45" y="0"/>
                    </a:cubicBezTo>
                  </a:path>
                </a:pathLst>
              </a:custGeom>
              <a:grpFill/>
              <a:ln>
                <a:noFill/>
              </a:ln>
            </p:spPr>
            <p:txBody>
              <a:bodyPr/>
              <a:lstStyle/>
              <a:p>
                <a:pPr>
                  <a:defRPr/>
                </a:pPr>
                <a:endParaRPr lang="zh-CN" altLang="en-US"/>
              </a:p>
            </p:txBody>
          </p:sp>
          <p:sp>
            <p:nvSpPr>
              <p:cNvPr id="682" name="Freeform 354"/>
              <p:cNvSpPr/>
              <p:nvPr/>
            </p:nvSpPr>
            <p:spPr bwMode="auto">
              <a:xfrm>
                <a:off x="2692363" y="3527341"/>
                <a:ext cx="85935" cy="21825"/>
              </a:xfrm>
              <a:custGeom>
                <a:avLst/>
                <a:gdLst>
                  <a:gd name="T0" fmla="*/ 45 w 51"/>
                  <a:gd name="T1" fmla="*/ 0 h 13"/>
                  <a:gd name="T2" fmla="*/ 45 w 51"/>
                  <a:gd name="T3" fmla="*/ 0 h 13"/>
                  <a:gd name="T4" fmla="*/ 45 w 51"/>
                  <a:gd name="T5" fmla="*/ 0 h 13"/>
                  <a:gd name="T6" fmla="*/ 6 w 51"/>
                  <a:gd name="T7" fmla="*/ 1 h 13"/>
                  <a:gd name="T8" fmla="*/ 0 w 51"/>
                  <a:gd name="T9" fmla="*/ 7 h 13"/>
                  <a:gd name="T10" fmla="*/ 0 w 51"/>
                  <a:gd name="T11" fmla="*/ 7 h 13"/>
                  <a:gd name="T12" fmla="*/ 0 w 51"/>
                  <a:gd name="T13" fmla="*/ 7 h 13"/>
                  <a:gd name="T14" fmla="*/ 0 w 51"/>
                  <a:gd name="T15" fmla="*/ 7 h 13"/>
                  <a:gd name="T16" fmla="*/ 6 w 51"/>
                  <a:gd name="T17" fmla="*/ 13 h 13"/>
                  <a:gd name="T18" fmla="*/ 6 w 51"/>
                  <a:gd name="T19" fmla="*/ 13 h 13"/>
                  <a:gd name="T20" fmla="*/ 6 w 51"/>
                  <a:gd name="T21" fmla="*/ 13 h 13"/>
                  <a:gd name="T22" fmla="*/ 7 w 51"/>
                  <a:gd name="T23" fmla="*/ 13 h 13"/>
                  <a:gd name="T24" fmla="*/ 7 w 51"/>
                  <a:gd name="T25" fmla="*/ 13 h 13"/>
                  <a:gd name="T26" fmla="*/ 7 w 51"/>
                  <a:gd name="T27" fmla="*/ 13 h 13"/>
                  <a:gd name="T28" fmla="*/ 7 w 51"/>
                  <a:gd name="T29" fmla="*/ 13 h 13"/>
                  <a:gd name="T30" fmla="*/ 45 w 51"/>
                  <a:gd name="T31" fmla="*/ 12 h 13"/>
                  <a:gd name="T32" fmla="*/ 51 w 51"/>
                  <a:gd name="T33" fmla="*/ 6 h 13"/>
                  <a:gd name="T34" fmla="*/ 51 w 51"/>
                  <a:gd name="T35" fmla="*/ 6 h 13"/>
                  <a:gd name="T36" fmla="*/ 51 w 51"/>
                  <a:gd name="T37" fmla="*/ 6 h 13"/>
                  <a:gd name="T38" fmla="*/ 45 w 51"/>
                  <a:gd name="T39" fmla="*/ 0 h 13"/>
                  <a:gd name="T40" fmla="*/ 45 w 51"/>
                  <a:gd name="T41"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1" h="13">
                    <a:moveTo>
                      <a:pt x="45" y="0"/>
                    </a:moveTo>
                    <a:cubicBezTo>
                      <a:pt x="45" y="0"/>
                      <a:pt x="45" y="0"/>
                      <a:pt x="45" y="0"/>
                    </a:cubicBezTo>
                    <a:cubicBezTo>
                      <a:pt x="45" y="0"/>
                      <a:pt x="45" y="0"/>
                      <a:pt x="45" y="0"/>
                    </a:cubicBezTo>
                    <a:cubicBezTo>
                      <a:pt x="6" y="1"/>
                      <a:pt x="6" y="1"/>
                      <a:pt x="6" y="1"/>
                    </a:cubicBezTo>
                    <a:cubicBezTo>
                      <a:pt x="3" y="1"/>
                      <a:pt x="0" y="3"/>
                      <a:pt x="0" y="7"/>
                    </a:cubicBezTo>
                    <a:cubicBezTo>
                      <a:pt x="0" y="7"/>
                      <a:pt x="0" y="7"/>
                      <a:pt x="0" y="7"/>
                    </a:cubicBezTo>
                    <a:cubicBezTo>
                      <a:pt x="0" y="7"/>
                      <a:pt x="0" y="7"/>
                      <a:pt x="0" y="7"/>
                    </a:cubicBezTo>
                    <a:cubicBezTo>
                      <a:pt x="0" y="7"/>
                      <a:pt x="0" y="7"/>
                      <a:pt x="0" y="7"/>
                    </a:cubicBezTo>
                    <a:cubicBezTo>
                      <a:pt x="1" y="10"/>
                      <a:pt x="3" y="13"/>
                      <a:pt x="6" y="13"/>
                    </a:cubicBezTo>
                    <a:cubicBezTo>
                      <a:pt x="6" y="13"/>
                      <a:pt x="6" y="13"/>
                      <a:pt x="6" y="13"/>
                    </a:cubicBezTo>
                    <a:cubicBezTo>
                      <a:pt x="6" y="13"/>
                      <a:pt x="6" y="13"/>
                      <a:pt x="6" y="13"/>
                    </a:cubicBezTo>
                    <a:cubicBezTo>
                      <a:pt x="6" y="13"/>
                      <a:pt x="7" y="13"/>
                      <a:pt x="7" y="13"/>
                    </a:cubicBezTo>
                    <a:cubicBezTo>
                      <a:pt x="7" y="13"/>
                      <a:pt x="7" y="13"/>
                      <a:pt x="7" y="13"/>
                    </a:cubicBezTo>
                    <a:cubicBezTo>
                      <a:pt x="7" y="13"/>
                      <a:pt x="7" y="13"/>
                      <a:pt x="7" y="13"/>
                    </a:cubicBezTo>
                    <a:cubicBezTo>
                      <a:pt x="7" y="13"/>
                      <a:pt x="7" y="13"/>
                      <a:pt x="7" y="13"/>
                    </a:cubicBezTo>
                    <a:cubicBezTo>
                      <a:pt x="45" y="12"/>
                      <a:pt x="45" y="12"/>
                      <a:pt x="45" y="12"/>
                    </a:cubicBezTo>
                    <a:cubicBezTo>
                      <a:pt x="49" y="12"/>
                      <a:pt x="51" y="9"/>
                      <a:pt x="51" y="6"/>
                    </a:cubicBezTo>
                    <a:cubicBezTo>
                      <a:pt x="51" y="6"/>
                      <a:pt x="51" y="6"/>
                      <a:pt x="51" y="6"/>
                    </a:cubicBezTo>
                    <a:cubicBezTo>
                      <a:pt x="51" y="6"/>
                      <a:pt x="51" y="6"/>
                      <a:pt x="51" y="6"/>
                    </a:cubicBezTo>
                    <a:cubicBezTo>
                      <a:pt x="51" y="2"/>
                      <a:pt x="49" y="0"/>
                      <a:pt x="45" y="0"/>
                    </a:cubicBezTo>
                    <a:cubicBezTo>
                      <a:pt x="45" y="0"/>
                      <a:pt x="45" y="0"/>
                      <a:pt x="45" y="0"/>
                    </a:cubicBezTo>
                  </a:path>
                </a:pathLst>
              </a:custGeom>
              <a:grpFill/>
              <a:ln>
                <a:noFill/>
              </a:ln>
            </p:spPr>
            <p:txBody>
              <a:bodyPr/>
              <a:lstStyle/>
              <a:p>
                <a:pPr>
                  <a:defRPr/>
                </a:pPr>
                <a:endParaRPr lang="zh-CN" altLang="en-US"/>
              </a:p>
            </p:txBody>
          </p:sp>
        </p:grpSp>
        <p:grpSp>
          <p:nvGrpSpPr>
            <p:cNvPr id="520" name="组合 519"/>
            <p:cNvGrpSpPr/>
            <p:nvPr/>
          </p:nvGrpSpPr>
          <p:grpSpPr>
            <a:xfrm>
              <a:off x="8102408" y="3386557"/>
              <a:ext cx="272808" cy="343737"/>
              <a:chOff x="2240866" y="3314552"/>
              <a:chExt cx="272808" cy="343737"/>
            </a:xfrm>
            <a:solidFill>
              <a:schemeClr val="bg1">
                <a:lumMod val="75000"/>
              </a:schemeClr>
            </a:solidFill>
          </p:grpSpPr>
          <p:sp>
            <p:nvSpPr>
              <p:cNvPr id="658" name="Freeform 213"/>
              <p:cNvSpPr>
                <a:spLocks noEditPoints="1"/>
              </p:cNvSpPr>
              <p:nvPr/>
            </p:nvSpPr>
            <p:spPr bwMode="auto">
              <a:xfrm>
                <a:off x="2240866" y="3314553"/>
                <a:ext cx="272807" cy="343736"/>
              </a:xfrm>
              <a:custGeom>
                <a:avLst/>
                <a:gdLst>
                  <a:gd name="T0" fmla="*/ 117 w 162"/>
                  <a:gd name="T1" fmla="*/ 0 h 204"/>
                  <a:gd name="T2" fmla="*/ 0 w 162"/>
                  <a:gd name="T3" fmla="*/ 44 h 204"/>
                  <a:gd name="T4" fmla="*/ 45 w 162"/>
                  <a:gd name="T5" fmla="*/ 204 h 204"/>
                  <a:gd name="T6" fmla="*/ 162 w 162"/>
                  <a:gd name="T7" fmla="*/ 160 h 204"/>
                  <a:gd name="T8" fmla="*/ 16 w 162"/>
                  <a:gd name="T9" fmla="*/ 43 h 204"/>
                  <a:gd name="T10" fmla="*/ 117 w 162"/>
                  <a:gd name="T11" fmla="*/ 15 h 204"/>
                  <a:gd name="T12" fmla="*/ 144 w 162"/>
                  <a:gd name="T13" fmla="*/ 51 h 204"/>
                  <a:gd name="T14" fmla="*/ 42 w 162"/>
                  <a:gd name="T15" fmla="*/ 78 h 204"/>
                  <a:gd name="T16" fmla="*/ 16 w 162"/>
                  <a:gd name="T17" fmla="*/ 43 h 204"/>
                  <a:gd name="T18" fmla="*/ 21 w 162"/>
                  <a:gd name="T19" fmla="*/ 91 h 204"/>
                  <a:gd name="T20" fmla="*/ 43 w 162"/>
                  <a:gd name="T21" fmla="*/ 95 h 204"/>
                  <a:gd name="T22" fmla="*/ 39 w 162"/>
                  <a:gd name="T23" fmla="*/ 111 h 204"/>
                  <a:gd name="T24" fmla="*/ 17 w 162"/>
                  <a:gd name="T25" fmla="*/ 107 h 204"/>
                  <a:gd name="T26" fmla="*/ 18 w 162"/>
                  <a:gd name="T27" fmla="*/ 128 h 204"/>
                  <a:gd name="T28" fmla="*/ 40 w 162"/>
                  <a:gd name="T29" fmla="*/ 124 h 204"/>
                  <a:gd name="T30" fmla="*/ 44 w 162"/>
                  <a:gd name="T31" fmla="*/ 140 h 204"/>
                  <a:gd name="T32" fmla="*/ 22 w 162"/>
                  <a:gd name="T33" fmla="*/ 144 h 204"/>
                  <a:gd name="T34" fmla="*/ 18 w 162"/>
                  <a:gd name="T35" fmla="*/ 128 h 204"/>
                  <a:gd name="T36" fmla="*/ 23 w 162"/>
                  <a:gd name="T37" fmla="*/ 177 h 204"/>
                  <a:gd name="T38" fmla="*/ 18 w 162"/>
                  <a:gd name="T39" fmla="*/ 161 h 204"/>
                  <a:gd name="T40" fmla="*/ 40 w 162"/>
                  <a:gd name="T41" fmla="*/ 157 h 204"/>
                  <a:gd name="T42" fmla="*/ 45 w 162"/>
                  <a:gd name="T43" fmla="*/ 173 h 204"/>
                  <a:gd name="T44" fmla="*/ 51 w 162"/>
                  <a:gd name="T45" fmla="*/ 94 h 204"/>
                  <a:gd name="T46" fmla="*/ 73 w 162"/>
                  <a:gd name="T47" fmla="*/ 90 h 204"/>
                  <a:gd name="T48" fmla="*/ 77 w 162"/>
                  <a:gd name="T49" fmla="*/ 106 h 204"/>
                  <a:gd name="T50" fmla="*/ 55 w 162"/>
                  <a:gd name="T51" fmla="*/ 110 h 204"/>
                  <a:gd name="T52" fmla="*/ 51 w 162"/>
                  <a:gd name="T53" fmla="*/ 94 h 204"/>
                  <a:gd name="T54" fmla="*/ 55 w 162"/>
                  <a:gd name="T55" fmla="*/ 123 h 204"/>
                  <a:gd name="T56" fmla="*/ 78 w 162"/>
                  <a:gd name="T57" fmla="*/ 127 h 204"/>
                  <a:gd name="T58" fmla="*/ 74 w 162"/>
                  <a:gd name="T59" fmla="*/ 143 h 204"/>
                  <a:gd name="T60" fmla="*/ 52 w 162"/>
                  <a:gd name="T61" fmla="*/ 139 h 204"/>
                  <a:gd name="T62" fmla="*/ 75 w 162"/>
                  <a:gd name="T63" fmla="*/ 176 h 204"/>
                  <a:gd name="T64" fmla="*/ 52 w 162"/>
                  <a:gd name="T65" fmla="*/ 172 h 204"/>
                  <a:gd name="T66" fmla="*/ 56 w 162"/>
                  <a:gd name="T67" fmla="*/ 156 h 204"/>
                  <a:gd name="T68" fmla="*/ 78 w 162"/>
                  <a:gd name="T69" fmla="*/ 160 h 204"/>
                  <a:gd name="T70" fmla="*/ 75 w 162"/>
                  <a:gd name="T71" fmla="*/ 176 h 204"/>
                  <a:gd name="T72" fmla="*/ 88 w 162"/>
                  <a:gd name="T73" fmla="*/ 90 h 204"/>
                  <a:gd name="T74" fmla="*/ 111 w 162"/>
                  <a:gd name="T75" fmla="*/ 93 h 204"/>
                  <a:gd name="T76" fmla="*/ 107 w 162"/>
                  <a:gd name="T77" fmla="*/ 109 h 204"/>
                  <a:gd name="T78" fmla="*/ 85 w 162"/>
                  <a:gd name="T79" fmla="*/ 106 h 204"/>
                  <a:gd name="T80" fmla="*/ 85 w 162"/>
                  <a:gd name="T81" fmla="*/ 127 h 204"/>
                  <a:gd name="T82" fmla="*/ 107 w 162"/>
                  <a:gd name="T83" fmla="*/ 122 h 204"/>
                  <a:gd name="T84" fmla="*/ 112 w 162"/>
                  <a:gd name="T85" fmla="*/ 138 h 204"/>
                  <a:gd name="T86" fmla="*/ 90 w 162"/>
                  <a:gd name="T87" fmla="*/ 143 h 204"/>
                  <a:gd name="T88" fmla="*/ 85 w 162"/>
                  <a:gd name="T89" fmla="*/ 127 h 204"/>
                  <a:gd name="T90" fmla="*/ 90 w 162"/>
                  <a:gd name="T91" fmla="*/ 176 h 204"/>
                  <a:gd name="T92" fmla="*/ 86 w 162"/>
                  <a:gd name="T93" fmla="*/ 160 h 204"/>
                  <a:gd name="T94" fmla="*/ 108 w 162"/>
                  <a:gd name="T95" fmla="*/ 155 h 204"/>
                  <a:gd name="T96" fmla="*/ 112 w 162"/>
                  <a:gd name="T97" fmla="*/ 171 h 204"/>
                  <a:gd name="T98" fmla="*/ 118 w 162"/>
                  <a:gd name="T99" fmla="*/ 93 h 204"/>
                  <a:gd name="T100" fmla="*/ 140 w 162"/>
                  <a:gd name="T101" fmla="*/ 88 h 204"/>
                  <a:gd name="T102" fmla="*/ 145 w 162"/>
                  <a:gd name="T103" fmla="*/ 104 h 204"/>
                  <a:gd name="T104" fmla="*/ 123 w 162"/>
                  <a:gd name="T105" fmla="*/ 109 h 204"/>
                  <a:gd name="T106" fmla="*/ 118 w 162"/>
                  <a:gd name="T107" fmla="*/ 93 h 204"/>
                  <a:gd name="T108" fmla="*/ 123 w 162"/>
                  <a:gd name="T109" fmla="*/ 122 h 204"/>
                  <a:gd name="T110" fmla="*/ 145 w 162"/>
                  <a:gd name="T111" fmla="*/ 125 h 204"/>
                  <a:gd name="T112" fmla="*/ 142 w 162"/>
                  <a:gd name="T113" fmla="*/ 141 h 204"/>
                  <a:gd name="T114" fmla="*/ 119 w 162"/>
                  <a:gd name="T115" fmla="*/ 138 h 204"/>
                  <a:gd name="T116" fmla="*/ 142 w 162"/>
                  <a:gd name="T117" fmla="*/ 175 h 204"/>
                  <a:gd name="T118" fmla="*/ 120 w 162"/>
                  <a:gd name="T119" fmla="*/ 171 h 204"/>
                  <a:gd name="T120" fmla="*/ 124 w 162"/>
                  <a:gd name="T121" fmla="*/ 155 h 204"/>
                  <a:gd name="T122" fmla="*/ 146 w 162"/>
                  <a:gd name="T123" fmla="*/ 158 h 204"/>
                  <a:gd name="T124" fmla="*/ 142 w 162"/>
                  <a:gd name="T125" fmla="*/ 175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2" h="204">
                    <a:moveTo>
                      <a:pt x="159" y="40"/>
                    </a:moveTo>
                    <a:cubicBezTo>
                      <a:pt x="158" y="17"/>
                      <a:pt x="140" y="0"/>
                      <a:pt x="117" y="0"/>
                    </a:cubicBezTo>
                    <a:cubicBezTo>
                      <a:pt x="40" y="2"/>
                      <a:pt x="40" y="2"/>
                      <a:pt x="40" y="2"/>
                    </a:cubicBezTo>
                    <a:cubicBezTo>
                      <a:pt x="18" y="2"/>
                      <a:pt x="0" y="21"/>
                      <a:pt x="0" y="44"/>
                    </a:cubicBezTo>
                    <a:cubicBezTo>
                      <a:pt x="3" y="164"/>
                      <a:pt x="3" y="164"/>
                      <a:pt x="3" y="164"/>
                    </a:cubicBezTo>
                    <a:cubicBezTo>
                      <a:pt x="3" y="186"/>
                      <a:pt x="22" y="204"/>
                      <a:pt x="45" y="204"/>
                    </a:cubicBezTo>
                    <a:cubicBezTo>
                      <a:pt x="121" y="202"/>
                      <a:pt x="121" y="202"/>
                      <a:pt x="121" y="202"/>
                    </a:cubicBezTo>
                    <a:cubicBezTo>
                      <a:pt x="144" y="202"/>
                      <a:pt x="162" y="183"/>
                      <a:pt x="162" y="160"/>
                    </a:cubicBezTo>
                    <a:cubicBezTo>
                      <a:pt x="159" y="40"/>
                      <a:pt x="159" y="40"/>
                      <a:pt x="159" y="40"/>
                    </a:cubicBezTo>
                    <a:moveTo>
                      <a:pt x="16" y="43"/>
                    </a:moveTo>
                    <a:cubicBezTo>
                      <a:pt x="15" y="29"/>
                      <a:pt x="27" y="17"/>
                      <a:pt x="41" y="17"/>
                    </a:cubicBezTo>
                    <a:cubicBezTo>
                      <a:pt x="117" y="15"/>
                      <a:pt x="117" y="15"/>
                      <a:pt x="117" y="15"/>
                    </a:cubicBezTo>
                    <a:cubicBezTo>
                      <a:pt x="132" y="15"/>
                      <a:pt x="143" y="26"/>
                      <a:pt x="144" y="40"/>
                    </a:cubicBezTo>
                    <a:cubicBezTo>
                      <a:pt x="144" y="51"/>
                      <a:pt x="144" y="51"/>
                      <a:pt x="144" y="51"/>
                    </a:cubicBezTo>
                    <a:cubicBezTo>
                      <a:pt x="144" y="65"/>
                      <a:pt x="133" y="77"/>
                      <a:pt x="119" y="77"/>
                    </a:cubicBezTo>
                    <a:cubicBezTo>
                      <a:pt x="42" y="78"/>
                      <a:pt x="42" y="78"/>
                      <a:pt x="42" y="78"/>
                    </a:cubicBezTo>
                    <a:cubicBezTo>
                      <a:pt x="28" y="79"/>
                      <a:pt x="16" y="68"/>
                      <a:pt x="16" y="53"/>
                    </a:cubicBezTo>
                    <a:cubicBezTo>
                      <a:pt x="16" y="43"/>
                      <a:pt x="16" y="43"/>
                      <a:pt x="16" y="43"/>
                    </a:cubicBezTo>
                    <a:moveTo>
                      <a:pt x="17" y="95"/>
                    </a:moveTo>
                    <a:cubicBezTo>
                      <a:pt x="17" y="93"/>
                      <a:pt x="19" y="91"/>
                      <a:pt x="21" y="91"/>
                    </a:cubicBezTo>
                    <a:cubicBezTo>
                      <a:pt x="39" y="91"/>
                      <a:pt x="39" y="91"/>
                      <a:pt x="39" y="91"/>
                    </a:cubicBezTo>
                    <a:cubicBezTo>
                      <a:pt x="41" y="91"/>
                      <a:pt x="43" y="92"/>
                      <a:pt x="43" y="95"/>
                    </a:cubicBezTo>
                    <a:cubicBezTo>
                      <a:pt x="43" y="107"/>
                      <a:pt x="43" y="107"/>
                      <a:pt x="43" y="107"/>
                    </a:cubicBezTo>
                    <a:cubicBezTo>
                      <a:pt x="43" y="109"/>
                      <a:pt x="42" y="111"/>
                      <a:pt x="39" y="111"/>
                    </a:cubicBezTo>
                    <a:cubicBezTo>
                      <a:pt x="21" y="111"/>
                      <a:pt x="21" y="111"/>
                      <a:pt x="21" y="111"/>
                    </a:cubicBezTo>
                    <a:cubicBezTo>
                      <a:pt x="19" y="111"/>
                      <a:pt x="17" y="109"/>
                      <a:pt x="17" y="107"/>
                    </a:cubicBezTo>
                    <a:cubicBezTo>
                      <a:pt x="17" y="95"/>
                      <a:pt x="17" y="95"/>
                      <a:pt x="17" y="95"/>
                    </a:cubicBezTo>
                    <a:moveTo>
                      <a:pt x="18" y="128"/>
                    </a:moveTo>
                    <a:cubicBezTo>
                      <a:pt x="18" y="126"/>
                      <a:pt x="19" y="124"/>
                      <a:pt x="22" y="124"/>
                    </a:cubicBezTo>
                    <a:cubicBezTo>
                      <a:pt x="40" y="124"/>
                      <a:pt x="40" y="124"/>
                      <a:pt x="40" y="124"/>
                    </a:cubicBezTo>
                    <a:cubicBezTo>
                      <a:pt x="42" y="124"/>
                      <a:pt x="44" y="125"/>
                      <a:pt x="44" y="128"/>
                    </a:cubicBezTo>
                    <a:cubicBezTo>
                      <a:pt x="44" y="140"/>
                      <a:pt x="44" y="140"/>
                      <a:pt x="44" y="140"/>
                    </a:cubicBezTo>
                    <a:cubicBezTo>
                      <a:pt x="44" y="142"/>
                      <a:pt x="42" y="144"/>
                      <a:pt x="40" y="144"/>
                    </a:cubicBezTo>
                    <a:cubicBezTo>
                      <a:pt x="22" y="144"/>
                      <a:pt x="22" y="144"/>
                      <a:pt x="22" y="144"/>
                    </a:cubicBezTo>
                    <a:cubicBezTo>
                      <a:pt x="20" y="144"/>
                      <a:pt x="18" y="142"/>
                      <a:pt x="18" y="140"/>
                    </a:cubicBezTo>
                    <a:cubicBezTo>
                      <a:pt x="18" y="128"/>
                      <a:pt x="18" y="128"/>
                      <a:pt x="18" y="128"/>
                    </a:cubicBezTo>
                    <a:moveTo>
                      <a:pt x="41" y="177"/>
                    </a:moveTo>
                    <a:cubicBezTo>
                      <a:pt x="23" y="177"/>
                      <a:pt x="23" y="177"/>
                      <a:pt x="23" y="177"/>
                    </a:cubicBezTo>
                    <a:cubicBezTo>
                      <a:pt x="20" y="177"/>
                      <a:pt x="19" y="175"/>
                      <a:pt x="19" y="173"/>
                    </a:cubicBezTo>
                    <a:cubicBezTo>
                      <a:pt x="18" y="161"/>
                      <a:pt x="18" y="161"/>
                      <a:pt x="18" y="161"/>
                    </a:cubicBezTo>
                    <a:cubicBezTo>
                      <a:pt x="18" y="159"/>
                      <a:pt x="20" y="157"/>
                      <a:pt x="22" y="157"/>
                    </a:cubicBezTo>
                    <a:cubicBezTo>
                      <a:pt x="40" y="157"/>
                      <a:pt x="40" y="157"/>
                      <a:pt x="40" y="157"/>
                    </a:cubicBezTo>
                    <a:cubicBezTo>
                      <a:pt x="43" y="157"/>
                      <a:pt x="45" y="158"/>
                      <a:pt x="45" y="161"/>
                    </a:cubicBezTo>
                    <a:cubicBezTo>
                      <a:pt x="45" y="173"/>
                      <a:pt x="45" y="173"/>
                      <a:pt x="45" y="173"/>
                    </a:cubicBezTo>
                    <a:cubicBezTo>
                      <a:pt x="45" y="175"/>
                      <a:pt x="43" y="177"/>
                      <a:pt x="41" y="177"/>
                    </a:cubicBezTo>
                    <a:moveTo>
                      <a:pt x="51" y="94"/>
                    </a:moveTo>
                    <a:cubicBezTo>
                      <a:pt x="51" y="92"/>
                      <a:pt x="52" y="90"/>
                      <a:pt x="55" y="90"/>
                    </a:cubicBezTo>
                    <a:cubicBezTo>
                      <a:pt x="73" y="90"/>
                      <a:pt x="73" y="90"/>
                      <a:pt x="73" y="90"/>
                    </a:cubicBezTo>
                    <a:cubicBezTo>
                      <a:pt x="75" y="90"/>
                      <a:pt x="77" y="92"/>
                      <a:pt x="77" y="94"/>
                    </a:cubicBezTo>
                    <a:cubicBezTo>
                      <a:pt x="77" y="106"/>
                      <a:pt x="77" y="106"/>
                      <a:pt x="77" y="106"/>
                    </a:cubicBezTo>
                    <a:cubicBezTo>
                      <a:pt x="77" y="108"/>
                      <a:pt x="75" y="110"/>
                      <a:pt x="73" y="110"/>
                    </a:cubicBezTo>
                    <a:cubicBezTo>
                      <a:pt x="55" y="110"/>
                      <a:pt x="55" y="110"/>
                      <a:pt x="55" y="110"/>
                    </a:cubicBezTo>
                    <a:cubicBezTo>
                      <a:pt x="53" y="110"/>
                      <a:pt x="51" y="109"/>
                      <a:pt x="51" y="106"/>
                    </a:cubicBezTo>
                    <a:cubicBezTo>
                      <a:pt x="51" y="94"/>
                      <a:pt x="51" y="94"/>
                      <a:pt x="51" y="94"/>
                    </a:cubicBezTo>
                    <a:moveTo>
                      <a:pt x="51" y="127"/>
                    </a:moveTo>
                    <a:cubicBezTo>
                      <a:pt x="51" y="125"/>
                      <a:pt x="53" y="123"/>
                      <a:pt x="55" y="123"/>
                    </a:cubicBezTo>
                    <a:cubicBezTo>
                      <a:pt x="74" y="123"/>
                      <a:pt x="74" y="123"/>
                      <a:pt x="74" y="123"/>
                    </a:cubicBezTo>
                    <a:cubicBezTo>
                      <a:pt x="76" y="123"/>
                      <a:pt x="78" y="125"/>
                      <a:pt x="78" y="127"/>
                    </a:cubicBezTo>
                    <a:cubicBezTo>
                      <a:pt x="78" y="139"/>
                      <a:pt x="78" y="139"/>
                      <a:pt x="78" y="139"/>
                    </a:cubicBezTo>
                    <a:cubicBezTo>
                      <a:pt x="78" y="141"/>
                      <a:pt x="76" y="143"/>
                      <a:pt x="74" y="143"/>
                    </a:cubicBezTo>
                    <a:cubicBezTo>
                      <a:pt x="56" y="143"/>
                      <a:pt x="56" y="143"/>
                      <a:pt x="56" y="143"/>
                    </a:cubicBezTo>
                    <a:cubicBezTo>
                      <a:pt x="54" y="143"/>
                      <a:pt x="52" y="142"/>
                      <a:pt x="52" y="139"/>
                    </a:cubicBezTo>
                    <a:cubicBezTo>
                      <a:pt x="51" y="127"/>
                      <a:pt x="51" y="127"/>
                      <a:pt x="51" y="127"/>
                    </a:cubicBezTo>
                    <a:moveTo>
                      <a:pt x="75" y="176"/>
                    </a:moveTo>
                    <a:cubicBezTo>
                      <a:pt x="56" y="176"/>
                      <a:pt x="56" y="176"/>
                      <a:pt x="56" y="176"/>
                    </a:cubicBezTo>
                    <a:cubicBezTo>
                      <a:pt x="54" y="176"/>
                      <a:pt x="52" y="175"/>
                      <a:pt x="52" y="172"/>
                    </a:cubicBezTo>
                    <a:cubicBezTo>
                      <a:pt x="52" y="161"/>
                      <a:pt x="52" y="161"/>
                      <a:pt x="52" y="161"/>
                    </a:cubicBezTo>
                    <a:cubicBezTo>
                      <a:pt x="52" y="158"/>
                      <a:pt x="54" y="156"/>
                      <a:pt x="56" y="156"/>
                    </a:cubicBezTo>
                    <a:cubicBezTo>
                      <a:pt x="74" y="156"/>
                      <a:pt x="74" y="156"/>
                      <a:pt x="74" y="156"/>
                    </a:cubicBezTo>
                    <a:cubicBezTo>
                      <a:pt x="76" y="156"/>
                      <a:pt x="78" y="158"/>
                      <a:pt x="78" y="160"/>
                    </a:cubicBezTo>
                    <a:cubicBezTo>
                      <a:pt x="79" y="172"/>
                      <a:pt x="79" y="172"/>
                      <a:pt x="79" y="172"/>
                    </a:cubicBezTo>
                    <a:cubicBezTo>
                      <a:pt x="79" y="174"/>
                      <a:pt x="77" y="176"/>
                      <a:pt x="75" y="176"/>
                    </a:cubicBezTo>
                    <a:moveTo>
                      <a:pt x="84" y="94"/>
                    </a:moveTo>
                    <a:cubicBezTo>
                      <a:pt x="84" y="91"/>
                      <a:pt x="86" y="90"/>
                      <a:pt x="88" y="90"/>
                    </a:cubicBezTo>
                    <a:cubicBezTo>
                      <a:pt x="107" y="89"/>
                      <a:pt x="107" y="89"/>
                      <a:pt x="107" y="89"/>
                    </a:cubicBezTo>
                    <a:cubicBezTo>
                      <a:pt x="109" y="89"/>
                      <a:pt x="111" y="91"/>
                      <a:pt x="111" y="93"/>
                    </a:cubicBezTo>
                    <a:cubicBezTo>
                      <a:pt x="111" y="105"/>
                      <a:pt x="111" y="105"/>
                      <a:pt x="111" y="105"/>
                    </a:cubicBezTo>
                    <a:cubicBezTo>
                      <a:pt x="111" y="107"/>
                      <a:pt x="109" y="109"/>
                      <a:pt x="107" y="109"/>
                    </a:cubicBezTo>
                    <a:cubicBezTo>
                      <a:pt x="89" y="110"/>
                      <a:pt x="89" y="110"/>
                      <a:pt x="89" y="110"/>
                    </a:cubicBezTo>
                    <a:cubicBezTo>
                      <a:pt x="87" y="110"/>
                      <a:pt x="85" y="108"/>
                      <a:pt x="85" y="106"/>
                    </a:cubicBezTo>
                    <a:cubicBezTo>
                      <a:pt x="84" y="94"/>
                      <a:pt x="84" y="94"/>
                      <a:pt x="84" y="94"/>
                    </a:cubicBezTo>
                    <a:moveTo>
                      <a:pt x="85" y="127"/>
                    </a:moveTo>
                    <a:cubicBezTo>
                      <a:pt x="85" y="125"/>
                      <a:pt x="87" y="123"/>
                      <a:pt x="89" y="123"/>
                    </a:cubicBezTo>
                    <a:cubicBezTo>
                      <a:pt x="107" y="122"/>
                      <a:pt x="107" y="122"/>
                      <a:pt x="107" y="122"/>
                    </a:cubicBezTo>
                    <a:cubicBezTo>
                      <a:pt x="110" y="122"/>
                      <a:pt x="111" y="124"/>
                      <a:pt x="111" y="126"/>
                    </a:cubicBezTo>
                    <a:cubicBezTo>
                      <a:pt x="112" y="138"/>
                      <a:pt x="112" y="138"/>
                      <a:pt x="112" y="138"/>
                    </a:cubicBezTo>
                    <a:cubicBezTo>
                      <a:pt x="112" y="140"/>
                      <a:pt x="110" y="142"/>
                      <a:pt x="108" y="142"/>
                    </a:cubicBezTo>
                    <a:cubicBezTo>
                      <a:pt x="90" y="143"/>
                      <a:pt x="90" y="143"/>
                      <a:pt x="90" y="143"/>
                    </a:cubicBezTo>
                    <a:cubicBezTo>
                      <a:pt x="87" y="143"/>
                      <a:pt x="85" y="141"/>
                      <a:pt x="85" y="139"/>
                    </a:cubicBezTo>
                    <a:cubicBezTo>
                      <a:pt x="85" y="127"/>
                      <a:pt x="85" y="127"/>
                      <a:pt x="85" y="127"/>
                    </a:cubicBezTo>
                    <a:moveTo>
                      <a:pt x="108" y="175"/>
                    </a:moveTo>
                    <a:cubicBezTo>
                      <a:pt x="90" y="176"/>
                      <a:pt x="90" y="176"/>
                      <a:pt x="90" y="176"/>
                    </a:cubicBezTo>
                    <a:cubicBezTo>
                      <a:pt x="88" y="176"/>
                      <a:pt x="86" y="174"/>
                      <a:pt x="86" y="172"/>
                    </a:cubicBezTo>
                    <a:cubicBezTo>
                      <a:pt x="86" y="160"/>
                      <a:pt x="86" y="160"/>
                      <a:pt x="86" y="160"/>
                    </a:cubicBezTo>
                    <a:cubicBezTo>
                      <a:pt x="86" y="158"/>
                      <a:pt x="88" y="156"/>
                      <a:pt x="90" y="156"/>
                    </a:cubicBezTo>
                    <a:cubicBezTo>
                      <a:pt x="108" y="155"/>
                      <a:pt x="108" y="155"/>
                      <a:pt x="108" y="155"/>
                    </a:cubicBezTo>
                    <a:cubicBezTo>
                      <a:pt x="110" y="155"/>
                      <a:pt x="112" y="157"/>
                      <a:pt x="112" y="159"/>
                    </a:cubicBezTo>
                    <a:cubicBezTo>
                      <a:pt x="112" y="171"/>
                      <a:pt x="112" y="171"/>
                      <a:pt x="112" y="171"/>
                    </a:cubicBezTo>
                    <a:cubicBezTo>
                      <a:pt x="112" y="173"/>
                      <a:pt x="111" y="175"/>
                      <a:pt x="108" y="175"/>
                    </a:cubicBezTo>
                    <a:moveTo>
                      <a:pt x="118" y="93"/>
                    </a:moveTo>
                    <a:cubicBezTo>
                      <a:pt x="118" y="91"/>
                      <a:pt x="120" y="89"/>
                      <a:pt x="122" y="89"/>
                    </a:cubicBezTo>
                    <a:cubicBezTo>
                      <a:pt x="140" y="88"/>
                      <a:pt x="140" y="88"/>
                      <a:pt x="140" y="88"/>
                    </a:cubicBezTo>
                    <a:cubicBezTo>
                      <a:pt x="143" y="88"/>
                      <a:pt x="144" y="90"/>
                      <a:pt x="144" y="92"/>
                    </a:cubicBezTo>
                    <a:cubicBezTo>
                      <a:pt x="145" y="104"/>
                      <a:pt x="145" y="104"/>
                      <a:pt x="145" y="104"/>
                    </a:cubicBezTo>
                    <a:cubicBezTo>
                      <a:pt x="145" y="107"/>
                      <a:pt x="143" y="108"/>
                      <a:pt x="141" y="108"/>
                    </a:cubicBezTo>
                    <a:cubicBezTo>
                      <a:pt x="123" y="109"/>
                      <a:pt x="123" y="109"/>
                      <a:pt x="123" y="109"/>
                    </a:cubicBezTo>
                    <a:cubicBezTo>
                      <a:pt x="120" y="109"/>
                      <a:pt x="119" y="107"/>
                      <a:pt x="118" y="105"/>
                    </a:cubicBezTo>
                    <a:cubicBezTo>
                      <a:pt x="118" y="93"/>
                      <a:pt x="118" y="93"/>
                      <a:pt x="118" y="93"/>
                    </a:cubicBezTo>
                    <a:moveTo>
                      <a:pt x="119" y="126"/>
                    </a:moveTo>
                    <a:cubicBezTo>
                      <a:pt x="119" y="124"/>
                      <a:pt x="121" y="122"/>
                      <a:pt x="123" y="122"/>
                    </a:cubicBezTo>
                    <a:cubicBezTo>
                      <a:pt x="141" y="122"/>
                      <a:pt x="141" y="122"/>
                      <a:pt x="141" y="122"/>
                    </a:cubicBezTo>
                    <a:cubicBezTo>
                      <a:pt x="143" y="121"/>
                      <a:pt x="145" y="123"/>
                      <a:pt x="145" y="125"/>
                    </a:cubicBezTo>
                    <a:cubicBezTo>
                      <a:pt x="145" y="137"/>
                      <a:pt x="145" y="137"/>
                      <a:pt x="145" y="137"/>
                    </a:cubicBezTo>
                    <a:cubicBezTo>
                      <a:pt x="145" y="140"/>
                      <a:pt x="144" y="141"/>
                      <a:pt x="142" y="141"/>
                    </a:cubicBezTo>
                    <a:cubicBezTo>
                      <a:pt x="123" y="142"/>
                      <a:pt x="123" y="142"/>
                      <a:pt x="123" y="142"/>
                    </a:cubicBezTo>
                    <a:cubicBezTo>
                      <a:pt x="121" y="142"/>
                      <a:pt x="119" y="140"/>
                      <a:pt x="119" y="138"/>
                    </a:cubicBezTo>
                    <a:cubicBezTo>
                      <a:pt x="119" y="126"/>
                      <a:pt x="119" y="126"/>
                      <a:pt x="119" y="126"/>
                    </a:cubicBezTo>
                    <a:moveTo>
                      <a:pt x="142" y="175"/>
                    </a:moveTo>
                    <a:cubicBezTo>
                      <a:pt x="124" y="175"/>
                      <a:pt x="124" y="175"/>
                      <a:pt x="124" y="175"/>
                    </a:cubicBezTo>
                    <a:cubicBezTo>
                      <a:pt x="122" y="175"/>
                      <a:pt x="120" y="173"/>
                      <a:pt x="120" y="171"/>
                    </a:cubicBezTo>
                    <a:cubicBezTo>
                      <a:pt x="120" y="159"/>
                      <a:pt x="120" y="159"/>
                      <a:pt x="120" y="159"/>
                    </a:cubicBezTo>
                    <a:cubicBezTo>
                      <a:pt x="120" y="157"/>
                      <a:pt x="121" y="155"/>
                      <a:pt x="124" y="155"/>
                    </a:cubicBezTo>
                    <a:cubicBezTo>
                      <a:pt x="142" y="155"/>
                      <a:pt x="142" y="155"/>
                      <a:pt x="142" y="155"/>
                    </a:cubicBezTo>
                    <a:cubicBezTo>
                      <a:pt x="144" y="155"/>
                      <a:pt x="146" y="156"/>
                      <a:pt x="146" y="158"/>
                    </a:cubicBezTo>
                    <a:cubicBezTo>
                      <a:pt x="146" y="170"/>
                      <a:pt x="146" y="170"/>
                      <a:pt x="146" y="170"/>
                    </a:cubicBezTo>
                    <a:cubicBezTo>
                      <a:pt x="146" y="173"/>
                      <a:pt x="144" y="174"/>
                      <a:pt x="142" y="175"/>
                    </a:cubicBezTo>
                  </a:path>
                </a:pathLst>
              </a:custGeom>
              <a:grpFill/>
              <a:ln>
                <a:noFill/>
              </a:ln>
            </p:spPr>
            <p:txBody>
              <a:bodyPr/>
              <a:lstStyle/>
              <a:p>
                <a:pPr>
                  <a:defRPr/>
                </a:pPr>
                <a:endParaRPr lang="zh-CN" altLang="en-US"/>
              </a:p>
            </p:txBody>
          </p:sp>
          <p:sp>
            <p:nvSpPr>
              <p:cNvPr id="660" name="Freeform 214"/>
              <p:cNvSpPr/>
              <p:nvPr/>
            </p:nvSpPr>
            <p:spPr bwMode="auto">
              <a:xfrm>
                <a:off x="2284515" y="3355474"/>
                <a:ext cx="81842" cy="83206"/>
              </a:xfrm>
              <a:custGeom>
                <a:avLst/>
                <a:gdLst>
                  <a:gd name="T0" fmla="*/ 42 w 49"/>
                  <a:gd name="T1" fmla="*/ 17 h 49"/>
                  <a:gd name="T2" fmla="*/ 31 w 49"/>
                  <a:gd name="T3" fmla="*/ 17 h 49"/>
                  <a:gd name="T4" fmla="*/ 31 w 49"/>
                  <a:gd name="T5" fmla="*/ 7 h 49"/>
                  <a:gd name="T6" fmla="*/ 24 w 49"/>
                  <a:gd name="T7" fmla="*/ 0 h 49"/>
                  <a:gd name="T8" fmla="*/ 17 w 49"/>
                  <a:gd name="T9" fmla="*/ 7 h 49"/>
                  <a:gd name="T10" fmla="*/ 17 w 49"/>
                  <a:gd name="T11" fmla="*/ 18 h 49"/>
                  <a:gd name="T12" fmla="*/ 7 w 49"/>
                  <a:gd name="T13" fmla="*/ 18 h 49"/>
                  <a:gd name="T14" fmla="*/ 0 w 49"/>
                  <a:gd name="T15" fmla="*/ 25 h 49"/>
                  <a:gd name="T16" fmla="*/ 7 w 49"/>
                  <a:gd name="T17" fmla="*/ 32 h 49"/>
                  <a:gd name="T18" fmla="*/ 18 w 49"/>
                  <a:gd name="T19" fmla="*/ 31 h 49"/>
                  <a:gd name="T20" fmla="*/ 18 w 49"/>
                  <a:gd name="T21" fmla="*/ 42 h 49"/>
                  <a:gd name="T22" fmla="*/ 25 w 49"/>
                  <a:gd name="T23" fmla="*/ 49 h 49"/>
                  <a:gd name="T24" fmla="*/ 32 w 49"/>
                  <a:gd name="T25" fmla="*/ 42 h 49"/>
                  <a:gd name="T26" fmla="*/ 31 w 49"/>
                  <a:gd name="T27" fmla="*/ 31 h 49"/>
                  <a:gd name="T28" fmla="*/ 42 w 49"/>
                  <a:gd name="T29" fmla="*/ 31 h 49"/>
                  <a:gd name="T30" fmla="*/ 49 w 49"/>
                  <a:gd name="T31" fmla="*/ 24 h 49"/>
                  <a:gd name="T32" fmla="*/ 42 w 49"/>
                  <a:gd name="T33" fmla="*/ 17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9" h="49">
                    <a:moveTo>
                      <a:pt x="42" y="17"/>
                    </a:moveTo>
                    <a:cubicBezTo>
                      <a:pt x="31" y="17"/>
                      <a:pt x="31" y="17"/>
                      <a:pt x="31" y="17"/>
                    </a:cubicBezTo>
                    <a:cubicBezTo>
                      <a:pt x="31" y="7"/>
                      <a:pt x="31" y="7"/>
                      <a:pt x="31" y="7"/>
                    </a:cubicBezTo>
                    <a:cubicBezTo>
                      <a:pt x="31" y="3"/>
                      <a:pt x="28" y="0"/>
                      <a:pt x="24" y="0"/>
                    </a:cubicBezTo>
                    <a:cubicBezTo>
                      <a:pt x="20" y="0"/>
                      <a:pt x="17" y="3"/>
                      <a:pt x="17" y="7"/>
                    </a:cubicBezTo>
                    <a:cubicBezTo>
                      <a:pt x="17" y="18"/>
                      <a:pt x="17" y="18"/>
                      <a:pt x="17" y="18"/>
                    </a:cubicBezTo>
                    <a:cubicBezTo>
                      <a:pt x="7" y="18"/>
                      <a:pt x="7" y="18"/>
                      <a:pt x="7" y="18"/>
                    </a:cubicBezTo>
                    <a:cubicBezTo>
                      <a:pt x="3" y="18"/>
                      <a:pt x="0" y="21"/>
                      <a:pt x="0" y="25"/>
                    </a:cubicBezTo>
                    <a:cubicBezTo>
                      <a:pt x="0" y="29"/>
                      <a:pt x="3" y="32"/>
                      <a:pt x="7" y="32"/>
                    </a:cubicBezTo>
                    <a:cubicBezTo>
                      <a:pt x="18" y="31"/>
                      <a:pt x="18" y="31"/>
                      <a:pt x="18" y="31"/>
                    </a:cubicBezTo>
                    <a:cubicBezTo>
                      <a:pt x="18" y="42"/>
                      <a:pt x="18" y="42"/>
                      <a:pt x="18" y="42"/>
                    </a:cubicBezTo>
                    <a:cubicBezTo>
                      <a:pt x="18" y="46"/>
                      <a:pt x="21" y="49"/>
                      <a:pt x="25" y="49"/>
                    </a:cubicBezTo>
                    <a:cubicBezTo>
                      <a:pt x="29" y="49"/>
                      <a:pt x="32" y="46"/>
                      <a:pt x="32" y="42"/>
                    </a:cubicBezTo>
                    <a:cubicBezTo>
                      <a:pt x="31" y="31"/>
                      <a:pt x="31" y="31"/>
                      <a:pt x="31" y="31"/>
                    </a:cubicBezTo>
                    <a:cubicBezTo>
                      <a:pt x="42" y="31"/>
                      <a:pt x="42" y="31"/>
                      <a:pt x="42" y="31"/>
                    </a:cubicBezTo>
                    <a:cubicBezTo>
                      <a:pt x="46" y="31"/>
                      <a:pt x="49" y="28"/>
                      <a:pt x="49" y="24"/>
                    </a:cubicBezTo>
                    <a:cubicBezTo>
                      <a:pt x="49" y="20"/>
                      <a:pt x="46" y="17"/>
                      <a:pt x="42" y="17"/>
                    </a:cubicBezTo>
                  </a:path>
                </a:pathLst>
              </a:custGeom>
              <a:grpFill/>
              <a:ln>
                <a:noFill/>
              </a:ln>
            </p:spPr>
            <p:txBody>
              <a:bodyPr/>
              <a:lstStyle/>
              <a:p>
                <a:pPr>
                  <a:defRPr/>
                </a:pPr>
                <a:endParaRPr lang="zh-CN" altLang="en-US"/>
              </a:p>
            </p:txBody>
          </p:sp>
          <p:sp>
            <p:nvSpPr>
              <p:cNvPr id="661" name="Freeform 215"/>
              <p:cNvSpPr/>
              <p:nvPr/>
            </p:nvSpPr>
            <p:spPr bwMode="auto">
              <a:xfrm>
                <a:off x="2382726" y="3382755"/>
                <a:ext cx="81842" cy="23189"/>
              </a:xfrm>
              <a:custGeom>
                <a:avLst/>
                <a:gdLst>
                  <a:gd name="T0" fmla="*/ 42 w 49"/>
                  <a:gd name="T1" fmla="*/ 0 h 14"/>
                  <a:gd name="T2" fmla="*/ 7 w 49"/>
                  <a:gd name="T3" fmla="*/ 1 h 14"/>
                  <a:gd name="T4" fmla="*/ 0 w 49"/>
                  <a:gd name="T5" fmla="*/ 8 h 14"/>
                  <a:gd name="T6" fmla="*/ 7 w 49"/>
                  <a:gd name="T7" fmla="*/ 14 h 14"/>
                  <a:gd name="T8" fmla="*/ 42 w 49"/>
                  <a:gd name="T9" fmla="*/ 14 h 14"/>
                  <a:gd name="T10" fmla="*/ 49 w 49"/>
                  <a:gd name="T11" fmla="*/ 7 h 14"/>
                  <a:gd name="T12" fmla="*/ 42 w 49"/>
                  <a:gd name="T13" fmla="*/ 0 h 14"/>
                </a:gdLst>
                <a:ahLst/>
                <a:cxnLst>
                  <a:cxn ang="0">
                    <a:pos x="T0" y="T1"/>
                  </a:cxn>
                  <a:cxn ang="0">
                    <a:pos x="T2" y="T3"/>
                  </a:cxn>
                  <a:cxn ang="0">
                    <a:pos x="T4" y="T5"/>
                  </a:cxn>
                  <a:cxn ang="0">
                    <a:pos x="T6" y="T7"/>
                  </a:cxn>
                  <a:cxn ang="0">
                    <a:pos x="T8" y="T9"/>
                  </a:cxn>
                  <a:cxn ang="0">
                    <a:pos x="T10" y="T11"/>
                  </a:cxn>
                  <a:cxn ang="0">
                    <a:pos x="T12" y="T13"/>
                  </a:cxn>
                </a:cxnLst>
                <a:rect l="0" t="0" r="r" b="b"/>
                <a:pathLst>
                  <a:path w="49" h="14">
                    <a:moveTo>
                      <a:pt x="42" y="0"/>
                    </a:moveTo>
                    <a:cubicBezTo>
                      <a:pt x="7" y="1"/>
                      <a:pt x="7" y="1"/>
                      <a:pt x="7" y="1"/>
                    </a:cubicBezTo>
                    <a:cubicBezTo>
                      <a:pt x="3" y="1"/>
                      <a:pt x="0" y="4"/>
                      <a:pt x="0" y="8"/>
                    </a:cubicBezTo>
                    <a:cubicBezTo>
                      <a:pt x="0" y="11"/>
                      <a:pt x="3" y="14"/>
                      <a:pt x="7" y="14"/>
                    </a:cubicBezTo>
                    <a:cubicBezTo>
                      <a:pt x="42" y="14"/>
                      <a:pt x="42" y="14"/>
                      <a:pt x="42" y="14"/>
                    </a:cubicBezTo>
                    <a:cubicBezTo>
                      <a:pt x="46" y="14"/>
                      <a:pt x="49" y="10"/>
                      <a:pt x="49" y="7"/>
                    </a:cubicBezTo>
                    <a:cubicBezTo>
                      <a:pt x="49" y="3"/>
                      <a:pt x="46" y="0"/>
                      <a:pt x="42" y="0"/>
                    </a:cubicBezTo>
                  </a:path>
                </a:pathLst>
              </a:custGeom>
              <a:grpFill/>
              <a:ln>
                <a:noFill/>
              </a:ln>
            </p:spPr>
            <p:txBody>
              <a:bodyPr/>
              <a:lstStyle/>
              <a:p>
                <a:pPr>
                  <a:defRPr/>
                </a:pPr>
                <a:endParaRPr lang="zh-CN" altLang="en-US"/>
              </a:p>
            </p:txBody>
          </p:sp>
          <p:sp>
            <p:nvSpPr>
              <p:cNvPr id="662" name="Freeform 355"/>
              <p:cNvSpPr>
                <a:spLocks noEditPoints="1"/>
              </p:cNvSpPr>
              <p:nvPr/>
            </p:nvSpPr>
            <p:spPr bwMode="auto">
              <a:xfrm>
                <a:off x="2240867" y="3314552"/>
                <a:ext cx="272807" cy="343736"/>
              </a:xfrm>
              <a:custGeom>
                <a:avLst/>
                <a:gdLst>
                  <a:gd name="T0" fmla="*/ 40 w 162"/>
                  <a:gd name="T1" fmla="*/ 157 h 204"/>
                  <a:gd name="T2" fmla="*/ 45 w 162"/>
                  <a:gd name="T3" fmla="*/ 173 h 204"/>
                  <a:gd name="T4" fmla="*/ 23 w 162"/>
                  <a:gd name="T5" fmla="*/ 177 h 204"/>
                  <a:gd name="T6" fmla="*/ 18 w 162"/>
                  <a:gd name="T7" fmla="*/ 161 h 204"/>
                  <a:gd name="T8" fmla="*/ 56 w 162"/>
                  <a:gd name="T9" fmla="*/ 156 h 204"/>
                  <a:gd name="T10" fmla="*/ 78 w 162"/>
                  <a:gd name="T11" fmla="*/ 160 h 204"/>
                  <a:gd name="T12" fmla="*/ 75 w 162"/>
                  <a:gd name="T13" fmla="*/ 176 h 204"/>
                  <a:gd name="T14" fmla="*/ 52 w 162"/>
                  <a:gd name="T15" fmla="*/ 172 h 204"/>
                  <a:gd name="T16" fmla="*/ 86 w 162"/>
                  <a:gd name="T17" fmla="*/ 160 h 204"/>
                  <a:gd name="T18" fmla="*/ 108 w 162"/>
                  <a:gd name="T19" fmla="*/ 155 h 204"/>
                  <a:gd name="T20" fmla="*/ 112 w 162"/>
                  <a:gd name="T21" fmla="*/ 171 h 204"/>
                  <a:gd name="T22" fmla="*/ 90 w 162"/>
                  <a:gd name="T23" fmla="*/ 176 h 204"/>
                  <a:gd name="T24" fmla="*/ 86 w 162"/>
                  <a:gd name="T25" fmla="*/ 160 h 204"/>
                  <a:gd name="T26" fmla="*/ 142 w 162"/>
                  <a:gd name="T27" fmla="*/ 155 h 204"/>
                  <a:gd name="T28" fmla="*/ 146 w 162"/>
                  <a:gd name="T29" fmla="*/ 170 h 204"/>
                  <a:gd name="T30" fmla="*/ 124 w 162"/>
                  <a:gd name="T31" fmla="*/ 175 h 204"/>
                  <a:gd name="T32" fmla="*/ 120 w 162"/>
                  <a:gd name="T33" fmla="*/ 159 h 204"/>
                  <a:gd name="T34" fmla="*/ 22 w 162"/>
                  <a:gd name="T35" fmla="*/ 124 h 204"/>
                  <a:gd name="T36" fmla="*/ 44 w 162"/>
                  <a:gd name="T37" fmla="*/ 128 h 204"/>
                  <a:gd name="T38" fmla="*/ 40 w 162"/>
                  <a:gd name="T39" fmla="*/ 144 h 204"/>
                  <a:gd name="T40" fmla="*/ 18 w 162"/>
                  <a:gd name="T41" fmla="*/ 140 h 204"/>
                  <a:gd name="T42" fmla="*/ 51 w 162"/>
                  <a:gd name="T43" fmla="*/ 127 h 204"/>
                  <a:gd name="T44" fmla="*/ 74 w 162"/>
                  <a:gd name="T45" fmla="*/ 123 h 204"/>
                  <a:gd name="T46" fmla="*/ 78 w 162"/>
                  <a:gd name="T47" fmla="*/ 139 h 204"/>
                  <a:gd name="T48" fmla="*/ 56 w 162"/>
                  <a:gd name="T49" fmla="*/ 143 h 204"/>
                  <a:gd name="T50" fmla="*/ 51 w 162"/>
                  <a:gd name="T51" fmla="*/ 127 h 204"/>
                  <a:gd name="T52" fmla="*/ 107 w 162"/>
                  <a:gd name="T53" fmla="*/ 122 h 204"/>
                  <a:gd name="T54" fmla="*/ 112 w 162"/>
                  <a:gd name="T55" fmla="*/ 138 h 204"/>
                  <a:gd name="T56" fmla="*/ 90 w 162"/>
                  <a:gd name="T57" fmla="*/ 143 h 204"/>
                  <a:gd name="T58" fmla="*/ 85 w 162"/>
                  <a:gd name="T59" fmla="*/ 127 h 204"/>
                  <a:gd name="T60" fmla="*/ 123 w 162"/>
                  <a:gd name="T61" fmla="*/ 122 h 204"/>
                  <a:gd name="T62" fmla="*/ 145 w 162"/>
                  <a:gd name="T63" fmla="*/ 125 h 204"/>
                  <a:gd name="T64" fmla="*/ 142 w 162"/>
                  <a:gd name="T65" fmla="*/ 141 h 204"/>
                  <a:gd name="T66" fmla="*/ 119 w 162"/>
                  <a:gd name="T67" fmla="*/ 138 h 204"/>
                  <a:gd name="T68" fmla="*/ 17 w 162"/>
                  <a:gd name="T69" fmla="*/ 95 h 204"/>
                  <a:gd name="T70" fmla="*/ 39 w 162"/>
                  <a:gd name="T71" fmla="*/ 91 h 204"/>
                  <a:gd name="T72" fmla="*/ 43 w 162"/>
                  <a:gd name="T73" fmla="*/ 107 h 204"/>
                  <a:gd name="T74" fmla="*/ 21 w 162"/>
                  <a:gd name="T75" fmla="*/ 111 h 204"/>
                  <a:gd name="T76" fmla="*/ 17 w 162"/>
                  <a:gd name="T77" fmla="*/ 95 h 204"/>
                  <a:gd name="T78" fmla="*/ 73 w 162"/>
                  <a:gd name="T79" fmla="*/ 90 h 204"/>
                  <a:gd name="T80" fmla="*/ 77 w 162"/>
                  <a:gd name="T81" fmla="*/ 106 h 204"/>
                  <a:gd name="T82" fmla="*/ 55 w 162"/>
                  <a:gd name="T83" fmla="*/ 110 h 204"/>
                  <a:gd name="T84" fmla="*/ 51 w 162"/>
                  <a:gd name="T85" fmla="*/ 94 h 204"/>
                  <a:gd name="T86" fmla="*/ 88 w 162"/>
                  <a:gd name="T87" fmla="*/ 90 h 204"/>
                  <a:gd name="T88" fmla="*/ 111 w 162"/>
                  <a:gd name="T89" fmla="*/ 93 h 204"/>
                  <a:gd name="T90" fmla="*/ 107 w 162"/>
                  <a:gd name="T91" fmla="*/ 109 h 204"/>
                  <a:gd name="T92" fmla="*/ 85 w 162"/>
                  <a:gd name="T93" fmla="*/ 106 h 204"/>
                  <a:gd name="T94" fmla="*/ 118 w 162"/>
                  <a:gd name="T95" fmla="*/ 93 h 204"/>
                  <a:gd name="T96" fmla="*/ 141 w 162"/>
                  <a:gd name="T97" fmla="*/ 88 h 204"/>
                  <a:gd name="T98" fmla="*/ 145 w 162"/>
                  <a:gd name="T99" fmla="*/ 104 h 204"/>
                  <a:gd name="T100" fmla="*/ 122 w 162"/>
                  <a:gd name="T101" fmla="*/ 109 h 204"/>
                  <a:gd name="T102" fmla="*/ 118 w 162"/>
                  <a:gd name="T103" fmla="*/ 93 h 204"/>
                  <a:gd name="T104" fmla="*/ 117 w 162"/>
                  <a:gd name="T105" fmla="*/ 15 h 204"/>
                  <a:gd name="T106" fmla="*/ 144 w 162"/>
                  <a:gd name="T107" fmla="*/ 51 h 204"/>
                  <a:gd name="T108" fmla="*/ 42 w 162"/>
                  <a:gd name="T109" fmla="*/ 78 h 204"/>
                  <a:gd name="T110" fmla="*/ 16 w 162"/>
                  <a:gd name="T111" fmla="*/ 43 h 204"/>
                  <a:gd name="T112" fmla="*/ 117 w 162"/>
                  <a:gd name="T113" fmla="*/ 0 h 204"/>
                  <a:gd name="T114" fmla="*/ 0 w 162"/>
                  <a:gd name="T115" fmla="*/ 44 h 204"/>
                  <a:gd name="T116" fmla="*/ 45 w 162"/>
                  <a:gd name="T117" fmla="*/ 204 h 204"/>
                  <a:gd name="T118" fmla="*/ 162 w 162"/>
                  <a:gd name="T119" fmla="*/ 160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62" h="204">
                    <a:moveTo>
                      <a:pt x="18" y="161"/>
                    </a:moveTo>
                    <a:cubicBezTo>
                      <a:pt x="18" y="159"/>
                      <a:pt x="20" y="157"/>
                      <a:pt x="22" y="157"/>
                    </a:cubicBezTo>
                    <a:cubicBezTo>
                      <a:pt x="40" y="157"/>
                      <a:pt x="40" y="157"/>
                      <a:pt x="40" y="157"/>
                    </a:cubicBezTo>
                    <a:cubicBezTo>
                      <a:pt x="41" y="157"/>
                      <a:pt x="41" y="157"/>
                      <a:pt x="41" y="157"/>
                    </a:cubicBezTo>
                    <a:cubicBezTo>
                      <a:pt x="43" y="157"/>
                      <a:pt x="45" y="159"/>
                      <a:pt x="45" y="161"/>
                    </a:cubicBezTo>
                    <a:cubicBezTo>
                      <a:pt x="45" y="173"/>
                      <a:pt x="45" y="173"/>
                      <a:pt x="45" y="173"/>
                    </a:cubicBezTo>
                    <a:cubicBezTo>
                      <a:pt x="45" y="173"/>
                      <a:pt x="45" y="173"/>
                      <a:pt x="45" y="173"/>
                    </a:cubicBezTo>
                    <a:cubicBezTo>
                      <a:pt x="45" y="175"/>
                      <a:pt x="43" y="177"/>
                      <a:pt x="41" y="177"/>
                    </a:cubicBezTo>
                    <a:cubicBezTo>
                      <a:pt x="23" y="177"/>
                      <a:pt x="23" y="177"/>
                      <a:pt x="23" y="177"/>
                    </a:cubicBezTo>
                    <a:cubicBezTo>
                      <a:pt x="23" y="177"/>
                      <a:pt x="23" y="177"/>
                      <a:pt x="23" y="177"/>
                    </a:cubicBezTo>
                    <a:cubicBezTo>
                      <a:pt x="20" y="177"/>
                      <a:pt x="19" y="175"/>
                      <a:pt x="19" y="173"/>
                    </a:cubicBezTo>
                    <a:cubicBezTo>
                      <a:pt x="18" y="161"/>
                      <a:pt x="18" y="161"/>
                      <a:pt x="18" y="161"/>
                    </a:cubicBezTo>
                    <a:cubicBezTo>
                      <a:pt x="18" y="161"/>
                      <a:pt x="18" y="161"/>
                      <a:pt x="18" y="161"/>
                    </a:cubicBezTo>
                    <a:moveTo>
                      <a:pt x="52" y="160"/>
                    </a:moveTo>
                    <a:cubicBezTo>
                      <a:pt x="52" y="158"/>
                      <a:pt x="54" y="156"/>
                      <a:pt x="56" y="156"/>
                    </a:cubicBezTo>
                    <a:cubicBezTo>
                      <a:pt x="74" y="156"/>
                      <a:pt x="74" y="156"/>
                      <a:pt x="74" y="156"/>
                    </a:cubicBezTo>
                    <a:cubicBezTo>
                      <a:pt x="74" y="156"/>
                      <a:pt x="74" y="156"/>
                      <a:pt x="74" y="156"/>
                    </a:cubicBezTo>
                    <a:cubicBezTo>
                      <a:pt x="77" y="156"/>
                      <a:pt x="78" y="158"/>
                      <a:pt x="78" y="160"/>
                    </a:cubicBezTo>
                    <a:cubicBezTo>
                      <a:pt x="79" y="172"/>
                      <a:pt x="79" y="172"/>
                      <a:pt x="79" y="172"/>
                    </a:cubicBezTo>
                    <a:cubicBezTo>
                      <a:pt x="79" y="172"/>
                      <a:pt x="79" y="172"/>
                      <a:pt x="79" y="172"/>
                    </a:cubicBezTo>
                    <a:cubicBezTo>
                      <a:pt x="79" y="174"/>
                      <a:pt x="77" y="176"/>
                      <a:pt x="75" y="176"/>
                    </a:cubicBezTo>
                    <a:cubicBezTo>
                      <a:pt x="56" y="176"/>
                      <a:pt x="56" y="176"/>
                      <a:pt x="56" y="176"/>
                    </a:cubicBezTo>
                    <a:cubicBezTo>
                      <a:pt x="56" y="176"/>
                      <a:pt x="56" y="176"/>
                      <a:pt x="56" y="176"/>
                    </a:cubicBezTo>
                    <a:cubicBezTo>
                      <a:pt x="54" y="176"/>
                      <a:pt x="52" y="175"/>
                      <a:pt x="52" y="172"/>
                    </a:cubicBezTo>
                    <a:cubicBezTo>
                      <a:pt x="52" y="161"/>
                      <a:pt x="52" y="161"/>
                      <a:pt x="52" y="161"/>
                    </a:cubicBezTo>
                    <a:cubicBezTo>
                      <a:pt x="52" y="160"/>
                      <a:pt x="52" y="160"/>
                      <a:pt x="52" y="160"/>
                    </a:cubicBezTo>
                    <a:moveTo>
                      <a:pt x="86" y="160"/>
                    </a:moveTo>
                    <a:cubicBezTo>
                      <a:pt x="86" y="158"/>
                      <a:pt x="88" y="156"/>
                      <a:pt x="90" y="156"/>
                    </a:cubicBezTo>
                    <a:cubicBezTo>
                      <a:pt x="108" y="155"/>
                      <a:pt x="108" y="155"/>
                      <a:pt x="108" y="155"/>
                    </a:cubicBezTo>
                    <a:cubicBezTo>
                      <a:pt x="108" y="155"/>
                      <a:pt x="108" y="155"/>
                      <a:pt x="108" y="155"/>
                    </a:cubicBezTo>
                    <a:cubicBezTo>
                      <a:pt x="110" y="155"/>
                      <a:pt x="112" y="157"/>
                      <a:pt x="112" y="159"/>
                    </a:cubicBezTo>
                    <a:cubicBezTo>
                      <a:pt x="112" y="171"/>
                      <a:pt x="112" y="171"/>
                      <a:pt x="112" y="171"/>
                    </a:cubicBezTo>
                    <a:cubicBezTo>
                      <a:pt x="112" y="171"/>
                      <a:pt x="112" y="171"/>
                      <a:pt x="112" y="171"/>
                    </a:cubicBezTo>
                    <a:cubicBezTo>
                      <a:pt x="112" y="173"/>
                      <a:pt x="111" y="175"/>
                      <a:pt x="108" y="175"/>
                    </a:cubicBezTo>
                    <a:cubicBezTo>
                      <a:pt x="90" y="176"/>
                      <a:pt x="90" y="176"/>
                      <a:pt x="90" y="176"/>
                    </a:cubicBezTo>
                    <a:cubicBezTo>
                      <a:pt x="90" y="176"/>
                      <a:pt x="90" y="176"/>
                      <a:pt x="90" y="176"/>
                    </a:cubicBezTo>
                    <a:cubicBezTo>
                      <a:pt x="88" y="176"/>
                      <a:pt x="86" y="174"/>
                      <a:pt x="86" y="172"/>
                    </a:cubicBezTo>
                    <a:cubicBezTo>
                      <a:pt x="86" y="160"/>
                      <a:pt x="86" y="160"/>
                      <a:pt x="86" y="160"/>
                    </a:cubicBezTo>
                    <a:cubicBezTo>
                      <a:pt x="86" y="160"/>
                      <a:pt x="86" y="160"/>
                      <a:pt x="86" y="160"/>
                    </a:cubicBezTo>
                    <a:moveTo>
                      <a:pt x="120" y="159"/>
                    </a:moveTo>
                    <a:cubicBezTo>
                      <a:pt x="120" y="157"/>
                      <a:pt x="121" y="155"/>
                      <a:pt x="124" y="155"/>
                    </a:cubicBezTo>
                    <a:cubicBezTo>
                      <a:pt x="142" y="155"/>
                      <a:pt x="142" y="155"/>
                      <a:pt x="142" y="155"/>
                    </a:cubicBezTo>
                    <a:cubicBezTo>
                      <a:pt x="142" y="155"/>
                      <a:pt x="142" y="155"/>
                      <a:pt x="142" y="155"/>
                    </a:cubicBezTo>
                    <a:cubicBezTo>
                      <a:pt x="144" y="155"/>
                      <a:pt x="146" y="156"/>
                      <a:pt x="146" y="158"/>
                    </a:cubicBezTo>
                    <a:cubicBezTo>
                      <a:pt x="146" y="170"/>
                      <a:pt x="146" y="170"/>
                      <a:pt x="146" y="170"/>
                    </a:cubicBezTo>
                    <a:cubicBezTo>
                      <a:pt x="146" y="170"/>
                      <a:pt x="146" y="170"/>
                      <a:pt x="146" y="171"/>
                    </a:cubicBezTo>
                    <a:cubicBezTo>
                      <a:pt x="146" y="173"/>
                      <a:pt x="144" y="174"/>
                      <a:pt x="142" y="175"/>
                    </a:cubicBezTo>
                    <a:cubicBezTo>
                      <a:pt x="124" y="175"/>
                      <a:pt x="124" y="175"/>
                      <a:pt x="124" y="175"/>
                    </a:cubicBezTo>
                    <a:cubicBezTo>
                      <a:pt x="124" y="175"/>
                      <a:pt x="124" y="175"/>
                      <a:pt x="124" y="175"/>
                    </a:cubicBezTo>
                    <a:cubicBezTo>
                      <a:pt x="122" y="175"/>
                      <a:pt x="120" y="173"/>
                      <a:pt x="120" y="171"/>
                    </a:cubicBezTo>
                    <a:cubicBezTo>
                      <a:pt x="120" y="159"/>
                      <a:pt x="120" y="159"/>
                      <a:pt x="120" y="159"/>
                    </a:cubicBezTo>
                    <a:cubicBezTo>
                      <a:pt x="120" y="159"/>
                      <a:pt x="120" y="159"/>
                      <a:pt x="120" y="159"/>
                    </a:cubicBezTo>
                    <a:moveTo>
                      <a:pt x="18" y="128"/>
                    </a:moveTo>
                    <a:cubicBezTo>
                      <a:pt x="18" y="126"/>
                      <a:pt x="19" y="124"/>
                      <a:pt x="22" y="124"/>
                    </a:cubicBezTo>
                    <a:cubicBezTo>
                      <a:pt x="40" y="124"/>
                      <a:pt x="40" y="124"/>
                      <a:pt x="40" y="124"/>
                    </a:cubicBezTo>
                    <a:cubicBezTo>
                      <a:pt x="40" y="124"/>
                      <a:pt x="40" y="124"/>
                      <a:pt x="40" y="124"/>
                    </a:cubicBezTo>
                    <a:cubicBezTo>
                      <a:pt x="42" y="124"/>
                      <a:pt x="44" y="125"/>
                      <a:pt x="44" y="128"/>
                    </a:cubicBezTo>
                    <a:cubicBezTo>
                      <a:pt x="44" y="140"/>
                      <a:pt x="44" y="140"/>
                      <a:pt x="44" y="140"/>
                    </a:cubicBezTo>
                    <a:cubicBezTo>
                      <a:pt x="44" y="140"/>
                      <a:pt x="44" y="140"/>
                      <a:pt x="44" y="140"/>
                    </a:cubicBezTo>
                    <a:cubicBezTo>
                      <a:pt x="44" y="142"/>
                      <a:pt x="42" y="144"/>
                      <a:pt x="40" y="144"/>
                    </a:cubicBezTo>
                    <a:cubicBezTo>
                      <a:pt x="22" y="144"/>
                      <a:pt x="22" y="144"/>
                      <a:pt x="22" y="144"/>
                    </a:cubicBezTo>
                    <a:cubicBezTo>
                      <a:pt x="22" y="144"/>
                      <a:pt x="22" y="144"/>
                      <a:pt x="22" y="144"/>
                    </a:cubicBezTo>
                    <a:cubicBezTo>
                      <a:pt x="20" y="144"/>
                      <a:pt x="18" y="142"/>
                      <a:pt x="18" y="140"/>
                    </a:cubicBezTo>
                    <a:cubicBezTo>
                      <a:pt x="18" y="128"/>
                      <a:pt x="18" y="128"/>
                      <a:pt x="18" y="128"/>
                    </a:cubicBezTo>
                    <a:cubicBezTo>
                      <a:pt x="18" y="128"/>
                      <a:pt x="18" y="128"/>
                      <a:pt x="18" y="128"/>
                    </a:cubicBezTo>
                    <a:moveTo>
                      <a:pt x="51" y="127"/>
                    </a:moveTo>
                    <a:cubicBezTo>
                      <a:pt x="51" y="125"/>
                      <a:pt x="53" y="123"/>
                      <a:pt x="55" y="123"/>
                    </a:cubicBezTo>
                    <a:cubicBezTo>
                      <a:pt x="74" y="123"/>
                      <a:pt x="74" y="123"/>
                      <a:pt x="74" y="123"/>
                    </a:cubicBezTo>
                    <a:cubicBezTo>
                      <a:pt x="74" y="123"/>
                      <a:pt x="74" y="123"/>
                      <a:pt x="74" y="123"/>
                    </a:cubicBezTo>
                    <a:cubicBezTo>
                      <a:pt x="76" y="123"/>
                      <a:pt x="78" y="125"/>
                      <a:pt x="78" y="127"/>
                    </a:cubicBezTo>
                    <a:cubicBezTo>
                      <a:pt x="78" y="139"/>
                      <a:pt x="78" y="139"/>
                      <a:pt x="78" y="139"/>
                    </a:cubicBezTo>
                    <a:cubicBezTo>
                      <a:pt x="78" y="139"/>
                      <a:pt x="78" y="139"/>
                      <a:pt x="78" y="139"/>
                    </a:cubicBezTo>
                    <a:cubicBezTo>
                      <a:pt x="78" y="141"/>
                      <a:pt x="76" y="143"/>
                      <a:pt x="74" y="143"/>
                    </a:cubicBezTo>
                    <a:cubicBezTo>
                      <a:pt x="56" y="143"/>
                      <a:pt x="56" y="143"/>
                      <a:pt x="56" y="143"/>
                    </a:cubicBezTo>
                    <a:cubicBezTo>
                      <a:pt x="56" y="143"/>
                      <a:pt x="56" y="143"/>
                      <a:pt x="56" y="143"/>
                    </a:cubicBezTo>
                    <a:cubicBezTo>
                      <a:pt x="53" y="143"/>
                      <a:pt x="52" y="142"/>
                      <a:pt x="52" y="139"/>
                    </a:cubicBezTo>
                    <a:cubicBezTo>
                      <a:pt x="51" y="127"/>
                      <a:pt x="51" y="127"/>
                      <a:pt x="51" y="127"/>
                    </a:cubicBezTo>
                    <a:cubicBezTo>
                      <a:pt x="51" y="127"/>
                      <a:pt x="51" y="127"/>
                      <a:pt x="51" y="127"/>
                    </a:cubicBezTo>
                    <a:moveTo>
                      <a:pt x="85" y="127"/>
                    </a:moveTo>
                    <a:cubicBezTo>
                      <a:pt x="85" y="124"/>
                      <a:pt x="87" y="123"/>
                      <a:pt x="89" y="123"/>
                    </a:cubicBezTo>
                    <a:cubicBezTo>
                      <a:pt x="107" y="122"/>
                      <a:pt x="107" y="122"/>
                      <a:pt x="107" y="122"/>
                    </a:cubicBezTo>
                    <a:cubicBezTo>
                      <a:pt x="107" y="122"/>
                      <a:pt x="107" y="122"/>
                      <a:pt x="107" y="122"/>
                    </a:cubicBezTo>
                    <a:cubicBezTo>
                      <a:pt x="110" y="122"/>
                      <a:pt x="111" y="124"/>
                      <a:pt x="111" y="126"/>
                    </a:cubicBezTo>
                    <a:cubicBezTo>
                      <a:pt x="112" y="138"/>
                      <a:pt x="112" y="138"/>
                      <a:pt x="112" y="138"/>
                    </a:cubicBezTo>
                    <a:cubicBezTo>
                      <a:pt x="112" y="138"/>
                      <a:pt x="112" y="138"/>
                      <a:pt x="112" y="138"/>
                    </a:cubicBezTo>
                    <a:cubicBezTo>
                      <a:pt x="112" y="140"/>
                      <a:pt x="110" y="142"/>
                      <a:pt x="108" y="142"/>
                    </a:cubicBezTo>
                    <a:cubicBezTo>
                      <a:pt x="90" y="143"/>
                      <a:pt x="90" y="143"/>
                      <a:pt x="90" y="143"/>
                    </a:cubicBezTo>
                    <a:cubicBezTo>
                      <a:pt x="89" y="143"/>
                      <a:pt x="89" y="143"/>
                      <a:pt x="89" y="143"/>
                    </a:cubicBezTo>
                    <a:cubicBezTo>
                      <a:pt x="87" y="143"/>
                      <a:pt x="85" y="141"/>
                      <a:pt x="85" y="139"/>
                    </a:cubicBezTo>
                    <a:cubicBezTo>
                      <a:pt x="85" y="127"/>
                      <a:pt x="85" y="127"/>
                      <a:pt x="85" y="127"/>
                    </a:cubicBezTo>
                    <a:cubicBezTo>
                      <a:pt x="85" y="127"/>
                      <a:pt x="85" y="127"/>
                      <a:pt x="85" y="127"/>
                    </a:cubicBezTo>
                    <a:moveTo>
                      <a:pt x="119" y="126"/>
                    </a:moveTo>
                    <a:cubicBezTo>
                      <a:pt x="119" y="124"/>
                      <a:pt x="121" y="122"/>
                      <a:pt x="123" y="122"/>
                    </a:cubicBezTo>
                    <a:cubicBezTo>
                      <a:pt x="141" y="122"/>
                      <a:pt x="141" y="122"/>
                      <a:pt x="141" y="122"/>
                    </a:cubicBezTo>
                    <a:cubicBezTo>
                      <a:pt x="141" y="122"/>
                      <a:pt x="141" y="122"/>
                      <a:pt x="141" y="122"/>
                    </a:cubicBezTo>
                    <a:cubicBezTo>
                      <a:pt x="143" y="122"/>
                      <a:pt x="145" y="123"/>
                      <a:pt x="145" y="125"/>
                    </a:cubicBezTo>
                    <a:cubicBezTo>
                      <a:pt x="145" y="137"/>
                      <a:pt x="145" y="137"/>
                      <a:pt x="145" y="137"/>
                    </a:cubicBezTo>
                    <a:cubicBezTo>
                      <a:pt x="145" y="137"/>
                      <a:pt x="145" y="137"/>
                      <a:pt x="145" y="137"/>
                    </a:cubicBezTo>
                    <a:cubicBezTo>
                      <a:pt x="145" y="140"/>
                      <a:pt x="144" y="141"/>
                      <a:pt x="142" y="141"/>
                    </a:cubicBezTo>
                    <a:cubicBezTo>
                      <a:pt x="123" y="142"/>
                      <a:pt x="123" y="142"/>
                      <a:pt x="123" y="142"/>
                    </a:cubicBezTo>
                    <a:cubicBezTo>
                      <a:pt x="123" y="142"/>
                      <a:pt x="123" y="142"/>
                      <a:pt x="123" y="142"/>
                    </a:cubicBezTo>
                    <a:cubicBezTo>
                      <a:pt x="121" y="142"/>
                      <a:pt x="119" y="140"/>
                      <a:pt x="119" y="138"/>
                    </a:cubicBezTo>
                    <a:cubicBezTo>
                      <a:pt x="119" y="126"/>
                      <a:pt x="119" y="126"/>
                      <a:pt x="119" y="126"/>
                    </a:cubicBezTo>
                    <a:cubicBezTo>
                      <a:pt x="119" y="126"/>
                      <a:pt x="119" y="126"/>
                      <a:pt x="119" y="126"/>
                    </a:cubicBezTo>
                    <a:moveTo>
                      <a:pt x="17" y="95"/>
                    </a:moveTo>
                    <a:cubicBezTo>
                      <a:pt x="17" y="93"/>
                      <a:pt x="19" y="91"/>
                      <a:pt x="21" y="91"/>
                    </a:cubicBezTo>
                    <a:cubicBezTo>
                      <a:pt x="39" y="91"/>
                      <a:pt x="39" y="91"/>
                      <a:pt x="39" y="91"/>
                    </a:cubicBezTo>
                    <a:cubicBezTo>
                      <a:pt x="39" y="91"/>
                      <a:pt x="39" y="91"/>
                      <a:pt x="39" y="91"/>
                    </a:cubicBezTo>
                    <a:cubicBezTo>
                      <a:pt x="41" y="91"/>
                      <a:pt x="43" y="92"/>
                      <a:pt x="43" y="95"/>
                    </a:cubicBezTo>
                    <a:cubicBezTo>
                      <a:pt x="43" y="107"/>
                      <a:pt x="43" y="107"/>
                      <a:pt x="43" y="107"/>
                    </a:cubicBezTo>
                    <a:cubicBezTo>
                      <a:pt x="43" y="107"/>
                      <a:pt x="43" y="107"/>
                      <a:pt x="43" y="107"/>
                    </a:cubicBezTo>
                    <a:cubicBezTo>
                      <a:pt x="43" y="109"/>
                      <a:pt x="42" y="111"/>
                      <a:pt x="39" y="111"/>
                    </a:cubicBezTo>
                    <a:cubicBezTo>
                      <a:pt x="21" y="111"/>
                      <a:pt x="21" y="111"/>
                      <a:pt x="21" y="111"/>
                    </a:cubicBezTo>
                    <a:cubicBezTo>
                      <a:pt x="21" y="111"/>
                      <a:pt x="21" y="111"/>
                      <a:pt x="21" y="111"/>
                    </a:cubicBezTo>
                    <a:cubicBezTo>
                      <a:pt x="19" y="111"/>
                      <a:pt x="17" y="109"/>
                      <a:pt x="17" y="107"/>
                    </a:cubicBezTo>
                    <a:cubicBezTo>
                      <a:pt x="17" y="95"/>
                      <a:pt x="17" y="95"/>
                      <a:pt x="17" y="95"/>
                    </a:cubicBezTo>
                    <a:cubicBezTo>
                      <a:pt x="17" y="95"/>
                      <a:pt x="17" y="95"/>
                      <a:pt x="17" y="95"/>
                    </a:cubicBezTo>
                    <a:moveTo>
                      <a:pt x="51" y="94"/>
                    </a:moveTo>
                    <a:cubicBezTo>
                      <a:pt x="51" y="92"/>
                      <a:pt x="52" y="90"/>
                      <a:pt x="55" y="90"/>
                    </a:cubicBezTo>
                    <a:cubicBezTo>
                      <a:pt x="73" y="90"/>
                      <a:pt x="73" y="90"/>
                      <a:pt x="73" y="90"/>
                    </a:cubicBezTo>
                    <a:cubicBezTo>
                      <a:pt x="73" y="90"/>
                      <a:pt x="73" y="90"/>
                      <a:pt x="73" y="90"/>
                    </a:cubicBezTo>
                    <a:cubicBezTo>
                      <a:pt x="75" y="90"/>
                      <a:pt x="77" y="92"/>
                      <a:pt x="77" y="94"/>
                    </a:cubicBezTo>
                    <a:cubicBezTo>
                      <a:pt x="77" y="106"/>
                      <a:pt x="77" y="106"/>
                      <a:pt x="77" y="106"/>
                    </a:cubicBezTo>
                    <a:cubicBezTo>
                      <a:pt x="77" y="106"/>
                      <a:pt x="77" y="106"/>
                      <a:pt x="77" y="106"/>
                    </a:cubicBezTo>
                    <a:cubicBezTo>
                      <a:pt x="77" y="108"/>
                      <a:pt x="75" y="110"/>
                      <a:pt x="73" y="110"/>
                    </a:cubicBezTo>
                    <a:cubicBezTo>
                      <a:pt x="55" y="110"/>
                      <a:pt x="55" y="110"/>
                      <a:pt x="55" y="110"/>
                    </a:cubicBezTo>
                    <a:cubicBezTo>
                      <a:pt x="55" y="110"/>
                      <a:pt x="55" y="110"/>
                      <a:pt x="55" y="110"/>
                    </a:cubicBezTo>
                    <a:cubicBezTo>
                      <a:pt x="53" y="110"/>
                      <a:pt x="51" y="109"/>
                      <a:pt x="51" y="106"/>
                    </a:cubicBezTo>
                    <a:cubicBezTo>
                      <a:pt x="51" y="94"/>
                      <a:pt x="51" y="94"/>
                      <a:pt x="51" y="94"/>
                    </a:cubicBezTo>
                    <a:cubicBezTo>
                      <a:pt x="51" y="94"/>
                      <a:pt x="51" y="94"/>
                      <a:pt x="51" y="94"/>
                    </a:cubicBezTo>
                    <a:moveTo>
                      <a:pt x="84" y="94"/>
                    </a:moveTo>
                    <a:cubicBezTo>
                      <a:pt x="84" y="91"/>
                      <a:pt x="86" y="90"/>
                      <a:pt x="88" y="90"/>
                    </a:cubicBezTo>
                    <a:cubicBezTo>
                      <a:pt x="107" y="89"/>
                      <a:pt x="107" y="89"/>
                      <a:pt x="107" y="89"/>
                    </a:cubicBezTo>
                    <a:cubicBezTo>
                      <a:pt x="107" y="89"/>
                      <a:pt x="107" y="89"/>
                      <a:pt x="107" y="89"/>
                    </a:cubicBezTo>
                    <a:cubicBezTo>
                      <a:pt x="109" y="89"/>
                      <a:pt x="111" y="91"/>
                      <a:pt x="111" y="93"/>
                    </a:cubicBezTo>
                    <a:cubicBezTo>
                      <a:pt x="111" y="105"/>
                      <a:pt x="111" y="105"/>
                      <a:pt x="111" y="105"/>
                    </a:cubicBezTo>
                    <a:cubicBezTo>
                      <a:pt x="111" y="105"/>
                      <a:pt x="111" y="105"/>
                      <a:pt x="111" y="105"/>
                    </a:cubicBezTo>
                    <a:cubicBezTo>
                      <a:pt x="111" y="107"/>
                      <a:pt x="109" y="109"/>
                      <a:pt x="107" y="109"/>
                    </a:cubicBezTo>
                    <a:cubicBezTo>
                      <a:pt x="89" y="110"/>
                      <a:pt x="89" y="110"/>
                      <a:pt x="89" y="110"/>
                    </a:cubicBezTo>
                    <a:cubicBezTo>
                      <a:pt x="89" y="110"/>
                      <a:pt x="89" y="110"/>
                      <a:pt x="89" y="110"/>
                    </a:cubicBezTo>
                    <a:cubicBezTo>
                      <a:pt x="87" y="110"/>
                      <a:pt x="85" y="108"/>
                      <a:pt x="85" y="106"/>
                    </a:cubicBezTo>
                    <a:cubicBezTo>
                      <a:pt x="84" y="94"/>
                      <a:pt x="84" y="94"/>
                      <a:pt x="84" y="94"/>
                    </a:cubicBezTo>
                    <a:cubicBezTo>
                      <a:pt x="84" y="94"/>
                      <a:pt x="84" y="94"/>
                      <a:pt x="84" y="94"/>
                    </a:cubicBezTo>
                    <a:moveTo>
                      <a:pt x="118" y="93"/>
                    </a:moveTo>
                    <a:cubicBezTo>
                      <a:pt x="118" y="91"/>
                      <a:pt x="120" y="89"/>
                      <a:pt x="122" y="89"/>
                    </a:cubicBezTo>
                    <a:cubicBezTo>
                      <a:pt x="140" y="88"/>
                      <a:pt x="140" y="88"/>
                      <a:pt x="140" y="88"/>
                    </a:cubicBezTo>
                    <a:cubicBezTo>
                      <a:pt x="140" y="88"/>
                      <a:pt x="140" y="88"/>
                      <a:pt x="141" y="88"/>
                    </a:cubicBezTo>
                    <a:cubicBezTo>
                      <a:pt x="143" y="88"/>
                      <a:pt x="144" y="90"/>
                      <a:pt x="144" y="92"/>
                    </a:cubicBezTo>
                    <a:cubicBezTo>
                      <a:pt x="145" y="104"/>
                      <a:pt x="145" y="104"/>
                      <a:pt x="145" y="104"/>
                    </a:cubicBezTo>
                    <a:cubicBezTo>
                      <a:pt x="145" y="104"/>
                      <a:pt x="145" y="104"/>
                      <a:pt x="145" y="104"/>
                    </a:cubicBezTo>
                    <a:cubicBezTo>
                      <a:pt x="145" y="107"/>
                      <a:pt x="143" y="108"/>
                      <a:pt x="141" y="108"/>
                    </a:cubicBezTo>
                    <a:cubicBezTo>
                      <a:pt x="123" y="109"/>
                      <a:pt x="123" y="109"/>
                      <a:pt x="123" y="109"/>
                    </a:cubicBezTo>
                    <a:cubicBezTo>
                      <a:pt x="123" y="109"/>
                      <a:pt x="123" y="109"/>
                      <a:pt x="122" y="109"/>
                    </a:cubicBezTo>
                    <a:cubicBezTo>
                      <a:pt x="120" y="109"/>
                      <a:pt x="119" y="107"/>
                      <a:pt x="118" y="105"/>
                    </a:cubicBezTo>
                    <a:cubicBezTo>
                      <a:pt x="118" y="93"/>
                      <a:pt x="118" y="93"/>
                      <a:pt x="118" y="93"/>
                    </a:cubicBezTo>
                    <a:cubicBezTo>
                      <a:pt x="118" y="93"/>
                      <a:pt x="118" y="93"/>
                      <a:pt x="118" y="93"/>
                    </a:cubicBezTo>
                    <a:moveTo>
                      <a:pt x="16" y="43"/>
                    </a:moveTo>
                    <a:cubicBezTo>
                      <a:pt x="16" y="29"/>
                      <a:pt x="27" y="17"/>
                      <a:pt x="41" y="17"/>
                    </a:cubicBezTo>
                    <a:cubicBezTo>
                      <a:pt x="117" y="15"/>
                      <a:pt x="117" y="15"/>
                      <a:pt x="117" y="15"/>
                    </a:cubicBezTo>
                    <a:cubicBezTo>
                      <a:pt x="118" y="15"/>
                      <a:pt x="118" y="15"/>
                      <a:pt x="118" y="15"/>
                    </a:cubicBezTo>
                    <a:cubicBezTo>
                      <a:pt x="132" y="15"/>
                      <a:pt x="143" y="27"/>
                      <a:pt x="144" y="40"/>
                    </a:cubicBezTo>
                    <a:cubicBezTo>
                      <a:pt x="144" y="51"/>
                      <a:pt x="144" y="51"/>
                      <a:pt x="144" y="51"/>
                    </a:cubicBezTo>
                    <a:cubicBezTo>
                      <a:pt x="144" y="51"/>
                      <a:pt x="144" y="51"/>
                      <a:pt x="144" y="51"/>
                    </a:cubicBezTo>
                    <a:cubicBezTo>
                      <a:pt x="144" y="65"/>
                      <a:pt x="133" y="77"/>
                      <a:pt x="119" y="77"/>
                    </a:cubicBezTo>
                    <a:cubicBezTo>
                      <a:pt x="42" y="78"/>
                      <a:pt x="42" y="78"/>
                      <a:pt x="42" y="78"/>
                    </a:cubicBezTo>
                    <a:cubicBezTo>
                      <a:pt x="42" y="78"/>
                      <a:pt x="42" y="78"/>
                      <a:pt x="42" y="78"/>
                    </a:cubicBezTo>
                    <a:cubicBezTo>
                      <a:pt x="28" y="78"/>
                      <a:pt x="16" y="67"/>
                      <a:pt x="16" y="53"/>
                    </a:cubicBezTo>
                    <a:cubicBezTo>
                      <a:pt x="16" y="43"/>
                      <a:pt x="16" y="43"/>
                      <a:pt x="16" y="43"/>
                    </a:cubicBezTo>
                    <a:cubicBezTo>
                      <a:pt x="16" y="43"/>
                      <a:pt x="16" y="43"/>
                      <a:pt x="16" y="43"/>
                    </a:cubicBezTo>
                    <a:moveTo>
                      <a:pt x="118" y="0"/>
                    </a:moveTo>
                    <a:cubicBezTo>
                      <a:pt x="118" y="0"/>
                      <a:pt x="117" y="0"/>
                      <a:pt x="117" y="0"/>
                    </a:cubicBezTo>
                    <a:cubicBezTo>
                      <a:pt x="40" y="2"/>
                      <a:pt x="40" y="2"/>
                      <a:pt x="40" y="2"/>
                    </a:cubicBezTo>
                    <a:cubicBezTo>
                      <a:pt x="18" y="2"/>
                      <a:pt x="0" y="20"/>
                      <a:pt x="0" y="43"/>
                    </a:cubicBezTo>
                    <a:cubicBezTo>
                      <a:pt x="0" y="43"/>
                      <a:pt x="0" y="43"/>
                      <a:pt x="0" y="44"/>
                    </a:cubicBezTo>
                    <a:cubicBezTo>
                      <a:pt x="3" y="164"/>
                      <a:pt x="3" y="164"/>
                      <a:pt x="3" y="164"/>
                    </a:cubicBezTo>
                    <a:cubicBezTo>
                      <a:pt x="3" y="186"/>
                      <a:pt x="22" y="204"/>
                      <a:pt x="44" y="204"/>
                    </a:cubicBezTo>
                    <a:cubicBezTo>
                      <a:pt x="44" y="204"/>
                      <a:pt x="44" y="204"/>
                      <a:pt x="45" y="204"/>
                    </a:cubicBezTo>
                    <a:cubicBezTo>
                      <a:pt x="121" y="202"/>
                      <a:pt x="121" y="202"/>
                      <a:pt x="121" y="202"/>
                    </a:cubicBezTo>
                    <a:cubicBezTo>
                      <a:pt x="144" y="202"/>
                      <a:pt x="162" y="183"/>
                      <a:pt x="162" y="161"/>
                    </a:cubicBezTo>
                    <a:cubicBezTo>
                      <a:pt x="162" y="161"/>
                      <a:pt x="162" y="161"/>
                      <a:pt x="162" y="160"/>
                    </a:cubicBezTo>
                    <a:cubicBezTo>
                      <a:pt x="159" y="40"/>
                      <a:pt x="159" y="40"/>
                      <a:pt x="159" y="40"/>
                    </a:cubicBezTo>
                    <a:cubicBezTo>
                      <a:pt x="158" y="18"/>
                      <a:pt x="140" y="0"/>
                      <a:pt x="118" y="0"/>
                    </a:cubicBezTo>
                  </a:path>
                </a:pathLst>
              </a:custGeom>
              <a:grpFill/>
              <a:ln>
                <a:noFill/>
              </a:ln>
            </p:spPr>
            <p:txBody>
              <a:bodyPr/>
              <a:lstStyle/>
              <a:p>
                <a:pPr>
                  <a:defRPr/>
                </a:pPr>
                <a:endParaRPr lang="zh-CN" altLang="en-US"/>
              </a:p>
            </p:txBody>
          </p:sp>
          <p:sp>
            <p:nvSpPr>
              <p:cNvPr id="663" name="Freeform 356"/>
              <p:cNvSpPr/>
              <p:nvPr/>
            </p:nvSpPr>
            <p:spPr bwMode="auto">
              <a:xfrm>
                <a:off x="2284516" y="3355473"/>
                <a:ext cx="81842" cy="83206"/>
              </a:xfrm>
              <a:custGeom>
                <a:avLst/>
                <a:gdLst>
                  <a:gd name="T0" fmla="*/ 24 w 49"/>
                  <a:gd name="T1" fmla="*/ 0 h 49"/>
                  <a:gd name="T2" fmla="*/ 24 w 49"/>
                  <a:gd name="T3" fmla="*/ 0 h 49"/>
                  <a:gd name="T4" fmla="*/ 17 w 49"/>
                  <a:gd name="T5" fmla="*/ 7 h 49"/>
                  <a:gd name="T6" fmla="*/ 17 w 49"/>
                  <a:gd name="T7" fmla="*/ 7 h 49"/>
                  <a:gd name="T8" fmla="*/ 17 w 49"/>
                  <a:gd name="T9" fmla="*/ 18 h 49"/>
                  <a:gd name="T10" fmla="*/ 7 w 49"/>
                  <a:gd name="T11" fmla="*/ 18 h 49"/>
                  <a:gd name="T12" fmla="*/ 0 w 49"/>
                  <a:gd name="T13" fmla="*/ 25 h 49"/>
                  <a:gd name="T14" fmla="*/ 0 w 49"/>
                  <a:gd name="T15" fmla="*/ 25 h 49"/>
                  <a:gd name="T16" fmla="*/ 7 w 49"/>
                  <a:gd name="T17" fmla="*/ 32 h 49"/>
                  <a:gd name="T18" fmla="*/ 7 w 49"/>
                  <a:gd name="T19" fmla="*/ 32 h 49"/>
                  <a:gd name="T20" fmla="*/ 18 w 49"/>
                  <a:gd name="T21" fmla="*/ 31 h 49"/>
                  <a:gd name="T22" fmla="*/ 18 w 49"/>
                  <a:gd name="T23" fmla="*/ 42 h 49"/>
                  <a:gd name="T24" fmla="*/ 25 w 49"/>
                  <a:gd name="T25" fmla="*/ 49 h 49"/>
                  <a:gd name="T26" fmla="*/ 25 w 49"/>
                  <a:gd name="T27" fmla="*/ 49 h 49"/>
                  <a:gd name="T28" fmla="*/ 32 w 49"/>
                  <a:gd name="T29" fmla="*/ 42 h 49"/>
                  <a:gd name="T30" fmla="*/ 32 w 49"/>
                  <a:gd name="T31" fmla="*/ 42 h 49"/>
                  <a:gd name="T32" fmla="*/ 31 w 49"/>
                  <a:gd name="T33" fmla="*/ 31 h 49"/>
                  <a:gd name="T34" fmla="*/ 42 w 49"/>
                  <a:gd name="T35" fmla="*/ 31 h 49"/>
                  <a:gd name="T36" fmla="*/ 49 w 49"/>
                  <a:gd name="T37" fmla="*/ 24 h 49"/>
                  <a:gd name="T38" fmla="*/ 49 w 49"/>
                  <a:gd name="T39" fmla="*/ 24 h 49"/>
                  <a:gd name="T40" fmla="*/ 42 w 49"/>
                  <a:gd name="T41" fmla="*/ 17 h 49"/>
                  <a:gd name="T42" fmla="*/ 42 w 49"/>
                  <a:gd name="T43" fmla="*/ 17 h 49"/>
                  <a:gd name="T44" fmla="*/ 31 w 49"/>
                  <a:gd name="T45" fmla="*/ 17 h 49"/>
                  <a:gd name="T46" fmla="*/ 31 w 49"/>
                  <a:gd name="T47" fmla="*/ 7 h 49"/>
                  <a:gd name="T48" fmla="*/ 24 w 49"/>
                  <a:gd name="T49" fmla="*/ 0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9" h="49">
                    <a:moveTo>
                      <a:pt x="24" y="0"/>
                    </a:moveTo>
                    <a:cubicBezTo>
                      <a:pt x="24" y="0"/>
                      <a:pt x="24" y="0"/>
                      <a:pt x="24" y="0"/>
                    </a:cubicBezTo>
                    <a:cubicBezTo>
                      <a:pt x="20" y="0"/>
                      <a:pt x="17" y="3"/>
                      <a:pt x="17" y="7"/>
                    </a:cubicBezTo>
                    <a:cubicBezTo>
                      <a:pt x="17" y="7"/>
                      <a:pt x="17" y="7"/>
                      <a:pt x="17" y="7"/>
                    </a:cubicBezTo>
                    <a:cubicBezTo>
                      <a:pt x="17" y="18"/>
                      <a:pt x="17" y="18"/>
                      <a:pt x="17" y="18"/>
                    </a:cubicBezTo>
                    <a:cubicBezTo>
                      <a:pt x="7" y="18"/>
                      <a:pt x="7" y="18"/>
                      <a:pt x="7" y="18"/>
                    </a:cubicBezTo>
                    <a:cubicBezTo>
                      <a:pt x="3" y="18"/>
                      <a:pt x="0" y="21"/>
                      <a:pt x="0" y="25"/>
                    </a:cubicBezTo>
                    <a:cubicBezTo>
                      <a:pt x="0" y="25"/>
                      <a:pt x="0" y="25"/>
                      <a:pt x="0" y="25"/>
                    </a:cubicBezTo>
                    <a:cubicBezTo>
                      <a:pt x="0" y="29"/>
                      <a:pt x="3" y="32"/>
                      <a:pt x="7" y="32"/>
                    </a:cubicBezTo>
                    <a:cubicBezTo>
                      <a:pt x="7" y="32"/>
                      <a:pt x="7" y="32"/>
                      <a:pt x="7" y="32"/>
                    </a:cubicBezTo>
                    <a:cubicBezTo>
                      <a:pt x="18" y="31"/>
                      <a:pt x="18" y="31"/>
                      <a:pt x="18" y="31"/>
                    </a:cubicBezTo>
                    <a:cubicBezTo>
                      <a:pt x="18" y="42"/>
                      <a:pt x="18" y="42"/>
                      <a:pt x="18" y="42"/>
                    </a:cubicBezTo>
                    <a:cubicBezTo>
                      <a:pt x="18" y="46"/>
                      <a:pt x="21" y="49"/>
                      <a:pt x="25" y="49"/>
                    </a:cubicBezTo>
                    <a:cubicBezTo>
                      <a:pt x="25" y="49"/>
                      <a:pt x="25" y="49"/>
                      <a:pt x="25" y="49"/>
                    </a:cubicBezTo>
                    <a:cubicBezTo>
                      <a:pt x="29" y="49"/>
                      <a:pt x="32" y="46"/>
                      <a:pt x="32" y="42"/>
                    </a:cubicBezTo>
                    <a:cubicBezTo>
                      <a:pt x="32" y="42"/>
                      <a:pt x="32" y="42"/>
                      <a:pt x="32" y="42"/>
                    </a:cubicBezTo>
                    <a:cubicBezTo>
                      <a:pt x="31" y="31"/>
                      <a:pt x="31" y="31"/>
                      <a:pt x="31" y="31"/>
                    </a:cubicBezTo>
                    <a:cubicBezTo>
                      <a:pt x="42" y="31"/>
                      <a:pt x="42" y="31"/>
                      <a:pt x="42" y="31"/>
                    </a:cubicBezTo>
                    <a:cubicBezTo>
                      <a:pt x="46" y="31"/>
                      <a:pt x="49" y="28"/>
                      <a:pt x="49" y="24"/>
                    </a:cubicBezTo>
                    <a:cubicBezTo>
                      <a:pt x="49" y="24"/>
                      <a:pt x="49" y="24"/>
                      <a:pt x="49" y="24"/>
                    </a:cubicBezTo>
                    <a:cubicBezTo>
                      <a:pt x="49" y="20"/>
                      <a:pt x="46" y="17"/>
                      <a:pt x="42" y="17"/>
                    </a:cubicBezTo>
                    <a:cubicBezTo>
                      <a:pt x="42" y="17"/>
                      <a:pt x="42" y="17"/>
                      <a:pt x="42" y="17"/>
                    </a:cubicBezTo>
                    <a:cubicBezTo>
                      <a:pt x="31" y="17"/>
                      <a:pt x="31" y="17"/>
                      <a:pt x="31" y="17"/>
                    </a:cubicBezTo>
                    <a:cubicBezTo>
                      <a:pt x="31" y="7"/>
                      <a:pt x="31" y="7"/>
                      <a:pt x="31" y="7"/>
                    </a:cubicBezTo>
                    <a:cubicBezTo>
                      <a:pt x="31" y="3"/>
                      <a:pt x="28" y="0"/>
                      <a:pt x="24" y="0"/>
                    </a:cubicBezTo>
                  </a:path>
                </a:pathLst>
              </a:custGeom>
              <a:grpFill/>
              <a:ln>
                <a:noFill/>
              </a:ln>
            </p:spPr>
            <p:txBody>
              <a:bodyPr/>
              <a:lstStyle/>
              <a:p>
                <a:pPr>
                  <a:defRPr/>
                </a:pPr>
                <a:endParaRPr lang="zh-CN" altLang="en-US"/>
              </a:p>
            </p:txBody>
          </p:sp>
          <p:sp>
            <p:nvSpPr>
              <p:cNvPr id="664" name="Freeform 357"/>
              <p:cNvSpPr/>
              <p:nvPr/>
            </p:nvSpPr>
            <p:spPr bwMode="auto">
              <a:xfrm>
                <a:off x="2382726" y="3382754"/>
                <a:ext cx="81842" cy="23189"/>
              </a:xfrm>
              <a:custGeom>
                <a:avLst/>
                <a:gdLst>
                  <a:gd name="T0" fmla="*/ 42 w 49"/>
                  <a:gd name="T1" fmla="*/ 0 h 14"/>
                  <a:gd name="T2" fmla="*/ 42 w 49"/>
                  <a:gd name="T3" fmla="*/ 0 h 14"/>
                  <a:gd name="T4" fmla="*/ 7 w 49"/>
                  <a:gd name="T5" fmla="*/ 1 h 14"/>
                  <a:gd name="T6" fmla="*/ 0 w 49"/>
                  <a:gd name="T7" fmla="*/ 7 h 14"/>
                  <a:gd name="T8" fmla="*/ 0 w 49"/>
                  <a:gd name="T9" fmla="*/ 8 h 14"/>
                  <a:gd name="T10" fmla="*/ 7 w 49"/>
                  <a:gd name="T11" fmla="*/ 14 h 14"/>
                  <a:gd name="T12" fmla="*/ 7 w 49"/>
                  <a:gd name="T13" fmla="*/ 14 h 14"/>
                  <a:gd name="T14" fmla="*/ 42 w 49"/>
                  <a:gd name="T15" fmla="*/ 14 h 14"/>
                  <a:gd name="T16" fmla="*/ 49 w 49"/>
                  <a:gd name="T17" fmla="*/ 7 h 14"/>
                  <a:gd name="T18" fmla="*/ 49 w 49"/>
                  <a:gd name="T19" fmla="*/ 7 h 14"/>
                  <a:gd name="T20" fmla="*/ 42 w 49"/>
                  <a:gd name="T21"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9" h="14">
                    <a:moveTo>
                      <a:pt x="42" y="0"/>
                    </a:moveTo>
                    <a:cubicBezTo>
                      <a:pt x="42" y="0"/>
                      <a:pt x="42" y="0"/>
                      <a:pt x="42" y="0"/>
                    </a:cubicBezTo>
                    <a:cubicBezTo>
                      <a:pt x="7" y="1"/>
                      <a:pt x="7" y="1"/>
                      <a:pt x="7" y="1"/>
                    </a:cubicBezTo>
                    <a:cubicBezTo>
                      <a:pt x="3" y="1"/>
                      <a:pt x="0" y="4"/>
                      <a:pt x="0" y="7"/>
                    </a:cubicBezTo>
                    <a:cubicBezTo>
                      <a:pt x="0" y="8"/>
                      <a:pt x="0" y="8"/>
                      <a:pt x="0" y="8"/>
                    </a:cubicBezTo>
                    <a:cubicBezTo>
                      <a:pt x="0" y="11"/>
                      <a:pt x="3" y="14"/>
                      <a:pt x="7" y="14"/>
                    </a:cubicBezTo>
                    <a:cubicBezTo>
                      <a:pt x="7" y="14"/>
                      <a:pt x="7" y="14"/>
                      <a:pt x="7" y="14"/>
                    </a:cubicBezTo>
                    <a:cubicBezTo>
                      <a:pt x="42" y="14"/>
                      <a:pt x="42" y="14"/>
                      <a:pt x="42" y="14"/>
                    </a:cubicBezTo>
                    <a:cubicBezTo>
                      <a:pt x="46" y="14"/>
                      <a:pt x="49" y="10"/>
                      <a:pt x="49" y="7"/>
                    </a:cubicBezTo>
                    <a:cubicBezTo>
                      <a:pt x="49" y="7"/>
                      <a:pt x="49" y="7"/>
                      <a:pt x="49" y="7"/>
                    </a:cubicBezTo>
                    <a:cubicBezTo>
                      <a:pt x="49" y="3"/>
                      <a:pt x="46" y="0"/>
                      <a:pt x="42" y="0"/>
                    </a:cubicBezTo>
                  </a:path>
                </a:pathLst>
              </a:custGeom>
              <a:grpFill/>
              <a:ln>
                <a:noFill/>
              </a:ln>
            </p:spPr>
            <p:txBody>
              <a:bodyPr/>
              <a:lstStyle/>
              <a:p>
                <a:pPr>
                  <a:defRPr/>
                </a:pPr>
                <a:endParaRPr lang="zh-CN" altLang="en-US"/>
              </a:p>
            </p:txBody>
          </p:sp>
        </p:grpSp>
        <p:grpSp>
          <p:nvGrpSpPr>
            <p:cNvPr id="521" name="组合 520"/>
            <p:cNvGrpSpPr/>
            <p:nvPr/>
          </p:nvGrpSpPr>
          <p:grpSpPr>
            <a:xfrm>
              <a:off x="7563617" y="3404290"/>
              <a:ext cx="470592" cy="361469"/>
              <a:chOff x="1702075" y="3332285"/>
              <a:chExt cx="470592" cy="361469"/>
            </a:xfrm>
            <a:solidFill>
              <a:schemeClr val="bg1">
                <a:lumMod val="75000"/>
              </a:schemeClr>
            </a:solidFill>
          </p:grpSpPr>
          <p:sp>
            <p:nvSpPr>
              <p:cNvPr id="650" name="Freeform 224"/>
              <p:cNvSpPr>
                <a:spLocks noEditPoints="1"/>
              </p:cNvSpPr>
              <p:nvPr/>
            </p:nvSpPr>
            <p:spPr bwMode="auto">
              <a:xfrm>
                <a:off x="1702075" y="3332285"/>
                <a:ext cx="470592" cy="361469"/>
              </a:xfrm>
              <a:custGeom>
                <a:avLst/>
                <a:gdLst>
                  <a:gd name="T0" fmla="*/ 221 w 279"/>
                  <a:gd name="T1" fmla="*/ 2 h 215"/>
                  <a:gd name="T2" fmla="*/ 39 w 279"/>
                  <a:gd name="T3" fmla="*/ 20 h 215"/>
                  <a:gd name="T4" fmla="*/ 3 w 279"/>
                  <a:gd name="T5" fmla="*/ 65 h 215"/>
                  <a:gd name="T6" fmla="*/ 14 w 279"/>
                  <a:gd name="T7" fmla="*/ 176 h 215"/>
                  <a:gd name="T8" fmla="*/ 59 w 279"/>
                  <a:gd name="T9" fmla="*/ 213 h 215"/>
                  <a:gd name="T10" fmla="*/ 240 w 279"/>
                  <a:gd name="T11" fmla="*/ 195 h 215"/>
                  <a:gd name="T12" fmla="*/ 277 w 279"/>
                  <a:gd name="T13" fmla="*/ 151 h 215"/>
                  <a:gd name="T14" fmla="*/ 266 w 279"/>
                  <a:gd name="T15" fmla="*/ 39 h 215"/>
                  <a:gd name="T16" fmla="*/ 221 w 279"/>
                  <a:gd name="T17" fmla="*/ 2 h 215"/>
                  <a:gd name="T18" fmla="*/ 41 w 279"/>
                  <a:gd name="T19" fmla="*/ 38 h 215"/>
                  <a:gd name="T20" fmla="*/ 223 w 279"/>
                  <a:gd name="T21" fmla="*/ 20 h 215"/>
                  <a:gd name="T22" fmla="*/ 248 w 279"/>
                  <a:gd name="T23" fmla="*/ 40 h 215"/>
                  <a:gd name="T24" fmla="*/ 249 w 279"/>
                  <a:gd name="T25" fmla="*/ 51 h 215"/>
                  <a:gd name="T26" fmla="*/ 21 w 279"/>
                  <a:gd name="T27" fmla="*/ 73 h 215"/>
                  <a:gd name="T28" fmla="*/ 20 w 279"/>
                  <a:gd name="T29" fmla="*/ 63 h 215"/>
                  <a:gd name="T30" fmla="*/ 41 w 279"/>
                  <a:gd name="T31" fmla="*/ 38 h 215"/>
                  <a:gd name="T32" fmla="*/ 238 w 279"/>
                  <a:gd name="T33" fmla="*/ 178 h 215"/>
                  <a:gd name="T34" fmla="*/ 57 w 279"/>
                  <a:gd name="T35" fmla="*/ 195 h 215"/>
                  <a:gd name="T36" fmla="*/ 31 w 279"/>
                  <a:gd name="T37" fmla="*/ 175 h 215"/>
                  <a:gd name="T38" fmla="*/ 26 w 279"/>
                  <a:gd name="T39" fmla="*/ 117 h 215"/>
                  <a:gd name="T40" fmla="*/ 253 w 279"/>
                  <a:gd name="T41" fmla="*/ 95 h 215"/>
                  <a:gd name="T42" fmla="*/ 259 w 279"/>
                  <a:gd name="T43" fmla="*/ 152 h 215"/>
                  <a:gd name="T44" fmla="*/ 238 w 279"/>
                  <a:gd name="T45" fmla="*/ 178 h 2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79" h="215">
                    <a:moveTo>
                      <a:pt x="221" y="2"/>
                    </a:moveTo>
                    <a:cubicBezTo>
                      <a:pt x="39" y="20"/>
                      <a:pt x="39" y="20"/>
                      <a:pt x="39" y="20"/>
                    </a:cubicBezTo>
                    <a:cubicBezTo>
                      <a:pt x="17" y="22"/>
                      <a:pt x="0" y="42"/>
                      <a:pt x="3" y="65"/>
                    </a:cubicBezTo>
                    <a:cubicBezTo>
                      <a:pt x="14" y="176"/>
                      <a:pt x="14" y="176"/>
                      <a:pt x="14" y="176"/>
                    </a:cubicBezTo>
                    <a:cubicBezTo>
                      <a:pt x="16" y="199"/>
                      <a:pt x="36" y="215"/>
                      <a:pt x="59" y="213"/>
                    </a:cubicBezTo>
                    <a:cubicBezTo>
                      <a:pt x="240" y="195"/>
                      <a:pt x="240" y="195"/>
                      <a:pt x="240" y="195"/>
                    </a:cubicBezTo>
                    <a:cubicBezTo>
                      <a:pt x="263" y="193"/>
                      <a:pt x="279" y="173"/>
                      <a:pt x="277" y="151"/>
                    </a:cubicBezTo>
                    <a:cubicBezTo>
                      <a:pt x="266" y="39"/>
                      <a:pt x="266" y="39"/>
                      <a:pt x="266" y="39"/>
                    </a:cubicBezTo>
                    <a:cubicBezTo>
                      <a:pt x="264" y="16"/>
                      <a:pt x="243" y="0"/>
                      <a:pt x="221" y="2"/>
                    </a:cubicBezTo>
                    <a:moveTo>
                      <a:pt x="41" y="38"/>
                    </a:moveTo>
                    <a:cubicBezTo>
                      <a:pt x="223" y="20"/>
                      <a:pt x="223" y="20"/>
                      <a:pt x="223" y="20"/>
                    </a:cubicBezTo>
                    <a:cubicBezTo>
                      <a:pt x="235" y="18"/>
                      <a:pt x="247" y="28"/>
                      <a:pt x="248" y="40"/>
                    </a:cubicBezTo>
                    <a:cubicBezTo>
                      <a:pt x="249" y="51"/>
                      <a:pt x="249" y="51"/>
                      <a:pt x="249" y="51"/>
                    </a:cubicBezTo>
                    <a:cubicBezTo>
                      <a:pt x="21" y="73"/>
                      <a:pt x="21" y="73"/>
                      <a:pt x="21" y="73"/>
                    </a:cubicBezTo>
                    <a:cubicBezTo>
                      <a:pt x="20" y="63"/>
                      <a:pt x="20" y="63"/>
                      <a:pt x="20" y="63"/>
                    </a:cubicBezTo>
                    <a:cubicBezTo>
                      <a:pt x="19" y="50"/>
                      <a:pt x="29" y="39"/>
                      <a:pt x="41" y="38"/>
                    </a:cubicBezTo>
                    <a:moveTo>
                      <a:pt x="238" y="178"/>
                    </a:moveTo>
                    <a:cubicBezTo>
                      <a:pt x="57" y="195"/>
                      <a:pt x="57" y="195"/>
                      <a:pt x="57" y="195"/>
                    </a:cubicBezTo>
                    <a:cubicBezTo>
                      <a:pt x="44" y="197"/>
                      <a:pt x="33" y="187"/>
                      <a:pt x="31" y="175"/>
                    </a:cubicBezTo>
                    <a:cubicBezTo>
                      <a:pt x="26" y="117"/>
                      <a:pt x="26" y="117"/>
                      <a:pt x="26" y="117"/>
                    </a:cubicBezTo>
                    <a:cubicBezTo>
                      <a:pt x="253" y="95"/>
                      <a:pt x="253" y="95"/>
                      <a:pt x="253" y="95"/>
                    </a:cubicBezTo>
                    <a:cubicBezTo>
                      <a:pt x="259" y="152"/>
                      <a:pt x="259" y="152"/>
                      <a:pt x="259" y="152"/>
                    </a:cubicBezTo>
                    <a:cubicBezTo>
                      <a:pt x="260" y="165"/>
                      <a:pt x="251" y="176"/>
                      <a:pt x="238" y="178"/>
                    </a:cubicBezTo>
                  </a:path>
                </a:pathLst>
              </a:custGeom>
              <a:grpFill/>
              <a:ln>
                <a:noFill/>
              </a:ln>
            </p:spPr>
            <p:txBody>
              <a:bodyPr/>
              <a:lstStyle/>
              <a:p>
                <a:pPr>
                  <a:defRPr/>
                </a:pPr>
                <a:endParaRPr lang="zh-CN" altLang="en-US"/>
              </a:p>
            </p:txBody>
          </p:sp>
          <p:sp>
            <p:nvSpPr>
              <p:cNvPr id="651" name="Freeform 225"/>
              <p:cNvSpPr/>
              <p:nvPr/>
            </p:nvSpPr>
            <p:spPr bwMode="auto">
              <a:xfrm>
                <a:off x="1777096" y="3531434"/>
                <a:ext cx="216882" cy="50470"/>
              </a:xfrm>
              <a:custGeom>
                <a:avLst/>
                <a:gdLst>
                  <a:gd name="T0" fmla="*/ 129 w 129"/>
                  <a:gd name="T1" fmla="*/ 9 h 30"/>
                  <a:gd name="T2" fmla="*/ 121 w 129"/>
                  <a:gd name="T3" fmla="*/ 19 h 30"/>
                  <a:gd name="T4" fmla="*/ 11 w 129"/>
                  <a:gd name="T5" fmla="*/ 30 h 30"/>
                  <a:gd name="T6" fmla="*/ 1 w 129"/>
                  <a:gd name="T7" fmla="*/ 21 h 30"/>
                  <a:gd name="T8" fmla="*/ 9 w 129"/>
                  <a:gd name="T9" fmla="*/ 11 h 30"/>
                  <a:gd name="T10" fmla="*/ 119 w 129"/>
                  <a:gd name="T11" fmla="*/ 1 h 30"/>
                  <a:gd name="T12" fmla="*/ 129 w 129"/>
                  <a:gd name="T13" fmla="*/ 9 h 30"/>
                </a:gdLst>
                <a:ahLst/>
                <a:cxnLst>
                  <a:cxn ang="0">
                    <a:pos x="T0" y="T1"/>
                  </a:cxn>
                  <a:cxn ang="0">
                    <a:pos x="T2" y="T3"/>
                  </a:cxn>
                  <a:cxn ang="0">
                    <a:pos x="T4" y="T5"/>
                  </a:cxn>
                  <a:cxn ang="0">
                    <a:pos x="T6" y="T7"/>
                  </a:cxn>
                  <a:cxn ang="0">
                    <a:pos x="T8" y="T9"/>
                  </a:cxn>
                  <a:cxn ang="0">
                    <a:pos x="T10" y="T11"/>
                  </a:cxn>
                  <a:cxn ang="0">
                    <a:pos x="T12" y="T13"/>
                  </a:cxn>
                </a:cxnLst>
                <a:rect l="0" t="0" r="r" b="b"/>
                <a:pathLst>
                  <a:path w="129" h="30">
                    <a:moveTo>
                      <a:pt x="129" y="9"/>
                    </a:moveTo>
                    <a:cubicBezTo>
                      <a:pt x="129" y="14"/>
                      <a:pt x="126" y="18"/>
                      <a:pt x="121" y="19"/>
                    </a:cubicBezTo>
                    <a:cubicBezTo>
                      <a:pt x="11" y="30"/>
                      <a:pt x="11" y="30"/>
                      <a:pt x="11" y="30"/>
                    </a:cubicBezTo>
                    <a:cubicBezTo>
                      <a:pt x="6" y="30"/>
                      <a:pt x="1" y="26"/>
                      <a:pt x="1" y="21"/>
                    </a:cubicBezTo>
                    <a:cubicBezTo>
                      <a:pt x="0" y="16"/>
                      <a:pt x="4" y="12"/>
                      <a:pt x="9" y="11"/>
                    </a:cubicBezTo>
                    <a:cubicBezTo>
                      <a:pt x="119" y="1"/>
                      <a:pt x="119" y="1"/>
                      <a:pt x="119" y="1"/>
                    </a:cubicBezTo>
                    <a:cubicBezTo>
                      <a:pt x="124" y="0"/>
                      <a:pt x="128" y="4"/>
                      <a:pt x="129" y="9"/>
                    </a:cubicBezTo>
                  </a:path>
                </a:pathLst>
              </a:custGeom>
              <a:grpFill/>
              <a:ln>
                <a:noFill/>
              </a:ln>
            </p:spPr>
            <p:txBody>
              <a:bodyPr/>
              <a:lstStyle/>
              <a:p>
                <a:pPr>
                  <a:defRPr/>
                </a:pPr>
                <a:endParaRPr lang="zh-CN" altLang="en-US"/>
              </a:p>
            </p:txBody>
          </p:sp>
          <p:sp>
            <p:nvSpPr>
              <p:cNvPr id="652" name="Freeform 226"/>
              <p:cNvSpPr/>
              <p:nvPr/>
            </p:nvSpPr>
            <p:spPr bwMode="auto">
              <a:xfrm>
                <a:off x="1781188" y="3594179"/>
                <a:ext cx="129584" cy="40921"/>
              </a:xfrm>
              <a:custGeom>
                <a:avLst/>
                <a:gdLst>
                  <a:gd name="T0" fmla="*/ 77 w 77"/>
                  <a:gd name="T1" fmla="*/ 8 h 24"/>
                  <a:gd name="T2" fmla="*/ 69 w 77"/>
                  <a:gd name="T3" fmla="*/ 18 h 24"/>
                  <a:gd name="T4" fmla="*/ 11 w 77"/>
                  <a:gd name="T5" fmla="*/ 24 h 24"/>
                  <a:gd name="T6" fmla="*/ 1 w 77"/>
                  <a:gd name="T7" fmla="*/ 16 h 24"/>
                  <a:gd name="T8" fmla="*/ 9 w 77"/>
                  <a:gd name="T9" fmla="*/ 6 h 24"/>
                  <a:gd name="T10" fmla="*/ 67 w 77"/>
                  <a:gd name="T11" fmla="*/ 0 h 24"/>
                  <a:gd name="T12" fmla="*/ 77 w 77"/>
                  <a:gd name="T13" fmla="*/ 8 h 24"/>
                </a:gdLst>
                <a:ahLst/>
                <a:cxnLst>
                  <a:cxn ang="0">
                    <a:pos x="T0" y="T1"/>
                  </a:cxn>
                  <a:cxn ang="0">
                    <a:pos x="T2" y="T3"/>
                  </a:cxn>
                  <a:cxn ang="0">
                    <a:pos x="T4" y="T5"/>
                  </a:cxn>
                  <a:cxn ang="0">
                    <a:pos x="T6" y="T7"/>
                  </a:cxn>
                  <a:cxn ang="0">
                    <a:pos x="T8" y="T9"/>
                  </a:cxn>
                  <a:cxn ang="0">
                    <a:pos x="T10" y="T11"/>
                  </a:cxn>
                  <a:cxn ang="0">
                    <a:pos x="T12" y="T13"/>
                  </a:cxn>
                </a:cxnLst>
                <a:rect l="0" t="0" r="r" b="b"/>
                <a:pathLst>
                  <a:path w="77" h="24">
                    <a:moveTo>
                      <a:pt x="77" y="8"/>
                    </a:moveTo>
                    <a:cubicBezTo>
                      <a:pt x="77" y="13"/>
                      <a:pt x="74" y="18"/>
                      <a:pt x="69" y="18"/>
                    </a:cubicBezTo>
                    <a:cubicBezTo>
                      <a:pt x="11" y="24"/>
                      <a:pt x="11" y="24"/>
                      <a:pt x="11" y="24"/>
                    </a:cubicBezTo>
                    <a:cubicBezTo>
                      <a:pt x="6" y="24"/>
                      <a:pt x="1" y="21"/>
                      <a:pt x="1" y="16"/>
                    </a:cubicBezTo>
                    <a:cubicBezTo>
                      <a:pt x="0" y="11"/>
                      <a:pt x="4" y="6"/>
                      <a:pt x="9" y="6"/>
                    </a:cubicBezTo>
                    <a:cubicBezTo>
                      <a:pt x="67" y="0"/>
                      <a:pt x="67" y="0"/>
                      <a:pt x="67" y="0"/>
                    </a:cubicBezTo>
                    <a:cubicBezTo>
                      <a:pt x="72" y="0"/>
                      <a:pt x="76" y="3"/>
                      <a:pt x="77" y="8"/>
                    </a:cubicBezTo>
                  </a:path>
                </a:pathLst>
              </a:custGeom>
              <a:grpFill/>
              <a:ln>
                <a:noFill/>
              </a:ln>
            </p:spPr>
            <p:txBody>
              <a:bodyPr/>
              <a:lstStyle/>
              <a:p>
                <a:pPr>
                  <a:defRPr/>
                </a:pPr>
                <a:endParaRPr lang="zh-CN" altLang="en-US"/>
              </a:p>
            </p:txBody>
          </p:sp>
          <p:sp>
            <p:nvSpPr>
              <p:cNvPr id="653" name="Freeform 358"/>
              <p:cNvSpPr>
                <a:spLocks noEditPoints="1"/>
              </p:cNvSpPr>
              <p:nvPr/>
            </p:nvSpPr>
            <p:spPr bwMode="auto">
              <a:xfrm>
                <a:off x="1706165" y="3335012"/>
                <a:ext cx="463771" cy="356013"/>
              </a:xfrm>
              <a:custGeom>
                <a:avLst/>
                <a:gdLst>
                  <a:gd name="T0" fmla="*/ 24 w 275"/>
                  <a:gd name="T1" fmla="*/ 115 h 211"/>
                  <a:gd name="T2" fmla="*/ 24 w 275"/>
                  <a:gd name="T3" fmla="*/ 115 h 211"/>
                  <a:gd name="T4" fmla="*/ 251 w 275"/>
                  <a:gd name="T5" fmla="*/ 93 h 211"/>
                  <a:gd name="T6" fmla="*/ 257 w 275"/>
                  <a:gd name="T7" fmla="*/ 150 h 211"/>
                  <a:gd name="T8" fmla="*/ 257 w 275"/>
                  <a:gd name="T9" fmla="*/ 153 h 211"/>
                  <a:gd name="T10" fmla="*/ 236 w 275"/>
                  <a:gd name="T11" fmla="*/ 176 h 211"/>
                  <a:gd name="T12" fmla="*/ 55 w 275"/>
                  <a:gd name="T13" fmla="*/ 193 h 211"/>
                  <a:gd name="T14" fmla="*/ 53 w 275"/>
                  <a:gd name="T15" fmla="*/ 194 h 211"/>
                  <a:gd name="T16" fmla="*/ 29 w 275"/>
                  <a:gd name="T17" fmla="*/ 173 h 211"/>
                  <a:gd name="T18" fmla="*/ 24 w 275"/>
                  <a:gd name="T19" fmla="*/ 115 h 211"/>
                  <a:gd name="T20" fmla="*/ 18 w 275"/>
                  <a:gd name="T21" fmla="*/ 59 h 211"/>
                  <a:gd name="T22" fmla="*/ 39 w 275"/>
                  <a:gd name="T23" fmla="*/ 36 h 211"/>
                  <a:gd name="T24" fmla="*/ 221 w 275"/>
                  <a:gd name="T25" fmla="*/ 18 h 211"/>
                  <a:gd name="T26" fmla="*/ 223 w 275"/>
                  <a:gd name="T27" fmla="*/ 18 h 211"/>
                  <a:gd name="T28" fmla="*/ 246 w 275"/>
                  <a:gd name="T29" fmla="*/ 38 h 211"/>
                  <a:gd name="T30" fmla="*/ 247 w 275"/>
                  <a:gd name="T31" fmla="*/ 49 h 211"/>
                  <a:gd name="T32" fmla="*/ 19 w 275"/>
                  <a:gd name="T33" fmla="*/ 71 h 211"/>
                  <a:gd name="T34" fmla="*/ 18 w 275"/>
                  <a:gd name="T35" fmla="*/ 61 h 211"/>
                  <a:gd name="T36" fmla="*/ 18 w 275"/>
                  <a:gd name="T37" fmla="*/ 59 h 211"/>
                  <a:gd name="T38" fmla="*/ 223 w 275"/>
                  <a:gd name="T39" fmla="*/ 0 h 211"/>
                  <a:gd name="T40" fmla="*/ 219 w 275"/>
                  <a:gd name="T41" fmla="*/ 0 h 211"/>
                  <a:gd name="T42" fmla="*/ 37 w 275"/>
                  <a:gd name="T43" fmla="*/ 18 h 211"/>
                  <a:gd name="T44" fmla="*/ 0 w 275"/>
                  <a:gd name="T45" fmla="*/ 59 h 211"/>
                  <a:gd name="T46" fmla="*/ 1 w 275"/>
                  <a:gd name="T47" fmla="*/ 63 h 211"/>
                  <a:gd name="T48" fmla="*/ 12 w 275"/>
                  <a:gd name="T49" fmla="*/ 174 h 211"/>
                  <a:gd name="T50" fmla="*/ 52 w 275"/>
                  <a:gd name="T51" fmla="*/ 211 h 211"/>
                  <a:gd name="T52" fmla="*/ 57 w 275"/>
                  <a:gd name="T53" fmla="*/ 211 h 211"/>
                  <a:gd name="T54" fmla="*/ 238 w 275"/>
                  <a:gd name="T55" fmla="*/ 193 h 211"/>
                  <a:gd name="T56" fmla="*/ 275 w 275"/>
                  <a:gd name="T57" fmla="*/ 153 h 211"/>
                  <a:gd name="T58" fmla="*/ 275 w 275"/>
                  <a:gd name="T59" fmla="*/ 149 h 211"/>
                  <a:gd name="T60" fmla="*/ 264 w 275"/>
                  <a:gd name="T61" fmla="*/ 37 h 211"/>
                  <a:gd name="T62" fmla="*/ 223 w 275"/>
                  <a:gd name="T63" fmla="*/ 0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75" h="211">
                    <a:moveTo>
                      <a:pt x="24" y="115"/>
                    </a:moveTo>
                    <a:cubicBezTo>
                      <a:pt x="24" y="115"/>
                      <a:pt x="24" y="115"/>
                      <a:pt x="24" y="115"/>
                    </a:cubicBezTo>
                    <a:cubicBezTo>
                      <a:pt x="251" y="93"/>
                      <a:pt x="251" y="93"/>
                      <a:pt x="251" y="93"/>
                    </a:cubicBezTo>
                    <a:cubicBezTo>
                      <a:pt x="257" y="150"/>
                      <a:pt x="257" y="150"/>
                      <a:pt x="257" y="150"/>
                    </a:cubicBezTo>
                    <a:cubicBezTo>
                      <a:pt x="257" y="151"/>
                      <a:pt x="257" y="152"/>
                      <a:pt x="257" y="153"/>
                    </a:cubicBezTo>
                    <a:cubicBezTo>
                      <a:pt x="257" y="164"/>
                      <a:pt x="248" y="174"/>
                      <a:pt x="236" y="176"/>
                    </a:cubicBezTo>
                    <a:cubicBezTo>
                      <a:pt x="55" y="193"/>
                      <a:pt x="55" y="193"/>
                      <a:pt x="55" y="193"/>
                    </a:cubicBezTo>
                    <a:cubicBezTo>
                      <a:pt x="54" y="194"/>
                      <a:pt x="53" y="194"/>
                      <a:pt x="53" y="194"/>
                    </a:cubicBezTo>
                    <a:cubicBezTo>
                      <a:pt x="41" y="194"/>
                      <a:pt x="31" y="185"/>
                      <a:pt x="29" y="173"/>
                    </a:cubicBezTo>
                    <a:cubicBezTo>
                      <a:pt x="24" y="115"/>
                      <a:pt x="24" y="115"/>
                      <a:pt x="24" y="115"/>
                    </a:cubicBezTo>
                    <a:moveTo>
                      <a:pt x="18" y="59"/>
                    </a:moveTo>
                    <a:cubicBezTo>
                      <a:pt x="18" y="47"/>
                      <a:pt x="27" y="37"/>
                      <a:pt x="39" y="36"/>
                    </a:cubicBezTo>
                    <a:cubicBezTo>
                      <a:pt x="221" y="18"/>
                      <a:pt x="221" y="18"/>
                      <a:pt x="221" y="18"/>
                    </a:cubicBezTo>
                    <a:cubicBezTo>
                      <a:pt x="221" y="18"/>
                      <a:pt x="222" y="18"/>
                      <a:pt x="223" y="18"/>
                    </a:cubicBezTo>
                    <a:cubicBezTo>
                      <a:pt x="235" y="18"/>
                      <a:pt x="245" y="27"/>
                      <a:pt x="246" y="38"/>
                    </a:cubicBezTo>
                    <a:cubicBezTo>
                      <a:pt x="247" y="49"/>
                      <a:pt x="247" y="49"/>
                      <a:pt x="247" y="49"/>
                    </a:cubicBezTo>
                    <a:cubicBezTo>
                      <a:pt x="19" y="71"/>
                      <a:pt x="19" y="71"/>
                      <a:pt x="19" y="71"/>
                    </a:cubicBezTo>
                    <a:cubicBezTo>
                      <a:pt x="18" y="61"/>
                      <a:pt x="18" y="61"/>
                      <a:pt x="18" y="61"/>
                    </a:cubicBezTo>
                    <a:cubicBezTo>
                      <a:pt x="18" y="60"/>
                      <a:pt x="18" y="59"/>
                      <a:pt x="18" y="59"/>
                    </a:cubicBezTo>
                    <a:moveTo>
                      <a:pt x="223" y="0"/>
                    </a:moveTo>
                    <a:cubicBezTo>
                      <a:pt x="222" y="0"/>
                      <a:pt x="220" y="0"/>
                      <a:pt x="219" y="0"/>
                    </a:cubicBezTo>
                    <a:cubicBezTo>
                      <a:pt x="37" y="18"/>
                      <a:pt x="37" y="18"/>
                      <a:pt x="37" y="18"/>
                    </a:cubicBezTo>
                    <a:cubicBezTo>
                      <a:pt x="16" y="20"/>
                      <a:pt x="0" y="38"/>
                      <a:pt x="0" y="59"/>
                    </a:cubicBezTo>
                    <a:cubicBezTo>
                      <a:pt x="0" y="60"/>
                      <a:pt x="1" y="61"/>
                      <a:pt x="1" y="63"/>
                    </a:cubicBezTo>
                    <a:cubicBezTo>
                      <a:pt x="12" y="174"/>
                      <a:pt x="12" y="174"/>
                      <a:pt x="12" y="174"/>
                    </a:cubicBezTo>
                    <a:cubicBezTo>
                      <a:pt x="14" y="196"/>
                      <a:pt x="32" y="211"/>
                      <a:pt x="52" y="211"/>
                    </a:cubicBezTo>
                    <a:cubicBezTo>
                      <a:pt x="54" y="211"/>
                      <a:pt x="55" y="211"/>
                      <a:pt x="57" y="211"/>
                    </a:cubicBezTo>
                    <a:cubicBezTo>
                      <a:pt x="238" y="193"/>
                      <a:pt x="238" y="193"/>
                      <a:pt x="238" y="193"/>
                    </a:cubicBezTo>
                    <a:cubicBezTo>
                      <a:pt x="259" y="191"/>
                      <a:pt x="275" y="173"/>
                      <a:pt x="275" y="153"/>
                    </a:cubicBezTo>
                    <a:cubicBezTo>
                      <a:pt x="275" y="151"/>
                      <a:pt x="275" y="150"/>
                      <a:pt x="275" y="149"/>
                    </a:cubicBezTo>
                    <a:cubicBezTo>
                      <a:pt x="264" y="37"/>
                      <a:pt x="264" y="37"/>
                      <a:pt x="264" y="37"/>
                    </a:cubicBezTo>
                    <a:cubicBezTo>
                      <a:pt x="262" y="16"/>
                      <a:pt x="244" y="0"/>
                      <a:pt x="223" y="0"/>
                    </a:cubicBezTo>
                  </a:path>
                </a:pathLst>
              </a:custGeom>
              <a:grpFill/>
              <a:ln>
                <a:noFill/>
              </a:ln>
            </p:spPr>
            <p:txBody>
              <a:bodyPr/>
              <a:lstStyle/>
              <a:p>
                <a:pPr>
                  <a:defRPr/>
                </a:pPr>
                <a:endParaRPr lang="zh-CN" altLang="en-US"/>
              </a:p>
            </p:txBody>
          </p:sp>
          <p:sp>
            <p:nvSpPr>
              <p:cNvPr id="654" name="Freeform 359"/>
              <p:cNvSpPr>
                <a:spLocks noEditPoints="1"/>
              </p:cNvSpPr>
              <p:nvPr/>
            </p:nvSpPr>
            <p:spPr bwMode="auto">
              <a:xfrm>
                <a:off x="1778459" y="3532797"/>
                <a:ext cx="200513" cy="49105"/>
              </a:xfrm>
              <a:custGeom>
                <a:avLst/>
                <a:gdLst>
                  <a:gd name="T0" fmla="*/ 9 w 119"/>
                  <a:gd name="T1" fmla="*/ 29 h 29"/>
                  <a:gd name="T2" fmla="*/ 9 w 119"/>
                  <a:gd name="T3" fmla="*/ 29 h 29"/>
                  <a:gd name="T4" fmla="*/ 9 w 119"/>
                  <a:gd name="T5" fmla="*/ 29 h 29"/>
                  <a:gd name="T6" fmla="*/ 9 w 119"/>
                  <a:gd name="T7" fmla="*/ 29 h 29"/>
                  <a:gd name="T8" fmla="*/ 10 w 119"/>
                  <a:gd name="T9" fmla="*/ 29 h 29"/>
                  <a:gd name="T10" fmla="*/ 9 w 119"/>
                  <a:gd name="T11" fmla="*/ 29 h 29"/>
                  <a:gd name="T12" fmla="*/ 10 w 119"/>
                  <a:gd name="T13" fmla="*/ 29 h 29"/>
                  <a:gd name="T14" fmla="*/ 0 w 119"/>
                  <a:gd name="T15" fmla="*/ 20 h 29"/>
                  <a:gd name="T16" fmla="*/ 0 w 119"/>
                  <a:gd name="T17" fmla="*/ 21 h 29"/>
                  <a:gd name="T18" fmla="*/ 0 w 119"/>
                  <a:gd name="T19" fmla="*/ 20 h 29"/>
                  <a:gd name="T20" fmla="*/ 119 w 119"/>
                  <a:gd name="T21" fmla="*/ 0 h 29"/>
                  <a:gd name="T22" fmla="*/ 118 w 119"/>
                  <a:gd name="T23" fmla="*/ 0 h 29"/>
                  <a:gd name="T24" fmla="*/ 8 w 119"/>
                  <a:gd name="T25" fmla="*/ 10 h 29"/>
                  <a:gd name="T26" fmla="*/ 0 w 119"/>
                  <a:gd name="T27" fmla="*/ 20 h 29"/>
                  <a:gd name="T28" fmla="*/ 8 w 119"/>
                  <a:gd name="T29" fmla="*/ 10 h 29"/>
                  <a:gd name="T30" fmla="*/ 118 w 119"/>
                  <a:gd name="T31" fmla="*/ 0 h 29"/>
                  <a:gd name="T32" fmla="*/ 119 w 119"/>
                  <a:gd name="T33" fmla="*/ 0 h 29"/>
                  <a:gd name="T34" fmla="*/ 119 w 119"/>
                  <a:gd name="T35" fmla="*/ 0 h 29"/>
                  <a:gd name="T36" fmla="*/ 119 w 119"/>
                  <a:gd name="T37" fmla="*/ 0 h 29"/>
                  <a:gd name="T38" fmla="*/ 119 w 119"/>
                  <a:gd name="T39" fmla="*/ 0 h 29"/>
                  <a:gd name="T40" fmla="*/ 119 w 119"/>
                  <a:gd name="T41" fmla="*/ 0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19" h="29">
                    <a:moveTo>
                      <a:pt x="9" y="29"/>
                    </a:moveTo>
                    <a:cubicBezTo>
                      <a:pt x="9" y="29"/>
                      <a:pt x="9" y="29"/>
                      <a:pt x="9" y="29"/>
                    </a:cubicBezTo>
                    <a:cubicBezTo>
                      <a:pt x="9" y="29"/>
                      <a:pt x="9" y="29"/>
                      <a:pt x="9" y="29"/>
                    </a:cubicBezTo>
                    <a:cubicBezTo>
                      <a:pt x="9" y="29"/>
                      <a:pt x="9" y="29"/>
                      <a:pt x="9" y="29"/>
                    </a:cubicBezTo>
                    <a:moveTo>
                      <a:pt x="10" y="29"/>
                    </a:moveTo>
                    <a:cubicBezTo>
                      <a:pt x="9" y="29"/>
                      <a:pt x="9" y="29"/>
                      <a:pt x="9" y="29"/>
                    </a:cubicBezTo>
                    <a:cubicBezTo>
                      <a:pt x="9" y="29"/>
                      <a:pt x="9" y="29"/>
                      <a:pt x="10" y="29"/>
                    </a:cubicBezTo>
                    <a:moveTo>
                      <a:pt x="0" y="20"/>
                    </a:moveTo>
                    <a:cubicBezTo>
                      <a:pt x="0" y="21"/>
                      <a:pt x="0" y="21"/>
                      <a:pt x="0" y="21"/>
                    </a:cubicBezTo>
                    <a:cubicBezTo>
                      <a:pt x="0" y="21"/>
                      <a:pt x="0" y="21"/>
                      <a:pt x="0" y="20"/>
                    </a:cubicBezTo>
                    <a:moveTo>
                      <a:pt x="119" y="0"/>
                    </a:moveTo>
                    <a:cubicBezTo>
                      <a:pt x="119" y="0"/>
                      <a:pt x="118" y="0"/>
                      <a:pt x="118" y="0"/>
                    </a:cubicBezTo>
                    <a:cubicBezTo>
                      <a:pt x="8" y="10"/>
                      <a:pt x="8" y="10"/>
                      <a:pt x="8" y="10"/>
                    </a:cubicBezTo>
                    <a:cubicBezTo>
                      <a:pt x="3" y="11"/>
                      <a:pt x="0" y="15"/>
                      <a:pt x="0" y="20"/>
                    </a:cubicBezTo>
                    <a:cubicBezTo>
                      <a:pt x="0" y="15"/>
                      <a:pt x="3" y="11"/>
                      <a:pt x="8" y="10"/>
                    </a:cubicBezTo>
                    <a:cubicBezTo>
                      <a:pt x="118" y="0"/>
                      <a:pt x="118" y="0"/>
                      <a:pt x="118" y="0"/>
                    </a:cubicBezTo>
                    <a:cubicBezTo>
                      <a:pt x="118" y="0"/>
                      <a:pt x="119" y="0"/>
                      <a:pt x="119" y="0"/>
                    </a:cubicBezTo>
                    <a:moveTo>
                      <a:pt x="119" y="0"/>
                    </a:moveTo>
                    <a:cubicBezTo>
                      <a:pt x="119" y="0"/>
                      <a:pt x="119" y="0"/>
                      <a:pt x="119" y="0"/>
                    </a:cubicBezTo>
                    <a:cubicBezTo>
                      <a:pt x="119" y="0"/>
                      <a:pt x="119" y="0"/>
                      <a:pt x="119" y="0"/>
                    </a:cubicBezTo>
                    <a:cubicBezTo>
                      <a:pt x="119" y="0"/>
                      <a:pt x="119" y="0"/>
                      <a:pt x="119" y="0"/>
                    </a:cubicBezTo>
                  </a:path>
                </a:pathLst>
              </a:custGeom>
              <a:grpFill/>
              <a:ln>
                <a:noFill/>
              </a:ln>
            </p:spPr>
            <p:txBody>
              <a:bodyPr/>
              <a:lstStyle/>
              <a:p>
                <a:pPr>
                  <a:defRPr/>
                </a:pPr>
                <a:endParaRPr lang="zh-CN" altLang="en-US"/>
              </a:p>
            </p:txBody>
          </p:sp>
          <p:sp>
            <p:nvSpPr>
              <p:cNvPr id="655" name="Freeform 360"/>
              <p:cNvSpPr/>
              <p:nvPr/>
            </p:nvSpPr>
            <p:spPr bwMode="auto">
              <a:xfrm>
                <a:off x="1778458" y="3532797"/>
                <a:ext cx="215517" cy="49105"/>
              </a:xfrm>
              <a:custGeom>
                <a:avLst/>
                <a:gdLst>
                  <a:gd name="T0" fmla="*/ 119 w 128"/>
                  <a:gd name="T1" fmla="*/ 0 h 29"/>
                  <a:gd name="T2" fmla="*/ 119 w 128"/>
                  <a:gd name="T3" fmla="*/ 0 h 29"/>
                  <a:gd name="T4" fmla="*/ 118 w 128"/>
                  <a:gd name="T5" fmla="*/ 0 h 29"/>
                  <a:gd name="T6" fmla="*/ 8 w 128"/>
                  <a:gd name="T7" fmla="*/ 10 h 29"/>
                  <a:gd name="T8" fmla="*/ 0 w 128"/>
                  <a:gd name="T9" fmla="*/ 20 h 29"/>
                  <a:gd name="T10" fmla="*/ 0 w 128"/>
                  <a:gd name="T11" fmla="*/ 20 h 29"/>
                  <a:gd name="T12" fmla="*/ 0 w 128"/>
                  <a:gd name="T13" fmla="*/ 20 h 29"/>
                  <a:gd name="T14" fmla="*/ 0 w 128"/>
                  <a:gd name="T15" fmla="*/ 21 h 29"/>
                  <a:gd name="T16" fmla="*/ 9 w 128"/>
                  <a:gd name="T17" fmla="*/ 29 h 29"/>
                  <a:gd name="T18" fmla="*/ 9 w 128"/>
                  <a:gd name="T19" fmla="*/ 29 h 29"/>
                  <a:gd name="T20" fmla="*/ 9 w 128"/>
                  <a:gd name="T21" fmla="*/ 29 h 29"/>
                  <a:gd name="T22" fmla="*/ 10 w 128"/>
                  <a:gd name="T23" fmla="*/ 29 h 29"/>
                  <a:gd name="T24" fmla="*/ 10 w 128"/>
                  <a:gd name="T25" fmla="*/ 29 h 29"/>
                  <a:gd name="T26" fmla="*/ 120 w 128"/>
                  <a:gd name="T27" fmla="*/ 18 h 29"/>
                  <a:gd name="T28" fmla="*/ 128 w 128"/>
                  <a:gd name="T29" fmla="*/ 9 h 29"/>
                  <a:gd name="T30" fmla="*/ 128 w 128"/>
                  <a:gd name="T31" fmla="*/ 8 h 29"/>
                  <a:gd name="T32" fmla="*/ 128 w 128"/>
                  <a:gd name="T33" fmla="*/ 8 h 29"/>
                  <a:gd name="T34" fmla="*/ 119 w 128"/>
                  <a:gd name="T35" fmla="*/ 0 h 29"/>
                  <a:gd name="T36" fmla="*/ 119 w 128"/>
                  <a:gd name="T37" fmla="*/ 0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28" h="29">
                    <a:moveTo>
                      <a:pt x="119" y="0"/>
                    </a:moveTo>
                    <a:cubicBezTo>
                      <a:pt x="119" y="0"/>
                      <a:pt x="119" y="0"/>
                      <a:pt x="119" y="0"/>
                    </a:cubicBezTo>
                    <a:cubicBezTo>
                      <a:pt x="119" y="0"/>
                      <a:pt x="118" y="0"/>
                      <a:pt x="118" y="0"/>
                    </a:cubicBezTo>
                    <a:cubicBezTo>
                      <a:pt x="8" y="10"/>
                      <a:pt x="8" y="10"/>
                      <a:pt x="8" y="10"/>
                    </a:cubicBezTo>
                    <a:cubicBezTo>
                      <a:pt x="3" y="11"/>
                      <a:pt x="0" y="15"/>
                      <a:pt x="0" y="20"/>
                    </a:cubicBezTo>
                    <a:cubicBezTo>
                      <a:pt x="0" y="20"/>
                      <a:pt x="0" y="20"/>
                      <a:pt x="0" y="20"/>
                    </a:cubicBezTo>
                    <a:cubicBezTo>
                      <a:pt x="0" y="20"/>
                      <a:pt x="0" y="20"/>
                      <a:pt x="0" y="20"/>
                    </a:cubicBezTo>
                    <a:cubicBezTo>
                      <a:pt x="0" y="21"/>
                      <a:pt x="0" y="21"/>
                      <a:pt x="0" y="21"/>
                    </a:cubicBezTo>
                    <a:cubicBezTo>
                      <a:pt x="0" y="25"/>
                      <a:pt x="4" y="29"/>
                      <a:pt x="9" y="29"/>
                    </a:cubicBezTo>
                    <a:cubicBezTo>
                      <a:pt x="9" y="29"/>
                      <a:pt x="9" y="29"/>
                      <a:pt x="9" y="29"/>
                    </a:cubicBezTo>
                    <a:cubicBezTo>
                      <a:pt x="9" y="29"/>
                      <a:pt x="9" y="29"/>
                      <a:pt x="9" y="29"/>
                    </a:cubicBezTo>
                    <a:cubicBezTo>
                      <a:pt x="9" y="29"/>
                      <a:pt x="9" y="29"/>
                      <a:pt x="10" y="29"/>
                    </a:cubicBezTo>
                    <a:cubicBezTo>
                      <a:pt x="10" y="29"/>
                      <a:pt x="10" y="29"/>
                      <a:pt x="10" y="29"/>
                    </a:cubicBezTo>
                    <a:cubicBezTo>
                      <a:pt x="120" y="18"/>
                      <a:pt x="120" y="18"/>
                      <a:pt x="120" y="18"/>
                    </a:cubicBezTo>
                    <a:cubicBezTo>
                      <a:pt x="124" y="17"/>
                      <a:pt x="128" y="13"/>
                      <a:pt x="128" y="9"/>
                    </a:cubicBezTo>
                    <a:cubicBezTo>
                      <a:pt x="128" y="8"/>
                      <a:pt x="128" y="8"/>
                      <a:pt x="128" y="8"/>
                    </a:cubicBezTo>
                    <a:cubicBezTo>
                      <a:pt x="128" y="8"/>
                      <a:pt x="128" y="8"/>
                      <a:pt x="128" y="8"/>
                    </a:cubicBezTo>
                    <a:cubicBezTo>
                      <a:pt x="127" y="3"/>
                      <a:pt x="124" y="0"/>
                      <a:pt x="119" y="0"/>
                    </a:cubicBezTo>
                    <a:cubicBezTo>
                      <a:pt x="119" y="0"/>
                      <a:pt x="119" y="0"/>
                      <a:pt x="119" y="0"/>
                    </a:cubicBezTo>
                  </a:path>
                </a:pathLst>
              </a:custGeom>
              <a:grpFill/>
              <a:ln>
                <a:noFill/>
              </a:ln>
            </p:spPr>
            <p:txBody>
              <a:bodyPr/>
              <a:lstStyle/>
              <a:p>
                <a:pPr>
                  <a:defRPr/>
                </a:pPr>
                <a:endParaRPr lang="zh-CN" altLang="en-US"/>
              </a:p>
            </p:txBody>
          </p:sp>
          <p:sp>
            <p:nvSpPr>
              <p:cNvPr id="656" name="Freeform 361"/>
              <p:cNvSpPr>
                <a:spLocks noEditPoints="1"/>
              </p:cNvSpPr>
              <p:nvPr/>
            </p:nvSpPr>
            <p:spPr bwMode="auto">
              <a:xfrm>
                <a:off x="1798920" y="3594179"/>
                <a:ext cx="96847" cy="40921"/>
              </a:xfrm>
              <a:custGeom>
                <a:avLst/>
                <a:gdLst>
                  <a:gd name="T0" fmla="*/ 0 w 58"/>
                  <a:gd name="T1" fmla="*/ 24 h 24"/>
                  <a:gd name="T2" fmla="*/ 0 w 58"/>
                  <a:gd name="T3" fmla="*/ 24 h 24"/>
                  <a:gd name="T4" fmla="*/ 0 w 58"/>
                  <a:gd name="T5" fmla="*/ 24 h 24"/>
                  <a:gd name="T6" fmla="*/ 0 w 58"/>
                  <a:gd name="T7" fmla="*/ 24 h 24"/>
                  <a:gd name="T8" fmla="*/ 1 w 58"/>
                  <a:gd name="T9" fmla="*/ 24 h 24"/>
                  <a:gd name="T10" fmla="*/ 0 w 58"/>
                  <a:gd name="T11" fmla="*/ 24 h 24"/>
                  <a:gd name="T12" fmla="*/ 1 w 58"/>
                  <a:gd name="T13" fmla="*/ 24 h 24"/>
                  <a:gd name="T14" fmla="*/ 58 w 58"/>
                  <a:gd name="T15" fmla="*/ 0 h 24"/>
                  <a:gd name="T16" fmla="*/ 57 w 58"/>
                  <a:gd name="T17" fmla="*/ 0 h 24"/>
                  <a:gd name="T18" fmla="*/ 58 w 58"/>
                  <a:gd name="T19" fmla="*/ 0 h 24"/>
                  <a:gd name="T20" fmla="*/ 58 w 58"/>
                  <a:gd name="T21" fmla="*/ 0 h 24"/>
                  <a:gd name="T22" fmla="*/ 58 w 58"/>
                  <a:gd name="T23" fmla="*/ 0 h 24"/>
                  <a:gd name="T24" fmla="*/ 58 w 58"/>
                  <a:gd name="T25" fmla="*/ 0 h 24"/>
                  <a:gd name="T26" fmla="*/ 58 w 58"/>
                  <a:gd name="T27" fmla="*/ 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8" h="24">
                    <a:moveTo>
                      <a:pt x="0" y="24"/>
                    </a:moveTo>
                    <a:cubicBezTo>
                      <a:pt x="0" y="24"/>
                      <a:pt x="0" y="24"/>
                      <a:pt x="0" y="24"/>
                    </a:cubicBezTo>
                    <a:cubicBezTo>
                      <a:pt x="0" y="24"/>
                      <a:pt x="0" y="24"/>
                      <a:pt x="0" y="24"/>
                    </a:cubicBezTo>
                    <a:cubicBezTo>
                      <a:pt x="0" y="24"/>
                      <a:pt x="0" y="24"/>
                      <a:pt x="0" y="24"/>
                    </a:cubicBezTo>
                    <a:moveTo>
                      <a:pt x="1" y="24"/>
                    </a:moveTo>
                    <a:cubicBezTo>
                      <a:pt x="1" y="24"/>
                      <a:pt x="0" y="24"/>
                      <a:pt x="0" y="24"/>
                    </a:cubicBezTo>
                    <a:cubicBezTo>
                      <a:pt x="0" y="24"/>
                      <a:pt x="1" y="24"/>
                      <a:pt x="1" y="24"/>
                    </a:cubicBezTo>
                    <a:moveTo>
                      <a:pt x="58" y="0"/>
                    </a:moveTo>
                    <a:cubicBezTo>
                      <a:pt x="58" y="0"/>
                      <a:pt x="57" y="0"/>
                      <a:pt x="57" y="0"/>
                    </a:cubicBezTo>
                    <a:cubicBezTo>
                      <a:pt x="57" y="0"/>
                      <a:pt x="58" y="0"/>
                      <a:pt x="58" y="0"/>
                    </a:cubicBezTo>
                    <a:moveTo>
                      <a:pt x="58" y="0"/>
                    </a:moveTo>
                    <a:cubicBezTo>
                      <a:pt x="58" y="0"/>
                      <a:pt x="58" y="0"/>
                      <a:pt x="58" y="0"/>
                    </a:cubicBezTo>
                    <a:cubicBezTo>
                      <a:pt x="58" y="0"/>
                      <a:pt x="58" y="0"/>
                      <a:pt x="58" y="0"/>
                    </a:cubicBezTo>
                    <a:cubicBezTo>
                      <a:pt x="58" y="0"/>
                      <a:pt x="58" y="0"/>
                      <a:pt x="58" y="0"/>
                    </a:cubicBezTo>
                  </a:path>
                </a:pathLst>
              </a:custGeom>
              <a:grpFill/>
              <a:ln>
                <a:noFill/>
              </a:ln>
            </p:spPr>
            <p:txBody>
              <a:bodyPr/>
              <a:lstStyle/>
              <a:p>
                <a:pPr>
                  <a:defRPr/>
                </a:pPr>
                <a:endParaRPr lang="zh-CN" altLang="en-US"/>
              </a:p>
            </p:txBody>
          </p:sp>
          <p:sp>
            <p:nvSpPr>
              <p:cNvPr id="657" name="Freeform 362"/>
              <p:cNvSpPr/>
              <p:nvPr/>
            </p:nvSpPr>
            <p:spPr bwMode="auto">
              <a:xfrm>
                <a:off x="1782551" y="3594179"/>
                <a:ext cx="128219" cy="40921"/>
              </a:xfrm>
              <a:custGeom>
                <a:avLst/>
                <a:gdLst>
                  <a:gd name="T0" fmla="*/ 67 w 76"/>
                  <a:gd name="T1" fmla="*/ 0 h 24"/>
                  <a:gd name="T2" fmla="*/ 67 w 76"/>
                  <a:gd name="T3" fmla="*/ 0 h 24"/>
                  <a:gd name="T4" fmla="*/ 66 w 76"/>
                  <a:gd name="T5" fmla="*/ 0 h 24"/>
                  <a:gd name="T6" fmla="*/ 66 w 76"/>
                  <a:gd name="T7" fmla="*/ 0 h 24"/>
                  <a:gd name="T8" fmla="*/ 66 w 76"/>
                  <a:gd name="T9" fmla="*/ 0 h 24"/>
                  <a:gd name="T10" fmla="*/ 8 w 76"/>
                  <a:gd name="T11" fmla="*/ 6 h 24"/>
                  <a:gd name="T12" fmla="*/ 0 w 76"/>
                  <a:gd name="T13" fmla="*/ 15 h 24"/>
                  <a:gd name="T14" fmla="*/ 0 w 76"/>
                  <a:gd name="T15" fmla="*/ 16 h 24"/>
                  <a:gd name="T16" fmla="*/ 9 w 76"/>
                  <a:gd name="T17" fmla="*/ 24 h 24"/>
                  <a:gd name="T18" fmla="*/ 9 w 76"/>
                  <a:gd name="T19" fmla="*/ 24 h 24"/>
                  <a:gd name="T20" fmla="*/ 9 w 76"/>
                  <a:gd name="T21" fmla="*/ 24 h 24"/>
                  <a:gd name="T22" fmla="*/ 10 w 76"/>
                  <a:gd name="T23" fmla="*/ 24 h 24"/>
                  <a:gd name="T24" fmla="*/ 10 w 76"/>
                  <a:gd name="T25" fmla="*/ 24 h 24"/>
                  <a:gd name="T26" fmla="*/ 68 w 76"/>
                  <a:gd name="T27" fmla="*/ 18 h 24"/>
                  <a:gd name="T28" fmla="*/ 76 w 76"/>
                  <a:gd name="T29" fmla="*/ 9 h 24"/>
                  <a:gd name="T30" fmla="*/ 76 w 76"/>
                  <a:gd name="T31" fmla="*/ 8 h 24"/>
                  <a:gd name="T32" fmla="*/ 76 w 76"/>
                  <a:gd name="T33" fmla="*/ 8 h 24"/>
                  <a:gd name="T34" fmla="*/ 67 w 76"/>
                  <a:gd name="T35" fmla="*/ 0 h 24"/>
                  <a:gd name="T36" fmla="*/ 67 w 76"/>
                  <a:gd name="T37" fmla="*/ 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6" h="24">
                    <a:moveTo>
                      <a:pt x="67" y="0"/>
                    </a:moveTo>
                    <a:cubicBezTo>
                      <a:pt x="67" y="0"/>
                      <a:pt x="67" y="0"/>
                      <a:pt x="67" y="0"/>
                    </a:cubicBezTo>
                    <a:cubicBezTo>
                      <a:pt x="67" y="0"/>
                      <a:pt x="66" y="0"/>
                      <a:pt x="66" y="0"/>
                    </a:cubicBezTo>
                    <a:cubicBezTo>
                      <a:pt x="66" y="0"/>
                      <a:pt x="66" y="0"/>
                      <a:pt x="66" y="0"/>
                    </a:cubicBezTo>
                    <a:cubicBezTo>
                      <a:pt x="66" y="0"/>
                      <a:pt x="66" y="0"/>
                      <a:pt x="66" y="0"/>
                    </a:cubicBezTo>
                    <a:cubicBezTo>
                      <a:pt x="8" y="6"/>
                      <a:pt x="8" y="6"/>
                      <a:pt x="8" y="6"/>
                    </a:cubicBezTo>
                    <a:cubicBezTo>
                      <a:pt x="3" y="6"/>
                      <a:pt x="0" y="10"/>
                      <a:pt x="0" y="15"/>
                    </a:cubicBezTo>
                    <a:cubicBezTo>
                      <a:pt x="0" y="15"/>
                      <a:pt x="0" y="16"/>
                      <a:pt x="0" y="16"/>
                    </a:cubicBezTo>
                    <a:cubicBezTo>
                      <a:pt x="0" y="21"/>
                      <a:pt x="4" y="24"/>
                      <a:pt x="9" y="24"/>
                    </a:cubicBezTo>
                    <a:cubicBezTo>
                      <a:pt x="9" y="24"/>
                      <a:pt x="9" y="24"/>
                      <a:pt x="9" y="24"/>
                    </a:cubicBezTo>
                    <a:cubicBezTo>
                      <a:pt x="9" y="24"/>
                      <a:pt x="9" y="24"/>
                      <a:pt x="9" y="24"/>
                    </a:cubicBezTo>
                    <a:cubicBezTo>
                      <a:pt x="9" y="24"/>
                      <a:pt x="10" y="24"/>
                      <a:pt x="10" y="24"/>
                    </a:cubicBezTo>
                    <a:cubicBezTo>
                      <a:pt x="10" y="24"/>
                      <a:pt x="10" y="24"/>
                      <a:pt x="10" y="24"/>
                    </a:cubicBezTo>
                    <a:cubicBezTo>
                      <a:pt x="68" y="18"/>
                      <a:pt x="68" y="18"/>
                      <a:pt x="68" y="18"/>
                    </a:cubicBezTo>
                    <a:cubicBezTo>
                      <a:pt x="72" y="18"/>
                      <a:pt x="76" y="14"/>
                      <a:pt x="76" y="9"/>
                    </a:cubicBezTo>
                    <a:cubicBezTo>
                      <a:pt x="76" y="9"/>
                      <a:pt x="76" y="9"/>
                      <a:pt x="76" y="8"/>
                    </a:cubicBezTo>
                    <a:cubicBezTo>
                      <a:pt x="76" y="8"/>
                      <a:pt x="76" y="8"/>
                      <a:pt x="76" y="8"/>
                    </a:cubicBezTo>
                    <a:cubicBezTo>
                      <a:pt x="75" y="4"/>
                      <a:pt x="71" y="0"/>
                      <a:pt x="67" y="0"/>
                    </a:cubicBezTo>
                    <a:cubicBezTo>
                      <a:pt x="67" y="0"/>
                      <a:pt x="67" y="0"/>
                      <a:pt x="67" y="0"/>
                    </a:cubicBezTo>
                  </a:path>
                </a:pathLst>
              </a:custGeom>
              <a:grpFill/>
              <a:ln>
                <a:noFill/>
              </a:ln>
            </p:spPr>
            <p:txBody>
              <a:bodyPr/>
              <a:lstStyle/>
              <a:p>
                <a:pPr>
                  <a:defRPr/>
                </a:pPr>
                <a:endParaRPr lang="zh-CN" altLang="en-US"/>
              </a:p>
            </p:txBody>
          </p:sp>
        </p:grpSp>
        <p:sp>
          <p:nvSpPr>
            <p:cNvPr id="522" name="Freeform 363"/>
            <p:cNvSpPr>
              <a:spLocks noEditPoints="1"/>
            </p:cNvSpPr>
            <p:nvPr/>
          </p:nvSpPr>
          <p:spPr bwMode="auto">
            <a:xfrm>
              <a:off x="8804886" y="2890050"/>
              <a:ext cx="396934" cy="193693"/>
            </a:xfrm>
            <a:custGeom>
              <a:avLst/>
              <a:gdLst>
                <a:gd name="T0" fmla="*/ 235 w 235"/>
                <a:gd name="T1" fmla="*/ 0 h 115"/>
                <a:gd name="T2" fmla="*/ 233 w 235"/>
                <a:gd name="T3" fmla="*/ 1 h 115"/>
                <a:gd name="T4" fmla="*/ 120 w 235"/>
                <a:gd name="T5" fmla="*/ 92 h 115"/>
                <a:gd name="T6" fmla="*/ 78 w 235"/>
                <a:gd name="T7" fmla="*/ 52 h 115"/>
                <a:gd name="T8" fmla="*/ 0 w 235"/>
                <a:gd name="T9" fmla="*/ 115 h 115"/>
                <a:gd name="T10" fmla="*/ 78 w 235"/>
                <a:gd name="T11" fmla="*/ 52 h 115"/>
                <a:gd name="T12" fmla="*/ 120 w 235"/>
                <a:gd name="T13" fmla="*/ 92 h 115"/>
                <a:gd name="T14" fmla="*/ 233 w 235"/>
                <a:gd name="T15" fmla="*/ 1 h 115"/>
                <a:gd name="T16" fmla="*/ 235 w 235"/>
                <a:gd name="T17" fmla="*/ 0 h 115"/>
                <a:gd name="T18" fmla="*/ 235 w 235"/>
                <a:gd name="T19" fmla="*/ 0 h 115"/>
                <a:gd name="T20" fmla="*/ 235 w 235"/>
                <a:gd name="T21" fmla="*/ 0 h 115"/>
                <a:gd name="T22" fmla="*/ 235 w 235"/>
                <a:gd name="T23" fmla="*/ 0 h 115"/>
                <a:gd name="T24" fmla="*/ 235 w 235"/>
                <a:gd name="T25" fmla="*/ 0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35" h="115">
                  <a:moveTo>
                    <a:pt x="235" y="0"/>
                  </a:moveTo>
                  <a:cubicBezTo>
                    <a:pt x="234" y="0"/>
                    <a:pt x="233" y="1"/>
                    <a:pt x="233" y="1"/>
                  </a:cubicBezTo>
                  <a:cubicBezTo>
                    <a:pt x="120" y="92"/>
                    <a:pt x="120" y="92"/>
                    <a:pt x="120" y="92"/>
                  </a:cubicBezTo>
                  <a:cubicBezTo>
                    <a:pt x="78" y="52"/>
                    <a:pt x="78" y="52"/>
                    <a:pt x="78" y="52"/>
                  </a:cubicBezTo>
                  <a:cubicBezTo>
                    <a:pt x="0" y="115"/>
                    <a:pt x="0" y="115"/>
                    <a:pt x="0" y="115"/>
                  </a:cubicBezTo>
                  <a:cubicBezTo>
                    <a:pt x="78" y="52"/>
                    <a:pt x="78" y="52"/>
                    <a:pt x="78" y="52"/>
                  </a:cubicBezTo>
                  <a:cubicBezTo>
                    <a:pt x="120" y="92"/>
                    <a:pt x="120" y="92"/>
                    <a:pt x="120" y="92"/>
                  </a:cubicBezTo>
                  <a:cubicBezTo>
                    <a:pt x="233" y="1"/>
                    <a:pt x="233" y="1"/>
                    <a:pt x="233" y="1"/>
                  </a:cubicBezTo>
                  <a:cubicBezTo>
                    <a:pt x="233" y="1"/>
                    <a:pt x="234" y="0"/>
                    <a:pt x="235" y="0"/>
                  </a:cubicBezTo>
                  <a:moveTo>
                    <a:pt x="235" y="0"/>
                  </a:moveTo>
                  <a:cubicBezTo>
                    <a:pt x="235" y="0"/>
                    <a:pt x="235" y="0"/>
                    <a:pt x="235" y="0"/>
                  </a:cubicBezTo>
                  <a:cubicBezTo>
                    <a:pt x="235" y="0"/>
                    <a:pt x="235" y="0"/>
                    <a:pt x="235" y="0"/>
                  </a:cubicBezTo>
                  <a:cubicBezTo>
                    <a:pt x="235" y="0"/>
                    <a:pt x="235" y="0"/>
                    <a:pt x="235" y="0"/>
                  </a:cubicBezTo>
                </a:path>
              </a:pathLst>
            </a:custGeom>
            <a:solidFill>
              <a:schemeClr val="bg1">
                <a:lumMod val="95000"/>
              </a:schemeClr>
            </a:solidFill>
            <a:ln>
              <a:noFill/>
            </a:ln>
          </p:spPr>
          <p:txBody>
            <a:bodyPr/>
            <a:lstStyle/>
            <a:p>
              <a:pPr>
                <a:defRPr/>
              </a:pPr>
              <a:endParaRPr lang="zh-CN" altLang="en-US"/>
            </a:p>
          </p:txBody>
        </p:sp>
        <p:grpSp>
          <p:nvGrpSpPr>
            <p:cNvPr id="523" name="组合 522"/>
            <p:cNvGrpSpPr/>
            <p:nvPr/>
          </p:nvGrpSpPr>
          <p:grpSpPr>
            <a:xfrm>
              <a:off x="8804887" y="2887322"/>
              <a:ext cx="405118" cy="361469"/>
              <a:chOff x="2445437" y="2887322"/>
              <a:chExt cx="405118" cy="361469"/>
            </a:xfrm>
          </p:grpSpPr>
          <p:sp>
            <p:nvSpPr>
              <p:cNvPr id="643" name="Freeform 231"/>
              <p:cNvSpPr/>
              <p:nvPr/>
            </p:nvSpPr>
            <p:spPr bwMode="auto">
              <a:xfrm>
                <a:off x="2783717" y="3161492"/>
                <a:ext cx="6821" cy="23189"/>
              </a:xfrm>
              <a:custGeom>
                <a:avLst/>
                <a:gdLst>
                  <a:gd name="T0" fmla="*/ 0 w 4"/>
                  <a:gd name="T1" fmla="*/ 0 h 14"/>
                  <a:gd name="T2" fmla="*/ 0 w 4"/>
                  <a:gd name="T3" fmla="*/ 14 h 14"/>
                  <a:gd name="T4" fmla="*/ 4 w 4"/>
                  <a:gd name="T5" fmla="*/ 13 h 14"/>
                  <a:gd name="T6" fmla="*/ 4 w 4"/>
                  <a:gd name="T7" fmla="*/ 2 h 14"/>
                  <a:gd name="T8" fmla="*/ 0 w 4"/>
                  <a:gd name="T9" fmla="*/ 0 h 14"/>
                </a:gdLst>
                <a:ahLst/>
                <a:cxnLst>
                  <a:cxn ang="0">
                    <a:pos x="T0" y="T1"/>
                  </a:cxn>
                  <a:cxn ang="0">
                    <a:pos x="T2" y="T3"/>
                  </a:cxn>
                  <a:cxn ang="0">
                    <a:pos x="T4" y="T5"/>
                  </a:cxn>
                  <a:cxn ang="0">
                    <a:pos x="T6" y="T7"/>
                  </a:cxn>
                  <a:cxn ang="0">
                    <a:pos x="T8" y="T9"/>
                  </a:cxn>
                </a:cxnLst>
                <a:rect l="0" t="0" r="r" b="b"/>
                <a:pathLst>
                  <a:path w="4" h="14">
                    <a:moveTo>
                      <a:pt x="0" y="0"/>
                    </a:moveTo>
                    <a:cubicBezTo>
                      <a:pt x="0" y="14"/>
                      <a:pt x="0" y="14"/>
                      <a:pt x="0" y="14"/>
                    </a:cubicBezTo>
                    <a:cubicBezTo>
                      <a:pt x="2" y="14"/>
                      <a:pt x="3" y="14"/>
                      <a:pt x="4" y="13"/>
                    </a:cubicBezTo>
                    <a:cubicBezTo>
                      <a:pt x="4" y="2"/>
                      <a:pt x="4" y="2"/>
                      <a:pt x="4" y="2"/>
                    </a:cubicBezTo>
                    <a:cubicBezTo>
                      <a:pt x="3" y="1"/>
                      <a:pt x="1" y="1"/>
                      <a:pt x="0" y="0"/>
                    </a:cubicBezTo>
                  </a:path>
                </a:pathLst>
              </a:custGeom>
              <a:solidFill>
                <a:schemeClr val="bg1">
                  <a:lumMod val="95000"/>
                </a:schemeClr>
              </a:solidFill>
              <a:ln>
                <a:noFill/>
              </a:ln>
            </p:spPr>
            <p:txBody>
              <a:bodyPr/>
              <a:lstStyle/>
              <a:p>
                <a:pPr>
                  <a:defRPr/>
                </a:pPr>
                <a:endParaRPr lang="zh-CN" altLang="en-US"/>
              </a:p>
            </p:txBody>
          </p:sp>
          <p:sp>
            <p:nvSpPr>
              <p:cNvPr id="644" name="Freeform 232"/>
              <p:cNvSpPr/>
              <p:nvPr/>
            </p:nvSpPr>
            <p:spPr bwMode="auto">
              <a:xfrm>
                <a:off x="2780989" y="3126027"/>
                <a:ext cx="9549" cy="21825"/>
              </a:xfrm>
              <a:custGeom>
                <a:avLst/>
                <a:gdLst>
                  <a:gd name="T0" fmla="*/ 5 w 5"/>
                  <a:gd name="T1" fmla="*/ 0 h 13"/>
                  <a:gd name="T2" fmla="*/ 0 w 5"/>
                  <a:gd name="T3" fmla="*/ 1 h 13"/>
                  <a:gd name="T4" fmla="*/ 0 w 5"/>
                  <a:gd name="T5" fmla="*/ 11 h 13"/>
                  <a:gd name="T6" fmla="*/ 5 w 5"/>
                  <a:gd name="T7" fmla="*/ 13 h 13"/>
                  <a:gd name="T8" fmla="*/ 5 w 5"/>
                  <a:gd name="T9" fmla="*/ 0 h 13"/>
                </a:gdLst>
                <a:ahLst/>
                <a:cxnLst>
                  <a:cxn ang="0">
                    <a:pos x="T0" y="T1"/>
                  </a:cxn>
                  <a:cxn ang="0">
                    <a:pos x="T2" y="T3"/>
                  </a:cxn>
                  <a:cxn ang="0">
                    <a:pos x="T4" y="T5"/>
                  </a:cxn>
                  <a:cxn ang="0">
                    <a:pos x="T6" y="T7"/>
                  </a:cxn>
                  <a:cxn ang="0">
                    <a:pos x="T8" y="T9"/>
                  </a:cxn>
                </a:cxnLst>
                <a:rect l="0" t="0" r="r" b="b"/>
                <a:pathLst>
                  <a:path w="5" h="13">
                    <a:moveTo>
                      <a:pt x="5" y="0"/>
                    </a:moveTo>
                    <a:cubicBezTo>
                      <a:pt x="3" y="0"/>
                      <a:pt x="1" y="1"/>
                      <a:pt x="0" y="1"/>
                    </a:cubicBezTo>
                    <a:cubicBezTo>
                      <a:pt x="0" y="11"/>
                      <a:pt x="0" y="11"/>
                      <a:pt x="0" y="11"/>
                    </a:cubicBezTo>
                    <a:cubicBezTo>
                      <a:pt x="2" y="12"/>
                      <a:pt x="3" y="12"/>
                      <a:pt x="5" y="13"/>
                    </a:cubicBezTo>
                    <a:cubicBezTo>
                      <a:pt x="5" y="0"/>
                      <a:pt x="5" y="0"/>
                      <a:pt x="5" y="0"/>
                    </a:cubicBezTo>
                  </a:path>
                </a:pathLst>
              </a:custGeom>
              <a:solidFill>
                <a:schemeClr val="bg1">
                  <a:lumMod val="95000"/>
                </a:schemeClr>
              </a:solidFill>
              <a:ln>
                <a:noFill/>
              </a:ln>
            </p:spPr>
            <p:txBody>
              <a:bodyPr/>
              <a:lstStyle/>
              <a:p>
                <a:pPr>
                  <a:defRPr/>
                </a:pPr>
                <a:endParaRPr lang="zh-CN" altLang="en-US"/>
              </a:p>
            </p:txBody>
          </p:sp>
          <p:grpSp>
            <p:nvGrpSpPr>
              <p:cNvPr id="645" name="组合 644"/>
              <p:cNvGrpSpPr/>
              <p:nvPr/>
            </p:nvGrpSpPr>
            <p:grpSpPr>
              <a:xfrm>
                <a:off x="2445437" y="2887322"/>
                <a:ext cx="405118" cy="361469"/>
                <a:chOff x="2445437" y="2887322"/>
                <a:chExt cx="405118" cy="361469"/>
              </a:xfrm>
            </p:grpSpPr>
            <p:sp>
              <p:nvSpPr>
                <p:cNvPr id="648" name="Freeform 230"/>
                <p:cNvSpPr/>
                <p:nvPr/>
              </p:nvSpPr>
              <p:spPr bwMode="auto">
                <a:xfrm>
                  <a:off x="2445437" y="2887322"/>
                  <a:ext cx="399662" cy="252347"/>
                </a:xfrm>
                <a:custGeom>
                  <a:avLst/>
                  <a:gdLst>
                    <a:gd name="T0" fmla="*/ 236 w 237"/>
                    <a:gd name="T1" fmla="*/ 4 h 149"/>
                    <a:gd name="T2" fmla="*/ 120 w 237"/>
                    <a:gd name="T3" fmla="*/ 124 h 149"/>
                    <a:gd name="T4" fmla="*/ 78 w 237"/>
                    <a:gd name="T5" fmla="*/ 85 h 149"/>
                    <a:gd name="T6" fmla="*/ 1 w 237"/>
                    <a:gd name="T7" fmla="*/ 149 h 149"/>
                    <a:gd name="T8" fmla="*/ 0 w 237"/>
                    <a:gd name="T9" fmla="*/ 116 h 149"/>
                    <a:gd name="T10" fmla="*/ 78 w 237"/>
                    <a:gd name="T11" fmla="*/ 53 h 149"/>
                    <a:gd name="T12" fmla="*/ 120 w 237"/>
                    <a:gd name="T13" fmla="*/ 93 h 149"/>
                    <a:gd name="T14" fmla="*/ 233 w 237"/>
                    <a:gd name="T15" fmla="*/ 2 h 149"/>
                    <a:gd name="T16" fmla="*/ 236 w 237"/>
                    <a:gd name="T17" fmla="*/ 4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7" h="149">
                      <a:moveTo>
                        <a:pt x="236" y="4"/>
                      </a:moveTo>
                      <a:cubicBezTo>
                        <a:pt x="120" y="124"/>
                        <a:pt x="120" y="124"/>
                        <a:pt x="120" y="124"/>
                      </a:cubicBezTo>
                      <a:cubicBezTo>
                        <a:pt x="78" y="85"/>
                        <a:pt x="78" y="85"/>
                        <a:pt x="78" y="85"/>
                      </a:cubicBezTo>
                      <a:cubicBezTo>
                        <a:pt x="1" y="149"/>
                        <a:pt x="1" y="149"/>
                        <a:pt x="1" y="149"/>
                      </a:cubicBezTo>
                      <a:cubicBezTo>
                        <a:pt x="0" y="116"/>
                        <a:pt x="0" y="116"/>
                        <a:pt x="0" y="116"/>
                      </a:cubicBezTo>
                      <a:cubicBezTo>
                        <a:pt x="78" y="53"/>
                        <a:pt x="78" y="53"/>
                        <a:pt x="78" y="53"/>
                      </a:cubicBezTo>
                      <a:cubicBezTo>
                        <a:pt x="120" y="93"/>
                        <a:pt x="120" y="93"/>
                        <a:pt x="120" y="93"/>
                      </a:cubicBezTo>
                      <a:cubicBezTo>
                        <a:pt x="233" y="2"/>
                        <a:pt x="233" y="2"/>
                        <a:pt x="233" y="2"/>
                      </a:cubicBezTo>
                      <a:cubicBezTo>
                        <a:pt x="233" y="2"/>
                        <a:pt x="237" y="0"/>
                        <a:pt x="236" y="4"/>
                      </a:cubicBezTo>
                    </a:path>
                  </a:pathLst>
                </a:custGeom>
                <a:solidFill>
                  <a:schemeClr val="bg1">
                    <a:lumMod val="95000"/>
                  </a:schemeClr>
                </a:solidFill>
                <a:ln>
                  <a:noFill/>
                </a:ln>
              </p:spPr>
              <p:txBody>
                <a:bodyPr/>
                <a:lstStyle/>
                <a:p>
                  <a:pPr>
                    <a:defRPr/>
                  </a:pPr>
                  <a:endParaRPr lang="zh-CN" altLang="en-US"/>
                </a:p>
              </p:txBody>
            </p:sp>
            <p:sp>
              <p:nvSpPr>
                <p:cNvPr id="649" name="Freeform 233"/>
                <p:cNvSpPr>
                  <a:spLocks noEditPoints="1"/>
                </p:cNvSpPr>
                <p:nvPr/>
              </p:nvSpPr>
              <p:spPr bwMode="auto">
                <a:xfrm>
                  <a:off x="2448165" y="2950067"/>
                  <a:ext cx="402390" cy="298724"/>
                </a:xfrm>
                <a:custGeom>
                  <a:avLst/>
                  <a:gdLst>
                    <a:gd name="T0" fmla="*/ 236 w 239"/>
                    <a:gd name="T1" fmla="*/ 0 h 177"/>
                    <a:gd name="T2" fmla="*/ 216 w 239"/>
                    <a:gd name="T3" fmla="*/ 21 h 177"/>
                    <a:gd name="T4" fmla="*/ 120 w 239"/>
                    <a:gd name="T5" fmla="*/ 122 h 177"/>
                    <a:gd name="T6" fmla="*/ 78 w 239"/>
                    <a:gd name="T7" fmla="*/ 83 h 177"/>
                    <a:gd name="T8" fmla="*/ 0 w 239"/>
                    <a:gd name="T9" fmla="*/ 144 h 177"/>
                    <a:gd name="T10" fmla="*/ 1 w 239"/>
                    <a:gd name="T11" fmla="*/ 157 h 177"/>
                    <a:gd name="T12" fmla="*/ 20 w 239"/>
                    <a:gd name="T13" fmla="*/ 177 h 177"/>
                    <a:gd name="T14" fmla="*/ 221 w 239"/>
                    <a:gd name="T15" fmla="*/ 172 h 177"/>
                    <a:gd name="T16" fmla="*/ 239 w 239"/>
                    <a:gd name="T17" fmla="*/ 152 h 177"/>
                    <a:gd name="T18" fmla="*/ 236 w 239"/>
                    <a:gd name="T19" fmla="*/ 0 h 177"/>
                    <a:gd name="T20" fmla="*/ 216 w 239"/>
                    <a:gd name="T21" fmla="*/ 140 h 177"/>
                    <a:gd name="T22" fmla="*/ 212 w 239"/>
                    <a:gd name="T23" fmla="*/ 144 h 177"/>
                    <a:gd name="T24" fmla="*/ 208 w 239"/>
                    <a:gd name="T25" fmla="*/ 146 h 177"/>
                    <a:gd name="T26" fmla="*/ 208 w 239"/>
                    <a:gd name="T27" fmla="*/ 155 h 177"/>
                    <a:gd name="T28" fmla="*/ 206 w 239"/>
                    <a:gd name="T29" fmla="*/ 157 h 177"/>
                    <a:gd name="T30" fmla="*/ 204 w 239"/>
                    <a:gd name="T31" fmla="*/ 155 h 177"/>
                    <a:gd name="T32" fmla="*/ 204 w 239"/>
                    <a:gd name="T33" fmla="*/ 147 h 177"/>
                    <a:gd name="T34" fmla="*/ 199 w 239"/>
                    <a:gd name="T35" fmla="*/ 147 h 177"/>
                    <a:gd name="T36" fmla="*/ 199 w 239"/>
                    <a:gd name="T37" fmla="*/ 155 h 177"/>
                    <a:gd name="T38" fmla="*/ 197 w 239"/>
                    <a:gd name="T39" fmla="*/ 157 h 177"/>
                    <a:gd name="T40" fmla="*/ 195 w 239"/>
                    <a:gd name="T41" fmla="*/ 155 h 177"/>
                    <a:gd name="T42" fmla="*/ 195 w 239"/>
                    <a:gd name="T43" fmla="*/ 147 h 177"/>
                    <a:gd name="T44" fmla="*/ 189 w 239"/>
                    <a:gd name="T45" fmla="*/ 147 h 177"/>
                    <a:gd name="T46" fmla="*/ 184 w 239"/>
                    <a:gd name="T47" fmla="*/ 145 h 177"/>
                    <a:gd name="T48" fmla="*/ 183 w 239"/>
                    <a:gd name="T49" fmla="*/ 143 h 177"/>
                    <a:gd name="T50" fmla="*/ 184 w 239"/>
                    <a:gd name="T51" fmla="*/ 140 h 177"/>
                    <a:gd name="T52" fmla="*/ 184 w 239"/>
                    <a:gd name="T53" fmla="*/ 138 h 177"/>
                    <a:gd name="T54" fmla="*/ 185 w 239"/>
                    <a:gd name="T55" fmla="*/ 137 h 177"/>
                    <a:gd name="T56" fmla="*/ 190 w 239"/>
                    <a:gd name="T57" fmla="*/ 138 h 177"/>
                    <a:gd name="T58" fmla="*/ 194 w 239"/>
                    <a:gd name="T59" fmla="*/ 139 h 177"/>
                    <a:gd name="T60" fmla="*/ 194 w 239"/>
                    <a:gd name="T61" fmla="*/ 123 h 177"/>
                    <a:gd name="T62" fmla="*/ 193 w 239"/>
                    <a:gd name="T63" fmla="*/ 123 h 177"/>
                    <a:gd name="T64" fmla="*/ 189 w 239"/>
                    <a:gd name="T65" fmla="*/ 120 h 177"/>
                    <a:gd name="T66" fmla="*/ 186 w 239"/>
                    <a:gd name="T67" fmla="*/ 116 h 177"/>
                    <a:gd name="T68" fmla="*/ 184 w 239"/>
                    <a:gd name="T69" fmla="*/ 110 h 177"/>
                    <a:gd name="T70" fmla="*/ 185 w 239"/>
                    <a:gd name="T71" fmla="*/ 105 h 177"/>
                    <a:gd name="T72" fmla="*/ 188 w 239"/>
                    <a:gd name="T73" fmla="*/ 101 h 177"/>
                    <a:gd name="T74" fmla="*/ 194 w 239"/>
                    <a:gd name="T75" fmla="*/ 98 h 177"/>
                    <a:gd name="T76" fmla="*/ 193 w 239"/>
                    <a:gd name="T77" fmla="*/ 90 h 177"/>
                    <a:gd name="T78" fmla="*/ 196 w 239"/>
                    <a:gd name="T79" fmla="*/ 88 h 177"/>
                    <a:gd name="T80" fmla="*/ 198 w 239"/>
                    <a:gd name="T81" fmla="*/ 90 h 177"/>
                    <a:gd name="T82" fmla="*/ 198 w 239"/>
                    <a:gd name="T83" fmla="*/ 97 h 177"/>
                    <a:gd name="T84" fmla="*/ 202 w 239"/>
                    <a:gd name="T85" fmla="*/ 97 h 177"/>
                    <a:gd name="T86" fmla="*/ 202 w 239"/>
                    <a:gd name="T87" fmla="*/ 97 h 177"/>
                    <a:gd name="T88" fmla="*/ 202 w 239"/>
                    <a:gd name="T89" fmla="*/ 90 h 177"/>
                    <a:gd name="T90" fmla="*/ 205 w 239"/>
                    <a:gd name="T91" fmla="*/ 88 h 177"/>
                    <a:gd name="T92" fmla="*/ 207 w 239"/>
                    <a:gd name="T93" fmla="*/ 90 h 177"/>
                    <a:gd name="T94" fmla="*/ 207 w 239"/>
                    <a:gd name="T95" fmla="*/ 97 h 177"/>
                    <a:gd name="T96" fmla="*/ 210 w 239"/>
                    <a:gd name="T97" fmla="*/ 97 h 177"/>
                    <a:gd name="T98" fmla="*/ 212 w 239"/>
                    <a:gd name="T99" fmla="*/ 97 h 177"/>
                    <a:gd name="T100" fmla="*/ 214 w 239"/>
                    <a:gd name="T101" fmla="*/ 98 h 177"/>
                    <a:gd name="T102" fmla="*/ 215 w 239"/>
                    <a:gd name="T103" fmla="*/ 99 h 177"/>
                    <a:gd name="T104" fmla="*/ 214 w 239"/>
                    <a:gd name="T105" fmla="*/ 102 h 177"/>
                    <a:gd name="T106" fmla="*/ 213 w 239"/>
                    <a:gd name="T107" fmla="*/ 105 h 177"/>
                    <a:gd name="T108" fmla="*/ 212 w 239"/>
                    <a:gd name="T109" fmla="*/ 106 h 177"/>
                    <a:gd name="T110" fmla="*/ 208 w 239"/>
                    <a:gd name="T111" fmla="*/ 105 h 177"/>
                    <a:gd name="T112" fmla="*/ 207 w 239"/>
                    <a:gd name="T113" fmla="*/ 105 h 177"/>
                    <a:gd name="T114" fmla="*/ 207 w 239"/>
                    <a:gd name="T115" fmla="*/ 119 h 177"/>
                    <a:gd name="T116" fmla="*/ 214 w 239"/>
                    <a:gd name="T117" fmla="*/ 123 h 177"/>
                    <a:gd name="T118" fmla="*/ 217 w 239"/>
                    <a:gd name="T119" fmla="*/ 133 h 177"/>
                    <a:gd name="T120" fmla="*/ 216 w 239"/>
                    <a:gd name="T121" fmla="*/ 140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39" h="177">
                      <a:moveTo>
                        <a:pt x="236" y="0"/>
                      </a:moveTo>
                      <a:cubicBezTo>
                        <a:pt x="216" y="21"/>
                        <a:pt x="216" y="21"/>
                        <a:pt x="216" y="21"/>
                      </a:cubicBezTo>
                      <a:cubicBezTo>
                        <a:pt x="120" y="122"/>
                        <a:pt x="120" y="122"/>
                        <a:pt x="120" y="122"/>
                      </a:cubicBezTo>
                      <a:cubicBezTo>
                        <a:pt x="78" y="83"/>
                        <a:pt x="78" y="83"/>
                        <a:pt x="78" y="83"/>
                      </a:cubicBezTo>
                      <a:cubicBezTo>
                        <a:pt x="0" y="144"/>
                        <a:pt x="0" y="144"/>
                        <a:pt x="0" y="144"/>
                      </a:cubicBezTo>
                      <a:cubicBezTo>
                        <a:pt x="1" y="157"/>
                        <a:pt x="1" y="157"/>
                        <a:pt x="1" y="157"/>
                      </a:cubicBezTo>
                      <a:cubicBezTo>
                        <a:pt x="1" y="173"/>
                        <a:pt x="20" y="177"/>
                        <a:pt x="20" y="177"/>
                      </a:cubicBezTo>
                      <a:cubicBezTo>
                        <a:pt x="20" y="177"/>
                        <a:pt x="203" y="173"/>
                        <a:pt x="221" y="172"/>
                      </a:cubicBezTo>
                      <a:cubicBezTo>
                        <a:pt x="238" y="172"/>
                        <a:pt x="239" y="152"/>
                        <a:pt x="239" y="152"/>
                      </a:cubicBezTo>
                      <a:cubicBezTo>
                        <a:pt x="236" y="0"/>
                        <a:pt x="236" y="0"/>
                        <a:pt x="236" y="0"/>
                      </a:cubicBezTo>
                      <a:moveTo>
                        <a:pt x="216" y="140"/>
                      </a:moveTo>
                      <a:cubicBezTo>
                        <a:pt x="215" y="141"/>
                        <a:pt x="214" y="143"/>
                        <a:pt x="212" y="144"/>
                      </a:cubicBezTo>
                      <a:cubicBezTo>
                        <a:pt x="211" y="145"/>
                        <a:pt x="209" y="145"/>
                        <a:pt x="208" y="146"/>
                      </a:cubicBezTo>
                      <a:cubicBezTo>
                        <a:pt x="208" y="155"/>
                        <a:pt x="208" y="155"/>
                        <a:pt x="208" y="155"/>
                      </a:cubicBezTo>
                      <a:cubicBezTo>
                        <a:pt x="208" y="156"/>
                        <a:pt x="207" y="157"/>
                        <a:pt x="206" y="157"/>
                      </a:cubicBezTo>
                      <a:cubicBezTo>
                        <a:pt x="205" y="157"/>
                        <a:pt x="204" y="156"/>
                        <a:pt x="204" y="155"/>
                      </a:cubicBezTo>
                      <a:cubicBezTo>
                        <a:pt x="204" y="147"/>
                        <a:pt x="204" y="147"/>
                        <a:pt x="204" y="147"/>
                      </a:cubicBezTo>
                      <a:cubicBezTo>
                        <a:pt x="202" y="147"/>
                        <a:pt x="201" y="147"/>
                        <a:pt x="199" y="147"/>
                      </a:cubicBezTo>
                      <a:cubicBezTo>
                        <a:pt x="199" y="155"/>
                        <a:pt x="199" y="155"/>
                        <a:pt x="199" y="155"/>
                      </a:cubicBezTo>
                      <a:cubicBezTo>
                        <a:pt x="199" y="156"/>
                        <a:pt x="198" y="157"/>
                        <a:pt x="197" y="157"/>
                      </a:cubicBezTo>
                      <a:cubicBezTo>
                        <a:pt x="196" y="157"/>
                        <a:pt x="195" y="156"/>
                        <a:pt x="195" y="155"/>
                      </a:cubicBezTo>
                      <a:cubicBezTo>
                        <a:pt x="195" y="147"/>
                        <a:pt x="195" y="147"/>
                        <a:pt x="195" y="147"/>
                      </a:cubicBezTo>
                      <a:cubicBezTo>
                        <a:pt x="192" y="147"/>
                        <a:pt x="191" y="147"/>
                        <a:pt x="189" y="147"/>
                      </a:cubicBezTo>
                      <a:cubicBezTo>
                        <a:pt x="186" y="146"/>
                        <a:pt x="185" y="145"/>
                        <a:pt x="184" y="145"/>
                      </a:cubicBezTo>
                      <a:cubicBezTo>
                        <a:pt x="183" y="145"/>
                        <a:pt x="183" y="144"/>
                        <a:pt x="183" y="143"/>
                      </a:cubicBezTo>
                      <a:cubicBezTo>
                        <a:pt x="183" y="142"/>
                        <a:pt x="184" y="141"/>
                        <a:pt x="184" y="140"/>
                      </a:cubicBezTo>
                      <a:cubicBezTo>
                        <a:pt x="184" y="139"/>
                        <a:pt x="184" y="139"/>
                        <a:pt x="184" y="138"/>
                      </a:cubicBezTo>
                      <a:cubicBezTo>
                        <a:pt x="185" y="137"/>
                        <a:pt x="185" y="137"/>
                        <a:pt x="185" y="137"/>
                      </a:cubicBezTo>
                      <a:cubicBezTo>
                        <a:pt x="187" y="137"/>
                        <a:pt x="189" y="138"/>
                        <a:pt x="190" y="138"/>
                      </a:cubicBezTo>
                      <a:cubicBezTo>
                        <a:pt x="192" y="139"/>
                        <a:pt x="193" y="139"/>
                        <a:pt x="194" y="139"/>
                      </a:cubicBezTo>
                      <a:cubicBezTo>
                        <a:pt x="194" y="123"/>
                        <a:pt x="194" y="123"/>
                        <a:pt x="194" y="123"/>
                      </a:cubicBezTo>
                      <a:cubicBezTo>
                        <a:pt x="193" y="123"/>
                        <a:pt x="193" y="123"/>
                        <a:pt x="193" y="123"/>
                      </a:cubicBezTo>
                      <a:cubicBezTo>
                        <a:pt x="191" y="122"/>
                        <a:pt x="190" y="121"/>
                        <a:pt x="189" y="120"/>
                      </a:cubicBezTo>
                      <a:cubicBezTo>
                        <a:pt x="187" y="119"/>
                        <a:pt x="186" y="117"/>
                        <a:pt x="186" y="116"/>
                      </a:cubicBezTo>
                      <a:cubicBezTo>
                        <a:pt x="185" y="114"/>
                        <a:pt x="185" y="112"/>
                        <a:pt x="184" y="110"/>
                      </a:cubicBezTo>
                      <a:cubicBezTo>
                        <a:pt x="184" y="108"/>
                        <a:pt x="185" y="107"/>
                        <a:pt x="185" y="105"/>
                      </a:cubicBezTo>
                      <a:cubicBezTo>
                        <a:pt x="186" y="103"/>
                        <a:pt x="187" y="102"/>
                        <a:pt x="188" y="101"/>
                      </a:cubicBezTo>
                      <a:cubicBezTo>
                        <a:pt x="190" y="100"/>
                        <a:pt x="191" y="99"/>
                        <a:pt x="194" y="98"/>
                      </a:cubicBezTo>
                      <a:cubicBezTo>
                        <a:pt x="193" y="90"/>
                        <a:pt x="193" y="90"/>
                        <a:pt x="193" y="90"/>
                      </a:cubicBezTo>
                      <a:cubicBezTo>
                        <a:pt x="193" y="89"/>
                        <a:pt x="194" y="88"/>
                        <a:pt x="196" y="88"/>
                      </a:cubicBezTo>
                      <a:cubicBezTo>
                        <a:pt x="197" y="88"/>
                        <a:pt x="198" y="89"/>
                        <a:pt x="198" y="90"/>
                      </a:cubicBezTo>
                      <a:cubicBezTo>
                        <a:pt x="198" y="97"/>
                        <a:pt x="198" y="97"/>
                        <a:pt x="198" y="97"/>
                      </a:cubicBezTo>
                      <a:cubicBezTo>
                        <a:pt x="199" y="97"/>
                        <a:pt x="200" y="97"/>
                        <a:pt x="202" y="97"/>
                      </a:cubicBezTo>
                      <a:cubicBezTo>
                        <a:pt x="202" y="97"/>
                        <a:pt x="202" y="97"/>
                        <a:pt x="202" y="97"/>
                      </a:cubicBezTo>
                      <a:cubicBezTo>
                        <a:pt x="202" y="90"/>
                        <a:pt x="202" y="90"/>
                        <a:pt x="202" y="90"/>
                      </a:cubicBezTo>
                      <a:cubicBezTo>
                        <a:pt x="202" y="89"/>
                        <a:pt x="203" y="88"/>
                        <a:pt x="205" y="88"/>
                      </a:cubicBezTo>
                      <a:cubicBezTo>
                        <a:pt x="206" y="88"/>
                        <a:pt x="207" y="89"/>
                        <a:pt x="207" y="90"/>
                      </a:cubicBezTo>
                      <a:cubicBezTo>
                        <a:pt x="207" y="97"/>
                        <a:pt x="207" y="97"/>
                        <a:pt x="207" y="97"/>
                      </a:cubicBezTo>
                      <a:cubicBezTo>
                        <a:pt x="208" y="97"/>
                        <a:pt x="209" y="97"/>
                        <a:pt x="210" y="97"/>
                      </a:cubicBezTo>
                      <a:cubicBezTo>
                        <a:pt x="211" y="97"/>
                        <a:pt x="212" y="97"/>
                        <a:pt x="212" y="97"/>
                      </a:cubicBezTo>
                      <a:cubicBezTo>
                        <a:pt x="213" y="98"/>
                        <a:pt x="213" y="98"/>
                        <a:pt x="214" y="98"/>
                      </a:cubicBezTo>
                      <a:cubicBezTo>
                        <a:pt x="214" y="98"/>
                        <a:pt x="215" y="98"/>
                        <a:pt x="215" y="99"/>
                      </a:cubicBezTo>
                      <a:cubicBezTo>
                        <a:pt x="215" y="100"/>
                        <a:pt x="214" y="101"/>
                        <a:pt x="214" y="102"/>
                      </a:cubicBezTo>
                      <a:cubicBezTo>
                        <a:pt x="214" y="103"/>
                        <a:pt x="214" y="104"/>
                        <a:pt x="213" y="105"/>
                      </a:cubicBezTo>
                      <a:cubicBezTo>
                        <a:pt x="213" y="105"/>
                        <a:pt x="213" y="106"/>
                        <a:pt x="212" y="106"/>
                      </a:cubicBezTo>
                      <a:cubicBezTo>
                        <a:pt x="211" y="105"/>
                        <a:pt x="210" y="105"/>
                        <a:pt x="208" y="105"/>
                      </a:cubicBezTo>
                      <a:cubicBezTo>
                        <a:pt x="207" y="105"/>
                        <a:pt x="207" y="105"/>
                        <a:pt x="207" y="105"/>
                      </a:cubicBezTo>
                      <a:cubicBezTo>
                        <a:pt x="207" y="119"/>
                        <a:pt x="207" y="119"/>
                        <a:pt x="207" y="119"/>
                      </a:cubicBezTo>
                      <a:cubicBezTo>
                        <a:pt x="210" y="120"/>
                        <a:pt x="212" y="122"/>
                        <a:pt x="214" y="123"/>
                      </a:cubicBezTo>
                      <a:cubicBezTo>
                        <a:pt x="216" y="126"/>
                        <a:pt x="217" y="129"/>
                        <a:pt x="217" y="133"/>
                      </a:cubicBezTo>
                      <a:cubicBezTo>
                        <a:pt x="217" y="135"/>
                        <a:pt x="217" y="138"/>
                        <a:pt x="216" y="140"/>
                      </a:cubicBezTo>
                    </a:path>
                  </a:pathLst>
                </a:custGeom>
                <a:solidFill>
                  <a:schemeClr val="bg1">
                    <a:lumMod val="95000"/>
                  </a:schemeClr>
                </a:solidFill>
                <a:ln>
                  <a:noFill/>
                </a:ln>
              </p:spPr>
              <p:txBody>
                <a:bodyPr/>
                <a:lstStyle/>
                <a:p>
                  <a:pPr>
                    <a:defRPr/>
                  </a:pPr>
                  <a:endParaRPr lang="zh-CN" altLang="en-US"/>
                </a:p>
              </p:txBody>
            </p:sp>
          </p:grpSp>
          <p:sp>
            <p:nvSpPr>
              <p:cNvPr id="646" name="Freeform 365"/>
              <p:cNvSpPr/>
              <p:nvPr/>
            </p:nvSpPr>
            <p:spPr bwMode="auto">
              <a:xfrm>
                <a:off x="2783716" y="3161492"/>
                <a:ext cx="6821" cy="23189"/>
              </a:xfrm>
              <a:custGeom>
                <a:avLst/>
                <a:gdLst>
                  <a:gd name="T0" fmla="*/ 0 w 4"/>
                  <a:gd name="T1" fmla="*/ 0 h 14"/>
                  <a:gd name="T2" fmla="*/ 0 w 4"/>
                  <a:gd name="T3" fmla="*/ 14 h 14"/>
                  <a:gd name="T4" fmla="*/ 4 w 4"/>
                  <a:gd name="T5" fmla="*/ 13 h 14"/>
                  <a:gd name="T6" fmla="*/ 4 w 4"/>
                  <a:gd name="T7" fmla="*/ 2 h 14"/>
                  <a:gd name="T8" fmla="*/ 0 w 4"/>
                  <a:gd name="T9" fmla="*/ 0 h 14"/>
                </a:gdLst>
                <a:ahLst/>
                <a:cxnLst>
                  <a:cxn ang="0">
                    <a:pos x="T0" y="T1"/>
                  </a:cxn>
                  <a:cxn ang="0">
                    <a:pos x="T2" y="T3"/>
                  </a:cxn>
                  <a:cxn ang="0">
                    <a:pos x="T4" y="T5"/>
                  </a:cxn>
                  <a:cxn ang="0">
                    <a:pos x="T6" y="T7"/>
                  </a:cxn>
                  <a:cxn ang="0">
                    <a:pos x="T8" y="T9"/>
                  </a:cxn>
                </a:cxnLst>
                <a:rect l="0" t="0" r="r" b="b"/>
                <a:pathLst>
                  <a:path w="4" h="14">
                    <a:moveTo>
                      <a:pt x="0" y="0"/>
                    </a:moveTo>
                    <a:cubicBezTo>
                      <a:pt x="0" y="14"/>
                      <a:pt x="0" y="14"/>
                      <a:pt x="0" y="14"/>
                    </a:cubicBezTo>
                    <a:cubicBezTo>
                      <a:pt x="2" y="14"/>
                      <a:pt x="3" y="14"/>
                      <a:pt x="4" y="13"/>
                    </a:cubicBezTo>
                    <a:cubicBezTo>
                      <a:pt x="4" y="2"/>
                      <a:pt x="4" y="2"/>
                      <a:pt x="4" y="2"/>
                    </a:cubicBezTo>
                    <a:cubicBezTo>
                      <a:pt x="3" y="1"/>
                      <a:pt x="1" y="1"/>
                      <a:pt x="0" y="0"/>
                    </a:cubicBezTo>
                  </a:path>
                </a:pathLst>
              </a:custGeom>
              <a:solidFill>
                <a:schemeClr val="bg1">
                  <a:lumMod val="95000"/>
                </a:schemeClr>
              </a:solidFill>
              <a:ln>
                <a:noFill/>
              </a:ln>
            </p:spPr>
            <p:txBody>
              <a:bodyPr/>
              <a:lstStyle/>
              <a:p>
                <a:pPr>
                  <a:defRPr/>
                </a:pPr>
                <a:endParaRPr lang="zh-CN" altLang="en-US"/>
              </a:p>
            </p:txBody>
          </p:sp>
          <p:sp>
            <p:nvSpPr>
              <p:cNvPr id="647" name="Freeform 366"/>
              <p:cNvSpPr/>
              <p:nvPr/>
            </p:nvSpPr>
            <p:spPr bwMode="auto">
              <a:xfrm>
                <a:off x="2780988" y="3126027"/>
                <a:ext cx="9549" cy="21825"/>
              </a:xfrm>
              <a:custGeom>
                <a:avLst/>
                <a:gdLst>
                  <a:gd name="T0" fmla="*/ 5 w 5"/>
                  <a:gd name="T1" fmla="*/ 0 h 13"/>
                  <a:gd name="T2" fmla="*/ 0 w 5"/>
                  <a:gd name="T3" fmla="*/ 1 h 13"/>
                  <a:gd name="T4" fmla="*/ 0 w 5"/>
                  <a:gd name="T5" fmla="*/ 11 h 13"/>
                  <a:gd name="T6" fmla="*/ 5 w 5"/>
                  <a:gd name="T7" fmla="*/ 13 h 13"/>
                  <a:gd name="T8" fmla="*/ 5 w 5"/>
                  <a:gd name="T9" fmla="*/ 0 h 13"/>
                </a:gdLst>
                <a:ahLst/>
                <a:cxnLst>
                  <a:cxn ang="0">
                    <a:pos x="T0" y="T1"/>
                  </a:cxn>
                  <a:cxn ang="0">
                    <a:pos x="T2" y="T3"/>
                  </a:cxn>
                  <a:cxn ang="0">
                    <a:pos x="T4" y="T5"/>
                  </a:cxn>
                  <a:cxn ang="0">
                    <a:pos x="T6" y="T7"/>
                  </a:cxn>
                  <a:cxn ang="0">
                    <a:pos x="T8" y="T9"/>
                  </a:cxn>
                </a:cxnLst>
                <a:rect l="0" t="0" r="r" b="b"/>
                <a:pathLst>
                  <a:path w="5" h="13">
                    <a:moveTo>
                      <a:pt x="5" y="0"/>
                    </a:moveTo>
                    <a:cubicBezTo>
                      <a:pt x="3" y="0"/>
                      <a:pt x="1" y="1"/>
                      <a:pt x="0" y="1"/>
                    </a:cubicBezTo>
                    <a:cubicBezTo>
                      <a:pt x="0" y="11"/>
                      <a:pt x="0" y="11"/>
                      <a:pt x="0" y="11"/>
                    </a:cubicBezTo>
                    <a:cubicBezTo>
                      <a:pt x="2" y="12"/>
                      <a:pt x="3" y="12"/>
                      <a:pt x="5" y="13"/>
                    </a:cubicBezTo>
                    <a:cubicBezTo>
                      <a:pt x="5" y="0"/>
                      <a:pt x="5" y="0"/>
                      <a:pt x="5" y="0"/>
                    </a:cubicBezTo>
                  </a:path>
                </a:pathLst>
              </a:custGeom>
              <a:solidFill>
                <a:schemeClr val="bg1">
                  <a:lumMod val="95000"/>
                </a:schemeClr>
              </a:solidFill>
              <a:ln>
                <a:noFill/>
              </a:ln>
            </p:spPr>
            <p:txBody>
              <a:bodyPr/>
              <a:lstStyle/>
              <a:p>
                <a:pPr>
                  <a:defRPr/>
                </a:pPr>
                <a:endParaRPr lang="zh-CN" altLang="en-US"/>
              </a:p>
            </p:txBody>
          </p:sp>
        </p:grpSp>
        <p:grpSp>
          <p:nvGrpSpPr>
            <p:cNvPr id="524" name="组合 523"/>
            <p:cNvGrpSpPr/>
            <p:nvPr/>
          </p:nvGrpSpPr>
          <p:grpSpPr>
            <a:xfrm>
              <a:off x="8792781" y="3289027"/>
              <a:ext cx="107759" cy="110487"/>
              <a:chOff x="2423611" y="3280162"/>
              <a:chExt cx="107759" cy="110487"/>
            </a:xfrm>
          </p:grpSpPr>
          <p:sp>
            <p:nvSpPr>
              <p:cNvPr id="640" name="Freeform 235"/>
              <p:cNvSpPr>
                <a:spLocks noEditPoints="1"/>
              </p:cNvSpPr>
              <p:nvPr/>
            </p:nvSpPr>
            <p:spPr bwMode="auto">
              <a:xfrm>
                <a:off x="2460441" y="3299260"/>
                <a:ext cx="35465" cy="72294"/>
              </a:xfrm>
              <a:custGeom>
                <a:avLst/>
                <a:gdLst>
                  <a:gd name="T0" fmla="*/ 15 w 21"/>
                  <a:gd name="T1" fmla="*/ 20 h 43"/>
                  <a:gd name="T2" fmla="*/ 15 w 21"/>
                  <a:gd name="T3" fmla="*/ 11 h 43"/>
                  <a:gd name="T4" fmla="*/ 15 w 21"/>
                  <a:gd name="T5" fmla="*/ 11 h 43"/>
                  <a:gd name="T6" fmla="*/ 18 w 21"/>
                  <a:gd name="T7" fmla="*/ 11 h 43"/>
                  <a:gd name="T8" fmla="*/ 18 w 21"/>
                  <a:gd name="T9" fmla="*/ 11 h 43"/>
                  <a:gd name="T10" fmla="*/ 19 w 21"/>
                  <a:gd name="T11" fmla="*/ 9 h 43"/>
                  <a:gd name="T12" fmla="*/ 19 w 21"/>
                  <a:gd name="T13" fmla="*/ 7 h 43"/>
                  <a:gd name="T14" fmla="*/ 19 w 21"/>
                  <a:gd name="T15" fmla="*/ 6 h 43"/>
                  <a:gd name="T16" fmla="*/ 18 w 21"/>
                  <a:gd name="T17" fmla="*/ 6 h 43"/>
                  <a:gd name="T18" fmla="*/ 16 w 21"/>
                  <a:gd name="T19" fmla="*/ 6 h 43"/>
                  <a:gd name="T20" fmla="*/ 14 w 21"/>
                  <a:gd name="T21" fmla="*/ 6 h 43"/>
                  <a:gd name="T22" fmla="*/ 14 w 21"/>
                  <a:gd name="T23" fmla="*/ 2 h 43"/>
                  <a:gd name="T24" fmla="*/ 13 w 21"/>
                  <a:gd name="T25" fmla="*/ 0 h 43"/>
                  <a:gd name="T26" fmla="*/ 12 w 21"/>
                  <a:gd name="T27" fmla="*/ 2 h 43"/>
                  <a:gd name="T28" fmla="*/ 12 w 21"/>
                  <a:gd name="T29" fmla="*/ 6 h 43"/>
                  <a:gd name="T30" fmla="*/ 11 w 21"/>
                  <a:gd name="T31" fmla="*/ 6 h 43"/>
                  <a:gd name="T32" fmla="*/ 9 w 21"/>
                  <a:gd name="T33" fmla="*/ 6 h 43"/>
                  <a:gd name="T34" fmla="*/ 9 w 21"/>
                  <a:gd name="T35" fmla="*/ 2 h 43"/>
                  <a:gd name="T36" fmla="*/ 7 w 21"/>
                  <a:gd name="T37" fmla="*/ 1 h 43"/>
                  <a:gd name="T38" fmla="*/ 6 w 21"/>
                  <a:gd name="T39" fmla="*/ 2 h 43"/>
                  <a:gd name="T40" fmla="*/ 6 w 21"/>
                  <a:gd name="T41" fmla="*/ 7 h 43"/>
                  <a:gd name="T42" fmla="*/ 3 w 21"/>
                  <a:gd name="T43" fmla="*/ 8 h 43"/>
                  <a:gd name="T44" fmla="*/ 1 w 21"/>
                  <a:gd name="T45" fmla="*/ 11 h 43"/>
                  <a:gd name="T46" fmla="*/ 0 w 21"/>
                  <a:gd name="T47" fmla="*/ 14 h 43"/>
                  <a:gd name="T48" fmla="*/ 1 w 21"/>
                  <a:gd name="T49" fmla="*/ 18 h 43"/>
                  <a:gd name="T50" fmla="*/ 3 w 21"/>
                  <a:gd name="T51" fmla="*/ 20 h 43"/>
                  <a:gd name="T52" fmla="*/ 6 w 21"/>
                  <a:gd name="T53" fmla="*/ 22 h 43"/>
                  <a:gd name="T54" fmla="*/ 6 w 21"/>
                  <a:gd name="T55" fmla="*/ 22 h 43"/>
                  <a:gd name="T56" fmla="*/ 7 w 21"/>
                  <a:gd name="T57" fmla="*/ 32 h 43"/>
                  <a:gd name="T58" fmla="*/ 4 w 21"/>
                  <a:gd name="T59" fmla="*/ 32 h 43"/>
                  <a:gd name="T60" fmla="*/ 1 w 21"/>
                  <a:gd name="T61" fmla="*/ 31 h 43"/>
                  <a:gd name="T62" fmla="*/ 1 w 21"/>
                  <a:gd name="T63" fmla="*/ 31 h 43"/>
                  <a:gd name="T64" fmla="*/ 0 w 21"/>
                  <a:gd name="T65" fmla="*/ 33 h 43"/>
                  <a:gd name="T66" fmla="*/ 0 w 21"/>
                  <a:gd name="T67" fmla="*/ 35 h 43"/>
                  <a:gd name="T68" fmla="*/ 0 w 21"/>
                  <a:gd name="T69" fmla="*/ 36 h 43"/>
                  <a:gd name="T70" fmla="*/ 3 w 21"/>
                  <a:gd name="T71" fmla="*/ 37 h 43"/>
                  <a:gd name="T72" fmla="*/ 7 w 21"/>
                  <a:gd name="T73" fmla="*/ 37 h 43"/>
                  <a:gd name="T74" fmla="*/ 7 w 21"/>
                  <a:gd name="T75" fmla="*/ 42 h 43"/>
                  <a:gd name="T76" fmla="*/ 8 w 21"/>
                  <a:gd name="T77" fmla="*/ 43 h 43"/>
                  <a:gd name="T78" fmla="*/ 10 w 21"/>
                  <a:gd name="T79" fmla="*/ 42 h 43"/>
                  <a:gd name="T80" fmla="*/ 10 w 21"/>
                  <a:gd name="T81" fmla="*/ 37 h 43"/>
                  <a:gd name="T82" fmla="*/ 12 w 21"/>
                  <a:gd name="T83" fmla="*/ 37 h 43"/>
                  <a:gd name="T84" fmla="*/ 12 w 21"/>
                  <a:gd name="T85" fmla="*/ 42 h 43"/>
                  <a:gd name="T86" fmla="*/ 14 w 21"/>
                  <a:gd name="T87" fmla="*/ 43 h 43"/>
                  <a:gd name="T88" fmla="*/ 15 w 21"/>
                  <a:gd name="T89" fmla="*/ 42 h 43"/>
                  <a:gd name="T90" fmla="*/ 15 w 21"/>
                  <a:gd name="T91" fmla="*/ 36 h 43"/>
                  <a:gd name="T92" fmla="*/ 17 w 21"/>
                  <a:gd name="T93" fmla="*/ 35 h 43"/>
                  <a:gd name="T94" fmla="*/ 20 w 21"/>
                  <a:gd name="T95" fmla="*/ 32 h 43"/>
                  <a:gd name="T96" fmla="*/ 21 w 21"/>
                  <a:gd name="T97" fmla="*/ 28 h 43"/>
                  <a:gd name="T98" fmla="*/ 19 w 21"/>
                  <a:gd name="T99" fmla="*/ 22 h 43"/>
                  <a:gd name="T100" fmla="*/ 15 w 21"/>
                  <a:gd name="T101" fmla="*/ 20 h 43"/>
                  <a:gd name="T102" fmla="*/ 12 w 21"/>
                  <a:gd name="T103" fmla="*/ 31 h 43"/>
                  <a:gd name="T104" fmla="*/ 9 w 21"/>
                  <a:gd name="T105" fmla="*/ 32 h 43"/>
                  <a:gd name="T106" fmla="*/ 9 w 21"/>
                  <a:gd name="T107" fmla="*/ 23 h 43"/>
                  <a:gd name="T108" fmla="*/ 12 w 21"/>
                  <a:gd name="T109" fmla="*/ 25 h 43"/>
                  <a:gd name="T110" fmla="*/ 12 w 21"/>
                  <a:gd name="T111" fmla="*/ 31 h 43"/>
                  <a:gd name="T112" fmla="*/ 12 w 21"/>
                  <a:gd name="T113" fmla="*/ 18 h 43"/>
                  <a:gd name="T114" fmla="*/ 9 w 21"/>
                  <a:gd name="T115" fmla="*/ 17 h 43"/>
                  <a:gd name="T116" fmla="*/ 9 w 21"/>
                  <a:gd name="T117" fmla="*/ 11 h 43"/>
                  <a:gd name="T118" fmla="*/ 12 w 21"/>
                  <a:gd name="T119" fmla="*/ 10 h 43"/>
                  <a:gd name="T120" fmla="*/ 12 w 21"/>
                  <a:gd name="T121" fmla="*/ 18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1" h="43">
                    <a:moveTo>
                      <a:pt x="15" y="20"/>
                    </a:moveTo>
                    <a:cubicBezTo>
                      <a:pt x="15" y="11"/>
                      <a:pt x="15" y="11"/>
                      <a:pt x="15" y="11"/>
                    </a:cubicBezTo>
                    <a:cubicBezTo>
                      <a:pt x="15" y="11"/>
                      <a:pt x="15" y="11"/>
                      <a:pt x="15" y="11"/>
                    </a:cubicBezTo>
                    <a:cubicBezTo>
                      <a:pt x="16" y="11"/>
                      <a:pt x="17" y="11"/>
                      <a:pt x="18" y="11"/>
                    </a:cubicBezTo>
                    <a:cubicBezTo>
                      <a:pt x="18" y="11"/>
                      <a:pt x="18" y="11"/>
                      <a:pt x="18" y="11"/>
                    </a:cubicBezTo>
                    <a:cubicBezTo>
                      <a:pt x="19" y="10"/>
                      <a:pt x="19" y="10"/>
                      <a:pt x="19" y="9"/>
                    </a:cubicBezTo>
                    <a:cubicBezTo>
                      <a:pt x="19" y="8"/>
                      <a:pt x="19" y="8"/>
                      <a:pt x="19" y="7"/>
                    </a:cubicBezTo>
                    <a:cubicBezTo>
                      <a:pt x="19" y="7"/>
                      <a:pt x="19" y="7"/>
                      <a:pt x="19" y="6"/>
                    </a:cubicBezTo>
                    <a:cubicBezTo>
                      <a:pt x="18" y="6"/>
                      <a:pt x="18" y="6"/>
                      <a:pt x="18" y="6"/>
                    </a:cubicBezTo>
                    <a:cubicBezTo>
                      <a:pt x="17" y="6"/>
                      <a:pt x="17" y="6"/>
                      <a:pt x="16" y="6"/>
                    </a:cubicBezTo>
                    <a:cubicBezTo>
                      <a:pt x="16" y="6"/>
                      <a:pt x="15" y="6"/>
                      <a:pt x="14" y="6"/>
                    </a:cubicBezTo>
                    <a:cubicBezTo>
                      <a:pt x="14" y="2"/>
                      <a:pt x="14" y="2"/>
                      <a:pt x="14" y="2"/>
                    </a:cubicBezTo>
                    <a:cubicBezTo>
                      <a:pt x="14" y="1"/>
                      <a:pt x="14" y="0"/>
                      <a:pt x="13" y="0"/>
                    </a:cubicBezTo>
                    <a:cubicBezTo>
                      <a:pt x="12" y="0"/>
                      <a:pt x="12" y="1"/>
                      <a:pt x="12" y="2"/>
                    </a:cubicBezTo>
                    <a:cubicBezTo>
                      <a:pt x="12" y="6"/>
                      <a:pt x="12" y="6"/>
                      <a:pt x="12" y="6"/>
                    </a:cubicBezTo>
                    <a:cubicBezTo>
                      <a:pt x="11" y="6"/>
                      <a:pt x="11" y="6"/>
                      <a:pt x="11" y="6"/>
                    </a:cubicBezTo>
                    <a:cubicBezTo>
                      <a:pt x="10" y="6"/>
                      <a:pt x="10" y="6"/>
                      <a:pt x="9" y="6"/>
                    </a:cubicBezTo>
                    <a:cubicBezTo>
                      <a:pt x="9" y="2"/>
                      <a:pt x="9" y="2"/>
                      <a:pt x="9" y="2"/>
                    </a:cubicBezTo>
                    <a:cubicBezTo>
                      <a:pt x="9" y="1"/>
                      <a:pt x="8" y="0"/>
                      <a:pt x="7" y="1"/>
                    </a:cubicBezTo>
                    <a:cubicBezTo>
                      <a:pt x="7" y="1"/>
                      <a:pt x="6" y="1"/>
                      <a:pt x="6" y="2"/>
                    </a:cubicBezTo>
                    <a:cubicBezTo>
                      <a:pt x="6" y="7"/>
                      <a:pt x="6" y="7"/>
                      <a:pt x="6" y="7"/>
                    </a:cubicBezTo>
                    <a:cubicBezTo>
                      <a:pt x="5" y="7"/>
                      <a:pt x="4" y="8"/>
                      <a:pt x="3" y="8"/>
                    </a:cubicBezTo>
                    <a:cubicBezTo>
                      <a:pt x="2" y="9"/>
                      <a:pt x="1" y="10"/>
                      <a:pt x="1" y="11"/>
                    </a:cubicBezTo>
                    <a:cubicBezTo>
                      <a:pt x="1" y="12"/>
                      <a:pt x="0" y="13"/>
                      <a:pt x="0" y="14"/>
                    </a:cubicBezTo>
                    <a:cubicBezTo>
                      <a:pt x="1" y="15"/>
                      <a:pt x="1" y="17"/>
                      <a:pt x="1" y="18"/>
                    </a:cubicBezTo>
                    <a:cubicBezTo>
                      <a:pt x="2" y="19"/>
                      <a:pt x="2" y="19"/>
                      <a:pt x="3" y="20"/>
                    </a:cubicBezTo>
                    <a:cubicBezTo>
                      <a:pt x="4" y="21"/>
                      <a:pt x="5" y="21"/>
                      <a:pt x="6" y="22"/>
                    </a:cubicBezTo>
                    <a:cubicBezTo>
                      <a:pt x="6" y="22"/>
                      <a:pt x="6" y="22"/>
                      <a:pt x="6" y="22"/>
                    </a:cubicBezTo>
                    <a:cubicBezTo>
                      <a:pt x="7" y="32"/>
                      <a:pt x="7" y="32"/>
                      <a:pt x="7" y="32"/>
                    </a:cubicBezTo>
                    <a:cubicBezTo>
                      <a:pt x="6" y="32"/>
                      <a:pt x="5" y="32"/>
                      <a:pt x="4" y="32"/>
                    </a:cubicBezTo>
                    <a:cubicBezTo>
                      <a:pt x="3" y="31"/>
                      <a:pt x="2" y="31"/>
                      <a:pt x="1" y="31"/>
                    </a:cubicBezTo>
                    <a:cubicBezTo>
                      <a:pt x="1" y="31"/>
                      <a:pt x="1" y="31"/>
                      <a:pt x="1" y="31"/>
                    </a:cubicBezTo>
                    <a:cubicBezTo>
                      <a:pt x="0" y="32"/>
                      <a:pt x="0" y="32"/>
                      <a:pt x="0" y="33"/>
                    </a:cubicBezTo>
                    <a:cubicBezTo>
                      <a:pt x="0" y="33"/>
                      <a:pt x="0" y="34"/>
                      <a:pt x="0" y="35"/>
                    </a:cubicBezTo>
                    <a:cubicBezTo>
                      <a:pt x="0" y="35"/>
                      <a:pt x="0" y="35"/>
                      <a:pt x="0" y="36"/>
                    </a:cubicBezTo>
                    <a:cubicBezTo>
                      <a:pt x="1" y="36"/>
                      <a:pt x="2" y="36"/>
                      <a:pt x="3" y="37"/>
                    </a:cubicBezTo>
                    <a:cubicBezTo>
                      <a:pt x="4" y="37"/>
                      <a:pt x="5" y="37"/>
                      <a:pt x="7" y="37"/>
                    </a:cubicBezTo>
                    <a:cubicBezTo>
                      <a:pt x="7" y="42"/>
                      <a:pt x="7" y="42"/>
                      <a:pt x="7" y="42"/>
                    </a:cubicBezTo>
                    <a:cubicBezTo>
                      <a:pt x="7" y="43"/>
                      <a:pt x="8" y="43"/>
                      <a:pt x="8" y="43"/>
                    </a:cubicBezTo>
                    <a:cubicBezTo>
                      <a:pt x="9" y="43"/>
                      <a:pt x="10" y="43"/>
                      <a:pt x="10" y="42"/>
                    </a:cubicBezTo>
                    <a:cubicBezTo>
                      <a:pt x="10" y="37"/>
                      <a:pt x="10" y="37"/>
                      <a:pt x="10" y="37"/>
                    </a:cubicBezTo>
                    <a:cubicBezTo>
                      <a:pt x="11" y="37"/>
                      <a:pt x="11" y="37"/>
                      <a:pt x="12" y="37"/>
                    </a:cubicBezTo>
                    <a:cubicBezTo>
                      <a:pt x="12" y="42"/>
                      <a:pt x="12" y="42"/>
                      <a:pt x="12" y="42"/>
                    </a:cubicBezTo>
                    <a:cubicBezTo>
                      <a:pt x="12" y="43"/>
                      <a:pt x="13" y="43"/>
                      <a:pt x="14" y="43"/>
                    </a:cubicBezTo>
                    <a:cubicBezTo>
                      <a:pt x="15" y="43"/>
                      <a:pt x="15" y="43"/>
                      <a:pt x="15" y="42"/>
                    </a:cubicBezTo>
                    <a:cubicBezTo>
                      <a:pt x="15" y="36"/>
                      <a:pt x="15" y="36"/>
                      <a:pt x="15" y="36"/>
                    </a:cubicBezTo>
                    <a:cubicBezTo>
                      <a:pt x="16" y="36"/>
                      <a:pt x="17" y="36"/>
                      <a:pt x="17" y="35"/>
                    </a:cubicBezTo>
                    <a:cubicBezTo>
                      <a:pt x="19" y="34"/>
                      <a:pt x="19" y="34"/>
                      <a:pt x="20" y="32"/>
                    </a:cubicBezTo>
                    <a:cubicBezTo>
                      <a:pt x="21" y="31"/>
                      <a:pt x="21" y="30"/>
                      <a:pt x="21" y="28"/>
                    </a:cubicBezTo>
                    <a:cubicBezTo>
                      <a:pt x="21" y="26"/>
                      <a:pt x="20" y="24"/>
                      <a:pt x="19" y="22"/>
                    </a:cubicBezTo>
                    <a:cubicBezTo>
                      <a:pt x="18" y="21"/>
                      <a:pt x="16" y="20"/>
                      <a:pt x="15" y="20"/>
                    </a:cubicBezTo>
                    <a:moveTo>
                      <a:pt x="12" y="31"/>
                    </a:moveTo>
                    <a:cubicBezTo>
                      <a:pt x="11" y="32"/>
                      <a:pt x="10" y="32"/>
                      <a:pt x="9" y="32"/>
                    </a:cubicBezTo>
                    <a:cubicBezTo>
                      <a:pt x="9" y="23"/>
                      <a:pt x="9" y="23"/>
                      <a:pt x="9" y="23"/>
                    </a:cubicBezTo>
                    <a:cubicBezTo>
                      <a:pt x="10" y="24"/>
                      <a:pt x="11" y="24"/>
                      <a:pt x="12" y="25"/>
                    </a:cubicBezTo>
                    <a:cubicBezTo>
                      <a:pt x="12" y="31"/>
                      <a:pt x="12" y="31"/>
                      <a:pt x="12" y="31"/>
                    </a:cubicBezTo>
                    <a:moveTo>
                      <a:pt x="12" y="18"/>
                    </a:moveTo>
                    <a:cubicBezTo>
                      <a:pt x="11" y="18"/>
                      <a:pt x="10" y="18"/>
                      <a:pt x="9" y="17"/>
                    </a:cubicBezTo>
                    <a:cubicBezTo>
                      <a:pt x="9" y="11"/>
                      <a:pt x="9" y="11"/>
                      <a:pt x="9" y="11"/>
                    </a:cubicBezTo>
                    <a:cubicBezTo>
                      <a:pt x="10" y="11"/>
                      <a:pt x="11" y="11"/>
                      <a:pt x="12" y="10"/>
                    </a:cubicBezTo>
                    <a:cubicBezTo>
                      <a:pt x="12" y="18"/>
                      <a:pt x="12" y="18"/>
                      <a:pt x="12" y="18"/>
                    </a:cubicBezTo>
                  </a:path>
                </a:pathLst>
              </a:custGeom>
              <a:solidFill>
                <a:schemeClr val="bg1">
                  <a:lumMod val="95000"/>
                </a:schemeClr>
              </a:solidFill>
              <a:ln>
                <a:noFill/>
              </a:ln>
            </p:spPr>
            <p:txBody>
              <a:bodyPr/>
              <a:lstStyle/>
              <a:p>
                <a:pPr>
                  <a:defRPr/>
                </a:pPr>
                <a:endParaRPr lang="zh-CN" altLang="en-US"/>
              </a:p>
            </p:txBody>
          </p:sp>
          <p:sp>
            <p:nvSpPr>
              <p:cNvPr id="641" name="Freeform 368"/>
              <p:cNvSpPr>
                <a:spLocks noEditPoints="1"/>
              </p:cNvSpPr>
              <p:nvPr/>
            </p:nvSpPr>
            <p:spPr bwMode="auto">
              <a:xfrm>
                <a:off x="2423611" y="3280162"/>
                <a:ext cx="107759" cy="110487"/>
              </a:xfrm>
              <a:custGeom>
                <a:avLst/>
                <a:gdLst>
                  <a:gd name="T0" fmla="*/ 6 w 64"/>
                  <a:gd name="T1" fmla="*/ 33 h 65"/>
                  <a:gd name="T2" fmla="*/ 31 w 64"/>
                  <a:gd name="T3" fmla="*/ 7 h 65"/>
                  <a:gd name="T4" fmla="*/ 32 w 64"/>
                  <a:gd name="T5" fmla="*/ 7 h 65"/>
                  <a:gd name="T6" fmla="*/ 58 w 64"/>
                  <a:gd name="T7" fmla="*/ 32 h 65"/>
                  <a:gd name="T8" fmla="*/ 58 w 64"/>
                  <a:gd name="T9" fmla="*/ 33 h 65"/>
                  <a:gd name="T10" fmla="*/ 32 w 64"/>
                  <a:gd name="T11" fmla="*/ 58 h 65"/>
                  <a:gd name="T12" fmla="*/ 32 w 64"/>
                  <a:gd name="T13" fmla="*/ 58 h 65"/>
                  <a:gd name="T14" fmla="*/ 6 w 64"/>
                  <a:gd name="T15" fmla="*/ 33 h 65"/>
                  <a:gd name="T16" fmla="*/ 6 w 64"/>
                  <a:gd name="T17" fmla="*/ 33 h 65"/>
                  <a:gd name="T18" fmla="*/ 32 w 64"/>
                  <a:gd name="T19" fmla="*/ 0 h 65"/>
                  <a:gd name="T20" fmla="*/ 31 w 64"/>
                  <a:gd name="T21" fmla="*/ 0 h 65"/>
                  <a:gd name="T22" fmla="*/ 0 w 64"/>
                  <a:gd name="T23" fmla="*/ 33 h 65"/>
                  <a:gd name="T24" fmla="*/ 0 w 64"/>
                  <a:gd name="T25" fmla="*/ 33 h 65"/>
                  <a:gd name="T26" fmla="*/ 32 w 64"/>
                  <a:gd name="T27" fmla="*/ 65 h 65"/>
                  <a:gd name="T28" fmla="*/ 32 w 64"/>
                  <a:gd name="T29" fmla="*/ 65 h 65"/>
                  <a:gd name="T30" fmla="*/ 64 w 64"/>
                  <a:gd name="T31" fmla="*/ 33 h 65"/>
                  <a:gd name="T32" fmla="*/ 64 w 64"/>
                  <a:gd name="T33" fmla="*/ 32 h 65"/>
                  <a:gd name="T34" fmla="*/ 32 w 64"/>
                  <a:gd name="T35" fmla="*/ 0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4" h="65">
                    <a:moveTo>
                      <a:pt x="6" y="33"/>
                    </a:moveTo>
                    <a:cubicBezTo>
                      <a:pt x="6" y="19"/>
                      <a:pt x="17" y="7"/>
                      <a:pt x="31" y="7"/>
                    </a:cubicBezTo>
                    <a:cubicBezTo>
                      <a:pt x="31" y="7"/>
                      <a:pt x="32" y="7"/>
                      <a:pt x="32" y="7"/>
                    </a:cubicBezTo>
                    <a:cubicBezTo>
                      <a:pt x="46" y="7"/>
                      <a:pt x="57" y="18"/>
                      <a:pt x="58" y="32"/>
                    </a:cubicBezTo>
                    <a:cubicBezTo>
                      <a:pt x="58" y="32"/>
                      <a:pt x="58" y="32"/>
                      <a:pt x="58" y="33"/>
                    </a:cubicBezTo>
                    <a:cubicBezTo>
                      <a:pt x="58" y="47"/>
                      <a:pt x="46" y="58"/>
                      <a:pt x="32" y="58"/>
                    </a:cubicBezTo>
                    <a:cubicBezTo>
                      <a:pt x="32" y="58"/>
                      <a:pt x="32" y="58"/>
                      <a:pt x="32" y="58"/>
                    </a:cubicBezTo>
                    <a:cubicBezTo>
                      <a:pt x="18" y="58"/>
                      <a:pt x="6" y="47"/>
                      <a:pt x="6" y="33"/>
                    </a:cubicBezTo>
                    <a:cubicBezTo>
                      <a:pt x="6" y="33"/>
                      <a:pt x="6" y="33"/>
                      <a:pt x="6" y="33"/>
                    </a:cubicBezTo>
                    <a:moveTo>
                      <a:pt x="32" y="0"/>
                    </a:moveTo>
                    <a:cubicBezTo>
                      <a:pt x="32" y="0"/>
                      <a:pt x="31" y="0"/>
                      <a:pt x="31" y="0"/>
                    </a:cubicBezTo>
                    <a:cubicBezTo>
                      <a:pt x="14" y="1"/>
                      <a:pt x="0" y="15"/>
                      <a:pt x="0" y="33"/>
                    </a:cubicBezTo>
                    <a:cubicBezTo>
                      <a:pt x="0" y="33"/>
                      <a:pt x="0" y="33"/>
                      <a:pt x="0" y="33"/>
                    </a:cubicBezTo>
                    <a:cubicBezTo>
                      <a:pt x="0" y="51"/>
                      <a:pt x="14" y="65"/>
                      <a:pt x="32" y="65"/>
                    </a:cubicBezTo>
                    <a:cubicBezTo>
                      <a:pt x="32" y="65"/>
                      <a:pt x="32" y="65"/>
                      <a:pt x="32" y="65"/>
                    </a:cubicBezTo>
                    <a:cubicBezTo>
                      <a:pt x="50" y="64"/>
                      <a:pt x="64" y="50"/>
                      <a:pt x="64" y="33"/>
                    </a:cubicBezTo>
                    <a:cubicBezTo>
                      <a:pt x="64" y="32"/>
                      <a:pt x="64" y="32"/>
                      <a:pt x="64" y="32"/>
                    </a:cubicBezTo>
                    <a:cubicBezTo>
                      <a:pt x="64" y="14"/>
                      <a:pt x="49" y="0"/>
                      <a:pt x="32" y="0"/>
                    </a:cubicBezTo>
                  </a:path>
                </a:pathLst>
              </a:custGeom>
              <a:solidFill>
                <a:schemeClr val="bg1">
                  <a:lumMod val="95000"/>
                </a:schemeClr>
              </a:solidFill>
              <a:ln>
                <a:noFill/>
              </a:ln>
            </p:spPr>
            <p:txBody>
              <a:bodyPr/>
              <a:lstStyle/>
              <a:p>
                <a:pPr>
                  <a:defRPr/>
                </a:pPr>
                <a:endParaRPr lang="zh-CN" altLang="en-US"/>
              </a:p>
            </p:txBody>
          </p:sp>
          <p:sp>
            <p:nvSpPr>
              <p:cNvPr id="642" name="Freeform 369"/>
              <p:cNvSpPr>
                <a:spLocks noEditPoints="1"/>
              </p:cNvSpPr>
              <p:nvPr/>
            </p:nvSpPr>
            <p:spPr bwMode="auto">
              <a:xfrm>
                <a:off x="2460440" y="3299259"/>
                <a:ext cx="35465" cy="72294"/>
              </a:xfrm>
              <a:custGeom>
                <a:avLst/>
                <a:gdLst>
                  <a:gd name="T0" fmla="*/ 9 w 21"/>
                  <a:gd name="T1" fmla="*/ 23 h 43"/>
                  <a:gd name="T2" fmla="*/ 12 w 21"/>
                  <a:gd name="T3" fmla="*/ 25 h 43"/>
                  <a:gd name="T4" fmla="*/ 12 w 21"/>
                  <a:gd name="T5" fmla="*/ 31 h 43"/>
                  <a:gd name="T6" fmla="*/ 9 w 21"/>
                  <a:gd name="T7" fmla="*/ 11 h 43"/>
                  <a:gd name="T8" fmla="*/ 12 w 21"/>
                  <a:gd name="T9" fmla="*/ 10 h 43"/>
                  <a:gd name="T10" fmla="*/ 12 w 21"/>
                  <a:gd name="T11" fmla="*/ 18 h 43"/>
                  <a:gd name="T12" fmla="*/ 9 w 21"/>
                  <a:gd name="T13" fmla="*/ 11 h 43"/>
                  <a:gd name="T14" fmla="*/ 13 w 21"/>
                  <a:gd name="T15" fmla="*/ 0 h 43"/>
                  <a:gd name="T16" fmla="*/ 12 w 21"/>
                  <a:gd name="T17" fmla="*/ 2 h 43"/>
                  <a:gd name="T18" fmla="*/ 12 w 21"/>
                  <a:gd name="T19" fmla="*/ 6 h 43"/>
                  <a:gd name="T20" fmla="*/ 9 w 21"/>
                  <a:gd name="T21" fmla="*/ 6 h 43"/>
                  <a:gd name="T22" fmla="*/ 7 w 21"/>
                  <a:gd name="T23" fmla="*/ 0 h 43"/>
                  <a:gd name="T24" fmla="*/ 6 w 21"/>
                  <a:gd name="T25" fmla="*/ 2 h 43"/>
                  <a:gd name="T26" fmla="*/ 6 w 21"/>
                  <a:gd name="T27" fmla="*/ 7 h 43"/>
                  <a:gd name="T28" fmla="*/ 3 w 21"/>
                  <a:gd name="T29" fmla="*/ 8 h 43"/>
                  <a:gd name="T30" fmla="*/ 0 w 21"/>
                  <a:gd name="T31" fmla="*/ 14 h 43"/>
                  <a:gd name="T32" fmla="*/ 1 w 21"/>
                  <a:gd name="T33" fmla="*/ 18 h 43"/>
                  <a:gd name="T34" fmla="*/ 6 w 21"/>
                  <a:gd name="T35" fmla="*/ 22 h 43"/>
                  <a:gd name="T36" fmla="*/ 7 w 21"/>
                  <a:gd name="T37" fmla="*/ 32 h 43"/>
                  <a:gd name="T38" fmla="*/ 4 w 21"/>
                  <a:gd name="T39" fmla="*/ 32 h 43"/>
                  <a:gd name="T40" fmla="*/ 1 w 21"/>
                  <a:gd name="T41" fmla="*/ 31 h 43"/>
                  <a:gd name="T42" fmla="*/ 0 w 21"/>
                  <a:gd name="T43" fmla="*/ 33 h 43"/>
                  <a:gd name="T44" fmla="*/ 0 w 21"/>
                  <a:gd name="T45" fmla="*/ 35 h 43"/>
                  <a:gd name="T46" fmla="*/ 3 w 21"/>
                  <a:gd name="T47" fmla="*/ 37 h 43"/>
                  <a:gd name="T48" fmla="*/ 7 w 21"/>
                  <a:gd name="T49" fmla="*/ 42 h 43"/>
                  <a:gd name="T50" fmla="*/ 8 w 21"/>
                  <a:gd name="T51" fmla="*/ 43 h 43"/>
                  <a:gd name="T52" fmla="*/ 10 w 21"/>
                  <a:gd name="T53" fmla="*/ 42 h 43"/>
                  <a:gd name="T54" fmla="*/ 10 w 21"/>
                  <a:gd name="T55" fmla="*/ 37 h 43"/>
                  <a:gd name="T56" fmla="*/ 12 w 21"/>
                  <a:gd name="T57" fmla="*/ 42 h 43"/>
                  <a:gd name="T58" fmla="*/ 14 w 21"/>
                  <a:gd name="T59" fmla="*/ 43 h 43"/>
                  <a:gd name="T60" fmla="*/ 15 w 21"/>
                  <a:gd name="T61" fmla="*/ 42 h 43"/>
                  <a:gd name="T62" fmla="*/ 15 w 21"/>
                  <a:gd name="T63" fmla="*/ 36 h 43"/>
                  <a:gd name="T64" fmla="*/ 20 w 21"/>
                  <a:gd name="T65" fmla="*/ 32 h 43"/>
                  <a:gd name="T66" fmla="*/ 21 w 21"/>
                  <a:gd name="T67" fmla="*/ 28 h 43"/>
                  <a:gd name="T68" fmla="*/ 15 w 21"/>
                  <a:gd name="T69" fmla="*/ 20 h 43"/>
                  <a:gd name="T70" fmla="*/ 15 w 21"/>
                  <a:gd name="T71" fmla="*/ 11 h 43"/>
                  <a:gd name="T72" fmla="*/ 18 w 21"/>
                  <a:gd name="T73" fmla="*/ 11 h 43"/>
                  <a:gd name="T74" fmla="*/ 19 w 21"/>
                  <a:gd name="T75" fmla="*/ 9 h 43"/>
                  <a:gd name="T76" fmla="*/ 19 w 21"/>
                  <a:gd name="T77" fmla="*/ 7 h 43"/>
                  <a:gd name="T78" fmla="*/ 18 w 21"/>
                  <a:gd name="T79" fmla="*/ 6 h 43"/>
                  <a:gd name="T80" fmla="*/ 14 w 21"/>
                  <a:gd name="T81" fmla="*/ 6 h 43"/>
                  <a:gd name="T82" fmla="*/ 13 w 21"/>
                  <a:gd name="T83" fmla="*/ 0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1" h="43">
                    <a:moveTo>
                      <a:pt x="9" y="32"/>
                    </a:moveTo>
                    <a:cubicBezTo>
                      <a:pt x="9" y="23"/>
                      <a:pt x="9" y="23"/>
                      <a:pt x="9" y="23"/>
                    </a:cubicBezTo>
                    <a:cubicBezTo>
                      <a:pt x="9" y="23"/>
                      <a:pt x="9" y="23"/>
                      <a:pt x="9" y="23"/>
                    </a:cubicBezTo>
                    <a:cubicBezTo>
                      <a:pt x="10" y="24"/>
                      <a:pt x="11" y="24"/>
                      <a:pt x="12" y="25"/>
                    </a:cubicBezTo>
                    <a:cubicBezTo>
                      <a:pt x="12" y="31"/>
                      <a:pt x="12" y="31"/>
                      <a:pt x="12" y="31"/>
                    </a:cubicBezTo>
                    <a:cubicBezTo>
                      <a:pt x="12" y="31"/>
                      <a:pt x="12" y="31"/>
                      <a:pt x="12" y="31"/>
                    </a:cubicBezTo>
                    <a:cubicBezTo>
                      <a:pt x="11" y="32"/>
                      <a:pt x="10" y="32"/>
                      <a:pt x="9" y="32"/>
                    </a:cubicBezTo>
                    <a:moveTo>
                      <a:pt x="9" y="11"/>
                    </a:moveTo>
                    <a:cubicBezTo>
                      <a:pt x="9" y="11"/>
                      <a:pt x="9" y="11"/>
                      <a:pt x="9" y="11"/>
                    </a:cubicBezTo>
                    <a:cubicBezTo>
                      <a:pt x="10" y="11"/>
                      <a:pt x="11" y="11"/>
                      <a:pt x="12" y="10"/>
                    </a:cubicBezTo>
                    <a:cubicBezTo>
                      <a:pt x="12" y="18"/>
                      <a:pt x="12" y="18"/>
                      <a:pt x="12" y="18"/>
                    </a:cubicBezTo>
                    <a:cubicBezTo>
                      <a:pt x="12" y="18"/>
                      <a:pt x="12" y="18"/>
                      <a:pt x="12" y="18"/>
                    </a:cubicBezTo>
                    <a:cubicBezTo>
                      <a:pt x="11" y="18"/>
                      <a:pt x="10" y="18"/>
                      <a:pt x="9" y="17"/>
                    </a:cubicBezTo>
                    <a:cubicBezTo>
                      <a:pt x="9" y="11"/>
                      <a:pt x="9" y="11"/>
                      <a:pt x="9" y="11"/>
                    </a:cubicBezTo>
                    <a:cubicBezTo>
                      <a:pt x="9" y="11"/>
                      <a:pt x="9" y="11"/>
                      <a:pt x="9" y="11"/>
                    </a:cubicBezTo>
                    <a:moveTo>
                      <a:pt x="13" y="0"/>
                    </a:moveTo>
                    <a:cubicBezTo>
                      <a:pt x="13" y="0"/>
                      <a:pt x="13" y="0"/>
                      <a:pt x="13" y="0"/>
                    </a:cubicBezTo>
                    <a:cubicBezTo>
                      <a:pt x="12" y="0"/>
                      <a:pt x="12" y="1"/>
                      <a:pt x="12" y="2"/>
                    </a:cubicBezTo>
                    <a:cubicBezTo>
                      <a:pt x="12" y="2"/>
                      <a:pt x="12" y="2"/>
                      <a:pt x="12" y="2"/>
                    </a:cubicBezTo>
                    <a:cubicBezTo>
                      <a:pt x="12" y="6"/>
                      <a:pt x="12" y="6"/>
                      <a:pt x="12" y="6"/>
                    </a:cubicBezTo>
                    <a:cubicBezTo>
                      <a:pt x="11" y="6"/>
                      <a:pt x="11" y="6"/>
                      <a:pt x="11" y="6"/>
                    </a:cubicBezTo>
                    <a:cubicBezTo>
                      <a:pt x="10" y="6"/>
                      <a:pt x="10" y="6"/>
                      <a:pt x="9" y="6"/>
                    </a:cubicBezTo>
                    <a:cubicBezTo>
                      <a:pt x="9" y="2"/>
                      <a:pt x="9" y="2"/>
                      <a:pt x="9" y="2"/>
                    </a:cubicBezTo>
                    <a:cubicBezTo>
                      <a:pt x="9" y="1"/>
                      <a:pt x="8" y="0"/>
                      <a:pt x="7" y="0"/>
                    </a:cubicBezTo>
                    <a:cubicBezTo>
                      <a:pt x="7" y="0"/>
                      <a:pt x="7" y="0"/>
                      <a:pt x="7" y="1"/>
                    </a:cubicBezTo>
                    <a:cubicBezTo>
                      <a:pt x="7" y="1"/>
                      <a:pt x="6" y="1"/>
                      <a:pt x="6" y="2"/>
                    </a:cubicBezTo>
                    <a:cubicBezTo>
                      <a:pt x="6" y="2"/>
                      <a:pt x="6" y="2"/>
                      <a:pt x="6" y="2"/>
                    </a:cubicBezTo>
                    <a:cubicBezTo>
                      <a:pt x="6" y="7"/>
                      <a:pt x="6" y="7"/>
                      <a:pt x="6" y="7"/>
                    </a:cubicBezTo>
                    <a:cubicBezTo>
                      <a:pt x="6" y="7"/>
                      <a:pt x="6" y="7"/>
                      <a:pt x="6" y="7"/>
                    </a:cubicBezTo>
                    <a:cubicBezTo>
                      <a:pt x="5" y="7"/>
                      <a:pt x="4" y="8"/>
                      <a:pt x="3" y="8"/>
                    </a:cubicBezTo>
                    <a:cubicBezTo>
                      <a:pt x="2" y="9"/>
                      <a:pt x="1" y="10"/>
                      <a:pt x="1" y="11"/>
                    </a:cubicBezTo>
                    <a:cubicBezTo>
                      <a:pt x="1" y="12"/>
                      <a:pt x="0" y="13"/>
                      <a:pt x="0" y="14"/>
                    </a:cubicBezTo>
                    <a:cubicBezTo>
                      <a:pt x="0" y="14"/>
                      <a:pt x="0" y="14"/>
                      <a:pt x="0" y="14"/>
                    </a:cubicBezTo>
                    <a:cubicBezTo>
                      <a:pt x="1" y="15"/>
                      <a:pt x="1" y="17"/>
                      <a:pt x="1" y="18"/>
                    </a:cubicBezTo>
                    <a:cubicBezTo>
                      <a:pt x="2" y="19"/>
                      <a:pt x="2" y="19"/>
                      <a:pt x="3" y="20"/>
                    </a:cubicBezTo>
                    <a:cubicBezTo>
                      <a:pt x="4" y="21"/>
                      <a:pt x="5" y="21"/>
                      <a:pt x="6" y="22"/>
                    </a:cubicBezTo>
                    <a:cubicBezTo>
                      <a:pt x="6" y="22"/>
                      <a:pt x="6" y="22"/>
                      <a:pt x="6" y="22"/>
                    </a:cubicBezTo>
                    <a:cubicBezTo>
                      <a:pt x="7" y="32"/>
                      <a:pt x="7" y="32"/>
                      <a:pt x="7" y="32"/>
                    </a:cubicBezTo>
                    <a:cubicBezTo>
                      <a:pt x="7" y="32"/>
                      <a:pt x="7" y="32"/>
                      <a:pt x="7" y="32"/>
                    </a:cubicBezTo>
                    <a:cubicBezTo>
                      <a:pt x="6" y="32"/>
                      <a:pt x="5" y="32"/>
                      <a:pt x="4" y="32"/>
                    </a:cubicBezTo>
                    <a:cubicBezTo>
                      <a:pt x="3" y="31"/>
                      <a:pt x="2" y="31"/>
                      <a:pt x="1" y="31"/>
                    </a:cubicBezTo>
                    <a:cubicBezTo>
                      <a:pt x="1" y="31"/>
                      <a:pt x="1" y="31"/>
                      <a:pt x="1" y="31"/>
                    </a:cubicBezTo>
                    <a:cubicBezTo>
                      <a:pt x="1" y="31"/>
                      <a:pt x="1" y="31"/>
                      <a:pt x="1" y="31"/>
                    </a:cubicBezTo>
                    <a:cubicBezTo>
                      <a:pt x="0" y="32"/>
                      <a:pt x="0" y="32"/>
                      <a:pt x="0" y="33"/>
                    </a:cubicBezTo>
                    <a:cubicBezTo>
                      <a:pt x="0" y="33"/>
                      <a:pt x="0" y="34"/>
                      <a:pt x="0" y="35"/>
                    </a:cubicBezTo>
                    <a:cubicBezTo>
                      <a:pt x="0" y="35"/>
                      <a:pt x="0" y="35"/>
                      <a:pt x="0" y="35"/>
                    </a:cubicBezTo>
                    <a:cubicBezTo>
                      <a:pt x="0" y="35"/>
                      <a:pt x="0" y="35"/>
                      <a:pt x="0" y="36"/>
                    </a:cubicBezTo>
                    <a:cubicBezTo>
                      <a:pt x="1" y="36"/>
                      <a:pt x="2" y="36"/>
                      <a:pt x="3" y="37"/>
                    </a:cubicBezTo>
                    <a:cubicBezTo>
                      <a:pt x="4" y="37"/>
                      <a:pt x="5" y="37"/>
                      <a:pt x="7" y="37"/>
                    </a:cubicBezTo>
                    <a:cubicBezTo>
                      <a:pt x="7" y="42"/>
                      <a:pt x="7" y="42"/>
                      <a:pt x="7" y="42"/>
                    </a:cubicBezTo>
                    <a:cubicBezTo>
                      <a:pt x="7" y="43"/>
                      <a:pt x="8" y="43"/>
                      <a:pt x="8" y="43"/>
                    </a:cubicBezTo>
                    <a:cubicBezTo>
                      <a:pt x="8" y="43"/>
                      <a:pt x="8" y="43"/>
                      <a:pt x="8" y="43"/>
                    </a:cubicBezTo>
                    <a:cubicBezTo>
                      <a:pt x="9" y="43"/>
                      <a:pt x="10" y="43"/>
                      <a:pt x="10" y="42"/>
                    </a:cubicBezTo>
                    <a:cubicBezTo>
                      <a:pt x="10" y="42"/>
                      <a:pt x="10" y="42"/>
                      <a:pt x="10" y="42"/>
                    </a:cubicBezTo>
                    <a:cubicBezTo>
                      <a:pt x="10" y="37"/>
                      <a:pt x="10" y="37"/>
                      <a:pt x="10" y="37"/>
                    </a:cubicBezTo>
                    <a:cubicBezTo>
                      <a:pt x="10" y="37"/>
                      <a:pt x="10" y="37"/>
                      <a:pt x="10" y="37"/>
                    </a:cubicBezTo>
                    <a:cubicBezTo>
                      <a:pt x="11" y="37"/>
                      <a:pt x="11" y="37"/>
                      <a:pt x="12" y="37"/>
                    </a:cubicBezTo>
                    <a:cubicBezTo>
                      <a:pt x="12" y="42"/>
                      <a:pt x="12" y="42"/>
                      <a:pt x="12" y="42"/>
                    </a:cubicBezTo>
                    <a:cubicBezTo>
                      <a:pt x="12" y="43"/>
                      <a:pt x="13" y="43"/>
                      <a:pt x="14" y="43"/>
                    </a:cubicBezTo>
                    <a:cubicBezTo>
                      <a:pt x="14" y="43"/>
                      <a:pt x="14" y="43"/>
                      <a:pt x="14" y="43"/>
                    </a:cubicBezTo>
                    <a:cubicBezTo>
                      <a:pt x="15" y="43"/>
                      <a:pt x="15" y="43"/>
                      <a:pt x="15" y="42"/>
                    </a:cubicBezTo>
                    <a:cubicBezTo>
                      <a:pt x="15" y="42"/>
                      <a:pt x="15" y="42"/>
                      <a:pt x="15" y="42"/>
                    </a:cubicBezTo>
                    <a:cubicBezTo>
                      <a:pt x="15" y="36"/>
                      <a:pt x="15" y="36"/>
                      <a:pt x="15" y="36"/>
                    </a:cubicBezTo>
                    <a:cubicBezTo>
                      <a:pt x="15" y="36"/>
                      <a:pt x="15" y="36"/>
                      <a:pt x="15" y="36"/>
                    </a:cubicBezTo>
                    <a:cubicBezTo>
                      <a:pt x="16" y="36"/>
                      <a:pt x="17" y="36"/>
                      <a:pt x="17" y="35"/>
                    </a:cubicBezTo>
                    <a:cubicBezTo>
                      <a:pt x="19" y="34"/>
                      <a:pt x="19" y="34"/>
                      <a:pt x="20" y="32"/>
                    </a:cubicBezTo>
                    <a:cubicBezTo>
                      <a:pt x="21" y="31"/>
                      <a:pt x="21" y="30"/>
                      <a:pt x="21" y="28"/>
                    </a:cubicBezTo>
                    <a:cubicBezTo>
                      <a:pt x="21" y="28"/>
                      <a:pt x="21" y="28"/>
                      <a:pt x="21" y="28"/>
                    </a:cubicBezTo>
                    <a:cubicBezTo>
                      <a:pt x="21" y="26"/>
                      <a:pt x="20" y="24"/>
                      <a:pt x="19" y="22"/>
                    </a:cubicBezTo>
                    <a:cubicBezTo>
                      <a:pt x="18" y="21"/>
                      <a:pt x="16" y="20"/>
                      <a:pt x="15" y="20"/>
                    </a:cubicBezTo>
                    <a:cubicBezTo>
                      <a:pt x="15" y="11"/>
                      <a:pt x="15" y="11"/>
                      <a:pt x="15" y="11"/>
                    </a:cubicBezTo>
                    <a:cubicBezTo>
                      <a:pt x="15" y="11"/>
                      <a:pt x="15" y="11"/>
                      <a:pt x="15" y="11"/>
                    </a:cubicBezTo>
                    <a:cubicBezTo>
                      <a:pt x="16" y="11"/>
                      <a:pt x="17" y="11"/>
                      <a:pt x="18" y="11"/>
                    </a:cubicBezTo>
                    <a:cubicBezTo>
                      <a:pt x="18" y="11"/>
                      <a:pt x="18" y="11"/>
                      <a:pt x="18" y="11"/>
                    </a:cubicBezTo>
                    <a:cubicBezTo>
                      <a:pt x="18" y="11"/>
                      <a:pt x="18" y="11"/>
                      <a:pt x="18" y="11"/>
                    </a:cubicBezTo>
                    <a:cubicBezTo>
                      <a:pt x="19" y="10"/>
                      <a:pt x="19" y="10"/>
                      <a:pt x="19" y="9"/>
                    </a:cubicBezTo>
                    <a:cubicBezTo>
                      <a:pt x="19" y="9"/>
                      <a:pt x="19" y="8"/>
                      <a:pt x="19" y="7"/>
                    </a:cubicBezTo>
                    <a:cubicBezTo>
                      <a:pt x="19" y="7"/>
                      <a:pt x="19" y="7"/>
                      <a:pt x="19" y="7"/>
                    </a:cubicBezTo>
                    <a:cubicBezTo>
                      <a:pt x="19" y="7"/>
                      <a:pt x="19" y="7"/>
                      <a:pt x="19" y="6"/>
                    </a:cubicBezTo>
                    <a:cubicBezTo>
                      <a:pt x="18" y="6"/>
                      <a:pt x="18" y="6"/>
                      <a:pt x="18" y="6"/>
                    </a:cubicBezTo>
                    <a:cubicBezTo>
                      <a:pt x="17" y="6"/>
                      <a:pt x="17" y="6"/>
                      <a:pt x="16" y="6"/>
                    </a:cubicBezTo>
                    <a:cubicBezTo>
                      <a:pt x="16" y="6"/>
                      <a:pt x="15" y="6"/>
                      <a:pt x="14" y="6"/>
                    </a:cubicBezTo>
                    <a:cubicBezTo>
                      <a:pt x="14" y="2"/>
                      <a:pt x="14" y="2"/>
                      <a:pt x="14" y="2"/>
                    </a:cubicBezTo>
                    <a:cubicBezTo>
                      <a:pt x="14" y="1"/>
                      <a:pt x="14" y="0"/>
                      <a:pt x="13" y="0"/>
                    </a:cubicBezTo>
                  </a:path>
                </a:pathLst>
              </a:custGeom>
              <a:solidFill>
                <a:schemeClr val="bg1">
                  <a:lumMod val="95000"/>
                </a:schemeClr>
              </a:solidFill>
              <a:ln>
                <a:noFill/>
              </a:ln>
            </p:spPr>
            <p:txBody>
              <a:bodyPr/>
              <a:lstStyle/>
              <a:p>
                <a:pPr>
                  <a:defRPr/>
                </a:pPr>
                <a:endParaRPr lang="zh-CN" altLang="en-US"/>
              </a:p>
            </p:txBody>
          </p:sp>
        </p:grpSp>
        <p:grpSp>
          <p:nvGrpSpPr>
            <p:cNvPr id="525" name="组合 524"/>
            <p:cNvGrpSpPr/>
            <p:nvPr/>
          </p:nvGrpSpPr>
          <p:grpSpPr>
            <a:xfrm>
              <a:off x="8937197" y="3278798"/>
              <a:ext cx="114579" cy="114580"/>
              <a:chOff x="2577747" y="3278798"/>
              <a:chExt cx="114579" cy="114580"/>
            </a:xfrm>
          </p:grpSpPr>
          <p:sp>
            <p:nvSpPr>
              <p:cNvPr id="635" name="Freeform 238"/>
              <p:cNvSpPr>
                <a:spLocks noEditPoints="1"/>
              </p:cNvSpPr>
              <p:nvPr/>
            </p:nvSpPr>
            <p:spPr bwMode="auto">
              <a:xfrm>
                <a:off x="2577747" y="3278799"/>
                <a:ext cx="114579" cy="114579"/>
              </a:xfrm>
              <a:custGeom>
                <a:avLst/>
                <a:gdLst>
                  <a:gd name="T0" fmla="*/ 33 w 68"/>
                  <a:gd name="T1" fmla="*/ 0 h 68"/>
                  <a:gd name="T2" fmla="*/ 1 w 68"/>
                  <a:gd name="T3" fmla="*/ 34 h 68"/>
                  <a:gd name="T4" fmla="*/ 35 w 68"/>
                  <a:gd name="T5" fmla="*/ 67 h 68"/>
                  <a:gd name="T6" fmla="*/ 68 w 68"/>
                  <a:gd name="T7" fmla="*/ 33 h 68"/>
                  <a:gd name="T8" fmla="*/ 33 w 68"/>
                  <a:gd name="T9" fmla="*/ 0 h 68"/>
                  <a:gd name="T10" fmla="*/ 35 w 68"/>
                  <a:gd name="T11" fmla="*/ 61 h 68"/>
                  <a:gd name="T12" fmla="*/ 7 w 68"/>
                  <a:gd name="T13" fmla="*/ 34 h 68"/>
                  <a:gd name="T14" fmla="*/ 34 w 68"/>
                  <a:gd name="T15" fmla="*/ 7 h 68"/>
                  <a:gd name="T16" fmla="*/ 61 w 68"/>
                  <a:gd name="T17" fmla="*/ 33 h 68"/>
                  <a:gd name="T18" fmla="*/ 35 w 68"/>
                  <a:gd name="T19" fmla="*/ 61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8" h="68">
                    <a:moveTo>
                      <a:pt x="33" y="0"/>
                    </a:moveTo>
                    <a:cubicBezTo>
                      <a:pt x="15" y="1"/>
                      <a:pt x="0" y="16"/>
                      <a:pt x="1" y="34"/>
                    </a:cubicBezTo>
                    <a:cubicBezTo>
                      <a:pt x="1" y="53"/>
                      <a:pt x="16" y="68"/>
                      <a:pt x="35" y="67"/>
                    </a:cubicBezTo>
                    <a:cubicBezTo>
                      <a:pt x="53" y="67"/>
                      <a:pt x="68" y="51"/>
                      <a:pt x="68" y="33"/>
                    </a:cubicBezTo>
                    <a:cubicBezTo>
                      <a:pt x="67" y="14"/>
                      <a:pt x="52" y="0"/>
                      <a:pt x="33" y="0"/>
                    </a:cubicBezTo>
                    <a:moveTo>
                      <a:pt x="35" y="61"/>
                    </a:moveTo>
                    <a:cubicBezTo>
                      <a:pt x="20" y="61"/>
                      <a:pt x="8" y="49"/>
                      <a:pt x="7" y="34"/>
                    </a:cubicBezTo>
                    <a:cubicBezTo>
                      <a:pt x="7" y="19"/>
                      <a:pt x="19" y="7"/>
                      <a:pt x="34" y="7"/>
                    </a:cubicBezTo>
                    <a:cubicBezTo>
                      <a:pt x="48" y="6"/>
                      <a:pt x="61" y="18"/>
                      <a:pt x="61" y="33"/>
                    </a:cubicBezTo>
                    <a:cubicBezTo>
                      <a:pt x="61" y="48"/>
                      <a:pt x="50" y="60"/>
                      <a:pt x="35" y="61"/>
                    </a:cubicBezTo>
                  </a:path>
                </a:pathLst>
              </a:custGeom>
              <a:solidFill>
                <a:schemeClr val="bg1">
                  <a:lumMod val="95000"/>
                </a:schemeClr>
              </a:solidFill>
              <a:ln>
                <a:noFill/>
              </a:ln>
            </p:spPr>
            <p:txBody>
              <a:bodyPr/>
              <a:lstStyle/>
              <a:p>
                <a:pPr>
                  <a:defRPr/>
                </a:pPr>
                <a:endParaRPr lang="zh-CN" altLang="en-US"/>
              </a:p>
            </p:txBody>
          </p:sp>
          <p:sp>
            <p:nvSpPr>
              <p:cNvPr id="636" name="Freeform 239"/>
              <p:cNvSpPr/>
              <p:nvPr/>
            </p:nvSpPr>
            <p:spPr bwMode="auto">
              <a:xfrm>
                <a:off x="2605029" y="3307444"/>
                <a:ext cx="60017" cy="55926"/>
              </a:xfrm>
              <a:custGeom>
                <a:avLst/>
                <a:gdLst>
                  <a:gd name="T0" fmla="*/ 23 w 36"/>
                  <a:gd name="T1" fmla="*/ 28 h 33"/>
                  <a:gd name="T2" fmla="*/ 14 w 36"/>
                  <a:gd name="T3" fmla="*/ 23 h 33"/>
                  <a:gd name="T4" fmla="*/ 21 w 36"/>
                  <a:gd name="T5" fmla="*/ 23 h 33"/>
                  <a:gd name="T6" fmla="*/ 23 w 36"/>
                  <a:gd name="T7" fmla="*/ 20 h 33"/>
                  <a:gd name="T8" fmla="*/ 21 w 36"/>
                  <a:gd name="T9" fmla="*/ 18 h 33"/>
                  <a:gd name="T10" fmla="*/ 12 w 36"/>
                  <a:gd name="T11" fmla="*/ 18 h 33"/>
                  <a:gd name="T12" fmla="*/ 12 w 36"/>
                  <a:gd name="T13" fmla="*/ 17 h 33"/>
                  <a:gd name="T14" fmla="*/ 12 w 36"/>
                  <a:gd name="T15" fmla="*/ 15 h 33"/>
                  <a:gd name="T16" fmla="*/ 21 w 36"/>
                  <a:gd name="T17" fmla="*/ 15 h 33"/>
                  <a:gd name="T18" fmla="*/ 23 w 36"/>
                  <a:gd name="T19" fmla="*/ 13 h 33"/>
                  <a:gd name="T20" fmla="*/ 21 w 36"/>
                  <a:gd name="T21" fmla="*/ 11 h 33"/>
                  <a:gd name="T22" fmla="*/ 14 w 36"/>
                  <a:gd name="T23" fmla="*/ 11 h 33"/>
                  <a:gd name="T24" fmla="*/ 22 w 36"/>
                  <a:gd name="T25" fmla="*/ 6 h 33"/>
                  <a:gd name="T26" fmla="*/ 29 w 36"/>
                  <a:gd name="T27" fmla="*/ 8 h 33"/>
                  <a:gd name="T28" fmla="*/ 36 w 36"/>
                  <a:gd name="T29" fmla="*/ 8 h 33"/>
                  <a:gd name="T30" fmla="*/ 22 w 36"/>
                  <a:gd name="T31" fmla="*/ 0 h 33"/>
                  <a:gd name="T32" fmla="*/ 8 w 36"/>
                  <a:gd name="T33" fmla="*/ 11 h 33"/>
                  <a:gd name="T34" fmla="*/ 2 w 36"/>
                  <a:gd name="T35" fmla="*/ 11 h 33"/>
                  <a:gd name="T36" fmla="*/ 0 w 36"/>
                  <a:gd name="T37" fmla="*/ 13 h 33"/>
                  <a:gd name="T38" fmla="*/ 2 w 36"/>
                  <a:gd name="T39" fmla="*/ 15 h 33"/>
                  <a:gd name="T40" fmla="*/ 7 w 36"/>
                  <a:gd name="T41" fmla="*/ 15 h 33"/>
                  <a:gd name="T42" fmla="*/ 7 w 36"/>
                  <a:gd name="T43" fmla="*/ 17 h 33"/>
                  <a:gd name="T44" fmla="*/ 7 w 36"/>
                  <a:gd name="T45" fmla="*/ 18 h 33"/>
                  <a:gd name="T46" fmla="*/ 3 w 36"/>
                  <a:gd name="T47" fmla="*/ 19 h 33"/>
                  <a:gd name="T48" fmla="*/ 0 w 36"/>
                  <a:gd name="T49" fmla="*/ 21 h 33"/>
                  <a:gd name="T50" fmla="*/ 3 w 36"/>
                  <a:gd name="T51" fmla="*/ 23 h 33"/>
                  <a:gd name="T52" fmla="*/ 8 w 36"/>
                  <a:gd name="T53" fmla="*/ 23 h 33"/>
                  <a:gd name="T54" fmla="*/ 23 w 36"/>
                  <a:gd name="T55" fmla="*/ 33 h 33"/>
                  <a:gd name="T56" fmla="*/ 36 w 36"/>
                  <a:gd name="T57" fmla="*/ 25 h 33"/>
                  <a:gd name="T58" fmla="*/ 30 w 36"/>
                  <a:gd name="T59" fmla="*/ 25 h 33"/>
                  <a:gd name="T60" fmla="*/ 23 w 36"/>
                  <a:gd name="T61" fmla="*/ 28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6" h="33">
                    <a:moveTo>
                      <a:pt x="23" y="28"/>
                    </a:moveTo>
                    <a:cubicBezTo>
                      <a:pt x="19" y="28"/>
                      <a:pt x="16" y="26"/>
                      <a:pt x="14" y="23"/>
                    </a:cubicBezTo>
                    <a:cubicBezTo>
                      <a:pt x="21" y="23"/>
                      <a:pt x="21" y="23"/>
                      <a:pt x="21" y="23"/>
                    </a:cubicBezTo>
                    <a:cubicBezTo>
                      <a:pt x="22" y="22"/>
                      <a:pt x="23" y="21"/>
                      <a:pt x="23" y="20"/>
                    </a:cubicBezTo>
                    <a:cubicBezTo>
                      <a:pt x="23" y="19"/>
                      <a:pt x="22" y="18"/>
                      <a:pt x="21" y="18"/>
                    </a:cubicBezTo>
                    <a:cubicBezTo>
                      <a:pt x="12" y="18"/>
                      <a:pt x="12" y="18"/>
                      <a:pt x="12" y="18"/>
                    </a:cubicBezTo>
                    <a:cubicBezTo>
                      <a:pt x="12" y="18"/>
                      <a:pt x="12" y="17"/>
                      <a:pt x="12" y="17"/>
                    </a:cubicBezTo>
                    <a:cubicBezTo>
                      <a:pt x="12" y="16"/>
                      <a:pt x="12" y="16"/>
                      <a:pt x="12" y="15"/>
                    </a:cubicBezTo>
                    <a:cubicBezTo>
                      <a:pt x="21" y="15"/>
                      <a:pt x="21" y="15"/>
                      <a:pt x="21" y="15"/>
                    </a:cubicBezTo>
                    <a:cubicBezTo>
                      <a:pt x="22" y="15"/>
                      <a:pt x="23" y="14"/>
                      <a:pt x="23" y="13"/>
                    </a:cubicBezTo>
                    <a:cubicBezTo>
                      <a:pt x="23" y="12"/>
                      <a:pt x="22" y="11"/>
                      <a:pt x="21" y="11"/>
                    </a:cubicBezTo>
                    <a:cubicBezTo>
                      <a:pt x="14" y="11"/>
                      <a:pt x="14" y="11"/>
                      <a:pt x="14" y="11"/>
                    </a:cubicBezTo>
                    <a:cubicBezTo>
                      <a:pt x="15" y="8"/>
                      <a:pt x="19" y="6"/>
                      <a:pt x="22" y="6"/>
                    </a:cubicBezTo>
                    <a:cubicBezTo>
                      <a:pt x="25" y="5"/>
                      <a:pt x="27" y="6"/>
                      <a:pt x="29" y="8"/>
                    </a:cubicBezTo>
                    <a:cubicBezTo>
                      <a:pt x="36" y="8"/>
                      <a:pt x="36" y="8"/>
                      <a:pt x="36" y="8"/>
                    </a:cubicBezTo>
                    <a:cubicBezTo>
                      <a:pt x="33" y="3"/>
                      <a:pt x="28" y="0"/>
                      <a:pt x="22" y="0"/>
                    </a:cubicBezTo>
                    <a:cubicBezTo>
                      <a:pt x="16" y="1"/>
                      <a:pt x="10" y="5"/>
                      <a:pt x="8" y="11"/>
                    </a:cubicBezTo>
                    <a:cubicBezTo>
                      <a:pt x="2" y="11"/>
                      <a:pt x="2" y="11"/>
                      <a:pt x="2" y="11"/>
                    </a:cubicBezTo>
                    <a:cubicBezTo>
                      <a:pt x="1" y="11"/>
                      <a:pt x="0" y="12"/>
                      <a:pt x="0" y="13"/>
                    </a:cubicBezTo>
                    <a:cubicBezTo>
                      <a:pt x="0" y="15"/>
                      <a:pt x="1" y="15"/>
                      <a:pt x="2" y="15"/>
                    </a:cubicBezTo>
                    <a:cubicBezTo>
                      <a:pt x="7" y="15"/>
                      <a:pt x="7" y="15"/>
                      <a:pt x="7" y="15"/>
                    </a:cubicBezTo>
                    <a:cubicBezTo>
                      <a:pt x="7" y="16"/>
                      <a:pt x="7" y="16"/>
                      <a:pt x="7" y="17"/>
                    </a:cubicBezTo>
                    <a:cubicBezTo>
                      <a:pt x="7" y="17"/>
                      <a:pt x="7" y="18"/>
                      <a:pt x="7" y="18"/>
                    </a:cubicBezTo>
                    <a:cubicBezTo>
                      <a:pt x="3" y="19"/>
                      <a:pt x="3" y="19"/>
                      <a:pt x="3" y="19"/>
                    </a:cubicBezTo>
                    <a:cubicBezTo>
                      <a:pt x="1" y="19"/>
                      <a:pt x="0" y="20"/>
                      <a:pt x="0" y="21"/>
                    </a:cubicBezTo>
                    <a:cubicBezTo>
                      <a:pt x="0" y="22"/>
                      <a:pt x="1" y="23"/>
                      <a:pt x="3" y="23"/>
                    </a:cubicBezTo>
                    <a:cubicBezTo>
                      <a:pt x="8" y="23"/>
                      <a:pt x="8" y="23"/>
                      <a:pt x="8" y="23"/>
                    </a:cubicBezTo>
                    <a:cubicBezTo>
                      <a:pt x="11" y="29"/>
                      <a:pt x="16" y="33"/>
                      <a:pt x="23" y="33"/>
                    </a:cubicBezTo>
                    <a:cubicBezTo>
                      <a:pt x="29" y="33"/>
                      <a:pt x="33" y="29"/>
                      <a:pt x="36" y="25"/>
                    </a:cubicBezTo>
                    <a:cubicBezTo>
                      <a:pt x="30" y="25"/>
                      <a:pt x="30" y="25"/>
                      <a:pt x="30" y="25"/>
                    </a:cubicBezTo>
                    <a:cubicBezTo>
                      <a:pt x="28" y="27"/>
                      <a:pt x="25" y="28"/>
                      <a:pt x="23" y="28"/>
                    </a:cubicBezTo>
                  </a:path>
                </a:pathLst>
              </a:custGeom>
              <a:solidFill>
                <a:schemeClr val="bg1">
                  <a:lumMod val="95000"/>
                </a:schemeClr>
              </a:solidFill>
              <a:ln>
                <a:noFill/>
              </a:ln>
            </p:spPr>
            <p:txBody>
              <a:bodyPr/>
              <a:lstStyle/>
              <a:p>
                <a:pPr>
                  <a:defRPr/>
                </a:pPr>
                <a:endParaRPr lang="zh-CN" altLang="en-US"/>
              </a:p>
            </p:txBody>
          </p:sp>
          <p:sp>
            <p:nvSpPr>
              <p:cNvPr id="637" name="Freeform 370"/>
              <p:cNvSpPr>
                <a:spLocks noEditPoints="1"/>
              </p:cNvSpPr>
              <p:nvPr/>
            </p:nvSpPr>
            <p:spPr bwMode="auto">
              <a:xfrm>
                <a:off x="2579111" y="3278798"/>
                <a:ext cx="113215" cy="113215"/>
              </a:xfrm>
              <a:custGeom>
                <a:avLst/>
                <a:gdLst>
                  <a:gd name="T0" fmla="*/ 6 w 67"/>
                  <a:gd name="T1" fmla="*/ 34 h 67"/>
                  <a:gd name="T2" fmla="*/ 33 w 67"/>
                  <a:gd name="T3" fmla="*/ 7 h 67"/>
                  <a:gd name="T4" fmla="*/ 33 w 67"/>
                  <a:gd name="T5" fmla="*/ 7 h 67"/>
                  <a:gd name="T6" fmla="*/ 60 w 67"/>
                  <a:gd name="T7" fmla="*/ 33 h 67"/>
                  <a:gd name="T8" fmla="*/ 60 w 67"/>
                  <a:gd name="T9" fmla="*/ 34 h 67"/>
                  <a:gd name="T10" fmla="*/ 34 w 67"/>
                  <a:gd name="T11" fmla="*/ 61 h 67"/>
                  <a:gd name="T12" fmla="*/ 33 w 67"/>
                  <a:gd name="T13" fmla="*/ 61 h 67"/>
                  <a:gd name="T14" fmla="*/ 6 w 67"/>
                  <a:gd name="T15" fmla="*/ 34 h 67"/>
                  <a:gd name="T16" fmla="*/ 6 w 67"/>
                  <a:gd name="T17" fmla="*/ 34 h 67"/>
                  <a:gd name="T18" fmla="*/ 33 w 67"/>
                  <a:gd name="T19" fmla="*/ 0 h 67"/>
                  <a:gd name="T20" fmla="*/ 32 w 67"/>
                  <a:gd name="T21" fmla="*/ 0 h 67"/>
                  <a:gd name="T22" fmla="*/ 0 w 67"/>
                  <a:gd name="T23" fmla="*/ 34 h 67"/>
                  <a:gd name="T24" fmla="*/ 0 w 67"/>
                  <a:gd name="T25" fmla="*/ 34 h 67"/>
                  <a:gd name="T26" fmla="*/ 33 w 67"/>
                  <a:gd name="T27" fmla="*/ 67 h 67"/>
                  <a:gd name="T28" fmla="*/ 34 w 67"/>
                  <a:gd name="T29" fmla="*/ 67 h 67"/>
                  <a:gd name="T30" fmla="*/ 67 w 67"/>
                  <a:gd name="T31" fmla="*/ 34 h 67"/>
                  <a:gd name="T32" fmla="*/ 67 w 67"/>
                  <a:gd name="T33" fmla="*/ 33 h 67"/>
                  <a:gd name="T34" fmla="*/ 33 w 67"/>
                  <a:gd name="T35" fmla="*/ 0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7" h="67">
                    <a:moveTo>
                      <a:pt x="6" y="34"/>
                    </a:moveTo>
                    <a:cubicBezTo>
                      <a:pt x="6" y="19"/>
                      <a:pt x="18" y="7"/>
                      <a:pt x="33" y="7"/>
                    </a:cubicBezTo>
                    <a:cubicBezTo>
                      <a:pt x="33" y="7"/>
                      <a:pt x="33" y="7"/>
                      <a:pt x="33" y="7"/>
                    </a:cubicBezTo>
                    <a:cubicBezTo>
                      <a:pt x="48" y="7"/>
                      <a:pt x="60" y="18"/>
                      <a:pt x="60" y="33"/>
                    </a:cubicBezTo>
                    <a:cubicBezTo>
                      <a:pt x="60" y="33"/>
                      <a:pt x="60" y="33"/>
                      <a:pt x="60" y="34"/>
                    </a:cubicBezTo>
                    <a:cubicBezTo>
                      <a:pt x="60" y="48"/>
                      <a:pt x="48" y="60"/>
                      <a:pt x="34" y="61"/>
                    </a:cubicBezTo>
                    <a:cubicBezTo>
                      <a:pt x="34" y="61"/>
                      <a:pt x="33" y="61"/>
                      <a:pt x="33" y="61"/>
                    </a:cubicBezTo>
                    <a:cubicBezTo>
                      <a:pt x="19" y="61"/>
                      <a:pt x="7" y="49"/>
                      <a:pt x="6" y="34"/>
                    </a:cubicBezTo>
                    <a:cubicBezTo>
                      <a:pt x="6" y="34"/>
                      <a:pt x="6" y="34"/>
                      <a:pt x="6" y="34"/>
                    </a:cubicBezTo>
                    <a:moveTo>
                      <a:pt x="33" y="0"/>
                    </a:moveTo>
                    <a:cubicBezTo>
                      <a:pt x="33" y="0"/>
                      <a:pt x="33" y="0"/>
                      <a:pt x="32" y="0"/>
                    </a:cubicBezTo>
                    <a:cubicBezTo>
                      <a:pt x="14" y="1"/>
                      <a:pt x="0" y="15"/>
                      <a:pt x="0" y="34"/>
                    </a:cubicBezTo>
                    <a:cubicBezTo>
                      <a:pt x="0" y="34"/>
                      <a:pt x="0" y="34"/>
                      <a:pt x="0" y="34"/>
                    </a:cubicBezTo>
                    <a:cubicBezTo>
                      <a:pt x="0" y="53"/>
                      <a:pt x="15" y="67"/>
                      <a:pt x="33" y="67"/>
                    </a:cubicBezTo>
                    <a:cubicBezTo>
                      <a:pt x="33" y="67"/>
                      <a:pt x="34" y="67"/>
                      <a:pt x="34" y="67"/>
                    </a:cubicBezTo>
                    <a:cubicBezTo>
                      <a:pt x="52" y="67"/>
                      <a:pt x="67" y="52"/>
                      <a:pt x="67" y="34"/>
                    </a:cubicBezTo>
                    <a:cubicBezTo>
                      <a:pt x="67" y="33"/>
                      <a:pt x="67" y="33"/>
                      <a:pt x="67" y="33"/>
                    </a:cubicBezTo>
                    <a:cubicBezTo>
                      <a:pt x="66" y="15"/>
                      <a:pt x="51" y="0"/>
                      <a:pt x="33" y="0"/>
                    </a:cubicBezTo>
                  </a:path>
                </a:pathLst>
              </a:custGeom>
              <a:solidFill>
                <a:schemeClr val="bg1">
                  <a:lumMod val="95000"/>
                </a:schemeClr>
              </a:solidFill>
              <a:ln>
                <a:noFill/>
              </a:ln>
            </p:spPr>
            <p:txBody>
              <a:bodyPr/>
              <a:lstStyle/>
              <a:p>
                <a:pPr>
                  <a:defRPr/>
                </a:pPr>
                <a:endParaRPr lang="zh-CN" altLang="en-US"/>
              </a:p>
            </p:txBody>
          </p:sp>
          <p:sp>
            <p:nvSpPr>
              <p:cNvPr id="638" name="Freeform 371"/>
              <p:cNvSpPr/>
              <p:nvPr/>
            </p:nvSpPr>
            <p:spPr bwMode="auto">
              <a:xfrm>
                <a:off x="2605028" y="3307443"/>
                <a:ext cx="60017" cy="55926"/>
              </a:xfrm>
              <a:custGeom>
                <a:avLst/>
                <a:gdLst>
                  <a:gd name="T0" fmla="*/ 23 w 36"/>
                  <a:gd name="T1" fmla="*/ 0 h 33"/>
                  <a:gd name="T2" fmla="*/ 22 w 36"/>
                  <a:gd name="T3" fmla="*/ 0 h 33"/>
                  <a:gd name="T4" fmla="*/ 8 w 36"/>
                  <a:gd name="T5" fmla="*/ 11 h 33"/>
                  <a:gd name="T6" fmla="*/ 2 w 36"/>
                  <a:gd name="T7" fmla="*/ 11 h 33"/>
                  <a:gd name="T8" fmla="*/ 0 w 36"/>
                  <a:gd name="T9" fmla="*/ 13 h 33"/>
                  <a:gd name="T10" fmla="*/ 0 w 36"/>
                  <a:gd name="T11" fmla="*/ 13 h 33"/>
                  <a:gd name="T12" fmla="*/ 2 w 36"/>
                  <a:gd name="T13" fmla="*/ 15 h 33"/>
                  <a:gd name="T14" fmla="*/ 2 w 36"/>
                  <a:gd name="T15" fmla="*/ 15 h 33"/>
                  <a:gd name="T16" fmla="*/ 7 w 36"/>
                  <a:gd name="T17" fmla="*/ 15 h 33"/>
                  <a:gd name="T18" fmla="*/ 7 w 36"/>
                  <a:gd name="T19" fmla="*/ 15 h 33"/>
                  <a:gd name="T20" fmla="*/ 7 w 36"/>
                  <a:gd name="T21" fmla="*/ 17 h 33"/>
                  <a:gd name="T22" fmla="*/ 7 w 36"/>
                  <a:gd name="T23" fmla="*/ 17 h 33"/>
                  <a:gd name="T24" fmla="*/ 7 w 36"/>
                  <a:gd name="T25" fmla="*/ 18 h 33"/>
                  <a:gd name="T26" fmla="*/ 7 w 36"/>
                  <a:gd name="T27" fmla="*/ 18 h 33"/>
                  <a:gd name="T28" fmla="*/ 7 w 36"/>
                  <a:gd name="T29" fmla="*/ 18 h 33"/>
                  <a:gd name="T30" fmla="*/ 3 w 36"/>
                  <a:gd name="T31" fmla="*/ 19 h 33"/>
                  <a:gd name="T32" fmla="*/ 0 w 36"/>
                  <a:gd name="T33" fmla="*/ 21 h 33"/>
                  <a:gd name="T34" fmla="*/ 0 w 36"/>
                  <a:gd name="T35" fmla="*/ 21 h 33"/>
                  <a:gd name="T36" fmla="*/ 3 w 36"/>
                  <a:gd name="T37" fmla="*/ 23 h 33"/>
                  <a:gd name="T38" fmla="*/ 3 w 36"/>
                  <a:gd name="T39" fmla="*/ 23 h 33"/>
                  <a:gd name="T40" fmla="*/ 8 w 36"/>
                  <a:gd name="T41" fmla="*/ 23 h 33"/>
                  <a:gd name="T42" fmla="*/ 23 w 36"/>
                  <a:gd name="T43" fmla="*/ 33 h 33"/>
                  <a:gd name="T44" fmla="*/ 23 w 36"/>
                  <a:gd name="T45" fmla="*/ 33 h 33"/>
                  <a:gd name="T46" fmla="*/ 36 w 36"/>
                  <a:gd name="T47" fmla="*/ 25 h 33"/>
                  <a:gd name="T48" fmla="*/ 30 w 36"/>
                  <a:gd name="T49" fmla="*/ 25 h 33"/>
                  <a:gd name="T50" fmla="*/ 23 w 36"/>
                  <a:gd name="T51" fmla="*/ 28 h 33"/>
                  <a:gd name="T52" fmla="*/ 23 w 36"/>
                  <a:gd name="T53" fmla="*/ 28 h 33"/>
                  <a:gd name="T54" fmla="*/ 14 w 36"/>
                  <a:gd name="T55" fmla="*/ 23 h 33"/>
                  <a:gd name="T56" fmla="*/ 14 w 36"/>
                  <a:gd name="T57" fmla="*/ 23 h 33"/>
                  <a:gd name="T58" fmla="*/ 14 w 36"/>
                  <a:gd name="T59" fmla="*/ 23 h 33"/>
                  <a:gd name="T60" fmla="*/ 21 w 36"/>
                  <a:gd name="T61" fmla="*/ 23 h 33"/>
                  <a:gd name="T62" fmla="*/ 23 w 36"/>
                  <a:gd name="T63" fmla="*/ 20 h 33"/>
                  <a:gd name="T64" fmla="*/ 23 w 36"/>
                  <a:gd name="T65" fmla="*/ 20 h 33"/>
                  <a:gd name="T66" fmla="*/ 21 w 36"/>
                  <a:gd name="T67" fmla="*/ 18 h 33"/>
                  <a:gd name="T68" fmla="*/ 21 w 36"/>
                  <a:gd name="T69" fmla="*/ 18 h 33"/>
                  <a:gd name="T70" fmla="*/ 12 w 36"/>
                  <a:gd name="T71" fmla="*/ 18 h 33"/>
                  <a:gd name="T72" fmla="*/ 12 w 36"/>
                  <a:gd name="T73" fmla="*/ 17 h 33"/>
                  <a:gd name="T74" fmla="*/ 12 w 36"/>
                  <a:gd name="T75" fmla="*/ 17 h 33"/>
                  <a:gd name="T76" fmla="*/ 12 w 36"/>
                  <a:gd name="T77" fmla="*/ 15 h 33"/>
                  <a:gd name="T78" fmla="*/ 21 w 36"/>
                  <a:gd name="T79" fmla="*/ 15 h 33"/>
                  <a:gd name="T80" fmla="*/ 23 w 36"/>
                  <a:gd name="T81" fmla="*/ 13 h 33"/>
                  <a:gd name="T82" fmla="*/ 23 w 36"/>
                  <a:gd name="T83" fmla="*/ 13 h 33"/>
                  <a:gd name="T84" fmla="*/ 21 w 36"/>
                  <a:gd name="T85" fmla="*/ 11 h 33"/>
                  <a:gd name="T86" fmla="*/ 21 w 36"/>
                  <a:gd name="T87" fmla="*/ 11 h 33"/>
                  <a:gd name="T88" fmla="*/ 14 w 36"/>
                  <a:gd name="T89" fmla="*/ 11 h 33"/>
                  <a:gd name="T90" fmla="*/ 14 w 36"/>
                  <a:gd name="T91" fmla="*/ 11 h 33"/>
                  <a:gd name="T92" fmla="*/ 22 w 36"/>
                  <a:gd name="T93" fmla="*/ 6 h 33"/>
                  <a:gd name="T94" fmla="*/ 23 w 36"/>
                  <a:gd name="T95" fmla="*/ 6 h 33"/>
                  <a:gd name="T96" fmla="*/ 29 w 36"/>
                  <a:gd name="T97" fmla="*/ 8 h 33"/>
                  <a:gd name="T98" fmla="*/ 36 w 36"/>
                  <a:gd name="T99" fmla="*/ 8 h 33"/>
                  <a:gd name="T100" fmla="*/ 23 w 36"/>
                  <a:gd name="T101" fmla="*/ 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6" h="33">
                    <a:moveTo>
                      <a:pt x="23" y="0"/>
                    </a:moveTo>
                    <a:cubicBezTo>
                      <a:pt x="22" y="0"/>
                      <a:pt x="22" y="0"/>
                      <a:pt x="22" y="0"/>
                    </a:cubicBezTo>
                    <a:cubicBezTo>
                      <a:pt x="16" y="1"/>
                      <a:pt x="10" y="5"/>
                      <a:pt x="8" y="11"/>
                    </a:cubicBezTo>
                    <a:cubicBezTo>
                      <a:pt x="2" y="11"/>
                      <a:pt x="2" y="11"/>
                      <a:pt x="2" y="11"/>
                    </a:cubicBezTo>
                    <a:cubicBezTo>
                      <a:pt x="1" y="11"/>
                      <a:pt x="0" y="12"/>
                      <a:pt x="0" y="13"/>
                    </a:cubicBezTo>
                    <a:cubicBezTo>
                      <a:pt x="0" y="13"/>
                      <a:pt x="0" y="13"/>
                      <a:pt x="0" y="13"/>
                    </a:cubicBezTo>
                    <a:cubicBezTo>
                      <a:pt x="0" y="14"/>
                      <a:pt x="1" y="15"/>
                      <a:pt x="2" y="15"/>
                    </a:cubicBezTo>
                    <a:cubicBezTo>
                      <a:pt x="2" y="15"/>
                      <a:pt x="2" y="15"/>
                      <a:pt x="2" y="15"/>
                    </a:cubicBezTo>
                    <a:cubicBezTo>
                      <a:pt x="7" y="15"/>
                      <a:pt x="7" y="15"/>
                      <a:pt x="7" y="15"/>
                    </a:cubicBezTo>
                    <a:cubicBezTo>
                      <a:pt x="7" y="15"/>
                      <a:pt x="7" y="15"/>
                      <a:pt x="7" y="15"/>
                    </a:cubicBezTo>
                    <a:cubicBezTo>
                      <a:pt x="7" y="16"/>
                      <a:pt x="7" y="16"/>
                      <a:pt x="7" y="17"/>
                    </a:cubicBezTo>
                    <a:cubicBezTo>
                      <a:pt x="7" y="17"/>
                      <a:pt x="7" y="17"/>
                      <a:pt x="7" y="17"/>
                    </a:cubicBezTo>
                    <a:cubicBezTo>
                      <a:pt x="7" y="17"/>
                      <a:pt x="7" y="18"/>
                      <a:pt x="7" y="18"/>
                    </a:cubicBezTo>
                    <a:cubicBezTo>
                      <a:pt x="7" y="18"/>
                      <a:pt x="7" y="18"/>
                      <a:pt x="7" y="18"/>
                    </a:cubicBezTo>
                    <a:cubicBezTo>
                      <a:pt x="7" y="18"/>
                      <a:pt x="7" y="18"/>
                      <a:pt x="7" y="18"/>
                    </a:cubicBezTo>
                    <a:cubicBezTo>
                      <a:pt x="3" y="19"/>
                      <a:pt x="3" y="19"/>
                      <a:pt x="3" y="19"/>
                    </a:cubicBezTo>
                    <a:cubicBezTo>
                      <a:pt x="1" y="19"/>
                      <a:pt x="0" y="20"/>
                      <a:pt x="0" y="21"/>
                    </a:cubicBezTo>
                    <a:cubicBezTo>
                      <a:pt x="0" y="21"/>
                      <a:pt x="0" y="21"/>
                      <a:pt x="0" y="21"/>
                    </a:cubicBezTo>
                    <a:cubicBezTo>
                      <a:pt x="0" y="22"/>
                      <a:pt x="1" y="23"/>
                      <a:pt x="3" y="23"/>
                    </a:cubicBezTo>
                    <a:cubicBezTo>
                      <a:pt x="3" y="23"/>
                      <a:pt x="3" y="23"/>
                      <a:pt x="3" y="23"/>
                    </a:cubicBezTo>
                    <a:cubicBezTo>
                      <a:pt x="8" y="23"/>
                      <a:pt x="8" y="23"/>
                      <a:pt x="8" y="23"/>
                    </a:cubicBezTo>
                    <a:cubicBezTo>
                      <a:pt x="10" y="29"/>
                      <a:pt x="16" y="33"/>
                      <a:pt x="23" y="33"/>
                    </a:cubicBezTo>
                    <a:cubicBezTo>
                      <a:pt x="23" y="33"/>
                      <a:pt x="23" y="33"/>
                      <a:pt x="23" y="33"/>
                    </a:cubicBezTo>
                    <a:cubicBezTo>
                      <a:pt x="29" y="33"/>
                      <a:pt x="33" y="29"/>
                      <a:pt x="36" y="25"/>
                    </a:cubicBezTo>
                    <a:cubicBezTo>
                      <a:pt x="30" y="25"/>
                      <a:pt x="30" y="25"/>
                      <a:pt x="30" y="25"/>
                    </a:cubicBezTo>
                    <a:cubicBezTo>
                      <a:pt x="28" y="27"/>
                      <a:pt x="25" y="28"/>
                      <a:pt x="23" y="28"/>
                    </a:cubicBezTo>
                    <a:cubicBezTo>
                      <a:pt x="23" y="28"/>
                      <a:pt x="23" y="28"/>
                      <a:pt x="23" y="28"/>
                    </a:cubicBezTo>
                    <a:cubicBezTo>
                      <a:pt x="19" y="28"/>
                      <a:pt x="16" y="26"/>
                      <a:pt x="14" y="23"/>
                    </a:cubicBezTo>
                    <a:cubicBezTo>
                      <a:pt x="14" y="23"/>
                      <a:pt x="14" y="23"/>
                      <a:pt x="14" y="23"/>
                    </a:cubicBezTo>
                    <a:cubicBezTo>
                      <a:pt x="14" y="23"/>
                      <a:pt x="14" y="23"/>
                      <a:pt x="14" y="23"/>
                    </a:cubicBezTo>
                    <a:cubicBezTo>
                      <a:pt x="21" y="23"/>
                      <a:pt x="21" y="23"/>
                      <a:pt x="21" y="23"/>
                    </a:cubicBezTo>
                    <a:cubicBezTo>
                      <a:pt x="22" y="22"/>
                      <a:pt x="23" y="22"/>
                      <a:pt x="23" y="20"/>
                    </a:cubicBezTo>
                    <a:cubicBezTo>
                      <a:pt x="23" y="20"/>
                      <a:pt x="23" y="20"/>
                      <a:pt x="23" y="20"/>
                    </a:cubicBezTo>
                    <a:cubicBezTo>
                      <a:pt x="23" y="19"/>
                      <a:pt x="22" y="18"/>
                      <a:pt x="21" y="18"/>
                    </a:cubicBezTo>
                    <a:cubicBezTo>
                      <a:pt x="21" y="18"/>
                      <a:pt x="21" y="18"/>
                      <a:pt x="21" y="18"/>
                    </a:cubicBezTo>
                    <a:cubicBezTo>
                      <a:pt x="12" y="18"/>
                      <a:pt x="12" y="18"/>
                      <a:pt x="12" y="18"/>
                    </a:cubicBezTo>
                    <a:cubicBezTo>
                      <a:pt x="12" y="18"/>
                      <a:pt x="12" y="17"/>
                      <a:pt x="12" y="17"/>
                    </a:cubicBezTo>
                    <a:cubicBezTo>
                      <a:pt x="12" y="17"/>
                      <a:pt x="12" y="17"/>
                      <a:pt x="12" y="17"/>
                    </a:cubicBezTo>
                    <a:cubicBezTo>
                      <a:pt x="12" y="16"/>
                      <a:pt x="12" y="16"/>
                      <a:pt x="12" y="15"/>
                    </a:cubicBezTo>
                    <a:cubicBezTo>
                      <a:pt x="21" y="15"/>
                      <a:pt x="21" y="15"/>
                      <a:pt x="21" y="15"/>
                    </a:cubicBezTo>
                    <a:cubicBezTo>
                      <a:pt x="22" y="15"/>
                      <a:pt x="23" y="14"/>
                      <a:pt x="23" y="13"/>
                    </a:cubicBezTo>
                    <a:cubicBezTo>
                      <a:pt x="23" y="13"/>
                      <a:pt x="23" y="13"/>
                      <a:pt x="23" y="13"/>
                    </a:cubicBezTo>
                    <a:cubicBezTo>
                      <a:pt x="23" y="12"/>
                      <a:pt x="22" y="11"/>
                      <a:pt x="21" y="11"/>
                    </a:cubicBezTo>
                    <a:cubicBezTo>
                      <a:pt x="21" y="11"/>
                      <a:pt x="21" y="11"/>
                      <a:pt x="21" y="11"/>
                    </a:cubicBezTo>
                    <a:cubicBezTo>
                      <a:pt x="14" y="11"/>
                      <a:pt x="14" y="11"/>
                      <a:pt x="14" y="11"/>
                    </a:cubicBezTo>
                    <a:cubicBezTo>
                      <a:pt x="14" y="11"/>
                      <a:pt x="14" y="11"/>
                      <a:pt x="14" y="11"/>
                    </a:cubicBezTo>
                    <a:cubicBezTo>
                      <a:pt x="15" y="8"/>
                      <a:pt x="19" y="6"/>
                      <a:pt x="22" y="6"/>
                    </a:cubicBezTo>
                    <a:cubicBezTo>
                      <a:pt x="22" y="6"/>
                      <a:pt x="22" y="6"/>
                      <a:pt x="23" y="6"/>
                    </a:cubicBezTo>
                    <a:cubicBezTo>
                      <a:pt x="25" y="6"/>
                      <a:pt x="27" y="6"/>
                      <a:pt x="29" y="8"/>
                    </a:cubicBezTo>
                    <a:cubicBezTo>
                      <a:pt x="36" y="8"/>
                      <a:pt x="36" y="8"/>
                      <a:pt x="36" y="8"/>
                    </a:cubicBezTo>
                    <a:cubicBezTo>
                      <a:pt x="33" y="3"/>
                      <a:pt x="28" y="0"/>
                      <a:pt x="23" y="0"/>
                    </a:cubicBezTo>
                  </a:path>
                </a:pathLst>
              </a:custGeom>
              <a:solidFill>
                <a:schemeClr val="bg1">
                  <a:lumMod val="95000"/>
                </a:schemeClr>
              </a:solidFill>
              <a:ln>
                <a:noFill/>
              </a:ln>
            </p:spPr>
            <p:txBody>
              <a:bodyPr/>
              <a:lstStyle/>
              <a:p>
                <a:pPr>
                  <a:defRPr/>
                </a:pPr>
                <a:endParaRPr lang="zh-CN" altLang="en-US"/>
              </a:p>
            </p:txBody>
          </p:sp>
        </p:grpSp>
        <p:sp>
          <p:nvSpPr>
            <p:cNvPr id="526" name="Freeform 373"/>
            <p:cNvSpPr>
              <a:spLocks noEditPoints="1"/>
            </p:cNvSpPr>
            <p:nvPr/>
          </p:nvSpPr>
          <p:spPr bwMode="auto">
            <a:xfrm>
              <a:off x="8526966" y="2849129"/>
              <a:ext cx="230522" cy="466500"/>
            </a:xfrm>
            <a:custGeom>
              <a:avLst/>
              <a:gdLst>
                <a:gd name="T0" fmla="*/ 61 w 136"/>
                <a:gd name="T1" fmla="*/ 149 h 277"/>
                <a:gd name="T2" fmla="*/ 79 w 136"/>
                <a:gd name="T3" fmla="*/ 156 h 277"/>
                <a:gd name="T4" fmla="*/ 80 w 136"/>
                <a:gd name="T5" fmla="*/ 200 h 277"/>
                <a:gd name="T6" fmla="*/ 59 w 136"/>
                <a:gd name="T7" fmla="*/ 68 h 277"/>
                <a:gd name="T8" fmla="*/ 77 w 136"/>
                <a:gd name="T9" fmla="*/ 66 h 277"/>
                <a:gd name="T10" fmla="*/ 78 w 136"/>
                <a:gd name="T11" fmla="*/ 116 h 277"/>
                <a:gd name="T12" fmla="*/ 59 w 136"/>
                <a:gd name="T13" fmla="*/ 68 h 277"/>
                <a:gd name="T14" fmla="*/ 85 w 136"/>
                <a:gd name="T15" fmla="*/ 0 h 277"/>
                <a:gd name="T16" fmla="*/ 76 w 136"/>
                <a:gd name="T17" fmla="*/ 9 h 277"/>
                <a:gd name="T18" fmla="*/ 77 w 136"/>
                <a:gd name="T19" fmla="*/ 34 h 277"/>
                <a:gd name="T20" fmla="*/ 74 w 136"/>
                <a:gd name="T21" fmla="*/ 34 h 277"/>
                <a:gd name="T22" fmla="*/ 58 w 136"/>
                <a:gd name="T23" fmla="*/ 10 h 277"/>
                <a:gd name="T24" fmla="*/ 49 w 136"/>
                <a:gd name="T25" fmla="*/ 1 h 277"/>
                <a:gd name="T26" fmla="*/ 40 w 136"/>
                <a:gd name="T27" fmla="*/ 10 h 277"/>
                <a:gd name="T28" fmla="*/ 41 w 136"/>
                <a:gd name="T29" fmla="*/ 40 h 277"/>
                <a:gd name="T30" fmla="*/ 8 w 136"/>
                <a:gd name="T31" fmla="*/ 68 h 277"/>
                <a:gd name="T32" fmla="*/ 5 w 136"/>
                <a:gd name="T33" fmla="*/ 88 h 277"/>
                <a:gd name="T34" fmla="*/ 22 w 136"/>
                <a:gd name="T35" fmla="*/ 127 h 277"/>
                <a:gd name="T36" fmla="*/ 43 w 136"/>
                <a:gd name="T37" fmla="*/ 141 h 277"/>
                <a:gd name="T38" fmla="*/ 44 w 136"/>
                <a:gd name="T39" fmla="*/ 204 h 277"/>
                <a:gd name="T40" fmla="*/ 8 w 136"/>
                <a:gd name="T41" fmla="*/ 196 h 277"/>
                <a:gd name="T42" fmla="*/ 5 w 136"/>
                <a:gd name="T43" fmla="*/ 200 h 277"/>
                <a:gd name="T44" fmla="*/ 0 w 136"/>
                <a:gd name="T45" fmla="*/ 221 h 277"/>
                <a:gd name="T46" fmla="*/ 2 w 136"/>
                <a:gd name="T47" fmla="*/ 227 h 277"/>
                <a:gd name="T48" fmla="*/ 45 w 136"/>
                <a:gd name="T49" fmla="*/ 237 h 277"/>
                <a:gd name="T50" fmla="*/ 55 w 136"/>
                <a:gd name="T51" fmla="*/ 277 h 277"/>
                <a:gd name="T52" fmla="*/ 64 w 136"/>
                <a:gd name="T53" fmla="*/ 268 h 277"/>
                <a:gd name="T54" fmla="*/ 63 w 136"/>
                <a:gd name="T55" fmla="*/ 237 h 277"/>
                <a:gd name="T56" fmla="*/ 81 w 136"/>
                <a:gd name="T57" fmla="*/ 236 h 277"/>
                <a:gd name="T58" fmla="*/ 91 w 136"/>
                <a:gd name="T59" fmla="*/ 276 h 277"/>
                <a:gd name="T60" fmla="*/ 100 w 136"/>
                <a:gd name="T61" fmla="*/ 267 h 277"/>
                <a:gd name="T62" fmla="*/ 99 w 136"/>
                <a:gd name="T63" fmla="*/ 231 h 277"/>
                <a:gd name="T64" fmla="*/ 114 w 136"/>
                <a:gd name="T65" fmla="*/ 224 h 277"/>
                <a:gd name="T66" fmla="*/ 136 w 136"/>
                <a:gd name="T67" fmla="*/ 180 h 277"/>
                <a:gd name="T68" fmla="*/ 122 w 136"/>
                <a:gd name="T69" fmla="*/ 141 h 277"/>
                <a:gd name="T70" fmla="*/ 95 w 136"/>
                <a:gd name="T71" fmla="*/ 67 h 277"/>
                <a:gd name="T72" fmla="*/ 98 w 136"/>
                <a:gd name="T73" fmla="*/ 67 h 277"/>
                <a:gd name="T74" fmla="*/ 116 w 136"/>
                <a:gd name="T75" fmla="*/ 71 h 277"/>
                <a:gd name="T76" fmla="*/ 124 w 136"/>
                <a:gd name="T77" fmla="*/ 56 h 277"/>
                <a:gd name="T78" fmla="*/ 125 w 136"/>
                <a:gd name="T79" fmla="*/ 45 h 277"/>
                <a:gd name="T80" fmla="*/ 116 w 136"/>
                <a:gd name="T81" fmla="*/ 38 h 277"/>
                <a:gd name="T82" fmla="*/ 94 w 136"/>
                <a:gd name="T83" fmla="*/ 35 h 277"/>
                <a:gd name="T84" fmla="*/ 85 w 136"/>
                <a:gd name="T85" fmla="*/ 0 h 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36" h="277">
                  <a:moveTo>
                    <a:pt x="62" y="204"/>
                  </a:moveTo>
                  <a:cubicBezTo>
                    <a:pt x="61" y="149"/>
                    <a:pt x="61" y="149"/>
                    <a:pt x="61" y="149"/>
                  </a:cubicBezTo>
                  <a:cubicBezTo>
                    <a:pt x="61" y="149"/>
                    <a:pt x="61" y="149"/>
                    <a:pt x="61" y="149"/>
                  </a:cubicBezTo>
                  <a:cubicBezTo>
                    <a:pt x="68" y="151"/>
                    <a:pt x="74" y="154"/>
                    <a:pt x="79" y="156"/>
                  </a:cubicBezTo>
                  <a:cubicBezTo>
                    <a:pt x="80" y="200"/>
                    <a:pt x="80" y="200"/>
                    <a:pt x="80" y="200"/>
                  </a:cubicBezTo>
                  <a:cubicBezTo>
                    <a:pt x="80" y="200"/>
                    <a:pt x="80" y="200"/>
                    <a:pt x="80" y="200"/>
                  </a:cubicBezTo>
                  <a:cubicBezTo>
                    <a:pt x="75" y="202"/>
                    <a:pt x="69" y="203"/>
                    <a:pt x="62" y="204"/>
                  </a:cubicBezTo>
                  <a:moveTo>
                    <a:pt x="59" y="68"/>
                  </a:moveTo>
                  <a:cubicBezTo>
                    <a:pt x="59" y="68"/>
                    <a:pt x="59" y="68"/>
                    <a:pt x="59" y="68"/>
                  </a:cubicBezTo>
                  <a:cubicBezTo>
                    <a:pt x="64" y="66"/>
                    <a:pt x="70" y="66"/>
                    <a:pt x="77" y="66"/>
                  </a:cubicBezTo>
                  <a:cubicBezTo>
                    <a:pt x="78" y="116"/>
                    <a:pt x="78" y="116"/>
                    <a:pt x="78" y="116"/>
                  </a:cubicBezTo>
                  <a:cubicBezTo>
                    <a:pt x="78" y="116"/>
                    <a:pt x="78" y="116"/>
                    <a:pt x="78" y="116"/>
                  </a:cubicBezTo>
                  <a:cubicBezTo>
                    <a:pt x="71" y="114"/>
                    <a:pt x="65" y="111"/>
                    <a:pt x="60" y="109"/>
                  </a:cubicBezTo>
                  <a:cubicBezTo>
                    <a:pt x="59" y="68"/>
                    <a:pt x="59" y="68"/>
                    <a:pt x="59" y="68"/>
                  </a:cubicBezTo>
                  <a:cubicBezTo>
                    <a:pt x="59" y="68"/>
                    <a:pt x="59" y="68"/>
                    <a:pt x="59" y="68"/>
                  </a:cubicBezTo>
                  <a:moveTo>
                    <a:pt x="85" y="0"/>
                  </a:moveTo>
                  <a:cubicBezTo>
                    <a:pt x="85" y="0"/>
                    <a:pt x="85" y="0"/>
                    <a:pt x="85" y="0"/>
                  </a:cubicBezTo>
                  <a:cubicBezTo>
                    <a:pt x="80" y="0"/>
                    <a:pt x="76" y="4"/>
                    <a:pt x="76" y="9"/>
                  </a:cubicBezTo>
                  <a:cubicBezTo>
                    <a:pt x="76" y="9"/>
                    <a:pt x="76" y="9"/>
                    <a:pt x="76" y="9"/>
                  </a:cubicBezTo>
                  <a:cubicBezTo>
                    <a:pt x="77" y="34"/>
                    <a:pt x="77" y="34"/>
                    <a:pt x="77" y="34"/>
                  </a:cubicBezTo>
                  <a:cubicBezTo>
                    <a:pt x="77" y="34"/>
                    <a:pt x="77" y="34"/>
                    <a:pt x="77" y="34"/>
                  </a:cubicBezTo>
                  <a:cubicBezTo>
                    <a:pt x="76" y="34"/>
                    <a:pt x="75" y="34"/>
                    <a:pt x="74" y="34"/>
                  </a:cubicBezTo>
                  <a:cubicBezTo>
                    <a:pt x="69" y="35"/>
                    <a:pt x="64" y="35"/>
                    <a:pt x="59" y="36"/>
                  </a:cubicBezTo>
                  <a:cubicBezTo>
                    <a:pt x="58" y="10"/>
                    <a:pt x="58" y="10"/>
                    <a:pt x="58" y="10"/>
                  </a:cubicBezTo>
                  <a:cubicBezTo>
                    <a:pt x="58" y="5"/>
                    <a:pt x="54" y="1"/>
                    <a:pt x="49" y="1"/>
                  </a:cubicBezTo>
                  <a:cubicBezTo>
                    <a:pt x="49" y="1"/>
                    <a:pt x="49" y="1"/>
                    <a:pt x="49" y="1"/>
                  </a:cubicBezTo>
                  <a:cubicBezTo>
                    <a:pt x="44" y="1"/>
                    <a:pt x="40" y="5"/>
                    <a:pt x="40" y="10"/>
                  </a:cubicBezTo>
                  <a:cubicBezTo>
                    <a:pt x="40" y="10"/>
                    <a:pt x="40" y="10"/>
                    <a:pt x="40" y="10"/>
                  </a:cubicBezTo>
                  <a:cubicBezTo>
                    <a:pt x="41" y="40"/>
                    <a:pt x="41" y="40"/>
                    <a:pt x="41" y="40"/>
                  </a:cubicBezTo>
                  <a:cubicBezTo>
                    <a:pt x="41" y="40"/>
                    <a:pt x="41" y="40"/>
                    <a:pt x="41" y="40"/>
                  </a:cubicBezTo>
                  <a:cubicBezTo>
                    <a:pt x="33" y="43"/>
                    <a:pt x="26" y="46"/>
                    <a:pt x="21" y="51"/>
                  </a:cubicBezTo>
                  <a:cubicBezTo>
                    <a:pt x="15" y="56"/>
                    <a:pt x="11" y="61"/>
                    <a:pt x="8" y="68"/>
                  </a:cubicBezTo>
                  <a:cubicBezTo>
                    <a:pt x="6" y="74"/>
                    <a:pt x="5" y="80"/>
                    <a:pt x="5" y="87"/>
                  </a:cubicBezTo>
                  <a:cubicBezTo>
                    <a:pt x="5" y="87"/>
                    <a:pt x="5" y="88"/>
                    <a:pt x="5" y="88"/>
                  </a:cubicBezTo>
                  <a:cubicBezTo>
                    <a:pt x="5" y="97"/>
                    <a:pt x="6" y="105"/>
                    <a:pt x="9" y="111"/>
                  </a:cubicBezTo>
                  <a:cubicBezTo>
                    <a:pt x="12" y="117"/>
                    <a:pt x="16" y="123"/>
                    <a:pt x="22" y="127"/>
                  </a:cubicBezTo>
                  <a:cubicBezTo>
                    <a:pt x="27" y="132"/>
                    <a:pt x="33" y="136"/>
                    <a:pt x="39" y="139"/>
                  </a:cubicBezTo>
                  <a:cubicBezTo>
                    <a:pt x="40" y="140"/>
                    <a:pt x="42" y="140"/>
                    <a:pt x="43" y="141"/>
                  </a:cubicBezTo>
                  <a:cubicBezTo>
                    <a:pt x="44" y="204"/>
                    <a:pt x="44" y="204"/>
                    <a:pt x="44" y="204"/>
                  </a:cubicBezTo>
                  <a:cubicBezTo>
                    <a:pt x="44" y="204"/>
                    <a:pt x="44" y="204"/>
                    <a:pt x="44" y="204"/>
                  </a:cubicBezTo>
                  <a:cubicBezTo>
                    <a:pt x="39" y="204"/>
                    <a:pt x="33" y="203"/>
                    <a:pt x="29" y="202"/>
                  </a:cubicBezTo>
                  <a:cubicBezTo>
                    <a:pt x="21" y="200"/>
                    <a:pt x="15" y="198"/>
                    <a:pt x="8" y="196"/>
                  </a:cubicBezTo>
                  <a:cubicBezTo>
                    <a:pt x="8" y="196"/>
                    <a:pt x="8" y="196"/>
                    <a:pt x="8" y="196"/>
                  </a:cubicBezTo>
                  <a:cubicBezTo>
                    <a:pt x="7" y="196"/>
                    <a:pt x="6" y="197"/>
                    <a:pt x="5" y="200"/>
                  </a:cubicBezTo>
                  <a:cubicBezTo>
                    <a:pt x="3" y="203"/>
                    <a:pt x="2" y="206"/>
                    <a:pt x="2" y="210"/>
                  </a:cubicBezTo>
                  <a:cubicBezTo>
                    <a:pt x="1" y="213"/>
                    <a:pt x="0" y="217"/>
                    <a:pt x="0" y="221"/>
                  </a:cubicBezTo>
                  <a:cubicBezTo>
                    <a:pt x="0" y="221"/>
                    <a:pt x="0" y="222"/>
                    <a:pt x="0" y="222"/>
                  </a:cubicBezTo>
                  <a:cubicBezTo>
                    <a:pt x="0" y="225"/>
                    <a:pt x="1" y="226"/>
                    <a:pt x="2" y="227"/>
                  </a:cubicBezTo>
                  <a:cubicBezTo>
                    <a:pt x="5" y="230"/>
                    <a:pt x="12" y="232"/>
                    <a:pt x="22" y="234"/>
                  </a:cubicBezTo>
                  <a:cubicBezTo>
                    <a:pt x="29" y="236"/>
                    <a:pt x="36" y="237"/>
                    <a:pt x="45" y="237"/>
                  </a:cubicBezTo>
                  <a:cubicBezTo>
                    <a:pt x="46" y="268"/>
                    <a:pt x="46" y="268"/>
                    <a:pt x="46" y="268"/>
                  </a:cubicBezTo>
                  <a:cubicBezTo>
                    <a:pt x="46" y="273"/>
                    <a:pt x="50" y="277"/>
                    <a:pt x="55" y="277"/>
                  </a:cubicBezTo>
                  <a:cubicBezTo>
                    <a:pt x="55" y="277"/>
                    <a:pt x="55" y="277"/>
                    <a:pt x="55" y="277"/>
                  </a:cubicBezTo>
                  <a:cubicBezTo>
                    <a:pt x="60" y="277"/>
                    <a:pt x="64" y="273"/>
                    <a:pt x="64" y="268"/>
                  </a:cubicBezTo>
                  <a:cubicBezTo>
                    <a:pt x="64" y="268"/>
                    <a:pt x="64" y="268"/>
                    <a:pt x="64" y="268"/>
                  </a:cubicBezTo>
                  <a:cubicBezTo>
                    <a:pt x="63" y="237"/>
                    <a:pt x="63" y="237"/>
                    <a:pt x="63" y="237"/>
                  </a:cubicBezTo>
                  <a:cubicBezTo>
                    <a:pt x="63" y="237"/>
                    <a:pt x="63" y="237"/>
                    <a:pt x="63" y="237"/>
                  </a:cubicBezTo>
                  <a:cubicBezTo>
                    <a:pt x="69" y="237"/>
                    <a:pt x="75" y="236"/>
                    <a:pt x="81" y="236"/>
                  </a:cubicBezTo>
                  <a:cubicBezTo>
                    <a:pt x="82" y="268"/>
                    <a:pt x="82" y="268"/>
                    <a:pt x="82" y="268"/>
                  </a:cubicBezTo>
                  <a:cubicBezTo>
                    <a:pt x="82" y="272"/>
                    <a:pt x="86" y="276"/>
                    <a:pt x="91" y="276"/>
                  </a:cubicBezTo>
                  <a:cubicBezTo>
                    <a:pt x="91" y="276"/>
                    <a:pt x="91" y="276"/>
                    <a:pt x="91" y="276"/>
                  </a:cubicBezTo>
                  <a:cubicBezTo>
                    <a:pt x="96" y="276"/>
                    <a:pt x="100" y="272"/>
                    <a:pt x="100" y="267"/>
                  </a:cubicBezTo>
                  <a:cubicBezTo>
                    <a:pt x="100" y="267"/>
                    <a:pt x="100" y="267"/>
                    <a:pt x="100" y="267"/>
                  </a:cubicBezTo>
                  <a:cubicBezTo>
                    <a:pt x="99" y="231"/>
                    <a:pt x="99" y="231"/>
                    <a:pt x="99" y="231"/>
                  </a:cubicBezTo>
                  <a:cubicBezTo>
                    <a:pt x="99" y="231"/>
                    <a:pt x="99" y="231"/>
                    <a:pt x="99" y="231"/>
                  </a:cubicBezTo>
                  <a:cubicBezTo>
                    <a:pt x="104" y="230"/>
                    <a:pt x="109" y="227"/>
                    <a:pt x="114" y="224"/>
                  </a:cubicBezTo>
                  <a:cubicBezTo>
                    <a:pt x="121" y="220"/>
                    <a:pt x="126" y="214"/>
                    <a:pt x="131" y="206"/>
                  </a:cubicBezTo>
                  <a:cubicBezTo>
                    <a:pt x="134" y="199"/>
                    <a:pt x="136" y="191"/>
                    <a:pt x="136" y="180"/>
                  </a:cubicBezTo>
                  <a:cubicBezTo>
                    <a:pt x="136" y="180"/>
                    <a:pt x="136" y="179"/>
                    <a:pt x="136" y="178"/>
                  </a:cubicBezTo>
                  <a:cubicBezTo>
                    <a:pt x="136" y="163"/>
                    <a:pt x="131" y="151"/>
                    <a:pt x="122" y="141"/>
                  </a:cubicBezTo>
                  <a:cubicBezTo>
                    <a:pt x="116" y="135"/>
                    <a:pt x="107" y="129"/>
                    <a:pt x="96" y="124"/>
                  </a:cubicBezTo>
                  <a:cubicBezTo>
                    <a:pt x="95" y="67"/>
                    <a:pt x="95" y="67"/>
                    <a:pt x="95" y="67"/>
                  </a:cubicBezTo>
                  <a:cubicBezTo>
                    <a:pt x="95" y="67"/>
                    <a:pt x="95" y="67"/>
                    <a:pt x="95" y="67"/>
                  </a:cubicBezTo>
                  <a:cubicBezTo>
                    <a:pt x="96" y="67"/>
                    <a:pt x="97" y="67"/>
                    <a:pt x="98" y="67"/>
                  </a:cubicBezTo>
                  <a:cubicBezTo>
                    <a:pt x="105" y="69"/>
                    <a:pt x="111" y="70"/>
                    <a:pt x="115" y="71"/>
                  </a:cubicBezTo>
                  <a:cubicBezTo>
                    <a:pt x="115" y="71"/>
                    <a:pt x="116" y="71"/>
                    <a:pt x="116" y="71"/>
                  </a:cubicBezTo>
                  <a:cubicBezTo>
                    <a:pt x="117" y="71"/>
                    <a:pt x="119" y="70"/>
                    <a:pt x="120" y="67"/>
                  </a:cubicBezTo>
                  <a:cubicBezTo>
                    <a:pt x="122" y="64"/>
                    <a:pt x="123" y="60"/>
                    <a:pt x="124" y="56"/>
                  </a:cubicBezTo>
                  <a:cubicBezTo>
                    <a:pt x="125" y="53"/>
                    <a:pt x="125" y="50"/>
                    <a:pt x="125" y="46"/>
                  </a:cubicBezTo>
                  <a:cubicBezTo>
                    <a:pt x="125" y="46"/>
                    <a:pt x="125" y="46"/>
                    <a:pt x="125" y="45"/>
                  </a:cubicBezTo>
                  <a:cubicBezTo>
                    <a:pt x="125" y="42"/>
                    <a:pt x="124" y="40"/>
                    <a:pt x="122" y="39"/>
                  </a:cubicBezTo>
                  <a:cubicBezTo>
                    <a:pt x="120" y="39"/>
                    <a:pt x="118" y="38"/>
                    <a:pt x="116" y="38"/>
                  </a:cubicBezTo>
                  <a:cubicBezTo>
                    <a:pt x="114" y="37"/>
                    <a:pt x="111" y="36"/>
                    <a:pt x="108" y="36"/>
                  </a:cubicBezTo>
                  <a:cubicBezTo>
                    <a:pt x="104" y="35"/>
                    <a:pt x="100" y="35"/>
                    <a:pt x="94" y="35"/>
                  </a:cubicBezTo>
                  <a:cubicBezTo>
                    <a:pt x="94" y="9"/>
                    <a:pt x="94" y="9"/>
                    <a:pt x="94" y="9"/>
                  </a:cubicBezTo>
                  <a:cubicBezTo>
                    <a:pt x="94" y="4"/>
                    <a:pt x="90" y="0"/>
                    <a:pt x="85" y="0"/>
                  </a:cubicBezTo>
                </a:path>
              </a:pathLst>
            </a:custGeom>
            <a:solidFill>
              <a:schemeClr val="bg1">
                <a:lumMod val="95000"/>
              </a:schemeClr>
            </a:solidFill>
            <a:ln>
              <a:noFill/>
            </a:ln>
          </p:spPr>
          <p:txBody>
            <a:bodyPr/>
            <a:lstStyle/>
            <a:p>
              <a:pPr>
                <a:defRPr/>
              </a:pPr>
              <a:endParaRPr lang="zh-CN" altLang="en-US"/>
            </a:p>
          </p:txBody>
        </p:sp>
        <p:sp>
          <p:nvSpPr>
            <p:cNvPr id="527" name="Freeform 375"/>
            <p:cNvSpPr/>
            <p:nvPr/>
          </p:nvSpPr>
          <p:spPr bwMode="auto">
            <a:xfrm>
              <a:off x="9111282" y="3276070"/>
              <a:ext cx="200513" cy="282355"/>
            </a:xfrm>
            <a:custGeom>
              <a:avLst/>
              <a:gdLst>
                <a:gd name="T0" fmla="*/ 29 w 119"/>
                <a:gd name="T1" fmla="*/ 0 h 167"/>
                <a:gd name="T2" fmla="*/ 16 w 119"/>
                <a:gd name="T3" fmla="*/ 8 h 167"/>
                <a:gd name="T4" fmla="*/ 5 w 119"/>
                <a:gd name="T5" fmla="*/ 32 h 167"/>
                <a:gd name="T6" fmla="*/ 4 w 119"/>
                <a:gd name="T7" fmla="*/ 38 h 167"/>
                <a:gd name="T8" fmla="*/ 13 w 119"/>
                <a:gd name="T9" fmla="*/ 51 h 167"/>
                <a:gd name="T10" fmla="*/ 39 w 119"/>
                <a:gd name="T11" fmla="*/ 63 h 167"/>
                <a:gd name="T12" fmla="*/ 1 w 119"/>
                <a:gd name="T13" fmla="*/ 151 h 167"/>
                <a:gd name="T14" fmla="*/ 0 w 119"/>
                <a:gd name="T15" fmla="*/ 155 h 167"/>
                <a:gd name="T16" fmla="*/ 6 w 119"/>
                <a:gd name="T17" fmla="*/ 165 h 167"/>
                <a:gd name="T18" fmla="*/ 10 w 119"/>
                <a:gd name="T19" fmla="*/ 166 h 167"/>
                <a:gd name="T20" fmla="*/ 14 w 119"/>
                <a:gd name="T21" fmla="*/ 167 h 167"/>
                <a:gd name="T22" fmla="*/ 24 w 119"/>
                <a:gd name="T23" fmla="*/ 161 h 167"/>
                <a:gd name="T24" fmla="*/ 62 w 119"/>
                <a:gd name="T25" fmla="*/ 73 h 167"/>
                <a:gd name="T26" fmla="*/ 89 w 119"/>
                <a:gd name="T27" fmla="*/ 84 h 167"/>
                <a:gd name="T28" fmla="*/ 94 w 119"/>
                <a:gd name="T29" fmla="*/ 85 h 167"/>
                <a:gd name="T30" fmla="*/ 107 w 119"/>
                <a:gd name="T31" fmla="*/ 77 h 167"/>
                <a:gd name="T32" fmla="*/ 118 w 119"/>
                <a:gd name="T33" fmla="*/ 53 h 167"/>
                <a:gd name="T34" fmla="*/ 119 w 119"/>
                <a:gd name="T35" fmla="*/ 47 h 167"/>
                <a:gd name="T36" fmla="*/ 111 w 119"/>
                <a:gd name="T37" fmla="*/ 34 h 167"/>
                <a:gd name="T38" fmla="*/ 34 w 119"/>
                <a:gd name="T39" fmla="*/ 1 h 167"/>
                <a:gd name="T40" fmla="*/ 29 w 119"/>
                <a:gd name="T41" fmla="*/ 0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19" h="167">
                  <a:moveTo>
                    <a:pt x="29" y="0"/>
                  </a:moveTo>
                  <a:cubicBezTo>
                    <a:pt x="23" y="0"/>
                    <a:pt x="18" y="3"/>
                    <a:pt x="16" y="8"/>
                  </a:cubicBezTo>
                  <a:cubicBezTo>
                    <a:pt x="5" y="32"/>
                    <a:pt x="5" y="32"/>
                    <a:pt x="5" y="32"/>
                  </a:cubicBezTo>
                  <a:cubicBezTo>
                    <a:pt x="4" y="34"/>
                    <a:pt x="4" y="36"/>
                    <a:pt x="4" y="38"/>
                  </a:cubicBezTo>
                  <a:cubicBezTo>
                    <a:pt x="4" y="44"/>
                    <a:pt x="7" y="49"/>
                    <a:pt x="13" y="51"/>
                  </a:cubicBezTo>
                  <a:cubicBezTo>
                    <a:pt x="39" y="63"/>
                    <a:pt x="39" y="63"/>
                    <a:pt x="39" y="63"/>
                  </a:cubicBezTo>
                  <a:cubicBezTo>
                    <a:pt x="1" y="151"/>
                    <a:pt x="1" y="151"/>
                    <a:pt x="1" y="151"/>
                  </a:cubicBezTo>
                  <a:cubicBezTo>
                    <a:pt x="0" y="152"/>
                    <a:pt x="0" y="154"/>
                    <a:pt x="0" y="155"/>
                  </a:cubicBezTo>
                  <a:cubicBezTo>
                    <a:pt x="0" y="159"/>
                    <a:pt x="2" y="163"/>
                    <a:pt x="6" y="165"/>
                  </a:cubicBezTo>
                  <a:cubicBezTo>
                    <a:pt x="10" y="166"/>
                    <a:pt x="10" y="166"/>
                    <a:pt x="10" y="166"/>
                  </a:cubicBezTo>
                  <a:cubicBezTo>
                    <a:pt x="11" y="167"/>
                    <a:pt x="13" y="167"/>
                    <a:pt x="14" y="167"/>
                  </a:cubicBezTo>
                  <a:cubicBezTo>
                    <a:pt x="18" y="167"/>
                    <a:pt x="22" y="165"/>
                    <a:pt x="24" y="161"/>
                  </a:cubicBezTo>
                  <a:cubicBezTo>
                    <a:pt x="62" y="73"/>
                    <a:pt x="62" y="73"/>
                    <a:pt x="62" y="73"/>
                  </a:cubicBezTo>
                  <a:cubicBezTo>
                    <a:pt x="89" y="84"/>
                    <a:pt x="89" y="84"/>
                    <a:pt x="89" y="84"/>
                  </a:cubicBezTo>
                  <a:cubicBezTo>
                    <a:pt x="91" y="85"/>
                    <a:pt x="93" y="85"/>
                    <a:pt x="94" y="85"/>
                  </a:cubicBezTo>
                  <a:cubicBezTo>
                    <a:pt x="100" y="85"/>
                    <a:pt x="105" y="82"/>
                    <a:pt x="107" y="77"/>
                  </a:cubicBezTo>
                  <a:cubicBezTo>
                    <a:pt x="118" y="53"/>
                    <a:pt x="118" y="53"/>
                    <a:pt x="118" y="53"/>
                  </a:cubicBezTo>
                  <a:cubicBezTo>
                    <a:pt x="119" y="51"/>
                    <a:pt x="119" y="49"/>
                    <a:pt x="119" y="47"/>
                  </a:cubicBezTo>
                  <a:cubicBezTo>
                    <a:pt x="119" y="41"/>
                    <a:pt x="116" y="36"/>
                    <a:pt x="111" y="34"/>
                  </a:cubicBezTo>
                  <a:cubicBezTo>
                    <a:pt x="34" y="1"/>
                    <a:pt x="34" y="1"/>
                    <a:pt x="34" y="1"/>
                  </a:cubicBezTo>
                  <a:cubicBezTo>
                    <a:pt x="33" y="0"/>
                    <a:pt x="31" y="0"/>
                    <a:pt x="29" y="0"/>
                  </a:cubicBezTo>
                </a:path>
              </a:pathLst>
            </a:custGeom>
            <a:solidFill>
              <a:schemeClr val="bg1">
                <a:lumMod val="75000"/>
              </a:schemeClr>
            </a:solidFill>
            <a:ln>
              <a:noFill/>
            </a:ln>
          </p:spPr>
          <p:txBody>
            <a:bodyPr/>
            <a:lstStyle/>
            <a:p>
              <a:pPr>
                <a:defRPr/>
              </a:pPr>
              <a:endParaRPr lang="zh-CN" altLang="en-US"/>
            </a:p>
          </p:txBody>
        </p:sp>
        <p:sp>
          <p:nvSpPr>
            <p:cNvPr id="528" name="任意多边形 527"/>
            <p:cNvSpPr/>
            <p:nvPr/>
          </p:nvSpPr>
          <p:spPr bwMode="auto">
            <a:xfrm>
              <a:off x="10119939" y="2164385"/>
              <a:ext cx="324640" cy="323274"/>
            </a:xfrm>
            <a:custGeom>
              <a:avLst/>
              <a:gdLst>
                <a:gd name="connsiteX0" fmla="*/ 149400 w 324640"/>
                <a:gd name="connsiteY0" fmla="*/ 181416 h 323274"/>
                <a:gd name="connsiteX1" fmla="*/ 152772 w 324640"/>
                <a:gd name="connsiteY1" fmla="*/ 323274 h 323274"/>
                <a:gd name="connsiteX2" fmla="*/ 2728 w 324640"/>
                <a:gd name="connsiteY2" fmla="*/ 184794 h 323274"/>
                <a:gd name="connsiteX3" fmla="*/ 149400 w 324640"/>
                <a:gd name="connsiteY3" fmla="*/ 181416 h 323274"/>
                <a:gd name="connsiteX4" fmla="*/ 145301 w 324640"/>
                <a:gd name="connsiteY4" fmla="*/ 1365 h 323274"/>
                <a:gd name="connsiteX5" fmla="*/ 148680 w 324640"/>
                <a:gd name="connsiteY5" fmla="*/ 154856 h 323274"/>
                <a:gd name="connsiteX6" fmla="*/ 0 w 324640"/>
                <a:gd name="connsiteY6" fmla="*/ 158229 h 323274"/>
                <a:gd name="connsiteX7" fmla="*/ 145301 w 324640"/>
                <a:gd name="connsiteY7" fmla="*/ 1365 h 323274"/>
                <a:gd name="connsiteX8" fmla="*/ 173232 w 324640"/>
                <a:gd name="connsiteY8" fmla="*/ 0 h 323274"/>
                <a:gd name="connsiteX9" fmla="*/ 324640 w 324640"/>
                <a:gd name="connsiteY9" fmla="*/ 158428 h 323274"/>
                <a:gd name="connsiteX10" fmla="*/ 324640 w 324640"/>
                <a:gd name="connsiteY10" fmla="*/ 161799 h 323274"/>
                <a:gd name="connsiteX11" fmla="*/ 179961 w 324640"/>
                <a:gd name="connsiteY11" fmla="*/ 321912 h 323274"/>
                <a:gd name="connsiteX12" fmla="*/ 173232 w 324640"/>
                <a:gd name="connsiteY12" fmla="*/ 0 h 3232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24640" h="323274">
                  <a:moveTo>
                    <a:pt x="149400" y="181416"/>
                  </a:moveTo>
                  <a:cubicBezTo>
                    <a:pt x="149400" y="181416"/>
                    <a:pt x="149400" y="181416"/>
                    <a:pt x="152772" y="323274"/>
                  </a:cubicBezTo>
                  <a:cubicBezTo>
                    <a:pt x="76907" y="318208"/>
                    <a:pt x="14529" y="260789"/>
                    <a:pt x="2728" y="184794"/>
                  </a:cubicBezTo>
                  <a:cubicBezTo>
                    <a:pt x="2728" y="184794"/>
                    <a:pt x="2728" y="184794"/>
                    <a:pt x="149400" y="181416"/>
                  </a:cubicBezTo>
                  <a:close/>
                  <a:moveTo>
                    <a:pt x="145301" y="1365"/>
                  </a:moveTo>
                  <a:cubicBezTo>
                    <a:pt x="145301" y="1365"/>
                    <a:pt x="145301" y="1365"/>
                    <a:pt x="148680" y="154856"/>
                  </a:cubicBezTo>
                  <a:cubicBezTo>
                    <a:pt x="148680" y="154856"/>
                    <a:pt x="148680" y="154856"/>
                    <a:pt x="0" y="158229"/>
                  </a:cubicBezTo>
                  <a:cubicBezTo>
                    <a:pt x="1689" y="77267"/>
                    <a:pt x="64202" y="9799"/>
                    <a:pt x="145301" y="1365"/>
                  </a:cubicBezTo>
                  <a:close/>
                  <a:moveTo>
                    <a:pt x="173232" y="0"/>
                  </a:moveTo>
                  <a:cubicBezTo>
                    <a:pt x="255665" y="5056"/>
                    <a:pt x="322958" y="74158"/>
                    <a:pt x="324640" y="158428"/>
                  </a:cubicBezTo>
                  <a:cubicBezTo>
                    <a:pt x="324640" y="158428"/>
                    <a:pt x="324640" y="160113"/>
                    <a:pt x="324640" y="161799"/>
                  </a:cubicBezTo>
                  <a:cubicBezTo>
                    <a:pt x="324640" y="244384"/>
                    <a:pt x="260712" y="313485"/>
                    <a:pt x="179961" y="321912"/>
                  </a:cubicBezTo>
                  <a:cubicBezTo>
                    <a:pt x="179961" y="321912"/>
                    <a:pt x="179961" y="321912"/>
                    <a:pt x="173232" y="0"/>
                  </a:cubicBezTo>
                  <a:close/>
                </a:path>
              </a:pathLst>
            </a:custGeom>
            <a:solidFill>
              <a:schemeClr val="bg1">
                <a:lumMod val="75000"/>
              </a:schemeClr>
            </a:solidFill>
            <a:ln>
              <a:noFill/>
            </a:ln>
          </p:spPr>
          <p:txBody>
            <a:bodyPr wrap="square">
              <a:noAutofit/>
            </a:bodyPr>
            <a:lstStyle/>
            <a:p>
              <a:pPr>
                <a:defRPr/>
              </a:pPr>
              <a:endParaRPr lang="zh-CN" altLang="en-US"/>
            </a:p>
          </p:txBody>
        </p:sp>
        <p:grpSp>
          <p:nvGrpSpPr>
            <p:cNvPr id="529" name="组合 528"/>
            <p:cNvGrpSpPr/>
            <p:nvPr/>
          </p:nvGrpSpPr>
          <p:grpSpPr>
            <a:xfrm>
              <a:off x="9386647" y="3109659"/>
              <a:ext cx="304180" cy="310999"/>
              <a:chOff x="3518967" y="3017192"/>
              <a:chExt cx="304180" cy="310999"/>
            </a:xfrm>
          </p:grpSpPr>
          <p:sp>
            <p:nvSpPr>
              <p:cNvPr id="540" name="Freeform 285"/>
              <p:cNvSpPr/>
              <p:nvPr/>
            </p:nvSpPr>
            <p:spPr bwMode="auto">
              <a:xfrm>
                <a:off x="3566708" y="3071755"/>
                <a:ext cx="203241" cy="24553"/>
              </a:xfrm>
              <a:custGeom>
                <a:avLst/>
                <a:gdLst>
                  <a:gd name="T0" fmla="*/ 6 w 121"/>
                  <a:gd name="T1" fmla="*/ 14 h 14"/>
                  <a:gd name="T2" fmla="*/ 115 w 121"/>
                  <a:gd name="T3" fmla="*/ 11 h 14"/>
                  <a:gd name="T4" fmla="*/ 120 w 121"/>
                  <a:gd name="T5" fmla="*/ 6 h 14"/>
                  <a:gd name="T6" fmla="*/ 115 w 121"/>
                  <a:gd name="T7" fmla="*/ 0 h 14"/>
                  <a:gd name="T8" fmla="*/ 6 w 121"/>
                  <a:gd name="T9" fmla="*/ 3 h 14"/>
                  <a:gd name="T10" fmla="*/ 0 w 121"/>
                  <a:gd name="T11" fmla="*/ 8 h 14"/>
                  <a:gd name="T12" fmla="*/ 6 w 121"/>
                  <a:gd name="T13" fmla="*/ 14 h 14"/>
                </a:gdLst>
                <a:ahLst/>
                <a:cxnLst>
                  <a:cxn ang="0">
                    <a:pos x="T0" y="T1"/>
                  </a:cxn>
                  <a:cxn ang="0">
                    <a:pos x="T2" y="T3"/>
                  </a:cxn>
                  <a:cxn ang="0">
                    <a:pos x="T4" y="T5"/>
                  </a:cxn>
                  <a:cxn ang="0">
                    <a:pos x="T6" y="T7"/>
                  </a:cxn>
                  <a:cxn ang="0">
                    <a:pos x="T8" y="T9"/>
                  </a:cxn>
                  <a:cxn ang="0">
                    <a:pos x="T10" y="T11"/>
                  </a:cxn>
                  <a:cxn ang="0">
                    <a:pos x="T12" y="T13"/>
                  </a:cxn>
                </a:cxnLst>
                <a:rect l="0" t="0" r="r" b="b"/>
                <a:pathLst>
                  <a:path w="121" h="14">
                    <a:moveTo>
                      <a:pt x="6" y="14"/>
                    </a:moveTo>
                    <a:cubicBezTo>
                      <a:pt x="115" y="11"/>
                      <a:pt x="115" y="11"/>
                      <a:pt x="115" y="11"/>
                    </a:cubicBezTo>
                    <a:cubicBezTo>
                      <a:pt x="118" y="11"/>
                      <a:pt x="121" y="9"/>
                      <a:pt x="120" y="6"/>
                    </a:cubicBezTo>
                    <a:cubicBezTo>
                      <a:pt x="120" y="3"/>
                      <a:pt x="118" y="0"/>
                      <a:pt x="115" y="0"/>
                    </a:cubicBezTo>
                    <a:cubicBezTo>
                      <a:pt x="6" y="3"/>
                      <a:pt x="6" y="3"/>
                      <a:pt x="6" y="3"/>
                    </a:cubicBezTo>
                    <a:cubicBezTo>
                      <a:pt x="3" y="3"/>
                      <a:pt x="0" y="5"/>
                      <a:pt x="0" y="8"/>
                    </a:cubicBezTo>
                    <a:cubicBezTo>
                      <a:pt x="0" y="11"/>
                      <a:pt x="3" y="14"/>
                      <a:pt x="6" y="14"/>
                    </a:cubicBezTo>
                  </a:path>
                </a:pathLst>
              </a:custGeom>
              <a:solidFill>
                <a:schemeClr val="bg1">
                  <a:lumMod val="95000"/>
                </a:schemeClr>
              </a:solidFill>
              <a:ln>
                <a:noFill/>
              </a:ln>
            </p:spPr>
            <p:txBody>
              <a:bodyPr/>
              <a:lstStyle/>
              <a:p>
                <a:pPr>
                  <a:defRPr/>
                </a:pPr>
                <a:endParaRPr lang="zh-CN" altLang="en-US"/>
              </a:p>
            </p:txBody>
          </p:sp>
          <p:sp>
            <p:nvSpPr>
              <p:cNvPr id="541" name="Freeform 286"/>
              <p:cNvSpPr/>
              <p:nvPr/>
            </p:nvSpPr>
            <p:spPr bwMode="auto">
              <a:xfrm>
                <a:off x="3568072" y="3105855"/>
                <a:ext cx="201877" cy="23189"/>
              </a:xfrm>
              <a:custGeom>
                <a:avLst/>
                <a:gdLst>
                  <a:gd name="T0" fmla="*/ 5 w 120"/>
                  <a:gd name="T1" fmla="*/ 14 h 14"/>
                  <a:gd name="T2" fmla="*/ 114 w 120"/>
                  <a:gd name="T3" fmla="*/ 12 h 14"/>
                  <a:gd name="T4" fmla="*/ 120 w 120"/>
                  <a:gd name="T5" fmla="*/ 6 h 14"/>
                  <a:gd name="T6" fmla="*/ 114 w 120"/>
                  <a:gd name="T7" fmla="*/ 1 h 14"/>
                  <a:gd name="T8" fmla="*/ 5 w 120"/>
                  <a:gd name="T9" fmla="*/ 3 h 14"/>
                  <a:gd name="T10" fmla="*/ 0 w 120"/>
                  <a:gd name="T11" fmla="*/ 9 h 14"/>
                  <a:gd name="T12" fmla="*/ 5 w 120"/>
                  <a:gd name="T13" fmla="*/ 14 h 14"/>
                </a:gdLst>
                <a:ahLst/>
                <a:cxnLst>
                  <a:cxn ang="0">
                    <a:pos x="T0" y="T1"/>
                  </a:cxn>
                  <a:cxn ang="0">
                    <a:pos x="T2" y="T3"/>
                  </a:cxn>
                  <a:cxn ang="0">
                    <a:pos x="T4" y="T5"/>
                  </a:cxn>
                  <a:cxn ang="0">
                    <a:pos x="T6" y="T7"/>
                  </a:cxn>
                  <a:cxn ang="0">
                    <a:pos x="T8" y="T9"/>
                  </a:cxn>
                  <a:cxn ang="0">
                    <a:pos x="T10" y="T11"/>
                  </a:cxn>
                  <a:cxn ang="0">
                    <a:pos x="T12" y="T13"/>
                  </a:cxn>
                </a:cxnLst>
                <a:rect l="0" t="0" r="r" b="b"/>
                <a:pathLst>
                  <a:path w="120" h="14">
                    <a:moveTo>
                      <a:pt x="5" y="14"/>
                    </a:moveTo>
                    <a:cubicBezTo>
                      <a:pt x="114" y="12"/>
                      <a:pt x="114" y="12"/>
                      <a:pt x="114" y="12"/>
                    </a:cubicBezTo>
                    <a:cubicBezTo>
                      <a:pt x="117" y="12"/>
                      <a:pt x="120" y="9"/>
                      <a:pt x="120" y="6"/>
                    </a:cubicBezTo>
                    <a:cubicBezTo>
                      <a:pt x="120" y="3"/>
                      <a:pt x="117" y="0"/>
                      <a:pt x="114" y="1"/>
                    </a:cubicBezTo>
                    <a:cubicBezTo>
                      <a:pt x="5" y="3"/>
                      <a:pt x="5" y="3"/>
                      <a:pt x="5" y="3"/>
                    </a:cubicBezTo>
                    <a:cubicBezTo>
                      <a:pt x="2" y="3"/>
                      <a:pt x="0" y="6"/>
                      <a:pt x="0" y="9"/>
                    </a:cubicBezTo>
                    <a:cubicBezTo>
                      <a:pt x="0" y="12"/>
                      <a:pt x="2" y="14"/>
                      <a:pt x="5" y="14"/>
                    </a:cubicBezTo>
                  </a:path>
                </a:pathLst>
              </a:custGeom>
              <a:solidFill>
                <a:schemeClr val="bg1">
                  <a:lumMod val="95000"/>
                </a:schemeClr>
              </a:solidFill>
              <a:ln>
                <a:noFill/>
              </a:ln>
            </p:spPr>
            <p:txBody>
              <a:bodyPr/>
              <a:lstStyle/>
              <a:p>
                <a:pPr>
                  <a:defRPr/>
                </a:pPr>
                <a:endParaRPr lang="zh-CN" altLang="en-US"/>
              </a:p>
            </p:txBody>
          </p:sp>
          <p:sp>
            <p:nvSpPr>
              <p:cNvPr id="542" name="Freeform 287"/>
              <p:cNvSpPr/>
              <p:nvPr/>
            </p:nvSpPr>
            <p:spPr bwMode="auto">
              <a:xfrm>
                <a:off x="3568072" y="3141320"/>
                <a:ext cx="201877" cy="21825"/>
              </a:xfrm>
              <a:custGeom>
                <a:avLst/>
                <a:gdLst>
                  <a:gd name="T0" fmla="*/ 120 w 120"/>
                  <a:gd name="T1" fmla="*/ 5 h 13"/>
                  <a:gd name="T2" fmla="*/ 115 w 120"/>
                  <a:gd name="T3" fmla="*/ 0 h 13"/>
                  <a:gd name="T4" fmla="*/ 6 w 120"/>
                  <a:gd name="T5" fmla="*/ 2 h 13"/>
                  <a:gd name="T6" fmla="*/ 0 w 120"/>
                  <a:gd name="T7" fmla="*/ 8 h 13"/>
                  <a:gd name="T8" fmla="*/ 6 w 120"/>
                  <a:gd name="T9" fmla="*/ 13 h 13"/>
                  <a:gd name="T10" fmla="*/ 115 w 120"/>
                  <a:gd name="T11" fmla="*/ 11 h 13"/>
                  <a:gd name="T12" fmla="*/ 120 w 120"/>
                  <a:gd name="T13" fmla="*/ 5 h 13"/>
                </a:gdLst>
                <a:ahLst/>
                <a:cxnLst>
                  <a:cxn ang="0">
                    <a:pos x="T0" y="T1"/>
                  </a:cxn>
                  <a:cxn ang="0">
                    <a:pos x="T2" y="T3"/>
                  </a:cxn>
                  <a:cxn ang="0">
                    <a:pos x="T4" y="T5"/>
                  </a:cxn>
                  <a:cxn ang="0">
                    <a:pos x="T6" y="T7"/>
                  </a:cxn>
                  <a:cxn ang="0">
                    <a:pos x="T8" y="T9"/>
                  </a:cxn>
                  <a:cxn ang="0">
                    <a:pos x="T10" y="T11"/>
                  </a:cxn>
                  <a:cxn ang="0">
                    <a:pos x="T12" y="T13"/>
                  </a:cxn>
                </a:cxnLst>
                <a:rect l="0" t="0" r="r" b="b"/>
                <a:pathLst>
                  <a:path w="120" h="13">
                    <a:moveTo>
                      <a:pt x="120" y="5"/>
                    </a:moveTo>
                    <a:cubicBezTo>
                      <a:pt x="120" y="2"/>
                      <a:pt x="118" y="0"/>
                      <a:pt x="115" y="0"/>
                    </a:cubicBezTo>
                    <a:cubicBezTo>
                      <a:pt x="6" y="2"/>
                      <a:pt x="6" y="2"/>
                      <a:pt x="6" y="2"/>
                    </a:cubicBezTo>
                    <a:cubicBezTo>
                      <a:pt x="2" y="2"/>
                      <a:pt x="0" y="5"/>
                      <a:pt x="0" y="8"/>
                    </a:cubicBezTo>
                    <a:cubicBezTo>
                      <a:pt x="0" y="11"/>
                      <a:pt x="3" y="13"/>
                      <a:pt x="6" y="13"/>
                    </a:cubicBezTo>
                    <a:cubicBezTo>
                      <a:pt x="115" y="11"/>
                      <a:pt x="115" y="11"/>
                      <a:pt x="115" y="11"/>
                    </a:cubicBezTo>
                    <a:cubicBezTo>
                      <a:pt x="118" y="11"/>
                      <a:pt x="120" y="8"/>
                      <a:pt x="120" y="5"/>
                    </a:cubicBezTo>
                  </a:path>
                </a:pathLst>
              </a:custGeom>
              <a:solidFill>
                <a:schemeClr val="bg1">
                  <a:lumMod val="95000"/>
                </a:schemeClr>
              </a:solidFill>
              <a:ln>
                <a:noFill/>
              </a:ln>
            </p:spPr>
            <p:txBody>
              <a:bodyPr/>
              <a:lstStyle/>
              <a:p>
                <a:pPr>
                  <a:defRPr/>
                </a:pPr>
                <a:endParaRPr lang="zh-CN" altLang="en-US"/>
              </a:p>
            </p:txBody>
          </p:sp>
          <p:sp>
            <p:nvSpPr>
              <p:cNvPr id="543" name="Freeform 288"/>
              <p:cNvSpPr/>
              <p:nvPr/>
            </p:nvSpPr>
            <p:spPr bwMode="auto">
              <a:xfrm>
                <a:off x="3623996" y="3175421"/>
                <a:ext cx="148680" cy="21825"/>
              </a:xfrm>
              <a:custGeom>
                <a:avLst/>
                <a:gdLst>
                  <a:gd name="T0" fmla="*/ 82 w 88"/>
                  <a:gd name="T1" fmla="*/ 0 h 13"/>
                  <a:gd name="T2" fmla="*/ 6 w 88"/>
                  <a:gd name="T3" fmla="*/ 2 h 13"/>
                  <a:gd name="T4" fmla="*/ 0 w 88"/>
                  <a:gd name="T5" fmla="*/ 7 h 13"/>
                  <a:gd name="T6" fmla="*/ 6 w 88"/>
                  <a:gd name="T7" fmla="*/ 13 h 13"/>
                  <a:gd name="T8" fmla="*/ 82 w 88"/>
                  <a:gd name="T9" fmla="*/ 11 h 13"/>
                  <a:gd name="T10" fmla="*/ 88 w 88"/>
                  <a:gd name="T11" fmla="*/ 6 h 13"/>
                  <a:gd name="T12" fmla="*/ 82 w 88"/>
                  <a:gd name="T13" fmla="*/ 0 h 13"/>
                </a:gdLst>
                <a:ahLst/>
                <a:cxnLst>
                  <a:cxn ang="0">
                    <a:pos x="T0" y="T1"/>
                  </a:cxn>
                  <a:cxn ang="0">
                    <a:pos x="T2" y="T3"/>
                  </a:cxn>
                  <a:cxn ang="0">
                    <a:pos x="T4" y="T5"/>
                  </a:cxn>
                  <a:cxn ang="0">
                    <a:pos x="T6" y="T7"/>
                  </a:cxn>
                  <a:cxn ang="0">
                    <a:pos x="T8" y="T9"/>
                  </a:cxn>
                  <a:cxn ang="0">
                    <a:pos x="T10" y="T11"/>
                  </a:cxn>
                  <a:cxn ang="0">
                    <a:pos x="T12" y="T13"/>
                  </a:cxn>
                </a:cxnLst>
                <a:rect l="0" t="0" r="r" b="b"/>
                <a:pathLst>
                  <a:path w="88" h="13">
                    <a:moveTo>
                      <a:pt x="82" y="0"/>
                    </a:moveTo>
                    <a:cubicBezTo>
                      <a:pt x="6" y="2"/>
                      <a:pt x="6" y="2"/>
                      <a:pt x="6" y="2"/>
                    </a:cubicBezTo>
                    <a:cubicBezTo>
                      <a:pt x="3" y="2"/>
                      <a:pt x="0" y="4"/>
                      <a:pt x="0" y="7"/>
                    </a:cubicBezTo>
                    <a:cubicBezTo>
                      <a:pt x="0" y="11"/>
                      <a:pt x="3" y="13"/>
                      <a:pt x="6" y="13"/>
                    </a:cubicBezTo>
                    <a:cubicBezTo>
                      <a:pt x="82" y="11"/>
                      <a:pt x="82" y="11"/>
                      <a:pt x="82" y="11"/>
                    </a:cubicBezTo>
                    <a:cubicBezTo>
                      <a:pt x="85" y="11"/>
                      <a:pt x="88" y="9"/>
                      <a:pt x="88" y="6"/>
                    </a:cubicBezTo>
                    <a:cubicBezTo>
                      <a:pt x="88" y="2"/>
                      <a:pt x="85" y="0"/>
                      <a:pt x="82" y="0"/>
                    </a:cubicBezTo>
                  </a:path>
                </a:pathLst>
              </a:custGeom>
              <a:solidFill>
                <a:schemeClr val="bg1">
                  <a:lumMod val="95000"/>
                </a:schemeClr>
              </a:solidFill>
              <a:ln>
                <a:noFill/>
              </a:ln>
            </p:spPr>
            <p:txBody>
              <a:bodyPr/>
              <a:lstStyle/>
              <a:p>
                <a:pPr>
                  <a:defRPr/>
                </a:pPr>
                <a:endParaRPr lang="zh-CN" altLang="en-US"/>
              </a:p>
            </p:txBody>
          </p:sp>
          <p:sp>
            <p:nvSpPr>
              <p:cNvPr id="544" name="Freeform 384"/>
              <p:cNvSpPr>
                <a:spLocks noEditPoints="1"/>
              </p:cNvSpPr>
              <p:nvPr/>
            </p:nvSpPr>
            <p:spPr bwMode="auto">
              <a:xfrm>
                <a:off x="3518967" y="3017192"/>
                <a:ext cx="304180" cy="310999"/>
              </a:xfrm>
              <a:custGeom>
                <a:avLst/>
                <a:gdLst>
                  <a:gd name="T0" fmla="*/ 12 w 180"/>
                  <a:gd name="T1" fmla="*/ 35 h 185"/>
                  <a:gd name="T2" fmla="*/ 32 w 180"/>
                  <a:gd name="T3" fmla="*/ 15 h 185"/>
                  <a:gd name="T4" fmla="*/ 145 w 180"/>
                  <a:gd name="T5" fmla="*/ 12 h 185"/>
                  <a:gd name="T6" fmla="*/ 146 w 180"/>
                  <a:gd name="T7" fmla="*/ 12 h 185"/>
                  <a:gd name="T8" fmla="*/ 166 w 180"/>
                  <a:gd name="T9" fmla="*/ 32 h 185"/>
                  <a:gd name="T10" fmla="*/ 168 w 180"/>
                  <a:gd name="T11" fmla="*/ 105 h 185"/>
                  <a:gd name="T12" fmla="*/ 168 w 180"/>
                  <a:gd name="T13" fmla="*/ 105 h 185"/>
                  <a:gd name="T14" fmla="*/ 148 w 180"/>
                  <a:gd name="T15" fmla="*/ 126 h 185"/>
                  <a:gd name="T16" fmla="*/ 34 w 180"/>
                  <a:gd name="T17" fmla="*/ 128 h 185"/>
                  <a:gd name="T18" fmla="*/ 34 w 180"/>
                  <a:gd name="T19" fmla="*/ 128 h 185"/>
                  <a:gd name="T20" fmla="*/ 14 w 180"/>
                  <a:gd name="T21" fmla="*/ 108 h 185"/>
                  <a:gd name="T22" fmla="*/ 12 w 180"/>
                  <a:gd name="T23" fmla="*/ 35 h 185"/>
                  <a:gd name="T24" fmla="*/ 12 w 180"/>
                  <a:gd name="T25" fmla="*/ 35 h 185"/>
                  <a:gd name="T26" fmla="*/ 146 w 180"/>
                  <a:gd name="T27" fmla="*/ 0 h 185"/>
                  <a:gd name="T28" fmla="*/ 145 w 180"/>
                  <a:gd name="T29" fmla="*/ 0 h 185"/>
                  <a:gd name="T30" fmla="*/ 32 w 180"/>
                  <a:gd name="T31" fmla="*/ 2 h 185"/>
                  <a:gd name="T32" fmla="*/ 0 w 180"/>
                  <a:gd name="T33" fmla="*/ 35 h 185"/>
                  <a:gd name="T34" fmla="*/ 0 w 180"/>
                  <a:gd name="T35" fmla="*/ 36 h 185"/>
                  <a:gd name="T36" fmla="*/ 1 w 180"/>
                  <a:gd name="T37" fmla="*/ 109 h 185"/>
                  <a:gd name="T38" fmla="*/ 34 w 180"/>
                  <a:gd name="T39" fmla="*/ 141 h 185"/>
                  <a:gd name="T40" fmla="*/ 35 w 180"/>
                  <a:gd name="T41" fmla="*/ 141 h 185"/>
                  <a:gd name="T42" fmla="*/ 78 w 180"/>
                  <a:gd name="T43" fmla="*/ 140 h 185"/>
                  <a:gd name="T44" fmla="*/ 78 w 180"/>
                  <a:gd name="T45" fmla="*/ 163 h 185"/>
                  <a:gd name="T46" fmla="*/ 27 w 180"/>
                  <a:gd name="T47" fmla="*/ 164 h 185"/>
                  <a:gd name="T48" fmla="*/ 17 w 180"/>
                  <a:gd name="T49" fmla="*/ 175 h 185"/>
                  <a:gd name="T50" fmla="*/ 17 w 180"/>
                  <a:gd name="T51" fmla="*/ 175 h 185"/>
                  <a:gd name="T52" fmla="*/ 27 w 180"/>
                  <a:gd name="T53" fmla="*/ 185 h 185"/>
                  <a:gd name="T54" fmla="*/ 27 w 180"/>
                  <a:gd name="T55" fmla="*/ 185 h 185"/>
                  <a:gd name="T56" fmla="*/ 157 w 180"/>
                  <a:gd name="T57" fmla="*/ 182 h 185"/>
                  <a:gd name="T58" fmla="*/ 168 w 180"/>
                  <a:gd name="T59" fmla="*/ 172 h 185"/>
                  <a:gd name="T60" fmla="*/ 168 w 180"/>
                  <a:gd name="T61" fmla="*/ 172 h 185"/>
                  <a:gd name="T62" fmla="*/ 157 w 180"/>
                  <a:gd name="T63" fmla="*/ 162 h 185"/>
                  <a:gd name="T64" fmla="*/ 157 w 180"/>
                  <a:gd name="T65" fmla="*/ 162 h 185"/>
                  <a:gd name="T66" fmla="*/ 106 w 180"/>
                  <a:gd name="T67" fmla="*/ 163 h 185"/>
                  <a:gd name="T68" fmla="*/ 105 w 180"/>
                  <a:gd name="T69" fmla="*/ 140 h 185"/>
                  <a:gd name="T70" fmla="*/ 148 w 180"/>
                  <a:gd name="T71" fmla="*/ 139 h 185"/>
                  <a:gd name="T72" fmla="*/ 180 w 180"/>
                  <a:gd name="T73" fmla="*/ 106 h 185"/>
                  <a:gd name="T74" fmla="*/ 180 w 180"/>
                  <a:gd name="T75" fmla="*/ 105 h 185"/>
                  <a:gd name="T76" fmla="*/ 178 w 180"/>
                  <a:gd name="T77" fmla="*/ 32 h 185"/>
                  <a:gd name="T78" fmla="*/ 146 w 180"/>
                  <a:gd name="T79" fmla="*/ 0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80" h="185">
                    <a:moveTo>
                      <a:pt x="12" y="35"/>
                    </a:moveTo>
                    <a:cubicBezTo>
                      <a:pt x="12" y="24"/>
                      <a:pt x="21" y="15"/>
                      <a:pt x="32" y="15"/>
                    </a:cubicBezTo>
                    <a:cubicBezTo>
                      <a:pt x="145" y="12"/>
                      <a:pt x="145" y="12"/>
                      <a:pt x="145" y="12"/>
                    </a:cubicBezTo>
                    <a:cubicBezTo>
                      <a:pt x="146" y="12"/>
                      <a:pt x="146" y="12"/>
                      <a:pt x="146" y="12"/>
                    </a:cubicBezTo>
                    <a:cubicBezTo>
                      <a:pt x="157" y="12"/>
                      <a:pt x="166" y="21"/>
                      <a:pt x="166" y="32"/>
                    </a:cubicBezTo>
                    <a:cubicBezTo>
                      <a:pt x="168" y="105"/>
                      <a:pt x="168" y="105"/>
                      <a:pt x="168" y="105"/>
                    </a:cubicBezTo>
                    <a:cubicBezTo>
                      <a:pt x="168" y="105"/>
                      <a:pt x="168" y="105"/>
                      <a:pt x="168" y="105"/>
                    </a:cubicBezTo>
                    <a:cubicBezTo>
                      <a:pt x="168" y="116"/>
                      <a:pt x="159" y="126"/>
                      <a:pt x="148" y="126"/>
                    </a:cubicBezTo>
                    <a:cubicBezTo>
                      <a:pt x="34" y="128"/>
                      <a:pt x="34" y="128"/>
                      <a:pt x="34" y="128"/>
                    </a:cubicBezTo>
                    <a:cubicBezTo>
                      <a:pt x="34" y="128"/>
                      <a:pt x="34" y="128"/>
                      <a:pt x="34" y="128"/>
                    </a:cubicBezTo>
                    <a:cubicBezTo>
                      <a:pt x="23" y="128"/>
                      <a:pt x="14" y="119"/>
                      <a:pt x="14" y="108"/>
                    </a:cubicBezTo>
                    <a:cubicBezTo>
                      <a:pt x="12" y="35"/>
                      <a:pt x="12" y="35"/>
                      <a:pt x="12" y="35"/>
                    </a:cubicBezTo>
                    <a:cubicBezTo>
                      <a:pt x="12" y="35"/>
                      <a:pt x="12" y="35"/>
                      <a:pt x="12" y="35"/>
                    </a:cubicBezTo>
                    <a:moveTo>
                      <a:pt x="146" y="0"/>
                    </a:moveTo>
                    <a:cubicBezTo>
                      <a:pt x="146" y="0"/>
                      <a:pt x="145" y="0"/>
                      <a:pt x="145" y="0"/>
                    </a:cubicBezTo>
                    <a:cubicBezTo>
                      <a:pt x="32" y="2"/>
                      <a:pt x="32" y="2"/>
                      <a:pt x="32" y="2"/>
                    </a:cubicBezTo>
                    <a:cubicBezTo>
                      <a:pt x="14" y="3"/>
                      <a:pt x="0" y="17"/>
                      <a:pt x="0" y="35"/>
                    </a:cubicBezTo>
                    <a:cubicBezTo>
                      <a:pt x="0" y="35"/>
                      <a:pt x="0" y="35"/>
                      <a:pt x="0" y="36"/>
                    </a:cubicBezTo>
                    <a:cubicBezTo>
                      <a:pt x="1" y="109"/>
                      <a:pt x="1" y="109"/>
                      <a:pt x="1" y="109"/>
                    </a:cubicBezTo>
                    <a:cubicBezTo>
                      <a:pt x="2" y="127"/>
                      <a:pt x="16" y="141"/>
                      <a:pt x="34" y="141"/>
                    </a:cubicBezTo>
                    <a:cubicBezTo>
                      <a:pt x="34" y="141"/>
                      <a:pt x="34" y="141"/>
                      <a:pt x="35" y="141"/>
                    </a:cubicBezTo>
                    <a:cubicBezTo>
                      <a:pt x="78" y="140"/>
                      <a:pt x="78" y="140"/>
                      <a:pt x="78" y="140"/>
                    </a:cubicBezTo>
                    <a:cubicBezTo>
                      <a:pt x="78" y="163"/>
                      <a:pt x="78" y="163"/>
                      <a:pt x="78" y="163"/>
                    </a:cubicBezTo>
                    <a:cubicBezTo>
                      <a:pt x="27" y="164"/>
                      <a:pt x="27" y="164"/>
                      <a:pt x="27" y="164"/>
                    </a:cubicBezTo>
                    <a:cubicBezTo>
                      <a:pt x="21" y="165"/>
                      <a:pt x="17" y="169"/>
                      <a:pt x="17" y="175"/>
                    </a:cubicBezTo>
                    <a:cubicBezTo>
                      <a:pt x="17" y="175"/>
                      <a:pt x="17" y="175"/>
                      <a:pt x="17" y="175"/>
                    </a:cubicBezTo>
                    <a:cubicBezTo>
                      <a:pt x="17" y="181"/>
                      <a:pt x="21" y="185"/>
                      <a:pt x="27" y="185"/>
                    </a:cubicBezTo>
                    <a:cubicBezTo>
                      <a:pt x="27" y="185"/>
                      <a:pt x="27" y="185"/>
                      <a:pt x="27" y="185"/>
                    </a:cubicBezTo>
                    <a:cubicBezTo>
                      <a:pt x="157" y="182"/>
                      <a:pt x="157" y="182"/>
                      <a:pt x="157" y="182"/>
                    </a:cubicBezTo>
                    <a:cubicBezTo>
                      <a:pt x="163" y="182"/>
                      <a:pt x="168" y="178"/>
                      <a:pt x="168" y="172"/>
                    </a:cubicBezTo>
                    <a:cubicBezTo>
                      <a:pt x="168" y="172"/>
                      <a:pt x="168" y="172"/>
                      <a:pt x="168" y="172"/>
                    </a:cubicBezTo>
                    <a:cubicBezTo>
                      <a:pt x="168" y="166"/>
                      <a:pt x="163" y="162"/>
                      <a:pt x="157" y="162"/>
                    </a:cubicBezTo>
                    <a:cubicBezTo>
                      <a:pt x="157" y="162"/>
                      <a:pt x="157" y="162"/>
                      <a:pt x="157" y="162"/>
                    </a:cubicBezTo>
                    <a:cubicBezTo>
                      <a:pt x="106" y="163"/>
                      <a:pt x="106" y="163"/>
                      <a:pt x="106" y="163"/>
                    </a:cubicBezTo>
                    <a:cubicBezTo>
                      <a:pt x="105" y="140"/>
                      <a:pt x="105" y="140"/>
                      <a:pt x="105" y="140"/>
                    </a:cubicBezTo>
                    <a:cubicBezTo>
                      <a:pt x="148" y="139"/>
                      <a:pt x="148" y="139"/>
                      <a:pt x="148" y="139"/>
                    </a:cubicBezTo>
                    <a:cubicBezTo>
                      <a:pt x="166" y="138"/>
                      <a:pt x="180" y="124"/>
                      <a:pt x="180" y="106"/>
                    </a:cubicBezTo>
                    <a:cubicBezTo>
                      <a:pt x="180" y="106"/>
                      <a:pt x="180" y="106"/>
                      <a:pt x="180" y="105"/>
                    </a:cubicBezTo>
                    <a:cubicBezTo>
                      <a:pt x="178" y="32"/>
                      <a:pt x="178" y="32"/>
                      <a:pt x="178" y="32"/>
                    </a:cubicBezTo>
                    <a:cubicBezTo>
                      <a:pt x="178" y="14"/>
                      <a:pt x="164" y="0"/>
                      <a:pt x="146" y="0"/>
                    </a:cubicBezTo>
                  </a:path>
                </a:pathLst>
              </a:custGeom>
              <a:solidFill>
                <a:schemeClr val="bg1">
                  <a:lumMod val="95000"/>
                </a:schemeClr>
              </a:solidFill>
              <a:ln>
                <a:noFill/>
              </a:ln>
            </p:spPr>
            <p:txBody>
              <a:bodyPr/>
              <a:lstStyle/>
              <a:p>
                <a:pPr>
                  <a:defRPr/>
                </a:pPr>
                <a:endParaRPr lang="zh-CN" altLang="en-US"/>
              </a:p>
            </p:txBody>
          </p:sp>
          <p:sp>
            <p:nvSpPr>
              <p:cNvPr id="545" name="Freeform 385"/>
              <p:cNvSpPr/>
              <p:nvPr/>
            </p:nvSpPr>
            <p:spPr bwMode="auto">
              <a:xfrm>
                <a:off x="3566705" y="3071754"/>
                <a:ext cx="201877" cy="24553"/>
              </a:xfrm>
              <a:custGeom>
                <a:avLst/>
                <a:gdLst>
                  <a:gd name="T0" fmla="*/ 115 w 120"/>
                  <a:gd name="T1" fmla="*/ 0 h 14"/>
                  <a:gd name="T2" fmla="*/ 115 w 120"/>
                  <a:gd name="T3" fmla="*/ 0 h 14"/>
                  <a:gd name="T4" fmla="*/ 6 w 120"/>
                  <a:gd name="T5" fmla="*/ 3 h 14"/>
                  <a:gd name="T6" fmla="*/ 0 w 120"/>
                  <a:gd name="T7" fmla="*/ 8 h 14"/>
                  <a:gd name="T8" fmla="*/ 0 w 120"/>
                  <a:gd name="T9" fmla="*/ 8 h 14"/>
                  <a:gd name="T10" fmla="*/ 6 w 120"/>
                  <a:gd name="T11" fmla="*/ 14 h 14"/>
                  <a:gd name="T12" fmla="*/ 6 w 120"/>
                  <a:gd name="T13" fmla="*/ 14 h 14"/>
                  <a:gd name="T14" fmla="*/ 115 w 120"/>
                  <a:gd name="T15" fmla="*/ 11 h 14"/>
                  <a:gd name="T16" fmla="*/ 120 w 120"/>
                  <a:gd name="T17" fmla="*/ 6 h 14"/>
                  <a:gd name="T18" fmla="*/ 120 w 120"/>
                  <a:gd name="T19" fmla="*/ 6 h 14"/>
                  <a:gd name="T20" fmla="*/ 115 w 120"/>
                  <a:gd name="T21"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0" h="14">
                    <a:moveTo>
                      <a:pt x="115" y="0"/>
                    </a:moveTo>
                    <a:cubicBezTo>
                      <a:pt x="115" y="0"/>
                      <a:pt x="115" y="0"/>
                      <a:pt x="115" y="0"/>
                    </a:cubicBezTo>
                    <a:cubicBezTo>
                      <a:pt x="6" y="3"/>
                      <a:pt x="6" y="3"/>
                      <a:pt x="6" y="3"/>
                    </a:cubicBezTo>
                    <a:cubicBezTo>
                      <a:pt x="3" y="3"/>
                      <a:pt x="0" y="5"/>
                      <a:pt x="0" y="8"/>
                    </a:cubicBezTo>
                    <a:cubicBezTo>
                      <a:pt x="0" y="8"/>
                      <a:pt x="0" y="8"/>
                      <a:pt x="0" y="8"/>
                    </a:cubicBezTo>
                    <a:cubicBezTo>
                      <a:pt x="0" y="11"/>
                      <a:pt x="3" y="14"/>
                      <a:pt x="6" y="14"/>
                    </a:cubicBezTo>
                    <a:cubicBezTo>
                      <a:pt x="6" y="14"/>
                      <a:pt x="6" y="14"/>
                      <a:pt x="6" y="14"/>
                    </a:cubicBezTo>
                    <a:cubicBezTo>
                      <a:pt x="115" y="11"/>
                      <a:pt x="115" y="11"/>
                      <a:pt x="115" y="11"/>
                    </a:cubicBezTo>
                    <a:cubicBezTo>
                      <a:pt x="118" y="11"/>
                      <a:pt x="120" y="9"/>
                      <a:pt x="120" y="6"/>
                    </a:cubicBezTo>
                    <a:cubicBezTo>
                      <a:pt x="120" y="6"/>
                      <a:pt x="120" y="6"/>
                      <a:pt x="120" y="6"/>
                    </a:cubicBezTo>
                    <a:cubicBezTo>
                      <a:pt x="120" y="3"/>
                      <a:pt x="118" y="0"/>
                      <a:pt x="115" y="0"/>
                    </a:cubicBezTo>
                  </a:path>
                </a:pathLst>
              </a:custGeom>
              <a:solidFill>
                <a:schemeClr val="bg1">
                  <a:lumMod val="95000"/>
                </a:schemeClr>
              </a:solidFill>
              <a:ln>
                <a:noFill/>
              </a:ln>
            </p:spPr>
            <p:txBody>
              <a:bodyPr/>
              <a:lstStyle/>
              <a:p>
                <a:pPr>
                  <a:defRPr/>
                </a:pPr>
                <a:endParaRPr lang="zh-CN" altLang="en-US"/>
              </a:p>
            </p:txBody>
          </p:sp>
          <p:sp>
            <p:nvSpPr>
              <p:cNvPr id="546" name="Freeform 386"/>
              <p:cNvSpPr/>
              <p:nvPr/>
            </p:nvSpPr>
            <p:spPr bwMode="auto">
              <a:xfrm>
                <a:off x="3568071" y="3105854"/>
                <a:ext cx="201877" cy="23189"/>
              </a:xfrm>
              <a:custGeom>
                <a:avLst/>
                <a:gdLst>
                  <a:gd name="T0" fmla="*/ 114 w 120"/>
                  <a:gd name="T1" fmla="*/ 0 h 14"/>
                  <a:gd name="T2" fmla="*/ 114 w 120"/>
                  <a:gd name="T3" fmla="*/ 1 h 14"/>
                  <a:gd name="T4" fmla="*/ 5 w 120"/>
                  <a:gd name="T5" fmla="*/ 3 h 14"/>
                  <a:gd name="T6" fmla="*/ 0 w 120"/>
                  <a:gd name="T7" fmla="*/ 8 h 14"/>
                  <a:gd name="T8" fmla="*/ 0 w 120"/>
                  <a:gd name="T9" fmla="*/ 9 h 14"/>
                  <a:gd name="T10" fmla="*/ 5 w 120"/>
                  <a:gd name="T11" fmla="*/ 14 h 14"/>
                  <a:gd name="T12" fmla="*/ 5 w 120"/>
                  <a:gd name="T13" fmla="*/ 14 h 14"/>
                  <a:gd name="T14" fmla="*/ 114 w 120"/>
                  <a:gd name="T15" fmla="*/ 12 h 14"/>
                  <a:gd name="T16" fmla="*/ 120 w 120"/>
                  <a:gd name="T17" fmla="*/ 6 h 14"/>
                  <a:gd name="T18" fmla="*/ 120 w 120"/>
                  <a:gd name="T19" fmla="*/ 6 h 14"/>
                  <a:gd name="T20" fmla="*/ 114 w 120"/>
                  <a:gd name="T21"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0" h="14">
                    <a:moveTo>
                      <a:pt x="114" y="0"/>
                    </a:moveTo>
                    <a:cubicBezTo>
                      <a:pt x="114" y="0"/>
                      <a:pt x="114" y="0"/>
                      <a:pt x="114" y="1"/>
                    </a:cubicBezTo>
                    <a:cubicBezTo>
                      <a:pt x="5" y="3"/>
                      <a:pt x="5" y="3"/>
                      <a:pt x="5" y="3"/>
                    </a:cubicBezTo>
                    <a:cubicBezTo>
                      <a:pt x="2" y="3"/>
                      <a:pt x="0" y="5"/>
                      <a:pt x="0" y="8"/>
                    </a:cubicBezTo>
                    <a:cubicBezTo>
                      <a:pt x="0" y="9"/>
                      <a:pt x="0" y="9"/>
                      <a:pt x="0" y="9"/>
                    </a:cubicBezTo>
                    <a:cubicBezTo>
                      <a:pt x="0" y="12"/>
                      <a:pt x="2" y="14"/>
                      <a:pt x="5" y="14"/>
                    </a:cubicBezTo>
                    <a:cubicBezTo>
                      <a:pt x="5" y="14"/>
                      <a:pt x="5" y="14"/>
                      <a:pt x="5" y="14"/>
                    </a:cubicBezTo>
                    <a:cubicBezTo>
                      <a:pt x="114" y="12"/>
                      <a:pt x="114" y="12"/>
                      <a:pt x="114" y="12"/>
                    </a:cubicBezTo>
                    <a:cubicBezTo>
                      <a:pt x="117" y="12"/>
                      <a:pt x="120" y="9"/>
                      <a:pt x="120" y="6"/>
                    </a:cubicBezTo>
                    <a:cubicBezTo>
                      <a:pt x="120" y="6"/>
                      <a:pt x="120" y="6"/>
                      <a:pt x="120" y="6"/>
                    </a:cubicBezTo>
                    <a:cubicBezTo>
                      <a:pt x="120" y="3"/>
                      <a:pt x="117" y="0"/>
                      <a:pt x="114" y="0"/>
                    </a:cubicBezTo>
                  </a:path>
                </a:pathLst>
              </a:custGeom>
              <a:solidFill>
                <a:schemeClr val="bg1">
                  <a:lumMod val="95000"/>
                </a:schemeClr>
              </a:solidFill>
              <a:ln>
                <a:noFill/>
              </a:ln>
            </p:spPr>
            <p:txBody>
              <a:bodyPr/>
              <a:lstStyle/>
              <a:p>
                <a:pPr>
                  <a:defRPr/>
                </a:pPr>
                <a:endParaRPr lang="zh-CN" altLang="en-US"/>
              </a:p>
            </p:txBody>
          </p:sp>
          <p:sp>
            <p:nvSpPr>
              <p:cNvPr id="633" name="Freeform 387"/>
              <p:cNvSpPr/>
              <p:nvPr/>
            </p:nvSpPr>
            <p:spPr bwMode="auto">
              <a:xfrm>
                <a:off x="3568072" y="3141319"/>
                <a:ext cx="201877" cy="21825"/>
              </a:xfrm>
              <a:custGeom>
                <a:avLst/>
                <a:gdLst>
                  <a:gd name="T0" fmla="*/ 115 w 120"/>
                  <a:gd name="T1" fmla="*/ 0 h 13"/>
                  <a:gd name="T2" fmla="*/ 115 w 120"/>
                  <a:gd name="T3" fmla="*/ 0 h 13"/>
                  <a:gd name="T4" fmla="*/ 6 w 120"/>
                  <a:gd name="T5" fmla="*/ 2 h 13"/>
                  <a:gd name="T6" fmla="*/ 0 w 120"/>
                  <a:gd name="T7" fmla="*/ 8 h 13"/>
                  <a:gd name="T8" fmla="*/ 0 w 120"/>
                  <a:gd name="T9" fmla="*/ 8 h 13"/>
                  <a:gd name="T10" fmla="*/ 6 w 120"/>
                  <a:gd name="T11" fmla="*/ 13 h 13"/>
                  <a:gd name="T12" fmla="*/ 6 w 120"/>
                  <a:gd name="T13" fmla="*/ 13 h 13"/>
                  <a:gd name="T14" fmla="*/ 115 w 120"/>
                  <a:gd name="T15" fmla="*/ 11 h 13"/>
                  <a:gd name="T16" fmla="*/ 120 w 120"/>
                  <a:gd name="T17" fmla="*/ 5 h 13"/>
                  <a:gd name="T18" fmla="*/ 120 w 120"/>
                  <a:gd name="T19" fmla="*/ 5 h 13"/>
                  <a:gd name="T20" fmla="*/ 115 w 120"/>
                  <a:gd name="T21"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0" h="13">
                    <a:moveTo>
                      <a:pt x="115" y="0"/>
                    </a:moveTo>
                    <a:cubicBezTo>
                      <a:pt x="115" y="0"/>
                      <a:pt x="115" y="0"/>
                      <a:pt x="115" y="0"/>
                    </a:cubicBezTo>
                    <a:cubicBezTo>
                      <a:pt x="6" y="2"/>
                      <a:pt x="6" y="2"/>
                      <a:pt x="6" y="2"/>
                    </a:cubicBezTo>
                    <a:cubicBezTo>
                      <a:pt x="2" y="2"/>
                      <a:pt x="0" y="5"/>
                      <a:pt x="0" y="8"/>
                    </a:cubicBezTo>
                    <a:cubicBezTo>
                      <a:pt x="0" y="8"/>
                      <a:pt x="0" y="8"/>
                      <a:pt x="0" y="8"/>
                    </a:cubicBezTo>
                    <a:cubicBezTo>
                      <a:pt x="0" y="11"/>
                      <a:pt x="3" y="13"/>
                      <a:pt x="6" y="13"/>
                    </a:cubicBezTo>
                    <a:cubicBezTo>
                      <a:pt x="6" y="13"/>
                      <a:pt x="6" y="13"/>
                      <a:pt x="6" y="13"/>
                    </a:cubicBezTo>
                    <a:cubicBezTo>
                      <a:pt x="115" y="11"/>
                      <a:pt x="115" y="11"/>
                      <a:pt x="115" y="11"/>
                    </a:cubicBezTo>
                    <a:cubicBezTo>
                      <a:pt x="118" y="11"/>
                      <a:pt x="120" y="8"/>
                      <a:pt x="120" y="5"/>
                    </a:cubicBezTo>
                    <a:cubicBezTo>
                      <a:pt x="120" y="5"/>
                      <a:pt x="120" y="5"/>
                      <a:pt x="120" y="5"/>
                    </a:cubicBezTo>
                    <a:cubicBezTo>
                      <a:pt x="120" y="2"/>
                      <a:pt x="118" y="0"/>
                      <a:pt x="115" y="0"/>
                    </a:cubicBezTo>
                  </a:path>
                </a:pathLst>
              </a:custGeom>
              <a:solidFill>
                <a:schemeClr val="bg1">
                  <a:lumMod val="95000"/>
                </a:schemeClr>
              </a:solidFill>
              <a:ln>
                <a:noFill/>
              </a:ln>
            </p:spPr>
            <p:txBody>
              <a:bodyPr/>
              <a:lstStyle/>
              <a:p>
                <a:pPr>
                  <a:defRPr/>
                </a:pPr>
                <a:endParaRPr lang="zh-CN" altLang="en-US"/>
              </a:p>
            </p:txBody>
          </p:sp>
          <p:sp>
            <p:nvSpPr>
              <p:cNvPr id="634" name="Freeform 388"/>
              <p:cNvSpPr/>
              <p:nvPr/>
            </p:nvSpPr>
            <p:spPr bwMode="auto">
              <a:xfrm>
                <a:off x="3623996" y="3175420"/>
                <a:ext cx="148680" cy="21825"/>
              </a:xfrm>
              <a:custGeom>
                <a:avLst/>
                <a:gdLst>
                  <a:gd name="T0" fmla="*/ 82 w 88"/>
                  <a:gd name="T1" fmla="*/ 0 h 13"/>
                  <a:gd name="T2" fmla="*/ 82 w 88"/>
                  <a:gd name="T3" fmla="*/ 0 h 13"/>
                  <a:gd name="T4" fmla="*/ 6 w 88"/>
                  <a:gd name="T5" fmla="*/ 2 h 13"/>
                  <a:gd name="T6" fmla="*/ 0 w 88"/>
                  <a:gd name="T7" fmla="*/ 7 h 13"/>
                  <a:gd name="T8" fmla="*/ 0 w 88"/>
                  <a:gd name="T9" fmla="*/ 7 h 13"/>
                  <a:gd name="T10" fmla="*/ 6 w 88"/>
                  <a:gd name="T11" fmla="*/ 13 h 13"/>
                  <a:gd name="T12" fmla="*/ 6 w 88"/>
                  <a:gd name="T13" fmla="*/ 13 h 13"/>
                  <a:gd name="T14" fmla="*/ 82 w 88"/>
                  <a:gd name="T15" fmla="*/ 11 h 13"/>
                  <a:gd name="T16" fmla="*/ 88 w 88"/>
                  <a:gd name="T17" fmla="*/ 6 h 13"/>
                  <a:gd name="T18" fmla="*/ 88 w 88"/>
                  <a:gd name="T19" fmla="*/ 6 h 13"/>
                  <a:gd name="T20" fmla="*/ 82 w 88"/>
                  <a:gd name="T21"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8" h="13">
                    <a:moveTo>
                      <a:pt x="82" y="0"/>
                    </a:moveTo>
                    <a:cubicBezTo>
                      <a:pt x="82" y="0"/>
                      <a:pt x="82" y="0"/>
                      <a:pt x="82" y="0"/>
                    </a:cubicBezTo>
                    <a:cubicBezTo>
                      <a:pt x="6" y="2"/>
                      <a:pt x="6" y="2"/>
                      <a:pt x="6" y="2"/>
                    </a:cubicBezTo>
                    <a:cubicBezTo>
                      <a:pt x="3" y="2"/>
                      <a:pt x="0" y="4"/>
                      <a:pt x="0" y="7"/>
                    </a:cubicBezTo>
                    <a:cubicBezTo>
                      <a:pt x="0" y="7"/>
                      <a:pt x="0" y="7"/>
                      <a:pt x="0" y="7"/>
                    </a:cubicBezTo>
                    <a:cubicBezTo>
                      <a:pt x="0" y="11"/>
                      <a:pt x="3" y="13"/>
                      <a:pt x="6" y="13"/>
                    </a:cubicBezTo>
                    <a:cubicBezTo>
                      <a:pt x="6" y="13"/>
                      <a:pt x="6" y="13"/>
                      <a:pt x="6" y="13"/>
                    </a:cubicBezTo>
                    <a:cubicBezTo>
                      <a:pt x="82" y="11"/>
                      <a:pt x="82" y="11"/>
                      <a:pt x="82" y="11"/>
                    </a:cubicBezTo>
                    <a:cubicBezTo>
                      <a:pt x="85" y="11"/>
                      <a:pt x="88" y="9"/>
                      <a:pt x="88" y="6"/>
                    </a:cubicBezTo>
                    <a:cubicBezTo>
                      <a:pt x="88" y="6"/>
                      <a:pt x="88" y="6"/>
                      <a:pt x="88" y="6"/>
                    </a:cubicBezTo>
                    <a:cubicBezTo>
                      <a:pt x="88" y="2"/>
                      <a:pt x="85" y="0"/>
                      <a:pt x="82" y="0"/>
                    </a:cubicBezTo>
                  </a:path>
                </a:pathLst>
              </a:custGeom>
              <a:solidFill>
                <a:schemeClr val="bg1">
                  <a:lumMod val="95000"/>
                </a:schemeClr>
              </a:solidFill>
              <a:ln>
                <a:noFill/>
              </a:ln>
            </p:spPr>
            <p:txBody>
              <a:bodyPr/>
              <a:lstStyle/>
              <a:p>
                <a:pPr>
                  <a:defRPr/>
                </a:pPr>
                <a:endParaRPr lang="zh-CN" altLang="en-US"/>
              </a:p>
            </p:txBody>
          </p:sp>
        </p:grpSp>
        <p:grpSp>
          <p:nvGrpSpPr>
            <p:cNvPr id="530" name="组合 529"/>
            <p:cNvGrpSpPr/>
            <p:nvPr/>
          </p:nvGrpSpPr>
          <p:grpSpPr>
            <a:xfrm>
              <a:off x="9939204" y="2742315"/>
              <a:ext cx="282355" cy="282354"/>
              <a:chOff x="3578951" y="2722271"/>
              <a:chExt cx="282355" cy="282354"/>
            </a:xfrm>
          </p:grpSpPr>
          <p:sp>
            <p:nvSpPr>
              <p:cNvPr id="536" name="Freeform 290"/>
              <p:cNvSpPr>
                <a:spLocks noEditPoints="1"/>
              </p:cNvSpPr>
              <p:nvPr/>
            </p:nvSpPr>
            <p:spPr bwMode="auto">
              <a:xfrm>
                <a:off x="3677159" y="2770016"/>
                <a:ext cx="91391" cy="188237"/>
              </a:xfrm>
              <a:custGeom>
                <a:avLst/>
                <a:gdLst>
                  <a:gd name="T0" fmla="*/ 38 w 54"/>
                  <a:gd name="T1" fmla="*/ 50 h 112"/>
                  <a:gd name="T2" fmla="*/ 38 w 54"/>
                  <a:gd name="T3" fmla="*/ 27 h 112"/>
                  <a:gd name="T4" fmla="*/ 39 w 54"/>
                  <a:gd name="T5" fmla="*/ 27 h 112"/>
                  <a:gd name="T6" fmla="*/ 46 w 54"/>
                  <a:gd name="T7" fmla="*/ 29 h 112"/>
                  <a:gd name="T8" fmla="*/ 48 w 54"/>
                  <a:gd name="T9" fmla="*/ 27 h 112"/>
                  <a:gd name="T10" fmla="*/ 49 w 54"/>
                  <a:gd name="T11" fmla="*/ 23 h 112"/>
                  <a:gd name="T12" fmla="*/ 50 w 54"/>
                  <a:gd name="T13" fmla="*/ 19 h 112"/>
                  <a:gd name="T14" fmla="*/ 49 w 54"/>
                  <a:gd name="T15" fmla="*/ 16 h 112"/>
                  <a:gd name="T16" fmla="*/ 46 w 54"/>
                  <a:gd name="T17" fmla="*/ 15 h 112"/>
                  <a:gd name="T18" fmla="*/ 43 w 54"/>
                  <a:gd name="T19" fmla="*/ 15 h 112"/>
                  <a:gd name="T20" fmla="*/ 37 w 54"/>
                  <a:gd name="T21" fmla="*/ 14 h 112"/>
                  <a:gd name="T22" fmla="*/ 37 w 54"/>
                  <a:gd name="T23" fmla="*/ 4 h 112"/>
                  <a:gd name="T24" fmla="*/ 34 w 54"/>
                  <a:gd name="T25" fmla="*/ 0 h 112"/>
                  <a:gd name="T26" fmla="*/ 30 w 54"/>
                  <a:gd name="T27" fmla="*/ 4 h 112"/>
                  <a:gd name="T28" fmla="*/ 30 w 54"/>
                  <a:gd name="T29" fmla="*/ 14 h 112"/>
                  <a:gd name="T30" fmla="*/ 29 w 54"/>
                  <a:gd name="T31" fmla="*/ 14 h 112"/>
                  <a:gd name="T32" fmla="*/ 23 w 54"/>
                  <a:gd name="T33" fmla="*/ 15 h 112"/>
                  <a:gd name="T34" fmla="*/ 23 w 54"/>
                  <a:gd name="T35" fmla="*/ 4 h 112"/>
                  <a:gd name="T36" fmla="*/ 19 w 54"/>
                  <a:gd name="T37" fmla="*/ 1 h 112"/>
                  <a:gd name="T38" fmla="*/ 16 w 54"/>
                  <a:gd name="T39" fmla="*/ 4 h 112"/>
                  <a:gd name="T40" fmla="*/ 16 w 54"/>
                  <a:gd name="T41" fmla="*/ 16 h 112"/>
                  <a:gd name="T42" fmla="*/ 8 w 54"/>
                  <a:gd name="T43" fmla="*/ 21 h 112"/>
                  <a:gd name="T44" fmla="*/ 3 w 54"/>
                  <a:gd name="T45" fmla="*/ 27 h 112"/>
                  <a:gd name="T46" fmla="*/ 1 w 54"/>
                  <a:gd name="T47" fmla="*/ 36 h 112"/>
                  <a:gd name="T48" fmla="*/ 3 w 54"/>
                  <a:gd name="T49" fmla="*/ 45 h 112"/>
                  <a:gd name="T50" fmla="*/ 8 w 54"/>
                  <a:gd name="T51" fmla="*/ 51 h 112"/>
                  <a:gd name="T52" fmla="*/ 15 w 54"/>
                  <a:gd name="T53" fmla="*/ 56 h 112"/>
                  <a:gd name="T54" fmla="*/ 17 w 54"/>
                  <a:gd name="T55" fmla="*/ 57 h 112"/>
                  <a:gd name="T56" fmla="*/ 17 w 54"/>
                  <a:gd name="T57" fmla="*/ 82 h 112"/>
                  <a:gd name="T58" fmla="*/ 11 w 54"/>
                  <a:gd name="T59" fmla="*/ 81 h 112"/>
                  <a:gd name="T60" fmla="*/ 3 w 54"/>
                  <a:gd name="T61" fmla="*/ 79 h 112"/>
                  <a:gd name="T62" fmla="*/ 1 w 54"/>
                  <a:gd name="T63" fmla="*/ 81 h 112"/>
                  <a:gd name="T64" fmla="*/ 0 w 54"/>
                  <a:gd name="T65" fmla="*/ 84 h 112"/>
                  <a:gd name="T66" fmla="*/ 0 w 54"/>
                  <a:gd name="T67" fmla="*/ 89 h 112"/>
                  <a:gd name="T68" fmla="*/ 0 w 54"/>
                  <a:gd name="T69" fmla="*/ 91 h 112"/>
                  <a:gd name="T70" fmla="*/ 8 w 54"/>
                  <a:gd name="T71" fmla="*/ 94 h 112"/>
                  <a:gd name="T72" fmla="*/ 18 w 54"/>
                  <a:gd name="T73" fmla="*/ 95 h 112"/>
                  <a:gd name="T74" fmla="*/ 18 w 54"/>
                  <a:gd name="T75" fmla="*/ 108 h 112"/>
                  <a:gd name="T76" fmla="*/ 22 w 54"/>
                  <a:gd name="T77" fmla="*/ 111 h 112"/>
                  <a:gd name="T78" fmla="*/ 25 w 54"/>
                  <a:gd name="T79" fmla="*/ 108 h 112"/>
                  <a:gd name="T80" fmla="*/ 25 w 54"/>
                  <a:gd name="T81" fmla="*/ 95 h 112"/>
                  <a:gd name="T82" fmla="*/ 32 w 54"/>
                  <a:gd name="T83" fmla="*/ 95 h 112"/>
                  <a:gd name="T84" fmla="*/ 32 w 54"/>
                  <a:gd name="T85" fmla="*/ 108 h 112"/>
                  <a:gd name="T86" fmla="*/ 36 w 54"/>
                  <a:gd name="T87" fmla="*/ 111 h 112"/>
                  <a:gd name="T88" fmla="*/ 39 w 54"/>
                  <a:gd name="T89" fmla="*/ 108 h 112"/>
                  <a:gd name="T90" fmla="*/ 39 w 54"/>
                  <a:gd name="T91" fmla="*/ 93 h 112"/>
                  <a:gd name="T92" fmla="*/ 45 w 54"/>
                  <a:gd name="T93" fmla="*/ 90 h 112"/>
                  <a:gd name="T94" fmla="*/ 52 w 54"/>
                  <a:gd name="T95" fmla="*/ 83 h 112"/>
                  <a:gd name="T96" fmla="*/ 54 w 54"/>
                  <a:gd name="T97" fmla="*/ 72 h 112"/>
                  <a:gd name="T98" fmla="*/ 48 w 54"/>
                  <a:gd name="T99" fmla="*/ 57 h 112"/>
                  <a:gd name="T100" fmla="*/ 38 w 54"/>
                  <a:gd name="T101" fmla="*/ 50 h 112"/>
                  <a:gd name="T102" fmla="*/ 23 w 54"/>
                  <a:gd name="T103" fmla="*/ 27 h 112"/>
                  <a:gd name="T104" fmla="*/ 30 w 54"/>
                  <a:gd name="T105" fmla="*/ 27 h 112"/>
                  <a:gd name="T106" fmla="*/ 31 w 54"/>
                  <a:gd name="T107" fmla="*/ 47 h 112"/>
                  <a:gd name="T108" fmla="*/ 24 w 54"/>
                  <a:gd name="T109" fmla="*/ 44 h 112"/>
                  <a:gd name="T110" fmla="*/ 23 w 54"/>
                  <a:gd name="T111" fmla="*/ 27 h 112"/>
                  <a:gd name="T112" fmla="*/ 24 w 54"/>
                  <a:gd name="T113" fmla="*/ 82 h 112"/>
                  <a:gd name="T114" fmla="*/ 24 w 54"/>
                  <a:gd name="T115" fmla="*/ 60 h 112"/>
                  <a:gd name="T116" fmla="*/ 31 w 54"/>
                  <a:gd name="T117" fmla="*/ 63 h 112"/>
                  <a:gd name="T118" fmla="*/ 32 w 54"/>
                  <a:gd name="T119" fmla="*/ 81 h 112"/>
                  <a:gd name="T120" fmla="*/ 24 w 54"/>
                  <a:gd name="T121" fmla="*/ 82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54" h="112">
                    <a:moveTo>
                      <a:pt x="38" y="50"/>
                    </a:moveTo>
                    <a:cubicBezTo>
                      <a:pt x="38" y="27"/>
                      <a:pt x="38" y="27"/>
                      <a:pt x="38" y="27"/>
                    </a:cubicBezTo>
                    <a:cubicBezTo>
                      <a:pt x="38" y="27"/>
                      <a:pt x="39" y="27"/>
                      <a:pt x="39" y="27"/>
                    </a:cubicBezTo>
                    <a:cubicBezTo>
                      <a:pt x="42" y="28"/>
                      <a:pt x="44" y="28"/>
                      <a:pt x="46" y="29"/>
                    </a:cubicBezTo>
                    <a:cubicBezTo>
                      <a:pt x="46" y="29"/>
                      <a:pt x="47" y="28"/>
                      <a:pt x="48" y="27"/>
                    </a:cubicBezTo>
                    <a:cubicBezTo>
                      <a:pt x="48" y="26"/>
                      <a:pt x="49" y="25"/>
                      <a:pt x="49" y="23"/>
                    </a:cubicBezTo>
                    <a:cubicBezTo>
                      <a:pt x="49" y="21"/>
                      <a:pt x="50" y="20"/>
                      <a:pt x="50" y="19"/>
                    </a:cubicBezTo>
                    <a:cubicBezTo>
                      <a:pt x="50" y="17"/>
                      <a:pt x="49" y="16"/>
                      <a:pt x="49" y="16"/>
                    </a:cubicBezTo>
                    <a:cubicBezTo>
                      <a:pt x="48" y="16"/>
                      <a:pt x="47" y="16"/>
                      <a:pt x="46" y="15"/>
                    </a:cubicBezTo>
                    <a:cubicBezTo>
                      <a:pt x="45" y="15"/>
                      <a:pt x="44" y="15"/>
                      <a:pt x="43" y="15"/>
                    </a:cubicBezTo>
                    <a:cubicBezTo>
                      <a:pt x="41" y="14"/>
                      <a:pt x="40" y="14"/>
                      <a:pt x="37" y="14"/>
                    </a:cubicBezTo>
                    <a:cubicBezTo>
                      <a:pt x="37" y="4"/>
                      <a:pt x="37" y="4"/>
                      <a:pt x="37" y="4"/>
                    </a:cubicBezTo>
                    <a:cubicBezTo>
                      <a:pt x="37" y="2"/>
                      <a:pt x="35" y="0"/>
                      <a:pt x="34" y="0"/>
                    </a:cubicBezTo>
                    <a:cubicBezTo>
                      <a:pt x="32" y="0"/>
                      <a:pt x="30" y="2"/>
                      <a:pt x="30" y="4"/>
                    </a:cubicBezTo>
                    <a:cubicBezTo>
                      <a:pt x="30" y="14"/>
                      <a:pt x="30" y="14"/>
                      <a:pt x="30" y="14"/>
                    </a:cubicBezTo>
                    <a:cubicBezTo>
                      <a:pt x="29" y="14"/>
                      <a:pt x="29" y="14"/>
                      <a:pt x="29" y="14"/>
                    </a:cubicBezTo>
                    <a:cubicBezTo>
                      <a:pt x="27" y="14"/>
                      <a:pt x="25" y="14"/>
                      <a:pt x="23" y="15"/>
                    </a:cubicBezTo>
                    <a:cubicBezTo>
                      <a:pt x="23" y="4"/>
                      <a:pt x="23" y="4"/>
                      <a:pt x="23" y="4"/>
                    </a:cubicBezTo>
                    <a:cubicBezTo>
                      <a:pt x="23" y="2"/>
                      <a:pt x="21" y="1"/>
                      <a:pt x="19" y="1"/>
                    </a:cubicBezTo>
                    <a:cubicBezTo>
                      <a:pt x="17" y="1"/>
                      <a:pt x="16" y="2"/>
                      <a:pt x="16" y="4"/>
                    </a:cubicBezTo>
                    <a:cubicBezTo>
                      <a:pt x="16" y="16"/>
                      <a:pt x="16" y="16"/>
                      <a:pt x="16" y="16"/>
                    </a:cubicBezTo>
                    <a:cubicBezTo>
                      <a:pt x="13" y="17"/>
                      <a:pt x="10" y="19"/>
                      <a:pt x="8" y="21"/>
                    </a:cubicBezTo>
                    <a:cubicBezTo>
                      <a:pt x="5" y="23"/>
                      <a:pt x="4" y="25"/>
                      <a:pt x="3" y="27"/>
                    </a:cubicBezTo>
                    <a:cubicBezTo>
                      <a:pt x="2" y="30"/>
                      <a:pt x="1" y="33"/>
                      <a:pt x="1" y="36"/>
                    </a:cubicBezTo>
                    <a:cubicBezTo>
                      <a:pt x="1" y="39"/>
                      <a:pt x="2" y="42"/>
                      <a:pt x="3" y="45"/>
                    </a:cubicBezTo>
                    <a:cubicBezTo>
                      <a:pt x="4" y="47"/>
                      <a:pt x="6" y="50"/>
                      <a:pt x="8" y="51"/>
                    </a:cubicBezTo>
                    <a:cubicBezTo>
                      <a:pt x="10" y="53"/>
                      <a:pt x="13" y="55"/>
                      <a:pt x="15" y="56"/>
                    </a:cubicBezTo>
                    <a:cubicBezTo>
                      <a:pt x="16" y="56"/>
                      <a:pt x="16" y="57"/>
                      <a:pt x="17" y="57"/>
                    </a:cubicBezTo>
                    <a:cubicBezTo>
                      <a:pt x="17" y="82"/>
                      <a:pt x="17" y="82"/>
                      <a:pt x="17" y="82"/>
                    </a:cubicBezTo>
                    <a:cubicBezTo>
                      <a:pt x="15" y="82"/>
                      <a:pt x="13" y="82"/>
                      <a:pt x="11" y="81"/>
                    </a:cubicBezTo>
                    <a:cubicBezTo>
                      <a:pt x="8" y="81"/>
                      <a:pt x="5" y="80"/>
                      <a:pt x="3" y="79"/>
                    </a:cubicBezTo>
                    <a:cubicBezTo>
                      <a:pt x="2" y="79"/>
                      <a:pt x="2" y="79"/>
                      <a:pt x="1" y="81"/>
                    </a:cubicBezTo>
                    <a:cubicBezTo>
                      <a:pt x="1" y="82"/>
                      <a:pt x="0" y="83"/>
                      <a:pt x="0" y="84"/>
                    </a:cubicBezTo>
                    <a:cubicBezTo>
                      <a:pt x="0" y="86"/>
                      <a:pt x="0" y="87"/>
                      <a:pt x="0" y="89"/>
                    </a:cubicBezTo>
                    <a:cubicBezTo>
                      <a:pt x="0" y="90"/>
                      <a:pt x="0" y="91"/>
                      <a:pt x="0" y="91"/>
                    </a:cubicBezTo>
                    <a:cubicBezTo>
                      <a:pt x="2" y="92"/>
                      <a:pt x="4" y="93"/>
                      <a:pt x="8" y="94"/>
                    </a:cubicBezTo>
                    <a:cubicBezTo>
                      <a:pt x="11" y="95"/>
                      <a:pt x="14" y="95"/>
                      <a:pt x="18" y="95"/>
                    </a:cubicBezTo>
                    <a:cubicBezTo>
                      <a:pt x="18" y="108"/>
                      <a:pt x="18" y="108"/>
                      <a:pt x="18" y="108"/>
                    </a:cubicBezTo>
                    <a:cubicBezTo>
                      <a:pt x="18" y="110"/>
                      <a:pt x="20" y="112"/>
                      <a:pt x="22" y="111"/>
                    </a:cubicBezTo>
                    <a:cubicBezTo>
                      <a:pt x="24" y="111"/>
                      <a:pt x="25" y="110"/>
                      <a:pt x="25" y="108"/>
                    </a:cubicBezTo>
                    <a:cubicBezTo>
                      <a:pt x="25" y="95"/>
                      <a:pt x="25" y="95"/>
                      <a:pt x="25" y="95"/>
                    </a:cubicBezTo>
                    <a:cubicBezTo>
                      <a:pt x="27" y="95"/>
                      <a:pt x="30" y="95"/>
                      <a:pt x="32" y="95"/>
                    </a:cubicBezTo>
                    <a:cubicBezTo>
                      <a:pt x="32" y="108"/>
                      <a:pt x="32" y="108"/>
                      <a:pt x="32" y="108"/>
                    </a:cubicBezTo>
                    <a:cubicBezTo>
                      <a:pt x="32" y="110"/>
                      <a:pt x="34" y="111"/>
                      <a:pt x="36" y="111"/>
                    </a:cubicBezTo>
                    <a:cubicBezTo>
                      <a:pt x="38" y="111"/>
                      <a:pt x="39" y="109"/>
                      <a:pt x="39" y="108"/>
                    </a:cubicBezTo>
                    <a:cubicBezTo>
                      <a:pt x="39" y="93"/>
                      <a:pt x="39" y="93"/>
                      <a:pt x="39" y="93"/>
                    </a:cubicBezTo>
                    <a:cubicBezTo>
                      <a:pt x="41" y="92"/>
                      <a:pt x="43" y="91"/>
                      <a:pt x="45" y="90"/>
                    </a:cubicBezTo>
                    <a:cubicBezTo>
                      <a:pt x="48" y="89"/>
                      <a:pt x="50" y="86"/>
                      <a:pt x="52" y="83"/>
                    </a:cubicBezTo>
                    <a:cubicBezTo>
                      <a:pt x="54" y="80"/>
                      <a:pt x="54" y="76"/>
                      <a:pt x="54" y="72"/>
                    </a:cubicBezTo>
                    <a:cubicBezTo>
                      <a:pt x="54" y="66"/>
                      <a:pt x="52" y="61"/>
                      <a:pt x="48" y="57"/>
                    </a:cubicBezTo>
                    <a:cubicBezTo>
                      <a:pt x="46" y="54"/>
                      <a:pt x="42" y="52"/>
                      <a:pt x="38" y="50"/>
                    </a:cubicBezTo>
                    <a:moveTo>
                      <a:pt x="23" y="27"/>
                    </a:moveTo>
                    <a:cubicBezTo>
                      <a:pt x="25" y="27"/>
                      <a:pt x="28" y="27"/>
                      <a:pt x="30" y="27"/>
                    </a:cubicBezTo>
                    <a:cubicBezTo>
                      <a:pt x="31" y="47"/>
                      <a:pt x="31" y="47"/>
                      <a:pt x="31" y="47"/>
                    </a:cubicBezTo>
                    <a:cubicBezTo>
                      <a:pt x="28" y="46"/>
                      <a:pt x="26" y="45"/>
                      <a:pt x="24" y="44"/>
                    </a:cubicBezTo>
                    <a:cubicBezTo>
                      <a:pt x="23" y="27"/>
                      <a:pt x="23" y="27"/>
                      <a:pt x="23" y="27"/>
                    </a:cubicBezTo>
                    <a:moveTo>
                      <a:pt x="24" y="82"/>
                    </a:moveTo>
                    <a:cubicBezTo>
                      <a:pt x="24" y="60"/>
                      <a:pt x="24" y="60"/>
                      <a:pt x="24" y="60"/>
                    </a:cubicBezTo>
                    <a:cubicBezTo>
                      <a:pt x="27" y="61"/>
                      <a:pt x="29" y="62"/>
                      <a:pt x="31" y="63"/>
                    </a:cubicBezTo>
                    <a:cubicBezTo>
                      <a:pt x="32" y="81"/>
                      <a:pt x="32" y="81"/>
                      <a:pt x="32" y="81"/>
                    </a:cubicBezTo>
                    <a:cubicBezTo>
                      <a:pt x="30" y="81"/>
                      <a:pt x="27" y="82"/>
                      <a:pt x="24" y="82"/>
                    </a:cubicBezTo>
                  </a:path>
                </a:pathLst>
              </a:custGeom>
              <a:solidFill>
                <a:schemeClr val="bg1">
                  <a:lumMod val="95000"/>
                </a:schemeClr>
              </a:solidFill>
              <a:ln>
                <a:noFill/>
              </a:ln>
            </p:spPr>
            <p:txBody>
              <a:bodyPr/>
              <a:lstStyle/>
              <a:p>
                <a:pPr>
                  <a:defRPr/>
                </a:pPr>
                <a:endParaRPr lang="zh-CN" altLang="en-US"/>
              </a:p>
            </p:txBody>
          </p:sp>
          <p:grpSp>
            <p:nvGrpSpPr>
              <p:cNvPr id="537" name="组合 536"/>
              <p:cNvGrpSpPr/>
              <p:nvPr/>
            </p:nvGrpSpPr>
            <p:grpSpPr>
              <a:xfrm>
                <a:off x="3578951" y="2722271"/>
                <a:ext cx="282355" cy="282354"/>
                <a:chOff x="4076859" y="2650266"/>
                <a:chExt cx="282355" cy="282354"/>
              </a:xfrm>
              <a:solidFill>
                <a:schemeClr val="bg1">
                  <a:lumMod val="75000"/>
                </a:schemeClr>
              </a:solidFill>
            </p:grpSpPr>
            <p:sp>
              <p:nvSpPr>
                <p:cNvPr id="538" name="Freeform 389"/>
                <p:cNvSpPr>
                  <a:spLocks noEditPoints="1"/>
                </p:cNvSpPr>
                <p:nvPr/>
              </p:nvSpPr>
              <p:spPr bwMode="auto">
                <a:xfrm>
                  <a:off x="4076859" y="2650266"/>
                  <a:ext cx="282355" cy="282354"/>
                </a:xfrm>
                <a:custGeom>
                  <a:avLst/>
                  <a:gdLst>
                    <a:gd name="T0" fmla="*/ 17 w 167"/>
                    <a:gd name="T1" fmla="*/ 83 h 167"/>
                    <a:gd name="T2" fmla="*/ 82 w 167"/>
                    <a:gd name="T3" fmla="*/ 17 h 167"/>
                    <a:gd name="T4" fmla="*/ 83 w 167"/>
                    <a:gd name="T5" fmla="*/ 17 h 167"/>
                    <a:gd name="T6" fmla="*/ 150 w 167"/>
                    <a:gd name="T7" fmla="*/ 82 h 167"/>
                    <a:gd name="T8" fmla="*/ 150 w 167"/>
                    <a:gd name="T9" fmla="*/ 84 h 167"/>
                    <a:gd name="T10" fmla="*/ 85 w 167"/>
                    <a:gd name="T11" fmla="*/ 150 h 167"/>
                    <a:gd name="T12" fmla="*/ 83 w 167"/>
                    <a:gd name="T13" fmla="*/ 150 h 167"/>
                    <a:gd name="T14" fmla="*/ 17 w 167"/>
                    <a:gd name="T15" fmla="*/ 85 h 167"/>
                    <a:gd name="T16" fmla="*/ 17 w 167"/>
                    <a:gd name="T17" fmla="*/ 83 h 167"/>
                    <a:gd name="T18" fmla="*/ 83 w 167"/>
                    <a:gd name="T19" fmla="*/ 0 h 167"/>
                    <a:gd name="T20" fmla="*/ 82 w 167"/>
                    <a:gd name="T21" fmla="*/ 0 h 167"/>
                    <a:gd name="T22" fmla="*/ 0 w 167"/>
                    <a:gd name="T23" fmla="*/ 83 h 167"/>
                    <a:gd name="T24" fmla="*/ 0 w 167"/>
                    <a:gd name="T25" fmla="*/ 85 h 167"/>
                    <a:gd name="T26" fmla="*/ 83 w 167"/>
                    <a:gd name="T27" fmla="*/ 167 h 167"/>
                    <a:gd name="T28" fmla="*/ 85 w 167"/>
                    <a:gd name="T29" fmla="*/ 167 h 167"/>
                    <a:gd name="T30" fmla="*/ 167 w 167"/>
                    <a:gd name="T31" fmla="*/ 83 h 167"/>
                    <a:gd name="T32" fmla="*/ 167 w 167"/>
                    <a:gd name="T33" fmla="*/ 82 h 167"/>
                    <a:gd name="T34" fmla="*/ 83 w 167"/>
                    <a:gd name="T35" fmla="*/ 0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67" h="167">
                      <a:moveTo>
                        <a:pt x="17" y="83"/>
                      </a:moveTo>
                      <a:cubicBezTo>
                        <a:pt x="17" y="47"/>
                        <a:pt x="46" y="18"/>
                        <a:pt x="82" y="17"/>
                      </a:cubicBezTo>
                      <a:cubicBezTo>
                        <a:pt x="82" y="17"/>
                        <a:pt x="83" y="17"/>
                        <a:pt x="83" y="17"/>
                      </a:cubicBezTo>
                      <a:cubicBezTo>
                        <a:pt x="120" y="17"/>
                        <a:pt x="149" y="46"/>
                        <a:pt x="150" y="82"/>
                      </a:cubicBezTo>
                      <a:cubicBezTo>
                        <a:pt x="150" y="83"/>
                        <a:pt x="150" y="83"/>
                        <a:pt x="150" y="84"/>
                      </a:cubicBezTo>
                      <a:cubicBezTo>
                        <a:pt x="150" y="120"/>
                        <a:pt x="121" y="149"/>
                        <a:pt x="85" y="150"/>
                      </a:cubicBezTo>
                      <a:cubicBezTo>
                        <a:pt x="84" y="150"/>
                        <a:pt x="84" y="150"/>
                        <a:pt x="83" y="150"/>
                      </a:cubicBezTo>
                      <a:cubicBezTo>
                        <a:pt x="47" y="150"/>
                        <a:pt x="17" y="121"/>
                        <a:pt x="17" y="85"/>
                      </a:cubicBezTo>
                      <a:cubicBezTo>
                        <a:pt x="17" y="84"/>
                        <a:pt x="17" y="84"/>
                        <a:pt x="17" y="83"/>
                      </a:cubicBezTo>
                      <a:moveTo>
                        <a:pt x="83" y="0"/>
                      </a:moveTo>
                      <a:cubicBezTo>
                        <a:pt x="83" y="0"/>
                        <a:pt x="82" y="0"/>
                        <a:pt x="82" y="0"/>
                      </a:cubicBezTo>
                      <a:cubicBezTo>
                        <a:pt x="36" y="1"/>
                        <a:pt x="0" y="38"/>
                        <a:pt x="0" y="83"/>
                      </a:cubicBezTo>
                      <a:cubicBezTo>
                        <a:pt x="0" y="84"/>
                        <a:pt x="0" y="85"/>
                        <a:pt x="0" y="85"/>
                      </a:cubicBezTo>
                      <a:cubicBezTo>
                        <a:pt x="1" y="131"/>
                        <a:pt x="38" y="167"/>
                        <a:pt x="83" y="167"/>
                      </a:cubicBezTo>
                      <a:cubicBezTo>
                        <a:pt x="84" y="167"/>
                        <a:pt x="85" y="167"/>
                        <a:pt x="85" y="167"/>
                      </a:cubicBezTo>
                      <a:cubicBezTo>
                        <a:pt x="130" y="166"/>
                        <a:pt x="167" y="128"/>
                        <a:pt x="167" y="83"/>
                      </a:cubicBezTo>
                      <a:cubicBezTo>
                        <a:pt x="167" y="83"/>
                        <a:pt x="167" y="82"/>
                        <a:pt x="167" y="82"/>
                      </a:cubicBezTo>
                      <a:cubicBezTo>
                        <a:pt x="166" y="36"/>
                        <a:pt x="128" y="0"/>
                        <a:pt x="83" y="0"/>
                      </a:cubicBezTo>
                    </a:path>
                  </a:pathLst>
                </a:custGeom>
                <a:grpFill/>
                <a:ln>
                  <a:noFill/>
                </a:ln>
              </p:spPr>
              <p:txBody>
                <a:bodyPr/>
                <a:lstStyle/>
                <a:p>
                  <a:pPr>
                    <a:defRPr/>
                  </a:pPr>
                  <a:endParaRPr lang="zh-CN" altLang="en-US"/>
                </a:p>
              </p:txBody>
            </p:sp>
            <p:sp>
              <p:nvSpPr>
                <p:cNvPr id="539" name="Freeform 390"/>
                <p:cNvSpPr>
                  <a:spLocks noEditPoints="1"/>
                </p:cNvSpPr>
                <p:nvPr/>
              </p:nvSpPr>
              <p:spPr bwMode="auto">
                <a:xfrm>
                  <a:off x="4175070" y="2698010"/>
                  <a:ext cx="91391" cy="186873"/>
                </a:xfrm>
                <a:custGeom>
                  <a:avLst/>
                  <a:gdLst>
                    <a:gd name="T0" fmla="*/ 24 w 54"/>
                    <a:gd name="T1" fmla="*/ 60 h 111"/>
                    <a:gd name="T2" fmla="*/ 31 w 54"/>
                    <a:gd name="T3" fmla="*/ 63 h 111"/>
                    <a:gd name="T4" fmla="*/ 32 w 54"/>
                    <a:gd name="T5" fmla="*/ 81 h 111"/>
                    <a:gd name="T6" fmla="*/ 23 w 54"/>
                    <a:gd name="T7" fmla="*/ 27 h 111"/>
                    <a:gd name="T8" fmla="*/ 30 w 54"/>
                    <a:gd name="T9" fmla="*/ 27 h 111"/>
                    <a:gd name="T10" fmla="*/ 31 w 54"/>
                    <a:gd name="T11" fmla="*/ 47 h 111"/>
                    <a:gd name="T12" fmla="*/ 23 w 54"/>
                    <a:gd name="T13" fmla="*/ 27 h 111"/>
                    <a:gd name="T14" fmla="*/ 34 w 54"/>
                    <a:gd name="T15" fmla="*/ 0 h 111"/>
                    <a:gd name="T16" fmla="*/ 30 w 54"/>
                    <a:gd name="T17" fmla="*/ 4 h 111"/>
                    <a:gd name="T18" fmla="*/ 30 w 54"/>
                    <a:gd name="T19" fmla="*/ 14 h 111"/>
                    <a:gd name="T20" fmla="*/ 23 w 54"/>
                    <a:gd name="T21" fmla="*/ 15 h 111"/>
                    <a:gd name="T22" fmla="*/ 19 w 54"/>
                    <a:gd name="T23" fmla="*/ 1 h 111"/>
                    <a:gd name="T24" fmla="*/ 16 w 54"/>
                    <a:gd name="T25" fmla="*/ 4 h 111"/>
                    <a:gd name="T26" fmla="*/ 16 w 54"/>
                    <a:gd name="T27" fmla="*/ 16 h 111"/>
                    <a:gd name="T28" fmla="*/ 8 w 54"/>
                    <a:gd name="T29" fmla="*/ 21 h 111"/>
                    <a:gd name="T30" fmla="*/ 1 w 54"/>
                    <a:gd name="T31" fmla="*/ 35 h 111"/>
                    <a:gd name="T32" fmla="*/ 3 w 54"/>
                    <a:gd name="T33" fmla="*/ 45 h 111"/>
                    <a:gd name="T34" fmla="*/ 15 w 54"/>
                    <a:gd name="T35" fmla="*/ 56 h 111"/>
                    <a:gd name="T36" fmla="*/ 17 w 54"/>
                    <a:gd name="T37" fmla="*/ 82 h 111"/>
                    <a:gd name="T38" fmla="*/ 11 w 54"/>
                    <a:gd name="T39" fmla="*/ 81 h 111"/>
                    <a:gd name="T40" fmla="*/ 3 w 54"/>
                    <a:gd name="T41" fmla="*/ 79 h 111"/>
                    <a:gd name="T42" fmla="*/ 0 w 54"/>
                    <a:gd name="T43" fmla="*/ 84 h 111"/>
                    <a:gd name="T44" fmla="*/ 0 w 54"/>
                    <a:gd name="T45" fmla="*/ 89 h 111"/>
                    <a:gd name="T46" fmla="*/ 8 w 54"/>
                    <a:gd name="T47" fmla="*/ 94 h 111"/>
                    <a:gd name="T48" fmla="*/ 18 w 54"/>
                    <a:gd name="T49" fmla="*/ 108 h 111"/>
                    <a:gd name="T50" fmla="*/ 22 w 54"/>
                    <a:gd name="T51" fmla="*/ 111 h 111"/>
                    <a:gd name="T52" fmla="*/ 25 w 54"/>
                    <a:gd name="T53" fmla="*/ 108 h 111"/>
                    <a:gd name="T54" fmla="*/ 25 w 54"/>
                    <a:gd name="T55" fmla="*/ 95 h 111"/>
                    <a:gd name="T56" fmla="*/ 32 w 54"/>
                    <a:gd name="T57" fmla="*/ 108 h 111"/>
                    <a:gd name="T58" fmla="*/ 36 w 54"/>
                    <a:gd name="T59" fmla="*/ 111 h 111"/>
                    <a:gd name="T60" fmla="*/ 39 w 54"/>
                    <a:gd name="T61" fmla="*/ 108 h 111"/>
                    <a:gd name="T62" fmla="*/ 39 w 54"/>
                    <a:gd name="T63" fmla="*/ 93 h 111"/>
                    <a:gd name="T64" fmla="*/ 52 w 54"/>
                    <a:gd name="T65" fmla="*/ 83 h 111"/>
                    <a:gd name="T66" fmla="*/ 54 w 54"/>
                    <a:gd name="T67" fmla="*/ 72 h 111"/>
                    <a:gd name="T68" fmla="*/ 38 w 54"/>
                    <a:gd name="T69" fmla="*/ 50 h 111"/>
                    <a:gd name="T70" fmla="*/ 38 w 54"/>
                    <a:gd name="T71" fmla="*/ 27 h 111"/>
                    <a:gd name="T72" fmla="*/ 46 w 54"/>
                    <a:gd name="T73" fmla="*/ 29 h 111"/>
                    <a:gd name="T74" fmla="*/ 48 w 54"/>
                    <a:gd name="T75" fmla="*/ 27 h 111"/>
                    <a:gd name="T76" fmla="*/ 50 w 54"/>
                    <a:gd name="T77" fmla="*/ 19 h 111"/>
                    <a:gd name="T78" fmla="*/ 49 w 54"/>
                    <a:gd name="T79" fmla="*/ 16 h 111"/>
                    <a:gd name="T80" fmla="*/ 43 w 54"/>
                    <a:gd name="T81" fmla="*/ 15 h 111"/>
                    <a:gd name="T82" fmla="*/ 37 w 54"/>
                    <a:gd name="T83" fmla="*/ 4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54" h="111">
                      <a:moveTo>
                        <a:pt x="24" y="82"/>
                      </a:moveTo>
                      <a:cubicBezTo>
                        <a:pt x="24" y="60"/>
                        <a:pt x="24" y="60"/>
                        <a:pt x="24" y="60"/>
                      </a:cubicBezTo>
                      <a:cubicBezTo>
                        <a:pt x="24" y="60"/>
                        <a:pt x="24" y="60"/>
                        <a:pt x="24" y="60"/>
                      </a:cubicBezTo>
                      <a:cubicBezTo>
                        <a:pt x="27" y="61"/>
                        <a:pt x="29" y="62"/>
                        <a:pt x="31" y="63"/>
                      </a:cubicBezTo>
                      <a:cubicBezTo>
                        <a:pt x="32" y="81"/>
                        <a:pt x="32" y="81"/>
                        <a:pt x="32" y="81"/>
                      </a:cubicBezTo>
                      <a:cubicBezTo>
                        <a:pt x="32" y="81"/>
                        <a:pt x="32" y="81"/>
                        <a:pt x="32" y="81"/>
                      </a:cubicBezTo>
                      <a:cubicBezTo>
                        <a:pt x="30" y="81"/>
                        <a:pt x="27" y="82"/>
                        <a:pt x="24" y="82"/>
                      </a:cubicBezTo>
                      <a:moveTo>
                        <a:pt x="23" y="27"/>
                      </a:moveTo>
                      <a:cubicBezTo>
                        <a:pt x="23" y="27"/>
                        <a:pt x="23" y="27"/>
                        <a:pt x="23" y="27"/>
                      </a:cubicBezTo>
                      <a:cubicBezTo>
                        <a:pt x="25" y="27"/>
                        <a:pt x="28" y="27"/>
                        <a:pt x="30" y="27"/>
                      </a:cubicBezTo>
                      <a:cubicBezTo>
                        <a:pt x="31" y="47"/>
                        <a:pt x="31" y="47"/>
                        <a:pt x="31" y="47"/>
                      </a:cubicBezTo>
                      <a:cubicBezTo>
                        <a:pt x="31" y="47"/>
                        <a:pt x="31" y="47"/>
                        <a:pt x="31" y="47"/>
                      </a:cubicBezTo>
                      <a:cubicBezTo>
                        <a:pt x="28" y="46"/>
                        <a:pt x="26" y="45"/>
                        <a:pt x="24" y="44"/>
                      </a:cubicBezTo>
                      <a:cubicBezTo>
                        <a:pt x="23" y="27"/>
                        <a:pt x="23" y="27"/>
                        <a:pt x="23" y="27"/>
                      </a:cubicBezTo>
                      <a:cubicBezTo>
                        <a:pt x="23" y="27"/>
                        <a:pt x="23" y="27"/>
                        <a:pt x="23" y="27"/>
                      </a:cubicBezTo>
                      <a:moveTo>
                        <a:pt x="34" y="0"/>
                      </a:moveTo>
                      <a:cubicBezTo>
                        <a:pt x="34" y="0"/>
                        <a:pt x="34" y="0"/>
                        <a:pt x="34" y="0"/>
                      </a:cubicBezTo>
                      <a:cubicBezTo>
                        <a:pt x="32" y="0"/>
                        <a:pt x="30" y="2"/>
                        <a:pt x="30" y="4"/>
                      </a:cubicBezTo>
                      <a:cubicBezTo>
                        <a:pt x="30" y="4"/>
                        <a:pt x="30" y="4"/>
                        <a:pt x="30" y="4"/>
                      </a:cubicBezTo>
                      <a:cubicBezTo>
                        <a:pt x="30" y="14"/>
                        <a:pt x="30" y="14"/>
                        <a:pt x="30" y="14"/>
                      </a:cubicBezTo>
                      <a:cubicBezTo>
                        <a:pt x="29" y="14"/>
                        <a:pt x="29" y="14"/>
                        <a:pt x="29" y="14"/>
                      </a:cubicBezTo>
                      <a:cubicBezTo>
                        <a:pt x="27" y="14"/>
                        <a:pt x="25" y="14"/>
                        <a:pt x="23" y="15"/>
                      </a:cubicBezTo>
                      <a:cubicBezTo>
                        <a:pt x="23" y="4"/>
                        <a:pt x="23" y="4"/>
                        <a:pt x="23" y="4"/>
                      </a:cubicBezTo>
                      <a:cubicBezTo>
                        <a:pt x="23" y="2"/>
                        <a:pt x="21" y="1"/>
                        <a:pt x="19" y="1"/>
                      </a:cubicBezTo>
                      <a:cubicBezTo>
                        <a:pt x="19" y="1"/>
                        <a:pt x="19" y="1"/>
                        <a:pt x="19" y="1"/>
                      </a:cubicBezTo>
                      <a:cubicBezTo>
                        <a:pt x="17" y="1"/>
                        <a:pt x="16" y="2"/>
                        <a:pt x="16" y="4"/>
                      </a:cubicBezTo>
                      <a:cubicBezTo>
                        <a:pt x="16" y="4"/>
                        <a:pt x="16" y="4"/>
                        <a:pt x="16" y="4"/>
                      </a:cubicBezTo>
                      <a:cubicBezTo>
                        <a:pt x="16" y="16"/>
                        <a:pt x="16" y="16"/>
                        <a:pt x="16" y="16"/>
                      </a:cubicBezTo>
                      <a:cubicBezTo>
                        <a:pt x="16" y="16"/>
                        <a:pt x="16" y="16"/>
                        <a:pt x="16" y="16"/>
                      </a:cubicBezTo>
                      <a:cubicBezTo>
                        <a:pt x="13" y="17"/>
                        <a:pt x="10" y="19"/>
                        <a:pt x="8" y="21"/>
                      </a:cubicBezTo>
                      <a:cubicBezTo>
                        <a:pt x="5" y="23"/>
                        <a:pt x="4" y="25"/>
                        <a:pt x="3" y="27"/>
                      </a:cubicBezTo>
                      <a:cubicBezTo>
                        <a:pt x="2" y="30"/>
                        <a:pt x="1" y="33"/>
                        <a:pt x="1" y="35"/>
                      </a:cubicBezTo>
                      <a:cubicBezTo>
                        <a:pt x="1" y="35"/>
                        <a:pt x="1" y="36"/>
                        <a:pt x="1" y="36"/>
                      </a:cubicBezTo>
                      <a:cubicBezTo>
                        <a:pt x="1" y="39"/>
                        <a:pt x="2" y="42"/>
                        <a:pt x="3" y="45"/>
                      </a:cubicBezTo>
                      <a:cubicBezTo>
                        <a:pt x="4" y="47"/>
                        <a:pt x="6" y="50"/>
                        <a:pt x="8" y="51"/>
                      </a:cubicBezTo>
                      <a:cubicBezTo>
                        <a:pt x="10" y="53"/>
                        <a:pt x="13" y="55"/>
                        <a:pt x="15" y="56"/>
                      </a:cubicBezTo>
                      <a:cubicBezTo>
                        <a:pt x="16" y="56"/>
                        <a:pt x="16" y="57"/>
                        <a:pt x="17" y="57"/>
                      </a:cubicBezTo>
                      <a:cubicBezTo>
                        <a:pt x="17" y="82"/>
                        <a:pt x="17" y="82"/>
                        <a:pt x="17" y="82"/>
                      </a:cubicBezTo>
                      <a:cubicBezTo>
                        <a:pt x="17" y="82"/>
                        <a:pt x="17" y="82"/>
                        <a:pt x="17" y="82"/>
                      </a:cubicBezTo>
                      <a:cubicBezTo>
                        <a:pt x="15" y="82"/>
                        <a:pt x="13" y="82"/>
                        <a:pt x="11" y="81"/>
                      </a:cubicBezTo>
                      <a:cubicBezTo>
                        <a:pt x="8" y="81"/>
                        <a:pt x="5" y="80"/>
                        <a:pt x="3" y="79"/>
                      </a:cubicBezTo>
                      <a:cubicBezTo>
                        <a:pt x="3" y="79"/>
                        <a:pt x="3" y="79"/>
                        <a:pt x="3" y="79"/>
                      </a:cubicBezTo>
                      <a:cubicBezTo>
                        <a:pt x="2" y="79"/>
                        <a:pt x="2" y="79"/>
                        <a:pt x="1" y="81"/>
                      </a:cubicBezTo>
                      <a:cubicBezTo>
                        <a:pt x="1" y="82"/>
                        <a:pt x="0" y="83"/>
                        <a:pt x="0" y="84"/>
                      </a:cubicBezTo>
                      <a:cubicBezTo>
                        <a:pt x="0" y="86"/>
                        <a:pt x="0" y="87"/>
                        <a:pt x="0" y="89"/>
                      </a:cubicBezTo>
                      <a:cubicBezTo>
                        <a:pt x="0" y="89"/>
                        <a:pt x="0" y="89"/>
                        <a:pt x="0" y="89"/>
                      </a:cubicBezTo>
                      <a:cubicBezTo>
                        <a:pt x="0" y="90"/>
                        <a:pt x="0" y="91"/>
                        <a:pt x="0" y="91"/>
                      </a:cubicBezTo>
                      <a:cubicBezTo>
                        <a:pt x="2" y="92"/>
                        <a:pt x="4" y="93"/>
                        <a:pt x="8" y="94"/>
                      </a:cubicBezTo>
                      <a:cubicBezTo>
                        <a:pt x="11" y="95"/>
                        <a:pt x="14" y="95"/>
                        <a:pt x="18" y="95"/>
                      </a:cubicBezTo>
                      <a:cubicBezTo>
                        <a:pt x="18" y="108"/>
                        <a:pt x="18" y="108"/>
                        <a:pt x="18" y="108"/>
                      </a:cubicBezTo>
                      <a:cubicBezTo>
                        <a:pt x="18" y="110"/>
                        <a:pt x="20" y="111"/>
                        <a:pt x="21" y="111"/>
                      </a:cubicBezTo>
                      <a:cubicBezTo>
                        <a:pt x="21" y="111"/>
                        <a:pt x="22" y="111"/>
                        <a:pt x="22" y="111"/>
                      </a:cubicBezTo>
                      <a:cubicBezTo>
                        <a:pt x="23" y="111"/>
                        <a:pt x="25" y="110"/>
                        <a:pt x="25" y="108"/>
                      </a:cubicBezTo>
                      <a:cubicBezTo>
                        <a:pt x="25" y="108"/>
                        <a:pt x="25" y="108"/>
                        <a:pt x="25" y="108"/>
                      </a:cubicBezTo>
                      <a:cubicBezTo>
                        <a:pt x="25" y="95"/>
                        <a:pt x="25" y="95"/>
                        <a:pt x="25" y="95"/>
                      </a:cubicBezTo>
                      <a:cubicBezTo>
                        <a:pt x="25" y="95"/>
                        <a:pt x="25" y="95"/>
                        <a:pt x="25" y="95"/>
                      </a:cubicBezTo>
                      <a:cubicBezTo>
                        <a:pt x="27" y="95"/>
                        <a:pt x="30" y="95"/>
                        <a:pt x="32" y="95"/>
                      </a:cubicBezTo>
                      <a:cubicBezTo>
                        <a:pt x="32" y="108"/>
                        <a:pt x="32" y="108"/>
                        <a:pt x="32" y="108"/>
                      </a:cubicBezTo>
                      <a:cubicBezTo>
                        <a:pt x="32" y="110"/>
                        <a:pt x="34" y="111"/>
                        <a:pt x="36" y="111"/>
                      </a:cubicBezTo>
                      <a:cubicBezTo>
                        <a:pt x="36" y="111"/>
                        <a:pt x="36" y="111"/>
                        <a:pt x="36" y="111"/>
                      </a:cubicBezTo>
                      <a:cubicBezTo>
                        <a:pt x="38" y="111"/>
                        <a:pt x="39" y="110"/>
                        <a:pt x="39" y="108"/>
                      </a:cubicBezTo>
                      <a:cubicBezTo>
                        <a:pt x="39" y="108"/>
                        <a:pt x="39" y="108"/>
                        <a:pt x="39" y="108"/>
                      </a:cubicBezTo>
                      <a:cubicBezTo>
                        <a:pt x="39" y="93"/>
                        <a:pt x="39" y="93"/>
                        <a:pt x="39" y="93"/>
                      </a:cubicBezTo>
                      <a:cubicBezTo>
                        <a:pt x="39" y="93"/>
                        <a:pt x="39" y="93"/>
                        <a:pt x="39" y="93"/>
                      </a:cubicBezTo>
                      <a:cubicBezTo>
                        <a:pt x="41" y="92"/>
                        <a:pt x="43" y="91"/>
                        <a:pt x="45" y="90"/>
                      </a:cubicBezTo>
                      <a:cubicBezTo>
                        <a:pt x="48" y="89"/>
                        <a:pt x="50" y="86"/>
                        <a:pt x="52" y="83"/>
                      </a:cubicBezTo>
                      <a:cubicBezTo>
                        <a:pt x="53" y="80"/>
                        <a:pt x="54" y="77"/>
                        <a:pt x="54" y="73"/>
                      </a:cubicBezTo>
                      <a:cubicBezTo>
                        <a:pt x="54" y="72"/>
                        <a:pt x="54" y="72"/>
                        <a:pt x="54" y="72"/>
                      </a:cubicBezTo>
                      <a:cubicBezTo>
                        <a:pt x="54" y="66"/>
                        <a:pt x="52" y="61"/>
                        <a:pt x="48" y="57"/>
                      </a:cubicBezTo>
                      <a:cubicBezTo>
                        <a:pt x="46" y="54"/>
                        <a:pt x="42" y="52"/>
                        <a:pt x="38" y="50"/>
                      </a:cubicBezTo>
                      <a:cubicBezTo>
                        <a:pt x="38" y="27"/>
                        <a:pt x="38" y="27"/>
                        <a:pt x="38" y="27"/>
                      </a:cubicBezTo>
                      <a:cubicBezTo>
                        <a:pt x="38" y="27"/>
                        <a:pt x="38" y="27"/>
                        <a:pt x="38" y="27"/>
                      </a:cubicBezTo>
                      <a:cubicBezTo>
                        <a:pt x="38" y="27"/>
                        <a:pt x="39" y="27"/>
                        <a:pt x="39" y="27"/>
                      </a:cubicBezTo>
                      <a:cubicBezTo>
                        <a:pt x="42" y="28"/>
                        <a:pt x="44" y="28"/>
                        <a:pt x="46" y="29"/>
                      </a:cubicBezTo>
                      <a:cubicBezTo>
                        <a:pt x="46" y="29"/>
                        <a:pt x="46" y="29"/>
                        <a:pt x="46" y="29"/>
                      </a:cubicBezTo>
                      <a:cubicBezTo>
                        <a:pt x="47" y="29"/>
                        <a:pt x="47" y="28"/>
                        <a:pt x="48" y="27"/>
                      </a:cubicBezTo>
                      <a:cubicBezTo>
                        <a:pt x="48" y="26"/>
                        <a:pt x="49" y="25"/>
                        <a:pt x="49" y="23"/>
                      </a:cubicBezTo>
                      <a:cubicBezTo>
                        <a:pt x="49" y="22"/>
                        <a:pt x="50" y="20"/>
                        <a:pt x="50" y="19"/>
                      </a:cubicBezTo>
                      <a:cubicBezTo>
                        <a:pt x="50" y="19"/>
                        <a:pt x="50" y="19"/>
                        <a:pt x="50" y="19"/>
                      </a:cubicBezTo>
                      <a:cubicBezTo>
                        <a:pt x="50" y="17"/>
                        <a:pt x="49" y="16"/>
                        <a:pt x="49" y="16"/>
                      </a:cubicBezTo>
                      <a:cubicBezTo>
                        <a:pt x="48" y="16"/>
                        <a:pt x="47" y="16"/>
                        <a:pt x="46" y="15"/>
                      </a:cubicBezTo>
                      <a:cubicBezTo>
                        <a:pt x="45" y="15"/>
                        <a:pt x="44" y="15"/>
                        <a:pt x="43" y="15"/>
                      </a:cubicBezTo>
                      <a:cubicBezTo>
                        <a:pt x="41" y="14"/>
                        <a:pt x="40" y="14"/>
                        <a:pt x="37" y="14"/>
                      </a:cubicBezTo>
                      <a:cubicBezTo>
                        <a:pt x="37" y="4"/>
                        <a:pt x="37" y="4"/>
                        <a:pt x="37" y="4"/>
                      </a:cubicBezTo>
                      <a:cubicBezTo>
                        <a:pt x="37" y="2"/>
                        <a:pt x="36" y="0"/>
                        <a:pt x="34" y="0"/>
                      </a:cubicBezTo>
                    </a:path>
                  </a:pathLst>
                </a:custGeom>
                <a:grpFill/>
                <a:ln>
                  <a:noFill/>
                </a:ln>
              </p:spPr>
              <p:txBody>
                <a:bodyPr/>
                <a:lstStyle/>
                <a:p>
                  <a:pPr>
                    <a:defRPr/>
                  </a:pPr>
                  <a:endParaRPr lang="zh-CN" altLang="en-US"/>
                </a:p>
              </p:txBody>
            </p:sp>
          </p:grpSp>
        </p:grpSp>
        <p:grpSp>
          <p:nvGrpSpPr>
            <p:cNvPr id="531" name="组合 530"/>
            <p:cNvGrpSpPr/>
            <p:nvPr/>
          </p:nvGrpSpPr>
          <p:grpSpPr>
            <a:xfrm>
              <a:off x="9841552" y="3518869"/>
              <a:ext cx="345102" cy="317820"/>
              <a:chOff x="3980010" y="3446864"/>
              <a:chExt cx="345102" cy="317820"/>
            </a:xfrm>
            <a:solidFill>
              <a:schemeClr val="bg1">
                <a:lumMod val="75000"/>
              </a:schemeClr>
            </a:solidFill>
          </p:grpSpPr>
          <p:sp>
            <p:nvSpPr>
              <p:cNvPr id="532" name="Freeform 291"/>
              <p:cNvSpPr>
                <a:spLocks noEditPoints="1"/>
              </p:cNvSpPr>
              <p:nvPr/>
            </p:nvSpPr>
            <p:spPr bwMode="auto">
              <a:xfrm>
                <a:off x="4075493" y="3446864"/>
                <a:ext cx="249619" cy="249619"/>
              </a:xfrm>
              <a:custGeom>
                <a:avLst/>
                <a:gdLst>
                  <a:gd name="T0" fmla="*/ 140 w 148"/>
                  <a:gd name="T1" fmla="*/ 82 h 148"/>
                  <a:gd name="T2" fmla="*/ 130 w 148"/>
                  <a:gd name="T3" fmla="*/ 78 h 148"/>
                  <a:gd name="T4" fmla="*/ 130 w 148"/>
                  <a:gd name="T5" fmla="*/ 68 h 148"/>
                  <a:gd name="T6" fmla="*/ 140 w 148"/>
                  <a:gd name="T7" fmla="*/ 63 h 148"/>
                  <a:gd name="T8" fmla="*/ 145 w 148"/>
                  <a:gd name="T9" fmla="*/ 49 h 148"/>
                  <a:gd name="T10" fmla="*/ 141 w 148"/>
                  <a:gd name="T11" fmla="*/ 38 h 148"/>
                  <a:gd name="T12" fmla="*/ 127 w 148"/>
                  <a:gd name="T13" fmla="*/ 33 h 148"/>
                  <a:gd name="T14" fmla="*/ 117 w 148"/>
                  <a:gd name="T15" fmla="*/ 37 h 148"/>
                  <a:gd name="T16" fmla="*/ 109 w 148"/>
                  <a:gd name="T17" fmla="*/ 30 h 148"/>
                  <a:gd name="T18" fmla="*/ 113 w 148"/>
                  <a:gd name="T19" fmla="*/ 20 h 148"/>
                  <a:gd name="T20" fmla="*/ 107 w 148"/>
                  <a:gd name="T21" fmla="*/ 6 h 148"/>
                  <a:gd name="T22" fmla="*/ 96 w 148"/>
                  <a:gd name="T23" fmla="*/ 2 h 148"/>
                  <a:gd name="T24" fmla="*/ 83 w 148"/>
                  <a:gd name="T25" fmla="*/ 8 h 148"/>
                  <a:gd name="T26" fmla="*/ 79 w 148"/>
                  <a:gd name="T27" fmla="*/ 18 h 148"/>
                  <a:gd name="T28" fmla="*/ 68 w 148"/>
                  <a:gd name="T29" fmla="*/ 18 h 148"/>
                  <a:gd name="T30" fmla="*/ 64 w 148"/>
                  <a:gd name="T31" fmla="*/ 8 h 148"/>
                  <a:gd name="T32" fmla="*/ 50 w 148"/>
                  <a:gd name="T33" fmla="*/ 3 h 148"/>
                  <a:gd name="T34" fmla="*/ 39 w 148"/>
                  <a:gd name="T35" fmla="*/ 8 h 148"/>
                  <a:gd name="T36" fmla="*/ 34 w 148"/>
                  <a:gd name="T37" fmla="*/ 21 h 148"/>
                  <a:gd name="T38" fmla="*/ 37 w 148"/>
                  <a:gd name="T39" fmla="*/ 30 h 148"/>
                  <a:gd name="T40" fmla="*/ 29 w 148"/>
                  <a:gd name="T41" fmla="*/ 38 h 148"/>
                  <a:gd name="T42" fmla="*/ 20 w 148"/>
                  <a:gd name="T43" fmla="*/ 35 h 148"/>
                  <a:gd name="T44" fmla="*/ 7 w 148"/>
                  <a:gd name="T45" fmla="*/ 41 h 148"/>
                  <a:gd name="T46" fmla="*/ 3 w 148"/>
                  <a:gd name="T47" fmla="*/ 52 h 148"/>
                  <a:gd name="T48" fmla="*/ 8 w 148"/>
                  <a:gd name="T49" fmla="*/ 66 h 148"/>
                  <a:gd name="T50" fmla="*/ 17 w 148"/>
                  <a:gd name="T51" fmla="*/ 69 h 148"/>
                  <a:gd name="T52" fmla="*/ 17 w 148"/>
                  <a:gd name="T53" fmla="*/ 81 h 148"/>
                  <a:gd name="T54" fmla="*/ 9 w 148"/>
                  <a:gd name="T55" fmla="*/ 85 h 148"/>
                  <a:gd name="T56" fmla="*/ 3 w 148"/>
                  <a:gd name="T57" fmla="*/ 98 h 148"/>
                  <a:gd name="T58" fmla="*/ 8 w 148"/>
                  <a:gd name="T59" fmla="*/ 109 h 148"/>
                  <a:gd name="T60" fmla="*/ 22 w 148"/>
                  <a:gd name="T61" fmla="*/ 115 h 148"/>
                  <a:gd name="T62" fmla="*/ 30 w 148"/>
                  <a:gd name="T63" fmla="*/ 111 h 148"/>
                  <a:gd name="T64" fmla="*/ 39 w 148"/>
                  <a:gd name="T65" fmla="*/ 120 h 148"/>
                  <a:gd name="T66" fmla="*/ 36 w 148"/>
                  <a:gd name="T67" fmla="*/ 128 h 148"/>
                  <a:gd name="T68" fmla="*/ 42 w 148"/>
                  <a:gd name="T69" fmla="*/ 141 h 148"/>
                  <a:gd name="T70" fmla="*/ 53 w 148"/>
                  <a:gd name="T71" fmla="*/ 146 h 148"/>
                  <a:gd name="T72" fmla="*/ 66 w 148"/>
                  <a:gd name="T73" fmla="*/ 140 h 148"/>
                  <a:gd name="T74" fmla="*/ 70 w 148"/>
                  <a:gd name="T75" fmla="*/ 131 h 148"/>
                  <a:gd name="T76" fmla="*/ 81 w 148"/>
                  <a:gd name="T77" fmla="*/ 131 h 148"/>
                  <a:gd name="T78" fmla="*/ 85 w 148"/>
                  <a:gd name="T79" fmla="*/ 139 h 148"/>
                  <a:gd name="T80" fmla="*/ 99 w 148"/>
                  <a:gd name="T81" fmla="*/ 145 h 148"/>
                  <a:gd name="T82" fmla="*/ 110 w 148"/>
                  <a:gd name="T83" fmla="*/ 140 h 148"/>
                  <a:gd name="T84" fmla="*/ 115 w 148"/>
                  <a:gd name="T85" fmla="*/ 126 h 148"/>
                  <a:gd name="T86" fmla="*/ 111 w 148"/>
                  <a:gd name="T87" fmla="*/ 117 h 148"/>
                  <a:gd name="T88" fmla="*/ 119 w 148"/>
                  <a:gd name="T89" fmla="*/ 109 h 148"/>
                  <a:gd name="T90" fmla="*/ 128 w 148"/>
                  <a:gd name="T91" fmla="*/ 113 h 148"/>
                  <a:gd name="T92" fmla="*/ 142 w 148"/>
                  <a:gd name="T93" fmla="*/ 107 h 148"/>
                  <a:gd name="T94" fmla="*/ 146 w 148"/>
                  <a:gd name="T95" fmla="*/ 96 h 148"/>
                  <a:gd name="T96" fmla="*/ 140 w 148"/>
                  <a:gd name="T97" fmla="*/ 82 h 148"/>
                  <a:gd name="T98" fmla="*/ 85 w 148"/>
                  <a:gd name="T99" fmla="*/ 100 h 148"/>
                  <a:gd name="T100" fmla="*/ 47 w 148"/>
                  <a:gd name="T101" fmla="*/ 86 h 148"/>
                  <a:gd name="T102" fmla="*/ 62 w 148"/>
                  <a:gd name="T103" fmla="*/ 48 h 148"/>
                  <a:gd name="T104" fmla="*/ 99 w 148"/>
                  <a:gd name="T105" fmla="*/ 63 h 148"/>
                  <a:gd name="T106" fmla="*/ 85 w 148"/>
                  <a:gd name="T107" fmla="*/ 100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48" h="148">
                    <a:moveTo>
                      <a:pt x="140" y="82"/>
                    </a:moveTo>
                    <a:cubicBezTo>
                      <a:pt x="130" y="78"/>
                      <a:pt x="130" y="78"/>
                      <a:pt x="130" y="78"/>
                    </a:cubicBezTo>
                    <a:cubicBezTo>
                      <a:pt x="130" y="75"/>
                      <a:pt x="130" y="71"/>
                      <a:pt x="130" y="68"/>
                    </a:cubicBezTo>
                    <a:cubicBezTo>
                      <a:pt x="140" y="63"/>
                      <a:pt x="140" y="63"/>
                      <a:pt x="140" y="63"/>
                    </a:cubicBezTo>
                    <a:cubicBezTo>
                      <a:pt x="145" y="61"/>
                      <a:pt x="148" y="55"/>
                      <a:pt x="145" y="49"/>
                    </a:cubicBezTo>
                    <a:cubicBezTo>
                      <a:pt x="141" y="38"/>
                      <a:pt x="141" y="38"/>
                      <a:pt x="141" y="38"/>
                    </a:cubicBezTo>
                    <a:cubicBezTo>
                      <a:pt x="138" y="33"/>
                      <a:pt x="132" y="31"/>
                      <a:pt x="127" y="33"/>
                    </a:cubicBezTo>
                    <a:cubicBezTo>
                      <a:pt x="117" y="37"/>
                      <a:pt x="117" y="37"/>
                      <a:pt x="117" y="37"/>
                    </a:cubicBezTo>
                    <a:cubicBezTo>
                      <a:pt x="114" y="35"/>
                      <a:pt x="112" y="32"/>
                      <a:pt x="109" y="30"/>
                    </a:cubicBezTo>
                    <a:cubicBezTo>
                      <a:pt x="113" y="20"/>
                      <a:pt x="113" y="20"/>
                      <a:pt x="113" y="20"/>
                    </a:cubicBezTo>
                    <a:cubicBezTo>
                      <a:pt x="115" y="14"/>
                      <a:pt x="113" y="8"/>
                      <a:pt x="107" y="6"/>
                    </a:cubicBezTo>
                    <a:cubicBezTo>
                      <a:pt x="96" y="2"/>
                      <a:pt x="96" y="2"/>
                      <a:pt x="96" y="2"/>
                    </a:cubicBezTo>
                    <a:cubicBezTo>
                      <a:pt x="91" y="0"/>
                      <a:pt x="85" y="2"/>
                      <a:pt x="83" y="8"/>
                    </a:cubicBezTo>
                    <a:cubicBezTo>
                      <a:pt x="79" y="18"/>
                      <a:pt x="79" y="18"/>
                      <a:pt x="79" y="18"/>
                    </a:cubicBezTo>
                    <a:cubicBezTo>
                      <a:pt x="75" y="17"/>
                      <a:pt x="71" y="17"/>
                      <a:pt x="68" y="18"/>
                    </a:cubicBezTo>
                    <a:cubicBezTo>
                      <a:pt x="64" y="8"/>
                      <a:pt x="64" y="8"/>
                      <a:pt x="64" y="8"/>
                    </a:cubicBezTo>
                    <a:cubicBezTo>
                      <a:pt x="61" y="3"/>
                      <a:pt x="55" y="0"/>
                      <a:pt x="50" y="3"/>
                    </a:cubicBezTo>
                    <a:cubicBezTo>
                      <a:pt x="39" y="8"/>
                      <a:pt x="39" y="8"/>
                      <a:pt x="39" y="8"/>
                    </a:cubicBezTo>
                    <a:cubicBezTo>
                      <a:pt x="34" y="10"/>
                      <a:pt x="31" y="16"/>
                      <a:pt x="34" y="21"/>
                    </a:cubicBezTo>
                    <a:cubicBezTo>
                      <a:pt x="37" y="30"/>
                      <a:pt x="37" y="30"/>
                      <a:pt x="37" y="30"/>
                    </a:cubicBezTo>
                    <a:cubicBezTo>
                      <a:pt x="34" y="33"/>
                      <a:pt x="32" y="35"/>
                      <a:pt x="29" y="38"/>
                    </a:cubicBezTo>
                    <a:cubicBezTo>
                      <a:pt x="20" y="35"/>
                      <a:pt x="20" y="35"/>
                      <a:pt x="20" y="35"/>
                    </a:cubicBezTo>
                    <a:cubicBezTo>
                      <a:pt x="15" y="33"/>
                      <a:pt x="9" y="36"/>
                      <a:pt x="7" y="41"/>
                    </a:cubicBezTo>
                    <a:cubicBezTo>
                      <a:pt x="3" y="52"/>
                      <a:pt x="3" y="52"/>
                      <a:pt x="3" y="52"/>
                    </a:cubicBezTo>
                    <a:cubicBezTo>
                      <a:pt x="0" y="57"/>
                      <a:pt x="3" y="64"/>
                      <a:pt x="8" y="66"/>
                    </a:cubicBezTo>
                    <a:cubicBezTo>
                      <a:pt x="17" y="69"/>
                      <a:pt x="17" y="69"/>
                      <a:pt x="17" y="69"/>
                    </a:cubicBezTo>
                    <a:cubicBezTo>
                      <a:pt x="16" y="73"/>
                      <a:pt x="16" y="77"/>
                      <a:pt x="17" y="81"/>
                    </a:cubicBezTo>
                    <a:cubicBezTo>
                      <a:pt x="9" y="85"/>
                      <a:pt x="9" y="85"/>
                      <a:pt x="9" y="85"/>
                    </a:cubicBezTo>
                    <a:cubicBezTo>
                      <a:pt x="4" y="87"/>
                      <a:pt x="1" y="93"/>
                      <a:pt x="3" y="98"/>
                    </a:cubicBezTo>
                    <a:cubicBezTo>
                      <a:pt x="8" y="109"/>
                      <a:pt x="8" y="109"/>
                      <a:pt x="8" y="109"/>
                    </a:cubicBezTo>
                    <a:cubicBezTo>
                      <a:pt x="10" y="115"/>
                      <a:pt x="17" y="117"/>
                      <a:pt x="22" y="115"/>
                    </a:cubicBezTo>
                    <a:cubicBezTo>
                      <a:pt x="30" y="111"/>
                      <a:pt x="30" y="111"/>
                      <a:pt x="30" y="111"/>
                    </a:cubicBezTo>
                    <a:cubicBezTo>
                      <a:pt x="33" y="114"/>
                      <a:pt x="36" y="117"/>
                      <a:pt x="39" y="120"/>
                    </a:cubicBezTo>
                    <a:cubicBezTo>
                      <a:pt x="36" y="128"/>
                      <a:pt x="36" y="128"/>
                      <a:pt x="36" y="128"/>
                    </a:cubicBezTo>
                    <a:cubicBezTo>
                      <a:pt x="34" y="133"/>
                      <a:pt x="36" y="139"/>
                      <a:pt x="42" y="141"/>
                    </a:cubicBezTo>
                    <a:cubicBezTo>
                      <a:pt x="53" y="146"/>
                      <a:pt x="53" y="146"/>
                      <a:pt x="53" y="146"/>
                    </a:cubicBezTo>
                    <a:cubicBezTo>
                      <a:pt x="58" y="148"/>
                      <a:pt x="64" y="145"/>
                      <a:pt x="66" y="140"/>
                    </a:cubicBezTo>
                    <a:cubicBezTo>
                      <a:pt x="70" y="131"/>
                      <a:pt x="70" y="131"/>
                      <a:pt x="70" y="131"/>
                    </a:cubicBezTo>
                    <a:cubicBezTo>
                      <a:pt x="74" y="131"/>
                      <a:pt x="77" y="131"/>
                      <a:pt x="81" y="131"/>
                    </a:cubicBezTo>
                    <a:cubicBezTo>
                      <a:pt x="85" y="139"/>
                      <a:pt x="85" y="139"/>
                      <a:pt x="85" y="139"/>
                    </a:cubicBezTo>
                    <a:cubicBezTo>
                      <a:pt x="88" y="145"/>
                      <a:pt x="94" y="147"/>
                      <a:pt x="99" y="145"/>
                    </a:cubicBezTo>
                    <a:cubicBezTo>
                      <a:pt x="110" y="140"/>
                      <a:pt x="110" y="140"/>
                      <a:pt x="110" y="140"/>
                    </a:cubicBezTo>
                    <a:cubicBezTo>
                      <a:pt x="115" y="138"/>
                      <a:pt x="118" y="132"/>
                      <a:pt x="115" y="126"/>
                    </a:cubicBezTo>
                    <a:cubicBezTo>
                      <a:pt x="111" y="117"/>
                      <a:pt x="111" y="117"/>
                      <a:pt x="111" y="117"/>
                    </a:cubicBezTo>
                    <a:cubicBezTo>
                      <a:pt x="114" y="114"/>
                      <a:pt x="116" y="112"/>
                      <a:pt x="119" y="109"/>
                    </a:cubicBezTo>
                    <a:cubicBezTo>
                      <a:pt x="128" y="113"/>
                      <a:pt x="128" y="113"/>
                      <a:pt x="128" y="113"/>
                    </a:cubicBezTo>
                    <a:cubicBezTo>
                      <a:pt x="134" y="115"/>
                      <a:pt x="140" y="112"/>
                      <a:pt x="142" y="107"/>
                    </a:cubicBezTo>
                    <a:cubicBezTo>
                      <a:pt x="146" y="96"/>
                      <a:pt x="146" y="96"/>
                      <a:pt x="146" y="96"/>
                    </a:cubicBezTo>
                    <a:cubicBezTo>
                      <a:pt x="148" y="90"/>
                      <a:pt x="146" y="84"/>
                      <a:pt x="140" y="82"/>
                    </a:cubicBezTo>
                    <a:moveTo>
                      <a:pt x="85" y="100"/>
                    </a:moveTo>
                    <a:cubicBezTo>
                      <a:pt x="70" y="107"/>
                      <a:pt x="54" y="100"/>
                      <a:pt x="47" y="86"/>
                    </a:cubicBezTo>
                    <a:cubicBezTo>
                      <a:pt x="41" y="71"/>
                      <a:pt x="48" y="55"/>
                      <a:pt x="62" y="48"/>
                    </a:cubicBezTo>
                    <a:cubicBezTo>
                      <a:pt x="76" y="42"/>
                      <a:pt x="93" y="49"/>
                      <a:pt x="99" y="63"/>
                    </a:cubicBezTo>
                    <a:cubicBezTo>
                      <a:pt x="106" y="77"/>
                      <a:pt x="99" y="94"/>
                      <a:pt x="85" y="100"/>
                    </a:cubicBezTo>
                  </a:path>
                </a:pathLst>
              </a:custGeom>
              <a:grpFill/>
              <a:ln>
                <a:noFill/>
              </a:ln>
            </p:spPr>
            <p:txBody>
              <a:bodyPr/>
              <a:lstStyle/>
              <a:p>
                <a:pPr>
                  <a:defRPr/>
                </a:pPr>
                <a:endParaRPr lang="zh-CN" altLang="en-US"/>
              </a:p>
            </p:txBody>
          </p:sp>
          <p:sp>
            <p:nvSpPr>
              <p:cNvPr id="533" name="Freeform 294"/>
              <p:cNvSpPr>
                <a:spLocks noEditPoints="1"/>
              </p:cNvSpPr>
              <p:nvPr/>
            </p:nvSpPr>
            <p:spPr bwMode="auto">
              <a:xfrm>
                <a:off x="3980010" y="3448228"/>
                <a:ext cx="95482" cy="94119"/>
              </a:xfrm>
              <a:custGeom>
                <a:avLst/>
                <a:gdLst>
                  <a:gd name="T0" fmla="*/ 31 w 57"/>
                  <a:gd name="T1" fmla="*/ 50 h 56"/>
                  <a:gd name="T2" fmla="*/ 33 w 57"/>
                  <a:gd name="T3" fmla="*/ 53 h 56"/>
                  <a:gd name="T4" fmla="*/ 38 w 57"/>
                  <a:gd name="T5" fmla="*/ 55 h 56"/>
                  <a:gd name="T6" fmla="*/ 42 w 57"/>
                  <a:gd name="T7" fmla="*/ 53 h 56"/>
                  <a:gd name="T8" fmla="*/ 44 w 57"/>
                  <a:gd name="T9" fmla="*/ 48 h 56"/>
                  <a:gd name="T10" fmla="*/ 43 w 57"/>
                  <a:gd name="T11" fmla="*/ 44 h 56"/>
                  <a:gd name="T12" fmla="*/ 45 w 57"/>
                  <a:gd name="T13" fmla="*/ 41 h 56"/>
                  <a:gd name="T14" fmla="*/ 49 w 57"/>
                  <a:gd name="T15" fmla="*/ 43 h 56"/>
                  <a:gd name="T16" fmla="*/ 54 w 57"/>
                  <a:gd name="T17" fmla="*/ 40 h 56"/>
                  <a:gd name="T18" fmla="*/ 56 w 57"/>
                  <a:gd name="T19" fmla="*/ 36 h 56"/>
                  <a:gd name="T20" fmla="*/ 54 w 57"/>
                  <a:gd name="T21" fmla="*/ 31 h 56"/>
                  <a:gd name="T22" fmla="*/ 50 w 57"/>
                  <a:gd name="T23" fmla="*/ 29 h 56"/>
                  <a:gd name="T24" fmla="*/ 50 w 57"/>
                  <a:gd name="T25" fmla="*/ 25 h 56"/>
                  <a:gd name="T26" fmla="*/ 54 w 57"/>
                  <a:gd name="T27" fmla="*/ 24 h 56"/>
                  <a:gd name="T28" fmla="*/ 56 w 57"/>
                  <a:gd name="T29" fmla="*/ 18 h 56"/>
                  <a:gd name="T30" fmla="*/ 54 w 57"/>
                  <a:gd name="T31" fmla="*/ 14 h 56"/>
                  <a:gd name="T32" fmla="*/ 49 w 57"/>
                  <a:gd name="T33" fmla="*/ 12 h 56"/>
                  <a:gd name="T34" fmla="*/ 45 w 57"/>
                  <a:gd name="T35" fmla="*/ 14 h 56"/>
                  <a:gd name="T36" fmla="*/ 42 w 57"/>
                  <a:gd name="T37" fmla="*/ 11 h 56"/>
                  <a:gd name="T38" fmla="*/ 43 w 57"/>
                  <a:gd name="T39" fmla="*/ 7 h 56"/>
                  <a:gd name="T40" fmla="*/ 41 w 57"/>
                  <a:gd name="T41" fmla="*/ 2 h 56"/>
                  <a:gd name="T42" fmla="*/ 37 w 57"/>
                  <a:gd name="T43" fmla="*/ 0 h 56"/>
                  <a:gd name="T44" fmla="*/ 32 w 57"/>
                  <a:gd name="T45" fmla="*/ 3 h 56"/>
                  <a:gd name="T46" fmla="*/ 30 w 57"/>
                  <a:gd name="T47" fmla="*/ 6 h 56"/>
                  <a:gd name="T48" fmla="*/ 26 w 57"/>
                  <a:gd name="T49" fmla="*/ 6 h 56"/>
                  <a:gd name="T50" fmla="*/ 24 w 57"/>
                  <a:gd name="T51" fmla="*/ 3 h 56"/>
                  <a:gd name="T52" fmla="*/ 19 w 57"/>
                  <a:gd name="T53" fmla="*/ 1 h 56"/>
                  <a:gd name="T54" fmla="*/ 15 w 57"/>
                  <a:gd name="T55" fmla="*/ 2 h 56"/>
                  <a:gd name="T56" fmla="*/ 13 w 57"/>
                  <a:gd name="T57" fmla="*/ 8 h 56"/>
                  <a:gd name="T58" fmla="*/ 14 w 57"/>
                  <a:gd name="T59" fmla="*/ 11 h 56"/>
                  <a:gd name="T60" fmla="*/ 11 w 57"/>
                  <a:gd name="T61" fmla="*/ 14 h 56"/>
                  <a:gd name="T62" fmla="*/ 8 w 57"/>
                  <a:gd name="T63" fmla="*/ 13 h 56"/>
                  <a:gd name="T64" fmla="*/ 3 w 57"/>
                  <a:gd name="T65" fmla="*/ 15 h 56"/>
                  <a:gd name="T66" fmla="*/ 1 w 57"/>
                  <a:gd name="T67" fmla="*/ 20 h 56"/>
                  <a:gd name="T68" fmla="*/ 3 w 57"/>
                  <a:gd name="T69" fmla="*/ 25 h 56"/>
                  <a:gd name="T70" fmla="*/ 6 w 57"/>
                  <a:gd name="T71" fmla="*/ 26 h 56"/>
                  <a:gd name="T72" fmla="*/ 6 w 57"/>
                  <a:gd name="T73" fmla="*/ 31 h 56"/>
                  <a:gd name="T74" fmla="*/ 3 w 57"/>
                  <a:gd name="T75" fmla="*/ 32 h 56"/>
                  <a:gd name="T76" fmla="*/ 1 w 57"/>
                  <a:gd name="T77" fmla="*/ 37 h 56"/>
                  <a:gd name="T78" fmla="*/ 3 w 57"/>
                  <a:gd name="T79" fmla="*/ 41 h 56"/>
                  <a:gd name="T80" fmla="*/ 8 w 57"/>
                  <a:gd name="T81" fmla="*/ 44 h 56"/>
                  <a:gd name="T82" fmla="*/ 11 w 57"/>
                  <a:gd name="T83" fmla="*/ 42 h 56"/>
                  <a:gd name="T84" fmla="*/ 15 w 57"/>
                  <a:gd name="T85" fmla="*/ 45 h 56"/>
                  <a:gd name="T86" fmla="*/ 14 w 57"/>
                  <a:gd name="T87" fmla="*/ 49 h 56"/>
                  <a:gd name="T88" fmla="*/ 16 w 57"/>
                  <a:gd name="T89" fmla="*/ 54 h 56"/>
                  <a:gd name="T90" fmla="*/ 20 w 57"/>
                  <a:gd name="T91" fmla="*/ 55 h 56"/>
                  <a:gd name="T92" fmla="*/ 25 w 57"/>
                  <a:gd name="T93" fmla="*/ 53 h 56"/>
                  <a:gd name="T94" fmla="*/ 27 w 57"/>
                  <a:gd name="T95" fmla="*/ 50 h 56"/>
                  <a:gd name="T96" fmla="*/ 31 w 57"/>
                  <a:gd name="T97" fmla="*/ 50 h 56"/>
                  <a:gd name="T98" fmla="*/ 18 w 57"/>
                  <a:gd name="T99" fmla="*/ 32 h 56"/>
                  <a:gd name="T100" fmla="*/ 24 w 57"/>
                  <a:gd name="T101" fmla="*/ 18 h 56"/>
                  <a:gd name="T102" fmla="*/ 38 w 57"/>
                  <a:gd name="T103" fmla="*/ 24 h 56"/>
                  <a:gd name="T104" fmla="*/ 32 w 57"/>
                  <a:gd name="T105" fmla="*/ 38 h 56"/>
                  <a:gd name="T106" fmla="*/ 18 w 57"/>
                  <a:gd name="T107" fmla="*/ 32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7" h="56">
                    <a:moveTo>
                      <a:pt x="31" y="50"/>
                    </a:moveTo>
                    <a:cubicBezTo>
                      <a:pt x="33" y="53"/>
                      <a:pt x="33" y="53"/>
                      <a:pt x="33" y="53"/>
                    </a:cubicBezTo>
                    <a:cubicBezTo>
                      <a:pt x="33" y="55"/>
                      <a:pt x="36" y="56"/>
                      <a:pt x="38" y="55"/>
                    </a:cubicBezTo>
                    <a:cubicBezTo>
                      <a:pt x="42" y="53"/>
                      <a:pt x="42" y="53"/>
                      <a:pt x="42" y="53"/>
                    </a:cubicBezTo>
                    <a:cubicBezTo>
                      <a:pt x="44" y="52"/>
                      <a:pt x="45" y="50"/>
                      <a:pt x="44" y="48"/>
                    </a:cubicBezTo>
                    <a:cubicBezTo>
                      <a:pt x="43" y="44"/>
                      <a:pt x="43" y="44"/>
                      <a:pt x="43" y="44"/>
                    </a:cubicBezTo>
                    <a:cubicBezTo>
                      <a:pt x="44" y="43"/>
                      <a:pt x="45" y="42"/>
                      <a:pt x="45" y="41"/>
                    </a:cubicBezTo>
                    <a:cubicBezTo>
                      <a:pt x="49" y="43"/>
                      <a:pt x="49" y="43"/>
                      <a:pt x="49" y="43"/>
                    </a:cubicBezTo>
                    <a:cubicBezTo>
                      <a:pt x="51" y="44"/>
                      <a:pt x="54" y="43"/>
                      <a:pt x="54" y="40"/>
                    </a:cubicBezTo>
                    <a:cubicBezTo>
                      <a:pt x="56" y="36"/>
                      <a:pt x="56" y="36"/>
                      <a:pt x="56" y="36"/>
                    </a:cubicBezTo>
                    <a:cubicBezTo>
                      <a:pt x="57" y="34"/>
                      <a:pt x="56" y="32"/>
                      <a:pt x="54" y="31"/>
                    </a:cubicBezTo>
                    <a:cubicBezTo>
                      <a:pt x="50" y="29"/>
                      <a:pt x="50" y="29"/>
                      <a:pt x="50" y="29"/>
                    </a:cubicBezTo>
                    <a:cubicBezTo>
                      <a:pt x="50" y="28"/>
                      <a:pt x="50" y="27"/>
                      <a:pt x="50" y="25"/>
                    </a:cubicBezTo>
                    <a:cubicBezTo>
                      <a:pt x="54" y="24"/>
                      <a:pt x="54" y="24"/>
                      <a:pt x="54" y="24"/>
                    </a:cubicBezTo>
                    <a:cubicBezTo>
                      <a:pt x="56" y="23"/>
                      <a:pt x="57" y="20"/>
                      <a:pt x="56" y="18"/>
                    </a:cubicBezTo>
                    <a:cubicBezTo>
                      <a:pt x="54" y="14"/>
                      <a:pt x="54" y="14"/>
                      <a:pt x="54" y="14"/>
                    </a:cubicBezTo>
                    <a:cubicBezTo>
                      <a:pt x="53" y="12"/>
                      <a:pt x="51" y="11"/>
                      <a:pt x="49" y="12"/>
                    </a:cubicBezTo>
                    <a:cubicBezTo>
                      <a:pt x="45" y="14"/>
                      <a:pt x="45" y="14"/>
                      <a:pt x="45" y="14"/>
                    </a:cubicBezTo>
                    <a:cubicBezTo>
                      <a:pt x="44" y="13"/>
                      <a:pt x="43" y="12"/>
                      <a:pt x="42" y="11"/>
                    </a:cubicBezTo>
                    <a:cubicBezTo>
                      <a:pt x="43" y="7"/>
                      <a:pt x="43" y="7"/>
                      <a:pt x="43" y="7"/>
                    </a:cubicBezTo>
                    <a:cubicBezTo>
                      <a:pt x="44" y="5"/>
                      <a:pt x="43" y="3"/>
                      <a:pt x="41" y="2"/>
                    </a:cubicBezTo>
                    <a:cubicBezTo>
                      <a:pt x="37" y="0"/>
                      <a:pt x="37" y="0"/>
                      <a:pt x="37" y="0"/>
                    </a:cubicBezTo>
                    <a:cubicBezTo>
                      <a:pt x="35" y="0"/>
                      <a:pt x="32" y="1"/>
                      <a:pt x="32" y="3"/>
                    </a:cubicBezTo>
                    <a:cubicBezTo>
                      <a:pt x="30" y="6"/>
                      <a:pt x="30" y="6"/>
                      <a:pt x="30" y="6"/>
                    </a:cubicBezTo>
                    <a:cubicBezTo>
                      <a:pt x="29" y="6"/>
                      <a:pt x="27" y="6"/>
                      <a:pt x="26" y="6"/>
                    </a:cubicBezTo>
                    <a:cubicBezTo>
                      <a:pt x="24" y="3"/>
                      <a:pt x="24" y="3"/>
                      <a:pt x="24" y="3"/>
                    </a:cubicBezTo>
                    <a:cubicBezTo>
                      <a:pt x="23" y="1"/>
                      <a:pt x="21" y="0"/>
                      <a:pt x="19" y="1"/>
                    </a:cubicBezTo>
                    <a:cubicBezTo>
                      <a:pt x="15" y="2"/>
                      <a:pt x="15" y="2"/>
                      <a:pt x="15" y="2"/>
                    </a:cubicBezTo>
                    <a:cubicBezTo>
                      <a:pt x="13" y="3"/>
                      <a:pt x="12" y="6"/>
                      <a:pt x="13" y="8"/>
                    </a:cubicBezTo>
                    <a:cubicBezTo>
                      <a:pt x="14" y="11"/>
                      <a:pt x="14" y="11"/>
                      <a:pt x="14" y="11"/>
                    </a:cubicBezTo>
                    <a:cubicBezTo>
                      <a:pt x="13" y="12"/>
                      <a:pt x="12" y="13"/>
                      <a:pt x="11" y="14"/>
                    </a:cubicBezTo>
                    <a:cubicBezTo>
                      <a:pt x="8" y="13"/>
                      <a:pt x="8" y="13"/>
                      <a:pt x="8" y="13"/>
                    </a:cubicBezTo>
                    <a:cubicBezTo>
                      <a:pt x="6" y="12"/>
                      <a:pt x="3" y="13"/>
                      <a:pt x="3" y="15"/>
                    </a:cubicBezTo>
                    <a:cubicBezTo>
                      <a:pt x="1" y="20"/>
                      <a:pt x="1" y="20"/>
                      <a:pt x="1" y="20"/>
                    </a:cubicBezTo>
                    <a:cubicBezTo>
                      <a:pt x="0" y="22"/>
                      <a:pt x="1" y="24"/>
                      <a:pt x="3" y="25"/>
                    </a:cubicBezTo>
                    <a:cubicBezTo>
                      <a:pt x="6" y="26"/>
                      <a:pt x="6" y="26"/>
                      <a:pt x="6" y="26"/>
                    </a:cubicBezTo>
                    <a:cubicBezTo>
                      <a:pt x="6" y="28"/>
                      <a:pt x="6" y="29"/>
                      <a:pt x="6" y="31"/>
                    </a:cubicBezTo>
                    <a:cubicBezTo>
                      <a:pt x="3" y="32"/>
                      <a:pt x="3" y="32"/>
                      <a:pt x="3" y="32"/>
                    </a:cubicBezTo>
                    <a:cubicBezTo>
                      <a:pt x="1" y="33"/>
                      <a:pt x="0" y="35"/>
                      <a:pt x="1" y="37"/>
                    </a:cubicBezTo>
                    <a:cubicBezTo>
                      <a:pt x="3" y="41"/>
                      <a:pt x="3" y="41"/>
                      <a:pt x="3" y="41"/>
                    </a:cubicBezTo>
                    <a:cubicBezTo>
                      <a:pt x="4" y="44"/>
                      <a:pt x="6" y="44"/>
                      <a:pt x="8" y="44"/>
                    </a:cubicBezTo>
                    <a:cubicBezTo>
                      <a:pt x="11" y="42"/>
                      <a:pt x="11" y="42"/>
                      <a:pt x="11" y="42"/>
                    </a:cubicBezTo>
                    <a:cubicBezTo>
                      <a:pt x="12" y="43"/>
                      <a:pt x="14" y="45"/>
                      <a:pt x="15" y="45"/>
                    </a:cubicBezTo>
                    <a:cubicBezTo>
                      <a:pt x="14" y="49"/>
                      <a:pt x="14" y="49"/>
                      <a:pt x="14" y="49"/>
                    </a:cubicBezTo>
                    <a:cubicBezTo>
                      <a:pt x="13" y="51"/>
                      <a:pt x="14" y="53"/>
                      <a:pt x="16" y="54"/>
                    </a:cubicBezTo>
                    <a:cubicBezTo>
                      <a:pt x="20" y="55"/>
                      <a:pt x="20" y="55"/>
                      <a:pt x="20" y="55"/>
                    </a:cubicBezTo>
                    <a:cubicBezTo>
                      <a:pt x="22" y="56"/>
                      <a:pt x="25" y="55"/>
                      <a:pt x="25" y="53"/>
                    </a:cubicBezTo>
                    <a:cubicBezTo>
                      <a:pt x="27" y="50"/>
                      <a:pt x="27" y="50"/>
                      <a:pt x="27" y="50"/>
                    </a:cubicBezTo>
                    <a:cubicBezTo>
                      <a:pt x="28" y="50"/>
                      <a:pt x="30" y="50"/>
                      <a:pt x="31" y="50"/>
                    </a:cubicBezTo>
                    <a:moveTo>
                      <a:pt x="18" y="32"/>
                    </a:moveTo>
                    <a:cubicBezTo>
                      <a:pt x="16" y="27"/>
                      <a:pt x="18" y="21"/>
                      <a:pt x="24" y="18"/>
                    </a:cubicBezTo>
                    <a:cubicBezTo>
                      <a:pt x="29" y="16"/>
                      <a:pt x="36" y="18"/>
                      <a:pt x="38" y="24"/>
                    </a:cubicBezTo>
                    <a:cubicBezTo>
                      <a:pt x="40" y="29"/>
                      <a:pt x="38" y="36"/>
                      <a:pt x="32" y="38"/>
                    </a:cubicBezTo>
                    <a:cubicBezTo>
                      <a:pt x="27" y="40"/>
                      <a:pt x="20" y="38"/>
                      <a:pt x="18" y="32"/>
                    </a:cubicBezTo>
                  </a:path>
                </a:pathLst>
              </a:custGeom>
              <a:grpFill/>
              <a:ln>
                <a:noFill/>
              </a:ln>
            </p:spPr>
            <p:txBody>
              <a:bodyPr/>
              <a:lstStyle/>
              <a:p>
                <a:pPr>
                  <a:defRPr/>
                </a:pPr>
                <a:endParaRPr lang="zh-CN" altLang="en-US"/>
              </a:p>
            </p:txBody>
          </p:sp>
          <p:sp>
            <p:nvSpPr>
              <p:cNvPr id="534" name="Freeform 296"/>
              <p:cNvSpPr>
                <a:spLocks noEditPoints="1"/>
              </p:cNvSpPr>
              <p:nvPr/>
            </p:nvSpPr>
            <p:spPr bwMode="auto">
              <a:xfrm>
                <a:off x="4022295" y="3669202"/>
                <a:ext cx="95482" cy="95482"/>
              </a:xfrm>
              <a:custGeom>
                <a:avLst/>
                <a:gdLst>
                  <a:gd name="T0" fmla="*/ 54 w 57"/>
                  <a:gd name="T1" fmla="*/ 31 h 57"/>
                  <a:gd name="T2" fmla="*/ 50 w 57"/>
                  <a:gd name="T3" fmla="*/ 30 h 57"/>
                  <a:gd name="T4" fmla="*/ 50 w 57"/>
                  <a:gd name="T5" fmla="*/ 26 h 57"/>
                  <a:gd name="T6" fmla="*/ 54 w 57"/>
                  <a:gd name="T7" fmla="*/ 24 h 57"/>
                  <a:gd name="T8" fmla="*/ 56 w 57"/>
                  <a:gd name="T9" fmla="*/ 19 h 57"/>
                  <a:gd name="T10" fmla="*/ 54 w 57"/>
                  <a:gd name="T11" fmla="*/ 15 h 57"/>
                  <a:gd name="T12" fmla="*/ 49 w 57"/>
                  <a:gd name="T13" fmla="*/ 13 h 57"/>
                  <a:gd name="T14" fmla="*/ 45 w 57"/>
                  <a:gd name="T15" fmla="*/ 14 h 57"/>
                  <a:gd name="T16" fmla="*/ 42 w 57"/>
                  <a:gd name="T17" fmla="*/ 11 h 57"/>
                  <a:gd name="T18" fmla="*/ 44 w 57"/>
                  <a:gd name="T19" fmla="*/ 8 h 57"/>
                  <a:gd name="T20" fmla="*/ 41 w 57"/>
                  <a:gd name="T21" fmla="*/ 2 h 57"/>
                  <a:gd name="T22" fmla="*/ 37 w 57"/>
                  <a:gd name="T23" fmla="*/ 1 h 57"/>
                  <a:gd name="T24" fmla="*/ 32 w 57"/>
                  <a:gd name="T25" fmla="*/ 3 h 57"/>
                  <a:gd name="T26" fmla="*/ 30 w 57"/>
                  <a:gd name="T27" fmla="*/ 7 h 57"/>
                  <a:gd name="T28" fmla="*/ 26 w 57"/>
                  <a:gd name="T29" fmla="*/ 7 h 57"/>
                  <a:gd name="T30" fmla="*/ 25 w 57"/>
                  <a:gd name="T31" fmla="*/ 3 h 57"/>
                  <a:gd name="T32" fmla="*/ 19 w 57"/>
                  <a:gd name="T33" fmla="*/ 1 h 57"/>
                  <a:gd name="T34" fmla="*/ 15 w 57"/>
                  <a:gd name="T35" fmla="*/ 3 h 57"/>
                  <a:gd name="T36" fmla="*/ 13 w 57"/>
                  <a:gd name="T37" fmla="*/ 8 h 57"/>
                  <a:gd name="T38" fmla="*/ 14 w 57"/>
                  <a:gd name="T39" fmla="*/ 11 h 57"/>
                  <a:gd name="T40" fmla="*/ 11 w 57"/>
                  <a:gd name="T41" fmla="*/ 15 h 57"/>
                  <a:gd name="T42" fmla="*/ 8 w 57"/>
                  <a:gd name="T43" fmla="*/ 13 h 57"/>
                  <a:gd name="T44" fmla="*/ 3 w 57"/>
                  <a:gd name="T45" fmla="*/ 16 h 57"/>
                  <a:gd name="T46" fmla="*/ 1 w 57"/>
                  <a:gd name="T47" fmla="*/ 20 h 57"/>
                  <a:gd name="T48" fmla="*/ 3 w 57"/>
                  <a:gd name="T49" fmla="*/ 25 h 57"/>
                  <a:gd name="T50" fmla="*/ 7 w 57"/>
                  <a:gd name="T51" fmla="*/ 26 h 57"/>
                  <a:gd name="T52" fmla="*/ 7 w 57"/>
                  <a:gd name="T53" fmla="*/ 31 h 57"/>
                  <a:gd name="T54" fmla="*/ 3 w 57"/>
                  <a:gd name="T55" fmla="*/ 32 h 57"/>
                  <a:gd name="T56" fmla="*/ 1 w 57"/>
                  <a:gd name="T57" fmla="*/ 38 h 57"/>
                  <a:gd name="T58" fmla="*/ 3 w 57"/>
                  <a:gd name="T59" fmla="*/ 42 h 57"/>
                  <a:gd name="T60" fmla="*/ 9 w 57"/>
                  <a:gd name="T61" fmla="*/ 44 h 57"/>
                  <a:gd name="T62" fmla="*/ 12 w 57"/>
                  <a:gd name="T63" fmla="*/ 43 h 57"/>
                  <a:gd name="T64" fmla="*/ 15 w 57"/>
                  <a:gd name="T65" fmla="*/ 46 h 57"/>
                  <a:gd name="T66" fmla="*/ 14 w 57"/>
                  <a:gd name="T67" fmla="*/ 49 h 57"/>
                  <a:gd name="T68" fmla="*/ 16 w 57"/>
                  <a:gd name="T69" fmla="*/ 54 h 57"/>
                  <a:gd name="T70" fmla="*/ 20 w 57"/>
                  <a:gd name="T71" fmla="*/ 56 h 57"/>
                  <a:gd name="T72" fmla="*/ 25 w 57"/>
                  <a:gd name="T73" fmla="*/ 54 h 57"/>
                  <a:gd name="T74" fmla="*/ 27 w 57"/>
                  <a:gd name="T75" fmla="*/ 50 h 57"/>
                  <a:gd name="T76" fmla="*/ 31 w 57"/>
                  <a:gd name="T77" fmla="*/ 50 h 57"/>
                  <a:gd name="T78" fmla="*/ 33 w 57"/>
                  <a:gd name="T79" fmla="*/ 53 h 57"/>
                  <a:gd name="T80" fmla="*/ 38 w 57"/>
                  <a:gd name="T81" fmla="*/ 55 h 57"/>
                  <a:gd name="T82" fmla="*/ 42 w 57"/>
                  <a:gd name="T83" fmla="*/ 54 h 57"/>
                  <a:gd name="T84" fmla="*/ 44 w 57"/>
                  <a:gd name="T85" fmla="*/ 48 h 57"/>
                  <a:gd name="T86" fmla="*/ 43 w 57"/>
                  <a:gd name="T87" fmla="*/ 45 h 57"/>
                  <a:gd name="T88" fmla="*/ 46 w 57"/>
                  <a:gd name="T89" fmla="*/ 42 h 57"/>
                  <a:gd name="T90" fmla="*/ 49 w 57"/>
                  <a:gd name="T91" fmla="*/ 43 h 57"/>
                  <a:gd name="T92" fmla="*/ 55 w 57"/>
                  <a:gd name="T93" fmla="*/ 41 h 57"/>
                  <a:gd name="T94" fmla="*/ 56 w 57"/>
                  <a:gd name="T95" fmla="*/ 37 h 57"/>
                  <a:gd name="T96" fmla="*/ 54 w 57"/>
                  <a:gd name="T97" fmla="*/ 31 h 57"/>
                  <a:gd name="T98" fmla="*/ 33 w 57"/>
                  <a:gd name="T99" fmla="*/ 38 h 57"/>
                  <a:gd name="T100" fmla="*/ 18 w 57"/>
                  <a:gd name="T101" fmla="*/ 33 h 57"/>
                  <a:gd name="T102" fmla="*/ 24 w 57"/>
                  <a:gd name="T103" fmla="*/ 18 h 57"/>
                  <a:gd name="T104" fmla="*/ 38 w 57"/>
                  <a:gd name="T105" fmla="*/ 24 h 57"/>
                  <a:gd name="T106" fmla="*/ 33 w 57"/>
                  <a:gd name="T107" fmla="*/ 3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7" h="57">
                    <a:moveTo>
                      <a:pt x="54" y="31"/>
                    </a:moveTo>
                    <a:cubicBezTo>
                      <a:pt x="50" y="30"/>
                      <a:pt x="50" y="30"/>
                      <a:pt x="50" y="30"/>
                    </a:cubicBezTo>
                    <a:cubicBezTo>
                      <a:pt x="50" y="28"/>
                      <a:pt x="50" y="27"/>
                      <a:pt x="50" y="26"/>
                    </a:cubicBezTo>
                    <a:cubicBezTo>
                      <a:pt x="54" y="24"/>
                      <a:pt x="54" y="24"/>
                      <a:pt x="54" y="24"/>
                    </a:cubicBezTo>
                    <a:cubicBezTo>
                      <a:pt x="56" y="23"/>
                      <a:pt x="57" y="21"/>
                      <a:pt x="56" y="19"/>
                    </a:cubicBezTo>
                    <a:cubicBezTo>
                      <a:pt x="54" y="15"/>
                      <a:pt x="54" y="15"/>
                      <a:pt x="54" y="15"/>
                    </a:cubicBezTo>
                    <a:cubicBezTo>
                      <a:pt x="53" y="13"/>
                      <a:pt x="51" y="12"/>
                      <a:pt x="49" y="13"/>
                    </a:cubicBezTo>
                    <a:cubicBezTo>
                      <a:pt x="45" y="14"/>
                      <a:pt x="45" y="14"/>
                      <a:pt x="45" y="14"/>
                    </a:cubicBezTo>
                    <a:cubicBezTo>
                      <a:pt x="44" y="13"/>
                      <a:pt x="43" y="12"/>
                      <a:pt x="42" y="11"/>
                    </a:cubicBezTo>
                    <a:cubicBezTo>
                      <a:pt x="44" y="8"/>
                      <a:pt x="44" y="8"/>
                      <a:pt x="44" y="8"/>
                    </a:cubicBezTo>
                    <a:cubicBezTo>
                      <a:pt x="44" y="5"/>
                      <a:pt x="43" y="3"/>
                      <a:pt x="41" y="2"/>
                    </a:cubicBezTo>
                    <a:cubicBezTo>
                      <a:pt x="37" y="1"/>
                      <a:pt x="37" y="1"/>
                      <a:pt x="37" y="1"/>
                    </a:cubicBezTo>
                    <a:cubicBezTo>
                      <a:pt x="35" y="0"/>
                      <a:pt x="33" y="1"/>
                      <a:pt x="32" y="3"/>
                    </a:cubicBezTo>
                    <a:cubicBezTo>
                      <a:pt x="30" y="7"/>
                      <a:pt x="30" y="7"/>
                      <a:pt x="30" y="7"/>
                    </a:cubicBezTo>
                    <a:cubicBezTo>
                      <a:pt x="29" y="7"/>
                      <a:pt x="28" y="7"/>
                      <a:pt x="26" y="7"/>
                    </a:cubicBezTo>
                    <a:cubicBezTo>
                      <a:pt x="25" y="3"/>
                      <a:pt x="25" y="3"/>
                      <a:pt x="25" y="3"/>
                    </a:cubicBezTo>
                    <a:cubicBezTo>
                      <a:pt x="24" y="1"/>
                      <a:pt x="21" y="0"/>
                      <a:pt x="19" y="1"/>
                    </a:cubicBezTo>
                    <a:cubicBezTo>
                      <a:pt x="15" y="3"/>
                      <a:pt x="15" y="3"/>
                      <a:pt x="15" y="3"/>
                    </a:cubicBezTo>
                    <a:cubicBezTo>
                      <a:pt x="13" y="4"/>
                      <a:pt x="12" y="6"/>
                      <a:pt x="13" y="8"/>
                    </a:cubicBezTo>
                    <a:cubicBezTo>
                      <a:pt x="14" y="11"/>
                      <a:pt x="14" y="11"/>
                      <a:pt x="14" y="11"/>
                    </a:cubicBezTo>
                    <a:cubicBezTo>
                      <a:pt x="13" y="12"/>
                      <a:pt x="12" y="13"/>
                      <a:pt x="11" y="15"/>
                    </a:cubicBezTo>
                    <a:cubicBezTo>
                      <a:pt x="8" y="13"/>
                      <a:pt x="8" y="13"/>
                      <a:pt x="8" y="13"/>
                    </a:cubicBezTo>
                    <a:cubicBezTo>
                      <a:pt x="6" y="13"/>
                      <a:pt x="4" y="14"/>
                      <a:pt x="3" y="16"/>
                    </a:cubicBezTo>
                    <a:cubicBezTo>
                      <a:pt x="1" y="20"/>
                      <a:pt x="1" y="20"/>
                      <a:pt x="1" y="20"/>
                    </a:cubicBezTo>
                    <a:cubicBezTo>
                      <a:pt x="0" y="22"/>
                      <a:pt x="1" y="24"/>
                      <a:pt x="3" y="25"/>
                    </a:cubicBezTo>
                    <a:cubicBezTo>
                      <a:pt x="7" y="26"/>
                      <a:pt x="7" y="26"/>
                      <a:pt x="7" y="26"/>
                    </a:cubicBezTo>
                    <a:cubicBezTo>
                      <a:pt x="6" y="28"/>
                      <a:pt x="6" y="29"/>
                      <a:pt x="7" y="31"/>
                    </a:cubicBezTo>
                    <a:cubicBezTo>
                      <a:pt x="3" y="32"/>
                      <a:pt x="3" y="32"/>
                      <a:pt x="3" y="32"/>
                    </a:cubicBezTo>
                    <a:cubicBezTo>
                      <a:pt x="1" y="33"/>
                      <a:pt x="1" y="36"/>
                      <a:pt x="1" y="38"/>
                    </a:cubicBezTo>
                    <a:cubicBezTo>
                      <a:pt x="3" y="42"/>
                      <a:pt x="3" y="42"/>
                      <a:pt x="3" y="42"/>
                    </a:cubicBezTo>
                    <a:cubicBezTo>
                      <a:pt x="4" y="44"/>
                      <a:pt x="6" y="45"/>
                      <a:pt x="9" y="44"/>
                    </a:cubicBezTo>
                    <a:cubicBezTo>
                      <a:pt x="12" y="43"/>
                      <a:pt x="12" y="43"/>
                      <a:pt x="12" y="43"/>
                    </a:cubicBezTo>
                    <a:cubicBezTo>
                      <a:pt x="13" y="44"/>
                      <a:pt x="14" y="45"/>
                      <a:pt x="15" y="46"/>
                    </a:cubicBezTo>
                    <a:cubicBezTo>
                      <a:pt x="14" y="49"/>
                      <a:pt x="14" y="49"/>
                      <a:pt x="14" y="49"/>
                    </a:cubicBezTo>
                    <a:cubicBezTo>
                      <a:pt x="13" y="51"/>
                      <a:pt x="14" y="53"/>
                      <a:pt x="16" y="54"/>
                    </a:cubicBezTo>
                    <a:cubicBezTo>
                      <a:pt x="20" y="56"/>
                      <a:pt x="20" y="56"/>
                      <a:pt x="20" y="56"/>
                    </a:cubicBezTo>
                    <a:cubicBezTo>
                      <a:pt x="22" y="57"/>
                      <a:pt x="25" y="56"/>
                      <a:pt x="25" y="54"/>
                    </a:cubicBezTo>
                    <a:cubicBezTo>
                      <a:pt x="27" y="50"/>
                      <a:pt x="27" y="50"/>
                      <a:pt x="27" y="50"/>
                    </a:cubicBezTo>
                    <a:cubicBezTo>
                      <a:pt x="28" y="50"/>
                      <a:pt x="30" y="50"/>
                      <a:pt x="31" y="50"/>
                    </a:cubicBezTo>
                    <a:cubicBezTo>
                      <a:pt x="33" y="53"/>
                      <a:pt x="33" y="53"/>
                      <a:pt x="33" y="53"/>
                    </a:cubicBezTo>
                    <a:cubicBezTo>
                      <a:pt x="34" y="55"/>
                      <a:pt x="36" y="56"/>
                      <a:pt x="38" y="55"/>
                    </a:cubicBezTo>
                    <a:cubicBezTo>
                      <a:pt x="42" y="54"/>
                      <a:pt x="42" y="54"/>
                      <a:pt x="42" y="54"/>
                    </a:cubicBezTo>
                    <a:cubicBezTo>
                      <a:pt x="44" y="53"/>
                      <a:pt x="45" y="50"/>
                      <a:pt x="44" y="48"/>
                    </a:cubicBezTo>
                    <a:cubicBezTo>
                      <a:pt x="43" y="45"/>
                      <a:pt x="43" y="45"/>
                      <a:pt x="43" y="45"/>
                    </a:cubicBezTo>
                    <a:cubicBezTo>
                      <a:pt x="44" y="44"/>
                      <a:pt x="45" y="43"/>
                      <a:pt x="46" y="42"/>
                    </a:cubicBezTo>
                    <a:cubicBezTo>
                      <a:pt x="49" y="43"/>
                      <a:pt x="49" y="43"/>
                      <a:pt x="49" y="43"/>
                    </a:cubicBezTo>
                    <a:cubicBezTo>
                      <a:pt x="51" y="44"/>
                      <a:pt x="54" y="43"/>
                      <a:pt x="55" y="41"/>
                    </a:cubicBezTo>
                    <a:cubicBezTo>
                      <a:pt x="56" y="37"/>
                      <a:pt x="56" y="37"/>
                      <a:pt x="56" y="37"/>
                    </a:cubicBezTo>
                    <a:cubicBezTo>
                      <a:pt x="57" y="35"/>
                      <a:pt x="56" y="32"/>
                      <a:pt x="54" y="31"/>
                    </a:cubicBezTo>
                    <a:moveTo>
                      <a:pt x="33" y="38"/>
                    </a:moveTo>
                    <a:cubicBezTo>
                      <a:pt x="27" y="41"/>
                      <a:pt x="21" y="38"/>
                      <a:pt x="18" y="33"/>
                    </a:cubicBezTo>
                    <a:cubicBezTo>
                      <a:pt x="16" y="27"/>
                      <a:pt x="18" y="21"/>
                      <a:pt x="24" y="18"/>
                    </a:cubicBezTo>
                    <a:cubicBezTo>
                      <a:pt x="29" y="16"/>
                      <a:pt x="36" y="19"/>
                      <a:pt x="38" y="24"/>
                    </a:cubicBezTo>
                    <a:cubicBezTo>
                      <a:pt x="41" y="30"/>
                      <a:pt x="38" y="36"/>
                      <a:pt x="33" y="38"/>
                    </a:cubicBezTo>
                  </a:path>
                </a:pathLst>
              </a:custGeom>
              <a:grpFill/>
              <a:ln>
                <a:noFill/>
              </a:ln>
            </p:spPr>
            <p:txBody>
              <a:bodyPr/>
              <a:lstStyle/>
              <a:p>
                <a:pPr>
                  <a:defRPr/>
                </a:pPr>
                <a:endParaRPr lang="zh-CN" altLang="en-US"/>
              </a:p>
            </p:txBody>
          </p:sp>
          <p:sp>
            <p:nvSpPr>
              <p:cNvPr id="535" name="Freeform 391"/>
              <p:cNvSpPr>
                <a:spLocks noEditPoints="1"/>
              </p:cNvSpPr>
              <p:nvPr/>
            </p:nvSpPr>
            <p:spPr bwMode="auto">
              <a:xfrm>
                <a:off x="4079575" y="3448226"/>
                <a:ext cx="244162" cy="245526"/>
              </a:xfrm>
              <a:custGeom>
                <a:avLst/>
                <a:gdLst>
                  <a:gd name="T0" fmla="*/ 60 w 145"/>
                  <a:gd name="T1" fmla="*/ 47 h 146"/>
                  <a:gd name="T2" fmla="*/ 97 w 145"/>
                  <a:gd name="T3" fmla="*/ 62 h 146"/>
                  <a:gd name="T4" fmla="*/ 83 w 145"/>
                  <a:gd name="T5" fmla="*/ 99 h 146"/>
                  <a:gd name="T6" fmla="*/ 45 w 145"/>
                  <a:gd name="T7" fmla="*/ 85 h 146"/>
                  <a:gd name="T8" fmla="*/ 90 w 145"/>
                  <a:gd name="T9" fmla="*/ 0 h 146"/>
                  <a:gd name="T10" fmla="*/ 77 w 145"/>
                  <a:gd name="T11" fmla="*/ 17 h 146"/>
                  <a:gd name="T12" fmla="*/ 66 w 145"/>
                  <a:gd name="T13" fmla="*/ 17 h 146"/>
                  <a:gd name="T14" fmla="*/ 52 w 145"/>
                  <a:gd name="T15" fmla="*/ 1 h 146"/>
                  <a:gd name="T16" fmla="*/ 37 w 145"/>
                  <a:gd name="T17" fmla="*/ 7 h 146"/>
                  <a:gd name="T18" fmla="*/ 32 w 145"/>
                  <a:gd name="T19" fmla="*/ 20 h 146"/>
                  <a:gd name="T20" fmla="*/ 35 w 145"/>
                  <a:gd name="T21" fmla="*/ 29 h 146"/>
                  <a:gd name="T22" fmla="*/ 18 w 145"/>
                  <a:gd name="T23" fmla="*/ 34 h 146"/>
                  <a:gd name="T24" fmla="*/ 5 w 145"/>
                  <a:gd name="T25" fmla="*/ 40 h 146"/>
                  <a:gd name="T26" fmla="*/ 0 w 145"/>
                  <a:gd name="T27" fmla="*/ 55 h 146"/>
                  <a:gd name="T28" fmla="*/ 15 w 145"/>
                  <a:gd name="T29" fmla="*/ 68 h 146"/>
                  <a:gd name="T30" fmla="*/ 14 w 145"/>
                  <a:gd name="T31" fmla="*/ 73 h 146"/>
                  <a:gd name="T32" fmla="*/ 15 w 145"/>
                  <a:gd name="T33" fmla="*/ 80 h 146"/>
                  <a:gd name="T34" fmla="*/ 7 w 145"/>
                  <a:gd name="T35" fmla="*/ 84 h 146"/>
                  <a:gd name="T36" fmla="*/ 1 w 145"/>
                  <a:gd name="T37" fmla="*/ 97 h 146"/>
                  <a:gd name="T38" fmla="*/ 16 w 145"/>
                  <a:gd name="T39" fmla="*/ 115 h 146"/>
                  <a:gd name="T40" fmla="*/ 28 w 145"/>
                  <a:gd name="T41" fmla="*/ 110 h 146"/>
                  <a:gd name="T42" fmla="*/ 37 w 145"/>
                  <a:gd name="T43" fmla="*/ 119 h 146"/>
                  <a:gd name="T44" fmla="*/ 34 w 145"/>
                  <a:gd name="T45" fmla="*/ 127 h 146"/>
                  <a:gd name="T46" fmla="*/ 40 w 145"/>
                  <a:gd name="T47" fmla="*/ 140 h 146"/>
                  <a:gd name="T48" fmla="*/ 54 w 145"/>
                  <a:gd name="T49" fmla="*/ 146 h 146"/>
                  <a:gd name="T50" fmla="*/ 68 w 145"/>
                  <a:gd name="T51" fmla="*/ 130 h 146"/>
                  <a:gd name="T52" fmla="*/ 79 w 145"/>
                  <a:gd name="T53" fmla="*/ 130 h 146"/>
                  <a:gd name="T54" fmla="*/ 93 w 145"/>
                  <a:gd name="T55" fmla="*/ 145 h 146"/>
                  <a:gd name="T56" fmla="*/ 108 w 145"/>
                  <a:gd name="T57" fmla="*/ 139 h 146"/>
                  <a:gd name="T58" fmla="*/ 113 w 145"/>
                  <a:gd name="T59" fmla="*/ 125 h 146"/>
                  <a:gd name="T60" fmla="*/ 109 w 145"/>
                  <a:gd name="T61" fmla="*/ 116 h 146"/>
                  <a:gd name="T62" fmla="*/ 126 w 145"/>
                  <a:gd name="T63" fmla="*/ 112 h 146"/>
                  <a:gd name="T64" fmla="*/ 140 w 145"/>
                  <a:gd name="T65" fmla="*/ 106 h 146"/>
                  <a:gd name="T66" fmla="*/ 145 w 145"/>
                  <a:gd name="T67" fmla="*/ 91 h 146"/>
                  <a:gd name="T68" fmla="*/ 128 w 145"/>
                  <a:gd name="T69" fmla="*/ 77 h 146"/>
                  <a:gd name="T70" fmla="*/ 128 w 145"/>
                  <a:gd name="T71" fmla="*/ 73 h 146"/>
                  <a:gd name="T72" fmla="*/ 128 w 145"/>
                  <a:gd name="T73" fmla="*/ 67 h 146"/>
                  <a:gd name="T74" fmla="*/ 138 w 145"/>
                  <a:gd name="T75" fmla="*/ 62 h 146"/>
                  <a:gd name="T76" fmla="*/ 143 w 145"/>
                  <a:gd name="T77" fmla="*/ 48 h 146"/>
                  <a:gd name="T78" fmla="*/ 129 w 145"/>
                  <a:gd name="T79" fmla="*/ 31 h 146"/>
                  <a:gd name="T80" fmla="*/ 115 w 145"/>
                  <a:gd name="T81" fmla="*/ 36 h 146"/>
                  <a:gd name="T82" fmla="*/ 107 w 145"/>
                  <a:gd name="T83" fmla="*/ 29 h 146"/>
                  <a:gd name="T84" fmla="*/ 111 w 145"/>
                  <a:gd name="T85" fmla="*/ 19 h 146"/>
                  <a:gd name="T86" fmla="*/ 105 w 145"/>
                  <a:gd name="T87" fmla="*/ 5 h 146"/>
                  <a:gd name="T88" fmla="*/ 90 w 145"/>
                  <a:gd name="T89" fmla="*/ 0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45" h="146">
                    <a:moveTo>
                      <a:pt x="43" y="73"/>
                    </a:moveTo>
                    <a:cubicBezTo>
                      <a:pt x="43" y="62"/>
                      <a:pt x="49" y="52"/>
                      <a:pt x="60" y="47"/>
                    </a:cubicBezTo>
                    <a:cubicBezTo>
                      <a:pt x="64" y="46"/>
                      <a:pt x="68" y="45"/>
                      <a:pt x="71" y="45"/>
                    </a:cubicBezTo>
                    <a:cubicBezTo>
                      <a:pt x="82" y="45"/>
                      <a:pt x="93" y="51"/>
                      <a:pt x="97" y="62"/>
                    </a:cubicBezTo>
                    <a:cubicBezTo>
                      <a:pt x="99" y="66"/>
                      <a:pt x="100" y="70"/>
                      <a:pt x="100" y="73"/>
                    </a:cubicBezTo>
                    <a:cubicBezTo>
                      <a:pt x="100" y="84"/>
                      <a:pt x="93" y="95"/>
                      <a:pt x="83" y="99"/>
                    </a:cubicBezTo>
                    <a:cubicBezTo>
                      <a:pt x="79" y="101"/>
                      <a:pt x="75" y="102"/>
                      <a:pt x="71" y="102"/>
                    </a:cubicBezTo>
                    <a:cubicBezTo>
                      <a:pt x="60" y="102"/>
                      <a:pt x="50" y="95"/>
                      <a:pt x="45" y="85"/>
                    </a:cubicBezTo>
                    <a:cubicBezTo>
                      <a:pt x="44" y="81"/>
                      <a:pt x="43" y="77"/>
                      <a:pt x="43" y="73"/>
                    </a:cubicBezTo>
                    <a:moveTo>
                      <a:pt x="90" y="0"/>
                    </a:moveTo>
                    <a:cubicBezTo>
                      <a:pt x="86" y="0"/>
                      <a:pt x="82" y="3"/>
                      <a:pt x="81" y="7"/>
                    </a:cubicBezTo>
                    <a:cubicBezTo>
                      <a:pt x="77" y="17"/>
                      <a:pt x="77" y="17"/>
                      <a:pt x="77" y="17"/>
                    </a:cubicBezTo>
                    <a:cubicBezTo>
                      <a:pt x="75" y="17"/>
                      <a:pt x="73" y="16"/>
                      <a:pt x="71" y="16"/>
                    </a:cubicBezTo>
                    <a:cubicBezTo>
                      <a:pt x="70" y="16"/>
                      <a:pt x="68" y="17"/>
                      <a:pt x="66" y="17"/>
                    </a:cubicBezTo>
                    <a:cubicBezTo>
                      <a:pt x="62" y="7"/>
                      <a:pt x="62" y="7"/>
                      <a:pt x="62" y="7"/>
                    </a:cubicBezTo>
                    <a:cubicBezTo>
                      <a:pt x="60" y="3"/>
                      <a:pt x="56" y="1"/>
                      <a:pt x="52" y="1"/>
                    </a:cubicBezTo>
                    <a:cubicBezTo>
                      <a:pt x="51" y="1"/>
                      <a:pt x="49" y="1"/>
                      <a:pt x="48" y="2"/>
                    </a:cubicBezTo>
                    <a:cubicBezTo>
                      <a:pt x="37" y="7"/>
                      <a:pt x="37" y="7"/>
                      <a:pt x="37" y="7"/>
                    </a:cubicBezTo>
                    <a:cubicBezTo>
                      <a:pt x="33" y="8"/>
                      <a:pt x="31" y="12"/>
                      <a:pt x="31" y="16"/>
                    </a:cubicBezTo>
                    <a:cubicBezTo>
                      <a:pt x="31" y="18"/>
                      <a:pt x="31" y="19"/>
                      <a:pt x="32" y="20"/>
                    </a:cubicBezTo>
                    <a:cubicBezTo>
                      <a:pt x="35" y="29"/>
                      <a:pt x="35" y="29"/>
                      <a:pt x="35" y="29"/>
                    </a:cubicBezTo>
                    <a:cubicBezTo>
                      <a:pt x="35" y="29"/>
                      <a:pt x="35" y="29"/>
                      <a:pt x="35" y="29"/>
                    </a:cubicBezTo>
                    <a:cubicBezTo>
                      <a:pt x="32" y="32"/>
                      <a:pt x="30" y="34"/>
                      <a:pt x="27" y="37"/>
                    </a:cubicBezTo>
                    <a:cubicBezTo>
                      <a:pt x="18" y="34"/>
                      <a:pt x="18" y="34"/>
                      <a:pt x="18" y="34"/>
                    </a:cubicBezTo>
                    <a:cubicBezTo>
                      <a:pt x="17" y="34"/>
                      <a:pt x="16" y="33"/>
                      <a:pt x="15" y="33"/>
                    </a:cubicBezTo>
                    <a:cubicBezTo>
                      <a:pt x="10" y="33"/>
                      <a:pt x="6" y="36"/>
                      <a:pt x="5" y="40"/>
                    </a:cubicBezTo>
                    <a:cubicBezTo>
                      <a:pt x="1" y="51"/>
                      <a:pt x="1" y="51"/>
                      <a:pt x="1" y="51"/>
                    </a:cubicBezTo>
                    <a:cubicBezTo>
                      <a:pt x="0" y="52"/>
                      <a:pt x="0" y="54"/>
                      <a:pt x="0" y="55"/>
                    </a:cubicBezTo>
                    <a:cubicBezTo>
                      <a:pt x="0" y="59"/>
                      <a:pt x="2" y="63"/>
                      <a:pt x="6" y="65"/>
                    </a:cubicBezTo>
                    <a:cubicBezTo>
                      <a:pt x="15" y="68"/>
                      <a:pt x="15" y="68"/>
                      <a:pt x="15" y="68"/>
                    </a:cubicBezTo>
                    <a:cubicBezTo>
                      <a:pt x="15" y="68"/>
                      <a:pt x="15" y="68"/>
                      <a:pt x="15" y="68"/>
                    </a:cubicBezTo>
                    <a:cubicBezTo>
                      <a:pt x="15" y="70"/>
                      <a:pt x="14" y="72"/>
                      <a:pt x="14" y="73"/>
                    </a:cubicBezTo>
                    <a:cubicBezTo>
                      <a:pt x="14" y="76"/>
                      <a:pt x="15" y="78"/>
                      <a:pt x="15" y="80"/>
                    </a:cubicBezTo>
                    <a:cubicBezTo>
                      <a:pt x="15" y="80"/>
                      <a:pt x="15" y="80"/>
                      <a:pt x="15" y="80"/>
                    </a:cubicBezTo>
                    <a:cubicBezTo>
                      <a:pt x="15" y="80"/>
                      <a:pt x="15" y="80"/>
                      <a:pt x="15" y="80"/>
                    </a:cubicBezTo>
                    <a:cubicBezTo>
                      <a:pt x="7" y="84"/>
                      <a:pt x="7" y="84"/>
                      <a:pt x="7" y="84"/>
                    </a:cubicBezTo>
                    <a:cubicBezTo>
                      <a:pt x="3" y="85"/>
                      <a:pt x="1" y="89"/>
                      <a:pt x="1" y="93"/>
                    </a:cubicBezTo>
                    <a:cubicBezTo>
                      <a:pt x="1" y="95"/>
                      <a:pt x="1" y="96"/>
                      <a:pt x="1" y="97"/>
                    </a:cubicBezTo>
                    <a:cubicBezTo>
                      <a:pt x="6" y="108"/>
                      <a:pt x="6" y="108"/>
                      <a:pt x="6" y="108"/>
                    </a:cubicBezTo>
                    <a:cubicBezTo>
                      <a:pt x="8" y="112"/>
                      <a:pt x="12" y="115"/>
                      <a:pt x="16" y="115"/>
                    </a:cubicBezTo>
                    <a:cubicBezTo>
                      <a:pt x="17" y="115"/>
                      <a:pt x="19" y="114"/>
                      <a:pt x="20" y="114"/>
                    </a:cubicBezTo>
                    <a:cubicBezTo>
                      <a:pt x="28" y="110"/>
                      <a:pt x="28" y="110"/>
                      <a:pt x="28" y="110"/>
                    </a:cubicBezTo>
                    <a:cubicBezTo>
                      <a:pt x="31" y="113"/>
                      <a:pt x="34" y="116"/>
                      <a:pt x="37" y="119"/>
                    </a:cubicBezTo>
                    <a:cubicBezTo>
                      <a:pt x="37" y="119"/>
                      <a:pt x="37" y="119"/>
                      <a:pt x="37" y="119"/>
                    </a:cubicBezTo>
                    <a:cubicBezTo>
                      <a:pt x="37" y="119"/>
                      <a:pt x="37" y="119"/>
                      <a:pt x="37" y="119"/>
                    </a:cubicBezTo>
                    <a:cubicBezTo>
                      <a:pt x="34" y="127"/>
                      <a:pt x="34" y="127"/>
                      <a:pt x="34" y="127"/>
                    </a:cubicBezTo>
                    <a:cubicBezTo>
                      <a:pt x="33" y="128"/>
                      <a:pt x="33" y="129"/>
                      <a:pt x="33" y="131"/>
                    </a:cubicBezTo>
                    <a:cubicBezTo>
                      <a:pt x="33" y="135"/>
                      <a:pt x="35" y="139"/>
                      <a:pt x="40" y="140"/>
                    </a:cubicBezTo>
                    <a:cubicBezTo>
                      <a:pt x="51" y="145"/>
                      <a:pt x="51" y="145"/>
                      <a:pt x="51" y="145"/>
                    </a:cubicBezTo>
                    <a:cubicBezTo>
                      <a:pt x="52" y="145"/>
                      <a:pt x="53" y="146"/>
                      <a:pt x="54" y="146"/>
                    </a:cubicBezTo>
                    <a:cubicBezTo>
                      <a:pt x="59" y="146"/>
                      <a:pt x="63" y="143"/>
                      <a:pt x="64" y="139"/>
                    </a:cubicBezTo>
                    <a:cubicBezTo>
                      <a:pt x="68" y="130"/>
                      <a:pt x="68" y="130"/>
                      <a:pt x="68" y="130"/>
                    </a:cubicBezTo>
                    <a:cubicBezTo>
                      <a:pt x="69" y="130"/>
                      <a:pt x="70" y="130"/>
                      <a:pt x="71" y="130"/>
                    </a:cubicBezTo>
                    <a:cubicBezTo>
                      <a:pt x="74" y="130"/>
                      <a:pt x="77" y="130"/>
                      <a:pt x="79" y="130"/>
                    </a:cubicBezTo>
                    <a:cubicBezTo>
                      <a:pt x="83" y="138"/>
                      <a:pt x="83" y="138"/>
                      <a:pt x="83" y="138"/>
                    </a:cubicBezTo>
                    <a:cubicBezTo>
                      <a:pt x="85" y="142"/>
                      <a:pt x="89" y="145"/>
                      <a:pt x="93" y="145"/>
                    </a:cubicBezTo>
                    <a:cubicBezTo>
                      <a:pt x="94" y="145"/>
                      <a:pt x="96" y="145"/>
                      <a:pt x="97" y="144"/>
                    </a:cubicBezTo>
                    <a:cubicBezTo>
                      <a:pt x="108" y="139"/>
                      <a:pt x="108" y="139"/>
                      <a:pt x="108" y="139"/>
                    </a:cubicBezTo>
                    <a:cubicBezTo>
                      <a:pt x="112" y="137"/>
                      <a:pt x="114" y="134"/>
                      <a:pt x="114" y="130"/>
                    </a:cubicBezTo>
                    <a:cubicBezTo>
                      <a:pt x="114" y="128"/>
                      <a:pt x="114" y="127"/>
                      <a:pt x="113" y="125"/>
                    </a:cubicBezTo>
                    <a:cubicBezTo>
                      <a:pt x="109" y="116"/>
                      <a:pt x="109" y="116"/>
                      <a:pt x="109" y="116"/>
                    </a:cubicBezTo>
                    <a:cubicBezTo>
                      <a:pt x="109" y="116"/>
                      <a:pt x="109" y="116"/>
                      <a:pt x="109" y="116"/>
                    </a:cubicBezTo>
                    <a:cubicBezTo>
                      <a:pt x="112" y="113"/>
                      <a:pt x="114" y="111"/>
                      <a:pt x="117" y="108"/>
                    </a:cubicBezTo>
                    <a:cubicBezTo>
                      <a:pt x="126" y="112"/>
                      <a:pt x="126" y="112"/>
                      <a:pt x="126" y="112"/>
                    </a:cubicBezTo>
                    <a:cubicBezTo>
                      <a:pt x="128" y="112"/>
                      <a:pt x="129" y="112"/>
                      <a:pt x="130" y="112"/>
                    </a:cubicBezTo>
                    <a:cubicBezTo>
                      <a:pt x="134" y="112"/>
                      <a:pt x="138" y="110"/>
                      <a:pt x="140" y="106"/>
                    </a:cubicBezTo>
                    <a:cubicBezTo>
                      <a:pt x="144" y="95"/>
                      <a:pt x="144" y="95"/>
                      <a:pt x="144" y="95"/>
                    </a:cubicBezTo>
                    <a:cubicBezTo>
                      <a:pt x="145" y="93"/>
                      <a:pt x="145" y="92"/>
                      <a:pt x="145" y="91"/>
                    </a:cubicBezTo>
                    <a:cubicBezTo>
                      <a:pt x="145" y="87"/>
                      <a:pt x="143" y="83"/>
                      <a:pt x="138" y="81"/>
                    </a:cubicBezTo>
                    <a:cubicBezTo>
                      <a:pt x="128" y="77"/>
                      <a:pt x="128" y="77"/>
                      <a:pt x="128" y="77"/>
                    </a:cubicBezTo>
                    <a:cubicBezTo>
                      <a:pt x="128" y="77"/>
                      <a:pt x="128" y="77"/>
                      <a:pt x="128" y="77"/>
                    </a:cubicBezTo>
                    <a:cubicBezTo>
                      <a:pt x="128" y="76"/>
                      <a:pt x="128" y="75"/>
                      <a:pt x="128" y="73"/>
                    </a:cubicBezTo>
                    <a:cubicBezTo>
                      <a:pt x="128" y="71"/>
                      <a:pt x="128" y="69"/>
                      <a:pt x="128" y="67"/>
                    </a:cubicBezTo>
                    <a:cubicBezTo>
                      <a:pt x="128" y="67"/>
                      <a:pt x="128" y="67"/>
                      <a:pt x="128" y="67"/>
                    </a:cubicBezTo>
                    <a:cubicBezTo>
                      <a:pt x="128" y="67"/>
                      <a:pt x="128" y="67"/>
                      <a:pt x="128" y="67"/>
                    </a:cubicBezTo>
                    <a:cubicBezTo>
                      <a:pt x="138" y="62"/>
                      <a:pt x="138" y="62"/>
                      <a:pt x="138" y="62"/>
                    </a:cubicBezTo>
                    <a:cubicBezTo>
                      <a:pt x="142" y="60"/>
                      <a:pt x="144" y="57"/>
                      <a:pt x="144" y="52"/>
                    </a:cubicBezTo>
                    <a:cubicBezTo>
                      <a:pt x="144" y="51"/>
                      <a:pt x="144" y="50"/>
                      <a:pt x="143" y="48"/>
                    </a:cubicBezTo>
                    <a:cubicBezTo>
                      <a:pt x="139" y="37"/>
                      <a:pt x="139" y="37"/>
                      <a:pt x="139" y="37"/>
                    </a:cubicBezTo>
                    <a:cubicBezTo>
                      <a:pt x="137" y="33"/>
                      <a:pt x="133" y="31"/>
                      <a:pt x="129" y="31"/>
                    </a:cubicBezTo>
                    <a:cubicBezTo>
                      <a:pt x="128" y="31"/>
                      <a:pt x="126" y="31"/>
                      <a:pt x="125" y="32"/>
                    </a:cubicBezTo>
                    <a:cubicBezTo>
                      <a:pt x="115" y="36"/>
                      <a:pt x="115" y="36"/>
                      <a:pt x="115" y="36"/>
                    </a:cubicBezTo>
                    <a:cubicBezTo>
                      <a:pt x="112" y="34"/>
                      <a:pt x="110" y="31"/>
                      <a:pt x="107" y="29"/>
                    </a:cubicBezTo>
                    <a:cubicBezTo>
                      <a:pt x="107" y="29"/>
                      <a:pt x="107" y="29"/>
                      <a:pt x="107" y="29"/>
                    </a:cubicBezTo>
                    <a:cubicBezTo>
                      <a:pt x="107" y="29"/>
                      <a:pt x="107" y="29"/>
                      <a:pt x="107" y="29"/>
                    </a:cubicBezTo>
                    <a:cubicBezTo>
                      <a:pt x="111" y="19"/>
                      <a:pt x="111" y="19"/>
                      <a:pt x="111" y="19"/>
                    </a:cubicBezTo>
                    <a:cubicBezTo>
                      <a:pt x="112" y="18"/>
                      <a:pt x="112" y="16"/>
                      <a:pt x="112" y="15"/>
                    </a:cubicBezTo>
                    <a:cubicBezTo>
                      <a:pt x="112" y="11"/>
                      <a:pt x="109" y="7"/>
                      <a:pt x="105" y="5"/>
                    </a:cubicBezTo>
                    <a:cubicBezTo>
                      <a:pt x="94" y="1"/>
                      <a:pt x="94" y="1"/>
                      <a:pt x="94" y="1"/>
                    </a:cubicBezTo>
                    <a:cubicBezTo>
                      <a:pt x="93" y="0"/>
                      <a:pt x="92" y="0"/>
                      <a:pt x="90" y="0"/>
                    </a:cubicBezTo>
                  </a:path>
                </a:pathLst>
              </a:custGeom>
              <a:grpFill/>
              <a:ln>
                <a:noFill/>
              </a:ln>
            </p:spPr>
            <p:txBody>
              <a:bodyPr/>
              <a:lstStyle/>
              <a:p>
                <a:pPr>
                  <a:defRPr/>
                </a:pPr>
                <a:endParaRPr lang="zh-CN" altLang="en-US"/>
              </a:p>
            </p:txBody>
          </p:sp>
        </p:grpSp>
      </p:grpSp>
      <p:grpSp>
        <p:nvGrpSpPr>
          <p:cNvPr id="26919" name="圆4"/>
          <p:cNvGrpSpPr/>
          <p:nvPr/>
        </p:nvGrpSpPr>
        <p:grpSpPr>
          <a:xfrm rot="20509969" flipV="1">
            <a:off x="8207713" y="1231379"/>
            <a:ext cx="251156" cy="251156"/>
            <a:chOff x="6885375" y="129405"/>
            <a:chExt cx="500649" cy="500649"/>
          </a:xfrm>
        </p:grpSpPr>
        <p:sp>
          <p:nvSpPr>
            <p:cNvPr id="31" name="椭圆 30"/>
            <p:cNvSpPr/>
            <p:nvPr/>
          </p:nvSpPr>
          <p:spPr bwMode="auto">
            <a:xfrm>
              <a:off x="6885375" y="129405"/>
              <a:ext cx="500649" cy="500649"/>
            </a:xfrm>
            <a:prstGeom prst="ellipse">
              <a:avLst/>
            </a:prstGeom>
            <a:solidFill>
              <a:schemeClr val="bg1">
                <a:lumMod val="85000"/>
                <a:alpha val="54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445" name="椭圆 444"/>
            <p:cNvSpPr/>
            <p:nvPr/>
          </p:nvSpPr>
          <p:spPr bwMode="auto">
            <a:xfrm>
              <a:off x="6969328" y="213358"/>
              <a:ext cx="332742" cy="332742"/>
            </a:xfrm>
            <a:prstGeom prst="ellipse">
              <a:avLst/>
            </a:prstGeom>
            <a:solidFill>
              <a:schemeClr val="tx1">
                <a:lumMod val="65000"/>
                <a:lumOff val="3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grpSp>
      <p:grpSp>
        <p:nvGrpSpPr>
          <p:cNvPr id="432" name="圆3"/>
          <p:cNvGrpSpPr/>
          <p:nvPr/>
        </p:nvGrpSpPr>
        <p:grpSpPr>
          <a:xfrm rot="541739" flipV="1">
            <a:off x="7690285" y="720853"/>
            <a:ext cx="218084" cy="218084"/>
            <a:chOff x="7166898" y="3971999"/>
            <a:chExt cx="218084" cy="218084"/>
          </a:xfrm>
        </p:grpSpPr>
        <p:sp>
          <p:nvSpPr>
            <p:cNvPr id="448" name="椭圆 447"/>
            <p:cNvSpPr/>
            <p:nvPr/>
          </p:nvSpPr>
          <p:spPr bwMode="auto">
            <a:xfrm rot="1631770">
              <a:off x="7166898" y="3971999"/>
              <a:ext cx="218084" cy="218084"/>
            </a:xfrm>
            <a:prstGeom prst="ellipse">
              <a:avLst/>
            </a:prstGeom>
            <a:solidFill>
              <a:schemeClr val="bg1">
                <a:lumMod val="85000"/>
                <a:alpha val="42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449" name="椭圆 448"/>
            <p:cNvSpPr/>
            <p:nvPr/>
          </p:nvSpPr>
          <p:spPr bwMode="auto">
            <a:xfrm rot="1631770">
              <a:off x="7203468" y="4008569"/>
              <a:ext cx="144943" cy="144943"/>
            </a:xfrm>
            <a:prstGeom prst="ellipse">
              <a:avLst/>
            </a:prstGeom>
            <a:solidFill>
              <a:schemeClr val="tx1">
                <a:lumMod val="65000"/>
                <a:lumOff val="3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grpSp>
      <p:grpSp>
        <p:nvGrpSpPr>
          <p:cNvPr id="433" name="圆2"/>
          <p:cNvGrpSpPr/>
          <p:nvPr/>
        </p:nvGrpSpPr>
        <p:grpSpPr>
          <a:xfrm rot="541739" flipV="1">
            <a:off x="7043394" y="451118"/>
            <a:ext cx="190850" cy="190850"/>
            <a:chOff x="6481492" y="4145439"/>
            <a:chExt cx="190850" cy="190850"/>
          </a:xfrm>
        </p:grpSpPr>
        <p:sp>
          <p:nvSpPr>
            <p:cNvPr id="451" name="椭圆 450"/>
            <p:cNvSpPr/>
            <p:nvPr/>
          </p:nvSpPr>
          <p:spPr bwMode="auto">
            <a:xfrm rot="1631770">
              <a:off x="6481492" y="4145439"/>
              <a:ext cx="190850" cy="190850"/>
            </a:xfrm>
            <a:prstGeom prst="ellipse">
              <a:avLst/>
            </a:prstGeom>
            <a:solidFill>
              <a:schemeClr val="bg1">
                <a:lumMod val="85000"/>
                <a:alpha val="30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452" name="椭圆 451"/>
            <p:cNvSpPr/>
            <p:nvPr/>
          </p:nvSpPr>
          <p:spPr bwMode="auto">
            <a:xfrm rot="1631770">
              <a:off x="6513495" y="4177442"/>
              <a:ext cx="126843" cy="126843"/>
            </a:xfrm>
            <a:prstGeom prst="ellipse">
              <a:avLst/>
            </a:prstGeom>
            <a:solidFill>
              <a:schemeClr val="tx1">
                <a:lumMod val="65000"/>
                <a:lumOff val="3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grpSp>
      <p:grpSp>
        <p:nvGrpSpPr>
          <p:cNvPr id="434" name="圆1"/>
          <p:cNvGrpSpPr/>
          <p:nvPr/>
        </p:nvGrpSpPr>
        <p:grpSpPr>
          <a:xfrm rot="541739" flipV="1">
            <a:off x="6379126" y="477754"/>
            <a:ext cx="108444" cy="108444"/>
            <a:chOff x="5825911" y="4106678"/>
            <a:chExt cx="108444" cy="108444"/>
          </a:xfrm>
        </p:grpSpPr>
        <p:sp>
          <p:nvSpPr>
            <p:cNvPr id="454" name="椭圆 453"/>
            <p:cNvSpPr/>
            <p:nvPr/>
          </p:nvSpPr>
          <p:spPr bwMode="auto">
            <a:xfrm rot="1631770">
              <a:off x="5825911" y="4106678"/>
              <a:ext cx="108444" cy="108444"/>
            </a:xfrm>
            <a:prstGeom prst="ellipse">
              <a:avLst/>
            </a:prstGeom>
            <a:solidFill>
              <a:schemeClr val="bg1">
                <a:lumMod val="85000"/>
                <a:alpha val="18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455" name="椭圆 454"/>
            <p:cNvSpPr/>
            <p:nvPr/>
          </p:nvSpPr>
          <p:spPr bwMode="auto">
            <a:xfrm rot="1631770">
              <a:off x="5844096" y="4124863"/>
              <a:ext cx="72074" cy="72074"/>
            </a:xfrm>
            <a:prstGeom prst="ellipse">
              <a:avLst/>
            </a:prstGeom>
            <a:solidFill>
              <a:schemeClr val="tx1">
                <a:lumMod val="65000"/>
                <a:lumOff val="3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grpSp>
      <p:sp>
        <p:nvSpPr>
          <p:cNvPr id="4" name="文本框 3"/>
          <p:cNvSpPr txBox="1"/>
          <p:nvPr/>
        </p:nvSpPr>
        <p:spPr>
          <a:xfrm>
            <a:off x="5103217" y="170299"/>
            <a:ext cx="3651885" cy="337185"/>
          </a:xfrm>
          <a:prstGeom prst="rect">
            <a:avLst/>
          </a:prstGeom>
          <a:noFill/>
        </p:spPr>
        <p:txBody>
          <a:bodyPr wrap="none" rtlCol="0" anchor="t">
            <a:spAutoFit/>
            <a:scene3d>
              <a:camera prst="orthographicFront"/>
              <a:lightRig rig="threePt" dir="t"/>
            </a:scene3d>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base"/>
            <a:r>
              <a:rPr lang="zh-CN" altLang="en-US" sz="1600" strike="noStrike" noProof="1" dirty="0">
                <a:ln w="10160">
                  <a:solidFill>
                    <a:schemeClr val="accent5"/>
                  </a:solidFill>
                  <a:prstDash val="solid"/>
                </a:ln>
                <a:solidFill>
                  <a:schemeClr val="bg1"/>
                </a:solidFill>
                <a:effectLst/>
                <a:latin typeface="+mn-lt"/>
                <a:ea typeface="+mn-ea"/>
                <a:cs typeface="+mn-cs"/>
                <a:sym typeface="+mn-ea"/>
              </a:rPr>
              <a:t>更多资源，请访问</a:t>
            </a:r>
            <a:r>
              <a:rPr lang="en-US" altLang="zh-CN" sz="1600" strike="noStrike" noProof="1" dirty="0">
                <a:ln w="10160">
                  <a:solidFill>
                    <a:schemeClr val="accent5"/>
                  </a:solidFill>
                  <a:prstDash val="solid"/>
                </a:ln>
                <a:solidFill>
                  <a:schemeClr val="bg1"/>
                </a:solidFill>
                <a:effectLst/>
                <a:latin typeface="+mn-lt"/>
                <a:ea typeface="+mn-ea"/>
                <a:cs typeface="+mn-cs"/>
                <a:sym typeface="+mn-ea"/>
                <a:hlinkClick r:id="rId1"/>
              </a:rPr>
              <a:t>http://www.92ppt.net</a:t>
            </a:r>
            <a:endParaRPr lang="en-US" altLang="zh-CN" sz="1600" strike="noStrike" noProof="1" dirty="0">
              <a:ln w="10160">
                <a:solidFill>
                  <a:schemeClr val="accent5"/>
                </a:solidFill>
                <a:prstDash val="solid"/>
              </a:ln>
              <a:solidFill>
                <a:schemeClr val="bg1"/>
              </a:solidFill>
              <a:effectLst/>
              <a:latin typeface="+mn-lt"/>
              <a:ea typeface="+mn-ea"/>
              <a:cs typeface="+mn-cs"/>
              <a:sym typeface="+mn-ea"/>
              <a:hlinkClick r:id="rId1"/>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1" name="直接连接符 50"/>
          <p:cNvCxnSpPr/>
          <p:nvPr/>
        </p:nvCxnSpPr>
        <p:spPr bwMode="auto">
          <a:xfrm>
            <a:off x="-828375" y="3093069"/>
            <a:ext cx="10800750" cy="0"/>
          </a:xfrm>
          <a:prstGeom prst="line">
            <a:avLst/>
          </a:prstGeom>
          <a:solidFill>
            <a:schemeClr val="accent1"/>
          </a:solidFill>
          <a:ln w="12700" cap="flat" cmpd="sng" algn="ctr">
            <a:solidFill>
              <a:srgbClr val="949494"/>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nvGrpSpPr>
          <p:cNvPr id="8" name="组合 7"/>
          <p:cNvGrpSpPr/>
          <p:nvPr/>
        </p:nvGrpSpPr>
        <p:grpSpPr>
          <a:xfrm>
            <a:off x="1031553" y="2483445"/>
            <a:ext cx="3833782" cy="1225260"/>
            <a:chOff x="1031553" y="2483445"/>
            <a:chExt cx="3833782" cy="1225260"/>
          </a:xfrm>
        </p:grpSpPr>
        <p:sp>
          <p:nvSpPr>
            <p:cNvPr id="89" name="六边形 88"/>
            <p:cNvSpPr/>
            <p:nvPr/>
          </p:nvSpPr>
          <p:spPr bwMode="auto">
            <a:xfrm>
              <a:off x="1031553" y="2483445"/>
              <a:ext cx="1421302" cy="1225260"/>
            </a:xfrm>
            <a:prstGeom prst="hexagon">
              <a:avLst/>
            </a:prstGeom>
            <a:solidFill>
              <a:schemeClr val="tx1">
                <a:lumMod val="75000"/>
                <a:lumOff val="25000"/>
              </a:schemeClr>
            </a:solidFill>
            <a:ln w="44450" cap="flat" cmpd="sng" algn="ctr">
              <a:solidFill>
                <a:srgbClr val="949494"/>
              </a:solid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90" name="任意多边形 89"/>
            <p:cNvSpPr/>
            <p:nvPr/>
          </p:nvSpPr>
          <p:spPr bwMode="auto">
            <a:xfrm>
              <a:off x="2555860" y="2863003"/>
              <a:ext cx="2309475" cy="466144"/>
            </a:xfrm>
            <a:custGeom>
              <a:avLst/>
              <a:gdLst>
                <a:gd name="connsiteX0" fmla="*/ 134973 w 2309475"/>
                <a:gd name="connsiteY0" fmla="*/ 0 h 466144"/>
                <a:gd name="connsiteX1" fmla="*/ 639008 w 2309475"/>
                <a:gd name="connsiteY1" fmla="*/ 0 h 466144"/>
                <a:gd name="connsiteX2" fmla="*/ 1670467 w 2309475"/>
                <a:gd name="connsiteY2" fmla="*/ 0 h 466144"/>
                <a:gd name="connsiteX3" fmla="*/ 2174502 w 2309475"/>
                <a:gd name="connsiteY3" fmla="*/ 0 h 466144"/>
                <a:gd name="connsiteX4" fmla="*/ 2309475 w 2309475"/>
                <a:gd name="connsiteY4" fmla="*/ 233072 h 466144"/>
                <a:gd name="connsiteX5" fmla="*/ 2174502 w 2309475"/>
                <a:gd name="connsiteY5" fmla="*/ 466144 h 466144"/>
                <a:gd name="connsiteX6" fmla="*/ 1670467 w 2309475"/>
                <a:gd name="connsiteY6" fmla="*/ 466144 h 466144"/>
                <a:gd name="connsiteX7" fmla="*/ 639008 w 2309475"/>
                <a:gd name="connsiteY7" fmla="*/ 466144 h 466144"/>
                <a:gd name="connsiteX8" fmla="*/ 134973 w 2309475"/>
                <a:gd name="connsiteY8" fmla="*/ 466144 h 466144"/>
                <a:gd name="connsiteX9" fmla="*/ 0 w 2309475"/>
                <a:gd name="connsiteY9" fmla="*/ 233072 h 466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9475" h="466144">
                  <a:moveTo>
                    <a:pt x="134973" y="0"/>
                  </a:moveTo>
                  <a:lnTo>
                    <a:pt x="639008" y="0"/>
                  </a:lnTo>
                  <a:lnTo>
                    <a:pt x="1670467" y="0"/>
                  </a:lnTo>
                  <a:lnTo>
                    <a:pt x="2174502" y="0"/>
                  </a:lnTo>
                  <a:lnTo>
                    <a:pt x="2309475" y="233072"/>
                  </a:lnTo>
                  <a:lnTo>
                    <a:pt x="2174502" y="466144"/>
                  </a:lnTo>
                  <a:lnTo>
                    <a:pt x="1670467" y="466144"/>
                  </a:lnTo>
                  <a:lnTo>
                    <a:pt x="639008" y="466144"/>
                  </a:lnTo>
                  <a:lnTo>
                    <a:pt x="134973" y="466144"/>
                  </a:lnTo>
                  <a:lnTo>
                    <a:pt x="0" y="233072"/>
                  </a:lnTo>
                  <a:close/>
                </a:path>
              </a:pathLst>
            </a:custGeom>
            <a:solidFill>
              <a:schemeClr val="bg1"/>
            </a:solidFill>
            <a:ln>
              <a:noFill/>
            </a:ln>
          </p:spPr>
          <p:txBody>
            <a:bodyPr vert="horz" wrap="square" lIns="91440" tIns="45720" rIns="91440" bIns="45720" numCol="1" anchor="t" anchorCtr="0" compatLnSpc="1">
              <a:noAutofit/>
            </a:bodyPr>
            <a:lstStyle/>
            <a:p>
              <a:endParaRPr lang="zh-CN" altLang="en-US"/>
            </a:p>
          </p:txBody>
        </p:sp>
        <p:sp>
          <p:nvSpPr>
            <p:cNvPr id="92" name="文本框 21"/>
            <p:cNvSpPr txBox="1">
              <a:spLocks noChangeArrowheads="1"/>
            </p:cNvSpPr>
            <p:nvPr/>
          </p:nvSpPr>
          <p:spPr bwMode="auto">
            <a:xfrm>
              <a:off x="2987890" y="2946255"/>
              <a:ext cx="1705062" cy="307777"/>
            </a:xfrm>
            <a:prstGeom prst="rect">
              <a:avLst/>
            </a:prstGeom>
            <a:noFill/>
            <a:ln>
              <a:noFill/>
            </a:ln>
            <a:effectLst>
              <a:outerShdw blurRad="800100" dist="50800" dir="16560000" sx="197000" sy="197000" algn="tl" rotWithShape="0">
                <a:prstClr val="black">
                  <a:alpha val="0"/>
                </a:prstClr>
              </a:outerShdw>
            </a:effectLst>
          </p:spPr>
          <p:txBody>
            <a:bodyPr wrap="square">
              <a:spAutoFit/>
            </a:bodyPr>
            <a:lstStyle>
              <a:defPPr>
                <a:defRPr lang="zh-CN"/>
              </a:defPPr>
              <a:lvl1pPr algn="ctr" eaLnBrk="1" hangingPunct="1">
                <a:buFont typeface="Arial" panose="020B0604020202020204" pitchFamily="34" charset="0"/>
                <a:buNone/>
                <a:defRPr sz="5400">
                  <a:gradFill flip="none" rotWithShape="1">
                    <a:gsLst>
                      <a:gs pos="51000">
                        <a:schemeClr val="bg1"/>
                      </a:gs>
                      <a:gs pos="94495">
                        <a:schemeClr val="bg1">
                          <a:lumMod val="50000"/>
                        </a:schemeClr>
                      </a:gs>
                      <a:gs pos="58000">
                        <a:schemeClr val="accent3">
                          <a:lumMod val="75000"/>
                        </a:schemeClr>
                      </a:gs>
                      <a:gs pos="0">
                        <a:schemeClr val="bg1">
                          <a:lumMod val="85000"/>
                        </a:schemeClr>
                      </a:gs>
                    </a:gsLst>
                    <a:lin ang="6600000" scaled="0"/>
                    <a:tileRect/>
                  </a:gradFill>
                  <a:effectLst>
                    <a:outerShdw blurRad="50800" dist="76200" dir="6000000" sx="98000" sy="98000" algn="tl" rotWithShape="0">
                      <a:prstClr val="black">
                        <a:alpha val="23000"/>
                      </a:prstClr>
                    </a:outerShdw>
                  </a:effectLst>
                  <a:latin typeface="方正兰亭粗黑_GBK" panose="02000000000000000000" pitchFamily="2" charset="-122"/>
                  <a:ea typeface="方正兰亭粗黑_GBK" panose="02000000000000000000" pitchFamily="2" charset="-122"/>
                </a:defRPr>
              </a:lvl1pPr>
              <a:lvl2pPr marL="742950" indent="-285750">
                <a:spcBef>
                  <a:spcPct val="20000"/>
                </a:spcBef>
                <a:buFont typeface="Arial" panose="020B0604020202020204" pitchFamily="34" charset="0"/>
                <a:buChar char="–"/>
                <a:defRPr sz="2800">
                  <a:latin typeface="Calibri" panose="020F0502020204030204" pitchFamily="34" charset="0"/>
                </a:defRPr>
              </a:lvl2pPr>
              <a:lvl3pPr marL="1143000" indent="-228600">
                <a:spcBef>
                  <a:spcPct val="20000"/>
                </a:spcBef>
                <a:buFont typeface="Arial" panose="020B0604020202020204" pitchFamily="34" charset="0"/>
                <a:buChar char="•"/>
                <a:defRPr sz="2400">
                  <a:latin typeface="Calibri" panose="020F0502020204030204" pitchFamily="34" charset="0"/>
                </a:defRPr>
              </a:lvl3pPr>
              <a:lvl4pPr marL="1600200" indent="-228600">
                <a:spcBef>
                  <a:spcPct val="20000"/>
                </a:spcBef>
                <a:buFont typeface="Arial" panose="020B0604020202020204" pitchFamily="34" charset="0"/>
                <a:buChar char="–"/>
                <a:defRPr sz="2000">
                  <a:latin typeface="Calibri" panose="020F0502020204030204" pitchFamily="34" charset="0"/>
                </a:defRPr>
              </a:lvl4pPr>
              <a:lvl5pPr marL="2057400" indent="-228600">
                <a:spcBef>
                  <a:spcPct val="20000"/>
                </a:spcBef>
                <a:buFont typeface="Arial" panose="020B0604020202020204" pitchFamily="34" charset="0"/>
                <a:buChar char="»"/>
                <a:defRPr sz="2000">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9pPr>
            </a:lstStyle>
            <a:p>
              <a:r>
                <a:rPr lang="zh-CN" altLang="en-US" sz="1400" dirty="0" smtClean="0">
                  <a:solidFill>
                    <a:schemeClr val="tx1">
                      <a:lumMod val="75000"/>
                      <a:lumOff val="25000"/>
                    </a:schemeClr>
                  </a:solidFill>
                  <a:effectLst/>
                  <a:latin typeface="方正兰亭黑_GBK" panose="02000000000000000000" pitchFamily="2" charset="-122"/>
                  <a:ea typeface="方正兰亭黑_GBK" panose="02000000000000000000" pitchFamily="2" charset="-122"/>
                </a:rPr>
                <a:t>点击此处添加标题</a:t>
              </a:r>
              <a:endParaRPr lang="zh-CN" altLang="en-US" sz="1400" dirty="0">
                <a:solidFill>
                  <a:schemeClr val="tx1">
                    <a:lumMod val="75000"/>
                    <a:lumOff val="25000"/>
                  </a:schemeClr>
                </a:solidFill>
                <a:effectLst/>
                <a:latin typeface="方正兰亭黑_GBK" panose="02000000000000000000" pitchFamily="2" charset="-122"/>
                <a:ea typeface="方正兰亭黑_GBK" panose="02000000000000000000" pitchFamily="2" charset="-122"/>
              </a:endParaRPr>
            </a:p>
          </p:txBody>
        </p:sp>
        <p:sp>
          <p:nvSpPr>
            <p:cNvPr id="84" name="Freeform 67"/>
            <p:cNvSpPr>
              <a:spLocks noEditPoints="1" noChangeArrowheads="1"/>
            </p:cNvSpPr>
            <p:nvPr/>
          </p:nvSpPr>
          <p:spPr bwMode="auto">
            <a:xfrm>
              <a:off x="2721009" y="2974586"/>
              <a:ext cx="272618" cy="251114"/>
            </a:xfrm>
            <a:custGeom>
              <a:avLst/>
              <a:gdLst>
                <a:gd name="T0" fmla="*/ 0 w 77"/>
                <a:gd name="T1" fmla="*/ 2147483646 h 98"/>
                <a:gd name="T2" fmla="*/ 2147483646 w 77"/>
                <a:gd name="T3" fmla="*/ 2147483646 h 98"/>
                <a:gd name="T4" fmla="*/ 2147483646 w 77"/>
                <a:gd name="T5" fmla="*/ 2147483646 h 98"/>
                <a:gd name="T6" fmla="*/ 2147483646 w 77"/>
                <a:gd name="T7" fmla="*/ 2147483646 h 98"/>
                <a:gd name="T8" fmla="*/ 2147483646 w 77"/>
                <a:gd name="T9" fmla="*/ 2147483646 h 98"/>
                <a:gd name="T10" fmla="*/ 2147483646 w 77"/>
                <a:gd name="T11" fmla="*/ 2147483646 h 98"/>
                <a:gd name="T12" fmla="*/ 2147483646 w 77"/>
                <a:gd name="T13" fmla="*/ 2147483646 h 98"/>
                <a:gd name="T14" fmla="*/ 2147483646 w 77"/>
                <a:gd name="T15" fmla="*/ 2147483646 h 98"/>
                <a:gd name="T16" fmla="*/ 2147483646 w 77"/>
                <a:gd name="T17" fmla="*/ 2147483646 h 98"/>
                <a:gd name="T18" fmla="*/ 2147483646 w 77"/>
                <a:gd name="T19" fmla="*/ 2147483646 h 98"/>
                <a:gd name="T20" fmla="*/ 2147483646 w 77"/>
                <a:gd name="T21" fmla="*/ 2147483646 h 98"/>
                <a:gd name="T22" fmla="*/ 2147483646 w 77"/>
                <a:gd name="T23" fmla="*/ 2147483646 h 98"/>
                <a:gd name="T24" fmla="*/ 2147483646 w 77"/>
                <a:gd name="T25" fmla="*/ 2147483646 h 98"/>
                <a:gd name="T26" fmla="*/ 2147483646 w 77"/>
                <a:gd name="T27" fmla="*/ 2147483646 h 98"/>
                <a:gd name="T28" fmla="*/ 2147483646 w 77"/>
                <a:gd name="T29" fmla="*/ 2147483646 h 98"/>
                <a:gd name="T30" fmla="*/ 2147483646 w 77"/>
                <a:gd name="T31" fmla="*/ 2147483646 h 98"/>
                <a:gd name="T32" fmla="*/ 2147483646 w 77"/>
                <a:gd name="T33" fmla="*/ 2147483646 h 98"/>
                <a:gd name="T34" fmla="*/ 2147483646 w 77"/>
                <a:gd name="T35" fmla="*/ 2147483646 h 98"/>
                <a:gd name="T36" fmla="*/ 2147483646 w 77"/>
                <a:gd name="T37" fmla="*/ 2147483646 h 98"/>
                <a:gd name="T38" fmla="*/ 2147483646 w 77"/>
                <a:gd name="T39" fmla="*/ 2147483646 h 98"/>
                <a:gd name="T40" fmla="*/ 2147483646 w 77"/>
                <a:gd name="T41" fmla="*/ 2147483646 h 98"/>
                <a:gd name="T42" fmla="*/ 2147483646 w 77"/>
                <a:gd name="T43" fmla="*/ 2147483646 h 98"/>
                <a:gd name="T44" fmla="*/ 2147483646 w 77"/>
                <a:gd name="T45" fmla="*/ 2147483646 h 98"/>
                <a:gd name="T46" fmla="*/ 2147483646 w 77"/>
                <a:gd name="T47" fmla="*/ 2147483646 h 98"/>
                <a:gd name="T48" fmla="*/ 2147483646 w 77"/>
                <a:gd name="T49" fmla="*/ 2147483646 h 98"/>
                <a:gd name="T50" fmla="*/ 2147483646 w 77"/>
                <a:gd name="T51" fmla="*/ 2147483646 h 98"/>
                <a:gd name="T52" fmla="*/ 2147483646 w 77"/>
                <a:gd name="T53" fmla="*/ 0 h 98"/>
                <a:gd name="T54" fmla="*/ 2147483646 w 77"/>
                <a:gd name="T55" fmla="*/ 2147483646 h 98"/>
                <a:gd name="T56" fmla="*/ 2147483646 w 77"/>
                <a:gd name="T57" fmla="*/ 0 h 98"/>
                <a:gd name="T58" fmla="*/ 2147483646 w 77"/>
                <a:gd name="T59" fmla="*/ 2147483646 h 98"/>
                <a:gd name="T60" fmla="*/ 2147483646 w 77"/>
                <a:gd name="T61" fmla="*/ 0 h 98"/>
                <a:gd name="T62" fmla="*/ 2147483646 w 77"/>
                <a:gd name="T63" fmla="*/ 2147483646 h 98"/>
                <a:gd name="T64" fmla="*/ 2147483646 w 77"/>
                <a:gd name="T65" fmla="*/ 2147483646 h 98"/>
                <a:gd name="T66" fmla="*/ 2147483646 w 77"/>
                <a:gd name="T67" fmla="*/ 2147483646 h 98"/>
                <a:gd name="T68" fmla="*/ 2147483646 w 77"/>
                <a:gd name="T69" fmla="*/ 2147483646 h 98"/>
                <a:gd name="T70" fmla="*/ 2147483646 w 77"/>
                <a:gd name="T71" fmla="*/ 2147483646 h 98"/>
                <a:gd name="T72" fmla="*/ 2147483646 w 77"/>
                <a:gd name="T73" fmla="*/ 2147483646 h 98"/>
                <a:gd name="T74" fmla="*/ 2147483646 w 77"/>
                <a:gd name="T75" fmla="*/ 2147483646 h 98"/>
                <a:gd name="T76" fmla="*/ 2147483646 w 77"/>
                <a:gd name="T77" fmla="*/ 2147483646 h 98"/>
                <a:gd name="T78" fmla="*/ 2147483646 w 77"/>
                <a:gd name="T79" fmla="*/ 2147483646 h 98"/>
                <a:gd name="T80" fmla="*/ 2147483646 w 77"/>
                <a:gd name="T81" fmla="*/ 2147483646 h 98"/>
                <a:gd name="T82" fmla="*/ 2147483646 w 77"/>
                <a:gd name="T83" fmla="*/ 2147483646 h 98"/>
                <a:gd name="T84" fmla="*/ 2147483646 w 77"/>
                <a:gd name="T85" fmla="*/ 2147483646 h 98"/>
                <a:gd name="T86" fmla="*/ 2147483646 w 77"/>
                <a:gd name="T87" fmla="*/ 2147483646 h 98"/>
                <a:gd name="T88" fmla="*/ 2147483646 w 77"/>
                <a:gd name="T89" fmla="*/ 2147483646 h 98"/>
                <a:gd name="T90" fmla="*/ 2147483646 w 77"/>
                <a:gd name="T91" fmla="*/ 2147483646 h 98"/>
                <a:gd name="T92" fmla="*/ 2147483646 w 77"/>
                <a:gd name="T93" fmla="*/ 2147483646 h 98"/>
                <a:gd name="T94" fmla="*/ 2147483646 w 77"/>
                <a:gd name="T95" fmla="*/ 2147483646 h 98"/>
                <a:gd name="T96" fmla="*/ 2147483646 w 77"/>
                <a:gd name="T97" fmla="*/ 2147483646 h 98"/>
                <a:gd name="T98" fmla="*/ 2147483646 w 77"/>
                <a:gd name="T99" fmla="*/ 2147483646 h 98"/>
                <a:gd name="T100" fmla="*/ 2147483646 w 77"/>
                <a:gd name="T101" fmla="*/ 2147483646 h 98"/>
                <a:gd name="T102" fmla="*/ 2147483646 w 77"/>
                <a:gd name="T103" fmla="*/ 2147483646 h 98"/>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77"/>
                <a:gd name="T157" fmla="*/ 0 h 98"/>
                <a:gd name="T158" fmla="*/ 77 w 77"/>
                <a:gd name="T159" fmla="*/ 98 h 98"/>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77" h="98">
                  <a:moveTo>
                    <a:pt x="22" y="33"/>
                  </a:moveTo>
                  <a:cubicBezTo>
                    <a:pt x="11" y="49"/>
                    <a:pt x="4" y="66"/>
                    <a:pt x="0" y="85"/>
                  </a:cubicBezTo>
                  <a:cubicBezTo>
                    <a:pt x="1" y="91"/>
                    <a:pt x="5" y="96"/>
                    <a:pt x="11" y="98"/>
                  </a:cubicBezTo>
                  <a:cubicBezTo>
                    <a:pt x="29" y="98"/>
                    <a:pt x="29" y="98"/>
                    <a:pt x="29" y="98"/>
                  </a:cubicBezTo>
                  <a:cubicBezTo>
                    <a:pt x="30" y="98"/>
                    <a:pt x="30" y="98"/>
                    <a:pt x="30" y="98"/>
                  </a:cubicBezTo>
                  <a:cubicBezTo>
                    <a:pt x="30" y="98"/>
                    <a:pt x="30" y="98"/>
                    <a:pt x="30" y="98"/>
                  </a:cubicBezTo>
                  <a:cubicBezTo>
                    <a:pt x="30" y="98"/>
                    <a:pt x="30" y="98"/>
                    <a:pt x="30" y="98"/>
                  </a:cubicBezTo>
                  <a:cubicBezTo>
                    <a:pt x="30" y="98"/>
                    <a:pt x="30" y="98"/>
                    <a:pt x="30" y="98"/>
                  </a:cubicBezTo>
                  <a:cubicBezTo>
                    <a:pt x="31" y="98"/>
                    <a:pt x="31" y="98"/>
                    <a:pt x="31" y="98"/>
                  </a:cubicBezTo>
                  <a:cubicBezTo>
                    <a:pt x="31" y="98"/>
                    <a:pt x="31" y="98"/>
                    <a:pt x="31" y="98"/>
                  </a:cubicBezTo>
                  <a:cubicBezTo>
                    <a:pt x="32" y="98"/>
                    <a:pt x="32" y="98"/>
                    <a:pt x="32" y="98"/>
                  </a:cubicBezTo>
                  <a:cubicBezTo>
                    <a:pt x="33" y="98"/>
                    <a:pt x="33" y="98"/>
                    <a:pt x="33" y="98"/>
                  </a:cubicBezTo>
                  <a:cubicBezTo>
                    <a:pt x="33" y="98"/>
                    <a:pt x="33" y="98"/>
                    <a:pt x="33" y="98"/>
                  </a:cubicBezTo>
                  <a:cubicBezTo>
                    <a:pt x="33" y="98"/>
                    <a:pt x="33" y="98"/>
                    <a:pt x="33" y="98"/>
                  </a:cubicBezTo>
                  <a:cubicBezTo>
                    <a:pt x="34" y="98"/>
                    <a:pt x="34" y="98"/>
                    <a:pt x="34" y="98"/>
                  </a:cubicBezTo>
                  <a:cubicBezTo>
                    <a:pt x="34" y="98"/>
                    <a:pt x="34" y="98"/>
                    <a:pt x="34" y="98"/>
                  </a:cubicBezTo>
                  <a:cubicBezTo>
                    <a:pt x="34" y="98"/>
                    <a:pt x="34" y="98"/>
                    <a:pt x="34" y="98"/>
                  </a:cubicBezTo>
                  <a:cubicBezTo>
                    <a:pt x="35" y="98"/>
                    <a:pt x="35" y="98"/>
                    <a:pt x="35" y="98"/>
                  </a:cubicBezTo>
                  <a:cubicBezTo>
                    <a:pt x="35" y="98"/>
                    <a:pt x="35" y="98"/>
                    <a:pt x="35" y="98"/>
                  </a:cubicBezTo>
                  <a:cubicBezTo>
                    <a:pt x="36" y="98"/>
                    <a:pt x="36" y="98"/>
                    <a:pt x="36" y="98"/>
                  </a:cubicBezTo>
                  <a:cubicBezTo>
                    <a:pt x="37" y="98"/>
                    <a:pt x="37" y="98"/>
                    <a:pt x="37" y="98"/>
                  </a:cubicBezTo>
                  <a:cubicBezTo>
                    <a:pt x="37" y="98"/>
                    <a:pt x="37" y="98"/>
                    <a:pt x="37" y="98"/>
                  </a:cubicBezTo>
                  <a:cubicBezTo>
                    <a:pt x="37" y="98"/>
                    <a:pt x="37" y="98"/>
                    <a:pt x="37" y="98"/>
                  </a:cubicBezTo>
                  <a:cubicBezTo>
                    <a:pt x="38" y="98"/>
                    <a:pt x="38" y="98"/>
                    <a:pt x="38" y="98"/>
                  </a:cubicBezTo>
                  <a:cubicBezTo>
                    <a:pt x="38" y="98"/>
                    <a:pt x="38" y="98"/>
                    <a:pt x="38" y="98"/>
                  </a:cubicBezTo>
                  <a:cubicBezTo>
                    <a:pt x="39" y="98"/>
                    <a:pt x="39" y="98"/>
                    <a:pt x="39" y="98"/>
                  </a:cubicBezTo>
                  <a:cubicBezTo>
                    <a:pt x="39" y="98"/>
                    <a:pt x="39" y="98"/>
                    <a:pt x="39" y="98"/>
                  </a:cubicBezTo>
                  <a:cubicBezTo>
                    <a:pt x="40" y="98"/>
                    <a:pt x="40" y="98"/>
                    <a:pt x="40" y="98"/>
                  </a:cubicBezTo>
                  <a:cubicBezTo>
                    <a:pt x="40" y="98"/>
                    <a:pt x="40" y="98"/>
                    <a:pt x="40" y="98"/>
                  </a:cubicBezTo>
                  <a:cubicBezTo>
                    <a:pt x="41" y="98"/>
                    <a:pt x="41" y="98"/>
                    <a:pt x="41" y="98"/>
                  </a:cubicBezTo>
                  <a:cubicBezTo>
                    <a:pt x="41" y="98"/>
                    <a:pt x="41" y="98"/>
                    <a:pt x="41" y="98"/>
                  </a:cubicBezTo>
                  <a:cubicBezTo>
                    <a:pt x="42" y="98"/>
                    <a:pt x="42" y="98"/>
                    <a:pt x="42" y="98"/>
                  </a:cubicBezTo>
                  <a:cubicBezTo>
                    <a:pt x="42" y="98"/>
                    <a:pt x="42" y="98"/>
                    <a:pt x="42" y="98"/>
                  </a:cubicBezTo>
                  <a:cubicBezTo>
                    <a:pt x="43" y="98"/>
                    <a:pt x="43" y="98"/>
                    <a:pt x="43" y="98"/>
                  </a:cubicBezTo>
                  <a:cubicBezTo>
                    <a:pt x="43" y="98"/>
                    <a:pt x="43" y="98"/>
                    <a:pt x="43" y="98"/>
                  </a:cubicBezTo>
                  <a:cubicBezTo>
                    <a:pt x="43" y="98"/>
                    <a:pt x="43" y="98"/>
                    <a:pt x="43" y="98"/>
                  </a:cubicBezTo>
                  <a:cubicBezTo>
                    <a:pt x="43" y="98"/>
                    <a:pt x="43" y="98"/>
                    <a:pt x="43" y="98"/>
                  </a:cubicBezTo>
                  <a:cubicBezTo>
                    <a:pt x="44" y="98"/>
                    <a:pt x="44" y="98"/>
                    <a:pt x="44" y="98"/>
                  </a:cubicBezTo>
                  <a:cubicBezTo>
                    <a:pt x="45" y="98"/>
                    <a:pt x="45" y="98"/>
                    <a:pt x="45" y="98"/>
                  </a:cubicBezTo>
                  <a:cubicBezTo>
                    <a:pt x="45" y="98"/>
                    <a:pt x="45" y="98"/>
                    <a:pt x="45" y="98"/>
                  </a:cubicBezTo>
                  <a:cubicBezTo>
                    <a:pt x="46" y="98"/>
                    <a:pt x="46" y="98"/>
                    <a:pt x="46" y="98"/>
                  </a:cubicBezTo>
                  <a:cubicBezTo>
                    <a:pt x="46" y="98"/>
                    <a:pt x="46" y="98"/>
                    <a:pt x="46" y="98"/>
                  </a:cubicBezTo>
                  <a:cubicBezTo>
                    <a:pt x="46" y="98"/>
                    <a:pt x="46" y="98"/>
                    <a:pt x="46" y="98"/>
                  </a:cubicBezTo>
                  <a:cubicBezTo>
                    <a:pt x="47" y="98"/>
                    <a:pt x="47" y="98"/>
                    <a:pt x="47" y="98"/>
                  </a:cubicBezTo>
                  <a:cubicBezTo>
                    <a:pt x="47" y="98"/>
                    <a:pt x="47" y="98"/>
                    <a:pt x="47" y="98"/>
                  </a:cubicBezTo>
                  <a:cubicBezTo>
                    <a:pt x="47" y="98"/>
                    <a:pt x="47" y="98"/>
                    <a:pt x="47" y="98"/>
                  </a:cubicBezTo>
                  <a:cubicBezTo>
                    <a:pt x="66" y="98"/>
                    <a:pt x="66" y="98"/>
                    <a:pt x="66" y="98"/>
                  </a:cubicBezTo>
                  <a:cubicBezTo>
                    <a:pt x="72" y="96"/>
                    <a:pt x="75" y="91"/>
                    <a:pt x="77" y="85"/>
                  </a:cubicBezTo>
                  <a:cubicBezTo>
                    <a:pt x="72" y="66"/>
                    <a:pt x="66" y="49"/>
                    <a:pt x="55" y="33"/>
                  </a:cubicBezTo>
                  <a:cubicBezTo>
                    <a:pt x="44" y="33"/>
                    <a:pt x="33" y="33"/>
                    <a:pt x="22" y="33"/>
                  </a:cubicBezTo>
                  <a:close/>
                  <a:moveTo>
                    <a:pt x="50" y="20"/>
                  </a:moveTo>
                  <a:cubicBezTo>
                    <a:pt x="42" y="20"/>
                    <a:pt x="34" y="20"/>
                    <a:pt x="25" y="20"/>
                  </a:cubicBezTo>
                  <a:cubicBezTo>
                    <a:pt x="16" y="1"/>
                    <a:pt x="16" y="1"/>
                    <a:pt x="16" y="1"/>
                  </a:cubicBezTo>
                  <a:cubicBezTo>
                    <a:pt x="22" y="0"/>
                    <a:pt x="22" y="0"/>
                    <a:pt x="22" y="0"/>
                  </a:cubicBezTo>
                  <a:cubicBezTo>
                    <a:pt x="25" y="6"/>
                    <a:pt x="25" y="6"/>
                    <a:pt x="25" y="6"/>
                  </a:cubicBezTo>
                  <a:cubicBezTo>
                    <a:pt x="27" y="6"/>
                    <a:pt x="27" y="6"/>
                    <a:pt x="27" y="6"/>
                  </a:cubicBezTo>
                  <a:cubicBezTo>
                    <a:pt x="27" y="0"/>
                    <a:pt x="27" y="0"/>
                    <a:pt x="27" y="0"/>
                  </a:cubicBezTo>
                  <a:cubicBezTo>
                    <a:pt x="35" y="0"/>
                    <a:pt x="35" y="0"/>
                    <a:pt x="35" y="0"/>
                  </a:cubicBezTo>
                  <a:cubicBezTo>
                    <a:pt x="36" y="6"/>
                    <a:pt x="36" y="6"/>
                    <a:pt x="36" y="6"/>
                  </a:cubicBezTo>
                  <a:cubicBezTo>
                    <a:pt x="40" y="6"/>
                    <a:pt x="40" y="6"/>
                    <a:pt x="40" y="6"/>
                  </a:cubicBezTo>
                  <a:cubicBezTo>
                    <a:pt x="40" y="0"/>
                    <a:pt x="40" y="0"/>
                    <a:pt x="40" y="0"/>
                  </a:cubicBezTo>
                  <a:cubicBezTo>
                    <a:pt x="48" y="0"/>
                    <a:pt x="48" y="0"/>
                    <a:pt x="48" y="0"/>
                  </a:cubicBezTo>
                  <a:cubicBezTo>
                    <a:pt x="48" y="6"/>
                    <a:pt x="48" y="6"/>
                    <a:pt x="48" y="6"/>
                  </a:cubicBezTo>
                  <a:cubicBezTo>
                    <a:pt x="50" y="6"/>
                    <a:pt x="50" y="6"/>
                    <a:pt x="50" y="6"/>
                  </a:cubicBezTo>
                  <a:cubicBezTo>
                    <a:pt x="53" y="0"/>
                    <a:pt x="53" y="0"/>
                    <a:pt x="53" y="0"/>
                  </a:cubicBezTo>
                  <a:cubicBezTo>
                    <a:pt x="59" y="1"/>
                    <a:pt x="59" y="1"/>
                    <a:pt x="59" y="1"/>
                  </a:cubicBezTo>
                  <a:cubicBezTo>
                    <a:pt x="50" y="20"/>
                    <a:pt x="50" y="20"/>
                    <a:pt x="50" y="20"/>
                  </a:cubicBezTo>
                  <a:close/>
                  <a:moveTo>
                    <a:pt x="18" y="31"/>
                  </a:moveTo>
                  <a:cubicBezTo>
                    <a:pt x="16" y="31"/>
                    <a:pt x="14" y="29"/>
                    <a:pt x="14" y="26"/>
                  </a:cubicBezTo>
                  <a:cubicBezTo>
                    <a:pt x="14" y="24"/>
                    <a:pt x="16" y="22"/>
                    <a:pt x="18" y="22"/>
                  </a:cubicBezTo>
                  <a:cubicBezTo>
                    <a:pt x="59" y="22"/>
                    <a:pt x="59" y="22"/>
                    <a:pt x="59" y="22"/>
                  </a:cubicBezTo>
                  <a:cubicBezTo>
                    <a:pt x="61" y="22"/>
                    <a:pt x="63" y="24"/>
                    <a:pt x="63" y="26"/>
                  </a:cubicBezTo>
                  <a:cubicBezTo>
                    <a:pt x="63" y="29"/>
                    <a:pt x="61" y="31"/>
                    <a:pt x="59" y="31"/>
                  </a:cubicBezTo>
                  <a:cubicBezTo>
                    <a:pt x="18" y="31"/>
                    <a:pt x="18" y="31"/>
                    <a:pt x="18" y="31"/>
                  </a:cubicBezTo>
                  <a:close/>
                  <a:moveTo>
                    <a:pt x="43" y="84"/>
                  </a:moveTo>
                  <a:cubicBezTo>
                    <a:pt x="43" y="86"/>
                    <a:pt x="43" y="86"/>
                    <a:pt x="43" y="86"/>
                  </a:cubicBezTo>
                  <a:cubicBezTo>
                    <a:pt x="35" y="86"/>
                    <a:pt x="35" y="86"/>
                    <a:pt x="35" y="86"/>
                  </a:cubicBezTo>
                  <a:cubicBezTo>
                    <a:pt x="35" y="84"/>
                    <a:pt x="35" y="84"/>
                    <a:pt x="35" y="84"/>
                  </a:cubicBezTo>
                  <a:cubicBezTo>
                    <a:pt x="32" y="83"/>
                    <a:pt x="30" y="81"/>
                    <a:pt x="30" y="77"/>
                  </a:cubicBezTo>
                  <a:cubicBezTo>
                    <a:pt x="30" y="69"/>
                    <a:pt x="30" y="69"/>
                    <a:pt x="30" y="69"/>
                  </a:cubicBezTo>
                  <a:cubicBezTo>
                    <a:pt x="37" y="69"/>
                    <a:pt x="37" y="69"/>
                    <a:pt x="37" y="69"/>
                  </a:cubicBezTo>
                  <a:cubicBezTo>
                    <a:pt x="37" y="78"/>
                    <a:pt x="37" y="78"/>
                    <a:pt x="37" y="78"/>
                  </a:cubicBezTo>
                  <a:cubicBezTo>
                    <a:pt x="37" y="78"/>
                    <a:pt x="38" y="79"/>
                    <a:pt x="39" y="79"/>
                  </a:cubicBezTo>
                  <a:cubicBezTo>
                    <a:pt x="40" y="79"/>
                    <a:pt x="40" y="78"/>
                    <a:pt x="40" y="78"/>
                  </a:cubicBezTo>
                  <a:cubicBezTo>
                    <a:pt x="40" y="73"/>
                    <a:pt x="40" y="73"/>
                    <a:pt x="40" y="73"/>
                  </a:cubicBezTo>
                  <a:cubicBezTo>
                    <a:pt x="40" y="72"/>
                    <a:pt x="40" y="71"/>
                    <a:pt x="39" y="70"/>
                  </a:cubicBezTo>
                  <a:cubicBezTo>
                    <a:pt x="38" y="69"/>
                    <a:pt x="36" y="67"/>
                    <a:pt x="32" y="63"/>
                  </a:cubicBezTo>
                  <a:cubicBezTo>
                    <a:pt x="31" y="61"/>
                    <a:pt x="30" y="59"/>
                    <a:pt x="30" y="57"/>
                  </a:cubicBezTo>
                  <a:cubicBezTo>
                    <a:pt x="30" y="53"/>
                    <a:pt x="30" y="53"/>
                    <a:pt x="30" y="53"/>
                  </a:cubicBezTo>
                  <a:cubicBezTo>
                    <a:pt x="30" y="49"/>
                    <a:pt x="32" y="47"/>
                    <a:pt x="35" y="46"/>
                  </a:cubicBezTo>
                  <a:cubicBezTo>
                    <a:pt x="35" y="44"/>
                    <a:pt x="35" y="44"/>
                    <a:pt x="35" y="44"/>
                  </a:cubicBezTo>
                  <a:cubicBezTo>
                    <a:pt x="43" y="44"/>
                    <a:pt x="43" y="44"/>
                    <a:pt x="43" y="44"/>
                  </a:cubicBezTo>
                  <a:cubicBezTo>
                    <a:pt x="43" y="46"/>
                    <a:pt x="43" y="46"/>
                    <a:pt x="43" y="46"/>
                  </a:cubicBezTo>
                  <a:cubicBezTo>
                    <a:pt x="46" y="47"/>
                    <a:pt x="48" y="49"/>
                    <a:pt x="48" y="53"/>
                  </a:cubicBezTo>
                  <a:cubicBezTo>
                    <a:pt x="48" y="59"/>
                    <a:pt x="48" y="59"/>
                    <a:pt x="48" y="59"/>
                  </a:cubicBezTo>
                  <a:cubicBezTo>
                    <a:pt x="40" y="59"/>
                    <a:pt x="40" y="59"/>
                    <a:pt x="40" y="59"/>
                  </a:cubicBezTo>
                  <a:cubicBezTo>
                    <a:pt x="40" y="52"/>
                    <a:pt x="40" y="52"/>
                    <a:pt x="40" y="52"/>
                  </a:cubicBezTo>
                  <a:cubicBezTo>
                    <a:pt x="40" y="51"/>
                    <a:pt x="40" y="51"/>
                    <a:pt x="39" y="51"/>
                  </a:cubicBezTo>
                  <a:cubicBezTo>
                    <a:pt x="38" y="51"/>
                    <a:pt x="38" y="52"/>
                    <a:pt x="38" y="53"/>
                  </a:cubicBezTo>
                  <a:cubicBezTo>
                    <a:pt x="38" y="56"/>
                    <a:pt x="38" y="56"/>
                    <a:pt x="38" y="56"/>
                  </a:cubicBezTo>
                  <a:cubicBezTo>
                    <a:pt x="38" y="57"/>
                    <a:pt x="39" y="59"/>
                    <a:pt x="41" y="61"/>
                  </a:cubicBezTo>
                  <a:cubicBezTo>
                    <a:pt x="44" y="64"/>
                    <a:pt x="47" y="67"/>
                    <a:pt x="47" y="68"/>
                  </a:cubicBezTo>
                  <a:cubicBezTo>
                    <a:pt x="48" y="69"/>
                    <a:pt x="49" y="71"/>
                    <a:pt x="49" y="72"/>
                  </a:cubicBezTo>
                  <a:cubicBezTo>
                    <a:pt x="49" y="77"/>
                    <a:pt x="49" y="77"/>
                    <a:pt x="49" y="77"/>
                  </a:cubicBezTo>
                  <a:cubicBezTo>
                    <a:pt x="49" y="81"/>
                    <a:pt x="47" y="83"/>
                    <a:pt x="43" y="84"/>
                  </a:cubicBezTo>
                  <a:close/>
                </a:path>
              </a:pathLst>
            </a:custGeom>
            <a:solidFill>
              <a:srgbClr val="6FB5BC"/>
            </a:solidFill>
            <a:ln>
              <a:noFill/>
            </a:ln>
          </p:spPr>
          <p:txBody>
            <a:bodyPr/>
            <a:lstStyle/>
            <a:p>
              <a:endParaRPr lang="zh-CN" altLang="en-US"/>
            </a:p>
          </p:txBody>
        </p:sp>
      </p:grpSp>
      <p:cxnSp>
        <p:nvCxnSpPr>
          <p:cNvPr id="17" name="直接连接符 16"/>
          <p:cNvCxnSpPr/>
          <p:nvPr/>
        </p:nvCxnSpPr>
        <p:spPr bwMode="auto">
          <a:xfrm>
            <a:off x="-828375" y="4135704"/>
            <a:ext cx="10800750" cy="0"/>
          </a:xfrm>
          <a:prstGeom prst="line">
            <a:avLst/>
          </a:prstGeom>
          <a:solidFill>
            <a:schemeClr val="accent1"/>
          </a:solidFill>
          <a:ln w="12700" cap="flat" cmpd="sng" algn="ctr">
            <a:solidFill>
              <a:srgbClr val="949494"/>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2" name="直接连接符 51"/>
          <p:cNvCxnSpPr/>
          <p:nvPr/>
        </p:nvCxnSpPr>
        <p:spPr bwMode="auto">
          <a:xfrm>
            <a:off x="-828375" y="2050433"/>
            <a:ext cx="10800750" cy="0"/>
          </a:xfrm>
          <a:prstGeom prst="line">
            <a:avLst/>
          </a:prstGeom>
          <a:solidFill>
            <a:schemeClr val="accent1"/>
          </a:solidFill>
          <a:ln w="12700" cap="flat" cmpd="sng" algn="ctr">
            <a:solidFill>
              <a:srgbClr val="949494"/>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3" name="直接连接符 52"/>
          <p:cNvCxnSpPr/>
          <p:nvPr/>
        </p:nvCxnSpPr>
        <p:spPr bwMode="auto">
          <a:xfrm>
            <a:off x="-828375" y="1007797"/>
            <a:ext cx="10800750" cy="0"/>
          </a:xfrm>
          <a:prstGeom prst="line">
            <a:avLst/>
          </a:prstGeom>
          <a:solidFill>
            <a:schemeClr val="accent1"/>
          </a:solidFill>
          <a:ln w="12700" cap="flat" cmpd="sng" algn="ctr">
            <a:solidFill>
              <a:srgbClr val="949494"/>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nvGrpSpPr>
          <p:cNvPr id="6" name="组合 5"/>
          <p:cNvGrpSpPr/>
          <p:nvPr/>
        </p:nvGrpSpPr>
        <p:grpSpPr>
          <a:xfrm>
            <a:off x="1031553" y="395167"/>
            <a:ext cx="3833782" cy="1225260"/>
            <a:chOff x="1031553" y="395167"/>
            <a:chExt cx="3833782" cy="1225260"/>
          </a:xfrm>
        </p:grpSpPr>
        <p:sp>
          <p:nvSpPr>
            <p:cNvPr id="47" name="六边形 46"/>
            <p:cNvSpPr/>
            <p:nvPr/>
          </p:nvSpPr>
          <p:spPr bwMode="auto">
            <a:xfrm>
              <a:off x="1031553" y="395167"/>
              <a:ext cx="1421302" cy="1225260"/>
            </a:xfrm>
            <a:prstGeom prst="hexagon">
              <a:avLst/>
            </a:prstGeom>
            <a:solidFill>
              <a:schemeClr val="tx1">
                <a:lumMod val="85000"/>
                <a:lumOff val="15000"/>
              </a:schemeClr>
            </a:solidFill>
            <a:ln w="44450" cap="flat" cmpd="sng" algn="ctr">
              <a:solidFill>
                <a:srgbClr val="949494"/>
              </a:solid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68" name="任意多边形 67"/>
            <p:cNvSpPr/>
            <p:nvPr/>
          </p:nvSpPr>
          <p:spPr bwMode="auto">
            <a:xfrm>
              <a:off x="2555860" y="774725"/>
              <a:ext cx="2309475" cy="466144"/>
            </a:xfrm>
            <a:custGeom>
              <a:avLst/>
              <a:gdLst>
                <a:gd name="connsiteX0" fmla="*/ 134973 w 2309475"/>
                <a:gd name="connsiteY0" fmla="*/ 0 h 466144"/>
                <a:gd name="connsiteX1" fmla="*/ 639008 w 2309475"/>
                <a:gd name="connsiteY1" fmla="*/ 0 h 466144"/>
                <a:gd name="connsiteX2" fmla="*/ 1670467 w 2309475"/>
                <a:gd name="connsiteY2" fmla="*/ 0 h 466144"/>
                <a:gd name="connsiteX3" fmla="*/ 2174502 w 2309475"/>
                <a:gd name="connsiteY3" fmla="*/ 0 h 466144"/>
                <a:gd name="connsiteX4" fmla="*/ 2309475 w 2309475"/>
                <a:gd name="connsiteY4" fmla="*/ 233072 h 466144"/>
                <a:gd name="connsiteX5" fmla="*/ 2174502 w 2309475"/>
                <a:gd name="connsiteY5" fmla="*/ 466144 h 466144"/>
                <a:gd name="connsiteX6" fmla="*/ 1670467 w 2309475"/>
                <a:gd name="connsiteY6" fmla="*/ 466144 h 466144"/>
                <a:gd name="connsiteX7" fmla="*/ 639008 w 2309475"/>
                <a:gd name="connsiteY7" fmla="*/ 466144 h 466144"/>
                <a:gd name="connsiteX8" fmla="*/ 134973 w 2309475"/>
                <a:gd name="connsiteY8" fmla="*/ 466144 h 466144"/>
                <a:gd name="connsiteX9" fmla="*/ 0 w 2309475"/>
                <a:gd name="connsiteY9" fmla="*/ 233072 h 466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9475" h="466144">
                  <a:moveTo>
                    <a:pt x="134973" y="0"/>
                  </a:moveTo>
                  <a:lnTo>
                    <a:pt x="639008" y="0"/>
                  </a:lnTo>
                  <a:lnTo>
                    <a:pt x="1670467" y="0"/>
                  </a:lnTo>
                  <a:lnTo>
                    <a:pt x="2174502" y="0"/>
                  </a:lnTo>
                  <a:lnTo>
                    <a:pt x="2309475" y="233072"/>
                  </a:lnTo>
                  <a:lnTo>
                    <a:pt x="2174502" y="466144"/>
                  </a:lnTo>
                  <a:lnTo>
                    <a:pt x="1670467" y="466144"/>
                  </a:lnTo>
                  <a:lnTo>
                    <a:pt x="639008" y="466144"/>
                  </a:lnTo>
                  <a:lnTo>
                    <a:pt x="134973" y="466144"/>
                  </a:lnTo>
                  <a:lnTo>
                    <a:pt x="0" y="233072"/>
                  </a:lnTo>
                  <a:close/>
                </a:path>
              </a:pathLst>
            </a:custGeom>
            <a:solidFill>
              <a:schemeClr val="bg1">
                <a:lumMod val="95000"/>
              </a:schemeClr>
            </a:solidFill>
            <a:ln>
              <a:noFill/>
            </a:ln>
          </p:spPr>
          <p:txBody>
            <a:bodyPr vert="horz" wrap="square" lIns="91440" tIns="45720" rIns="91440" bIns="45720" numCol="1" anchor="t" anchorCtr="0" compatLnSpc="1">
              <a:noAutofit/>
            </a:bodyPr>
            <a:lstStyle/>
            <a:p>
              <a:endParaRPr lang="zh-CN" altLang="en-US"/>
            </a:p>
          </p:txBody>
        </p:sp>
        <p:sp>
          <p:nvSpPr>
            <p:cNvPr id="82" name="文本框 21"/>
            <p:cNvSpPr txBox="1">
              <a:spLocks noChangeArrowheads="1"/>
            </p:cNvSpPr>
            <p:nvPr/>
          </p:nvSpPr>
          <p:spPr bwMode="auto">
            <a:xfrm>
              <a:off x="2987890" y="857977"/>
              <a:ext cx="1705062" cy="307777"/>
            </a:xfrm>
            <a:prstGeom prst="rect">
              <a:avLst/>
            </a:prstGeom>
            <a:noFill/>
            <a:ln>
              <a:noFill/>
            </a:ln>
            <a:effectLst>
              <a:outerShdw blurRad="800100" dist="50800" dir="16560000" sx="197000" sy="197000" algn="tl" rotWithShape="0">
                <a:prstClr val="black">
                  <a:alpha val="0"/>
                </a:prstClr>
              </a:outerShdw>
            </a:effectLst>
          </p:spPr>
          <p:txBody>
            <a:bodyPr wrap="square">
              <a:spAutoFit/>
            </a:bodyPr>
            <a:lstStyle>
              <a:defPPr>
                <a:defRPr lang="zh-CN"/>
              </a:defPPr>
              <a:lvl1pPr algn="ctr" eaLnBrk="1" hangingPunct="1">
                <a:buFont typeface="Arial" panose="020B0604020202020204" pitchFamily="34" charset="0"/>
                <a:buNone/>
                <a:defRPr sz="5400">
                  <a:gradFill flip="none" rotWithShape="1">
                    <a:gsLst>
                      <a:gs pos="51000">
                        <a:schemeClr val="bg1"/>
                      </a:gs>
                      <a:gs pos="94495">
                        <a:schemeClr val="bg1">
                          <a:lumMod val="50000"/>
                        </a:schemeClr>
                      </a:gs>
                      <a:gs pos="58000">
                        <a:schemeClr val="accent3">
                          <a:lumMod val="75000"/>
                        </a:schemeClr>
                      </a:gs>
                      <a:gs pos="0">
                        <a:schemeClr val="bg1">
                          <a:lumMod val="85000"/>
                        </a:schemeClr>
                      </a:gs>
                    </a:gsLst>
                    <a:lin ang="6600000" scaled="0"/>
                    <a:tileRect/>
                  </a:gradFill>
                  <a:effectLst>
                    <a:outerShdw blurRad="50800" dist="76200" dir="6000000" sx="98000" sy="98000" algn="tl" rotWithShape="0">
                      <a:prstClr val="black">
                        <a:alpha val="23000"/>
                      </a:prstClr>
                    </a:outerShdw>
                  </a:effectLst>
                  <a:latin typeface="方正兰亭粗黑_GBK" panose="02000000000000000000" pitchFamily="2" charset="-122"/>
                  <a:ea typeface="方正兰亭粗黑_GBK" panose="02000000000000000000" pitchFamily="2" charset="-122"/>
                </a:defRPr>
              </a:lvl1pPr>
              <a:lvl2pPr marL="742950" indent="-285750">
                <a:spcBef>
                  <a:spcPct val="20000"/>
                </a:spcBef>
                <a:buFont typeface="Arial" panose="020B0604020202020204" pitchFamily="34" charset="0"/>
                <a:buChar char="–"/>
                <a:defRPr sz="2800">
                  <a:latin typeface="Calibri" panose="020F0502020204030204" pitchFamily="34" charset="0"/>
                </a:defRPr>
              </a:lvl2pPr>
              <a:lvl3pPr marL="1143000" indent="-228600">
                <a:spcBef>
                  <a:spcPct val="20000"/>
                </a:spcBef>
                <a:buFont typeface="Arial" panose="020B0604020202020204" pitchFamily="34" charset="0"/>
                <a:buChar char="•"/>
                <a:defRPr sz="2400">
                  <a:latin typeface="Calibri" panose="020F0502020204030204" pitchFamily="34" charset="0"/>
                </a:defRPr>
              </a:lvl3pPr>
              <a:lvl4pPr marL="1600200" indent="-228600">
                <a:spcBef>
                  <a:spcPct val="20000"/>
                </a:spcBef>
                <a:buFont typeface="Arial" panose="020B0604020202020204" pitchFamily="34" charset="0"/>
                <a:buChar char="–"/>
                <a:defRPr sz="2000">
                  <a:latin typeface="Calibri" panose="020F0502020204030204" pitchFamily="34" charset="0"/>
                </a:defRPr>
              </a:lvl4pPr>
              <a:lvl5pPr marL="2057400" indent="-228600">
                <a:spcBef>
                  <a:spcPct val="20000"/>
                </a:spcBef>
                <a:buFont typeface="Arial" panose="020B0604020202020204" pitchFamily="34" charset="0"/>
                <a:buChar char="»"/>
                <a:defRPr sz="2000">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9pPr>
            </a:lstStyle>
            <a:p>
              <a:r>
                <a:rPr lang="zh-CN" altLang="en-US" sz="1400" dirty="0" smtClean="0">
                  <a:solidFill>
                    <a:schemeClr val="tx1">
                      <a:lumMod val="75000"/>
                      <a:lumOff val="25000"/>
                    </a:schemeClr>
                  </a:solidFill>
                  <a:effectLst/>
                  <a:latin typeface="方正兰亭黑_GBK" panose="02000000000000000000" pitchFamily="2" charset="-122"/>
                  <a:ea typeface="方正兰亭黑_GBK" panose="02000000000000000000" pitchFamily="2" charset="-122"/>
                </a:rPr>
                <a:t>点击此处添加标题</a:t>
              </a:r>
              <a:endParaRPr lang="zh-CN" altLang="en-US" sz="1400" dirty="0">
                <a:solidFill>
                  <a:schemeClr val="tx1">
                    <a:lumMod val="75000"/>
                    <a:lumOff val="25000"/>
                  </a:schemeClr>
                </a:solidFill>
                <a:effectLst/>
                <a:latin typeface="方正兰亭黑_GBK" panose="02000000000000000000" pitchFamily="2" charset="-122"/>
                <a:ea typeface="方正兰亭黑_GBK" panose="02000000000000000000" pitchFamily="2" charset="-122"/>
              </a:endParaRPr>
            </a:p>
          </p:txBody>
        </p:sp>
        <p:sp>
          <p:nvSpPr>
            <p:cNvPr id="83" name="Freeform 53"/>
            <p:cNvSpPr>
              <a:spLocks noEditPoints="1" noChangeArrowheads="1"/>
            </p:cNvSpPr>
            <p:nvPr/>
          </p:nvSpPr>
          <p:spPr bwMode="auto">
            <a:xfrm>
              <a:off x="2721009" y="861747"/>
              <a:ext cx="316107" cy="292100"/>
            </a:xfrm>
            <a:custGeom>
              <a:avLst/>
              <a:gdLst>
                <a:gd name="T0" fmla="*/ 2147483646 w 103"/>
                <a:gd name="T1" fmla="*/ 2147483646 h 104"/>
                <a:gd name="T2" fmla="*/ 2147483646 w 103"/>
                <a:gd name="T3" fmla="*/ 2147483646 h 104"/>
                <a:gd name="T4" fmla="*/ 2147483646 w 103"/>
                <a:gd name="T5" fmla="*/ 2147483646 h 104"/>
                <a:gd name="T6" fmla="*/ 2147483646 w 103"/>
                <a:gd name="T7" fmla="*/ 2147483646 h 104"/>
                <a:gd name="T8" fmla="*/ 2147483646 w 103"/>
                <a:gd name="T9" fmla="*/ 2147483646 h 104"/>
                <a:gd name="T10" fmla="*/ 2147483646 w 103"/>
                <a:gd name="T11" fmla="*/ 2147483646 h 104"/>
                <a:gd name="T12" fmla="*/ 2147483646 w 103"/>
                <a:gd name="T13" fmla="*/ 2147483646 h 104"/>
                <a:gd name="T14" fmla="*/ 2147483646 w 103"/>
                <a:gd name="T15" fmla="*/ 2147483646 h 104"/>
                <a:gd name="T16" fmla="*/ 2147483646 w 103"/>
                <a:gd name="T17" fmla="*/ 2147483646 h 104"/>
                <a:gd name="T18" fmla="*/ 2147483646 w 103"/>
                <a:gd name="T19" fmla="*/ 2147483646 h 104"/>
                <a:gd name="T20" fmla="*/ 2147483646 w 103"/>
                <a:gd name="T21" fmla="*/ 2147483646 h 104"/>
                <a:gd name="T22" fmla="*/ 2147483646 w 103"/>
                <a:gd name="T23" fmla="*/ 2147483646 h 104"/>
                <a:gd name="T24" fmla="*/ 2147483646 w 103"/>
                <a:gd name="T25" fmla="*/ 2147483646 h 104"/>
                <a:gd name="T26" fmla="*/ 2147483646 w 103"/>
                <a:gd name="T27" fmla="*/ 2147483646 h 104"/>
                <a:gd name="T28" fmla="*/ 2147483646 w 103"/>
                <a:gd name="T29" fmla="*/ 2147483646 h 104"/>
                <a:gd name="T30" fmla="*/ 2147483646 w 103"/>
                <a:gd name="T31" fmla="*/ 2147483646 h 104"/>
                <a:gd name="T32" fmla="*/ 2147483646 w 103"/>
                <a:gd name="T33" fmla="*/ 2147483646 h 104"/>
                <a:gd name="T34" fmla="*/ 2147483646 w 103"/>
                <a:gd name="T35" fmla="*/ 2147483646 h 104"/>
                <a:gd name="T36" fmla="*/ 2147483646 w 103"/>
                <a:gd name="T37" fmla="*/ 2147483646 h 104"/>
                <a:gd name="T38" fmla="*/ 2147483646 w 103"/>
                <a:gd name="T39" fmla="*/ 2147483646 h 104"/>
                <a:gd name="T40" fmla="*/ 2147483646 w 103"/>
                <a:gd name="T41" fmla="*/ 2147483646 h 104"/>
                <a:gd name="T42" fmla="*/ 2147483646 w 103"/>
                <a:gd name="T43" fmla="*/ 2147483646 h 104"/>
                <a:gd name="T44" fmla="*/ 2147483646 w 103"/>
                <a:gd name="T45" fmla="*/ 2147483646 h 104"/>
                <a:gd name="T46" fmla="*/ 2147483646 w 103"/>
                <a:gd name="T47" fmla="*/ 2147483646 h 104"/>
                <a:gd name="T48" fmla="*/ 2147483646 w 103"/>
                <a:gd name="T49" fmla="*/ 2147483646 h 104"/>
                <a:gd name="T50" fmla="*/ 2147483646 w 103"/>
                <a:gd name="T51" fmla="*/ 2147483646 h 104"/>
                <a:gd name="T52" fmla="*/ 2147483646 w 103"/>
                <a:gd name="T53" fmla="*/ 2147483646 h 104"/>
                <a:gd name="T54" fmla="*/ 2147483646 w 103"/>
                <a:gd name="T55" fmla="*/ 2147483646 h 104"/>
                <a:gd name="T56" fmla="*/ 2147483646 w 103"/>
                <a:gd name="T57" fmla="*/ 2147483646 h 104"/>
                <a:gd name="T58" fmla="*/ 2147483646 w 103"/>
                <a:gd name="T59" fmla="*/ 2147483646 h 104"/>
                <a:gd name="T60" fmla="*/ 2147483646 w 103"/>
                <a:gd name="T61" fmla="*/ 2147483646 h 104"/>
                <a:gd name="T62" fmla="*/ 2147483646 w 103"/>
                <a:gd name="T63" fmla="*/ 2147483646 h 104"/>
                <a:gd name="T64" fmla="*/ 2147483646 w 103"/>
                <a:gd name="T65" fmla="*/ 2147483646 h 104"/>
                <a:gd name="T66" fmla="*/ 2147483646 w 103"/>
                <a:gd name="T67" fmla="*/ 2147483646 h 104"/>
                <a:gd name="T68" fmla="*/ 2147483646 w 103"/>
                <a:gd name="T69" fmla="*/ 2147483646 h 104"/>
                <a:gd name="T70" fmla="*/ 2147483646 w 103"/>
                <a:gd name="T71" fmla="*/ 2147483646 h 104"/>
                <a:gd name="T72" fmla="*/ 2147483646 w 103"/>
                <a:gd name="T73" fmla="*/ 2147483646 h 104"/>
                <a:gd name="T74" fmla="*/ 2147483646 w 103"/>
                <a:gd name="T75" fmla="*/ 2147483646 h 104"/>
                <a:gd name="T76" fmla="*/ 2147483646 w 103"/>
                <a:gd name="T77" fmla="*/ 2147483646 h 104"/>
                <a:gd name="T78" fmla="*/ 2147483646 w 103"/>
                <a:gd name="T79" fmla="*/ 2147483646 h 104"/>
                <a:gd name="T80" fmla="*/ 2147483646 w 103"/>
                <a:gd name="T81" fmla="*/ 2147483646 h 104"/>
                <a:gd name="T82" fmla="*/ 2147483646 w 103"/>
                <a:gd name="T83" fmla="*/ 2147483646 h 104"/>
                <a:gd name="T84" fmla="*/ 2147483646 w 103"/>
                <a:gd name="T85" fmla="*/ 2147483646 h 104"/>
                <a:gd name="T86" fmla="*/ 2147483646 w 103"/>
                <a:gd name="T87" fmla="*/ 2147483646 h 104"/>
                <a:gd name="T88" fmla="*/ 2147483646 w 103"/>
                <a:gd name="T89" fmla="*/ 2147483646 h 104"/>
                <a:gd name="T90" fmla="*/ 2147483646 w 103"/>
                <a:gd name="T91" fmla="*/ 2147483646 h 104"/>
                <a:gd name="T92" fmla="*/ 2147483646 w 103"/>
                <a:gd name="T93" fmla="*/ 2147483646 h 104"/>
                <a:gd name="T94" fmla="*/ 2147483646 w 103"/>
                <a:gd name="T95" fmla="*/ 2147483646 h 104"/>
                <a:gd name="T96" fmla="*/ 2147483646 w 103"/>
                <a:gd name="T97" fmla="*/ 2147483646 h 104"/>
                <a:gd name="T98" fmla="*/ 2147483646 w 103"/>
                <a:gd name="T99" fmla="*/ 2147483646 h 104"/>
                <a:gd name="T100" fmla="*/ 2147483646 w 103"/>
                <a:gd name="T101" fmla="*/ 2147483646 h 104"/>
                <a:gd name="T102" fmla="*/ 2147483646 w 103"/>
                <a:gd name="T103" fmla="*/ 2147483646 h 104"/>
                <a:gd name="T104" fmla="*/ 2147483646 w 103"/>
                <a:gd name="T105" fmla="*/ 2147483646 h 104"/>
                <a:gd name="T106" fmla="*/ 2147483646 w 103"/>
                <a:gd name="T107" fmla="*/ 2147483646 h 104"/>
                <a:gd name="T108" fmla="*/ 2147483646 w 103"/>
                <a:gd name="T109" fmla="*/ 2147483646 h 104"/>
                <a:gd name="T110" fmla="*/ 2147483646 w 103"/>
                <a:gd name="T111" fmla="*/ 2147483646 h 104"/>
                <a:gd name="T112" fmla="*/ 2147483646 w 103"/>
                <a:gd name="T113" fmla="*/ 2147483646 h 104"/>
                <a:gd name="T114" fmla="*/ 2147483646 w 103"/>
                <a:gd name="T115" fmla="*/ 2147483646 h 104"/>
                <a:gd name="T116" fmla="*/ 2147483646 w 103"/>
                <a:gd name="T117" fmla="*/ 2147483646 h 104"/>
                <a:gd name="T118" fmla="*/ 2147483646 w 103"/>
                <a:gd name="T119" fmla="*/ 2147483646 h 104"/>
                <a:gd name="T120" fmla="*/ 0 w 103"/>
                <a:gd name="T121" fmla="*/ 2147483646 h 104"/>
                <a:gd name="T122" fmla="*/ 2147483646 w 103"/>
                <a:gd name="T123" fmla="*/ 2147483646 h 10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103"/>
                <a:gd name="T187" fmla="*/ 0 h 104"/>
                <a:gd name="T188" fmla="*/ 103 w 103"/>
                <a:gd name="T189" fmla="*/ 104 h 104"/>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103" h="104">
                  <a:moveTo>
                    <a:pt x="35" y="39"/>
                  </a:moveTo>
                  <a:cubicBezTo>
                    <a:pt x="35" y="32"/>
                    <a:pt x="34" y="27"/>
                    <a:pt x="37" y="19"/>
                  </a:cubicBezTo>
                  <a:cubicBezTo>
                    <a:pt x="45" y="31"/>
                    <a:pt x="58" y="23"/>
                    <a:pt x="68" y="20"/>
                  </a:cubicBezTo>
                  <a:cubicBezTo>
                    <a:pt x="69" y="26"/>
                    <a:pt x="69" y="31"/>
                    <a:pt x="69" y="39"/>
                  </a:cubicBezTo>
                  <a:cubicBezTo>
                    <a:pt x="76" y="33"/>
                    <a:pt x="76" y="16"/>
                    <a:pt x="72" y="10"/>
                  </a:cubicBezTo>
                  <a:cubicBezTo>
                    <a:pt x="65" y="0"/>
                    <a:pt x="40" y="0"/>
                    <a:pt x="33" y="8"/>
                  </a:cubicBezTo>
                  <a:cubicBezTo>
                    <a:pt x="30" y="12"/>
                    <a:pt x="26" y="34"/>
                    <a:pt x="35" y="39"/>
                  </a:cubicBezTo>
                  <a:close/>
                  <a:moveTo>
                    <a:pt x="5" y="67"/>
                  </a:moveTo>
                  <a:cubicBezTo>
                    <a:pt x="13" y="64"/>
                    <a:pt x="20" y="62"/>
                    <a:pt x="28" y="59"/>
                  </a:cubicBezTo>
                  <a:cubicBezTo>
                    <a:pt x="27" y="76"/>
                    <a:pt x="27" y="76"/>
                    <a:pt x="27" y="76"/>
                  </a:cubicBezTo>
                  <a:cubicBezTo>
                    <a:pt x="31" y="75"/>
                    <a:pt x="31" y="75"/>
                    <a:pt x="31" y="75"/>
                  </a:cubicBezTo>
                  <a:cubicBezTo>
                    <a:pt x="28" y="78"/>
                    <a:pt x="28" y="78"/>
                    <a:pt x="28" y="78"/>
                  </a:cubicBezTo>
                  <a:cubicBezTo>
                    <a:pt x="28" y="79"/>
                    <a:pt x="28" y="79"/>
                    <a:pt x="28" y="79"/>
                  </a:cubicBezTo>
                  <a:cubicBezTo>
                    <a:pt x="28" y="79"/>
                    <a:pt x="35" y="92"/>
                    <a:pt x="40" y="100"/>
                  </a:cubicBezTo>
                  <a:cubicBezTo>
                    <a:pt x="41" y="101"/>
                    <a:pt x="42" y="101"/>
                    <a:pt x="43" y="102"/>
                  </a:cubicBezTo>
                  <a:cubicBezTo>
                    <a:pt x="39" y="95"/>
                    <a:pt x="32" y="82"/>
                    <a:pt x="30" y="79"/>
                  </a:cubicBezTo>
                  <a:cubicBezTo>
                    <a:pt x="35" y="74"/>
                    <a:pt x="35" y="74"/>
                    <a:pt x="35" y="74"/>
                  </a:cubicBezTo>
                  <a:cubicBezTo>
                    <a:pt x="34" y="73"/>
                    <a:pt x="34" y="73"/>
                    <a:pt x="34" y="73"/>
                  </a:cubicBezTo>
                  <a:cubicBezTo>
                    <a:pt x="29" y="73"/>
                    <a:pt x="29" y="73"/>
                    <a:pt x="29" y="73"/>
                  </a:cubicBezTo>
                  <a:cubicBezTo>
                    <a:pt x="29" y="59"/>
                    <a:pt x="29" y="59"/>
                    <a:pt x="29" y="59"/>
                  </a:cubicBezTo>
                  <a:cubicBezTo>
                    <a:pt x="32" y="57"/>
                    <a:pt x="37" y="55"/>
                    <a:pt x="39" y="53"/>
                  </a:cubicBezTo>
                  <a:cubicBezTo>
                    <a:pt x="40" y="53"/>
                    <a:pt x="40" y="53"/>
                    <a:pt x="40" y="53"/>
                  </a:cubicBezTo>
                  <a:cubicBezTo>
                    <a:pt x="40" y="67"/>
                    <a:pt x="40" y="67"/>
                    <a:pt x="40" y="67"/>
                  </a:cubicBezTo>
                  <a:cubicBezTo>
                    <a:pt x="46" y="83"/>
                    <a:pt x="46" y="83"/>
                    <a:pt x="46" y="83"/>
                  </a:cubicBezTo>
                  <a:cubicBezTo>
                    <a:pt x="50" y="67"/>
                    <a:pt x="50" y="67"/>
                    <a:pt x="50" y="67"/>
                  </a:cubicBezTo>
                  <a:cubicBezTo>
                    <a:pt x="48" y="64"/>
                    <a:pt x="48" y="64"/>
                    <a:pt x="48" y="64"/>
                  </a:cubicBezTo>
                  <a:cubicBezTo>
                    <a:pt x="49" y="60"/>
                    <a:pt x="49" y="60"/>
                    <a:pt x="49" y="60"/>
                  </a:cubicBezTo>
                  <a:cubicBezTo>
                    <a:pt x="56" y="60"/>
                    <a:pt x="56" y="60"/>
                    <a:pt x="56" y="60"/>
                  </a:cubicBezTo>
                  <a:cubicBezTo>
                    <a:pt x="58" y="64"/>
                    <a:pt x="58" y="64"/>
                    <a:pt x="58" y="64"/>
                  </a:cubicBezTo>
                  <a:cubicBezTo>
                    <a:pt x="56" y="67"/>
                    <a:pt x="56" y="67"/>
                    <a:pt x="56" y="67"/>
                  </a:cubicBezTo>
                  <a:cubicBezTo>
                    <a:pt x="59" y="83"/>
                    <a:pt x="59" y="83"/>
                    <a:pt x="59" y="83"/>
                  </a:cubicBezTo>
                  <a:cubicBezTo>
                    <a:pt x="65" y="68"/>
                    <a:pt x="65" y="68"/>
                    <a:pt x="65" y="68"/>
                  </a:cubicBezTo>
                  <a:cubicBezTo>
                    <a:pt x="66" y="54"/>
                    <a:pt x="66" y="54"/>
                    <a:pt x="66" y="54"/>
                  </a:cubicBezTo>
                  <a:cubicBezTo>
                    <a:pt x="69" y="56"/>
                    <a:pt x="72" y="58"/>
                    <a:pt x="74" y="59"/>
                  </a:cubicBezTo>
                  <a:cubicBezTo>
                    <a:pt x="75" y="73"/>
                    <a:pt x="75" y="73"/>
                    <a:pt x="75" y="73"/>
                  </a:cubicBezTo>
                  <a:cubicBezTo>
                    <a:pt x="70" y="73"/>
                    <a:pt x="70" y="73"/>
                    <a:pt x="70" y="73"/>
                  </a:cubicBezTo>
                  <a:cubicBezTo>
                    <a:pt x="69" y="74"/>
                    <a:pt x="69" y="74"/>
                    <a:pt x="69" y="74"/>
                  </a:cubicBezTo>
                  <a:cubicBezTo>
                    <a:pt x="74" y="79"/>
                    <a:pt x="74" y="79"/>
                    <a:pt x="74" y="79"/>
                  </a:cubicBezTo>
                  <a:cubicBezTo>
                    <a:pt x="72" y="81"/>
                    <a:pt x="67" y="91"/>
                    <a:pt x="63" y="98"/>
                  </a:cubicBezTo>
                  <a:cubicBezTo>
                    <a:pt x="63" y="98"/>
                    <a:pt x="63" y="98"/>
                    <a:pt x="63" y="98"/>
                  </a:cubicBezTo>
                  <a:cubicBezTo>
                    <a:pt x="63" y="98"/>
                    <a:pt x="63" y="98"/>
                    <a:pt x="63" y="98"/>
                  </a:cubicBezTo>
                  <a:cubicBezTo>
                    <a:pt x="62" y="100"/>
                    <a:pt x="62" y="101"/>
                    <a:pt x="61" y="102"/>
                  </a:cubicBezTo>
                  <a:cubicBezTo>
                    <a:pt x="62" y="101"/>
                    <a:pt x="63" y="101"/>
                    <a:pt x="63" y="100"/>
                  </a:cubicBezTo>
                  <a:cubicBezTo>
                    <a:pt x="69" y="92"/>
                    <a:pt x="75" y="79"/>
                    <a:pt x="76" y="79"/>
                  </a:cubicBezTo>
                  <a:cubicBezTo>
                    <a:pt x="76" y="78"/>
                    <a:pt x="76" y="78"/>
                    <a:pt x="76" y="78"/>
                  </a:cubicBezTo>
                  <a:cubicBezTo>
                    <a:pt x="72" y="75"/>
                    <a:pt x="72" y="75"/>
                    <a:pt x="72" y="75"/>
                  </a:cubicBezTo>
                  <a:cubicBezTo>
                    <a:pt x="77" y="76"/>
                    <a:pt x="77" y="76"/>
                    <a:pt x="77" y="76"/>
                  </a:cubicBezTo>
                  <a:cubicBezTo>
                    <a:pt x="75" y="59"/>
                    <a:pt x="75" y="59"/>
                    <a:pt x="75" y="59"/>
                  </a:cubicBezTo>
                  <a:cubicBezTo>
                    <a:pt x="98" y="67"/>
                    <a:pt x="98" y="67"/>
                    <a:pt x="98" y="67"/>
                  </a:cubicBezTo>
                  <a:cubicBezTo>
                    <a:pt x="103" y="77"/>
                    <a:pt x="103" y="90"/>
                    <a:pt x="103" y="104"/>
                  </a:cubicBezTo>
                  <a:cubicBezTo>
                    <a:pt x="85" y="104"/>
                    <a:pt x="85" y="104"/>
                    <a:pt x="85" y="104"/>
                  </a:cubicBezTo>
                  <a:cubicBezTo>
                    <a:pt x="85" y="91"/>
                    <a:pt x="85" y="91"/>
                    <a:pt x="85" y="91"/>
                  </a:cubicBezTo>
                  <a:cubicBezTo>
                    <a:pt x="84" y="92"/>
                    <a:pt x="84" y="92"/>
                    <a:pt x="84" y="92"/>
                  </a:cubicBezTo>
                  <a:cubicBezTo>
                    <a:pt x="80" y="104"/>
                    <a:pt x="80" y="104"/>
                    <a:pt x="80" y="104"/>
                  </a:cubicBezTo>
                  <a:cubicBezTo>
                    <a:pt x="56" y="104"/>
                    <a:pt x="56" y="104"/>
                    <a:pt x="56" y="104"/>
                  </a:cubicBezTo>
                  <a:cubicBezTo>
                    <a:pt x="50" y="104"/>
                    <a:pt x="50" y="104"/>
                    <a:pt x="50" y="104"/>
                  </a:cubicBezTo>
                  <a:cubicBezTo>
                    <a:pt x="25" y="104"/>
                    <a:pt x="25" y="104"/>
                    <a:pt x="25" y="104"/>
                  </a:cubicBezTo>
                  <a:cubicBezTo>
                    <a:pt x="21" y="92"/>
                    <a:pt x="21" y="92"/>
                    <a:pt x="21" y="92"/>
                  </a:cubicBezTo>
                  <a:cubicBezTo>
                    <a:pt x="20" y="91"/>
                    <a:pt x="20" y="91"/>
                    <a:pt x="20" y="91"/>
                  </a:cubicBezTo>
                  <a:cubicBezTo>
                    <a:pt x="20" y="104"/>
                    <a:pt x="20" y="104"/>
                    <a:pt x="20" y="104"/>
                  </a:cubicBezTo>
                  <a:cubicBezTo>
                    <a:pt x="0" y="104"/>
                    <a:pt x="0" y="104"/>
                    <a:pt x="0" y="104"/>
                  </a:cubicBezTo>
                  <a:cubicBezTo>
                    <a:pt x="0" y="86"/>
                    <a:pt x="1" y="74"/>
                    <a:pt x="5" y="67"/>
                  </a:cubicBezTo>
                  <a:close/>
                </a:path>
              </a:pathLst>
            </a:custGeom>
            <a:solidFill>
              <a:srgbClr val="6FB5BC"/>
            </a:solidFill>
            <a:ln>
              <a:noFill/>
            </a:ln>
          </p:spPr>
          <p:txBody>
            <a:bodyPr/>
            <a:lstStyle/>
            <a:p>
              <a:endParaRPr lang="zh-CN" altLang="en-US"/>
            </a:p>
          </p:txBody>
        </p:sp>
      </p:grpSp>
      <p:grpSp>
        <p:nvGrpSpPr>
          <p:cNvPr id="21" name="组合 20"/>
          <p:cNvGrpSpPr/>
          <p:nvPr/>
        </p:nvGrpSpPr>
        <p:grpSpPr>
          <a:xfrm>
            <a:off x="1230764" y="514948"/>
            <a:ext cx="1022880" cy="904722"/>
            <a:chOff x="1203982" y="514948"/>
            <a:chExt cx="1022880" cy="904722"/>
          </a:xfrm>
        </p:grpSpPr>
        <p:sp>
          <p:nvSpPr>
            <p:cNvPr id="79" name="目录文字"/>
            <p:cNvSpPr txBox="1"/>
            <p:nvPr/>
          </p:nvSpPr>
          <p:spPr>
            <a:xfrm>
              <a:off x="1259770" y="514948"/>
              <a:ext cx="911305" cy="769441"/>
            </a:xfrm>
            <a:prstGeom prst="rect">
              <a:avLst/>
            </a:prstGeom>
            <a:noFill/>
            <a:ln>
              <a:noFill/>
            </a:ln>
            <a:effectLst>
              <a:outerShdw blurRad="800100" dist="50800" dir="16560000" sx="197000" sy="197000" algn="tl" rotWithShape="0">
                <a:prstClr val="black">
                  <a:alpha val="0"/>
                </a:prstClr>
              </a:outerShdw>
            </a:effectLst>
          </p:spPr>
          <p:txBody>
            <a:bodyPr wrap="square">
              <a:spAutoFit/>
            </a:bodyPr>
            <a:lstStyle>
              <a:defPPr>
                <a:defRPr lang="zh-CN"/>
              </a:defPPr>
              <a:lvl1pPr eaLnBrk="1" hangingPunct="1">
                <a:buFont typeface="Arial" panose="020B0604020202020204" pitchFamily="34" charset="0"/>
                <a:buNone/>
                <a:defRPr sz="3600">
                  <a:gradFill flip="none" rotWithShape="1">
                    <a:gsLst>
                      <a:gs pos="51000">
                        <a:schemeClr val="bg1"/>
                      </a:gs>
                      <a:gs pos="94495">
                        <a:schemeClr val="bg1">
                          <a:lumMod val="50000"/>
                        </a:schemeClr>
                      </a:gs>
                      <a:gs pos="58000">
                        <a:schemeClr val="accent3">
                          <a:lumMod val="75000"/>
                        </a:schemeClr>
                      </a:gs>
                      <a:gs pos="0">
                        <a:schemeClr val="bg1">
                          <a:lumMod val="85000"/>
                        </a:schemeClr>
                      </a:gs>
                    </a:gsLst>
                    <a:lin ang="2700000" scaled="1"/>
                    <a:tileRect/>
                  </a:gradFill>
                  <a:effectLst>
                    <a:outerShdw blurRad="50800" dist="76200" dir="6000000" sx="98000" sy="98000" algn="tl" rotWithShape="0">
                      <a:prstClr val="black">
                        <a:alpha val="23000"/>
                      </a:prstClr>
                    </a:outerShdw>
                  </a:effectLst>
                  <a:latin typeface="方正兰亭粗黑_GBK" panose="02000000000000000000" pitchFamily="2" charset="-122"/>
                  <a:ea typeface="方正兰亭粗黑_GBK" panose="02000000000000000000" pitchFamily="2" charset="-122"/>
                </a:defRPr>
              </a:lvl1pPr>
              <a:lvl2pPr marL="742950" indent="-285750">
                <a:spcBef>
                  <a:spcPct val="20000"/>
                </a:spcBef>
                <a:buFont typeface="Arial" panose="020B0604020202020204" pitchFamily="34" charset="0"/>
                <a:buChar char="–"/>
                <a:defRPr sz="2800">
                  <a:latin typeface="Calibri" panose="020F0502020204030204" pitchFamily="34" charset="0"/>
                </a:defRPr>
              </a:lvl2pPr>
              <a:lvl3pPr marL="1143000" indent="-228600">
                <a:spcBef>
                  <a:spcPct val="20000"/>
                </a:spcBef>
                <a:buFont typeface="Arial" panose="020B0604020202020204" pitchFamily="34" charset="0"/>
                <a:buChar char="•"/>
                <a:defRPr sz="2400">
                  <a:latin typeface="Calibri" panose="020F0502020204030204" pitchFamily="34" charset="0"/>
                </a:defRPr>
              </a:lvl3pPr>
              <a:lvl4pPr marL="1600200" indent="-228600">
                <a:spcBef>
                  <a:spcPct val="20000"/>
                </a:spcBef>
                <a:buFont typeface="Arial" panose="020B0604020202020204" pitchFamily="34" charset="0"/>
                <a:buChar char="–"/>
                <a:defRPr sz="2000">
                  <a:latin typeface="Calibri" panose="020F0502020204030204" pitchFamily="34" charset="0"/>
                </a:defRPr>
              </a:lvl4pPr>
              <a:lvl5pPr marL="2057400" indent="-228600">
                <a:spcBef>
                  <a:spcPct val="20000"/>
                </a:spcBef>
                <a:buFont typeface="Arial" panose="020B0604020202020204" pitchFamily="34" charset="0"/>
                <a:buChar char="»"/>
                <a:defRPr sz="2000">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9pPr>
            </a:lstStyle>
            <a:p>
              <a:pPr algn="ctr"/>
              <a:r>
                <a:rPr lang="en-US" altLang="zh-CN" sz="4400" b="1" dirty="0" smtClean="0">
                  <a:solidFill>
                    <a:srgbClr val="9BC742"/>
                  </a:solidFill>
                  <a:effectLst>
                    <a:outerShdw blurRad="50800" dist="38100" dir="2700000" algn="tl" rotWithShape="0">
                      <a:prstClr val="black">
                        <a:alpha val="40000"/>
                      </a:prstClr>
                    </a:outerShdw>
                  </a:effectLst>
                  <a:latin typeface="Verdana" panose="020B0604030504040204" pitchFamily="34" charset="0"/>
                  <a:ea typeface="Verdana" panose="020B0604030504040204" pitchFamily="34" charset="0"/>
                  <a:cs typeface="Verdana" panose="020B0604030504040204" pitchFamily="34" charset="0"/>
                </a:rPr>
                <a:t>A</a:t>
              </a:r>
              <a:endParaRPr lang="en-US" altLang="zh-CN" sz="4400" b="1" dirty="0">
                <a:solidFill>
                  <a:srgbClr val="9BC742"/>
                </a:solidFill>
                <a:effectLst>
                  <a:outerShdw blurRad="50800" dist="38100" dir="2700000" algn="tl" rotWithShape="0">
                    <a:prstClr val="black">
                      <a:alpha val="40000"/>
                    </a:prstClr>
                  </a:outerShdw>
                </a:effectLst>
                <a:latin typeface="Verdana" panose="020B0604030504040204" pitchFamily="34" charset="0"/>
                <a:ea typeface="Verdana" panose="020B0604030504040204" pitchFamily="34" charset="0"/>
                <a:cs typeface="Verdana" panose="020B0604030504040204" pitchFamily="34" charset="0"/>
              </a:endParaRPr>
            </a:p>
          </p:txBody>
        </p:sp>
        <p:sp>
          <p:nvSpPr>
            <p:cNvPr id="80" name="文本框 21"/>
            <p:cNvSpPr txBox="1">
              <a:spLocks noChangeArrowheads="1"/>
            </p:cNvSpPr>
            <p:nvPr/>
          </p:nvSpPr>
          <p:spPr bwMode="auto">
            <a:xfrm>
              <a:off x="1203982" y="1165754"/>
              <a:ext cx="1022880" cy="253916"/>
            </a:xfrm>
            <a:prstGeom prst="rect">
              <a:avLst/>
            </a:prstGeom>
            <a:noFill/>
            <a:ln>
              <a:noFill/>
            </a:ln>
            <a:effectLst>
              <a:outerShdw blurRad="800100" dist="50800" dir="16560000" sx="197000" sy="197000" algn="tl" rotWithShape="0">
                <a:prstClr val="black">
                  <a:alpha val="0"/>
                </a:prstClr>
              </a:outerShdw>
            </a:effectLst>
          </p:spPr>
          <p:txBody>
            <a:bodyPr wrap="square">
              <a:spAutoFit/>
            </a:bodyPr>
            <a:lstStyle>
              <a:defPPr>
                <a:defRPr lang="zh-CN"/>
              </a:defPPr>
              <a:lvl1pPr eaLnBrk="1" hangingPunct="1">
                <a:buFont typeface="Arial" panose="020B0604020202020204" pitchFamily="34" charset="0"/>
                <a:buNone/>
                <a:defRPr sz="1100">
                  <a:solidFill>
                    <a:srgbClr val="9BC742"/>
                  </a:solidFill>
                  <a:effectLst/>
                  <a:latin typeface="方正兰亭黑_GBK" panose="02000000000000000000" pitchFamily="2" charset="-122"/>
                  <a:ea typeface="方正兰亭黑_GBK" panose="02000000000000000000" pitchFamily="2" charset="-122"/>
                </a:defRPr>
              </a:lvl1pPr>
              <a:lvl2pPr marL="742950" indent="-285750">
                <a:spcBef>
                  <a:spcPct val="20000"/>
                </a:spcBef>
                <a:buFont typeface="Arial" panose="020B0604020202020204" pitchFamily="34" charset="0"/>
                <a:buChar char="–"/>
                <a:defRPr sz="2800">
                  <a:latin typeface="Calibri" panose="020F0502020204030204" pitchFamily="34" charset="0"/>
                </a:defRPr>
              </a:lvl2pPr>
              <a:lvl3pPr marL="1143000" indent="-228600">
                <a:spcBef>
                  <a:spcPct val="20000"/>
                </a:spcBef>
                <a:buFont typeface="Arial" panose="020B0604020202020204" pitchFamily="34" charset="0"/>
                <a:buChar char="•"/>
                <a:defRPr sz="2400">
                  <a:latin typeface="Calibri" panose="020F0502020204030204" pitchFamily="34" charset="0"/>
                </a:defRPr>
              </a:lvl3pPr>
              <a:lvl4pPr marL="1600200" indent="-228600">
                <a:spcBef>
                  <a:spcPct val="20000"/>
                </a:spcBef>
                <a:buFont typeface="Arial" panose="020B0604020202020204" pitchFamily="34" charset="0"/>
                <a:buChar char="–"/>
                <a:defRPr sz="2000">
                  <a:latin typeface="Calibri" panose="020F0502020204030204" pitchFamily="34" charset="0"/>
                </a:defRPr>
              </a:lvl4pPr>
              <a:lvl5pPr marL="2057400" indent="-228600">
                <a:spcBef>
                  <a:spcPct val="20000"/>
                </a:spcBef>
                <a:buFont typeface="Arial" panose="020B0604020202020204" pitchFamily="34" charset="0"/>
                <a:buChar char="»"/>
                <a:defRPr sz="2000">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9pPr>
            </a:lstStyle>
            <a:p>
              <a:pPr algn="ctr"/>
              <a:r>
                <a:rPr lang="en-US" altLang="zh-CN" sz="1050" dirty="0" smtClean="0">
                  <a:solidFill>
                    <a:schemeClr val="bg1">
                      <a:lumMod val="50000"/>
                    </a:schemeClr>
                  </a:solidFill>
                  <a:latin typeface="Arial" panose="020B0604020202020204" pitchFamily="34" charset="0"/>
                  <a:cs typeface="Arial" panose="020B0604020202020204" pitchFamily="34" charset="0"/>
                </a:rPr>
                <a:t>Add </a:t>
              </a:r>
              <a:r>
                <a:rPr lang="en-US" altLang="zh-CN" sz="1050" dirty="0">
                  <a:solidFill>
                    <a:schemeClr val="bg1">
                      <a:lumMod val="50000"/>
                    </a:schemeClr>
                  </a:solidFill>
                  <a:latin typeface="Arial" panose="020B0604020202020204" pitchFamily="34" charset="0"/>
                  <a:cs typeface="Arial" panose="020B0604020202020204" pitchFamily="34" charset="0"/>
                </a:rPr>
                <a:t>the title</a:t>
              </a:r>
              <a:endParaRPr lang="zh-CN" altLang="en-US" sz="1050" dirty="0">
                <a:solidFill>
                  <a:schemeClr val="bg1">
                    <a:lumMod val="50000"/>
                  </a:schemeClr>
                </a:solidFill>
                <a:latin typeface="Arial" panose="020B0604020202020204" pitchFamily="34" charset="0"/>
                <a:cs typeface="Arial" panose="020B0604020202020204" pitchFamily="34" charset="0"/>
              </a:endParaRPr>
            </a:p>
          </p:txBody>
        </p:sp>
      </p:grpSp>
      <p:grpSp>
        <p:nvGrpSpPr>
          <p:cNvPr id="7" name="组合 6"/>
          <p:cNvGrpSpPr/>
          <p:nvPr/>
        </p:nvGrpSpPr>
        <p:grpSpPr>
          <a:xfrm>
            <a:off x="4222054" y="1432144"/>
            <a:ext cx="3833782" cy="1225260"/>
            <a:chOff x="4222054" y="1432144"/>
            <a:chExt cx="3833782" cy="1225260"/>
          </a:xfrm>
        </p:grpSpPr>
        <p:sp>
          <p:nvSpPr>
            <p:cNvPr id="103" name="六边形 102"/>
            <p:cNvSpPr/>
            <p:nvPr/>
          </p:nvSpPr>
          <p:spPr bwMode="auto">
            <a:xfrm>
              <a:off x="4222054" y="1432144"/>
              <a:ext cx="1421302" cy="1225260"/>
            </a:xfrm>
            <a:prstGeom prst="hexagon">
              <a:avLst/>
            </a:prstGeom>
            <a:solidFill>
              <a:schemeClr val="tx1">
                <a:lumMod val="75000"/>
                <a:lumOff val="25000"/>
              </a:schemeClr>
            </a:solidFill>
            <a:ln w="44450" cap="flat" cmpd="sng" algn="ctr">
              <a:solidFill>
                <a:srgbClr val="949494"/>
              </a:solid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104" name="任意多边形 103"/>
            <p:cNvSpPr/>
            <p:nvPr/>
          </p:nvSpPr>
          <p:spPr bwMode="auto">
            <a:xfrm>
              <a:off x="5746361" y="1811702"/>
              <a:ext cx="2309475" cy="466144"/>
            </a:xfrm>
            <a:custGeom>
              <a:avLst/>
              <a:gdLst>
                <a:gd name="connsiteX0" fmla="*/ 134973 w 2309475"/>
                <a:gd name="connsiteY0" fmla="*/ 0 h 466144"/>
                <a:gd name="connsiteX1" fmla="*/ 639008 w 2309475"/>
                <a:gd name="connsiteY1" fmla="*/ 0 h 466144"/>
                <a:gd name="connsiteX2" fmla="*/ 1670467 w 2309475"/>
                <a:gd name="connsiteY2" fmla="*/ 0 h 466144"/>
                <a:gd name="connsiteX3" fmla="*/ 2174502 w 2309475"/>
                <a:gd name="connsiteY3" fmla="*/ 0 h 466144"/>
                <a:gd name="connsiteX4" fmla="*/ 2309475 w 2309475"/>
                <a:gd name="connsiteY4" fmla="*/ 233072 h 466144"/>
                <a:gd name="connsiteX5" fmla="*/ 2174502 w 2309475"/>
                <a:gd name="connsiteY5" fmla="*/ 466144 h 466144"/>
                <a:gd name="connsiteX6" fmla="*/ 1670467 w 2309475"/>
                <a:gd name="connsiteY6" fmla="*/ 466144 h 466144"/>
                <a:gd name="connsiteX7" fmla="*/ 639008 w 2309475"/>
                <a:gd name="connsiteY7" fmla="*/ 466144 h 466144"/>
                <a:gd name="connsiteX8" fmla="*/ 134973 w 2309475"/>
                <a:gd name="connsiteY8" fmla="*/ 466144 h 466144"/>
                <a:gd name="connsiteX9" fmla="*/ 0 w 2309475"/>
                <a:gd name="connsiteY9" fmla="*/ 233072 h 466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9475" h="466144">
                  <a:moveTo>
                    <a:pt x="134973" y="0"/>
                  </a:moveTo>
                  <a:lnTo>
                    <a:pt x="639008" y="0"/>
                  </a:lnTo>
                  <a:lnTo>
                    <a:pt x="1670467" y="0"/>
                  </a:lnTo>
                  <a:lnTo>
                    <a:pt x="2174502" y="0"/>
                  </a:lnTo>
                  <a:lnTo>
                    <a:pt x="2309475" y="233072"/>
                  </a:lnTo>
                  <a:lnTo>
                    <a:pt x="2174502" y="466144"/>
                  </a:lnTo>
                  <a:lnTo>
                    <a:pt x="1670467" y="466144"/>
                  </a:lnTo>
                  <a:lnTo>
                    <a:pt x="639008" y="466144"/>
                  </a:lnTo>
                  <a:lnTo>
                    <a:pt x="134973" y="466144"/>
                  </a:lnTo>
                  <a:lnTo>
                    <a:pt x="0" y="233072"/>
                  </a:lnTo>
                  <a:close/>
                </a:path>
              </a:pathLst>
            </a:custGeom>
            <a:solidFill>
              <a:schemeClr val="bg1">
                <a:lumMod val="95000"/>
              </a:schemeClr>
            </a:solidFill>
            <a:ln>
              <a:noFill/>
            </a:ln>
          </p:spPr>
          <p:txBody>
            <a:bodyPr vert="horz" wrap="square" lIns="91440" tIns="45720" rIns="91440" bIns="45720" numCol="1" anchor="t" anchorCtr="0" compatLnSpc="1">
              <a:noAutofit/>
            </a:bodyPr>
            <a:lstStyle/>
            <a:p>
              <a:endParaRPr lang="zh-CN" altLang="en-US"/>
            </a:p>
          </p:txBody>
        </p:sp>
        <p:sp>
          <p:nvSpPr>
            <p:cNvPr id="106" name="文本框 21"/>
            <p:cNvSpPr txBox="1">
              <a:spLocks noChangeArrowheads="1"/>
            </p:cNvSpPr>
            <p:nvPr/>
          </p:nvSpPr>
          <p:spPr bwMode="auto">
            <a:xfrm>
              <a:off x="6178391" y="1894954"/>
              <a:ext cx="1705062" cy="307777"/>
            </a:xfrm>
            <a:prstGeom prst="rect">
              <a:avLst/>
            </a:prstGeom>
            <a:noFill/>
            <a:ln>
              <a:noFill/>
            </a:ln>
            <a:effectLst>
              <a:outerShdw blurRad="800100" dist="50800" dir="16560000" sx="197000" sy="197000" algn="tl" rotWithShape="0">
                <a:prstClr val="black">
                  <a:alpha val="0"/>
                </a:prstClr>
              </a:outerShdw>
            </a:effectLst>
          </p:spPr>
          <p:txBody>
            <a:bodyPr wrap="square">
              <a:spAutoFit/>
            </a:bodyPr>
            <a:lstStyle>
              <a:defPPr>
                <a:defRPr lang="zh-CN"/>
              </a:defPPr>
              <a:lvl1pPr algn="ctr" eaLnBrk="1" hangingPunct="1">
                <a:buFont typeface="Arial" panose="020B0604020202020204" pitchFamily="34" charset="0"/>
                <a:buNone/>
                <a:defRPr sz="5400">
                  <a:gradFill flip="none" rotWithShape="1">
                    <a:gsLst>
                      <a:gs pos="51000">
                        <a:schemeClr val="bg1"/>
                      </a:gs>
                      <a:gs pos="94495">
                        <a:schemeClr val="bg1">
                          <a:lumMod val="50000"/>
                        </a:schemeClr>
                      </a:gs>
                      <a:gs pos="58000">
                        <a:schemeClr val="accent3">
                          <a:lumMod val="75000"/>
                        </a:schemeClr>
                      </a:gs>
                      <a:gs pos="0">
                        <a:schemeClr val="bg1">
                          <a:lumMod val="85000"/>
                        </a:schemeClr>
                      </a:gs>
                    </a:gsLst>
                    <a:lin ang="6600000" scaled="0"/>
                    <a:tileRect/>
                  </a:gradFill>
                  <a:effectLst>
                    <a:outerShdw blurRad="50800" dist="76200" dir="6000000" sx="98000" sy="98000" algn="tl" rotWithShape="0">
                      <a:prstClr val="black">
                        <a:alpha val="23000"/>
                      </a:prstClr>
                    </a:outerShdw>
                  </a:effectLst>
                  <a:latin typeface="方正兰亭粗黑_GBK" panose="02000000000000000000" pitchFamily="2" charset="-122"/>
                  <a:ea typeface="方正兰亭粗黑_GBK" panose="02000000000000000000" pitchFamily="2" charset="-122"/>
                </a:defRPr>
              </a:lvl1pPr>
              <a:lvl2pPr marL="742950" indent="-285750">
                <a:spcBef>
                  <a:spcPct val="20000"/>
                </a:spcBef>
                <a:buFont typeface="Arial" panose="020B0604020202020204" pitchFamily="34" charset="0"/>
                <a:buChar char="–"/>
                <a:defRPr sz="2800">
                  <a:latin typeface="Calibri" panose="020F0502020204030204" pitchFamily="34" charset="0"/>
                </a:defRPr>
              </a:lvl2pPr>
              <a:lvl3pPr marL="1143000" indent="-228600">
                <a:spcBef>
                  <a:spcPct val="20000"/>
                </a:spcBef>
                <a:buFont typeface="Arial" panose="020B0604020202020204" pitchFamily="34" charset="0"/>
                <a:buChar char="•"/>
                <a:defRPr sz="2400">
                  <a:latin typeface="Calibri" panose="020F0502020204030204" pitchFamily="34" charset="0"/>
                </a:defRPr>
              </a:lvl3pPr>
              <a:lvl4pPr marL="1600200" indent="-228600">
                <a:spcBef>
                  <a:spcPct val="20000"/>
                </a:spcBef>
                <a:buFont typeface="Arial" panose="020B0604020202020204" pitchFamily="34" charset="0"/>
                <a:buChar char="–"/>
                <a:defRPr sz="2000">
                  <a:latin typeface="Calibri" panose="020F0502020204030204" pitchFamily="34" charset="0"/>
                </a:defRPr>
              </a:lvl4pPr>
              <a:lvl5pPr marL="2057400" indent="-228600">
                <a:spcBef>
                  <a:spcPct val="20000"/>
                </a:spcBef>
                <a:buFont typeface="Arial" panose="020B0604020202020204" pitchFamily="34" charset="0"/>
                <a:buChar char="»"/>
                <a:defRPr sz="2000">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9pPr>
            </a:lstStyle>
            <a:p>
              <a:r>
                <a:rPr lang="zh-CN" altLang="en-US" sz="1400" dirty="0" smtClean="0">
                  <a:solidFill>
                    <a:schemeClr val="tx1">
                      <a:lumMod val="75000"/>
                      <a:lumOff val="25000"/>
                    </a:schemeClr>
                  </a:solidFill>
                  <a:effectLst/>
                  <a:latin typeface="方正兰亭黑_GBK" panose="02000000000000000000" pitchFamily="2" charset="-122"/>
                  <a:ea typeface="方正兰亭黑_GBK" panose="02000000000000000000" pitchFamily="2" charset="-122"/>
                </a:rPr>
                <a:t>点击此处添加标题</a:t>
              </a:r>
              <a:endParaRPr lang="zh-CN" altLang="en-US" sz="1400" dirty="0">
                <a:solidFill>
                  <a:schemeClr val="tx1">
                    <a:lumMod val="75000"/>
                    <a:lumOff val="25000"/>
                  </a:schemeClr>
                </a:solidFill>
                <a:effectLst/>
                <a:latin typeface="方正兰亭黑_GBK" panose="02000000000000000000" pitchFamily="2" charset="-122"/>
                <a:ea typeface="方正兰亭黑_GBK" panose="02000000000000000000" pitchFamily="2" charset="-122"/>
              </a:endParaRPr>
            </a:p>
          </p:txBody>
        </p:sp>
        <p:sp>
          <p:nvSpPr>
            <p:cNvPr id="85" name="Freeform 30"/>
            <p:cNvSpPr>
              <a:spLocks noEditPoints="1" noChangeArrowheads="1"/>
            </p:cNvSpPr>
            <p:nvPr/>
          </p:nvSpPr>
          <p:spPr bwMode="auto">
            <a:xfrm>
              <a:off x="5959619" y="1923149"/>
              <a:ext cx="262133" cy="273050"/>
            </a:xfrm>
            <a:custGeom>
              <a:avLst/>
              <a:gdLst>
                <a:gd name="T0" fmla="*/ 2147483646 w 74"/>
                <a:gd name="T1" fmla="*/ 0 h 97"/>
                <a:gd name="T2" fmla="*/ 2147483646 w 74"/>
                <a:gd name="T3" fmla="*/ 2147483646 h 97"/>
                <a:gd name="T4" fmla="*/ 2147483646 w 74"/>
                <a:gd name="T5" fmla="*/ 2147483646 h 97"/>
                <a:gd name="T6" fmla="*/ 2147483646 w 74"/>
                <a:gd name="T7" fmla="*/ 2147483646 h 97"/>
                <a:gd name="T8" fmla="*/ 2147483646 w 74"/>
                <a:gd name="T9" fmla="*/ 2147483646 h 97"/>
                <a:gd name="T10" fmla="*/ 2147483646 w 74"/>
                <a:gd name="T11" fmla="*/ 2147483646 h 97"/>
                <a:gd name="T12" fmla="*/ 2147483646 w 74"/>
                <a:gd name="T13" fmla="*/ 2147483646 h 97"/>
                <a:gd name="T14" fmla="*/ 2147483646 w 74"/>
                <a:gd name="T15" fmla="*/ 2147483646 h 97"/>
                <a:gd name="T16" fmla="*/ 2147483646 w 74"/>
                <a:gd name="T17" fmla="*/ 2147483646 h 97"/>
                <a:gd name="T18" fmla="*/ 2147483646 w 74"/>
                <a:gd name="T19" fmla="*/ 2147483646 h 97"/>
                <a:gd name="T20" fmla="*/ 2147483646 w 74"/>
                <a:gd name="T21" fmla="*/ 2147483646 h 97"/>
                <a:gd name="T22" fmla="*/ 2147483646 w 74"/>
                <a:gd name="T23" fmla="*/ 2147483646 h 97"/>
                <a:gd name="T24" fmla="*/ 2147483646 w 74"/>
                <a:gd name="T25" fmla="*/ 2147483646 h 97"/>
                <a:gd name="T26" fmla="*/ 2147483646 w 74"/>
                <a:gd name="T27" fmla="*/ 2147483646 h 97"/>
                <a:gd name="T28" fmla="*/ 2147483646 w 74"/>
                <a:gd name="T29" fmla="*/ 2147483646 h 97"/>
                <a:gd name="T30" fmla="*/ 0 w 74"/>
                <a:gd name="T31" fmla="*/ 2147483646 h 97"/>
                <a:gd name="T32" fmla="*/ 2147483646 w 74"/>
                <a:gd name="T33" fmla="*/ 2147483646 h 97"/>
                <a:gd name="T34" fmla="*/ 2147483646 w 74"/>
                <a:gd name="T35" fmla="*/ 0 h 97"/>
                <a:gd name="T36" fmla="*/ 2147483646 w 74"/>
                <a:gd name="T37" fmla="*/ 2147483646 h 97"/>
                <a:gd name="T38" fmla="*/ 2147483646 w 74"/>
                <a:gd name="T39" fmla="*/ 2147483646 h 97"/>
                <a:gd name="T40" fmla="*/ 2147483646 w 74"/>
                <a:gd name="T41" fmla="*/ 2147483646 h 97"/>
                <a:gd name="T42" fmla="*/ 2147483646 w 74"/>
                <a:gd name="T43" fmla="*/ 2147483646 h 97"/>
                <a:gd name="T44" fmla="*/ 2147483646 w 74"/>
                <a:gd name="T45" fmla="*/ 2147483646 h 97"/>
                <a:gd name="T46" fmla="*/ 2147483646 w 74"/>
                <a:gd name="T47" fmla="*/ 2147483646 h 97"/>
                <a:gd name="T48" fmla="*/ 2147483646 w 74"/>
                <a:gd name="T49" fmla="*/ 2147483646 h 97"/>
                <a:gd name="T50" fmla="*/ 2147483646 w 74"/>
                <a:gd name="T51" fmla="*/ 2147483646 h 97"/>
                <a:gd name="T52" fmla="*/ 2147483646 w 74"/>
                <a:gd name="T53" fmla="*/ 2147483646 h 97"/>
                <a:gd name="T54" fmla="*/ 2147483646 w 74"/>
                <a:gd name="T55" fmla="*/ 2147483646 h 97"/>
                <a:gd name="T56" fmla="*/ 2147483646 w 74"/>
                <a:gd name="T57" fmla="*/ 2147483646 h 97"/>
                <a:gd name="T58" fmla="*/ 2147483646 w 74"/>
                <a:gd name="T59" fmla="*/ 2147483646 h 97"/>
                <a:gd name="T60" fmla="*/ 2147483646 w 74"/>
                <a:gd name="T61" fmla="*/ 2147483646 h 97"/>
                <a:gd name="T62" fmla="*/ 2147483646 w 74"/>
                <a:gd name="T63" fmla="*/ 2147483646 h 97"/>
                <a:gd name="T64" fmla="*/ 2147483646 w 74"/>
                <a:gd name="T65" fmla="*/ 2147483646 h 97"/>
                <a:gd name="T66" fmla="*/ 2147483646 w 74"/>
                <a:gd name="T67" fmla="*/ 2147483646 h 97"/>
                <a:gd name="T68" fmla="*/ 2147483646 w 74"/>
                <a:gd name="T69" fmla="*/ 2147483646 h 97"/>
                <a:gd name="T70" fmla="*/ 2147483646 w 74"/>
                <a:gd name="T71" fmla="*/ 2147483646 h 97"/>
                <a:gd name="T72" fmla="*/ 2147483646 w 74"/>
                <a:gd name="T73" fmla="*/ 2147483646 h 97"/>
                <a:gd name="T74" fmla="*/ 2147483646 w 74"/>
                <a:gd name="T75" fmla="*/ 2147483646 h 97"/>
                <a:gd name="T76" fmla="*/ 2147483646 w 74"/>
                <a:gd name="T77" fmla="*/ 2147483646 h 97"/>
                <a:gd name="T78" fmla="*/ 2147483646 w 74"/>
                <a:gd name="T79" fmla="*/ 2147483646 h 97"/>
                <a:gd name="T80" fmla="*/ 2147483646 w 74"/>
                <a:gd name="T81" fmla="*/ 2147483646 h 97"/>
                <a:gd name="T82" fmla="*/ 2147483646 w 74"/>
                <a:gd name="T83" fmla="*/ 2147483646 h 97"/>
                <a:gd name="T84" fmla="*/ 2147483646 w 74"/>
                <a:gd name="T85" fmla="*/ 2147483646 h 97"/>
                <a:gd name="T86" fmla="*/ 2147483646 w 74"/>
                <a:gd name="T87" fmla="*/ 2147483646 h 97"/>
                <a:gd name="T88" fmla="*/ 2147483646 w 74"/>
                <a:gd name="T89" fmla="*/ 2147483646 h 97"/>
                <a:gd name="T90" fmla="*/ 2147483646 w 74"/>
                <a:gd name="T91" fmla="*/ 2147483646 h 97"/>
                <a:gd name="T92" fmla="*/ 2147483646 w 74"/>
                <a:gd name="T93" fmla="*/ 2147483646 h 97"/>
                <a:gd name="T94" fmla="*/ 2147483646 w 74"/>
                <a:gd name="T95" fmla="*/ 2147483646 h 97"/>
                <a:gd name="T96" fmla="*/ 2147483646 w 74"/>
                <a:gd name="T97" fmla="*/ 2147483646 h 97"/>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74"/>
                <a:gd name="T148" fmla="*/ 0 h 97"/>
                <a:gd name="T149" fmla="*/ 74 w 74"/>
                <a:gd name="T150" fmla="*/ 97 h 97"/>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74" h="97">
                  <a:moveTo>
                    <a:pt x="21" y="0"/>
                  </a:moveTo>
                  <a:cubicBezTo>
                    <a:pt x="60" y="0"/>
                    <a:pt x="60" y="0"/>
                    <a:pt x="60" y="0"/>
                  </a:cubicBezTo>
                  <a:cubicBezTo>
                    <a:pt x="64" y="0"/>
                    <a:pt x="66" y="1"/>
                    <a:pt x="68" y="3"/>
                  </a:cubicBezTo>
                  <a:cubicBezTo>
                    <a:pt x="70" y="5"/>
                    <a:pt x="72" y="8"/>
                    <a:pt x="72" y="11"/>
                  </a:cubicBezTo>
                  <a:cubicBezTo>
                    <a:pt x="72" y="56"/>
                    <a:pt x="72" y="56"/>
                    <a:pt x="72" y="56"/>
                  </a:cubicBezTo>
                  <a:cubicBezTo>
                    <a:pt x="71" y="55"/>
                    <a:pt x="70" y="53"/>
                    <a:pt x="70" y="52"/>
                  </a:cubicBezTo>
                  <a:cubicBezTo>
                    <a:pt x="68" y="50"/>
                    <a:pt x="66" y="48"/>
                    <a:pt x="63" y="47"/>
                  </a:cubicBezTo>
                  <a:cubicBezTo>
                    <a:pt x="63" y="11"/>
                    <a:pt x="63" y="11"/>
                    <a:pt x="63" y="11"/>
                  </a:cubicBezTo>
                  <a:cubicBezTo>
                    <a:pt x="63" y="10"/>
                    <a:pt x="63" y="9"/>
                    <a:pt x="62" y="9"/>
                  </a:cubicBezTo>
                  <a:cubicBezTo>
                    <a:pt x="62" y="8"/>
                    <a:pt x="61" y="8"/>
                    <a:pt x="60" y="8"/>
                  </a:cubicBezTo>
                  <a:cubicBezTo>
                    <a:pt x="25" y="8"/>
                    <a:pt x="25" y="8"/>
                    <a:pt x="25" y="8"/>
                  </a:cubicBezTo>
                  <a:cubicBezTo>
                    <a:pt x="26" y="11"/>
                    <a:pt x="26" y="11"/>
                    <a:pt x="26" y="11"/>
                  </a:cubicBezTo>
                  <a:cubicBezTo>
                    <a:pt x="26" y="14"/>
                    <a:pt x="26" y="14"/>
                    <a:pt x="26" y="14"/>
                  </a:cubicBezTo>
                  <a:cubicBezTo>
                    <a:pt x="26" y="16"/>
                    <a:pt x="26" y="17"/>
                    <a:pt x="26" y="18"/>
                  </a:cubicBezTo>
                  <a:cubicBezTo>
                    <a:pt x="26" y="19"/>
                    <a:pt x="25" y="21"/>
                    <a:pt x="23" y="22"/>
                  </a:cubicBezTo>
                  <a:cubicBezTo>
                    <a:pt x="22" y="23"/>
                    <a:pt x="21" y="24"/>
                    <a:pt x="19" y="24"/>
                  </a:cubicBezTo>
                  <a:cubicBezTo>
                    <a:pt x="18" y="24"/>
                    <a:pt x="17" y="24"/>
                    <a:pt x="16" y="24"/>
                  </a:cubicBezTo>
                  <a:cubicBezTo>
                    <a:pt x="12" y="24"/>
                    <a:pt x="12" y="24"/>
                    <a:pt x="12" y="24"/>
                  </a:cubicBezTo>
                  <a:cubicBezTo>
                    <a:pt x="8" y="23"/>
                    <a:pt x="8" y="23"/>
                    <a:pt x="8" y="23"/>
                  </a:cubicBezTo>
                  <a:cubicBezTo>
                    <a:pt x="8" y="79"/>
                    <a:pt x="8" y="79"/>
                    <a:pt x="8" y="79"/>
                  </a:cubicBezTo>
                  <a:cubicBezTo>
                    <a:pt x="8" y="80"/>
                    <a:pt x="9" y="80"/>
                    <a:pt x="9" y="81"/>
                  </a:cubicBezTo>
                  <a:cubicBezTo>
                    <a:pt x="9" y="81"/>
                    <a:pt x="9" y="81"/>
                    <a:pt x="9" y="81"/>
                  </a:cubicBezTo>
                  <a:cubicBezTo>
                    <a:pt x="10" y="81"/>
                    <a:pt x="10" y="82"/>
                    <a:pt x="11" y="82"/>
                  </a:cubicBezTo>
                  <a:cubicBezTo>
                    <a:pt x="28" y="82"/>
                    <a:pt x="28" y="82"/>
                    <a:pt x="28" y="82"/>
                  </a:cubicBezTo>
                  <a:cubicBezTo>
                    <a:pt x="28" y="82"/>
                    <a:pt x="29" y="83"/>
                    <a:pt x="29" y="84"/>
                  </a:cubicBezTo>
                  <a:cubicBezTo>
                    <a:pt x="31" y="86"/>
                    <a:pt x="34" y="88"/>
                    <a:pt x="37" y="90"/>
                  </a:cubicBezTo>
                  <a:cubicBezTo>
                    <a:pt x="11" y="90"/>
                    <a:pt x="11" y="90"/>
                    <a:pt x="11" y="90"/>
                  </a:cubicBezTo>
                  <a:cubicBezTo>
                    <a:pt x="8" y="90"/>
                    <a:pt x="5" y="89"/>
                    <a:pt x="3" y="87"/>
                  </a:cubicBezTo>
                  <a:cubicBezTo>
                    <a:pt x="3" y="87"/>
                    <a:pt x="3" y="87"/>
                    <a:pt x="3" y="87"/>
                  </a:cubicBezTo>
                  <a:cubicBezTo>
                    <a:pt x="3" y="87"/>
                    <a:pt x="3" y="87"/>
                    <a:pt x="3" y="87"/>
                  </a:cubicBezTo>
                  <a:cubicBezTo>
                    <a:pt x="1" y="85"/>
                    <a:pt x="0" y="82"/>
                    <a:pt x="0" y="79"/>
                  </a:cubicBezTo>
                  <a:cubicBezTo>
                    <a:pt x="0" y="20"/>
                    <a:pt x="0" y="20"/>
                    <a:pt x="0" y="20"/>
                  </a:cubicBezTo>
                  <a:cubicBezTo>
                    <a:pt x="0" y="18"/>
                    <a:pt x="0" y="18"/>
                    <a:pt x="0" y="18"/>
                  </a:cubicBezTo>
                  <a:cubicBezTo>
                    <a:pt x="1" y="17"/>
                    <a:pt x="1" y="17"/>
                    <a:pt x="1" y="17"/>
                  </a:cubicBezTo>
                  <a:cubicBezTo>
                    <a:pt x="18" y="1"/>
                    <a:pt x="18" y="1"/>
                    <a:pt x="18" y="1"/>
                  </a:cubicBezTo>
                  <a:cubicBezTo>
                    <a:pt x="19" y="0"/>
                    <a:pt x="19" y="0"/>
                    <a:pt x="19" y="0"/>
                  </a:cubicBezTo>
                  <a:cubicBezTo>
                    <a:pt x="21" y="0"/>
                    <a:pt x="21" y="0"/>
                    <a:pt x="21" y="0"/>
                  </a:cubicBezTo>
                  <a:close/>
                  <a:moveTo>
                    <a:pt x="17" y="52"/>
                  </a:moveTo>
                  <a:cubicBezTo>
                    <a:pt x="17" y="56"/>
                    <a:pt x="17" y="56"/>
                    <a:pt x="17" y="56"/>
                  </a:cubicBezTo>
                  <a:cubicBezTo>
                    <a:pt x="27" y="56"/>
                    <a:pt x="27" y="56"/>
                    <a:pt x="27" y="56"/>
                  </a:cubicBezTo>
                  <a:cubicBezTo>
                    <a:pt x="27" y="52"/>
                    <a:pt x="27" y="52"/>
                    <a:pt x="27" y="52"/>
                  </a:cubicBezTo>
                  <a:cubicBezTo>
                    <a:pt x="17" y="52"/>
                    <a:pt x="17" y="52"/>
                    <a:pt x="17" y="52"/>
                  </a:cubicBezTo>
                  <a:close/>
                  <a:moveTo>
                    <a:pt x="17" y="40"/>
                  </a:moveTo>
                  <a:cubicBezTo>
                    <a:pt x="17" y="44"/>
                    <a:pt x="17" y="44"/>
                    <a:pt x="17" y="44"/>
                  </a:cubicBezTo>
                  <a:cubicBezTo>
                    <a:pt x="56" y="44"/>
                    <a:pt x="56" y="44"/>
                    <a:pt x="56" y="44"/>
                  </a:cubicBezTo>
                  <a:cubicBezTo>
                    <a:pt x="56" y="40"/>
                    <a:pt x="56" y="40"/>
                    <a:pt x="56" y="40"/>
                  </a:cubicBezTo>
                  <a:cubicBezTo>
                    <a:pt x="17" y="40"/>
                    <a:pt x="17" y="40"/>
                    <a:pt x="17" y="40"/>
                  </a:cubicBezTo>
                  <a:close/>
                  <a:moveTo>
                    <a:pt x="17" y="28"/>
                  </a:moveTo>
                  <a:cubicBezTo>
                    <a:pt x="17" y="33"/>
                    <a:pt x="17" y="33"/>
                    <a:pt x="17" y="33"/>
                  </a:cubicBezTo>
                  <a:cubicBezTo>
                    <a:pt x="56" y="33"/>
                    <a:pt x="56" y="33"/>
                    <a:pt x="56" y="33"/>
                  </a:cubicBezTo>
                  <a:cubicBezTo>
                    <a:pt x="56" y="28"/>
                    <a:pt x="56" y="28"/>
                    <a:pt x="56" y="28"/>
                  </a:cubicBezTo>
                  <a:cubicBezTo>
                    <a:pt x="17" y="28"/>
                    <a:pt x="17" y="28"/>
                    <a:pt x="17" y="28"/>
                  </a:cubicBezTo>
                  <a:close/>
                  <a:moveTo>
                    <a:pt x="34" y="17"/>
                  </a:moveTo>
                  <a:cubicBezTo>
                    <a:pt x="34" y="22"/>
                    <a:pt x="34" y="22"/>
                    <a:pt x="34" y="22"/>
                  </a:cubicBezTo>
                  <a:cubicBezTo>
                    <a:pt x="56" y="22"/>
                    <a:pt x="56" y="22"/>
                    <a:pt x="56" y="22"/>
                  </a:cubicBezTo>
                  <a:cubicBezTo>
                    <a:pt x="56" y="17"/>
                    <a:pt x="56" y="17"/>
                    <a:pt x="56" y="17"/>
                  </a:cubicBezTo>
                  <a:cubicBezTo>
                    <a:pt x="34" y="17"/>
                    <a:pt x="34" y="17"/>
                    <a:pt x="34" y="17"/>
                  </a:cubicBezTo>
                  <a:close/>
                  <a:moveTo>
                    <a:pt x="41" y="69"/>
                  </a:moveTo>
                  <a:cubicBezTo>
                    <a:pt x="43" y="64"/>
                    <a:pt x="48" y="61"/>
                    <a:pt x="55" y="60"/>
                  </a:cubicBezTo>
                  <a:cubicBezTo>
                    <a:pt x="48" y="56"/>
                    <a:pt x="39" y="62"/>
                    <a:pt x="41" y="69"/>
                  </a:cubicBezTo>
                  <a:close/>
                  <a:moveTo>
                    <a:pt x="38" y="54"/>
                  </a:moveTo>
                  <a:cubicBezTo>
                    <a:pt x="34" y="57"/>
                    <a:pt x="32" y="61"/>
                    <a:pt x="31" y="66"/>
                  </a:cubicBezTo>
                  <a:cubicBezTo>
                    <a:pt x="31" y="70"/>
                    <a:pt x="32" y="75"/>
                    <a:pt x="35" y="79"/>
                  </a:cubicBezTo>
                  <a:cubicBezTo>
                    <a:pt x="38" y="83"/>
                    <a:pt x="43" y="86"/>
                    <a:pt x="47" y="86"/>
                  </a:cubicBezTo>
                  <a:cubicBezTo>
                    <a:pt x="51" y="87"/>
                    <a:pt x="55" y="86"/>
                    <a:pt x="58" y="84"/>
                  </a:cubicBezTo>
                  <a:cubicBezTo>
                    <a:pt x="58" y="85"/>
                    <a:pt x="58" y="86"/>
                    <a:pt x="59" y="87"/>
                  </a:cubicBezTo>
                  <a:cubicBezTo>
                    <a:pt x="65" y="95"/>
                    <a:pt x="65" y="95"/>
                    <a:pt x="65" y="95"/>
                  </a:cubicBezTo>
                  <a:cubicBezTo>
                    <a:pt x="67" y="97"/>
                    <a:pt x="69" y="97"/>
                    <a:pt x="71" y="96"/>
                  </a:cubicBezTo>
                  <a:cubicBezTo>
                    <a:pt x="71" y="96"/>
                    <a:pt x="71" y="96"/>
                    <a:pt x="71" y="96"/>
                  </a:cubicBezTo>
                  <a:cubicBezTo>
                    <a:pt x="73" y="94"/>
                    <a:pt x="74" y="91"/>
                    <a:pt x="72" y="90"/>
                  </a:cubicBezTo>
                  <a:cubicBezTo>
                    <a:pt x="66" y="82"/>
                    <a:pt x="66" y="82"/>
                    <a:pt x="66" y="82"/>
                  </a:cubicBezTo>
                  <a:cubicBezTo>
                    <a:pt x="65" y="81"/>
                    <a:pt x="64" y="80"/>
                    <a:pt x="63" y="80"/>
                  </a:cubicBezTo>
                  <a:cubicBezTo>
                    <a:pt x="66" y="77"/>
                    <a:pt x="67" y="74"/>
                    <a:pt x="68" y="70"/>
                  </a:cubicBezTo>
                  <a:cubicBezTo>
                    <a:pt x="68" y="66"/>
                    <a:pt x="67" y="61"/>
                    <a:pt x="64" y="57"/>
                  </a:cubicBezTo>
                  <a:cubicBezTo>
                    <a:pt x="61" y="53"/>
                    <a:pt x="56" y="50"/>
                    <a:pt x="52" y="50"/>
                  </a:cubicBezTo>
                  <a:cubicBezTo>
                    <a:pt x="47" y="49"/>
                    <a:pt x="42" y="50"/>
                    <a:pt x="38" y="54"/>
                  </a:cubicBezTo>
                  <a:close/>
                  <a:moveTo>
                    <a:pt x="51" y="56"/>
                  </a:moveTo>
                  <a:cubicBezTo>
                    <a:pt x="48" y="56"/>
                    <a:pt x="45" y="56"/>
                    <a:pt x="42" y="58"/>
                  </a:cubicBezTo>
                  <a:cubicBezTo>
                    <a:pt x="39" y="61"/>
                    <a:pt x="38" y="63"/>
                    <a:pt x="37" y="67"/>
                  </a:cubicBezTo>
                  <a:cubicBezTo>
                    <a:pt x="37" y="70"/>
                    <a:pt x="38" y="73"/>
                    <a:pt x="40" y="76"/>
                  </a:cubicBezTo>
                  <a:cubicBezTo>
                    <a:pt x="42" y="78"/>
                    <a:pt x="45" y="80"/>
                    <a:pt x="48" y="80"/>
                  </a:cubicBezTo>
                  <a:cubicBezTo>
                    <a:pt x="51" y="80"/>
                    <a:pt x="54" y="80"/>
                    <a:pt x="57" y="78"/>
                  </a:cubicBezTo>
                  <a:cubicBezTo>
                    <a:pt x="60" y="76"/>
                    <a:pt x="61" y="73"/>
                    <a:pt x="61" y="69"/>
                  </a:cubicBezTo>
                  <a:cubicBezTo>
                    <a:pt x="62" y="66"/>
                    <a:pt x="61" y="63"/>
                    <a:pt x="59" y="61"/>
                  </a:cubicBezTo>
                  <a:cubicBezTo>
                    <a:pt x="57" y="58"/>
                    <a:pt x="54" y="56"/>
                    <a:pt x="51" y="56"/>
                  </a:cubicBezTo>
                  <a:close/>
                  <a:moveTo>
                    <a:pt x="21" y="9"/>
                  </a:moveTo>
                  <a:cubicBezTo>
                    <a:pt x="11" y="19"/>
                    <a:pt x="11" y="19"/>
                    <a:pt x="11" y="19"/>
                  </a:cubicBezTo>
                  <a:cubicBezTo>
                    <a:pt x="13" y="19"/>
                    <a:pt x="13" y="19"/>
                    <a:pt x="13" y="19"/>
                  </a:cubicBezTo>
                  <a:cubicBezTo>
                    <a:pt x="17" y="20"/>
                    <a:pt x="17" y="20"/>
                    <a:pt x="17" y="20"/>
                  </a:cubicBezTo>
                  <a:cubicBezTo>
                    <a:pt x="17" y="20"/>
                    <a:pt x="17" y="20"/>
                    <a:pt x="17" y="20"/>
                  </a:cubicBezTo>
                  <a:cubicBezTo>
                    <a:pt x="17" y="20"/>
                    <a:pt x="17" y="20"/>
                    <a:pt x="17" y="20"/>
                  </a:cubicBezTo>
                  <a:cubicBezTo>
                    <a:pt x="17" y="20"/>
                    <a:pt x="18" y="20"/>
                    <a:pt x="18" y="20"/>
                  </a:cubicBezTo>
                  <a:cubicBezTo>
                    <a:pt x="19" y="20"/>
                    <a:pt x="20" y="19"/>
                    <a:pt x="21" y="19"/>
                  </a:cubicBezTo>
                  <a:cubicBezTo>
                    <a:pt x="21" y="18"/>
                    <a:pt x="22" y="17"/>
                    <a:pt x="22" y="17"/>
                  </a:cubicBezTo>
                  <a:cubicBezTo>
                    <a:pt x="22" y="16"/>
                    <a:pt x="22" y="16"/>
                    <a:pt x="22" y="15"/>
                  </a:cubicBezTo>
                  <a:cubicBezTo>
                    <a:pt x="22" y="15"/>
                    <a:pt x="22" y="15"/>
                    <a:pt x="22" y="15"/>
                  </a:cubicBezTo>
                  <a:cubicBezTo>
                    <a:pt x="22" y="15"/>
                    <a:pt x="22" y="15"/>
                    <a:pt x="22" y="15"/>
                  </a:cubicBezTo>
                  <a:cubicBezTo>
                    <a:pt x="21" y="11"/>
                    <a:pt x="21" y="11"/>
                    <a:pt x="21" y="11"/>
                  </a:cubicBezTo>
                  <a:lnTo>
                    <a:pt x="21" y="9"/>
                  </a:lnTo>
                  <a:close/>
                </a:path>
              </a:pathLst>
            </a:custGeom>
            <a:solidFill>
              <a:srgbClr val="6FB5BC"/>
            </a:solidFill>
            <a:ln>
              <a:noFill/>
            </a:ln>
          </p:spPr>
          <p:txBody>
            <a:bodyPr/>
            <a:lstStyle/>
            <a:p>
              <a:endParaRPr lang="zh-CN" altLang="en-US"/>
            </a:p>
          </p:txBody>
        </p:sp>
      </p:grpSp>
      <p:grpSp>
        <p:nvGrpSpPr>
          <p:cNvPr id="91" name="组合 90"/>
          <p:cNvGrpSpPr/>
          <p:nvPr/>
        </p:nvGrpSpPr>
        <p:grpSpPr>
          <a:xfrm>
            <a:off x="1230764" y="2603226"/>
            <a:ext cx="1022880" cy="904722"/>
            <a:chOff x="1203982" y="514948"/>
            <a:chExt cx="1022880" cy="904722"/>
          </a:xfrm>
        </p:grpSpPr>
        <p:sp>
          <p:nvSpPr>
            <p:cNvPr id="93" name="目录文字"/>
            <p:cNvSpPr txBox="1"/>
            <p:nvPr/>
          </p:nvSpPr>
          <p:spPr>
            <a:xfrm>
              <a:off x="1259770" y="514948"/>
              <a:ext cx="911305" cy="769441"/>
            </a:xfrm>
            <a:prstGeom prst="rect">
              <a:avLst/>
            </a:prstGeom>
            <a:noFill/>
            <a:ln>
              <a:noFill/>
            </a:ln>
            <a:effectLst>
              <a:outerShdw blurRad="800100" dist="50800" dir="16560000" sx="197000" sy="197000" algn="tl" rotWithShape="0">
                <a:prstClr val="black">
                  <a:alpha val="0"/>
                </a:prstClr>
              </a:outerShdw>
            </a:effectLst>
          </p:spPr>
          <p:txBody>
            <a:bodyPr wrap="square">
              <a:spAutoFit/>
            </a:bodyPr>
            <a:lstStyle>
              <a:defPPr>
                <a:defRPr lang="zh-CN"/>
              </a:defPPr>
              <a:lvl1pPr eaLnBrk="1" hangingPunct="1">
                <a:buFont typeface="Arial" panose="020B0604020202020204" pitchFamily="34" charset="0"/>
                <a:buNone/>
                <a:defRPr sz="3600">
                  <a:gradFill flip="none" rotWithShape="1">
                    <a:gsLst>
                      <a:gs pos="51000">
                        <a:schemeClr val="bg1"/>
                      </a:gs>
                      <a:gs pos="94495">
                        <a:schemeClr val="bg1">
                          <a:lumMod val="50000"/>
                        </a:schemeClr>
                      </a:gs>
                      <a:gs pos="58000">
                        <a:schemeClr val="accent3">
                          <a:lumMod val="75000"/>
                        </a:schemeClr>
                      </a:gs>
                      <a:gs pos="0">
                        <a:schemeClr val="bg1">
                          <a:lumMod val="85000"/>
                        </a:schemeClr>
                      </a:gs>
                    </a:gsLst>
                    <a:lin ang="2700000" scaled="1"/>
                    <a:tileRect/>
                  </a:gradFill>
                  <a:effectLst>
                    <a:outerShdw blurRad="50800" dist="76200" dir="6000000" sx="98000" sy="98000" algn="tl" rotWithShape="0">
                      <a:prstClr val="black">
                        <a:alpha val="23000"/>
                      </a:prstClr>
                    </a:outerShdw>
                  </a:effectLst>
                  <a:latin typeface="方正兰亭粗黑_GBK" panose="02000000000000000000" pitchFamily="2" charset="-122"/>
                  <a:ea typeface="方正兰亭粗黑_GBK" panose="02000000000000000000" pitchFamily="2" charset="-122"/>
                </a:defRPr>
              </a:lvl1pPr>
              <a:lvl2pPr marL="742950" indent="-285750">
                <a:spcBef>
                  <a:spcPct val="20000"/>
                </a:spcBef>
                <a:buFont typeface="Arial" panose="020B0604020202020204" pitchFamily="34" charset="0"/>
                <a:buChar char="–"/>
                <a:defRPr sz="2800">
                  <a:latin typeface="Calibri" panose="020F0502020204030204" pitchFamily="34" charset="0"/>
                </a:defRPr>
              </a:lvl2pPr>
              <a:lvl3pPr marL="1143000" indent="-228600">
                <a:spcBef>
                  <a:spcPct val="20000"/>
                </a:spcBef>
                <a:buFont typeface="Arial" panose="020B0604020202020204" pitchFamily="34" charset="0"/>
                <a:buChar char="•"/>
                <a:defRPr sz="2400">
                  <a:latin typeface="Calibri" panose="020F0502020204030204" pitchFamily="34" charset="0"/>
                </a:defRPr>
              </a:lvl3pPr>
              <a:lvl4pPr marL="1600200" indent="-228600">
                <a:spcBef>
                  <a:spcPct val="20000"/>
                </a:spcBef>
                <a:buFont typeface="Arial" panose="020B0604020202020204" pitchFamily="34" charset="0"/>
                <a:buChar char="–"/>
                <a:defRPr sz="2000">
                  <a:latin typeface="Calibri" panose="020F0502020204030204" pitchFamily="34" charset="0"/>
                </a:defRPr>
              </a:lvl4pPr>
              <a:lvl5pPr marL="2057400" indent="-228600">
                <a:spcBef>
                  <a:spcPct val="20000"/>
                </a:spcBef>
                <a:buFont typeface="Arial" panose="020B0604020202020204" pitchFamily="34" charset="0"/>
                <a:buChar char="»"/>
                <a:defRPr sz="2000">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9pPr>
            </a:lstStyle>
            <a:p>
              <a:pPr algn="ctr"/>
              <a:r>
                <a:rPr lang="en-US" altLang="zh-CN" sz="4400" b="1" dirty="0" smtClean="0">
                  <a:solidFill>
                    <a:srgbClr val="9BC742"/>
                  </a:solidFill>
                  <a:effectLst>
                    <a:outerShdw blurRad="50800" dist="38100" dir="2700000" algn="tl" rotWithShape="0">
                      <a:prstClr val="black">
                        <a:alpha val="40000"/>
                      </a:prstClr>
                    </a:outerShdw>
                  </a:effectLst>
                  <a:latin typeface="Verdana" panose="020B0604030504040204" pitchFamily="34" charset="0"/>
                  <a:ea typeface="Verdana" panose="020B0604030504040204" pitchFamily="34" charset="0"/>
                  <a:cs typeface="Verdana" panose="020B0604030504040204" pitchFamily="34" charset="0"/>
                </a:rPr>
                <a:t>C</a:t>
              </a:r>
              <a:endParaRPr lang="en-US" altLang="zh-CN" sz="4400" b="1" dirty="0">
                <a:solidFill>
                  <a:srgbClr val="9BC742"/>
                </a:solidFill>
                <a:effectLst>
                  <a:outerShdw blurRad="50800" dist="38100" dir="2700000" algn="tl" rotWithShape="0">
                    <a:prstClr val="black">
                      <a:alpha val="40000"/>
                    </a:prstClr>
                  </a:outerShdw>
                </a:effectLst>
                <a:latin typeface="Verdana" panose="020B0604030504040204" pitchFamily="34" charset="0"/>
                <a:ea typeface="Verdana" panose="020B0604030504040204" pitchFamily="34" charset="0"/>
                <a:cs typeface="Verdana" panose="020B0604030504040204" pitchFamily="34" charset="0"/>
              </a:endParaRPr>
            </a:p>
          </p:txBody>
        </p:sp>
        <p:sp>
          <p:nvSpPr>
            <p:cNvPr id="94" name="文本框 21"/>
            <p:cNvSpPr txBox="1">
              <a:spLocks noChangeArrowheads="1"/>
            </p:cNvSpPr>
            <p:nvPr/>
          </p:nvSpPr>
          <p:spPr bwMode="auto">
            <a:xfrm>
              <a:off x="1203982" y="1165754"/>
              <a:ext cx="1022880" cy="253916"/>
            </a:xfrm>
            <a:prstGeom prst="rect">
              <a:avLst/>
            </a:prstGeom>
            <a:noFill/>
            <a:ln>
              <a:noFill/>
            </a:ln>
            <a:effectLst>
              <a:outerShdw blurRad="800100" dist="50800" dir="16560000" sx="197000" sy="197000" algn="tl" rotWithShape="0">
                <a:prstClr val="black">
                  <a:alpha val="0"/>
                </a:prstClr>
              </a:outerShdw>
            </a:effectLst>
          </p:spPr>
          <p:txBody>
            <a:bodyPr wrap="square">
              <a:spAutoFit/>
            </a:bodyPr>
            <a:lstStyle>
              <a:defPPr>
                <a:defRPr lang="zh-CN"/>
              </a:defPPr>
              <a:lvl1pPr eaLnBrk="1" hangingPunct="1">
                <a:buFont typeface="Arial" panose="020B0604020202020204" pitchFamily="34" charset="0"/>
                <a:buNone/>
                <a:defRPr sz="1100">
                  <a:solidFill>
                    <a:srgbClr val="9BC742"/>
                  </a:solidFill>
                  <a:effectLst/>
                  <a:latin typeface="方正兰亭黑_GBK" panose="02000000000000000000" pitchFamily="2" charset="-122"/>
                  <a:ea typeface="方正兰亭黑_GBK" panose="02000000000000000000" pitchFamily="2" charset="-122"/>
                </a:defRPr>
              </a:lvl1pPr>
              <a:lvl2pPr marL="742950" indent="-285750">
                <a:spcBef>
                  <a:spcPct val="20000"/>
                </a:spcBef>
                <a:buFont typeface="Arial" panose="020B0604020202020204" pitchFamily="34" charset="0"/>
                <a:buChar char="–"/>
                <a:defRPr sz="2800">
                  <a:latin typeface="Calibri" panose="020F0502020204030204" pitchFamily="34" charset="0"/>
                </a:defRPr>
              </a:lvl2pPr>
              <a:lvl3pPr marL="1143000" indent="-228600">
                <a:spcBef>
                  <a:spcPct val="20000"/>
                </a:spcBef>
                <a:buFont typeface="Arial" panose="020B0604020202020204" pitchFamily="34" charset="0"/>
                <a:buChar char="•"/>
                <a:defRPr sz="2400">
                  <a:latin typeface="Calibri" panose="020F0502020204030204" pitchFamily="34" charset="0"/>
                </a:defRPr>
              </a:lvl3pPr>
              <a:lvl4pPr marL="1600200" indent="-228600">
                <a:spcBef>
                  <a:spcPct val="20000"/>
                </a:spcBef>
                <a:buFont typeface="Arial" panose="020B0604020202020204" pitchFamily="34" charset="0"/>
                <a:buChar char="–"/>
                <a:defRPr sz="2000">
                  <a:latin typeface="Calibri" panose="020F0502020204030204" pitchFamily="34" charset="0"/>
                </a:defRPr>
              </a:lvl4pPr>
              <a:lvl5pPr marL="2057400" indent="-228600">
                <a:spcBef>
                  <a:spcPct val="20000"/>
                </a:spcBef>
                <a:buFont typeface="Arial" panose="020B0604020202020204" pitchFamily="34" charset="0"/>
                <a:buChar char="»"/>
                <a:defRPr sz="2000">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9pPr>
            </a:lstStyle>
            <a:p>
              <a:pPr algn="ctr"/>
              <a:r>
                <a:rPr lang="en-US" altLang="zh-CN" sz="1050" dirty="0" smtClean="0">
                  <a:solidFill>
                    <a:schemeClr val="bg1">
                      <a:lumMod val="50000"/>
                    </a:schemeClr>
                  </a:solidFill>
                  <a:latin typeface="Arial" panose="020B0604020202020204" pitchFamily="34" charset="0"/>
                  <a:cs typeface="Arial" panose="020B0604020202020204" pitchFamily="34" charset="0"/>
                </a:rPr>
                <a:t>Add </a:t>
              </a:r>
              <a:r>
                <a:rPr lang="en-US" altLang="zh-CN" sz="1050" dirty="0">
                  <a:solidFill>
                    <a:schemeClr val="bg1">
                      <a:lumMod val="50000"/>
                    </a:schemeClr>
                  </a:solidFill>
                  <a:latin typeface="Arial" panose="020B0604020202020204" pitchFamily="34" charset="0"/>
                  <a:cs typeface="Arial" panose="020B0604020202020204" pitchFamily="34" charset="0"/>
                </a:rPr>
                <a:t>the title</a:t>
              </a:r>
              <a:endParaRPr lang="zh-CN" altLang="en-US" sz="1050" dirty="0">
                <a:solidFill>
                  <a:schemeClr val="bg1">
                    <a:lumMod val="50000"/>
                  </a:schemeClr>
                </a:solidFill>
                <a:latin typeface="Arial" panose="020B0604020202020204" pitchFamily="34" charset="0"/>
                <a:cs typeface="Arial" panose="020B0604020202020204" pitchFamily="34" charset="0"/>
              </a:endParaRPr>
            </a:p>
          </p:txBody>
        </p:sp>
      </p:grpSp>
      <p:grpSp>
        <p:nvGrpSpPr>
          <p:cNvPr id="9" name="组合 8"/>
          <p:cNvGrpSpPr/>
          <p:nvPr/>
        </p:nvGrpSpPr>
        <p:grpSpPr>
          <a:xfrm>
            <a:off x="4222054" y="3523074"/>
            <a:ext cx="3833782" cy="1225260"/>
            <a:chOff x="4222054" y="3523074"/>
            <a:chExt cx="3833782" cy="1225260"/>
          </a:xfrm>
        </p:grpSpPr>
        <p:sp>
          <p:nvSpPr>
            <p:cNvPr id="110" name="六边形 109"/>
            <p:cNvSpPr/>
            <p:nvPr/>
          </p:nvSpPr>
          <p:spPr bwMode="auto">
            <a:xfrm>
              <a:off x="4222054" y="3523074"/>
              <a:ext cx="1421302" cy="1225260"/>
            </a:xfrm>
            <a:prstGeom prst="hexagon">
              <a:avLst/>
            </a:prstGeom>
            <a:solidFill>
              <a:schemeClr val="tx1">
                <a:lumMod val="85000"/>
                <a:lumOff val="15000"/>
              </a:schemeClr>
            </a:solidFill>
            <a:ln w="44450" cap="flat" cmpd="sng" algn="ctr">
              <a:solidFill>
                <a:srgbClr val="949494"/>
              </a:solid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111" name="任意多边形 110"/>
            <p:cNvSpPr/>
            <p:nvPr/>
          </p:nvSpPr>
          <p:spPr bwMode="auto">
            <a:xfrm>
              <a:off x="5746361" y="3902632"/>
              <a:ext cx="2309475" cy="466144"/>
            </a:xfrm>
            <a:custGeom>
              <a:avLst/>
              <a:gdLst>
                <a:gd name="connsiteX0" fmla="*/ 134973 w 2309475"/>
                <a:gd name="connsiteY0" fmla="*/ 0 h 466144"/>
                <a:gd name="connsiteX1" fmla="*/ 639008 w 2309475"/>
                <a:gd name="connsiteY1" fmla="*/ 0 h 466144"/>
                <a:gd name="connsiteX2" fmla="*/ 1670467 w 2309475"/>
                <a:gd name="connsiteY2" fmla="*/ 0 h 466144"/>
                <a:gd name="connsiteX3" fmla="*/ 2174502 w 2309475"/>
                <a:gd name="connsiteY3" fmla="*/ 0 h 466144"/>
                <a:gd name="connsiteX4" fmla="*/ 2309475 w 2309475"/>
                <a:gd name="connsiteY4" fmla="*/ 233072 h 466144"/>
                <a:gd name="connsiteX5" fmla="*/ 2174502 w 2309475"/>
                <a:gd name="connsiteY5" fmla="*/ 466144 h 466144"/>
                <a:gd name="connsiteX6" fmla="*/ 1670467 w 2309475"/>
                <a:gd name="connsiteY6" fmla="*/ 466144 h 466144"/>
                <a:gd name="connsiteX7" fmla="*/ 639008 w 2309475"/>
                <a:gd name="connsiteY7" fmla="*/ 466144 h 466144"/>
                <a:gd name="connsiteX8" fmla="*/ 134973 w 2309475"/>
                <a:gd name="connsiteY8" fmla="*/ 466144 h 466144"/>
                <a:gd name="connsiteX9" fmla="*/ 0 w 2309475"/>
                <a:gd name="connsiteY9" fmla="*/ 233072 h 466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9475" h="466144">
                  <a:moveTo>
                    <a:pt x="134973" y="0"/>
                  </a:moveTo>
                  <a:lnTo>
                    <a:pt x="639008" y="0"/>
                  </a:lnTo>
                  <a:lnTo>
                    <a:pt x="1670467" y="0"/>
                  </a:lnTo>
                  <a:lnTo>
                    <a:pt x="2174502" y="0"/>
                  </a:lnTo>
                  <a:lnTo>
                    <a:pt x="2309475" y="233072"/>
                  </a:lnTo>
                  <a:lnTo>
                    <a:pt x="2174502" y="466144"/>
                  </a:lnTo>
                  <a:lnTo>
                    <a:pt x="1670467" y="466144"/>
                  </a:lnTo>
                  <a:lnTo>
                    <a:pt x="639008" y="466144"/>
                  </a:lnTo>
                  <a:lnTo>
                    <a:pt x="134973" y="466144"/>
                  </a:lnTo>
                  <a:lnTo>
                    <a:pt x="0" y="233072"/>
                  </a:lnTo>
                  <a:close/>
                </a:path>
              </a:pathLst>
            </a:custGeom>
            <a:solidFill>
              <a:schemeClr val="bg1">
                <a:lumMod val="95000"/>
              </a:schemeClr>
            </a:solidFill>
            <a:ln>
              <a:noFill/>
            </a:ln>
          </p:spPr>
          <p:txBody>
            <a:bodyPr vert="horz" wrap="square" lIns="91440" tIns="45720" rIns="91440" bIns="45720" numCol="1" anchor="t" anchorCtr="0" compatLnSpc="1">
              <a:noAutofit/>
            </a:bodyPr>
            <a:lstStyle/>
            <a:p>
              <a:endParaRPr lang="zh-CN" altLang="en-US"/>
            </a:p>
          </p:txBody>
        </p:sp>
        <p:sp>
          <p:nvSpPr>
            <p:cNvPr id="113" name="文本框 21"/>
            <p:cNvSpPr txBox="1">
              <a:spLocks noChangeArrowheads="1"/>
            </p:cNvSpPr>
            <p:nvPr/>
          </p:nvSpPr>
          <p:spPr bwMode="auto">
            <a:xfrm>
              <a:off x="6178391" y="3985884"/>
              <a:ext cx="1705062" cy="307777"/>
            </a:xfrm>
            <a:prstGeom prst="rect">
              <a:avLst/>
            </a:prstGeom>
            <a:noFill/>
            <a:ln>
              <a:noFill/>
            </a:ln>
            <a:effectLst>
              <a:outerShdw blurRad="800100" dist="50800" dir="16560000" sx="197000" sy="197000" algn="tl" rotWithShape="0">
                <a:prstClr val="black">
                  <a:alpha val="0"/>
                </a:prstClr>
              </a:outerShdw>
            </a:effectLst>
          </p:spPr>
          <p:txBody>
            <a:bodyPr wrap="square">
              <a:spAutoFit/>
            </a:bodyPr>
            <a:lstStyle>
              <a:defPPr>
                <a:defRPr lang="zh-CN"/>
              </a:defPPr>
              <a:lvl1pPr algn="ctr" eaLnBrk="1" hangingPunct="1">
                <a:buFont typeface="Arial" panose="020B0604020202020204" pitchFamily="34" charset="0"/>
                <a:buNone/>
                <a:defRPr sz="5400">
                  <a:gradFill flip="none" rotWithShape="1">
                    <a:gsLst>
                      <a:gs pos="51000">
                        <a:schemeClr val="bg1"/>
                      </a:gs>
                      <a:gs pos="94495">
                        <a:schemeClr val="bg1">
                          <a:lumMod val="50000"/>
                        </a:schemeClr>
                      </a:gs>
                      <a:gs pos="58000">
                        <a:schemeClr val="accent3">
                          <a:lumMod val="75000"/>
                        </a:schemeClr>
                      </a:gs>
                      <a:gs pos="0">
                        <a:schemeClr val="bg1">
                          <a:lumMod val="85000"/>
                        </a:schemeClr>
                      </a:gs>
                    </a:gsLst>
                    <a:lin ang="6600000" scaled="0"/>
                    <a:tileRect/>
                  </a:gradFill>
                  <a:effectLst>
                    <a:outerShdw blurRad="50800" dist="76200" dir="6000000" sx="98000" sy="98000" algn="tl" rotWithShape="0">
                      <a:prstClr val="black">
                        <a:alpha val="23000"/>
                      </a:prstClr>
                    </a:outerShdw>
                  </a:effectLst>
                  <a:latin typeface="方正兰亭粗黑_GBK" panose="02000000000000000000" pitchFamily="2" charset="-122"/>
                  <a:ea typeface="方正兰亭粗黑_GBK" panose="02000000000000000000" pitchFamily="2" charset="-122"/>
                </a:defRPr>
              </a:lvl1pPr>
              <a:lvl2pPr marL="742950" indent="-285750">
                <a:spcBef>
                  <a:spcPct val="20000"/>
                </a:spcBef>
                <a:buFont typeface="Arial" panose="020B0604020202020204" pitchFamily="34" charset="0"/>
                <a:buChar char="–"/>
                <a:defRPr sz="2800">
                  <a:latin typeface="Calibri" panose="020F0502020204030204" pitchFamily="34" charset="0"/>
                </a:defRPr>
              </a:lvl2pPr>
              <a:lvl3pPr marL="1143000" indent="-228600">
                <a:spcBef>
                  <a:spcPct val="20000"/>
                </a:spcBef>
                <a:buFont typeface="Arial" panose="020B0604020202020204" pitchFamily="34" charset="0"/>
                <a:buChar char="•"/>
                <a:defRPr sz="2400">
                  <a:latin typeface="Calibri" panose="020F0502020204030204" pitchFamily="34" charset="0"/>
                </a:defRPr>
              </a:lvl3pPr>
              <a:lvl4pPr marL="1600200" indent="-228600">
                <a:spcBef>
                  <a:spcPct val="20000"/>
                </a:spcBef>
                <a:buFont typeface="Arial" panose="020B0604020202020204" pitchFamily="34" charset="0"/>
                <a:buChar char="–"/>
                <a:defRPr sz="2000">
                  <a:latin typeface="Calibri" panose="020F0502020204030204" pitchFamily="34" charset="0"/>
                </a:defRPr>
              </a:lvl4pPr>
              <a:lvl5pPr marL="2057400" indent="-228600">
                <a:spcBef>
                  <a:spcPct val="20000"/>
                </a:spcBef>
                <a:buFont typeface="Arial" panose="020B0604020202020204" pitchFamily="34" charset="0"/>
                <a:buChar char="»"/>
                <a:defRPr sz="2000">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9pPr>
            </a:lstStyle>
            <a:p>
              <a:r>
                <a:rPr lang="zh-CN" altLang="en-US" sz="1400" dirty="0" smtClean="0">
                  <a:solidFill>
                    <a:schemeClr val="tx1">
                      <a:lumMod val="75000"/>
                      <a:lumOff val="25000"/>
                    </a:schemeClr>
                  </a:solidFill>
                  <a:effectLst/>
                  <a:latin typeface="方正兰亭黑_GBK" panose="02000000000000000000" pitchFamily="2" charset="-122"/>
                  <a:ea typeface="方正兰亭黑_GBK" panose="02000000000000000000" pitchFamily="2" charset="-122"/>
                </a:rPr>
                <a:t>点击此处添加标题</a:t>
              </a:r>
              <a:endParaRPr lang="zh-CN" altLang="en-US" sz="1400" dirty="0">
                <a:solidFill>
                  <a:schemeClr val="tx1">
                    <a:lumMod val="75000"/>
                    <a:lumOff val="25000"/>
                  </a:schemeClr>
                </a:solidFill>
                <a:effectLst/>
                <a:latin typeface="方正兰亭黑_GBK" panose="02000000000000000000" pitchFamily="2" charset="-122"/>
                <a:ea typeface="方正兰亭黑_GBK" panose="02000000000000000000" pitchFamily="2" charset="-122"/>
              </a:endParaRPr>
            </a:p>
          </p:txBody>
        </p:sp>
        <p:sp>
          <p:nvSpPr>
            <p:cNvPr id="86" name="Freeform 62"/>
            <p:cNvSpPr>
              <a:spLocks noEditPoints="1" noChangeArrowheads="1"/>
            </p:cNvSpPr>
            <p:nvPr/>
          </p:nvSpPr>
          <p:spPr bwMode="auto">
            <a:xfrm>
              <a:off x="5926345" y="3999868"/>
              <a:ext cx="298082" cy="265112"/>
            </a:xfrm>
            <a:custGeom>
              <a:avLst/>
              <a:gdLst>
                <a:gd name="T0" fmla="*/ 2147483646 w 84"/>
                <a:gd name="T1" fmla="*/ 2147483646 h 94"/>
                <a:gd name="T2" fmla="*/ 2147483646 w 84"/>
                <a:gd name="T3" fmla="*/ 2147483646 h 94"/>
                <a:gd name="T4" fmla="*/ 2147483646 w 84"/>
                <a:gd name="T5" fmla="*/ 2147483646 h 94"/>
                <a:gd name="T6" fmla="*/ 2147483646 w 84"/>
                <a:gd name="T7" fmla="*/ 2147483646 h 94"/>
                <a:gd name="T8" fmla="*/ 2147483646 w 84"/>
                <a:gd name="T9" fmla="*/ 2147483646 h 94"/>
                <a:gd name="T10" fmla="*/ 2147483646 w 84"/>
                <a:gd name="T11" fmla="*/ 2147483646 h 94"/>
                <a:gd name="T12" fmla="*/ 2147483646 w 84"/>
                <a:gd name="T13" fmla="*/ 2147483646 h 94"/>
                <a:gd name="T14" fmla="*/ 2147483646 w 84"/>
                <a:gd name="T15" fmla="*/ 2147483646 h 94"/>
                <a:gd name="T16" fmla="*/ 2147483646 w 84"/>
                <a:gd name="T17" fmla="*/ 2147483646 h 94"/>
                <a:gd name="T18" fmla="*/ 2147483646 w 84"/>
                <a:gd name="T19" fmla="*/ 2147483646 h 94"/>
                <a:gd name="T20" fmla="*/ 2147483646 w 84"/>
                <a:gd name="T21" fmla="*/ 2147483646 h 94"/>
                <a:gd name="T22" fmla="*/ 2147483646 w 84"/>
                <a:gd name="T23" fmla="*/ 2147483646 h 94"/>
                <a:gd name="T24" fmla="*/ 2147483646 w 84"/>
                <a:gd name="T25" fmla="*/ 2147483646 h 94"/>
                <a:gd name="T26" fmla="*/ 2147483646 w 84"/>
                <a:gd name="T27" fmla="*/ 2147483646 h 94"/>
                <a:gd name="T28" fmla="*/ 2147483646 w 84"/>
                <a:gd name="T29" fmla="*/ 2147483646 h 94"/>
                <a:gd name="T30" fmla="*/ 2147483646 w 84"/>
                <a:gd name="T31" fmla="*/ 2147483646 h 94"/>
                <a:gd name="T32" fmla="*/ 2147483646 w 84"/>
                <a:gd name="T33" fmla="*/ 2147483646 h 94"/>
                <a:gd name="T34" fmla="*/ 2147483646 w 84"/>
                <a:gd name="T35" fmla="*/ 2147483646 h 94"/>
                <a:gd name="T36" fmla="*/ 2147483646 w 84"/>
                <a:gd name="T37" fmla="*/ 2147483646 h 94"/>
                <a:gd name="T38" fmla="*/ 2147483646 w 84"/>
                <a:gd name="T39" fmla="*/ 2147483646 h 94"/>
                <a:gd name="T40" fmla="*/ 2147483646 w 84"/>
                <a:gd name="T41" fmla="*/ 2147483646 h 94"/>
                <a:gd name="T42" fmla="*/ 2147483646 w 84"/>
                <a:gd name="T43" fmla="*/ 2147483646 h 94"/>
                <a:gd name="T44" fmla="*/ 0 w 84"/>
                <a:gd name="T45" fmla="*/ 2147483646 h 94"/>
                <a:gd name="T46" fmla="*/ 2147483646 w 84"/>
                <a:gd name="T47" fmla="*/ 0 h 94"/>
                <a:gd name="T48" fmla="*/ 2147483646 w 84"/>
                <a:gd name="T49" fmla="*/ 2147483646 h 94"/>
                <a:gd name="T50" fmla="*/ 2147483646 w 84"/>
                <a:gd name="T51" fmla="*/ 2147483646 h 94"/>
                <a:gd name="T52" fmla="*/ 2147483646 w 84"/>
                <a:gd name="T53" fmla="*/ 2147483646 h 94"/>
                <a:gd name="T54" fmla="*/ 2147483646 w 84"/>
                <a:gd name="T55" fmla="*/ 2147483646 h 94"/>
                <a:gd name="T56" fmla="*/ 2147483646 w 84"/>
                <a:gd name="T57" fmla="*/ 2147483646 h 94"/>
                <a:gd name="T58" fmla="*/ 2147483646 w 84"/>
                <a:gd name="T59" fmla="*/ 2147483646 h 94"/>
                <a:gd name="T60" fmla="*/ 2147483646 w 84"/>
                <a:gd name="T61" fmla="*/ 2147483646 h 94"/>
                <a:gd name="T62" fmla="*/ 2147483646 w 84"/>
                <a:gd name="T63" fmla="*/ 2147483646 h 94"/>
                <a:gd name="T64" fmla="*/ 2147483646 w 84"/>
                <a:gd name="T65" fmla="*/ 2147483646 h 94"/>
                <a:gd name="T66" fmla="*/ 2147483646 w 84"/>
                <a:gd name="T67" fmla="*/ 2147483646 h 94"/>
                <a:gd name="T68" fmla="*/ 2147483646 w 84"/>
                <a:gd name="T69" fmla="*/ 2147483646 h 94"/>
                <a:gd name="T70" fmla="*/ 2147483646 w 84"/>
                <a:gd name="T71" fmla="*/ 2147483646 h 94"/>
                <a:gd name="T72" fmla="*/ 2147483646 w 84"/>
                <a:gd name="T73" fmla="*/ 2147483646 h 94"/>
                <a:gd name="T74" fmla="*/ 2147483646 w 84"/>
                <a:gd name="T75" fmla="*/ 2147483646 h 94"/>
                <a:gd name="T76" fmla="*/ 2147483646 w 84"/>
                <a:gd name="T77" fmla="*/ 2147483646 h 94"/>
                <a:gd name="T78" fmla="*/ 2147483646 w 84"/>
                <a:gd name="T79" fmla="*/ 2147483646 h 94"/>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84"/>
                <a:gd name="T121" fmla="*/ 0 h 94"/>
                <a:gd name="T122" fmla="*/ 84 w 84"/>
                <a:gd name="T123" fmla="*/ 94 h 94"/>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84" h="94">
                  <a:moveTo>
                    <a:pt x="73" y="82"/>
                  </a:moveTo>
                  <a:cubicBezTo>
                    <a:pt x="73" y="87"/>
                    <a:pt x="73" y="87"/>
                    <a:pt x="73" y="87"/>
                  </a:cubicBezTo>
                  <a:cubicBezTo>
                    <a:pt x="59" y="87"/>
                    <a:pt x="59" y="87"/>
                    <a:pt x="59" y="87"/>
                  </a:cubicBezTo>
                  <a:cubicBezTo>
                    <a:pt x="59" y="82"/>
                    <a:pt x="59" y="82"/>
                    <a:pt x="59" y="82"/>
                  </a:cubicBezTo>
                  <a:cubicBezTo>
                    <a:pt x="58" y="82"/>
                    <a:pt x="57" y="82"/>
                    <a:pt x="56" y="81"/>
                  </a:cubicBezTo>
                  <a:cubicBezTo>
                    <a:pt x="56" y="67"/>
                    <a:pt x="56" y="67"/>
                    <a:pt x="56" y="67"/>
                  </a:cubicBezTo>
                  <a:cubicBezTo>
                    <a:pt x="56" y="60"/>
                    <a:pt x="56" y="60"/>
                    <a:pt x="56" y="60"/>
                  </a:cubicBezTo>
                  <a:cubicBezTo>
                    <a:pt x="56" y="54"/>
                    <a:pt x="56" y="54"/>
                    <a:pt x="56" y="54"/>
                  </a:cubicBezTo>
                  <a:cubicBezTo>
                    <a:pt x="63" y="54"/>
                    <a:pt x="63" y="54"/>
                    <a:pt x="63" y="54"/>
                  </a:cubicBezTo>
                  <a:cubicBezTo>
                    <a:pt x="63" y="70"/>
                    <a:pt x="63" y="70"/>
                    <a:pt x="63" y="70"/>
                  </a:cubicBezTo>
                  <a:cubicBezTo>
                    <a:pt x="63" y="72"/>
                    <a:pt x="64" y="73"/>
                    <a:pt x="66" y="73"/>
                  </a:cubicBezTo>
                  <a:cubicBezTo>
                    <a:pt x="67" y="73"/>
                    <a:pt x="68" y="72"/>
                    <a:pt x="68" y="70"/>
                  </a:cubicBezTo>
                  <a:cubicBezTo>
                    <a:pt x="68" y="62"/>
                    <a:pt x="68" y="62"/>
                    <a:pt x="68" y="62"/>
                  </a:cubicBezTo>
                  <a:cubicBezTo>
                    <a:pt x="68" y="60"/>
                    <a:pt x="68" y="58"/>
                    <a:pt x="66" y="57"/>
                  </a:cubicBezTo>
                  <a:cubicBezTo>
                    <a:pt x="65" y="55"/>
                    <a:pt x="62" y="51"/>
                    <a:pt x="56" y="46"/>
                  </a:cubicBezTo>
                  <a:cubicBezTo>
                    <a:pt x="56" y="35"/>
                    <a:pt x="56" y="35"/>
                    <a:pt x="56" y="35"/>
                  </a:cubicBezTo>
                  <a:cubicBezTo>
                    <a:pt x="56" y="28"/>
                    <a:pt x="56" y="28"/>
                    <a:pt x="56" y="28"/>
                  </a:cubicBezTo>
                  <a:cubicBezTo>
                    <a:pt x="56" y="13"/>
                    <a:pt x="56" y="13"/>
                    <a:pt x="56" y="13"/>
                  </a:cubicBezTo>
                  <a:cubicBezTo>
                    <a:pt x="57" y="13"/>
                    <a:pt x="58" y="12"/>
                    <a:pt x="59" y="12"/>
                  </a:cubicBezTo>
                  <a:cubicBezTo>
                    <a:pt x="59" y="7"/>
                    <a:pt x="59" y="7"/>
                    <a:pt x="59" y="7"/>
                  </a:cubicBezTo>
                  <a:cubicBezTo>
                    <a:pt x="73" y="7"/>
                    <a:pt x="73" y="7"/>
                    <a:pt x="73" y="7"/>
                  </a:cubicBezTo>
                  <a:cubicBezTo>
                    <a:pt x="73" y="12"/>
                    <a:pt x="73" y="12"/>
                    <a:pt x="73" y="12"/>
                  </a:cubicBezTo>
                  <a:cubicBezTo>
                    <a:pt x="79" y="14"/>
                    <a:pt x="82" y="17"/>
                    <a:pt x="82" y="24"/>
                  </a:cubicBezTo>
                  <a:cubicBezTo>
                    <a:pt x="82" y="36"/>
                    <a:pt x="82" y="36"/>
                    <a:pt x="82" y="36"/>
                  </a:cubicBezTo>
                  <a:cubicBezTo>
                    <a:pt x="68" y="36"/>
                    <a:pt x="68" y="36"/>
                    <a:pt x="68" y="36"/>
                  </a:cubicBezTo>
                  <a:cubicBezTo>
                    <a:pt x="68" y="23"/>
                    <a:pt x="68" y="23"/>
                    <a:pt x="68" y="23"/>
                  </a:cubicBezTo>
                  <a:cubicBezTo>
                    <a:pt x="68" y="22"/>
                    <a:pt x="68" y="21"/>
                    <a:pt x="66" y="21"/>
                  </a:cubicBezTo>
                  <a:cubicBezTo>
                    <a:pt x="64" y="21"/>
                    <a:pt x="64" y="22"/>
                    <a:pt x="64" y="25"/>
                  </a:cubicBezTo>
                  <a:cubicBezTo>
                    <a:pt x="64" y="30"/>
                    <a:pt x="64" y="30"/>
                    <a:pt x="64" y="30"/>
                  </a:cubicBezTo>
                  <a:cubicBezTo>
                    <a:pt x="64" y="32"/>
                    <a:pt x="66" y="35"/>
                    <a:pt x="69" y="39"/>
                  </a:cubicBezTo>
                  <a:cubicBezTo>
                    <a:pt x="76" y="46"/>
                    <a:pt x="80" y="50"/>
                    <a:pt x="82" y="53"/>
                  </a:cubicBezTo>
                  <a:cubicBezTo>
                    <a:pt x="83" y="55"/>
                    <a:pt x="84" y="57"/>
                    <a:pt x="84" y="60"/>
                  </a:cubicBezTo>
                  <a:cubicBezTo>
                    <a:pt x="84" y="69"/>
                    <a:pt x="84" y="69"/>
                    <a:pt x="84" y="69"/>
                  </a:cubicBezTo>
                  <a:cubicBezTo>
                    <a:pt x="84" y="76"/>
                    <a:pt x="80" y="81"/>
                    <a:pt x="73" y="82"/>
                  </a:cubicBezTo>
                  <a:close/>
                  <a:moveTo>
                    <a:pt x="47" y="0"/>
                  </a:moveTo>
                  <a:cubicBezTo>
                    <a:pt x="48" y="0"/>
                    <a:pt x="49" y="0"/>
                    <a:pt x="50" y="1"/>
                  </a:cubicBezTo>
                  <a:cubicBezTo>
                    <a:pt x="50" y="12"/>
                    <a:pt x="50" y="12"/>
                    <a:pt x="50" y="12"/>
                  </a:cubicBezTo>
                  <a:cubicBezTo>
                    <a:pt x="50" y="28"/>
                    <a:pt x="50" y="28"/>
                    <a:pt x="50" y="28"/>
                  </a:cubicBezTo>
                  <a:cubicBezTo>
                    <a:pt x="50" y="35"/>
                    <a:pt x="50" y="35"/>
                    <a:pt x="50" y="35"/>
                  </a:cubicBezTo>
                  <a:cubicBezTo>
                    <a:pt x="50" y="60"/>
                    <a:pt x="50" y="60"/>
                    <a:pt x="50" y="60"/>
                  </a:cubicBezTo>
                  <a:cubicBezTo>
                    <a:pt x="50" y="67"/>
                    <a:pt x="50" y="67"/>
                    <a:pt x="50" y="67"/>
                  </a:cubicBezTo>
                  <a:cubicBezTo>
                    <a:pt x="50" y="83"/>
                    <a:pt x="50" y="83"/>
                    <a:pt x="50" y="83"/>
                  </a:cubicBezTo>
                  <a:cubicBezTo>
                    <a:pt x="50" y="94"/>
                    <a:pt x="50" y="94"/>
                    <a:pt x="50" y="94"/>
                  </a:cubicBezTo>
                  <a:cubicBezTo>
                    <a:pt x="49" y="94"/>
                    <a:pt x="48" y="94"/>
                    <a:pt x="47" y="94"/>
                  </a:cubicBezTo>
                  <a:cubicBezTo>
                    <a:pt x="34" y="94"/>
                    <a:pt x="22" y="89"/>
                    <a:pt x="13" y="81"/>
                  </a:cubicBezTo>
                  <a:cubicBezTo>
                    <a:pt x="5" y="72"/>
                    <a:pt x="0" y="60"/>
                    <a:pt x="0" y="47"/>
                  </a:cubicBezTo>
                  <a:cubicBezTo>
                    <a:pt x="0" y="34"/>
                    <a:pt x="5" y="23"/>
                    <a:pt x="13" y="14"/>
                  </a:cubicBezTo>
                  <a:cubicBezTo>
                    <a:pt x="22" y="6"/>
                    <a:pt x="34" y="0"/>
                    <a:pt x="47" y="0"/>
                  </a:cubicBezTo>
                  <a:close/>
                  <a:moveTo>
                    <a:pt x="40" y="66"/>
                  </a:moveTo>
                  <a:cubicBezTo>
                    <a:pt x="36" y="66"/>
                    <a:pt x="33" y="66"/>
                    <a:pt x="30" y="65"/>
                  </a:cubicBezTo>
                  <a:cubicBezTo>
                    <a:pt x="32" y="68"/>
                    <a:pt x="33" y="72"/>
                    <a:pt x="35" y="74"/>
                  </a:cubicBezTo>
                  <a:cubicBezTo>
                    <a:pt x="36" y="77"/>
                    <a:pt x="38" y="78"/>
                    <a:pt x="40" y="80"/>
                  </a:cubicBezTo>
                  <a:cubicBezTo>
                    <a:pt x="40" y="66"/>
                    <a:pt x="40" y="66"/>
                    <a:pt x="40" y="66"/>
                  </a:cubicBezTo>
                  <a:close/>
                  <a:moveTo>
                    <a:pt x="22" y="62"/>
                  </a:moveTo>
                  <a:cubicBezTo>
                    <a:pt x="21" y="62"/>
                    <a:pt x="21" y="62"/>
                    <a:pt x="21" y="62"/>
                  </a:cubicBezTo>
                  <a:cubicBezTo>
                    <a:pt x="18" y="61"/>
                    <a:pt x="15" y="59"/>
                    <a:pt x="12" y="57"/>
                  </a:cubicBezTo>
                  <a:cubicBezTo>
                    <a:pt x="14" y="63"/>
                    <a:pt x="17" y="68"/>
                    <a:pt x="21" y="73"/>
                  </a:cubicBezTo>
                  <a:cubicBezTo>
                    <a:pt x="23" y="75"/>
                    <a:pt x="26" y="76"/>
                    <a:pt x="28" y="78"/>
                  </a:cubicBezTo>
                  <a:cubicBezTo>
                    <a:pt x="25" y="73"/>
                    <a:pt x="23" y="68"/>
                    <a:pt x="22" y="62"/>
                  </a:cubicBezTo>
                  <a:close/>
                  <a:moveTo>
                    <a:pt x="12" y="37"/>
                  </a:moveTo>
                  <a:cubicBezTo>
                    <a:pt x="15" y="36"/>
                    <a:pt x="18" y="34"/>
                    <a:pt x="21" y="33"/>
                  </a:cubicBezTo>
                  <a:cubicBezTo>
                    <a:pt x="22" y="33"/>
                    <a:pt x="22" y="33"/>
                    <a:pt x="22" y="33"/>
                  </a:cubicBezTo>
                  <a:cubicBezTo>
                    <a:pt x="23" y="27"/>
                    <a:pt x="25" y="21"/>
                    <a:pt x="28" y="17"/>
                  </a:cubicBezTo>
                  <a:cubicBezTo>
                    <a:pt x="26" y="19"/>
                    <a:pt x="23" y="20"/>
                    <a:pt x="21" y="22"/>
                  </a:cubicBezTo>
                  <a:cubicBezTo>
                    <a:pt x="17" y="26"/>
                    <a:pt x="14" y="32"/>
                    <a:pt x="12" y="37"/>
                  </a:cubicBezTo>
                  <a:close/>
                  <a:moveTo>
                    <a:pt x="30" y="30"/>
                  </a:moveTo>
                  <a:cubicBezTo>
                    <a:pt x="33" y="29"/>
                    <a:pt x="36" y="29"/>
                    <a:pt x="40" y="28"/>
                  </a:cubicBezTo>
                  <a:cubicBezTo>
                    <a:pt x="40" y="15"/>
                    <a:pt x="40" y="15"/>
                    <a:pt x="40" y="15"/>
                  </a:cubicBezTo>
                  <a:cubicBezTo>
                    <a:pt x="38" y="17"/>
                    <a:pt x="36" y="18"/>
                    <a:pt x="35" y="20"/>
                  </a:cubicBezTo>
                  <a:cubicBezTo>
                    <a:pt x="33" y="23"/>
                    <a:pt x="32" y="26"/>
                    <a:pt x="30" y="30"/>
                  </a:cubicBezTo>
                  <a:close/>
                  <a:moveTo>
                    <a:pt x="40" y="36"/>
                  </a:moveTo>
                  <a:cubicBezTo>
                    <a:pt x="35" y="37"/>
                    <a:pt x="32" y="37"/>
                    <a:pt x="28" y="38"/>
                  </a:cubicBezTo>
                  <a:cubicBezTo>
                    <a:pt x="28" y="41"/>
                    <a:pt x="27" y="44"/>
                    <a:pt x="27" y="47"/>
                  </a:cubicBezTo>
                  <a:cubicBezTo>
                    <a:pt x="27" y="51"/>
                    <a:pt x="28" y="54"/>
                    <a:pt x="28" y="57"/>
                  </a:cubicBezTo>
                  <a:cubicBezTo>
                    <a:pt x="32" y="58"/>
                    <a:pt x="35" y="58"/>
                    <a:pt x="40" y="59"/>
                  </a:cubicBezTo>
                  <a:cubicBezTo>
                    <a:pt x="40" y="36"/>
                    <a:pt x="40" y="36"/>
                    <a:pt x="40" y="36"/>
                  </a:cubicBezTo>
                  <a:close/>
                  <a:moveTo>
                    <a:pt x="20" y="41"/>
                  </a:moveTo>
                  <a:cubicBezTo>
                    <a:pt x="16" y="43"/>
                    <a:pt x="14" y="45"/>
                    <a:pt x="14" y="47"/>
                  </a:cubicBezTo>
                  <a:cubicBezTo>
                    <a:pt x="14" y="49"/>
                    <a:pt x="16" y="52"/>
                    <a:pt x="20" y="53"/>
                  </a:cubicBezTo>
                  <a:cubicBezTo>
                    <a:pt x="20" y="51"/>
                    <a:pt x="20" y="49"/>
                    <a:pt x="20" y="47"/>
                  </a:cubicBezTo>
                  <a:cubicBezTo>
                    <a:pt x="20" y="45"/>
                    <a:pt x="20" y="43"/>
                    <a:pt x="20" y="41"/>
                  </a:cubicBezTo>
                  <a:close/>
                </a:path>
              </a:pathLst>
            </a:custGeom>
            <a:solidFill>
              <a:srgbClr val="6FB5BC"/>
            </a:solidFill>
            <a:ln>
              <a:noFill/>
            </a:ln>
          </p:spPr>
          <p:txBody>
            <a:bodyPr/>
            <a:lstStyle/>
            <a:p>
              <a:endParaRPr lang="zh-CN" altLang="en-US"/>
            </a:p>
          </p:txBody>
        </p:sp>
      </p:grpSp>
      <p:grpSp>
        <p:nvGrpSpPr>
          <p:cNvPr id="112" name="组合 111"/>
          <p:cNvGrpSpPr/>
          <p:nvPr/>
        </p:nvGrpSpPr>
        <p:grpSpPr>
          <a:xfrm>
            <a:off x="4421265" y="3642855"/>
            <a:ext cx="1022880" cy="904722"/>
            <a:chOff x="1203982" y="514948"/>
            <a:chExt cx="1022880" cy="904722"/>
          </a:xfrm>
        </p:grpSpPr>
        <p:sp>
          <p:nvSpPr>
            <p:cNvPr id="114" name="目录文字"/>
            <p:cNvSpPr txBox="1"/>
            <p:nvPr/>
          </p:nvSpPr>
          <p:spPr>
            <a:xfrm>
              <a:off x="1259770" y="514948"/>
              <a:ext cx="911305" cy="769441"/>
            </a:xfrm>
            <a:prstGeom prst="rect">
              <a:avLst/>
            </a:prstGeom>
            <a:noFill/>
            <a:ln>
              <a:noFill/>
            </a:ln>
            <a:effectLst>
              <a:outerShdw blurRad="800100" dist="50800" dir="16560000" sx="197000" sy="197000" algn="tl" rotWithShape="0">
                <a:prstClr val="black">
                  <a:alpha val="0"/>
                </a:prstClr>
              </a:outerShdw>
            </a:effectLst>
          </p:spPr>
          <p:txBody>
            <a:bodyPr wrap="square">
              <a:spAutoFit/>
            </a:bodyPr>
            <a:lstStyle>
              <a:defPPr>
                <a:defRPr lang="zh-CN"/>
              </a:defPPr>
              <a:lvl1pPr eaLnBrk="1" hangingPunct="1">
                <a:buFont typeface="Arial" panose="020B0604020202020204" pitchFamily="34" charset="0"/>
                <a:buNone/>
                <a:defRPr sz="3600">
                  <a:gradFill flip="none" rotWithShape="1">
                    <a:gsLst>
                      <a:gs pos="51000">
                        <a:schemeClr val="bg1"/>
                      </a:gs>
                      <a:gs pos="94495">
                        <a:schemeClr val="bg1">
                          <a:lumMod val="50000"/>
                        </a:schemeClr>
                      </a:gs>
                      <a:gs pos="58000">
                        <a:schemeClr val="accent3">
                          <a:lumMod val="75000"/>
                        </a:schemeClr>
                      </a:gs>
                      <a:gs pos="0">
                        <a:schemeClr val="bg1">
                          <a:lumMod val="85000"/>
                        </a:schemeClr>
                      </a:gs>
                    </a:gsLst>
                    <a:lin ang="2700000" scaled="1"/>
                    <a:tileRect/>
                  </a:gradFill>
                  <a:effectLst>
                    <a:outerShdw blurRad="50800" dist="76200" dir="6000000" sx="98000" sy="98000" algn="tl" rotWithShape="0">
                      <a:prstClr val="black">
                        <a:alpha val="23000"/>
                      </a:prstClr>
                    </a:outerShdw>
                  </a:effectLst>
                  <a:latin typeface="方正兰亭粗黑_GBK" panose="02000000000000000000" pitchFamily="2" charset="-122"/>
                  <a:ea typeface="方正兰亭粗黑_GBK" panose="02000000000000000000" pitchFamily="2" charset="-122"/>
                </a:defRPr>
              </a:lvl1pPr>
              <a:lvl2pPr marL="742950" indent="-285750">
                <a:spcBef>
                  <a:spcPct val="20000"/>
                </a:spcBef>
                <a:buFont typeface="Arial" panose="020B0604020202020204" pitchFamily="34" charset="0"/>
                <a:buChar char="–"/>
                <a:defRPr sz="2800">
                  <a:latin typeface="Calibri" panose="020F0502020204030204" pitchFamily="34" charset="0"/>
                </a:defRPr>
              </a:lvl2pPr>
              <a:lvl3pPr marL="1143000" indent="-228600">
                <a:spcBef>
                  <a:spcPct val="20000"/>
                </a:spcBef>
                <a:buFont typeface="Arial" panose="020B0604020202020204" pitchFamily="34" charset="0"/>
                <a:buChar char="•"/>
                <a:defRPr sz="2400">
                  <a:latin typeface="Calibri" panose="020F0502020204030204" pitchFamily="34" charset="0"/>
                </a:defRPr>
              </a:lvl3pPr>
              <a:lvl4pPr marL="1600200" indent="-228600">
                <a:spcBef>
                  <a:spcPct val="20000"/>
                </a:spcBef>
                <a:buFont typeface="Arial" panose="020B0604020202020204" pitchFamily="34" charset="0"/>
                <a:buChar char="–"/>
                <a:defRPr sz="2000">
                  <a:latin typeface="Calibri" panose="020F0502020204030204" pitchFamily="34" charset="0"/>
                </a:defRPr>
              </a:lvl4pPr>
              <a:lvl5pPr marL="2057400" indent="-228600">
                <a:spcBef>
                  <a:spcPct val="20000"/>
                </a:spcBef>
                <a:buFont typeface="Arial" panose="020B0604020202020204" pitchFamily="34" charset="0"/>
                <a:buChar char="»"/>
                <a:defRPr sz="2000">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9pPr>
            </a:lstStyle>
            <a:p>
              <a:pPr algn="ctr"/>
              <a:r>
                <a:rPr lang="en-US" altLang="zh-CN" sz="4400" b="1" dirty="0" smtClean="0">
                  <a:solidFill>
                    <a:srgbClr val="9BC742"/>
                  </a:solidFill>
                  <a:effectLst>
                    <a:outerShdw blurRad="50800" dist="38100" dir="2700000" algn="tl" rotWithShape="0">
                      <a:prstClr val="black">
                        <a:alpha val="40000"/>
                      </a:prstClr>
                    </a:outerShdw>
                  </a:effectLst>
                  <a:latin typeface="Verdana" panose="020B0604030504040204" pitchFamily="34" charset="0"/>
                  <a:ea typeface="Verdana" panose="020B0604030504040204" pitchFamily="34" charset="0"/>
                  <a:cs typeface="Verdana" panose="020B0604030504040204" pitchFamily="34" charset="0"/>
                </a:rPr>
                <a:t>D</a:t>
              </a:r>
              <a:endParaRPr lang="en-US" altLang="zh-CN" sz="4400" b="1" dirty="0">
                <a:solidFill>
                  <a:srgbClr val="9BC742"/>
                </a:solidFill>
                <a:effectLst>
                  <a:outerShdw blurRad="50800" dist="38100" dir="2700000" algn="tl" rotWithShape="0">
                    <a:prstClr val="black">
                      <a:alpha val="40000"/>
                    </a:prstClr>
                  </a:outerShdw>
                </a:effectLst>
                <a:latin typeface="Verdana" panose="020B0604030504040204" pitchFamily="34" charset="0"/>
                <a:ea typeface="Verdana" panose="020B0604030504040204" pitchFamily="34" charset="0"/>
                <a:cs typeface="Verdana" panose="020B0604030504040204" pitchFamily="34" charset="0"/>
              </a:endParaRPr>
            </a:p>
          </p:txBody>
        </p:sp>
        <p:sp>
          <p:nvSpPr>
            <p:cNvPr id="115" name="文本框 21"/>
            <p:cNvSpPr txBox="1">
              <a:spLocks noChangeArrowheads="1"/>
            </p:cNvSpPr>
            <p:nvPr/>
          </p:nvSpPr>
          <p:spPr bwMode="auto">
            <a:xfrm>
              <a:off x="1203982" y="1165754"/>
              <a:ext cx="1022880" cy="253916"/>
            </a:xfrm>
            <a:prstGeom prst="rect">
              <a:avLst/>
            </a:prstGeom>
            <a:noFill/>
            <a:ln>
              <a:noFill/>
            </a:ln>
            <a:effectLst>
              <a:outerShdw blurRad="800100" dist="50800" dir="16560000" sx="197000" sy="197000" algn="tl" rotWithShape="0">
                <a:prstClr val="black">
                  <a:alpha val="0"/>
                </a:prstClr>
              </a:outerShdw>
            </a:effectLst>
          </p:spPr>
          <p:txBody>
            <a:bodyPr wrap="square">
              <a:spAutoFit/>
            </a:bodyPr>
            <a:lstStyle>
              <a:defPPr>
                <a:defRPr lang="zh-CN"/>
              </a:defPPr>
              <a:lvl1pPr eaLnBrk="1" hangingPunct="1">
                <a:buFont typeface="Arial" panose="020B0604020202020204" pitchFamily="34" charset="0"/>
                <a:buNone/>
                <a:defRPr sz="1100">
                  <a:solidFill>
                    <a:srgbClr val="9BC742"/>
                  </a:solidFill>
                  <a:effectLst/>
                  <a:latin typeface="方正兰亭黑_GBK" panose="02000000000000000000" pitchFamily="2" charset="-122"/>
                  <a:ea typeface="方正兰亭黑_GBK" panose="02000000000000000000" pitchFamily="2" charset="-122"/>
                </a:defRPr>
              </a:lvl1pPr>
              <a:lvl2pPr marL="742950" indent="-285750">
                <a:spcBef>
                  <a:spcPct val="20000"/>
                </a:spcBef>
                <a:buFont typeface="Arial" panose="020B0604020202020204" pitchFamily="34" charset="0"/>
                <a:buChar char="–"/>
                <a:defRPr sz="2800">
                  <a:latin typeface="Calibri" panose="020F0502020204030204" pitchFamily="34" charset="0"/>
                </a:defRPr>
              </a:lvl2pPr>
              <a:lvl3pPr marL="1143000" indent="-228600">
                <a:spcBef>
                  <a:spcPct val="20000"/>
                </a:spcBef>
                <a:buFont typeface="Arial" panose="020B0604020202020204" pitchFamily="34" charset="0"/>
                <a:buChar char="•"/>
                <a:defRPr sz="2400">
                  <a:latin typeface="Calibri" panose="020F0502020204030204" pitchFamily="34" charset="0"/>
                </a:defRPr>
              </a:lvl3pPr>
              <a:lvl4pPr marL="1600200" indent="-228600">
                <a:spcBef>
                  <a:spcPct val="20000"/>
                </a:spcBef>
                <a:buFont typeface="Arial" panose="020B0604020202020204" pitchFamily="34" charset="0"/>
                <a:buChar char="–"/>
                <a:defRPr sz="2000">
                  <a:latin typeface="Calibri" panose="020F0502020204030204" pitchFamily="34" charset="0"/>
                </a:defRPr>
              </a:lvl4pPr>
              <a:lvl5pPr marL="2057400" indent="-228600">
                <a:spcBef>
                  <a:spcPct val="20000"/>
                </a:spcBef>
                <a:buFont typeface="Arial" panose="020B0604020202020204" pitchFamily="34" charset="0"/>
                <a:buChar char="»"/>
                <a:defRPr sz="2000">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9pPr>
            </a:lstStyle>
            <a:p>
              <a:pPr algn="ctr"/>
              <a:r>
                <a:rPr lang="en-US" altLang="zh-CN" sz="1050" dirty="0" smtClean="0">
                  <a:solidFill>
                    <a:schemeClr val="bg1">
                      <a:lumMod val="50000"/>
                    </a:schemeClr>
                  </a:solidFill>
                  <a:latin typeface="Arial" panose="020B0604020202020204" pitchFamily="34" charset="0"/>
                  <a:cs typeface="Arial" panose="020B0604020202020204" pitchFamily="34" charset="0"/>
                </a:rPr>
                <a:t>Add </a:t>
              </a:r>
              <a:r>
                <a:rPr lang="en-US" altLang="zh-CN" sz="1050" dirty="0">
                  <a:solidFill>
                    <a:schemeClr val="bg1">
                      <a:lumMod val="50000"/>
                    </a:schemeClr>
                  </a:solidFill>
                  <a:latin typeface="Arial" panose="020B0604020202020204" pitchFamily="34" charset="0"/>
                  <a:cs typeface="Arial" panose="020B0604020202020204" pitchFamily="34" charset="0"/>
                </a:rPr>
                <a:t>the title</a:t>
              </a:r>
              <a:endParaRPr lang="zh-CN" altLang="en-US" sz="1050" dirty="0">
                <a:solidFill>
                  <a:schemeClr val="bg1">
                    <a:lumMod val="50000"/>
                  </a:schemeClr>
                </a:solidFill>
                <a:latin typeface="Arial" panose="020B0604020202020204" pitchFamily="34" charset="0"/>
                <a:cs typeface="Arial" panose="020B0604020202020204" pitchFamily="34" charset="0"/>
              </a:endParaRPr>
            </a:p>
          </p:txBody>
        </p:sp>
      </p:grpSp>
      <p:grpSp>
        <p:nvGrpSpPr>
          <p:cNvPr id="105" name="组合 104"/>
          <p:cNvGrpSpPr/>
          <p:nvPr/>
        </p:nvGrpSpPr>
        <p:grpSpPr>
          <a:xfrm>
            <a:off x="4421265" y="1551925"/>
            <a:ext cx="1022880" cy="904722"/>
            <a:chOff x="1203982" y="514948"/>
            <a:chExt cx="1022880" cy="904722"/>
          </a:xfrm>
        </p:grpSpPr>
        <p:sp>
          <p:nvSpPr>
            <p:cNvPr id="107" name="目录文字"/>
            <p:cNvSpPr txBox="1"/>
            <p:nvPr/>
          </p:nvSpPr>
          <p:spPr>
            <a:xfrm>
              <a:off x="1259770" y="514948"/>
              <a:ext cx="911305" cy="769441"/>
            </a:xfrm>
            <a:prstGeom prst="rect">
              <a:avLst/>
            </a:prstGeom>
            <a:noFill/>
            <a:ln>
              <a:noFill/>
            </a:ln>
            <a:effectLst>
              <a:outerShdw blurRad="800100" dist="50800" dir="16560000" sx="197000" sy="197000" algn="tl" rotWithShape="0">
                <a:prstClr val="black">
                  <a:alpha val="0"/>
                </a:prstClr>
              </a:outerShdw>
            </a:effectLst>
          </p:spPr>
          <p:txBody>
            <a:bodyPr wrap="square">
              <a:spAutoFit/>
            </a:bodyPr>
            <a:lstStyle>
              <a:defPPr>
                <a:defRPr lang="zh-CN"/>
              </a:defPPr>
              <a:lvl1pPr eaLnBrk="1" hangingPunct="1">
                <a:buFont typeface="Arial" panose="020B0604020202020204" pitchFamily="34" charset="0"/>
                <a:buNone/>
                <a:defRPr sz="3600">
                  <a:gradFill flip="none" rotWithShape="1">
                    <a:gsLst>
                      <a:gs pos="51000">
                        <a:schemeClr val="bg1"/>
                      </a:gs>
                      <a:gs pos="94495">
                        <a:schemeClr val="bg1">
                          <a:lumMod val="50000"/>
                        </a:schemeClr>
                      </a:gs>
                      <a:gs pos="58000">
                        <a:schemeClr val="accent3">
                          <a:lumMod val="75000"/>
                        </a:schemeClr>
                      </a:gs>
                      <a:gs pos="0">
                        <a:schemeClr val="bg1">
                          <a:lumMod val="85000"/>
                        </a:schemeClr>
                      </a:gs>
                    </a:gsLst>
                    <a:lin ang="2700000" scaled="1"/>
                    <a:tileRect/>
                  </a:gradFill>
                  <a:effectLst>
                    <a:outerShdw blurRad="50800" dist="76200" dir="6000000" sx="98000" sy="98000" algn="tl" rotWithShape="0">
                      <a:prstClr val="black">
                        <a:alpha val="23000"/>
                      </a:prstClr>
                    </a:outerShdw>
                  </a:effectLst>
                  <a:latin typeface="方正兰亭粗黑_GBK" panose="02000000000000000000" pitchFamily="2" charset="-122"/>
                  <a:ea typeface="方正兰亭粗黑_GBK" panose="02000000000000000000" pitchFamily="2" charset="-122"/>
                </a:defRPr>
              </a:lvl1pPr>
              <a:lvl2pPr marL="742950" indent="-285750">
                <a:spcBef>
                  <a:spcPct val="20000"/>
                </a:spcBef>
                <a:buFont typeface="Arial" panose="020B0604020202020204" pitchFamily="34" charset="0"/>
                <a:buChar char="–"/>
                <a:defRPr sz="2800">
                  <a:latin typeface="Calibri" panose="020F0502020204030204" pitchFamily="34" charset="0"/>
                </a:defRPr>
              </a:lvl2pPr>
              <a:lvl3pPr marL="1143000" indent="-228600">
                <a:spcBef>
                  <a:spcPct val="20000"/>
                </a:spcBef>
                <a:buFont typeface="Arial" panose="020B0604020202020204" pitchFamily="34" charset="0"/>
                <a:buChar char="•"/>
                <a:defRPr sz="2400">
                  <a:latin typeface="Calibri" panose="020F0502020204030204" pitchFamily="34" charset="0"/>
                </a:defRPr>
              </a:lvl3pPr>
              <a:lvl4pPr marL="1600200" indent="-228600">
                <a:spcBef>
                  <a:spcPct val="20000"/>
                </a:spcBef>
                <a:buFont typeface="Arial" panose="020B0604020202020204" pitchFamily="34" charset="0"/>
                <a:buChar char="–"/>
                <a:defRPr sz="2000">
                  <a:latin typeface="Calibri" panose="020F0502020204030204" pitchFamily="34" charset="0"/>
                </a:defRPr>
              </a:lvl4pPr>
              <a:lvl5pPr marL="2057400" indent="-228600">
                <a:spcBef>
                  <a:spcPct val="20000"/>
                </a:spcBef>
                <a:buFont typeface="Arial" panose="020B0604020202020204" pitchFamily="34" charset="0"/>
                <a:buChar char="»"/>
                <a:defRPr sz="2000">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9pPr>
            </a:lstStyle>
            <a:p>
              <a:pPr algn="ctr"/>
              <a:r>
                <a:rPr lang="en-US" altLang="zh-CN" sz="4400" b="1" dirty="0" smtClean="0">
                  <a:solidFill>
                    <a:srgbClr val="9BC742"/>
                  </a:solidFill>
                  <a:effectLst>
                    <a:outerShdw blurRad="50800" dist="38100" dir="2700000" algn="tl" rotWithShape="0">
                      <a:prstClr val="black">
                        <a:alpha val="40000"/>
                      </a:prstClr>
                    </a:outerShdw>
                  </a:effectLst>
                  <a:latin typeface="Verdana" panose="020B0604030504040204" pitchFamily="34" charset="0"/>
                  <a:ea typeface="Verdana" panose="020B0604030504040204" pitchFamily="34" charset="0"/>
                  <a:cs typeface="Verdana" panose="020B0604030504040204" pitchFamily="34" charset="0"/>
                </a:rPr>
                <a:t>B</a:t>
              </a:r>
              <a:endParaRPr lang="en-US" altLang="zh-CN" sz="4400" b="1" dirty="0">
                <a:solidFill>
                  <a:srgbClr val="9BC742"/>
                </a:solidFill>
                <a:effectLst>
                  <a:outerShdw blurRad="50800" dist="38100" dir="2700000" algn="tl" rotWithShape="0">
                    <a:prstClr val="black">
                      <a:alpha val="40000"/>
                    </a:prstClr>
                  </a:outerShdw>
                </a:effectLst>
                <a:latin typeface="Verdana" panose="020B0604030504040204" pitchFamily="34" charset="0"/>
                <a:ea typeface="Verdana" panose="020B0604030504040204" pitchFamily="34" charset="0"/>
                <a:cs typeface="Verdana" panose="020B0604030504040204" pitchFamily="34" charset="0"/>
              </a:endParaRPr>
            </a:p>
          </p:txBody>
        </p:sp>
        <p:sp>
          <p:nvSpPr>
            <p:cNvPr id="108" name="文本框 21"/>
            <p:cNvSpPr txBox="1">
              <a:spLocks noChangeArrowheads="1"/>
            </p:cNvSpPr>
            <p:nvPr/>
          </p:nvSpPr>
          <p:spPr bwMode="auto">
            <a:xfrm>
              <a:off x="1203982" y="1165754"/>
              <a:ext cx="1022880" cy="253916"/>
            </a:xfrm>
            <a:prstGeom prst="rect">
              <a:avLst/>
            </a:prstGeom>
            <a:noFill/>
            <a:ln>
              <a:noFill/>
            </a:ln>
            <a:effectLst>
              <a:outerShdw blurRad="800100" dist="50800" dir="16560000" sx="197000" sy="197000" algn="tl" rotWithShape="0">
                <a:prstClr val="black">
                  <a:alpha val="0"/>
                </a:prstClr>
              </a:outerShdw>
            </a:effectLst>
          </p:spPr>
          <p:txBody>
            <a:bodyPr wrap="square">
              <a:spAutoFit/>
            </a:bodyPr>
            <a:lstStyle>
              <a:defPPr>
                <a:defRPr lang="zh-CN"/>
              </a:defPPr>
              <a:lvl1pPr eaLnBrk="1" hangingPunct="1">
                <a:buFont typeface="Arial" panose="020B0604020202020204" pitchFamily="34" charset="0"/>
                <a:buNone/>
                <a:defRPr sz="1100">
                  <a:solidFill>
                    <a:srgbClr val="9BC742"/>
                  </a:solidFill>
                  <a:effectLst/>
                  <a:latin typeface="方正兰亭黑_GBK" panose="02000000000000000000" pitchFamily="2" charset="-122"/>
                  <a:ea typeface="方正兰亭黑_GBK" panose="02000000000000000000" pitchFamily="2" charset="-122"/>
                </a:defRPr>
              </a:lvl1pPr>
              <a:lvl2pPr marL="742950" indent="-285750">
                <a:spcBef>
                  <a:spcPct val="20000"/>
                </a:spcBef>
                <a:buFont typeface="Arial" panose="020B0604020202020204" pitchFamily="34" charset="0"/>
                <a:buChar char="–"/>
                <a:defRPr sz="2800">
                  <a:latin typeface="Calibri" panose="020F0502020204030204" pitchFamily="34" charset="0"/>
                </a:defRPr>
              </a:lvl2pPr>
              <a:lvl3pPr marL="1143000" indent="-228600">
                <a:spcBef>
                  <a:spcPct val="20000"/>
                </a:spcBef>
                <a:buFont typeface="Arial" panose="020B0604020202020204" pitchFamily="34" charset="0"/>
                <a:buChar char="•"/>
                <a:defRPr sz="2400">
                  <a:latin typeface="Calibri" panose="020F0502020204030204" pitchFamily="34" charset="0"/>
                </a:defRPr>
              </a:lvl3pPr>
              <a:lvl4pPr marL="1600200" indent="-228600">
                <a:spcBef>
                  <a:spcPct val="20000"/>
                </a:spcBef>
                <a:buFont typeface="Arial" panose="020B0604020202020204" pitchFamily="34" charset="0"/>
                <a:buChar char="–"/>
                <a:defRPr sz="2000">
                  <a:latin typeface="Calibri" panose="020F0502020204030204" pitchFamily="34" charset="0"/>
                </a:defRPr>
              </a:lvl4pPr>
              <a:lvl5pPr marL="2057400" indent="-228600">
                <a:spcBef>
                  <a:spcPct val="20000"/>
                </a:spcBef>
                <a:buFont typeface="Arial" panose="020B0604020202020204" pitchFamily="34" charset="0"/>
                <a:buChar char="»"/>
                <a:defRPr sz="2000">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9pPr>
            </a:lstStyle>
            <a:p>
              <a:pPr algn="ctr"/>
              <a:r>
                <a:rPr lang="en-US" altLang="zh-CN" sz="1050" dirty="0" smtClean="0">
                  <a:solidFill>
                    <a:schemeClr val="bg1">
                      <a:lumMod val="50000"/>
                    </a:schemeClr>
                  </a:solidFill>
                  <a:latin typeface="Arial" panose="020B0604020202020204" pitchFamily="34" charset="0"/>
                  <a:cs typeface="Arial" panose="020B0604020202020204" pitchFamily="34" charset="0"/>
                </a:rPr>
                <a:t>Add </a:t>
              </a:r>
              <a:r>
                <a:rPr lang="en-US" altLang="zh-CN" sz="1050" dirty="0">
                  <a:solidFill>
                    <a:schemeClr val="bg1">
                      <a:lumMod val="50000"/>
                    </a:schemeClr>
                  </a:solidFill>
                  <a:latin typeface="Arial" panose="020B0604020202020204" pitchFamily="34" charset="0"/>
                  <a:cs typeface="Arial" panose="020B0604020202020204" pitchFamily="34" charset="0"/>
                </a:rPr>
                <a:t>the title</a:t>
              </a:r>
              <a:endParaRPr lang="zh-CN" altLang="en-US" sz="1050" dirty="0">
                <a:solidFill>
                  <a:schemeClr val="bg1">
                    <a:lumMod val="50000"/>
                  </a:schemeClr>
                </a:solidFill>
                <a:latin typeface="Arial" panose="020B0604020202020204" pitchFamily="34" charset="0"/>
                <a:cs typeface="Arial" panose="020B0604020202020204" pitchFamily="34" charset="0"/>
              </a:endParaRPr>
            </a:p>
          </p:txBody>
        </p:sp>
      </p:grpSp>
      <p:grpSp>
        <p:nvGrpSpPr>
          <p:cNvPr id="11" name="组合 10"/>
          <p:cNvGrpSpPr/>
          <p:nvPr/>
        </p:nvGrpSpPr>
        <p:grpSpPr>
          <a:xfrm>
            <a:off x="1033200" y="396000"/>
            <a:ext cx="7024283" cy="4353167"/>
            <a:chOff x="899745" y="-1460530"/>
            <a:chExt cx="7024283" cy="4353167"/>
          </a:xfrm>
        </p:grpSpPr>
        <p:grpSp>
          <p:nvGrpSpPr>
            <p:cNvPr id="49" name="组合 48"/>
            <p:cNvGrpSpPr/>
            <p:nvPr/>
          </p:nvGrpSpPr>
          <p:grpSpPr>
            <a:xfrm>
              <a:off x="899745" y="627748"/>
              <a:ext cx="3833782" cy="1225260"/>
              <a:chOff x="1031553" y="2483445"/>
              <a:chExt cx="3833782" cy="1225260"/>
            </a:xfrm>
          </p:grpSpPr>
          <p:sp>
            <p:nvSpPr>
              <p:cNvPr id="50" name="六边形 49"/>
              <p:cNvSpPr/>
              <p:nvPr/>
            </p:nvSpPr>
            <p:spPr bwMode="auto">
              <a:xfrm>
                <a:off x="1031553" y="2483445"/>
                <a:ext cx="1421302" cy="1225260"/>
              </a:xfrm>
              <a:prstGeom prst="hexagon">
                <a:avLst/>
              </a:prstGeom>
              <a:solidFill>
                <a:schemeClr val="tx1">
                  <a:lumMod val="75000"/>
                  <a:lumOff val="25000"/>
                </a:schemeClr>
              </a:solidFill>
              <a:ln w="44450" cap="flat" cmpd="sng" algn="ctr">
                <a:solidFill>
                  <a:srgbClr val="949494"/>
                </a:solid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54" name="任意多边形 53"/>
              <p:cNvSpPr/>
              <p:nvPr/>
            </p:nvSpPr>
            <p:spPr bwMode="auto">
              <a:xfrm>
                <a:off x="2555860" y="2863003"/>
                <a:ext cx="2309475" cy="466144"/>
              </a:xfrm>
              <a:custGeom>
                <a:avLst/>
                <a:gdLst>
                  <a:gd name="connsiteX0" fmla="*/ 134973 w 2309475"/>
                  <a:gd name="connsiteY0" fmla="*/ 0 h 466144"/>
                  <a:gd name="connsiteX1" fmla="*/ 639008 w 2309475"/>
                  <a:gd name="connsiteY1" fmla="*/ 0 h 466144"/>
                  <a:gd name="connsiteX2" fmla="*/ 1670467 w 2309475"/>
                  <a:gd name="connsiteY2" fmla="*/ 0 h 466144"/>
                  <a:gd name="connsiteX3" fmla="*/ 2174502 w 2309475"/>
                  <a:gd name="connsiteY3" fmla="*/ 0 h 466144"/>
                  <a:gd name="connsiteX4" fmla="*/ 2309475 w 2309475"/>
                  <a:gd name="connsiteY4" fmla="*/ 233072 h 466144"/>
                  <a:gd name="connsiteX5" fmla="*/ 2174502 w 2309475"/>
                  <a:gd name="connsiteY5" fmla="*/ 466144 h 466144"/>
                  <a:gd name="connsiteX6" fmla="*/ 1670467 w 2309475"/>
                  <a:gd name="connsiteY6" fmla="*/ 466144 h 466144"/>
                  <a:gd name="connsiteX7" fmla="*/ 639008 w 2309475"/>
                  <a:gd name="connsiteY7" fmla="*/ 466144 h 466144"/>
                  <a:gd name="connsiteX8" fmla="*/ 134973 w 2309475"/>
                  <a:gd name="connsiteY8" fmla="*/ 466144 h 466144"/>
                  <a:gd name="connsiteX9" fmla="*/ 0 w 2309475"/>
                  <a:gd name="connsiteY9" fmla="*/ 233072 h 466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9475" h="466144">
                    <a:moveTo>
                      <a:pt x="134973" y="0"/>
                    </a:moveTo>
                    <a:lnTo>
                      <a:pt x="639008" y="0"/>
                    </a:lnTo>
                    <a:lnTo>
                      <a:pt x="1670467" y="0"/>
                    </a:lnTo>
                    <a:lnTo>
                      <a:pt x="2174502" y="0"/>
                    </a:lnTo>
                    <a:lnTo>
                      <a:pt x="2309475" y="233072"/>
                    </a:lnTo>
                    <a:lnTo>
                      <a:pt x="2174502" y="466144"/>
                    </a:lnTo>
                    <a:lnTo>
                      <a:pt x="1670467" y="466144"/>
                    </a:lnTo>
                    <a:lnTo>
                      <a:pt x="639008" y="466144"/>
                    </a:lnTo>
                    <a:lnTo>
                      <a:pt x="134973" y="466144"/>
                    </a:lnTo>
                    <a:lnTo>
                      <a:pt x="0" y="233072"/>
                    </a:lnTo>
                    <a:close/>
                  </a:path>
                </a:pathLst>
              </a:custGeom>
              <a:solidFill>
                <a:schemeClr val="bg1"/>
              </a:solidFill>
              <a:ln>
                <a:noFill/>
              </a:ln>
            </p:spPr>
            <p:txBody>
              <a:bodyPr vert="horz" wrap="square" lIns="91440" tIns="45720" rIns="91440" bIns="45720" numCol="1" anchor="t" anchorCtr="0" compatLnSpc="1">
                <a:noAutofit/>
              </a:bodyPr>
              <a:lstStyle/>
              <a:p>
                <a:endParaRPr lang="zh-CN" altLang="en-US"/>
              </a:p>
            </p:txBody>
          </p:sp>
          <p:sp>
            <p:nvSpPr>
              <p:cNvPr id="55" name="文本框 21"/>
              <p:cNvSpPr txBox="1">
                <a:spLocks noChangeArrowheads="1"/>
              </p:cNvSpPr>
              <p:nvPr/>
            </p:nvSpPr>
            <p:spPr bwMode="auto">
              <a:xfrm>
                <a:off x="2987890" y="2946255"/>
                <a:ext cx="1705062" cy="307777"/>
              </a:xfrm>
              <a:prstGeom prst="rect">
                <a:avLst/>
              </a:prstGeom>
              <a:noFill/>
              <a:ln>
                <a:noFill/>
              </a:ln>
              <a:effectLst>
                <a:outerShdw blurRad="800100" dist="50800" dir="16560000" sx="197000" sy="197000" algn="tl" rotWithShape="0">
                  <a:prstClr val="black">
                    <a:alpha val="0"/>
                  </a:prstClr>
                </a:outerShdw>
              </a:effectLst>
            </p:spPr>
            <p:txBody>
              <a:bodyPr wrap="square">
                <a:spAutoFit/>
              </a:bodyPr>
              <a:lstStyle>
                <a:defPPr>
                  <a:defRPr lang="zh-CN"/>
                </a:defPPr>
                <a:lvl1pPr algn="ctr" eaLnBrk="1" hangingPunct="1">
                  <a:buFont typeface="Arial" panose="020B0604020202020204" pitchFamily="34" charset="0"/>
                  <a:buNone/>
                  <a:defRPr sz="5400">
                    <a:gradFill flip="none" rotWithShape="1">
                      <a:gsLst>
                        <a:gs pos="51000">
                          <a:schemeClr val="bg1"/>
                        </a:gs>
                        <a:gs pos="94495">
                          <a:schemeClr val="bg1">
                            <a:lumMod val="50000"/>
                          </a:schemeClr>
                        </a:gs>
                        <a:gs pos="58000">
                          <a:schemeClr val="accent3">
                            <a:lumMod val="75000"/>
                          </a:schemeClr>
                        </a:gs>
                        <a:gs pos="0">
                          <a:schemeClr val="bg1">
                            <a:lumMod val="85000"/>
                          </a:schemeClr>
                        </a:gs>
                      </a:gsLst>
                      <a:lin ang="6600000" scaled="0"/>
                      <a:tileRect/>
                    </a:gradFill>
                    <a:effectLst>
                      <a:outerShdw blurRad="50800" dist="76200" dir="6000000" sx="98000" sy="98000" algn="tl" rotWithShape="0">
                        <a:prstClr val="black">
                          <a:alpha val="23000"/>
                        </a:prstClr>
                      </a:outerShdw>
                    </a:effectLst>
                    <a:latin typeface="方正兰亭粗黑_GBK" panose="02000000000000000000" pitchFamily="2" charset="-122"/>
                    <a:ea typeface="方正兰亭粗黑_GBK" panose="02000000000000000000" pitchFamily="2" charset="-122"/>
                  </a:defRPr>
                </a:lvl1pPr>
                <a:lvl2pPr marL="742950" indent="-285750">
                  <a:spcBef>
                    <a:spcPct val="20000"/>
                  </a:spcBef>
                  <a:buFont typeface="Arial" panose="020B0604020202020204" pitchFamily="34" charset="0"/>
                  <a:buChar char="–"/>
                  <a:defRPr sz="2800">
                    <a:latin typeface="Calibri" panose="020F0502020204030204" pitchFamily="34" charset="0"/>
                  </a:defRPr>
                </a:lvl2pPr>
                <a:lvl3pPr marL="1143000" indent="-228600">
                  <a:spcBef>
                    <a:spcPct val="20000"/>
                  </a:spcBef>
                  <a:buFont typeface="Arial" panose="020B0604020202020204" pitchFamily="34" charset="0"/>
                  <a:buChar char="•"/>
                  <a:defRPr sz="2400">
                    <a:latin typeface="Calibri" panose="020F0502020204030204" pitchFamily="34" charset="0"/>
                  </a:defRPr>
                </a:lvl3pPr>
                <a:lvl4pPr marL="1600200" indent="-228600">
                  <a:spcBef>
                    <a:spcPct val="20000"/>
                  </a:spcBef>
                  <a:buFont typeface="Arial" panose="020B0604020202020204" pitchFamily="34" charset="0"/>
                  <a:buChar char="–"/>
                  <a:defRPr sz="2000">
                    <a:latin typeface="Calibri" panose="020F0502020204030204" pitchFamily="34" charset="0"/>
                  </a:defRPr>
                </a:lvl4pPr>
                <a:lvl5pPr marL="2057400" indent="-228600">
                  <a:spcBef>
                    <a:spcPct val="20000"/>
                  </a:spcBef>
                  <a:buFont typeface="Arial" panose="020B0604020202020204" pitchFamily="34" charset="0"/>
                  <a:buChar char="»"/>
                  <a:defRPr sz="2000">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9pPr>
              </a:lstStyle>
              <a:p>
                <a:r>
                  <a:rPr lang="zh-CN" altLang="en-US" sz="1400" dirty="0" smtClean="0">
                    <a:solidFill>
                      <a:schemeClr val="tx1">
                        <a:lumMod val="75000"/>
                        <a:lumOff val="25000"/>
                      </a:schemeClr>
                    </a:solidFill>
                    <a:effectLst/>
                    <a:latin typeface="方正兰亭黑_GBK" panose="02000000000000000000" pitchFamily="2" charset="-122"/>
                    <a:ea typeface="方正兰亭黑_GBK" panose="02000000000000000000" pitchFamily="2" charset="-122"/>
                  </a:rPr>
                  <a:t>点击此处添加标题</a:t>
                </a:r>
                <a:endParaRPr lang="zh-CN" altLang="en-US" sz="1400" dirty="0">
                  <a:solidFill>
                    <a:schemeClr val="tx1">
                      <a:lumMod val="75000"/>
                      <a:lumOff val="25000"/>
                    </a:schemeClr>
                  </a:solidFill>
                  <a:effectLst/>
                  <a:latin typeface="方正兰亭黑_GBK" panose="02000000000000000000" pitchFamily="2" charset="-122"/>
                  <a:ea typeface="方正兰亭黑_GBK" panose="02000000000000000000" pitchFamily="2" charset="-122"/>
                </a:endParaRPr>
              </a:p>
            </p:txBody>
          </p:sp>
          <p:sp>
            <p:nvSpPr>
              <p:cNvPr id="56" name="Freeform 67"/>
              <p:cNvSpPr>
                <a:spLocks noEditPoints="1" noChangeArrowheads="1"/>
              </p:cNvSpPr>
              <p:nvPr/>
            </p:nvSpPr>
            <p:spPr bwMode="auto">
              <a:xfrm>
                <a:off x="2721009" y="2974586"/>
                <a:ext cx="272618" cy="251114"/>
              </a:xfrm>
              <a:custGeom>
                <a:avLst/>
                <a:gdLst>
                  <a:gd name="T0" fmla="*/ 0 w 77"/>
                  <a:gd name="T1" fmla="*/ 2147483646 h 98"/>
                  <a:gd name="T2" fmla="*/ 2147483646 w 77"/>
                  <a:gd name="T3" fmla="*/ 2147483646 h 98"/>
                  <a:gd name="T4" fmla="*/ 2147483646 w 77"/>
                  <a:gd name="T5" fmla="*/ 2147483646 h 98"/>
                  <a:gd name="T6" fmla="*/ 2147483646 w 77"/>
                  <a:gd name="T7" fmla="*/ 2147483646 h 98"/>
                  <a:gd name="T8" fmla="*/ 2147483646 w 77"/>
                  <a:gd name="T9" fmla="*/ 2147483646 h 98"/>
                  <a:gd name="T10" fmla="*/ 2147483646 w 77"/>
                  <a:gd name="T11" fmla="*/ 2147483646 h 98"/>
                  <a:gd name="T12" fmla="*/ 2147483646 w 77"/>
                  <a:gd name="T13" fmla="*/ 2147483646 h 98"/>
                  <a:gd name="T14" fmla="*/ 2147483646 w 77"/>
                  <a:gd name="T15" fmla="*/ 2147483646 h 98"/>
                  <a:gd name="T16" fmla="*/ 2147483646 w 77"/>
                  <a:gd name="T17" fmla="*/ 2147483646 h 98"/>
                  <a:gd name="T18" fmla="*/ 2147483646 w 77"/>
                  <a:gd name="T19" fmla="*/ 2147483646 h 98"/>
                  <a:gd name="T20" fmla="*/ 2147483646 w 77"/>
                  <a:gd name="T21" fmla="*/ 2147483646 h 98"/>
                  <a:gd name="T22" fmla="*/ 2147483646 w 77"/>
                  <a:gd name="T23" fmla="*/ 2147483646 h 98"/>
                  <a:gd name="T24" fmla="*/ 2147483646 w 77"/>
                  <a:gd name="T25" fmla="*/ 2147483646 h 98"/>
                  <a:gd name="T26" fmla="*/ 2147483646 w 77"/>
                  <a:gd name="T27" fmla="*/ 2147483646 h 98"/>
                  <a:gd name="T28" fmla="*/ 2147483646 w 77"/>
                  <a:gd name="T29" fmla="*/ 2147483646 h 98"/>
                  <a:gd name="T30" fmla="*/ 2147483646 w 77"/>
                  <a:gd name="T31" fmla="*/ 2147483646 h 98"/>
                  <a:gd name="T32" fmla="*/ 2147483646 w 77"/>
                  <a:gd name="T33" fmla="*/ 2147483646 h 98"/>
                  <a:gd name="T34" fmla="*/ 2147483646 w 77"/>
                  <a:gd name="T35" fmla="*/ 2147483646 h 98"/>
                  <a:gd name="T36" fmla="*/ 2147483646 w 77"/>
                  <a:gd name="T37" fmla="*/ 2147483646 h 98"/>
                  <a:gd name="T38" fmla="*/ 2147483646 w 77"/>
                  <a:gd name="T39" fmla="*/ 2147483646 h 98"/>
                  <a:gd name="T40" fmla="*/ 2147483646 w 77"/>
                  <a:gd name="T41" fmla="*/ 2147483646 h 98"/>
                  <a:gd name="T42" fmla="*/ 2147483646 w 77"/>
                  <a:gd name="T43" fmla="*/ 2147483646 h 98"/>
                  <a:gd name="T44" fmla="*/ 2147483646 w 77"/>
                  <a:gd name="T45" fmla="*/ 2147483646 h 98"/>
                  <a:gd name="T46" fmla="*/ 2147483646 w 77"/>
                  <a:gd name="T47" fmla="*/ 2147483646 h 98"/>
                  <a:gd name="T48" fmla="*/ 2147483646 w 77"/>
                  <a:gd name="T49" fmla="*/ 2147483646 h 98"/>
                  <a:gd name="T50" fmla="*/ 2147483646 w 77"/>
                  <a:gd name="T51" fmla="*/ 2147483646 h 98"/>
                  <a:gd name="T52" fmla="*/ 2147483646 w 77"/>
                  <a:gd name="T53" fmla="*/ 0 h 98"/>
                  <a:gd name="T54" fmla="*/ 2147483646 w 77"/>
                  <a:gd name="T55" fmla="*/ 2147483646 h 98"/>
                  <a:gd name="T56" fmla="*/ 2147483646 w 77"/>
                  <a:gd name="T57" fmla="*/ 0 h 98"/>
                  <a:gd name="T58" fmla="*/ 2147483646 w 77"/>
                  <a:gd name="T59" fmla="*/ 2147483646 h 98"/>
                  <a:gd name="T60" fmla="*/ 2147483646 w 77"/>
                  <a:gd name="T61" fmla="*/ 0 h 98"/>
                  <a:gd name="T62" fmla="*/ 2147483646 w 77"/>
                  <a:gd name="T63" fmla="*/ 2147483646 h 98"/>
                  <a:gd name="T64" fmla="*/ 2147483646 w 77"/>
                  <a:gd name="T65" fmla="*/ 2147483646 h 98"/>
                  <a:gd name="T66" fmla="*/ 2147483646 w 77"/>
                  <a:gd name="T67" fmla="*/ 2147483646 h 98"/>
                  <a:gd name="T68" fmla="*/ 2147483646 w 77"/>
                  <a:gd name="T69" fmla="*/ 2147483646 h 98"/>
                  <a:gd name="T70" fmla="*/ 2147483646 w 77"/>
                  <a:gd name="T71" fmla="*/ 2147483646 h 98"/>
                  <a:gd name="T72" fmla="*/ 2147483646 w 77"/>
                  <a:gd name="T73" fmla="*/ 2147483646 h 98"/>
                  <a:gd name="T74" fmla="*/ 2147483646 w 77"/>
                  <a:gd name="T75" fmla="*/ 2147483646 h 98"/>
                  <a:gd name="T76" fmla="*/ 2147483646 w 77"/>
                  <a:gd name="T77" fmla="*/ 2147483646 h 98"/>
                  <a:gd name="T78" fmla="*/ 2147483646 w 77"/>
                  <a:gd name="T79" fmla="*/ 2147483646 h 98"/>
                  <a:gd name="T80" fmla="*/ 2147483646 w 77"/>
                  <a:gd name="T81" fmla="*/ 2147483646 h 98"/>
                  <a:gd name="T82" fmla="*/ 2147483646 w 77"/>
                  <a:gd name="T83" fmla="*/ 2147483646 h 98"/>
                  <a:gd name="T84" fmla="*/ 2147483646 w 77"/>
                  <a:gd name="T85" fmla="*/ 2147483646 h 98"/>
                  <a:gd name="T86" fmla="*/ 2147483646 w 77"/>
                  <a:gd name="T87" fmla="*/ 2147483646 h 98"/>
                  <a:gd name="T88" fmla="*/ 2147483646 w 77"/>
                  <a:gd name="T89" fmla="*/ 2147483646 h 98"/>
                  <a:gd name="T90" fmla="*/ 2147483646 w 77"/>
                  <a:gd name="T91" fmla="*/ 2147483646 h 98"/>
                  <a:gd name="T92" fmla="*/ 2147483646 w 77"/>
                  <a:gd name="T93" fmla="*/ 2147483646 h 98"/>
                  <a:gd name="T94" fmla="*/ 2147483646 w 77"/>
                  <a:gd name="T95" fmla="*/ 2147483646 h 98"/>
                  <a:gd name="T96" fmla="*/ 2147483646 w 77"/>
                  <a:gd name="T97" fmla="*/ 2147483646 h 98"/>
                  <a:gd name="T98" fmla="*/ 2147483646 w 77"/>
                  <a:gd name="T99" fmla="*/ 2147483646 h 98"/>
                  <a:gd name="T100" fmla="*/ 2147483646 w 77"/>
                  <a:gd name="T101" fmla="*/ 2147483646 h 98"/>
                  <a:gd name="T102" fmla="*/ 2147483646 w 77"/>
                  <a:gd name="T103" fmla="*/ 2147483646 h 98"/>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77"/>
                  <a:gd name="T157" fmla="*/ 0 h 98"/>
                  <a:gd name="T158" fmla="*/ 77 w 77"/>
                  <a:gd name="T159" fmla="*/ 98 h 98"/>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77" h="98">
                    <a:moveTo>
                      <a:pt x="22" y="33"/>
                    </a:moveTo>
                    <a:cubicBezTo>
                      <a:pt x="11" y="49"/>
                      <a:pt x="4" y="66"/>
                      <a:pt x="0" y="85"/>
                    </a:cubicBezTo>
                    <a:cubicBezTo>
                      <a:pt x="1" y="91"/>
                      <a:pt x="5" y="96"/>
                      <a:pt x="11" y="98"/>
                    </a:cubicBezTo>
                    <a:cubicBezTo>
                      <a:pt x="29" y="98"/>
                      <a:pt x="29" y="98"/>
                      <a:pt x="29" y="98"/>
                    </a:cubicBezTo>
                    <a:cubicBezTo>
                      <a:pt x="30" y="98"/>
                      <a:pt x="30" y="98"/>
                      <a:pt x="30" y="98"/>
                    </a:cubicBezTo>
                    <a:cubicBezTo>
                      <a:pt x="30" y="98"/>
                      <a:pt x="30" y="98"/>
                      <a:pt x="30" y="98"/>
                    </a:cubicBezTo>
                    <a:cubicBezTo>
                      <a:pt x="30" y="98"/>
                      <a:pt x="30" y="98"/>
                      <a:pt x="30" y="98"/>
                    </a:cubicBezTo>
                    <a:cubicBezTo>
                      <a:pt x="30" y="98"/>
                      <a:pt x="30" y="98"/>
                      <a:pt x="30" y="98"/>
                    </a:cubicBezTo>
                    <a:cubicBezTo>
                      <a:pt x="31" y="98"/>
                      <a:pt x="31" y="98"/>
                      <a:pt x="31" y="98"/>
                    </a:cubicBezTo>
                    <a:cubicBezTo>
                      <a:pt x="31" y="98"/>
                      <a:pt x="31" y="98"/>
                      <a:pt x="31" y="98"/>
                    </a:cubicBezTo>
                    <a:cubicBezTo>
                      <a:pt x="32" y="98"/>
                      <a:pt x="32" y="98"/>
                      <a:pt x="32" y="98"/>
                    </a:cubicBezTo>
                    <a:cubicBezTo>
                      <a:pt x="33" y="98"/>
                      <a:pt x="33" y="98"/>
                      <a:pt x="33" y="98"/>
                    </a:cubicBezTo>
                    <a:cubicBezTo>
                      <a:pt x="33" y="98"/>
                      <a:pt x="33" y="98"/>
                      <a:pt x="33" y="98"/>
                    </a:cubicBezTo>
                    <a:cubicBezTo>
                      <a:pt x="33" y="98"/>
                      <a:pt x="33" y="98"/>
                      <a:pt x="33" y="98"/>
                    </a:cubicBezTo>
                    <a:cubicBezTo>
                      <a:pt x="34" y="98"/>
                      <a:pt x="34" y="98"/>
                      <a:pt x="34" y="98"/>
                    </a:cubicBezTo>
                    <a:cubicBezTo>
                      <a:pt x="34" y="98"/>
                      <a:pt x="34" y="98"/>
                      <a:pt x="34" y="98"/>
                    </a:cubicBezTo>
                    <a:cubicBezTo>
                      <a:pt x="34" y="98"/>
                      <a:pt x="34" y="98"/>
                      <a:pt x="34" y="98"/>
                    </a:cubicBezTo>
                    <a:cubicBezTo>
                      <a:pt x="35" y="98"/>
                      <a:pt x="35" y="98"/>
                      <a:pt x="35" y="98"/>
                    </a:cubicBezTo>
                    <a:cubicBezTo>
                      <a:pt x="35" y="98"/>
                      <a:pt x="35" y="98"/>
                      <a:pt x="35" y="98"/>
                    </a:cubicBezTo>
                    <a:cubicBezTo>
                      <a:pt x="36" y="98"/>
                      <a:pt x="36" y="98"/>
                      <a:pt x="36" y="98"/>
                    </a:cubicBezTo>
                    <a:cubicBezTo>
                      <a:pt x="37" y="98"/>
                      <a:pt x="37" y="98"/>
                      <a:pt x="37" y="98"/>
                    </a:cubicBezTo>
                    <a:cubicBezTo>
                      <a:pt x="37" y="98"/>
                      <a:pt x="37" y="98"/>
                      <a:pt x="37" y="98"/>
                    </a:cubicBezTo>
                    <a:cubicBezTo>
                      <a:pt x="37" y="98"/>
                      <a:pt x="37" y="98"/>
                      <a:pt x="37" y="98"/>
                    </a:cubicBezTo>
                    <a:cubicBezTo>
                      <a:pt x="38" y="98"/>
                      <a:pt x="38" y="98"/>
                      <a:pt x="38" y="98"/>
                    </a:cubicBezTo>
                    <a:cubicBezTo>
                      <a:pt x="38" y="98"/>
                      <a:pt x="38" y="98"/>
                      <a:pt x="38" y="98"/>
                    </a:cubicBezTo>
                    <a:cubicBezTo>
                      <a:pt x="39" y="98"/>
                      <a:pt x="39" y="98"/>
                      <a:pt x="39" y="98"/>
                    </a:cubicBezTo>
                    <a:cubicBezTo>
                      <a:pt x="39" y="98"/>
                      <a:pt x="39" y="98"/>
                      <a:pt x="39" y="98"/>
                    </a:cubicBezTo>
                    <a:cubicBezTo>
                      <a:pt x="40" y="98"/>
                      <a:pt x="40" y="98"/>
                      <a:pt x="40" y="98"/>
                    </a:cubicBezTo>
                    <a:cubicBezTo>
                      <a:pt x="40" y="98"/>
                      <a:pt x="40" y="98"/>
                      <a:pt x="40" y="98"/>
                    </a:cubicBezTo>
                    <a:cubicBezTo>
                      <a:pt x="41" y="98"/>
                      <a:pt x="41" y="98"/>
                      <a:pt x="41" y="98"/>
                    </a:cubicBezTo>
                    <a:cubicBezTo>
                      <a:pt x="41" y="98"/>
                      <a:pt x="41" y="98"/>
                      <a:pt x="41" y="98"/>
                    </a:cubicBezTo>
                    <a:cubicBezTo>
                      <a:pt x="42" y="98"/>
                      <a:pt x="42" y="98"/>
                      <a:pt x="42" y="98"/>
                    </a:cubicBezTo>
                    <a:cubicBezTo>
                      <a:pt x="42" y="98"/>
                      <a:pt x="42" y="98"/>
                      <a:pt x="42" y="98"/>
                    </a:cubicBezTo>
                    <a:cubicBezTo>
                      <a:pt x="43" y="98"/>
                      <a:pt x="43" y="98"/>
                      <a:pt x="43" y="98"/>
                    </a:cubicBezTo>
                    <a:cubicBezTo>
                      <a:pt x="43" y="98"/>
                      <a:pt x="43" y="98"/>
                      <a:pt x="43" y="98"/>
                    </a:cubicBezTo>
                    <a:cubicBezTo>
                      <a:pt x="43" y="98"/>
                      <a:pt x="43" y="98"/>
                      <a:pt x="43" y="98"/>
                    </a:cubicBezTo>
                    <a:cubicBezTo>
                      <a:pt x="43" y="98"/>
                      <a:pt x="43" y="98"/>
                      <a:pt x="43" y="98"/>
                    </a:cubicBezTo>
                    <a:cubicBezTo>
                      <a:pt x="44" y="98"/>
                      <a:pt x="44" y="98"/>
                      <a:pt x="44" y="98"/>
                    </a:cubicBezTo>
                    <a:cubicBezTo>
                      <a:pt x="45" y="98"/>
                      <a:pt x="45" y="98"/>
                      <a:pt x="45" y="98"/>
                    </a:cubicBezTo>
                    <a:cubicBezTo>
                      <a:pt x="45" y="98"/>
                      <a:pt x="45" y="98"/>
                      <a:pt x="45" y="98"/>
                    </a:cubicBezTo>
                    <a:cubicBezTo>
                      <a:pt x="46" y="98"/>
                      <a:pt x="46" y="98"/>
                      <a:pt x="46" y="98"/>
                    </a:cubicBezTo>
                    <a:cubicBezTo>
                      <a:pt x="46" y="98"/>
                      <a:pt x="46" y="98"/>
                      <a:pt x="46" y="98"/>
                    </a:cubicBezTo>
                    <a:cubicBezTo>
                      <a:pt x="46" y="98"/>
                      <a:pt x="46" y="98"/>
                      <a:pt x="46" y="98"/>
                    </a:cubicBezTo>
                    <a:cubicBezTo>
                      <a:pt x="47" y="98"/>
                      <a:pt x="47" y="98"/>
                      <a:pt x="47" y="98"/>
                    </a:cubicBezTo>
                    <a:cubicBezTo>
                      <a:pt x="47" y="98"/>
                      <a:pt x="47" y="98"/>
                      <a:pt x="47" y="98"/>
                    </a:cubicBezTo>
                    <a:cubicBezTo>
                      <a:pt x="47" y="98"/>
                      <a:pt x="47" y="98"/>
                      <a:pt x="47" y="98"/>
                    </a:cubicBezTo>
                    <a:cubicBezTo>
                      <a:pt x="66" y="98"/>
                      <a:pt x="66" y="98"/>
                      <a:pt x="66" y="98"/>
                    </a:cubicBezTo>
                    <a:cubicBezTo>
                      <a:pt x="72" y="96"/>
                      <a:pt x="75" y="91"/>
                      <a:pt x="77" y="85"/>
                    </a:cubicBezTo>
                    <a:cubicBezTo>
                      <a:pt x="72" y="66"/>
                      <a:pt x="66" y="49"/>
                      <a:pt x="55" y="33"/>
                    </a:cubicBezTo>
                    <a:cubicBezTo>
                      <a:pt x="44" y="33"/>
                      <a:pt x="33" y="33"/>
                      <a:pt x="22" y="33"/>
                    </a:cubicBezTo>
                    <a:close/>
                    <a:moveTo>
                      <a:pt x="50" y="20"/>
                    </a:moveTo>
                    <a:cubicBezTo>
                      <a:pt x="42" y="20"/>
                      <a:pt x="34" y="20"/>
                      <a:pt x="25" y="20"/>
                    </a:cubicBezTo>
                    <a:cubicBezTo>
                      <a:pt x="16" y="1"/>
                      <a:pt x="16" y="1"/>
                      <a:pt x="16" y="1"/>
                    </a:cubicBezTo>
                    <a:cubicBezTo>
                      <a:pt x="22" y="0"/>
                      <a:pt x="22" y="0"/>
                      <a:pt x="22" y="0"/>
                    </a:cubicBezTo>
                    <a:cubicBezTo>
                      <a:pt x="25" y="6"/>
                      <a:pt x="25" y="6"/>
                      <a:pt x="25" y="6"/>
                    </a:cubicBezTo>
                    <a:cubicBezTo>
                      <a:pt x="27" y="6"/>
                      <a:pt x="27" y="6"/>
                      <a:pt x="27" y="6"/>
                    </a:cubicBezTo>
                    <a:cubicBezTo>
                      <a:pt x="27" y="0"/>
                      <a:pt x="27" y="0"/>
                      <a:pt x="27" y="0"/>
                    </a:cubicBezTo>
                    <a:cubicBezTo>
                      <a:pt x="35" y="0"/>
                      <a:pt x="35" y="0"/>
                      <a:pt x="35" y="0"/>
                    </a:cubicBezTo>
                    <a:cubicBezTo>
                      <a:pt x="36" y="6"/>
                      <a:pt x="36" y="6"/>
                      <a:pt x="36" y="6"/>
                    </a:cubicBezTo>
                    <a:cubicBezTo>
                      <a:pt x="40" y="6"/>
                      <a:pt x="40" y="6"/>
                      <a:pt x="40" y="6"/>
                    </a:cubicBezTo>
                    <a:cubicBezTo>
                      <a:pt x="40" y="0"/>
                      <a:pt x="40" y="0"/>
                      <a:pt x="40" y="0"/>
                    </a:cubicBezTo>
                    <a:cubicBezTo>
                      <a:pt x="48" y="0"/>
                      <a:pt x="48" y="0"/>
                      <a:pt x="48" y="0"/>
                    </a:cubicBezTo>
                    <a:cubicBezTo>
                      <a:pt x="48" y="6"/>
                      <a:pt x="48" y="6"/>
                      <a:pt x="48" y="6"/>
                    </a:cubicBezTo>
                    <a:cubicBezTo>
                      <a:pt x="50" y="6"/>
                      <a:pt x="50" y="6"/>
                      <a:pt x="50" y="6"/>
                    </a:cubicBezTo>
                    <a:cubicBezTo>
                      <a:pt x="53" y="0"/>
                      <a:pt x="53" y="0"/>
                      <a:pt x="53" y="0"/>
                    </a:cubicBezTo>
                    <a:cubicBezTo>
                      <a:pt x="59" y="1"/>
                      <a:pt x="59" y="1"/>
                      <a:pt x="59" y="1"/>
                    </a:cubicBezTo>
                    <a:cubicBezTo>
                      <a:pt x="50" y="20"/>
                      <a:pt x="50" y="20"/>
                      <a:pt x="50" y="20"/>
                    </a:cubicBezTo>
                    <a:close/>
                    <a:moveTo>
                      <a:pt x="18" y="31"/>
                    </a:moveTo>
                    <a:cubicBezTo>
                      <a:pt x="16" y="31"/>
                      <a:pt x="14" y="29"/>
                      <a:pt x="14" y="26"/>
                    </a:cubicBezTo>
                    <a:cubicBezTo>
                      <a:pt x="14" y="24"/>
                      <a:pt x="16" y="22"/>
                      <a:pt x="18" y="22"/>
                    </a:cubicBezTo>
                    <a:cubicBezTo>
                      <a:pt x="59" y="22"/>
                      <a:pt x="59" y="22"/>
                      <a:pt x="59" y="22"/>
                    </a:cubicBezTo>
                    <a:cubicBezTo>
                      <a:pt x="61" y="22"/>
                      <a:pt x="63" y="24"/>
                      <a:pt x="63" y="26"/>
                    </a:cubicBezTo>
                    <a:cubicBezTo>
                      <a:pt x="63" y="29"/>
                      <a:pt x="61" y="31"/>
                      <a:pt x="59" y="31"/>
                    </a:cubicBezTo>
                    <a:cubicBezTo>
                      <a:pt x="18" y="31"/>
                      <a:pt x="18" y="31"/>
                      <a:pt x="18" y="31"/>
                    </a:cubicBezTo>
                    <a:close/>
                    <a:moveTo>
                      <a:pt x="43" y="84"/>
                    </a:moveTo>
                    <a:cubicBezTo>
                      <a:pt x="43" y="86"/>
                      <a:pt x="43" y="86"/>
                      <a:pt x="43" y="86"/>
                    </a:cubicBezTo>
                    <a:cubicBezTo>
                      <a:pt x="35" y="86"/>
                      <a:pt x="35" y="86"/>
                      <a:pt x="35" y="86"/>
                    </a:cubicBezTo>
                    <a:cubicBezTo>
                      <a:pt x="35" y="84"/>
                      <a:pt x="35" y="84"/>
                      <a:pt x="35" y="84"/>
                    </a:cubicBezTo>
                    <a:cubicBezTo>
                      <a:pt x="32" y="83"/>
                      <a:pt x="30" y="81"/>
                      <a:pt x="30" y="77"/>
                    </a:cubicBezTo>
                    <a:cubicBezTo>
                      <a:pt x="30" y="69"/>
                      <a:pt x="30" y="69"/>
                      <a:pt x="30" y="69"/>
                    </a:cubicBezTo>
                    <a:cubicBezTo>
                      <a:pt x="37" y="69"/>
                      <a:pt x="37" y="69"/>
                      <a:pt x="37" y="69"/>
                    </a:cubicBezTo>
                    <a:cubicBezTo>
                      <a:pt x="37" y="78"/>
                      <a:pt x="37" y="78"/>
                      <a:pt x="37" y="78"/>
                    </a:cubicBezTo>
                    <a:cubicBezTo>
                      <a:pt x="37" y="78"/>
                      <a:pt x="38" y="79"/>
                      <a:pt x="39" y="79"/>
                    </a:cubicBezTo>
                    <a:cubicBezTo>
                      <a:pt x="40" y="79"/>
                      <a:pt x="40" y="78"/>
                      <a:pt x="40" y="78"/>
                    </a:cubicBezTo>
                    <a:cubicBezTo>
                      <a:pt x="40" y="73"/>
                      <a:pt x="40" y="73"/>
                      <a:pt x="40" y="73"/>
                    </a:cubicBezTo>
                    <a:cubicBezTo>
                      <a:pt x="40" y="72"/>
                      <a:pt x="40" y="71"/>
                      <a:pt x="39" y="70"/>
                    </a:cubicBezTo>
                    <a:cubicBezTo>
                      <a:pt x="38" y="69"/>
                      <a:pt x="36" y="67"/>
                      <a:pt x="32" y="63"/>
                    </a:cubicBezTo>
                    <a:cubicBezTo>
                      <a:pt x="31" y="61"/>
                      <a:pt x="30" y="59"/>
                      <a:pt x="30" y="57"/>
                    </a:cubicBezTo>
                    <a:cubicBezTo>
                      <a:pt x="30" y="53"/>
                      <a:pt x="30" y="53"/>
                      <a:pt x="30" y="53"/>
                    </a:cubicBezTo>
                    <a:cubicBezTo>
                      <a:pt x="30" y="49"/>
                      <a:pt x="32" y="47"/>
                      <a:pt x="35" y="46"/>
                    </a:cubicBezTo>
                    <a:cubicBezTo>
                      <a:pt x="35" y="44"/>
                      <a:pt x="35" y="44"/>
                      <a:pt x="35" y="44"/>
                    </a:cubicBezTo>
                    <a:cubicBezTo>
                      <a:pt x="43" y="44"/>
                      <a:pt x="43" y="44"/>
                      <a:pt x="43" y="44"/>
                    </a:cubicBezTo>
                    <a:cubicBezTo>
                      <a:pt x="43" y="46"/>
                      <a:pt x="43" y="46"/>
                      <a:pt x="43" y="46"/>
                    </a:cubicBezTo>
                    <a:cubicBezTo>
                      <a:pt x="46" y="47"/>
                      <a:pt x="48" y="49"/>
                      <a:pt x="48" y="53"/>
                    </a:cubicBezTo>
                    <a:cubicBezTo>
                      <a:pt x="48" y="59"/>
                      <a:pt x="48" y="59"/>
                      <a:pt x="48" y="59"/>
                    </a:cubicBezTo>
                    <a:cubicBezTo>
                      <a:pt x="40" y="59"/>
                      <a:pt x="40" y="59"/>
                      <a:pt x="40" y="59"/>
                    </a:cubicBezTo>
                    <a:cubicBezTo>
                      <a:pt x="40" y="52"/>
                      <a:pt x="40" y="52"/>
                      <a:pt x="40" y="52"/>
                    </a:cubicBezTo>
                    <a:cubicBezTo>
                      <a:pt x="40" y="51"/>
                      <a:pt x="40" y="51"/>
                      <a:pt x="39" y="51"/>
                    </a:cubicBezTo>
                    <a:cubicBezTo>
                      <a:pt x="38" y="51"/>
                      <a:pt x="38" y="52"/>
                      <a:pt x="38" y="53"/>
                    </a:cubicBezTo>
                    <a:cubicBezTo>
                      <a:pt x="38" y="56"/>
                      <a:pt x="38" y="56"/>
                      <a:pt x="38" y="56"/>
                    </a:cubicBezTo>
                    <a:cubicBezTo>
                      <a:pt x="38" y="57"/>
                      <a:pt x="39" y="59"/>
                      <a:pt x="41" y="61"/>
                    </a:cubicBezTo>
                    <a:cubicBezTo>
                      <a:pt x="44" y="64"/>
                      <a:pt x="47" y="67"/>
                      <a:pt x="47" y="68"/>
                    </a:cubicBezTo>
                    <a:cubicBezTo>
                      <a:pt x="48" y="69"/>
                      <a:pt x="49" y="71"/>
                      <a:pt x="49" y="72"/>
                    </a:cubicBezTo>
                    <a:cubicBezTo>
                      <a:pt x="49" y="77"/>
                      <a:pt x="49" y="77"/>
                      <a:pt x="49" y="77"/>
                    </a:cubicBezTo>
                    <a:cubicBezTo>
                      <a:pt x="49" y="81"/>
                      <a:pt x="47" y="83"/>
                      <a:pt x="43" y="84"/>
                    </a:cubicBezTo>
                    <a:close/>
                  </a:path>
                </a:pathLst>
              </a:custGeom>
              <a:solidFill>
                <a:srgbClr val="6FB5BC"/>
              </a:solidFill>
              <a:ln>
                <a:noFill/>
              </a:ln>
            </p:spPr>
            <p:txBody>
              <a:bodyPr/>
              <a:lstStyle/>
              <a:p>
                <a:endParaRPr lang="zh-CN" altLang="en-US"/>
              </a:p>
            </p:txBody>
          </p:sp>
        </p:grpSp>
        <p:grpSp>
          <p:nvGrpSpPr>
            <p:cNvPr id="57" name="组合 56"/>
            <p:cNvGrpSpPr/>
            <p:nvPr/>
          </p:nvGrpSpPr>
          <p:grpSpPr>
            <a:xfrm>
              <a:off x="899745" y="-1460530"/>
              <a:ext cx="3833782" cy="1225260"/>
              <a:chOff x="1031553" y="395167"/>
              <a:chExt cx="3833782" cy="1225260"/>
            </a:xfrm>
          </p:grpSpPr>
          <p:sp>
            <p:nvSpPr>
              <p:cNvPr id="58" name="六边形 57"/>
              <p:cNvSpPr/>
              <p:nvPr/>
            </p:nvSpPr>
            <p:spPr bwMode="auto">
              <a:xfrm>
                <a:off x="1031553" y="395167"/>
                <a:ext cx="1421302" cy="1225260"/>
              </a:xfrm>
              <a:prstGeom prst="hexagon">
                <a:avLst/>
              </a:prstGeom>
              <a:solidFill>
                <a:schemeClr val="tx1">
                  <a:lumMod val="85000"/>
                  <a:lumOff val="15000"/>
                </a:schemeClr>
              </a:solidFill>
              <a:ln w="44450" cap="flat" cmpd="sng" algn="ctr">
                <a:solidFill>
                  <a:srgbClr val="949494"/>
                </a:solid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59" name="任意多边形 58"/>
              <p:cNvSpPr/>
              <p:nvPr/>
            </p:nvSpPr>
            <p:spPr bwMode="auto">
              <a:xfrm>
                <a:off x="2555860" y="774725"/>
                <a:ext cx="2309475" cy="466144"/>
              </a:xfrm>
              <a:custGeom>
                <a:avLst/>
                <a:gdLst>
                  <a:gd name="connsiteX0" fmla="*/ 134973 w 2309475"/>
                  <a:gd name="connsiteY0" fmla="*/ 0 h 466144"/>
                  <a:gd name="connsiteX1" fmla="*/ 639008 w 2309475"/>
                  <a:gd name="connsiteY1" fmla="*/ 0 h 466144"/>
                  <a:gd name="connsiteX2" fmla="*/ 1670467 w 2309475"/>
                  <a:gd name="connsiteY2" fmla="*/ 0 h 466144"/>
                  <a:gd name="connsiteX3" fmla="*/ 2174502 w 2309475"/>
                  <a:gd name="connsiteY3" fmla="*/ 0 h 466144"/>
                  <a:gd name="connsiteX4" fmla="*/ 2309475 w 2309475"/>
                  <a:gd name="connsiteY4" fmla="*/ 233072 h 466144"/>
                  <a:gd name="connsiteX5" fmla="*/ 2174502 w 2309475"/>
                  <a:gd name="connsiteY5" fmla="*/ 466144 h 466144"/>
                  <a:gd name="connsiteX6" fmla="*/ 1670467 w 2309475"/>
                  <a:gd name="connsiteY6" fmla="*/ 466144 h 466144"/>
                  <a:gd name="connsiteX7" fmla="*/ 639008 w 2309475"/>
                  <a:gd name="connsiteY7" fmla="*/ 466144 h 466144"/>
                  <a:gd name="connsiteX8" fmla="*/ 134973 w 2309475"/>
                  <a:gd name="connsiteY8" fmla="*/ 466144 h 466144"/>
                  <a:gd name="connsiteX9" fmla="*/ 0 w 2309475"/>
                  <a:gd name="connsiteY9" fmla="*/ 233072 h 466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9475" h="466144">
                    <a:moveTo>
                      <a:pt x="134973" y="0"/>
                    </a:moveTo>
                    <a:lnTo>
                      <a:pt x="639008" y="0"/>
                    </a:lnTo>
                    <a:lnTo>
                      <a:pt x="1670467" y="0"/>
                    </a:lnTo>
                    <a:lnTo>
                      <a:pt x="2174502" y="0"/>
                    </a:lnTo>
                    <a:lnTo>
                      <a:pt x="2309475" y="233072"/>
                    </a:lnTo>
                    <a:lnTo>
                      <a:pt x="2174502" y="466144"/>
                    </a:lnTo>
                    <a:lnTo>
                      <a:pt x="1670467" y="466144"/>
                    </a:lnTo>
                    <a:lnTo>
                      <a:pt x="639008" y="466144"/>
                    </a:lnTo>
                    <a:lnTo>
                      <a:pt x="134973" y="466144"/>
                    </a:lnTo>
                    <a:lnTo>
                      <a:pt x="0" y="233072"/>
                    </a:lnTo>
                    <a:close/>
                  </a:path>
                </a:pathLst>
              </a:custGeom>
              <a:solidFill>
                <a:schemeClr val="bg1">
                  <a:lumMod val="95000"/>
                </a:schemeClr>
              </a:solidFill>
              <a:ln>
                <a:noFill/>
              </a:ln>
            </p:spPr>
            <p:txBody>
              <a:bodyPr vert="horz" wrap="square" lIns="91440" tIns="45720" rIns="91440" bIns="45720" numCol="1" anchor="t" anchorCtr="0" compatLnSpc="1">
                <a:noAutofit/>
              </a:bodyPr>
              <a:lstStyle/>
              <a:p>
                <a:endParaRPr lang="zh-CN" altLang="en-US"/>
              </a:p>
            </p:txBody>
          </p:sp>
          <p:sp>
            <p:nvSpPr>
              <p:cNvPr id="60" name="文本框 21"/>
              <p:cNvSpPr txBox="1">
                <a:spLocks noChangeArrowheads="1"/>
              </p:cNvSpPr>
              <p:nvPr/>
            </p:nvSpPr>
            <p:spPr bwMode="auto">
              <a:xfrm>
                <a:off x="2987890" y="857977"/>
                <a:ext cx="1705062" cy="307777"/>
              </a:xfrm>
              <a:prstGeom prst="rect">
                <a:avLst/>
              </a:prstGeom>
              <a:noFill/>
              <a:ln>
                <a:noFill/>
              </a:ln>
              <a:effectLst>
                <a:outerShdw blurRad="800100" dist="50800" dir="16560000" sx="197000" sy="197000" algn="tl" rotWithShape="0">
                  <a:prstClr val="black">
                    <a:alpha val="0"/>
                  </a:prstClr>
                </a:outerShdw>
              </a:effectLst>
            </p:spPr>
            <p:txBody>
              <a:bodyPr wrap="square">
                <a:spAutoFit/>
              </a:bodyPr>
              <a:lstStyle>
                <a:defPPr>
                  <a:defRPr lang="zh-CN"/>
                </a:defPPr>
                <a:lvl1pPr algn="ctr" eaLnBrk="1" hangingPunct="1">
                  <a:buFont typeface="Arial" panose="020B0604020202020204" pitchFamily="34" charset="0"/>
                  <a:buNone/>
                  <a:defRPr sz="5400">
                    <a:gradFill flip="none" rotWithShape="1">
                      <a:gsLst>
                        <a:gs pos="51000">
                          <a:schemeClr val="bg1"/>
                        </a:gs>
                        <a:gs pos="94495">
                          <a:schemeClr val="bg1">
                            <a:lumMod val="50000"/>
                          </a:schemeClr>
                        </a:gs>
                        <a:gs pos="58000">
                          <a:schemeClr val="accent3">
                            <a:lumMod val="75000"/>
                          </a:schemeClr>
                        </a:gs>
                        <a:gs pos="0">
                          <a:schemeClr val="bg1">
                            <a:lumMod val="85000"/>
                          </a:schemeClr>
                        </a:gs>
                      </a:gsLst>
                      <a:lin ang="6600000" scaled="0"/>
                      <a:tileRect/>
                    </a:gradFill>
                    <a:effectLst>
                      <a:outerShdw blurRad="50800" dist="76200" dir="6000000" sx="98000" sy="98000" algn="tl" rotWithShape="0">
                        <a:prstClr val="black">
                          <a:alpha val="23000"/>
                        </a:prstClr>
                      </a:outerShdw>
                    </a:effectLst>
                    <a:latin typeface="方正兰亭粗黑_GBK" panose="02000000000000000000" pitchFamily="2" charset="-122"/>
                    <a:ea typeface="方正兰亭粗黑_GBK" panose="02000000000000000000" pitchFamily="2" charset="-122"/>
                  </a:defRPr>
                </a:lvl1pPr>
                <a:lvl2pPr marL="742950" indent="-285750">
                  <a:spcBef>
                    <a:spcPct val="20000"/>
                  </a:spcBef>
                  <a:buFont typeface="Arial" panose="020B0604020202020204" pitchFamily="34" charset="0"/>
                  <a:buChar char="–"/>
                  <a:defRPr sz="2800">
                    <a:latin typeface="Calibri" panose="020F0502020204030204" pitchFamily="34" charset="0"/>
                  </a:defRPr>
                </a:lvl2pPr>
                <a:lvl3pPr marL="1143000" indent="-228600">
                  <a:spcBef>
                    <a:spcPct val="20000"/>
                  </a:spcBef>
                  <a:buFont typeface="Arial" panose="020B0604020202020204" pitchFamily="34" charset="0"/>
                  <a:buChar char="•"/>
                  <a:defRPr sz="2400">
                    <a:latin typeface="Calibri" panose="020F0502020204030204" pitchFamily="34" charset="0"/>
                  </a:defRPr>
                </a:lvl3pPr>
                <a:lvl4pPr marL="1600200" indent="-228600">
                  <a:spcBef>
                    <a:spcPct val="20000"/>
                  </a:spcBef>
                  <a:buFont typeface="Arial" panose="020B0604020202020204" pitchFamily="34" charset="0"/>
                  <a:buChar char="–"/>
                  <a:defRPr sz="2000">
                    <a:latin typeface="Calibri" panose="020F0502020204030204" pitchFamily="34" charset="0"/>
                  </a:defRPr>
                </a:lvl4pPr>
                <a:lvl5pPr marL="2057400" indent="-228600">
                  <a:spcBef>
                    <a:spcPct val="20000"/>
                  </a:spcBef>
                  <a:buFont typeface="Arial" panose="020B0604020202020204" pitchFamily="34" charset="0"/>
                  <a:buChar char="»"/>
                  <a:defRPr sz="2000">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9pPr>
              </a:lstStyle>
              <a:p>
                <a:r>
                  <a:rPr lang="zh-CN" altLang="en-US" sz="1400" dirty="0" smtClean="0">
                    <a:solidFill>
                      <a:schemeClr val="tx1">
                        <a:lumMod val="75000"/>
                        <a:lumOff val="25000"/>
                      </a:schemeClr>
                    </a:solidFill>
                    <a:effectLst/>
                    <a:latin typeface="方正兰亭黑_GBK" panose="02000000000000000000" pitchFamily="2" charset="-122"/>
                    <a:ea typeface="方正兰亭黑_GBK" panose="02000000000000000000" pitchFamily="2" charset="-122"/>
                  </a:rPr>
                  <a:t>点击此处添加标题</a:t>
                </a:r>
                <a:endParaRPr lang="zh-CN" altLang="en-US" sz="1400" dirty="0">
                  <a:solidFill>
                    <a:schemeClr val="tx1">
                      <a:lumMod val="75000"/>
                      <a:lumOff val="25000"/>
                    </a:schemeClr>
                  </a:solidFill>
                  <a:effectLst/>
                  <a:latin typeface="方正兰亭黑_GBK" panose="02000000000000000000" pitchFamily="2" charset="-122"/>
                  <a:ea typeface="方正兰亭黑_GBK" panose="02000000000000000000" pitchFamily="2" charset="-122"/>
                </a:endParaRPr>
              </a:p>
            </p:txBody>
          </p:sp>
          <p:sp>
            <p:nvSpPr>
              <p:cNvPr id="61" name="Freeform 53"/>
              <p:cNvSpPr>
                <a:spLocks noEditPoints="1" noChangeArrowheads="1"/>
              </p:cNvSpPr>
              <p:nvPr/>
            </p:nvSpPr>
            <p:spPr bwMode="auto">
              <a:xfrm>
                <a:off x="2721009" y="861747"/>
                <a:ext cx="316107" cy="292100"/>
              </a:xfrm>
              <a:custGeom>
                <a:avLst/>
                <a:gdLst>
                  <a:gd name="T0" fmla="*/ 2147483646 w 103"/>
                  <a:gd name="T1" fmla="*/ 2147483646 h 104"/>
                  <a:gd name="T2" fmla="*/ 2147483646 w 103"/>
                  <a:gd name="T3" fmla="*/ 2147483646 h 104"/>
                  <a:gd name="T4" fmla="*/ 2147483646 w 103"/>
                  <a:gd name="T5" fmla="*/ 2147483646 h 104"/>
                  <a:gd name="T6" fmla="*/ 2147483646 w 103"/>
                  <a:gd name="T7" fmla="*/ 2147483646 h 104"/>
                  <a:gd name="T8" fmla="*/ 2147483646 w 103"/>
                  <a:gd name="T9" fmla="*/ 2147483646 h 104"/>
                  <a:gd name="T10" fmla="*/ 2147483646 w 103"/>
                  <a:gd name="T11" fmla="*/ 2147483646 h 104"/>
                  <a:gd name="T12" fmla="*/ 2147483646 w 103"/>
                  <a:gd name="T13" fmla="*/ 2147483646 h 104"/>
                  <a:gd name="T14" fmla="*/ 2147483646 w 103"/>
                  <a:gd name="T15" fmla="*/ 2147483646 h 104"/>
                  <a:gd name="T16" fmla="*/ 2147483646 w 103"/>
                  <a:gd name="T17" fmla="*/ 2147483646 h 104"/>
                  <a:gd name="T18" fmla="*/ 2147483646 w 103"/>
                  <a:gd name="T19" fmla="*/ 2147483646 h 104"/>
                  <a:gd name="T20" fmla="*/ 2147483646 w 103"/>
                  <a:gd name="T21" fmla="*/ 2147483646 h 104"/>
                  <a:gd name="T22" fmla="*/ 2147483646 w 103"/>
                  <a:gd name="T23" fmla="*/ 2147483646 h 104"/>
                  <a:gd name="T24" fmla="*/ 2147483646 w 103"/>
                  <a:gd name="T25" fmla="*/ 2147483646 h 104"/>
                  <a:gd name="T26" fmla="*/ 2147483646 w 103"/>
                  <a:gd name="T27" fmla="*/ 2147483646 h 104"/>
                  <a:gd name="T28" fmla="*/ 2147483646 w 103"/>
                  <a:gd name="T29" fmla="*/ 2147483646 h 104"/>
                  <a:gd name="T30" fmla="*/ 2147483646 w 103"/>
                  <a:gd name="T31" fmla="*/ 2147483646 h 104"/>
                  <a:gd name="T32" fmla="*/ 2147483646 w 103"/>
                  <a:gd name="T33" fmla="*/ 2147483646 h 104"/>
                  <a:gd name="T34" fmla="*/ 2147483646 w 103"/>
                  <a:gd name="T35" fmla="*/ 2147483646 h 104"/>
                  <a:gd name="T36" fmla="*/ 2147483646 w 103"/>
                  <a:gd name="T37" fmla="*/ 2147483646 h 104"/>
                  <a:gd name="T38" fmla="*/ 2147483646 w 103"/>
                  <a:gd name="T39" fmla="*/ 2147483646 h 104"/>
                  <a:gd name="T40" fmla="*/ 2147483646 w 103"/>
                  <a:gd name="T41" fmla="*/ 2147483646 h 104"/>
                  <a:gd name="T42" fmla="*/ 2147483646 w 103"/>
                  <a:gd name="T43" fmla="*/ 2147483646 h 104"/>
                  <a:gd name="T44" fmla="*/ 2147483646 w 103"/>
                  <a:gd name="T45" fmla="*/ 2147483646 h 104"/>
                  <a:gd name="T46" fmla="*/ 2147483646 w 103"/>
                  <a:gd name="T47" fmla="*/ 2147483646 h 104"/>
                  <a:gd name="T48" fmla="*/ 2147483646 w 103"/>
                  <a:gd name="T49" fmla="*/ 2147483646 h 104"/>
                  <a:gd name="T50" fmla="*/ 2147483646 w 103"/>
                  <a:gd name="T51" fmla="*/ 2147483646 h 104"/>
                  <a:gd name="T52" fmla="*/ 2147483646 w 103"/>
                  <a:gd name="T53" fmla="*/ 2147483646 h 104"/>
                  <a:gd name="T54" fmla="*/ 2147483646 w 103"/>
                  <a:gd name="T55" fmla="*/ 2147483646 h 104"/>
                  <a:gd name="T56" fmla="*/ 2147483646 w 103"/>
                  <a:gd name="T57" fmla="*/ 2147483646 h 104"/>
                  <a:gd name="T58" fmla="*/ 2147483646 w 103"/>
                  <a:gd name="T59" fmla="*/ 2147483646 h 104"/>
                  <a:gd name="T60" fmla="*/ 2147483646 w 103"/>
                  <a:gd name="T61" fmla="*/ 2147483646 h 104"/>
                  <a:gd name="T62" fmla="*/ 2147483646 w 103"/>
                  <a:gd name="T63" fmla="*/ 2147483646 h 104"/>
                  <a:gd name="T64" fmla="*/ 2147483646 w 103"/>
                  <a:gd name="T65" fmla="*/ 2147483646 h 104"/>
                  <a:gd name="T66" fmla="*/ 2147483646 w 103"/>
                  <a:gd name="T67" fmla="*/ 2147483646 h 104"/>
                  <a:gd name="T68" fmla="*/ 2147483646 w 103"/>
                  <a:gd name="T69" fmla="*/ 2147483646 h 104"/>
                  <a:gd name="T70" fmla="*/ 2147483646 w 103"/>
                  <a:gd name="T71" fmla="*/ 2147483646 h 104"/>
                  <a:gd name="T72" fmla="*/ 2147483646 w 103"/>
                  <a:gd name="T73" fmla="*/ 2147483646 h 104"/>
                  <a:gd name="T74" fmla="*/ 2147483646 w 103"/>
                  <a:gd name="T75" fmla="*/ 2147483646 h 104"/>
                  <a:gd name="T76" fmla="*/ 2147483646 w 103"/>
                  <a:gd name="T77" fmla="*/ 2147483646 h 104"/>
                  <a:gd name="T78" fmla="*/ 2147483646 w 103"/>
                  <a:gd name="T79" fmla="*/ 2147483646 h 104"/>
                  <a:gd name="T80" fmla="*/ 2147483646 w 103"/>
                  <a:gd name="T81" fmla="*/ 2147483646 h 104"/>
                  <a:gd name="T82" fmla="*/ 2147483646 w 103"/>
                  <a:gd name="T83" fmla="*/ 2147483646 h 104"/>
                  <a:gd name="T84" fmla="*/ 2147483646 w 103"/>
                  <a:gd name="T85" fmla="*/ 2147483646 h 104"/>
                  <a:gd name="T86" fmla="*/ 2147483646 w 103"/>
                  <a:gd name="T87" fmla="*/ 2147483646 h 104"/>
                  <a:gd name="T88" fmla="*/ 2147483646 w 103"/>
                  <a:gd name="T89" fmla="*/ 2147483646 h 104"/>
                  <a:gd name="T90" fmla="*/ 2147483646 w 103"/>
                  <a:gd name="T91" fmla="*/ 2147483646 h 104"/>
                  <a:gd name="T92" fmla="*/ 2147483646 w 103"/>
                  <a:gd name="T93" fmla="*/ 2147483646 h 104"/>
                  <a:gd name="T94" fmla="*/ 2147483646 w 103"/>
                  <a:gd name="T95" fmla="*/ 2147483646 h 104"/>
                  <a:gd name="T96" fmla="*/ 2147483646 w 103"/>
                  <a:gd name="T97" fmla="*/ 2147483646 h 104"/>
                  <a:gd name="T98" fmla="*/ 2147483646 w 103"/>
                  <a:gd name="T99" fmla="*/ 2147483646 h 104"/>
                  <a:gd name="T100" fmla="*/ 2147483646 w 103"/>
                  <a:gd name="T101" fmla="*/ 2147483646 h 104"/>
                  <a:gd name="T102" fmla="*/ 2147483646 w 103"/>
                  <a:gd name="T103" fmla="*/ 2147483646 h 104"/>
                  <a:gd name="T104" fmla="*/ 2147483646 w 103"/>
                  <a:gd name="T105" fmla="*/ 2147483646 h 104"/>
                  <a:gd name="T106" fmla="*/ 2147483646 w 103"/>
                  <a:gd name="T107" fmla="*/ 2147483646 h 104"/>
                  <a:gd name="T108" fmla="*/ 2147483646 w 103"/>
                  <a:gd name="T109" fmla="*/ 2147483646 h 104"/>
                  <a:gd name="T110" fmla="*/ 2147483646 w 103"/>
                  <a:gd name="T111" fmla="*/ 2147483646 h 104"/>
                  <a:gd name="T112" fmla="*/ 2147483646 w 103"/>
                  <a:gd name="T113" fmla="*/ 2147483646 h 104"/>
                  <a:gd name="T114" fmla="*/ 2147483646 w 103"/>
                  <a:gd name="T115" fmla="*/ 2147483646 h 104"/>
                  <a:gd name="T116" fmla="*/ 2147483646 w 103"/>
                  <a:gd name="T117" fmla="*/ 2147483646 h 104"/>
                  <a:gd name="T118" fmla="*/ 2147483646 w 103"/>
                  <a:gd name="T119" fmla="*/ 2147483646 h 104"/>
                  <a:gd name="T120" fmla="*/ 0 w 103"/>
                  <a:gd name="T121" fmla="*/ 2147483646 h 104"/>
                  <a:gd name="T122" fmla="*/ 2147483646 w 103"/>
                  <a:gd name="T123" fmla="*/ 2147483646 h 10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103"/>
                  <a:gd name="T187" fmla="*/ 0 h 104"/>
                  <a:gd name="T188" fmla="*/ 103 w 103"/>
                  <a:gd name="T189" fmla="*/ 104 h 104"/>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103" h="104">
                    <a:moveTo>
                      <a:pt x="35" y="39"/>
                    </a:moveTo>
                    <a:cubicBezTo>
                      <a:pt x="35" y="32"/>
                      <a:pt x="34" y="27"/>
                      <a:pt x="37" y="19"/>
                    </a:cubicBezTo>
                    <a:cubicBezTo>
                      <a:pt x="45" y="31"/>
                      <a:pt x="58" y="23"/>
                      <a:pt x="68" y="20"/>
                    </a:cubicBezTo>
                    <a:cubicBezTo>
                      <a:pt x="69" y="26"/>
                      <a:pt x="69" y="31"/>
                      <a:pt x="69" y="39"/>
                    </a:cubicBezTo>
                    <a:cubicBezTo>
                      <a:pt x="76" y="33"/>
                      <a:pt x="76" y="16"/>
                      <a:pt x="72" y="10"/>
                    </a:cubicBezTo>
                    <a:cubicBezTo>
                      <a:pt x="65" y="0"/>
                      <a:pt x="40" y="0"/>
                      <a:pt x="33" y="8"/>
                    </a:cubicBezTo>
                    <a:cubicBezTo>
                      <a:pt x="30" y="12"/>
                      <a:pt x="26" y="34"/>
                      <a:pt x="35" y="39"/>
                    </a:cubicBezTo>
                    <a:close/>
                    <a:moveTo>
                      <a:pt x="5" y="67"/>
                    </a:moveTo>
                    <a:cubicBezTo>
                      <a:pt x="13" y="64"/>
                      <a:pt x="20" y="62"/>
                      <a:pt x="28" y="59"/>
                    </a:cubicBezTo>
                    <a:cubicBezTo>
                      <a:pt x="27" y="76"/>
                      <a:pt x="27" y="76"/>
                      <a:pt x="27" y="76"/>
                    </a:cubicBezTo>
                    <a:cubicBezTo>
                      <a:pt x="31" y="75"/>
                      <a:pt x="31" y="75"/>
                      <a:pt x="31" y="75"/>
                    </a:cubicBezTo>
                    <a:cubicBezTo>
                      <a:pt x="28" y="78"/>
                      <a:pt x="28" y="78"/>
                      <a:pt x="28" y="78"/>
                    </a:cubicBezTo>
                    <a:cubicBezTo>
                      <a:pt x="28" y="79"/>
                      <a:pt x="28" y="79"/>
                      <a:pt x="28" y="79"/>
                    </a:cubicBezTo>
                    <a:cubicBezTo>
                      <a:pt x="28" y="79"/>
                      <a:pt x="35" y="92"/>
                      <a:pt x="40" y="100"/>
                    </a:cubicBezTo>
                    <a:cubicBezTo>
                      <a:pt x="41" y="101"/>
                      <a:pt x="42" y="101"/>
                      <a:pt x="43" y="102"/>
                    </a:cubicBezTo>
                    <a:cubicBezTo>
                      <a:pt x="39" y="95"/>
                      <a:pt x="32" y="82"/>
                      <a:pt x="30" y="79"/>
                    </a:cubicBezTo>
                    <a:cubicBezTo>
                      <a:pt x="35" y="74"/>
                      <a:pt x="35" y="74"/>
                      <a:pt x="35" y="74"/>
                    </a:cubicBezTo>
                    <a:cubicBezTo>
                      <a:pt x="34" y="73"/>
                      <a:pt x="34" y="73"/>
                      <a:pt x="34" y="73"/>
                    </a:cubicBezTo>
                    <a:cubicBezTo>
                      <a:pt x="29" y="73"/>
                      <a:pt x="29" y="73"/>
                      <a:pt x="29" y="73"/>
                    </a:cubicBezTo>
                    <a:cubicBezTo>
                      <a:pt x="29" y="59"/>
                      <a:pt x="29" y="59"/>
                      <a:pt x="29" y="59"/>
                    </a:cubicBezTo>
                    <a:cubicBezTo>
                      <a:pt x="32" y="57"/>
                      <a:pt x="37" y="55"/>
                      <a:pt x="39" y="53"/>
                    </a:cubicBezTo>
                    <a:cubicBezTo>
                      <a:pt x="40" y="53"/>
                      <a:pt x="40" y="53"/>
                      <a:pt x="40" y="53"/>
                    </a:cubicBezTo>
                    <a:cubicBezTo>
                      <a:pt x="40" y="67"/>
                      <a:pt x="40" y="67"/>
                      <a:pt x="40" y="67"/>
                    </a:cubicBezTo>
                    <a:cubicBezTo>
                      <a:pt x="46" y="83"/>
                      <a:pt x="46" y="83"/>
                      <a:pt x="46" y="83"/>
                    </a:cubicBezTo>
                    <a:cubicBezTo>
                      <a:pt x="50" y="67"/>
                      <a:pt x="50" y="67"/>
                      <a:pt x="50" y="67"/>
                    </a:cubicBezTo>
                    <a:cubicBezTo>
                      <a:pt x="48" y="64"/>
                      <a:pt x="48" y="64"/>
                      <a:pt x="48" y="64"/>
                    </a:cubicBezTo>
                    <a:cubicBezTo>
                      <a:pt x="49" y="60"/>
                      <a:pt x="49" y="60"/>
                      <a:pt x="49" y="60"/>
                    </a:cubicBezTo>
                    <a:cubicBezTo>
                      <a:pt x="56" y="60"/>
                      <a:pt x="56" y="60"/>
                      <a:pt x="56" y="60"/>
                    </a:cubicBezTo>
                    <a:cubicBezTo>
                      <a:pt x="58" y="64"/>
                      <a:pt x="58" y="64"/>
                      <a:pt x="58" y="64"/>
                    </a:cubicBezTo>
                    <a:cubicBezTo>
                      <a:pt x="56" y="67"/>
                      <a:pt x="56" y="67"/>
                      <a:pt x="56" y="67"/>
                    </a:cubicBezTo>
                    <a:cubicBezTo>
                      <a:pt x="59" y="83"/>
                      <a:pt x="59" y="83"/>
                      <a:pt x="59" y="83"/>
                    </a:cubicBezTo>
                    <a:cubicBezTo>
                      <a:pt x="65" y="68"/>
                      <a:pt x="65" y="68"/>
                      <a:pt x="65" y="68"/>
                    </a:cubicBezTo>
                    <a:cubicBezTo>
                      <a:pt x="66" y="54"/>
                      <a:pt x="66" y="54"/>
                      <a:pt x="66" y="54"/>
                    </a:cubicBezTo>
                    <a:cubicBezTo>
                      <a:pt x="69" y="56"/>
                      <a:pt x="72" y="58"/>
                      <a:pt x="74" y="59"/>
                    </a:cubicBezTo>
                    <a:cubicBezTo>
                      <a:pt x="75" y="73"/>
                      <a:pt x="75" y="73"/>
                      <a:pt x="75" y="73"/>
                    </a:cubicBezTo>
                    <a:cubicBezTo>
                      <a:pt x="70" y="73"/>
                      <a:pt x="70" y="73"/>
                      <a:pt x="70" y="73"/>
                    </a:cubicBezTo>
                    <a:cubicBezTo>
                      <a:pt x="69" y="74"/>
                      <a:pt x="69" y="74"/>
                      <a:pt x="69" y="74"/>
                    </a:cubicBezTo>
                    <a:cubicBezTo>
                      <a:pt x="74" y="79"/>
                      <a:pt x="74" y="79"/>
                      <a:pt x="74" y="79"/>
                    </a:cubicBezTo>
                    <a:cubicBezTo>
                      <a:pt x="72" y="81"/>
                      <a:pt x="67" y="91"/>
                      <a:pt x="63" y="98"/>
                    </a:cubicBezTo>
                    <a:cubicBezTo>
                      <a:pt x="63" y="98"/>
                      <a:pt x="63" y="98"/>
                      <a:pt x="63" y="98"/>
                    </a:cubicBezTo>
                    <a:cubicBezTo>
                      <a:pt x="63" y="98"/>
                      <a:pt x="63" y="98"/>
                      <a:pt x="63" y="98"/>
                    </a:cubicBezTo>
                    <a:cubicBezTo>
                      <a:pt x="62" y="100"/>
                      <a:pt x="62" y="101"/>
                      <a:pt x="61" y="102"/>
                    </a:cubicBezTo>
                    <a:cubicBezTo>
                      <a:pt x="62" y="101"/>
                      <a:pt x="63" y="101"/>
                      <a:pt x="63" y="100"/>
                    </a:cubicBezTo>
                    <a:cubicBezTo>
                      <a:pt x="69" y="92"/>
                      <a:pt x="75" y="79"/>
                      <a:pt x="76" y="79"/>
                    </a:cubicBezTo>
                    <a:cubicBezTo>
                      <a:pt x="76" y="78"/>
                      <a:pt x="76" y="78"/>
                      <a:pt x="76" y="78"/>
                    </a:cubicBezTo>
                    <a:cubicBezTo>
                      <a:pt x="72" y="75"/>
                      <a:pt x="72" y="75"/>
                      <a:pt x="72" y="75"/>
                    </a:cubicBezTo>
                    <a:cubicBezTo>
                      <a:pt x="77" y="76"/>
                      <a:pt x="77" y="76"/>
                      <a:pt x="77" y="76"/>
                    </a:cubicBezTo>
                    <a:cubicBezTo>
                      <a:pt x="75" y="59"/>
                      <a:pt x="75" y="59"/>
                      <a:pt x="75" y="59"/>
                    </a:cubicBezTo>
                    <a:cubicBezTo>
                      <a:pt x="98" y="67"/>
                      <a:pt x="98" y="67"/>
                      <a:pt x="98" y="67"/>
                    </a:cubicBezTo>
                    <a:cubicBezTo>
                      <a:pt x="103" y="77"/>
                      <a:pt x="103" y="90"/>
                      <a:pt x="103" y="104"/>
                    </a:cubicBezTo>
                    <a:cubicBezTo>
                      <a:pt x="85" y="104"/>
                      <a:pt x="85" y="104"/>
                      <a:pt x="85" y="104"/>
                    </a:cubicBezTo>
                    <a:cubicBezTo>
                      <a:pt x="85" y="91"/>
                      <a:pt x="85" y="91"/>
                      <a:pt x="85" y="91"/>
                    </a:cubicBezTo>
                    <a:cubicBezTo>
                      <a:pt x="84" y="92"/>
                      <a:pt x="84" y="92"/>
                      <a:pt x="84" y="92"/>
                    </a:cubicBezTo>
                    <a:cubicBezTo>
                      <a:pt x="80" y="104"/>
                      <a:pt x="80" y="104"/>
                      <a:pt x="80" y="104"/>
                    </a:cubicBezTo>
                    <a:cubicBezTo>
                      <a:pt x="56" y="104"/>
                      <a:pt x="56" y="104"/>
                      <a:pt x="56" y="104"/>
                    </a:cubicBezTo>
                    <a:cubicBezTo>
                      <a:pt x="50" y="104"/>
                      <a:pt x="50" y="104"/>
                      <a:pt x="50" y="104"/>
                    </a:cubicBezTo>
                    <a:cubicBezTo>
                      <a:pt x="25" y="104"/>
                      <a:pt x="25" y="104"/>
                      <a:pt x="25" y="104"/>
                    </a:cubicBezTo>
                    <a:cubicBezTo>
                      <a:pt x="21" y="92"/>
                      <a:pt x="21" y="92"/>
                      <a:pt x="21" y="92"/>
                    </a:cubicBezTo>
                    <a:cubicBezTo>
                      <a:pt x="20" y="91"/>
                      <a:pt x="20" y="91"/>
                      <a:pt x="20" y="91"/>
                    </a:cubicBezTo>
                    <a:cubicBezTo>
                      <a:pt x="20" y="104"/>
                      <a:pt x="20" y="104"/>
                      <a:pt x="20" y="104"/>
                    </a:cubicBezTo>
                    <a:cubicBezTo>
                      <a:pt x="0" y="104"/>
                      <a:pt x="0" y="104"/>
                      <a:pt x="0" y="104"/>
                    </a:cubicBezTo>
                    <a:cubicBezTo>
                      <a:pt x="0" y="86"/>
                      <a:pt x="1" y="74"/>
                      <a:pt x="5" y="67"/>
                    </a:cubicBezTo>
                    <a:close/>
                  </a:path>
                </a:pathLst>
              </a:custGeom>
              <a:solidFill>
                <a:srgbClr val="6FB5BC"/>
              </a:solidFill>
              <a:ln>
                <a:noFill/>
              </a:ln>
            </p:spPr>
            <p:txBody>
              <a:bodyPr/>
              <a:lstStyle/>
              <a:p>
                <a:endParaRPr lang="zh-CN" altLang="en-US"/>
              </a:p>
            </p:txBody>
          </p:sp>
        </p:grpSp>
        <p:grpSp>
          <p:nvGrpSpPr>
            <p:cNvPr id="62" name="组合 61"/>
            <p:cNvGrpSpPr/>
            <p:nvPr/>
          </p:nvGrpSpPr>
          <p:grpSpPr>
            <a:xfrm>
              <a:off x="1098956" y="-1340749"/>
              <a:ext cx="1022880" cy="904722"/>
              <a:chOff x="1203982" y="514948"/>
              <a:chExt cx="1022880" cy="904722"/>
            </a:xfrm>
          </p:grpSpPr>
          <p:sp>
            <p:nvSpPr>
              <p:cNvPr id="63" name="目录文字"/>
              <p:cNvSpPr txBox="1"/>
              <p:nvPr/>
            </p:nvSpPr>
            <p:spPr>
              <a:xfrm>
                <a:off x="1259770" y="514948"/>
                <a:ext cx="911305" cy="769441"/>
              </a:xfrm>
              <a:prstGeom prst="rect">
                <a:avLst/>
              </a:prstGeom>
              <a:noFill/>
              <a:ln>
                <a:noFill/>
              </a:ln>
              <a:effectLst>
                <a:outerShdw blurRad="800100" dist="50800" dir="16560000" sx="197000" sy="197000" algn="tl" rotWithShape="0">
                  <a:prstClr val="black">
                    <a:alpha val="0"/>
                  </a:prstClr>
                </a:outerShdw>
              </a:effectLst>
            </p:spPr>
            <p:txBody>
              <a:bodyPr wrap="square">
                <a:spAutoFit/>
              </a:bodyPr>
              <a:lstStyle>
                <a:defPPr>
                  <a:defRPr lang="zh-CN"/>
                </a:defPPr>
                <a:lvl1pPr eaLnBrk="1" hangingPunct="1">
                  <a:buFont typeface="Arial" panose="020B0604020202020204" pitchFamily="34" charset="0"/>
                  <a:buNone/>
                  <a:defRPr sz="3600">
                    <a:gradFill flip="none" rotWithShape="1">
                      <a:gsLst>
                        <a:gs pos="51000">
                          <a:schemeClr val="bg1"/>
                        </a:gs>
                        <a:gs pos="94495">
                          <a:schemeClr val="bg1">
                            <a:lumMod val="50000"/>
                          </a:schemeClr>
                        </a:gs>
                        <a:gs pos="58000">
                          <a:schemeClr val="accent3">
                            <a:lumMod val="75000"/>
                          </a:schemeClr>
                        </a:gs>
                        <a:gs pos="0">
                          <a:schemeClr val="bg1">
                            <a:lumMod val="85000"/>
                          </a:schemeClr>
                        </a:gs>
                      </a:gsLst>
                      <a:lin ang="2700000" scaled="1"/>
                      <a:tileRect/>
                    </a:gradFill>
                    <a:effectLst>
                      <a:outerShdw blurRad="50800" dist="76200" dir="6000000" sx="98000" sy="98000" algn="tl" rotWithShape="0">
                        <a:prstClr val="black">
                          <a:alpha val="23000"/>
                        </a:prstClr>
                      </a:outerShdw>
                    </a:effectLst>
                    <a:latin typeface="方正兰亭粗黑_GBK" panose="02000000000000000000" pitchFamily="2" charset="-122"/>
                    <a:ea typeface="方正兰亭粗黑_GBK" panose="02000000000000000000" pitchFamily="2" charset="-122"/>
                  </a:defRPr>
                </a:lvl1pPr>
                <a:lvl2pPr marL="742950" indent="-285750">
                  <a:spcBef>
                    <a:spcPct val="20000"/>
                  </a:spcBef>
                  <a:buFont typeface="Arial" panose="020B0604020202020204" pitchFamily="34" charset="0"/>
                  <a:buChar char="–"/>
                  <a:defRPr sz="2800">
                    <a:latin typeface="Calibri" panose="020F0502020204030204" pitchFamily="34" charset="0"/>
                  </a:defRPr>
                </a:lvl2pPr>
                <a:lvl3pPr marL="1143000" indent="-228600">
                  <a:spcBef>
                    <a:spcPct val="20000"/>
                  </a:spcBef>
                  <a:buFont typeface="Arial" panose="020B0604020202020204" pitchFamily="34" charset="0"/>
                  <a:buChar char="•"/>
                  <a:defRPr sz="2400">
                    <a:latin typeface="Calibri" panose="020F0502020204030204" pitchFamily="34" charset="0"/>
                  </a:defRPr>
                </a:lvl3pPr>
                <a:lvl4pPr marL="1600200" indent="-228600">
                  <a:spcBef>
                    <a:spcPct val="20000"/>
                  </a:spcBef>
                  <a:buFont typeface="Arial" panose="020B0604020202020204" pitchFamily="34" charset="0"/>
                  <a:buChar char="–"/>
                  <a:defRPr sz="2000">
                    <a:latin typeface="Calibri" panose="020F0502020204030204" pitchFamily="34" charset="0"/>
                  </a:defRPr>
                </a:lvl4pPr>
                <a:lvl5pPr marL="2057400" indent="-228600">
                  <a:spcBef>
                    <a:spcPct val="20000"/>
                  </a:spcBef>
                  <a:buFont typeface="Arial" panose="020B0604020202020204" pitchFamily="34" charset="0"/>
                  <a:buChar char="»"/>
                  <a:defRPr sz="2000">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9pPr>
              </a:lstStyle>
              <a:p>
                <a:pPr algn="ctr"/>
                <a:r>
                  <a:rPr lang="en-US" altLang="zh-CN" sz="4400" b="1" dirty="0" smtClean="0">
                    <a:solidFill>
                      <a:srgbClr val="9BC742"/>
                    </a:solidFill>
                    <a:effectLst>
                      <a:outerShdw blurRad="50800" dist="38100" dir="2700000" algn="tl" rotWithShape="0">
                        <a:prstClr val="black">
                          <a:alpha val="40000"/>
                        </a:prstClr>
                      </a:outerShdw>
                    </a:effectLst>
                    <a:latin typeface="Verdana" panose="020B0604030504040204" pitchFamily="34" charset="0"/>
                    <a:ea typeface="Verdana" panose="020B0604030504040204" pitchFamily="34" charset="0"/>
                    <a:cs typeface="Verdana" panose="020B0604030504040204" pitchFamily="34" charset="0"/>
                  </a:rPr>
                  <a:t>A</a:t>
                </a:r>
                <a:endParaRPr lang="en-US" altLang="zh-CN" sz="4400" b="1" dirty="0">
                  <a:solidFill>
                    <a:srgbClr val="9BC742"/>
                  </a:solidFill>
                  <a:effectLst>
                    <a:outerShdw blurRad="50800" dist="38100" dir="2700000" algn="tl" rotWithShape="0">
                      <a:prstClr val="black">
                        <a:alpha val="40000"/>
                      </a:prstClr>
                    </a:outerShdw>
                  </a:effectLst>
                  <a:latin typeface="Verdana" panose="020B0604030504040204" pitchFamily="34" charset="0"/>
                  <a:ea typeface="Verdana" panose="020B0604030504040204" pitchFamily="34" charset="0"/>
                  <a:cs typeface="Verdana" panose="020B0604030504040204" pitchFamily="34" charset="0"/>
                </a:endParaRPr>
              </a:p>
            </p:txBody>
          </p:sp>
          <p:sp>
            <p:nvSpPr>
              <p:cNvPr id="64" name="文本框 21"/>
              <p:cNvSpPr txBox="1">
                <a:spLocks noChangeArrowheads="1"/>
              </p:cNvSpPr>
              <p:nvPr/>
            </p:nvSpPr>
            <p:spPr bwMode="auto">
              <a:xfrm>
                <a:off x="1203982" y="1165754"/>
                <a:ext cx="1022880" cy="253916"/>
              </a:xfrm>
              <a:prstGeom prst="rect">
                <a:avLst/>
              </a:prstGeom>
              <a:noFill/>
              <a:ln>
                <a:noFill/>
              </a:ln>
              <a:effectLst>
                <a:outerShdw blurRad="800100" dist="50800" dir="16560000" sx="197000" sy="197000" algn="tl" rotWithShape="0">
                  <a:prstClr val="black">
                    <a:alpha val="0"/>
                  </a:prstClr>
                </a:outerShdw>
              </a:effectLst>
            </p:spPr>
            <p:txBody>
              <a:bodyPr wrap="square">
                <a:spAutoFit/>
              </a:bodyPr>
              <a:lstStyle>
                <a:defPPr>
                  <a:defRPr lang="zh-CN"/>
                </a:defPPr>
                <a:lvl1pPr eaLnBrk="1" hangingPunct="1">
                  <a:buFont typeface="Arial" panose="020B0604020202020204" pitchFamily="34" charset="0"/>
                  <a:buNone/>
                  <a:defRPr sz="1100">
                    <a:solidFill>
                      <a:srgbClr val="9BC742"/>
                    </a:solidFill>
                    <a:effectLst/>
                    <a:latin typeface="方正兰亭黑_GBK" panose="02000000000000000000" pitchFamily="2" charset="-122"/>
                    <a:ea typeface="方正兰亭黑_GBK" panose="02000000000000000000" pitchFamily="2" charset="-122"/>
                  </a:defRPr>
                </a:lvl1pPr>
                <a:lvl2pPr marL="742950" indent="-285750">
                  <a:spcBef>
                    <a:spcPct val="20000"/>
                  </a:spcBef>
                  <a:buFont typeface="Arial" panose="020B0604020202020204" pitchFamily="34" charset="0"/>
                  <a:buChar char="–"/>
                  <a:defRPr sz="2800">
                    <a:latin typeface="Calibri" panose="020F0502020204030204" pitchFamily="34" charset="0"/>
                  </a:defRPr>
                </a:lvl2pPr>
                <a:lvl3pPr marL="1143000" indent="-228600">
                  <a:spcBef>
                    <a:spcPct val="20000"/>
                  </a:spcBef>
                  <a:buFont typeface="Arial" panose="020B0604020202020204" pitchFamily="34" charset="0"/>
                  <a:buChar char="•"/>
                  <a:defRPr sz="2400">
                    <a:latin typeface="Calibri" panose="020F0502020204030204" pitchFamily="34" charset="0"/>
                  </a:defRPr>
                </a:lvl3pPr>
                <a:lvl4pPr marL="1600200" indent="-228600">
                  <a:spcBef>
                    <a:spcPct val="20000"/>
                  </a:spcBef>
                  <a:buFont typeface="Arial" panose="020B0604020202020204" pitchFamily="34" charset="0"/>
                  <a:buChar char="–"/>
                  <a:defRPr sz="2000">
                    <a:latin typeface="Calibri" panose="020F0502020204030204" pitchFamily="34" charset="0"/>
                  </a:defRPr>
                </a:lvl4pPr>
                <a:lvl5pPr marL="2057400" indent="-228600">
                  <a:spcBef>
                    <a:spcPct val="20000"/>
                  </a:spcBef>
                  <a:buFont typeface="Arial" panose="020B0604020202020204" pitchFamily="34" charset="0"/>
                  <a:buChar char="»"/>
                  <a:defRPr sz="2000">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9pPr>
              </a:lstStyle>
              <a:p>
                <a:pPr algn="ctr"/>
                <a:r>
                  <a:rPr lang="en-US" altLang="zh-CN" sz="1050" dirty="0" smtClean="0">
                    <a:solidFill>
                      <a:schemeClr val="bg1">
                        <a:lumMod val="50000"/>
                      </a:schemeClr>
                    </a:solidFill>
                    <a:latin typeface="Arial" panose="020B0604020202020204" pitchFamily="34" charset="0"/>
                    <a:cs typeface="Arial" panose="020B0604020202020204" pitchFamily="34" charset="0"/>
                  </a:rPr>
                  <a:t>Add </a:t>
                </a:r>
                <a:r>
                  <a:rPr lang="en-US" altLang="zh-CN" sz="1050" dirty="0">
                    <a:solidFill>
                      <a:schemeClr val="bg1">
                        <a:lumMod val="50000"/>
                      </a:schemeClr>
                    </a:solidFill>
                    <a:latin typeface="Arial" panose="020B0604020202020204" pitchFamily="34" charset="0"/>
                    <a:cs typeface="Arial" panose="020B0604020202020204" pitchFamily="34" charset="0"/>
                  </a:rPr>
                  <a:t>the title</a:t>
                </a:r>
                <a:endParaRPr lang="zh-CN" altLang="en-US" sz="1050" dirty="0">
                  <a:solidFill>
                    <a:schemeClr val="bg1">
                      <a:lumMod val="50000"/>
                    </a:schemeClr>
                  </a:solidFill>
                  <a:latin typeface="Arial" panose="020B0604020202020204" pitchFamily="34" charset="0"/>
                  <a:cs typeface="Arial" panose="020B0604020202020204" pitchFamily="34" charset="0"/>
                </a:endParaRPr>
              </a:p>
            </p:txBody>
          </p:sp>
        </p:grpSp>
        <p:grpSp>
          <p:nvGrpSpPr>
            <p:cNvPr id="65" name="组合 64"/>
            <p:cNvGrpSpPr/>
            <p:nvPr/>
          </p:nvGrpSpPr>
          <p:grpSpPr>
            <a:xfrm>
              <a:off x="4090246" y="-423553"/>
              <a:ext cx="3833782" cy="1225260"/>
              <a:chOff x="4222054" y="1432144"/>
              <a:chExt cx="3833782" cy="1225260"/>
            </a:xfrm>
          </p:grpSpPr>
          <p:sp>
            <p:nvSpPr>
              <p:cNvPr id="66" name="六边形 65"/>
              <p:cNvSpPr/>
              <p:nvPr/>
            </p:nvSpPr>
            <p:spPr bwMode="auto">
              <a:xfrm>
                <a:off x="4222054" y="1432144"/>
                <a:ext cx="1421302" cy="1225260"/>
              </a:xfrm>
              <a:prstGeom prst="hexagon">
                <a:avLst/>
              </a:prstGeom>
              <a:solidFill>
                <a:schemeClr val="tx1">
                  <a:lumMod val="75000"/>
                  <a:lumOff val="25000"/>
                </a:schemeClr>
              </a:solidFill>
              <a:ln w="44450" cap="flat" cmpd="sng" algn="ctr">
                <a:solidFill>
                  <a:srgbClr val="949494"/>
                </a:solid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67" name="任意多边形 66"/>
              <p:cNvSpPr/>
              <p:nvPr/>
            </p:nvSpPr>
            <p:spPr bwMode="auto">
              <a:xfrm>
                <a:off x="5746361" y="1811702"/>
                <a:ext cx="2309475" cy="466144"/>
              </a:xfrm>
              <a:custGeom>
                <a:avLst/>
                <a:gdLst>
                  <a:gd name="connsiteX0" fmla="*/ 134973 w 2309475"/>
                  <a:gd name="connsiteY0" fmla="*/ 0 h 466144"/>
                  <a:gd name="connsiteX1" fmla="*/ 639008 w 2309475"/>
                  <a:gd name="connsiteY1" fmla="*/ 0 h 466144"/>
                  <a:gd name="connsiteX2" fmla="*/ 1670467 w 2309475"/>
                  <a:gd name="connsiteY2" fmla="*/ 0 h 466144"/>
                  <a:gd name="connsiteX3" fmla="*/ 2174502 w 2309475"/>
                  <a:gd name="connsiteY3" fmla="*/ 0 h 466144"/>
                  <a:gd name="connsiteX4" fmla="*/ 2309475 w 2309475"/>
                  <a:gd name="connsiteY4" fmla="*/ 233072 h 466144"/>
                  <a:gd name="connsiteX5" fmla="*/ 2174502 w 2309475"/>
                  <a:gd name="connsiteY5" fmla="*/ 466144 h 466144"/>
                  <a:gd name="connsiteX6" fmla="*/ 1670467 w 2309475"/>
                  <a:gd name="connsiteY6" fmla="*/ 466144 h 466144"/>
                  <a:gd name="connsiteX7" fmla="*/ 639008 w 2309475"/>
                  <a:gd name="connsiteY7" fmla="*/ 466144 h 466144"/>
                  <a:gd name="connsiteX8" fmla="*/ 134973 w 2309475"/>
                  <a:gd name="connsiteY8" fmla="*/ 466144 h 466144"/>
                  <a:gd name="connsiteX9" fmla="*/ 0 w 2309475"/>
                  <a:gd name="connsiteY9" fmla="*/ 233072 h 466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9475" h="466144">
                    <a:moveTo>
                      <a:pt x="134973" y="0"/>
                    </a:moveTo>
                    <a:lnTo>
                      <a:pt x="639008" y="0"/>
                    </a:lnTo>
                    <a:lnTo>
                      <a:pt x="1670467" y="0"/>
                    </a:lnTo>
                    <a:lnTo>
                      <a:pt x="2174502" y="0"/>
                    </a:lnTo>
                    <a:lnTo>
                      <a:pt x="2309475" y="233072"/>
                    </a:lnTo>
                    <a:lnTo>
                      <a:pt x="2174502" y="466144"/>
                    </a:lnTo>
                    <a:lnTo>
                      <a:pt x="1670467" y="466144"/>
                    </a:lnTo>
                    <a:lnTo>
                      <a:pt x="639008" y="466144"/>
                    </a:lnTo>
                    <a:lnTo>
                      <a:pt x="134973" y="466144"/>
                    </a:lnTo>
                    <a:lnTo>
                      <a:pt x="0" y="233072"/>
                    </a:lnTo>
                    <a:close/>
                  </a:path>
                </a:pathLst>
              </a:custGeom>
              <a:solidFill>
                <a:schemeClr val="bg1">
                  <a:lumMod val="95000"/>
                </a:schemeClr>
              </a:solidFill>
              <a:ln>
                <a:noFill/>
              </a:ln>
            </p:spPr>
            <p:txBody>
              <a:bodyPr vert="horz" wrap="square" lIns="91440" tIns="45720" rIns="91440" bIns="45720" numCol="1" anchor="t" anchorCtr="0" compatLnSpc="1">
                <a:noAutofit/>
              </a:bodyPr>
              <a:lstStyle/>
              <a:p>
                <a:endParaRPr lang="zh-CN" altLang="en-US"/>
              </a:p>
            </p:txBody>
          </p:sp>
          <p:sp>
            <p:nvSpPr>
              <p:cNvPr id="69" name="文本框 21"/>
              <p:cNvSpPr txBox="1">
                <a:spLocks noChangeArrowheads="1"/>
              </p:cNvSpPr>
              <p:nvPr/>
            </p:nvSpPr>
            <p:spPr bwMode="auto">
              <a:xfrm>
                <a:off x="6178391" y="1894954"/>
                <a:ext cx="1705062" cy="307777"/>
              </a:xfrm>
              <a:prstGeom prst="rect">
                <a:avLst/>
              </a:prstGeom>
              <a:noFill/>
              <a:ln>
                <a:noFill/>
              </a:ln>
              <a:effectLst>
                <a:outerShdw blurRad="800100" dist="50800" dir="16560000" sx="197000" sy="197000" algn="tl" rotWithShape="0">
                  <a:prstClr val="black">
                    <a:alpha val="0"/>
                  </a:prstClr>
                </a:outerShdw>
              </a:effectLst>
            </p:spPr>
            <p:txBody>
              <a:bodyPr wrap="square">
                <a:spAutoFit/>
              </a:bodyPr>
              <a:lstStyle>
                <a:defPPr>
                  <a:defRPr lang="zh-CN"/>
                </a:defPPr>
                <a:lvl1pPr algn="ctr" eaLnBrk="1" hangingPunct="1">
                  <a:buFont typeface="Arial" panose="020B0604020202020204" pitchFamily="34" charset="0"/>
                  <a:buNone/>
                  <a:defRPr sz="5400">
                    <a:gradFill flip="none" rotWithShape="1">
                      <a:gsLst>
                        <a:gs pos="51000">
                          <a:schemeClr val="bg1"/>
                        </a:gs>
                        <a:gs pos="94495">
                          <a:schemeClr val="bg1">
                            <a:lumMod val="50000"/>
                          </a:schemeClr>
                        </a:gs>
                        <a:gs pos="58000">
                          <a:schemeClr val="accent3">
                            <a:lumMod val="75000"/>
                          </a:schemeClr>
                        </a:gs>
                        <a:gs pos="0">
                          <a:schemeClr val="bg1">
                            <a:lumMod val="85000"/>
                          </a:schemeClr>
                        </a:gs>
                      </a:gsLst>
                      <a:lin ang="6600000" scaled="0"/>
                      <a:tileRect/>
                    </a:gradFill>
                    <a:effectLst>
                      <a:outerShdw blurRad="50800" dist="76200" dir="6000000" sx="98000" sy="98000" algn="tl" rotWithShape="0">
                        <a:prstClr val="black">
                          <a:alpha val="23000"/>
                        </a:prstClr>
                      </a:outerShdw>
                    </a:effectLst>
                    <a:latin typeface="方正兰亭粗黑_GBK" panose="02000000000000000000" pitchFamily="2" charset="-122"/>
                    <a:ea typeface="方正兰亭粗黑_GBK" panose="02000000000000000000" pitchFamily="2" charset="-122"/>
                  </a:defRPr>
                </a:lvl1pPr>
                <a:lvl2pPr marL="742950" indent="-285750">
                  <a:spcBef>
                    <a:spcPct val="20000"/>
                  </a:spcBef>
                  <a:buFont typeface="Arial" panose="020B0604020202020204" pitchFamily="34" charset="0"/>
                  <a:buChar char="–"/>
                  <a:defRPr sz="2800">
                    <a:latin typeface="Calibri" panose="020F0502020204030204" pitchFamily="34" charset="0"/>
                  </a:defRPr>
                </a:lvl2pPr>
                <a:lvl3pPr marL="1143000" indent="-228600">
                  <a:spcBef>
                    <a:spcPct val="20000"/>
                  </a:spcBef>
                  <a:buFont typeface="Arial" panose="020B0604020202020204" pitchFamily="34" charset="0"/>
                  <a:buChar char="•"/>
                  <a:defRPr sz="2400">
                    <a:latin typeface="Calibri" panose="020F0502020204030204" pitchFamily="34" charset="0"/>
                  </a:defRPr>
                </a:lvl3pPr>
                <a:lvl4pPr marL="1600200" indent="-228600">
                  <a:spcBef>
                    <a:spcPct val="20000"/>
                  </a:spcBef>
                  <a:buFont typeface="Arial" panose="020B0604020202020204" pitchFamily="34" charset="0"/>
                  <a:buChar char="–"/>
                  <a:defRPr sz="2000">
                    <a:latin typeface="Calibri" panose="020F0502020204030204" pitchFamily="34" charset="0"/>
                  </a:defRPr>
                </a:lvl4pPr>
                <a:lvl5pPr marL="2057400" indent="-228600">
                  <a:spcBef>
                    <a:spcPct val="20000"/>
                  </a:spcBef>
                  <a:buFont typeface="Arial" panose="020B0604020202020204" pitchFamily="34" charset="0"/>
                  <a:buChar char="»"/>
                  <a:defRPr sz="2000">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9pPr>
              </a:lstStyle>
              <a:p>
                <a:r>
                  <a:rPr lang="zh-CN" altLang="en-US" sz="1400" dirty="0" smtClean="0">
                    <a:solidFill>
                      <a:schemeClr val="tx1">
                        <a:lumMod val="75000"/>
                        <a:lumOff val="25000"/>
                      </a:schemeClr>
                    </a:solidFill>
                    <a:effectLst/>
                    <a:latin typeface="方正兰亭黑_GBK" panose="02000000000000000000" pitchFamily="2" charset="-122"/>
                    <a:ea typeface="方正兰亭黑_GBK" panose="02000000000000000000" pitchFamily="2" charset="-122"/>
                  </a:rPr>
                  <a:t>点击此处添加标题</a:t>
                </a:r>
                <a:endParaRPr lang="zh-CN" altLang="en-US" sz="1400" dirty="0">
                  <a:solidFill>
                    <a:schemeClr val="tx1">
                      <a:lumMod val="75000"/>
                      <a:lumOff val="25000"/>
                    </a:schemeClr>
                  </a:solidFill>
                  <a:effectLst/>
                  <a:latin typeface="方正兰亭黑_GBK" panose="02000000000000000000" pitchFamily="2" charset="-122"/>
                  <a:ea typeface="方正兰亭黑_GBK" panose="02000000000000000000" pitchFamily="2" charset="-122"/>
                </a:endParaRPr>
              </a:p>
            </p:txBody>
          </p:sp>
          <p:sp>
            <p:nvSpPr>
              <p:cNvPr id="70" name="Freeform 30"/>
              <p:cNvSpPr>
                <a:spLocks noEditPoints="1" noChangeArrowheads="1"/>
              </p:cNvSpPr>
              <p:nvPr/>
            </p:nvSpPr>
            <p:spPr bwMode="auto">
              <a:xfrm>
                <a:off x="5959619" y="1923149"/>
                <a:ext cx="262133" cy="273050"/>
              </a:xfrm>
              <a:custGeom>
                <a:avLst/>
                <a:gdLst>
                  <a:gd name="T0" fmla="*/ 2147483646 w 74"/>
                  <a:gd name="T1" fmla="*/ 0 h 97"/>
                  <a:gd name="T2" fmla="*/ 2147483646 w 74"/>
                  <a:gd name="T3" fmla="*/ 2147483646 h 97"/>
                  <a:gd name="T4" fmla="*/ 2147483646 w 74"/>
                  <a:gd name="T5" fmla="*/ 2147483646 h 97"/>
                  <a:gd name="T6" fmla="*/ 2147483646 w 74"/>
                  <a:gd name="T7" fmla="*/ 2147483646 h 97"/>
                  <a:gd name="T8" fmla="*/ 2147483646 w 74"/>
                  <a:gd name="T9" fmla="*/ 2147483646 h 97"/>
                  <a:gd name="T10" fmla="*/ 2147483646 w 74"/>
                  <a:gd name="T11" fmla="*/ 2147483646 h 97"/>
                  <a:gd name="T12" fmla="*/ 2147483646 w 74"/>
                  <a:gd name="T13" fmla="*/ 2147483646 h 97"/>
                  <a:gd name="T14" fmla="*/ 2147483646 w 74"/>
                  <a:gd name="T15" fmla="*/ 2147483646 h 97"/>
                  <a:gd name="T16" fmla="*/ 2147483646 w 74"/>
                  <a:gd name="T17" fmla="*/ 2147483646 h 97"/>
                  <a:gd name="T18" fmla="*/ 2147483646 w 74"/>
                  <a:gd name="T19" fmla="*/ 2147483646 h 97"/>
                  <a:gd name="T20" fmla="*/ 2147483646 w 74"/>
                  <a:gd name="T21" fmla="*/ 2147483646 h 97"/>
                  <a:gd name="T22" fmla="*/ 2147483646 w 74"/>
                  <a:gd name="T23" fmla="*/ 2147483646 h 97"/>
                  <a:gd name="T24" fmla="*/ 2147483646 w 74"/>
                  <a:gd name="T25" fmla="*/ 2147483646 h 97"/>
                  <a:gd name="T26" fmla="*/ 2147483646 w 74"/>
                  <a:gd name="T27" fmla="*/ 2147483646 h 97"/>
                  <a:gd name="T28" fmla="*/ 2147483646 w 74"/>
                  <a:gd name="T29" fmla="*/ 2147483646 h 97"/>
                  <a:gd name="T30" fmla="*/ 0 w 74"/>
                  <a:gd name="T31" fmla="*/ 2147483646 h 97"/>
                  <a:gd name="T32" fmla="*/ 2147483646 w 74"/>
                  <a:gd name="T33" fmla="*/ 2147483646 h 97"/>
                  <a:gd name="T34" fmla="*/ 2147483646 w 74"/>
                  <a:gd name="T35" fmla="*/ 0 h 97"/>
                  <a:gd name="T36" fmla="*/ 2147483646 w 74"/>
                  <a:gd name="T37" fmla="*/ 2147483646 h 97"/>
                  <a:gd name="T38" fmla="*/ 2147483646 w 74"/>
                  <a:gd name="T39" fmla="*/ 2147483646 h 97"/>
                  <a:gd name="T40" fmla="*/ 2147483646 w 74"/>
                  <a:gd name="T41" fmla="*/ 2147483646 h 97"/>
                  <a:gd name="T42" fmla="*/ 2147483646 w 74"/>
                  <a:gd name="T43" fmla="*/ 2147483646 h 97"/>
                  <a:gd name="T44" fmla="*/ 2147483646 w 74"/>
                  <a:gd name="T45" fmla="*/ 2147483646 h 97"/>
                  <a:gd name="T46" fmla="*/ 2147483646 w 74"/>
                  <a:gd name="T47" fmla="*/ 2147483646 h 97"/>
                  <a:gd name="T48" fmla="*/ 2147483646 w 74"/>
                  <a:gd name="T49" fmla="*/ 2147483646 h 97"/>
                  <a:gd name="T50" fmla="*/ 2147483646 w 74"/>
                  <a:gd name="T51" fmla="*/ 2147483646 h 97"/>
                  <a:gd name="T52" fmla="*/ 2147483646 w 74"/>
                  <a:gd name="T53" fmla="*/ 2147483646 h 97"/>
                  <a:gd name="T54" fmla="*/ 2147483646 w 74"/>
                  <a:gd name="T55" fmla="*/ 2147483646 h 97"/>
                  <a:gd name="T56" fmla="*/ 2147483646 w 74"/>
                  <a:gd name="T57" fmla="*/ 2147483646 h 97"/>
                  <a:gd name="T58" fmla="*/ 2147483646 w 74"/>
                  <a:gd name="T59" fmla="*/ 2147483646 h 97"/>
                  <a:gd name="T60" fmla="*/ 2147483646 w 74"/>
                  <a:gd name="T61" fmla="*/ 2147483646 h 97"/>
                  <a:gd name="T62" fmla="*/ 2147483646 w 74"/>
                  <a:gd name="T63" fmla="*/ 2147483646 h 97"/>
                  <a:gd name="T64" fmla="*/ 2147483646 w 74"/>
                  <a:gd name="T65" fmla="*/ 2147483646 h 97"/>
                  <a:gd name="T66" fmla="*/ 2147483646 w 74"/>
                  <a:gd name="T67" fmla="*/ 2147483646 h 97"/>
                  <a:gd name="T68" fmla="*/ 2147483646 w 74"/>
                  <a:gd name="T69" fmla="*/ 2147483646 h 97"/>
                  <a:gd name="T70" fmla="*/ 2147483646 w 74"/>
                  <a:gd name="T71" fmla="*/ 2147483646 h 97"/>
                  <a:gd name="T72" fmla="*/ 2147483646 w 74"/>
                  <a:gd name="T73" fmla="*/ 2147483646 h 97"/>
                  <a:gd name="T74" fmla="*/ 2147483646 w 74"/>
                  <a:gd name="T75" fmla="*/ 2147483646 h 97"/>
                  <a:gd name="T76" fmla="*/ 2147483646 w 74"/>
                  <a:gd name="T77" fmla="*/ 2147483646 h 97"/>
                  <a:gd name="T78" fmla="*/ 2147483646 w 74"/>
                  <a:gd name="T79" fmla="*/ 2147483646 h 97"/>
                  <a:gd name="T80" fmla="*/ 2147483646 w 74"/>
                  <a:gd name="T81" fmla="*/ 2147483646 h 97"/>
                  <a:gd name="T82" fmla="*/ 2147483646 w 74"/>
                  <a:gd name="T83" fmla="*/ 2147483646 h 97"/>
                  <a:gd name="T84" fmla="*/ 2147483646 w 74"/>
                  <a:gd name="T85" fmla="*/ 2147483646 h 97"/>
                  <a:gd name="T86" fmla="*/ 2147483646 w 74"/>
                  <a:gd name="T87" fmla="*/ 2147483646 h 97"/>
                  <a:gd name="T88" fmla="*/ 2147483646 w 74"/>
                  <a:gd name="T89" fmla="*/ 2147483646 h 97"/>
                  <a:gd name="T90" fmla="*/ 2147483646 w 74"/>
                  <a:gd name="T91" fmla="*/ 2147483646 h 97"/>
                  <a:gd name="T92" fmla="*/ 2147483646 w 74"/>
                  <a:gd name="T93" fmla="*/ 2147483646 h 97"/>
                  <a:gd name="T94" fmla="*/ 2147483646 w 74"/>
                  <a:gd name="T95" fmla="*/ 2147483646 h 97"/>
                  <a:gd name="T96" fmla="*/ 2147483646 w 74"/>
                  <a:gd name="T97" fmla="*/ 2147483646 h 97"/>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74"/>
                  <a:gd name="T148" fmla="*/ 0 h 97"/>
                  <a:gd name="T149" fmla="*/ 74 w 74"/>
                  <a:gd name="T150" fmla="*/ 97 h 97"/>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74" h="97">
                    <a:moveTo>
                      <a:pt x="21" y="0"/>
                    </a:moveTo>
                    <a:cubicBezTo>
                      <a:pt x="60" y="0"/>
                      <a:pt x="60" y="0"/>
                      <a:pt x="60" y="0"/>
                    </a:cubicBezTo>
                    <a:cubicBezTo>
                      <a:pt x="64" y="0"/>
                      <a:pt x="66" y="1"/>
                      <a:pt x="68" y="3"/>
                    </a:cubicBezTo>
                    <a:cubicBezTo>
                      <a:pt x="70" y="5"/>
                      <a:pt x="72" y="8"/>
                      <a:pt x="72" y="11"/>
                    </a:cubicBezTo>
                    <a:cubicBezTo>
                      <a:pt x="72" y="56"/>
                      <a:pt x="72" y="56"/>
                      <a:pt x="72" y="56"/>
                    </a:cubicBezTo>
                    <a:cubicBezTo>
                      <a:pt x="71" y="55"/>
                      <a:pt x="70" y="53"/>
                      <a:pt x="70" y="52"/>
                    </a:cubicBezTo>
                    <a:cubicBezTo>
                      <a:pt x="68" y="50"/>
                      <a:pt x="66" y="48"/>
                      <a:pt x="63" y="47"/>
                    </a:cubicBezTo>
                    <a:cubicBezTo>
                      <a:pt x="63" y="11"/>
                      <a:pt x="63" y="11"/>
                      <a:pt x="63" y="11"/>
                    </a:cubicBezTo>
                    <a:cubicBezTo>
                      <a:pt x="63" y="10"/>
                      <a:pt x="63" y="9"/>
                      <a:pt x="62" y="9"/>
                    </a:cubicBezTo>
                    <a:cubicBezTo>
                      <a:pt x="62" y="8"/>
                      <a:pt x="61" y="8"/>
                      <a:pt x="60" y="8"/>
                    </a:cubicBezTo>
                    <a:cubicBezTo>
                      <a:pt x="25" y="8"/>
                      <a:pt x="25" y="8"/>
                      <a:pt x="25" y="8"/>
                    </a:cubicBezTo>
                    <a:cubicBezTo>
                      <a:pt x="26" y="11"/>
                      <a:pt x="26" y="11"/>
                      <a:pt x="26" y="11"/>
                    </a:cubicBezTo>
                    <a:cubicBezTo>
                      <a:pt x="26" y="14"/>
                      <a:pt x="26" y="14"/>
                      <a:pt x="26" y="14"/>
                    </a:cubicBezTo>
                    <a:cubicBezTo>
                      <a:pt x="26" y="16"/>
                      <a:pt x="26" y="17"/>
                      <a:pt x="26" y="18"/>
                    </a:cubicBezTo>
                    <a:cubicBezTo>
                      <a:pt x="26" y="19"/>
                      <a:pt x="25" y="21"/>
                      <a:pt x="23" y="22"/>
                    </a:cubicBezTo>
                    <a:cubicBezTo>
                      <a:pt x="22" y="23"/>
                      <a:pt x="21" y="24"/>
                      <a:pt x="19" y="24"/>
                    </a:cubicBezTo>
                    <a:cubicBezTo>
                      <a:pt x="18" y="24"/>
                      <a:pt x="17" y="24"/>
                      <a:pt x="16" y="24"/>
                    </a:cubicBezTo>
                    <a:cubicBezTo>
                      <a:pt x="12" y="24"/>
                      <a:pt x="12" y="24"/>
                      <a:pt x="12" y="24"/>
                    </a:cubicBezTo>
                    <a:cubicBezTo>
                      <a:pt x="8" y="23"/>
                      <a:pt x="8" y="23"/>
                      <a:pt x="8" y="23"/>
                    </a:cubicBezTo>
                    <a:cubicBezTo>
                      <a:pt x="8" y="79"/>
                      <a:pt x="8" y="79"/>
                      <a:pt x="8" y="79"/>
                    </a:cubicBezTo>
                    <a:cubicBezTo>
                      <a:pt x="8" y="80"/>
                      <a:pt x="9" y="80"/>
                      <a:pt x="9" y="81"/>
                    </a:cubicBezTo>
                    <a:cubicBezTo>
                      <a:pt x="9" y="81"/>
                      <a:pt x="9" y="81"/>
                      <a:pt x="9" y="81"/>
                    </a:cubicBezTo>
                    <a:cubicBezTo>
                      <a:pt x="10" y="81"/>
                      <a:pt x="10" y="82"/>
                      <a:pt x="11" y="82"/>
                    </a:cubicBezTo>
                    <a:cubicBezTo>
                      <a:pt x="28" y="82"/>
                      <a:pt x="28" y="82"/>
                      <a:pt x="28" y="82"/>
                    </a:cubicBezTo>
                    <a:cubicBezTo>
                      <a:pt x="28" y="82"/>
                      <a:pt x="29" y="83"/>
                      <a:pt x="29" y="84"/>
                    </a:cubicBezTo>
                    <a:cubicBezTo>
                      <a:pt x="31" y="86"/>
                      <a:pt x="34" y="88"/>
                      <a:pt x="37" y="90"/>
                    </a:cubicBezTo>
                    <a:cubicBezTo>
                      <a:pt x="11" y="90"/>
                      <a:pt x="11" y="90"/>
                      <a:pt x="11" y="90"/>
                    </a:cubicBezTo>
                    <a:cubicBezTo>
                      <a:pt x="8" y="90"/>
                      <a:pt x="5" y="89"/>
                      <a:pt x="3" y="87"/>
                    </a:cubicBezTo>
                    <a:cubicBezTo>
                      <a:pt x="3" y="87"/>
                      <a:pt x="3" y="87"/>
                      <a:pt x="3" y="87"/>
                    </a:cubicBezTo>
                    <a:cubicBezTo>
                      <a:pt x="3" y="87"/>
                      <a:pt x="3" y="87"/>
                      <a:pt x="3" y="87"/>
                    </a:cubicBezTo>
                    <a:cubicBezTo>
                      <a:pt x="1" y="85"/>
                      <a:pt x="0" y="82"/>
                      <a:pt x="0" y="79"/>
                    </a:cubicBezTo>
                    <a:cubicBezTo>
                      <a:pt x="0" y="20"/>
                      <a:pt x="0" y="20"/>
                      <a:pt x="0" y="20"/>
                    </a:cubicBezTo>
                    <a:cubicBezTo>
                      <a:pt x="0" y="18"/>
                      <a:pt x="0" y="18"/>
                      <a:pt x="0" y="18"/>
                    </a:cubicBezTo>
                    <a:cubicBezTo>
                      <a:pt x="1" y="17"/>
                      <a:pt x="1" y="17"/>
                      <a:pt x="1" y="17"/>
                    </a:cubicBezTo>
                    <a:cubicBezTo>
                      <a:pt x="18" y="1"/>
                      <a:pt x="18" y="1"/>
                      <a:pt x="18" y="1"/>
                    </a:cubicBezTo>
                    <a:cubicBezTo>
                      <a:pt x="19" y="0"/>
                      <a:pt x="19" y="0"/>
                      <a:pt x="19" y="0"/>
                    </a:cubicBezTo>
                    <a:cubicBezTo>
                      <a:pt x="21" y="0"/>
                      <a:pt x="21" y="0"/>
                      <a:pt x="21" y="0"/>
                    </a:cubicBezTo>
                    <a:close/>
                    <a:moveTo>
                      <a:pt x="17" y="52"/>
                    </a:moveTo>
                    <a:cubicBezTo>
                      <a:pt x="17" y="56"/>
                      <a:pt x="17" y="56"/>
                      <a:pt x="17" y="56"/>
                    </a:cubicBezTo>
                    <a:cubicBezTo>
                      <a:pt x="27" y="56"/>
                      <a:pt x="27" y="56"/>
                      <a:pt x="27" y="56"/>
                    </a:cubicBezTo>
                    <a:cubicBezTo>
                      <a:pt x="27" y="52"/>
                      <a:pt x="27" y="52"/>
                      <a:pt x="27" y="52"/>
                    </a:cubicBezTo>
                    <a:cubicBezTo>
                      <a:pt x="17" y="52"/>
                      <a:pt x="17" y="52"/>
                      <a:pt x="17" y="52"/>
                    </a:cubicBezTo>
                    <a:close/>
                    <a:moveTo>
                      <a:pt x="17" y="40"/>
                    </a:moveTo>
                    <a:cubicBezTo>
                      <a:pt x="17" y="44"/>
                      <a:pt x="17" y="44"/>
                      <a:pt x="17" y="44"/>
                    </a:cubicBezTo>
                    <a:cubicBezTo>
                      <a:pt x="56" y="44"/>
                      <a:pt x="56" y="44"/>
                      <a:pt x="56" y="44"/>
                    </a:cubicBezTo>
                    <a:cubicBezTo>
                      <a:pt x="56" y="40"/>
                      <a:pt x="56" y="40"/>
                      <a:pt x="56" y="40"/>
                    </a:cubicBezTo>
                    <a:cubicBezTo>
                      <a:pt x="17" y="40"/>
                      <a:pt x="17" y="40"/>
                      <a:pt x="17" y="40"/>
                    </a:cubicBezTo>
                    <a:close/>
                    <a:moveTo>
                      <a:pt x="17" y="28"/>
                    </a:moveTo>
                    <a:cubicBezTo>
                      <a:pt x="17" y="33"/>
                      <a:pt x="17" y="33"/>
                      <a:pt x="17" y="33"/>
                    </a:cubicBezTo>
                    <a:cubicBezTo>
                      <a:pt x="56" y="33"/>
                      <a:pt x="56" y="33"/>
                      <a:pt x="56" y="33"/>
                    </a:cubicBezTo>
                    <a:cubicBezTo>
                      <a:pt x="56" y="28"/>
                      <a:pt x="56" y="28"/>
                      <a:pt x="56" y="28"/>
                    </a:cubicBezTo>
                    <a:cubicBezTo>
                      <a:pt x="17" y="28"/>
                      <a:pt x="17" y="28"/>
                      <a:pt x="17" y="28"/>
                    </a:cubicBezTo>
                    <a:close/>
                    <a:moveTo>
                      <a:pt x="34" y="17"/>
                    </a:moveTo>
                    <a:cubicBezTo>
                      <a:pt x="34" y="22"/>
                      <a:pt x="34" y="22"/>
                      <a:pt x="34" y="22"/>
                    </a:cubicBezTo>
                    <a:cubicBezTo>
                      <a:pt x="56" y="22"/>
                      <a:pt x="56" y="22"/>
                      <a:pt x="56" y="22"/>
                    </a:cubicBezTo>
                    <a:cubicBezTo>
                      <a:pt x="56" y="17"/>
                      <a:pt x="56" y="17"/>
                      <a:pt x="56" y="17"/>
                    </a:cubicBezTo>
                    <a:cubicBezTo>
                      <a:pt x="34" y="17"/>
                      <a:pt x="34" y="17"/>
                      <a:pt x="34" y="17"/>
                    </a:cubicBezTo>
                    <a:close/>
                    <a:moveTo>
                      <a:pt x="41" y="69"/>
                    </a:moveTo>
                    <a:cubicBezTo>
                      <a:pt x="43" y="64"/>
                      <a:pt x="48" y="61"/>
                      <a:pt x="55" y="60"/>
                    </a:cubicBezTo>
                    <a:cubicBezTo>
                      <a:pt x="48" y="56"/>
                      <a:pt x="39" y="62"/>
                      <a:pt x="41" y="69"/>
                    </a:cubicBezTo>
                    <a:close/>
                    <a:moveTo>
                      <a:pt x="38" y="54"/>
                    </a:moveTo>
                    <a:cubicBezTo>
                      <a:pt x="34" y="57"/>
                      <a:pt x="32" y="61"/>
                      <a:pt x="31" y="66"/>
                    </a:cubicBezTo>
                    <a:cubicBezTo>
                      <a:pt x="31" y="70"/>
                      <a:pt x="32" y="75"/>
                      <a:pt x="35" y="79"/>
                    </a:cubicBezTo>
                    <a:cubicBezTo>
                      <a:pt x="38" y="83"/>
                      <a:pt x="43" y="86"/>
                      <a:pt x="47" y="86"/>
                    </a:cubicBezTo>
                    <a:cubicBezTo>
                      <a:pt x="51" y="87"/>
                      <a:pt x="55" y="86"/>
                      <a:pt x="58" y="84"/>
                    </a:cubicBezTo>
                    <a:cubicBezTo>
                      <a:pt x="58" y="85"/>
                      <a:pt x="58" y="86"/>
                      <a:pt x="59" y="87"/>
                    </a:cubicBezTo>
                    <a:cubicBezTo>
                      <a:pt x="65" y="95"/>
                      <a:pt x="65" y="95"/>
                      <a:pt x="65" y="95"/>
                    </a:cubicBezTo>
                    <a:cubicBezTo>
                      <a:pt x="67" y="97"/>
                      <a:pt x="69" y="97"/>
                      <a:pt x="71" y="96"/>
                    </a:cubicBezTo>
                    <a:cubicBezTo>
                      <a:pt x="71" y="96"/>
                      <a:pt x="71" y="96"/>
                      <a:pt x="71" y="96"/>
                    </a:cubicBezTo>
                    <a:cubicBezTo>
                      <a:pt x="73" y="94"/>
                      <a:pt x="74" y="91"/>
                      <a:pt x="72" y="90"/>
                    </a:cubicBezTo>
                    <a:cubicBezTo>
                      <a:pt x="66" y="82"/>
                      <a:pt x="66" y="82"/>
                      <a:pt x="66" y="82"/>
                    </a:cubicBezTo>
                    <a:cubicBezTo>
                      <a:pt x="65" y="81"/>
                      <a:pt x="64" y="80"/>
                      <a:pt x="63" y="80"/>
                    </a:cubicBezTo>
                    <a:cubicBezTo>
                      <a:pt x="66" y="77"/>
                      <a:pt x="67" y="74"/>
                      <a:pt x="68" y="70"/>
                    </a:cubicBezTo>
                    <a:cubicBezTo>
                      <a:pt x="68" y="66"/>
                      <a:pt x="67" y="61"/>
                      <a:pt x="64" y="57"/>
                    </a:cubicBezTo>
                    <a:cubicBezTo>
                      <a:pt x="61" y="53"/>
                      <a:pt x="56" y="50"/>
                      <a:pt x="52" y="50"/>
                    </a:cubicBezTo>
                    <a:cubicBezTo>
                      <a:pt x="47" y="49"/>
                      <a:pt x="42" y="50"/>
                      <a:pt x="38" y="54"/>
                    </a:cubicBezTo>
                    <a:close/>
                    <a:moveTo>
                      <a:pt x="51" y="56"/>
                    </a:moveTo>
                    <a:cubicBezTo>
                      <a:pt x="48" y="56"/>
                      <a:pt x="45" y="56"/>
                      <a:pt x="42" y="58"/>
                    </a:cubicBezTo>
                    <a:cubicBezTo>
                      <a:pt x="39" y="61"/>
                      <a:pt x="38" y="63"/>
                      <a:pt x="37" y="67"/>
                    </a:cubicBezTo>
                    <a:cubicBezTo>
                      <a:pt x="37" y="70"/>
                      <a:pt x="38" y="73"/>
                      <a:pt x="40" y="76"/>
                    </a:cubicBezTo>
                    <a:cubicBezTo>
                      <a:pt x="42" y="78"/>
                      <a:pt x="45" y="80"/>
                      <a:pt x="48" y="80"/>
                    </a:cubicBezTo>
                    <a:cubicBezTo>
                      <a:pt x="51" y="80"/>
                      <a:pt x="54" y="80"/>
                      <a:pt x="57" y="78"/>
                    </a:cubicBezTo>
                    <a:cubicBezTo>
                      <a:pt x="60" y="76"/>
                      <a:pt x="61" y="73"/>
                      <a:pt x="61" y="69"/>
                    </a:cubicBezTo>
                    <a:cubicBezTo>
                      <a:pt x="62" y="66"/>
                      <a:pt x="61" y="63"/>
                      <a:pt x="59" y="61"/>
                    </a:cubicBezTo>
                    <a:cubicBezTo>
                      <a:pt x="57" y="58"/>
                      <a:pt x="54" y="56"/>
                      <a:pt x="51" y="56"/>
                    </a:cubicBezTo>
                    <a:close/>
                    <a:moveTo>
                      <a:pt x="21" y="9"/>
                    </a:moveTo>
                    <a:cubicBezTo>
                      <a:pt x="11" y="19"/>
                      <a:pt x="11" y="19"/>
                      <a:pt x="11" y="19"/>
                    </a:cubicBezTo>
                    <a:cubicBezTo>
                      <a:pt x="13" y="19"/>
                      <a:pt x="13" y="19"/>
                      <a:pt x="13" y="19"/>
                    </a:cubicBezTo>
                    <a:cubicBezTo>
                      <a:pt x="17" y="20"/>
                      <a:pt x="17" y="20"/>
                      <a:pt x="17" y="20"/>
                    </a:cubicBezTo>
                    <a:cubicBezTo>
                      <a:pt x="17" y="20"/>
                      <a:pt x="17" y="20"/>
                      <a:pt x="17" y="20"/>
                    </a:cubicBezTo>
                    <a:cubicBezTo>
                      <a:pt x="17" y="20"/>
                      <a:pt x="17" y="20"/>
                      <a:pt x="17" y="20"/>
                    </a:cubicBezTo>
                    <a:cubicBezTo>
                      <a:pt x="17" y="20"/>
                      <a:pt x="18" y="20"/>
                      <a:pt x="18" y="20"/>
                    </a:cubicBezTo>
                    <a:cubicBezTo>
                      <a:pt x="19" y="20"/>
                      <a:pt x="20" y="19"/>
                      <a:pt x="21" y="19"/>
                    </a:cubicBezTo>
                    <a:cubicBezTo>
                      <a:pt x="21" y="18"/>
                      <a:pt x="22" y="17"/>
                      <a:pt x="22" y="17"/>
                    </a:cubicBezTo>
                    <a:cubicBezTo>
                      <a:pt x="22" y="16"/>
                      <a:pt x="22" y="16"/>
                      <a:pt x="22" y="15"/>
                    </a:cubicBezTo>
                    <a:cubicBezTo>
                      <a:pt x="22" y="15"/>
                      <a:pt x="22" y="15"/>
                      <a:pt x="22" y="15"/>
                    </a:cubicBezTo>
                    <a:cubicBezTo>
                      <a:pt x="22" y="15"/>
                      <a:pt x="22" y="15"/>
                      <a:pt x="22" y="15"/>
                    </a:cubicBezTo>
                    <a:cubicBezTo>
                      <a:pt x="21" y="11"/>
                      <a:pt x="21" y="11"/>
                      <a:pt x="21" y="11"/>
                    </a:cubicBezTo>
                    <a:lnTo>
                      <a:pt x="21" y="9"/>
                    </a:lnTo>
                    <a:close/>
                  </a:path>
                </a:pathLst>
              </a:custGeom>
              <a:solidFill>
                <a:srgbClr val="6FB5BC"/>
              </a:solidFill>
              <a:ln>
                <a:noFill/>
              </a:ln>
            </p:spPr>
            <p:txBody>
              <a:bodyPr/>
              <a:lstStyle/>
              <a:p>
                <a:endParaRPr lang="zh-CN" altLang="en-US"/>
              </a:p>
            </p:txBody>
          </p:sp>
        </p:grpSp>
        <p:grpSp>
          <p:nvGrpSpPr>
            <p:cNvPr id="71" name="组合 70"/>
            <p:cNvGrpSpPr/>
            <p:nvPr/>
          </p:nvGrpSpPr>
          <p:grpSpPr>
            <a:xfrm>
              <a:off x="1098956" y="747529"/>
              <a:ext cx="1022880" cy="904722"/>
              <a:chOff x="1203982" y="514948"/>
              <a:chExt cx="1022880" cy="904722"/>
            </a:xfrm>
          </p:grpSpPr>
          <p:sp>
            <p:nvSpPr>
              <p:cNvPr id="72" name="目录文字"/>
              <p:cNvSpPr txBox="1"/>
              <p:nvPr/>
            </p:nvSpPr>
            <p:spPr>
              <a:xfrm>
                <a:off x="1259770" y="514948"/>
                <a:ext cx="911305" cy="769441"/>
              </a:xfrm>
              <a:prstGeom prst="rect">
                <a:avLst/>
              </a:prstGeom>
              <a:noFill/>
              <a:ln>
                <a:noFill/>
              </a:ln>
              <a:effectLst>
                <a:outerShdw blurRad="800100" dist="50800" dir="16560000" sx="197000" sy="197000" algn="tl" rotWithShape="0">
                  <a:prstClr val="black">
                    <a:alpha val="0"/>
                  </a:prstClr>
                </a:outerShdw>
              </a:effectLst>
            </p:spPr>
            <p:txBody>
              <a:bodyPr wrap="square">
                <a:spAutoFit/>
              </a:bodyPr>
              <a:lstStyle>
                <a:defPPr>
                  <a:defRPr lang="zh-CN"/>
                </a:defPPr>
                <a:lvl1pPr eaLnBrk="1" hangingPunct="1">
                  <a:buFont typeface="Arial" panose="020B0604020202020204" pitchFamily="34" charset="0"/>
                  <a:buNone/>
                  <a:defRPr sz="3600">
                    <a:gradFill flip="none" rotWithShape="1">
                      <a:gsLst>
                        <a:gs pos="51000">
                          <a:schemeClr val="bg1"/>
                        </a:gs>
                        <a:gs pos="94495">
                          <a:schemeClr val="bg1">
                            <a:lumMod val="50000"/>
                          </a:schemeClr>
                        </a:gs>
                        <a:gs pos="58000">
                          <a:schemeClr val="accent3">
                            <a:lumMod val="75000"/>
                          </a:schemeClr>
                        </a:gs>
                        <a:gs pos="0">
                          <a:schemeClr val="bg1">
                            <a:lumMod val="85000"/>
                          </a:schemeClr>
                        </a:gs>
                      </a:gsLst>
                      <a:lin ang="2700000" scaled="1"/>
                      <a:tileRect/>
                    </a:gradFill>
                    <a:effectLst>
                      <a:outerShdw blurRad="50800" dist="76200" dir="6000000" sx="98000" sy="98000" algn="tl" rotWithShape="0">
                        <a:prstClr val="black">
                          <a:alpha val="23000"/>
                        </a:prstClr>
                      </a:outerShdw>
                    </a:effectLst>
                    <a:latin typeface="方正兰亭粗黑_GBK" panose="02000000000000000000" pitchFamily="2" charset="-122"/>
                    <a:ea typeface="方正兰亭粗黑_GBK" panose="02000000000000000000" pitchFamily="2" charset="-122"/>
                  </a:defRPr>
                </a:lvl1pPr>
                <a:lvl2pPr marL="742950" indent="-285750">
                  <a:spcBef>
                    <a:spcPct val="20000"/>
                  </a:spcBef>
                  <a:buFont typeface="Arial" panose="020B0604020202020204" pitchFamily="34" charset="0"/>
                  <a:buChar char="–"/>
                  <a:defRPr sz="2800">
                    <a:latin typeface="Calibri" panose="020F0502020204030204" pitchFamily="34" charset="0"/>
                  </a:defRPr>
                </a:lvl2pPr>
                <a:lvl3pPr marL="1143000" indent="-228600">
                  <a:spcBef>
                    <a:spcPct val="20000"/>
                  </a:spcBef>
                  <a:buFont typeface="Arial" panose="020B0604020202020204" pitchFamily="34" charset="0"/>
                  <a:buChar char="•"/>
                  <a:defRPr sz="2400">
                    <a:latin typeface="Calibri" panose="020F0502020204030204" pitchFamily="34" charset="0"/>
                  </a:defRPr>
                </a:lvl3pPr>
                <a:lvl4pPr marL="1600200" indent="-228600">
                  <a:spcBef>
                    <a:spcPct val="20000"/>
                  </a:spcBef>
                  <a:buFont typeface="Arial" panose="020B0604020202020204" pitchFamily="34" charset="0"/>
                  <a:buChar char="–"/>
                  <a:defRPr sz="2000">
                    <a:latin typeface="Calibri" panose="020F0502020204030204" pitchFamily="34" charset="0"/>
                  </a:defRPr>
                </a:lvl4pPr>
                <a:lvl5pPr marL="2057400" indent="-228600">
                  <a:spcBef>
                    <a:spcPct val="20000"/>
                  </a:spcBef>
                  <a:buFont typeface="Arial" panose="020B0604020202020204" pitchFamily="34" charset="0"/>
                  <a:buChar char="»"/>
                  <a:defRPr sz="2000">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9pPr>
              </a:lstStyle>
              <a:p>
                <a:pPr algn="ctr"/>
                <a:r>
                  <a:rPr lang="en-US" altLang="zh-CN" sz="4400" b="1" dirty="0" smtClean="0">
                    <a:solidFill>
                      <a:srgbClr val="9BC742"/>
                    </a:solidFill>
                    <a:effectLst>
                      <a:outerShdw blurRad="50800" dist="38100" dir="2700000" algn="tl" rotWithShape="0">
                        <a:prstClr val="black">
                          <a:alpha val="40000"/>
                        </a:prstClr>
                      </a:outerShdw>
                    </a:effectLst>
                    <a:latin typeface="Verdana" panose="020B0604030504040204" pitchFamily="34" charset="0"/>
                    <a:ea typeface="Verdana" panose="020B0604030504040204" pitchFamily="34" charset="0"/>
                    <a:cs typeface="Verdana" panose="020B0604030504040204" pitchFamily="34" charset="0"/>
                  </a:rPr>
                  <a:t>C</a:t>
                </a:r>
                <a:endParaRPr lang="en-US" altLang="zh-CN" sz="4400" b="1" dirty="0">
                  <a:solidFill>
                    <a:srgbClr val="9BC742"/>
                  </a:solidFill>
                  <a:effectLst>
                    <a:outerShdw blurRad="50800" dist="38100" dir="2700000" algn="tl" rotWithShape="0">
                      <a:prstClr val="black">
                        <a:alpha val="40000"/>
                      </a:prstClr>
                    </a:outerShdw>
                  </a:effectLst>
                  <a:latin typeface="Verdana" panose="020B0604030504040204" pitchFamily="34" charset="0"/>
                  <a:ea typeface="Verdana" panose="020B0604030504040204" pitchFamily="34" charset="0"/>
                  <a:cs typeface="Verdana" panose="020B0604030504040204" pitchFamily="34" charset="0"/>
                </a:endParaRPr>
              </a:p>
            </p:txBody>
          </p:sp>
          <p:sp>
            <p:nvSpPr>
              <p:cNvPr id="73" name="文本框 21"/>
              <p:cNvSpPr txBox="1">
                <a:spLocks noChangeArrowheads="1"/>
              </p:cNvSpPr>
              <p:nvPr/>
            </p:nvSpPr>
            <p:spPr bwMode="auto">
              <a:xfrm>
                <a:off x="1203982" y="1165754"/>
                <a:ext cx="1022880" cy="253916"/>
              </a:xfrm>
              <a:prstGeom prst="rect">
                <a:avLst/>
              </a:prstGeom>
              <a:noFill/>
              <a:ln>
                <a:noFill/>
              </a:ln>
              <a:effectLst>
                <a:outerShdw blurRad="800100" dist="50800" dir="16560000" sx="197000" sy="197000" algn="tl" rotWithShape="0">
                  <a:prstClr val="black">
                    <a:alpha val="0"/>
                  </a:prstClr>
                </a:outerShdw>
              </a:effectLst>
            </p:spPr>
            <p:txBody>
              <a:bodyPr wrap="square">
                <a:spAutoFit/>
              </a:bodyPr>
              <a:lstStyle>
                <a:defPPr>
                  <a:defRPr lang="zh-CN"/>
                </a:defPPr>
                <a:lvl1pPr eaLnBrk="1" hangingPunct="1">
                  <a:buFont typeface="Arial" panose="020B0604020202020204" pitchFamily="34" charset="0"/>
                  <a:buNone/>
                  <a:defRPr sz="1100">
                    <a:solidFill>
                      <a:srgbClr val="9BC742"/>
                    </a:solidFill>
                    <a:effectLst/>
                    <a:latin typeface="方正兰亭黑_GBK" panose="02000000000000000000" pitchFamily="2" charset="-122"/>
                    <a:ea typeface="方正兰亭黑_GBK" panose="02000000000000000000" pitchFamily="2" charset="-122"/>
                  </a:defRPr>
                </a:lvl1pPr>
                <a:lvl2pPr marL="742950" indent="-285750">
                  <a:spcBef>
                    <a:spcPct val="20000"/>
                  </a:spcBef>
                  <a:buFont typeface="Arial" panose="020B0604020202020204" pitchFamily="34" charset="0"/>
                  <a:buChar char="–"/>
                  <a:defRPr sz="2800">
                    <a:latin typeface="Calibri" panose="020F0502020204030204" pitchFamily="34" charset="0"/>
                  </a:defRPr>
                </a:lvl2pPr>
                <a:lvl3pPr marL="1143000" indent="-228600">
                  <a:spcBef>
                    <a:spcPct val="20000"/>
                  </a:spcBef>
                  <a:buFont typeface="Arial" panose="020B0604020202020204" pitchFamily="34" charset="0"/>
                  <a:buChar char="•"/>
                  <a:defRPr sz="2400">
                    <a:latin typeface="Calibri" panose="020F0502020204030204" pitchFamily="34" charset="0"/>
                  </a:defRPr>
                </a:lvl3pPr>
                <a:lvl4pPr marL="1600200" indent="-228600">
                  <a:spcBef>
                    <a:spcPct val="20000"/>
                  </a:spcBef>
                  <a:buFont typeface="Arial" panose="020B0604020202020204" pitchFamily="34" charset="0"/>
                  <a:buChar char="–"/>
                  <a:defRPr sz="2000">
                    <a:latin typeface="Calibri" panose="020F0502020204030204" pitchFamily="34" charset="0"/>
                  </a:defRPr>
                </a:lvl4pPr>
                <a:lvl5pPr marL="2057400" indent="-228600">
                  <a:spcBef>
                    <a:spcPct val="20000"/>
                  </a:spcBef>
                  <a:buFont typeface="Arial" panose="020B0604020202020204" pitchFamily="34" charset="0"/>
                  <a:buChar char="»"/>
                  <a:defRPr sz="2000">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9pPr>
              </a:lstStyle>
              <a:p>
                <a:pPr algn="ctr"/>
                <a:r>
                  <a:rPr lang="en-US" altLang="zh-CN" sz="1050" dirty="0" smtClean="0">
                    <a:solidFill>
                      <a:schemeClr val="bg1">
                        <a:lumMod val="50000"/>
                      </a:schemeClr>
                    </a:solidFill>
                    <a:latin typeface="Arial" panose="020B0604020202020204" pitchFamily="34" charset="0"/>
                    <a:cs typeface="Arial" panose="020B0604020202020204" pitchFamily="34" charset="0"/>
                  </a:rPr>
                  <a:t>Add </a:t>
                </a:r>
                <a:r>
                  <a:rPr lang="en-US" altLang="zh-CN" sz="1050" dirty="0">
                    <a:solidFill>
                      <a:schemeClr val="bg1">
                        <a:lumMod val="50000"/>
                      </a:schemeClr>
                    </a:solidFill>
                    <a:latin typeface="Arial" panose="020B0604020202020204" pitchFamily="34" charset="0"/>
                    <a:cs typeface="Arial" panose="020B0604020202020204" pitchFamily="34" charset="0"/>
                  </a:rPr>
                  <a:t>the title</a:t>
                </a:r>
                <a:endParaRPr lang="zh-CN" altLang="en-US" sz="1050" dirty="0">
                  <a:solidFill>
                    <a:schemeClr val="bg1">
                      <a:lumMod val="50000"/>
                    </a:schemeClr>
                  </a:solidFill>
                  <a:latin typeface="Arial" panose="020B0604020202020204" pitchFamily="34" charset="0"/>
                  <a:cs typeface="Arial" panose="020B0604020202020204" pitchFamily="34" charset="0"/>
                </a:endParaRPr>
              </a:p>
            </p:txBody>
          </p:sp>
        </p:grpSp>
        <p:grpSp>
          <p:nvGrpSpPr>
            <p:cNvPr id="74" name="组合 73"/>
            <p:cNvGrpSpPr/>
            <p:nvPr/>
          </p:nvGrpSpPr>
          <p:grpSpPr>
            <a:xfrm>
              <a:off x="4090246" y="1667377"/>
              <a:ext cx="3833782" cy="1225260"/>
              <a:chOff x="4222054" y="3523074"/>
              <a:chExt cx="3833782" cy="1225260"/>
            </a:xfrm>
          </p:grpSpPr>
          <p:sp>
            <p:nvSpPr>
              <p:cNvPr id="75" name="六边形 74"/>
              <p:cNvSpPr/>
              <p:nvPr/>
            </p:nvSpPr>
            <p:spPr bwMode="auto">
              <a:xfrm>
                <a:off x="4222054" y="3523074"/>
                <a:ext cx="1421302" cy="1225260"/>
              </a:xfrm>
              <a:prstGeom prst="hexagon">
                <a:avLst/>
              </a:prstGeom>
              <a:solidFill>
                <a:schemeClr val="tx1">
                  <a:lumMod val="85000"/>
                  <a:lumOff val="15000"/>
                </a:schemeClr>
              </a:solidFill>
              <a:ln w="44450" cap="flat" cmpd="sng" algn="ctr">
                <a:solidFill>
                  <a:srgbClr val="949494"/>
                </a:solid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76" name="任意多边形 75"/>
              <p:cNvSpPr/>
              <p:nvPr/>
            </p:nvSpPr>
            <p:spPr bwMode="auto">
              <a:xfrm>
                <a:off x="5746361" y="3902632"/>
                <a:ext cx="2309475" cy="466144"/>
              </a:xfrm>
              <a:custGeom>
                <a:avLst/>
                <a:gdLst>
                  <a:gd name="connsiteX0" fmla="*/ 134973 w 2309475"/>
                  <a:gd name="connsiteY0" fmla="*/ 0 h 466144"/>
                  <a:gd name="connsiteX1" fmla="*/ 639008 w 2309475"/>
                  <a:gd name="connsiteY1" fmla="*/ 0 h 466144"/>
                  <a:gd name="connsiteX2" fmla="*/ 1670467 w 2309475"/>
                  <a:gd name="connsiteY2" fmla="*/ 0 h 466144"/>
                  <a:gd name="connsiteX3" fmla="*/ 2174502 w 2309475"/>
                  <a:gd name="connsiteY3" fmla="*/ 0 h 466144"/>
                  <a:gd name="connsiteX4" fmla="*/ 2309475 w 2309475"/>
                  <a:gd name="connsiteY4" fmla="*/ 233072 h 466144"/>
                  <a:gd name="connsiteX5" fmla="*/ 2174502 w 2309475"/>
                  <a:gd name="connsiteY5" fmla="*/ 466144 h 466144"/>
                  <a:gd name="connsiteX6" fmla="*/ 1670467 w 2309475"/>
                  <a:gd name="connsiteY6" fmla="*/ 466144 h 466144"/>
                  <a:gd name="connsiteX7" fmla="*/ 639008 w 2309475"/>
                  <a:gd name="connsiteY7" fmla="*/ 466144 h 466144"/>
                  <a:gd name="connsiteX8" fmla="*/ 134973 w 2309475"/>
                  <a:gd name="connsiteY8" fmla="*/ 466144 h 466144"/>
                  <a:gd name="connsiteX9" fmla="*/ 0 w 2309475"/>
                  <a:gd name="connsiteY9" fmla="*/ 233072 h 466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9475" h="466144">
                    <a:moveTo>
                      <a:pt x="134973" y="0"/>
                    </a:moveTo>
                    <a:lnTo>
                      <a:pt x="639008" y="0"/>
                    </a:lnTo>
                    <a:lnTo>
                      <a:pt x="1670467" y="0"/>
                    </a:lnTo>
                    <a:lnTo>
                      <a:pt x="2174502" y="0"/>
                    </a:lnTo>
                    <a:lnTo>
                      <a:pt x="2309475" y="233072"/>
                    </a:lnTo>
                    <a:lnTo>
                      <a:pt x="2174502" y="466144"/>
                    </a:lnTo>
                    <a:lnTo>
                      <a:pt x="1670467" y="466144"/>
                    </a:lnTo>
                    <a:lnTo>
                      <a:pt x="639008" y="466144"/>
                    </a:lnTo>
                    <a:lnTo>
                      <a:pt x="134973" y="466144"/>
                    </a:lnTo>
                    <a:lnTo>
                      <a:pt x="0" y="233072"/>
                    </a:lnTo>
                    <a:close/>
                  </a:path>
                </a:pathLst>
              </a:custGeom>
              <a:solidFill>
                <a:schemeClr val="bg1">
                  <a:lumMod val="95000"/>
                </a:schemeClr>
              </a:solidFill>
              <a:ln>
                <a:noFill/>
              </a:ln>
            </p:spPr>
            <p:txBody>
              <a:bodyPr vert="horz" wrap="square" lIns="91440" tIns="45720" rIns="91440" bIns="45720" numCol="1" anchor="t" anchorCtr="0" compatLnSpc="1">
                <a:noAutofit/>
              </a:bodyPr>
              <a:lstStyle/>
              <a:p>
                <a:endParaRPr lang="zh-CN" altLang="en-US"/>
              </a:p>
            </p:txBody>
          </p:sp>
          <p:sp>
            <p:nvSpPr>
              <p:cNvPr id="77" name="文本框 21"/>
              <p:cNvSpPr txBox="1">
                <a:spLocks noChangeArrowheads="1"/>
              </p:cNvSpPr>
              <p:nvPr/>
            </p:nvSpPr>
            <p:spPr bwMode="auto">
              <a:xfrm>
                <a:off x="6178391" y="3985884"/>
                <a:ext cx="1705062" cy="307777"/>
              </a:xfrm>
              <a:prstGeom prst="rect">
                <a:avLst/>
              </a:prstGeom>
              <a:noFill/>
              <a:ln>
                <a:noFill/>
              </a:ln>
              <a:effectLst>
                <a:outerShdw blurRad="800100" dist="50800" dir="16560000" sx="197000" sy="197000" algn="tl" rotWithShape="0">
                  <a:prstClr val="black">
                    <a:alpha val="0"/>
                  </a:prstClr>
                </a:outerShdw>
              </a:effectLst>
            </p:spPr>
            <p:txBody>
              <a:bodyPr wrap="square">
                <a:spAutoFit/>
              </a:bodyPr>
              <a:lstStyle>
                <a:defPPr>
                  <a:defRPr lang="zh-CN"/>
                </a:defPPr>
                <a:lvl1pPr algn="ctr" eaLnBrk="1" hangingPunct="1">
                  <a:buFont typeface="Arial" panose="020B0604020202020204" pitchFamily="34" charset="0"/>
                  <a:buNone/>
                  <a:defRPr sz="5400">
                    <a:gradFill flip="none" rotWithShape="1">
                      <a:gsLst>
                        <a:gs pos="51000">
                          <a:schemeClr val="bg1"/>
                        </a:gs>
                        <a:gs pos="94495">
                          <a:schemeClr val="bg1">
                            <a:lumMod val="50000"/>
                          </a:schemeClr>
                        </a:gs>
                        <a:gs pos="58000">
                          <a:schemeClr val="accent3">
                            <a:lumMod val="75000"/>
                          </a:schemeClr>
                        </a:gs>
                        <a:gs pos="0">
                          <a:schemeClr val="bg1">
                            <a:lumMod val="85000"/>
                          </a:schemeClr>
                        </a:gs>
                      </a:gsLst>
                      <a:lin ang="6600000" scaled="0"/>
                      <a:tileRect/>
                    </a:gradFill>
                    <a:effectLst>
                      <a:outerShdw blurRad="50800" dist="76200" dir="6000000" sx="98000" sy="98000" algn="tl" rotWithShape="0">
                        <a:prstClr val="black">
                          <a:alpha val="23000"/>
                        </a:prstClr>
                      </a:outerShdw>
                    </a:effectLst>
                    <a:latin typeface="方正兰亭粗黑_GBK" panose="02000000000000000000" pitchFamily="2" charset="-122"/>
                    <a:ea typeface="方正兰亭粗黑_GBK" panose="02000000000000000000" pitchFamily="2" charset="-122"/>
                  </a:defRPr>
                </a:lvl1pPr>
                <a:lvl2pPr marL="742950" indent="-285750">
                  <a:spcBef>
                    <a:spcPct val="20000"/>
                  </a:spcBef>
                  <a:buFont typeface="Arial" panose="020B0604020202020204" pitchFamily="34" charset="0"/>
                  <a:buChar char="–"/>
                  <a:defRPr sz="2800">
                    <a:latin typeface="Calibri" panose="020F0502020204030204" pitchFamily="34" charset="0"/>
                  </a:defRPr>
                </a:lvl2pPr>
                <a:lvl3pPr marL="1143000" indent="-228600">
                  <a:spcBef>
                    <a:spcPct val="20000"/>
                  </a:spcBef>
                  <a:buFont typeface="Arial" panose="020B0604020202020204" pitchFamily="34" charset="0"/>
                  <a:buChar char="•"/>
                  <a:defRPr sz="2400">
                    <a:latin typeface="Calibri" panose="020F0502020204030204" pitchFamily="34" charset="0"/>
                  </a:defRPr>
                </a:lvl3pPr>
                <a:lvl4pPr marL="1600200" indent="-228600">
                  <a:spcBef>
                    <a:spcPct val="20000"/>
                  </a:spcBef>
                  <a:buFont typeface="Arial" panose="020B0604020202020204" pitchFamily="34" charset="0"/>
                  <a:buChar char="–"/>
                  <a:defRPr sz="2000">
                    <a:latin typeface="Calibri" panose="020F0502020204030204" pitchFamily="34" charset="0"/>
                  </a:defRPr>
                </a:lvl4pPr>
                <a:lvl5pPr marL="2057400" indent="-228600">
                  <a:spcBef>
                    <a:spcPct val="20000"/>
                  </a:spcBef>
                  <a:buFont typeface="Arial" panose="020B0604020202020204" pitchFamily="34" charset="0"/>
                  <a:buChar char="»"/>
                  <a:defRPr sz="2000">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9pPr>
              </a:lstStyle>
              <a:p>
                <a:r>
                  <a:rPr lang="zh-CN" altLang="en-US" sz="1400" dirty="0" smtClean="0">
                    <a:solidFill>
                      <a:schemeClr val="tx1">
                        <a:lumMod val="75000"/>
                        <a:lumOff val="25000"/>
                      </a:schemeClr>
                    </a:solidFill>
                    <a:effectLst/>
                    <a:latin typeface="方正兰亭黑_GBK" panose="02000000000000000000" pitchFamily="2" charset="-122"/>
                    <a:ea typeface="方正兰亭黑_GBK" panose="02000000000000000000" pitchFamily="2" charset="-122"/>
                  </a:rPr>
                  <a:t>点击此处添加标题</a:t>
                </a:r>
                <a:endParaRPr lang="zh-CN" altLang="en-US" sz="1400" dirty="0">
                  <a:solidFill>
                    <a:schemeClr val="tx1">
                      <a:lumMod val="75000"/>
                      <a:lumOff val="25000"/>
                    </a:schemeClr>
                  </a:solidFill>
                  <a:effectLst/>
                  <a:latin typeface="方正兰亭黑_GBK" panose="02000000000000000000" pitchFamily="2" charset="-122"/>
                  <a:ea typeface="方正兰亭黑_GBK" panose="02000000000000000000" pitchFamily="2" charset="-122"/>
                </a:endParaRPr>
              </a:p>
            </p:txBody>
          </p:sp>
          <p:sp>
            <p:nvSpPr>
              <p:cNvPr id="78" name="Freeform 62"/>
              <p:cNvSpPr>
                <a:spLocks noEditPoints="1" noChangeArrowheads="1"/>
              </p:cNvSpPr>
              <p:nvPr/>
            </p:nvSpPr>
            <p:spPr bwMode="auto">
              <a:xfrm>
                <a:off x="5926345" y="3999868"/>
                <a:ext cx="298082" cy="265112"/>
              </a:xfrm>
              <a:custGeom>
                <a:avLst/>
                <a:gdLst>
                  <a:gd name="T0" fmla="*/ 2147483646 w 84"/>
                  <a:gd name="T1" fmla="*/ 2147483646 h 94"/>
                  <a:gd name="T2" fmla="*/ 2147483646 w 84"/>
                  <a:gd name="T3" fmla="*/ 2147483646 h 94"/>
                  <a:gd name="T4" fmla="*/ 2147483646 w 84"/>
                  <a:gd name="T5" fmla="*/ 2147483646 h 94"/>
                  <a:gd name="T6" fmla="*/ 2147483646 w 84"/>
                  <a:gd name="T7" fmla="*/ 2147483646 h 94"/>
                  <a:gd name="T8" fmla="*/ 2147483646 w 84"/>
                  <a:gd name="T9" fmla="*/ 2147483646 h 94"/>
                  <a:gd name="T10" fmla="*/ 2147483646 w 84"/>
                  <a:gd name="T11" fmla="*/ 2147483646 h 94"/>
                  <a:gd name="T12" fmla="*/ 2147483646 w 84"/>
                  <a:gd name="T13" fmla="*/ 2147483646 h 94"/>
                  <a:gd name="T14" fmla="*/ 2147483646 w 84"/>
                  <a:gd name="T15" fmla="*/ 2147483646 h 94"/>
                  <a:gd name="T16" fmla="*/ 2147483646 w 84"/>
                  <a:gd name="T17" fmla="*/ 2147483646 h 94"/>
                  <a:gd name="T18" fmla="*/ 2147483646 w 84"/>
                  <a:gd name="T19" fmla="*/ 2147483646 h 94"/>
                  <a:gd name="T20" fmla="*/ 2147483646 w 84"/>
                  <a:gd name="T21" fmla="*/ 2147483646 h 94"/>
                  <a:gd name="T22" fmla="*/ 2147483646 w 84"/>
                  <a:gd name="T23" fmla="*/ 2147483646 h 94"/>
                  <a:gd name="T24" fmla="*/ 2147483646 w 84"/>
                  <a:gd name="T25" fmla="*/ 2147483646 h 94"/>
                  <a:gd name="T26" fmla="*/ 2147483646 w 84"/>
                  <a:gd name="T27" fmla="*/ 2147483646 h 94"/>
                  <a:gd name="T28" fmla="*/ 2147483646 w 84"/>
                  <a:gd name="T29" fmla="*/ 2147483646 h 94"/>
                  <a:gd name="T30" fmla="*/ 2147483646 w 84"/>
                  <a:gd name="T31" fmla="*/ 2147483646 h 94"/>
                  <a:gd name="T32" fmla="*/ 2147483646 w 84"/>
                  <a:gd name="T33" fmla="*/ 2147483646 h 94"/>
                  <a:gd name="T34" fmla="*/ 2147483646 w 84"/>
                  <a:gd name="T35" fmla="*/ 2147483646 h 94"/>
                  <a:gd name="T36" fmla="*/ 2147483646 w 84"/>
                  <a:gd name="T37" fmla="*/ 2147483646 h 94"/>
                  <a:gd name="T38" fmla="*/ 2147483646 w 84"/>
                  <a:gd name="T39" fmla="*/ 2147483646 h 94"/>
                  <a:gd name="T40" fmla="*/ 2147483646 w 84"/>
                  <a:gd name="T41" fmla="*/ 2147483646 h 94"/>
                  <a:gd name="T42" fmla="*/ 2147483646 w 84"/>
                  <a:gd name="T43" fmla="*/ 2147483646 h 94"/>
                  <a:gd name="T44" fmla="*/ 0 w 84"/>
                  <a:gd name="T45" fmla="*/ 2147483646 h 94"/>
                  <a:gd name="T46" fmla="*/ 2147483646 w 84"/>
                  <a:gd name="T47" fmla="*/ 0 h 94"/>
                  <a:gd name="T48" fmla="*/ 2147483646 w 84"/>
                  <a:gd name="T49" fmla="*/ 2147483646 h 94"/>
                  <a:gd name="T50" fmla="*/ 2147483646 w 84"/>
                  <a:gd name="T51" fmla="*/ 2147483646 h 94"/>
                  <a:gd name="T52" fmla="*/ 2147483646 w 84"/>
                  <a:gd name="T53" fmla="*/ 2147483646 h 94"/>
                  <a:gd name="T54" fmla="*/ 2147483646 w 84"/>
                  <a:gd name="T55" fmla="*/ 2147483646 h 94"/>
                  <a:gd name="T56" fmla="*/ 2147483646 w 84"/>
                  <a:gd name="T57" fmla="*/ 2147483646 h 94"/>
                  <a:gd name="T58" fmla="*/ 2147483646 w 84"/>
                  <a:gd name="T59" fmla="*/ 2147483646 h 94"/>
                  <a:gd name="T60" fmla="*/ 2147483646 w 84"/>
                  <a:gd name="T61" fmla="*/ 2147483646 h 94"/>
                  <a:gd name="T62" fmla="*/ 2147483646 w 84"/>
                  <a:gd name="T63" fmla="*/ 2147483646 h 94"/>
                  <a:gd name="T64" fmla="*/ 2147483646 w 84"/>
                  <a:gd name="T65" fmla="*/ 2147483646 h 94"/>
                  <a:gd name="T66" fmla="*/ 2147483646 w 84"/>
                  <a:gd name="T67" fmla="*/ 2147483646 h 94"/>
                  <a:gd name="T68" fmla="*/ 2147483646 w 84"/>
                  <a:gd name="T69" fmla="*/ 2147483646 h 94"/>
                  <a:gd name="T70" fmla="*/ 2147483646 w 84"/>
                  <a:gd name="T71" fmla="*/ 2147483646 h 94"/>
                  <a:gd name="T72" fmla="*/ 2147483646 w 84"/>
                  <a:gd name="T73" fmla="*/ 2147483646 h 94"/>
                  <a:gd name="T74" fmla="*/ 2147483646 w 84"/>
                  <a:gd name="T75" fmla="*/ 2147483646 h 94"/>
                  <a:gd name="T76" fmla="*/ 2147483646 w 84"/>
                  <a:gd name="T77" fmla="*/ 2147483646 h 94"/>
                  <a:gd name="T78" fmla="*/ 2147483646 w 84"/>
                  <a:gd name="T79" fmla="*/ 2147483646 h 94"/>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84"/>
                  <a:gd name="T121" fmla="*/ 0 h 94"/>
                  <a:gd name="T122" fmla="*/ 84 w 84"/>
                  <a:gd name="T123" fmla="*/ 94 h 94"/>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84" h="94">
                    <a:moveTo>
                      <a:pt x="73" y="82"/>
                    </a:moveTo>
                    <a:cubicBezTo>
                      <a:pt x="73" y="87"/>
                      <a:pt x="73" y="87"/>
                      <a:pt x="73" y="87"/>
                    </a:cubicBezTo>
                    <a:cubicBezTo>
                      <a:pt x="59" y="87"/>
                      <a:pt x="59" y="87"/>
                      <a:pt x="59" y="87"/>
                    </a:cubicBezTo>
                    <a:cubicBezTo>
                      <a:pt x="59" y="82"/>
                      <a:pt x="59" y="82"/>
                      <a:pt x="59" y="82"/>
                    </a:cubicBezTo>
                    <a:cubicBezTo>
                      <a:pt x="58" y="82"/>
                      <a:pt x="57" y="82"/>
                      <a:pt x="56" y="81"/>
                    </a:cubicBezTo>
                    <a:cubicBezTo>
                      <a:pt x="56" y="67"/>
                      <a:pt x="56" y="67"/>
                      <a:pt x="56" y="67"/>
                    </a:cubicBezTo>
                    <a:cubicBezTo>
                      <a:pt x="56" y="60"/>
                      <a:pt x="56" y="60"/>
                      <a:pt x="56" y="60"/>
                    </a:cubicBezTo>
                    <a:cubicBezTo>
                      <a:pt x="56" y="54"/>
                      <a:pt x="56" y="54"/>
                      <a:pt x="56" y="54"/>
                    </a:cubicBezTo>
                    <a:cubicBezTo>
                      <a:pt x="63" y="54"/>
                      <a:pt x="63" y="54"/>
                      <a:pt x="63" y="54"/>
                    </a:cubicBezTo>
                    <a:cubicBezTo>
                      <a:pt x="63" y="70"/>
                      <a:pt x="63" y="70"/>
                      <a:pt x="63" y="70"/>
                    </a:cubicBezTo>
                    <a:cubicBezTo>
                      <a:pt x="63" y="72"/>
                      <a:pt x="64" y="73"/>
                      <a:pt x="66" y="73"/>
                    </a:cubicBezTo>
                    <a:cubicBezTo>
                      <a:pt x="67" y="73"/>
                      <a:pt x="68" y="72"/>
                      <a:pt x="68" y="70"/>
                    </a:cubicBezTo>
                    <a:cubicBezTo>
                      <a:pt x="68" y="62"/>
                      <a:pt x="68" y="62"/>
                      <a:pt x="68" y="62"/>
                    </a:cubicBezTo>
                    <a:cubicBezTo>
                      <a:pt x="68" y="60"/>
                      <a:pt x="68" y="58"/>
                      <a:pt x="66" y="57"/>
                    </a:cubicBezTo>
                    <a:cubicBezTo>
                      <a:pt x="65" y="55"/>
                      <a:pt x="62" y="51"/>
                      <a:pt x="56" y="46"/>
                    </a:cubicBezTo>
                    <a:cubicBezTo>
                      <a:pt x="56" y="35"/>
                      <a:pt x="56" y="35"/>
                      <a:pt x="56" y="35"/>
                    </a:cubicBezTo>
                    <a:cubicBezTo>
                      <a:pt x="56" y="28"/>
                      <a:pt x="56" y="28"/>
                      <a:pt x="56" y="28"/>
                    </a:cubicBezTo>
                    <a:cubicBezTo>
                      <a:pt x="56" y="13"/>
                      <a:pt x="56" y="13"/>
                      <a:pt x="56" y="13"/>
                    </a:cubicBezTo>
                    <a:cubicBezTo>
                      <a:pt x="57" y="13"/>
                      <a:pt x="58" y="12"/>
                      <a:pt x="59" y="12"/>
                    </a:cubicBezTo>
                    <a:cubicBezTo>
                      <a:pt x="59" y="7"/>
                      <a:pt x="59" y="7"/>
                      <a:pt x="59" y="7"/>
                    </a:cubicBezTo>
                    <a:cubicBezTo>
                      <a:pt x="73" y="7"/>
                      <a:pt x="73" y="7"/>
                      <a:pt x="73" y="7"/>
                    </a:cubicBezTo>
                    <a:cubicBezTo>
                      <a:pt x="73" y="12"/>
                      <a:pt x="73" y="12"/>
                      <a:pt x="73" y="12"/>
                    </a:cubicBezTo>
                    <a:cubicBezTo>
                      <a:pt x="79" y="14"/>
                      <a:pt x="82" y="17"/>
                      <a:pt x="82" y="24"/>
                    </a:cubicBezTo>
                    <a:cubicBezTo>
                      <a:pt x="82" y="36"/>
                      <a:pt x="82" y="36"/>
                      <a:pt x="82" y="36"/>
                    </a:cubicBezTo>
                    <a:cubicBezTo>
                      <a:pt x="68" y="36"/>
                      <a:pt x="68" y="36"/>
                      <a:pt x="68" y="36"/>
                    </a:cubicBezTo>
                    <a:cubicBezTo>
                      <a:pt x="68" y="23"/>
                      <a:pt x="68" y="23"/>
                      <a:pt x="68" y="23"/>
                    </a:cubicBezTo>
                    <a:cubicBezTo>
                      <a:pt x="68" y="22"/>
                      <a:pt x="68" y="21"/>
                      <a:pt x="66" y="21"/>
                    </a:cubicBezTo>
                    <a:cubicBezTo>
                      <a:pt x="64" y="21"/>
                      <a:pt x="64" y="22"/>
                      <a:pt x="64" y="25"/>
                    </a:cubicBezTo>
                    <a:cubicBezTo>
                      <a:pt x="64" y="30"/>
                      <a:pt x="64" y="30"/>
                      <a:pt x="64" y="30"/>
                    </a:cubicBezTo>
                    <a:cubicBezTo>
                      <a:pt x="64" y="32"/>
                      <a:pt x="66" y="35"/>
                      <a:pt x="69" y="39"/>
                    </a:cubicBezTo>
                    <a:cubicBezTo>
                      <a:pt x="76" y="46"/>
                      <a:pt x="80" y="50"/>
                      <a:pt x="82" y="53"/>
                    </a:cubicBezTo>
                    <a:cubicBezTo>
                      <a:pt x="83" y="55"/>
                      <a:pt x="84" y="57"/>
                      <a:pt x="84" y="60"/>
                    </a:cubicBezTo>
                    <a:cubicBezTo>
                      <a:pt x="84" y="69"/>
                      <a:pt x="84" y="69"/>
                      <a:pt x="84" y="69"/>
                    </a:cubicBezTo>
                    <a:cubicBezTo>
                      <a:pt x="84" y="76"/>
                      <a:pt x="80" y="81"/>
                      <a:pt x="73" y="82"/>
                    </a:cubicBezTo>
                    <a:close/>
                    <a:moveTo>
                      <a:pt x="47" y="0"/>
                    </a:moveTo>
                    <a:cubicBezTo>
                      <a:pt x="48" y="0"/>
                      <a:pt x="49" y="0"/>
                      <a:pt x="50" y="1"/>
                    </a:cubicBezTo>
                    <a:cubicBezTo>
                      <a:pt x="50" y="12"/>
                      <a:pt x="50" y="12"/>
                      <a:pt x="50" y="12"/>
                    </a:cubicBezTo>
                    <a:cubicBezTo>
                      <a:pt x="50" y="28"/>
                      <a:pt x="50" y="28"/>
                      <a:pt x="50" y="28"/>
                    </a:cubicBezTo>
                    <a:cubicBezTo>
                      <a:pt x="50" y="35"/>
                      <a:pt x="50" y="35"/>
                      <a:pt x="50" y="35"/>
                    </a:cubicBezTo>
                    <a:cubicBezTo>
                      <a:pt x="50" y="60"/>
                      <a:pt x="50" y="60"/>
                      <a:pt x="50" y="60"/>
                    </a:cubicBezTo>
                    <a:cubicBezTo>
                      <a:pt x="50" y="67"/>
                      <a:pt x="50" y="67"/>
                      <a:pt x="50" y="67"/>
                    </a:cubicBezTo>
                    <a:cubicBezTo>
                      <a:pt x="50" y="83"/>
                      <a:pt x="50" y="83"/>
                      <a:pt x="50" y="83"/>
                    </a:cubicBezTo>
                    <a:cubicBezTo>
                      <a:pt x="50" y="94"/>
                      <a:pt x="50" y="94"/>
                      <a:pt x="50" y="94"/>
                    </a:cubicBezTo>
                    <a:cubicBezTo>
                      <a:pt x="49" y="94"/>
                      <a:pt x="48" y="94"/>
                      <a:pt x="47" y="94"/>
                    </a:cubicBezTo>
                    <a:cubicBezTo>
                      <a:pt x="34" y="94"/>
                      <a:pt x="22" y="89"/>
                      <a:pt x="13" y="81"/>
                    </a:cubicBezTo>
                    <a:cubicBezTo>
                      <a:pt x="5" y="72"/>
                      <a:pt x="0" y="60"/>
                      <a:pt x="0" y="47"/>
                    </a:cubicBezTo>
                    <a:cubicBezTo>
                      <a:pt x="0" y="34"/>
                      <a:pt x="5" y="23"/>
                      <a:pt x="13" y="14"/>
                    </a:cubicBezTo>
                    <a:cubicBezTo>
                      <a:pt x="22" y="6"/>
                      <a:pt x="34" y="0"/>
                      <a:pt x="47" y="0"/>
                    </a:cubicBezTo>
                    <a:close/>
                    <a:moveTo>
                      <a:pt x="40" y="66"/>
                    </a:moveTo>
                    <a:cubicBezTo>
                      <a:pt x="36" y="66"/>
                      <a:pt x="33" y="66"/>
                      <a:pt x="30" y="65"/>
                    </a:cubicBezTo>
                    <a:cubicBezTo>
                      <a:pt x="32" y="68"/>
                      <a:pt x="33" y="72"/>
                      <a:pt x="35" y="74"/>
                    </a:cubicBezTo>
                    <a:cubicBezTo>
                      <a:pt x="36" y="77"/>
                      <a:pt x="38" y="78"/>
                      <a:pt x="40" y="80"/>
                    </a:cubicBezTo>
                    <a:cubicBezTo>
                      <a:pt x="40" y="66"/>
                      <a:pt x="40" y="66"/>
                      <a:pt x="40" y="66"/>
                    </a:cubicBezTo>
                    <a:close/>
                    <a:moveTo>
                      <a:pt x="22" y="62"/>
                    </a:moveTo>
                    <a:cubicBezTo>
                      <a:pt x="21" y="62"/>
                      <a:pt x="21" y="62"/>
                      <a:pt x="21" y="62"/>
                    </a:cubicBezTo>
                    <a:cubicBezTo>
                      <a:pt x="18" y="61"/>
                      <a:pt x="15" y="59"/>
                      <a:pt x="12" y="57"/>
                    </a:cubicBezTo>
                    <a:cubicBezTo>
                      <a:pt x="14" y="63"/>
                      <a:pt x="17" y="68"/>
                      <a:pt x="21" y="73"/>
                    </a:cubicBezTo>
                    <a:cubicBezTo>
                      <a:pt x="23" y="75"/>
                      <a:pt x="26" y="76"/>
                      <a:pt x="28" y="78"/>
                    </a:cubicBezTo>
                    <a:cubicBezTo>
                      <a:pt x="25" y="73"/>
                      <a:pt x="23" y="68"/>
                      <a:pt x="22" y="62"/>
                    </a:cubicBezTo>
                    <a:close/>
                    <a:moveTo>
                      <a:pt x="12" y="37"/>
                    </a:moveTo>
                    <a:cubicBezTo>
                      <a:pt x="15" y="36"/>
                      <a:pt x="18" y="34"/>
                      <a:pt x="21" y="33"/>
                    </a:cubicBezTo>
                    <a:cubicBezTo>
                      <a:pt x="22" y="33"/>
                      <a:pt x="22" y="33"/>
                      <a:pt x="22" y="33"/>
                    </a:cubicBezTo>
                    <a:cubicBezTo>
                      <a:pt x="23" y="27"/>
                      <a:pt x="25" y="21"/>
                      <a:pt x="28" y="17"/>
                    </a:cubicBezTo>
                    <a:cubicBezTo>
                      <a:pt x="26" y="19"/>
                      <a:pt x="23" y="20"/>
                      <a:pt x="21" y="22"/>
                    </a:cubicBezTo>
                    <a:cubicBezTo>
                      <a:pt x="17" y="26"/>
                      <a:pt x="14" y="32"/>
                      <a:pt x="12" y="37"/>
                    </a:cubicBezTo>
                    <a:close/>
                    <a:moveTo>
                      <a:pt x="30" y="30"/>
                    </a:moveTo>
                    <a:cubicBezTo>
                      <a:pt x="33" y="29"/>
                      <a:pt x="36" y="29"/>
                      <a:pt x="40" y="28"/>
                    </a:cubicBezTo>
                    <a:cubicBezTo>
                      <a:pt x="40" y="15"/>
                      <a:pt x="40" y="15"/>
                      <a:pt x="40" y="15"/>
                    </a:cubicBezTo>
                    <a:cubicBezTo>
                      <a:pt x="38" y="17"/>
                      <a:pt x="36" y="18"/>
                      <a:pt x="35" y="20"/>
                    </a:cubicBezTo>
                    <a:cubicBezTo>
                      <a:pt x="33" y="23"/>
                      <a:pt x="32" y="26"/>
                      <a:pt x="30" y="30"/>
                    </a:cubicBezTo>
                    <a:close/>
                    <a:moveTo>
                      <a:pt x="40" y="36"/>
                    </a:moveTo>
                    <a:cubicBezTo>
                      <a:pt x="35" y="37"/>
                      <a:pt x="32" y="37"/>
                      <a:pt x="28" y="38"/>
                    </a:cubicBezTo>
                    <a:cubicBezTo>
                      <a:pt x="28" y="41"/>
                      <a:pt x="27" y="44"/>
                      <a:pt x="27" y="47"/>
                    </a:cubicBezTo>
                    <a:cubicBezTo>
                      <a:pt x="27" y="51"/>
                      <a:pt x="28" y="54"/>
                      <a:pt x="28" y="57"/>
                    </a:cubicBezTo>
                    <a:cubicBezTo>
                      <a:pt x="32" y="58"/>
                      <a:pt x="35" y="58"/>
                      <a:pt x="40" y="59"/>
                    </a:cubicBezTo>
                    <a:cubicBezTo>
                      <a:pt x="40" y="36"/>
                      <a:pt x="40" y="36"/>
                      <a:pt x="40" y="36"/>
                    </a:cubicBezTo>
                    <a:close/>
                    <a:moveTo>
                      <a:pt x="20" y="41"/>
                    </a:moveTo>
                    <a:cubicBezTo>
                      <a:pt x="16" y="43"/>
                      <a:pt x="14" y="45"/>
                      <a:pt x="14" y="47"/>
                    </a:cubicBezTo>
                    <a:cubicBezTo>
                      <a:pt x="14" y="49"/>
                      <a:pt x="16" y="52"/>
                      <a:pt x="20" y="53"/>
                    </a:cubicBezTo>
                    <a:cubicBezTo>
                      <a:pt x="20" y="51"/>
                      <a:pt x="20" y="49"/>
                      <a:pt x="20" y="47"/>
                    </a:cubicBezTo>
                    <a:cubicBezTo>
                      <a:pt x="20" y="45"/>
                      <a:pt x="20" y="43"/>
                      <a:pt x="20" y="41"/>
                    </a:cubicBezTo>
                    <a:close/>
                  </a:path>
                </a:pathLst>
              </a:custGeom>
              <a:solidFill>
                <a:srgbClr val="6FB5BC"/>
              </a:solidFill>
              <a:ln>
                <a:noFill/>
              </a:ln>
            </p:spPr>
            <p:txBody>
              <a:bodyPr/>
              <a:lstStyle/>
              <a:p>
                <a:endParaRPr lang="zh-CN" altLang="en-US"/>
              </a:p>
            </p:txBody>
          </p:sp>
        </p:grpSp>
        <p:grpSp>
          <p:nvGrpSpPr>
            <p:cNvPr id="81" name="组合 80"/>
            <p:cNvGrpSpPr/>
            <p:nvPr/>
          </p:nvGrpSpPr>
          <p:grpSpPr>
            <a:xfrm>
              <a:off x="4289457" y="1787158"/>
              <a:ext cx="1022880" cy="904722"/>
              <a:chOff x="1203982" y="514948"/>
              <a:chExt cx="1022880" cy="904722"/>
            </a:xfrm>
          </p:grpSpPr>
          <p:sp>
            <p:nvSpPr>
              <p:cNvPr id="87" name="目录文字"/>
              <p:cNvSpPr txBox="1"/>
              <p:nvPr/>
            </p:nvSpPr>
            <p:spPr>
              <a:xfrm>
                <a:off x="1259770" y="514948"/>
                <a:ext cx="911305" cy="769441"/>
              </a:xfrm>
              <a:prstGeom prst="rect">
                <a:avLst/>
              </a:prstGeom>
              <a:noFill/>
              <a:ln>
                <a:noFill/>
              </a:ln>
              <a:effectLst>
                <a:outerShdw blurRad="800100" dist="50800" dir="16560000" sx="197000" sy="197000" algn="tl" rotWithShape="0">
                  <a:prstClr val="black">
                    <a:alpha val="0"/>
                  </a:prstClr>
                </a:outerShdw>
              </a:effectLst>
            </p:spPr>
            <p:txBody>
              <a:bodyPr wrap="square">
                <a:spAutoFit/>
              </a:bodyPr>
              <a:lstStyle>
                <a:defPPr>
                  <a:defRPr lang="zh-CN"/>
                </a:defPPr>
                <a:lvl1pPr eaLnBrk="1" hangingPunct="1">
                  <a:buFont typeface="Arial" panose="020B0604020202020204" pitchFamily="34" charset="0"/>
                  <a:buNone/>
                  <a:defRPr sz="3600">
                    <a:gradFill flip="none" rotWithShape="1">
                      <a:gsLst>
                        <a:gs pos="51000">
                          <a:schemeClr val="bg1"/>
                        </a:gs>
                        <a:gs pos="94495">
                          <a:schemeClr val="bg1">
                            <a:lumMod val="50000"/>
                          </a:schemeClr>
                        </a:gs>
                        <a:gs pos="58000">
                          <a:schemeClr val="accent3">
                            <a:lumMod val="75000"/>
                          </a:schemeClr>
                        </a:gs>
                        <a:gs pos="0">
                          <a:schemeClr val="bg1">
                            <a:lumMod val="85000"/>
                          </a:schemeClr>
                        </a:gs>
                      </a:gsLst>
                      <a:lin ang="2700000" scaled="1"/>
                      <a:tileRect/>
                    </a:gradFill>
                    <a:effectLst>
                      <a:outerShdw blurRad="50800" dist="76200" dir="6000000" sx="98000" sy="98000" algn="tl" rotWithShape="0">
                        <a:prstClr val="black">
                          <a:alpha val="23000"/>
                        </a:prstClr>
                      </a:outerShdw>
                    </a:effectLst>
                    <a:latin typeface="方正兰亭粗黑_GBK" panose="02000000000000000000" pitchFamily="2" charset="-122"/>
                    <a:ea typeface="方正兰亭粗黑_GBK" panose="02000000000000000000" pitchFamily="2" charset="-122"/>
                  </a:defRPr>
                </a:lvl1pPr>
                <a:lvl2pPr marL="742950" indent="-285750">
                  <a:spcBef>
                    <a:spcPct val="20000"/>
                  </a:spcBef>
                  <a:buFont typeface="Arial" panose="020B0604020202020204" pitchFamily="34" charset="0"/>
                  <a:buChar char="–"/>
                  <a:defRPr sz="2800">
                    <a:latin typeface="Calibri" panose="020F0502020204030204" pitchFamily="34" charset="0"/>
                  </a:defRPr>
                </a:lvl2pPr>
                <a:lvl3pPr marL="1143000" indent="-228600">
                  <a:spcBef>
                    <a:spcPct val="20000"/>
                  </a:spcBef>
                  <a:buFont typeface="Arial" panose="020B0604020202020204" pitchFamily="34" charset="0"/>
                  <a:buChar char="•"/>
                  <a:defRPr sz="2400">
                    <a:latin typeface="Calibri" panose="020F0502020204030204" pitchFamily="34" charset="0"/>
                  </a:defRPr>
                </a:lvl3pPr>
                <a:lvl4pPr marL="1600200" indent="-228600">
                  <a:spcBef>
                    <a:spcPct val="20000"/>
                  </a:spcBef>
                  <a:buFont typeface="Arial" panose="020B0604020202020204" pitchFamily="34" charset="0"/>
                  <a:buChar char="–"/>
                  <a:defRPr sz="2000">
                    <a:latin typeface="Calibri" panose="020F0502020204030204" pitchFamily="34" charset="0"/>
                  </a:defRPr>
                </a:lvl4pPr>
                <a:lvl5pPr marL="2057400" indent="-228600">
                  <a:spcBef>
                    <a:spcPct val="20000"/>
                  </a:spcBef>
                  <a:buFont typeface="Arial" panose="020B0604020202020204" pitchFamily="34" charset="0"/>
                  <a:buChar char="»"/>
                  <a:defRPr sz="2000">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9pPr>
              </a:lstStyle>
              <a:p>
                <a:pPr algn="ctr"/>
                <a:r>
                  <a:rPr lang="en-US" altLang="zh-CN" sz="4400" b="1" dirty="0" smtClean="0">
                    <a:solidFill>
                      <a:srgbClr val="9BC742"/>
                    </a:solidFill>
                    <a:effectLst>
                      <a:outerShdw blurRad="50800" dist="38100" dir="2700000" algn="tl" rotWithShape="0">
                        <a:prstClr val="black">
                          <a:alpha val="40000"/>
                        </a:prstClr>
                      </a:outerShdw>
                    </a:effectLst>
                    <a:latin typeface="Verdana" panose="020B0604030504040204" pitchFamily="34" charset="0"/>
                    <a:ea typeface="Verdana" panose="020B0604030504040204" pitchFamily="34" charset="0"/>
                    <a:cs typeface="Verdana" panose="020B0604030504040204" pitchFamily="34" charset="0"/>
                  </a:rPr>
                  <a:t>D</a:t>
                </a:r>
                <a:endParaRPr lang="en-US" altLang="zh-CN" sz="4400" b="1" dirty="0">
                  <a:solidFill>
                    <a:srgbClr val="9BC742"/>
                  </a:solidFill>
                  <a:effectLst>
                    <a:outerShdw blurRad="50800" dist="38100" dir="2700000" algn="tl" rotWithShape="0">
                      <a:prstClr val="black">
                        <a:alpha val="40000"/>
                      </a:prstClr>
                    </a:outerShdw>
                  </a:effectLst>
                  <a:latin typeface="Verdana" panose="020B0604030504040204" pitchFamily="34" charset="0"/>
                  <a:ea typeface="Verdana" panose="020B0604030504040204" pitchFamily="34" charset="0"/>
                  <a:cs typeface="Verdana" panose="020B0604030504040204" pitchFamily="34" charset="0"/>
                </a:endParaRPr>
              </a:p>
            </p:txBody>
          </p:sp>
          <p:sp>
            <p:nvSpPr>
              <p:cNvPr id="95" name="文本框 21"/>
              <p:cNvSpPr txBox="1">
                <a:spLocks noChangeArrowheads="1"/>
              </p:cNvSpPr>
              <p:nvPr/>
            </p:nvSpPr>
            <p:spPr bwMode="auto">
              <a:xfrm>
                <a:off x="1203982" y="1165754"/>
                <a:ext cx="1022880" cy="253916"/>
              </a:xfrm>
              <a:prstGeom prst="rect">
                <a:avLst/>
              </a:prstGeom>
              <a:noFill/>
              <a:ln>
                <a:noFill/>
              </a:ln>
              <a:effectLst>
                <a:outerShdw blurRad="800100" dist="50800" dir="16560000" sx="197000" sy="197000" algn="tl" rotWithShape="0">
                  <a:prstClr val="black">
                    <a:alpha val="0"/>
                  </a:prstClr>
                </a:outerShdw>
              </a:effectLst>
            </p:spPr>
            <p:txBody>
              <a:bodyPr wrap="square">
                <a:spAutoFit/>
              </a:bodyPr>
              <a:lstStyle>
                <a:defPPr>
                  <a:defRPr lang="zh-CN"/>
                </a:defPPr>
                <a:lvl1pPr eaLnBrk="1" hangingPunct="1">
                  <a:buFont typeface="Arial" panose="020B0604020202020204" pitchFamily="34" charset="0"/>
                  <a:buNone/>
                  <a:defRPr sz="1100">
                    <a:solidFill>
                      <a:srgbClr val="9BC742"/>
                    </a:solidFill>
                    <a:effectLst/>
                    <a:latin typeface="方正兰亭黑_GBK" panose="02000000000000000000" pitchFamily="2" charset="-122"/>
                    <a:ea typeface="方正兰亭黑_GBK" panose="02000000000000000000" pitchFamily="2" charset="-122"/>
                  </a:defRPr>
                </a:lvl1pPr>
                <a:lvl2pPr marL="742950" indent="-285750">
                  <a:spcBef>
                    <a:spcPct val="20000"/>
                  </a:spcBef>
                  <a:buFont typeface="Arial" panose="020B0604020202020204" pitchFamily="34" charset="0"/>
                  <a:buChar char="–"/>
                  <a:defRPr sz="2800">
                    <a:latin typeface="Calibri" panose="020F0502020204030204" pitchFamily="34" charset="0"/>
                  </a:defRPr>
                </a:lvl2pPr>
                <a:lvl3pPr marL="1143000" indent="-228600">
                  <a:spcBef>
                    <a:spcPct val="20000"/>
                  </a:spcBef>
                  <a:buFont typeface="Arial" panose="020B0604020202020204" pitchFamily="34" charset="0"/>
                  <a:buChar char="•"/>
                  <a:defRPr sz="2400">
                    <a:latin typeface="Calibri" panose="020F0502020204030204" pitchFamily="34" charset="0"/>
                  </a:defRPr>
                </a:lvl3pPr>
                <a:lvl4pPr marL="1600200" indent="-228600">
                  <a:spcBef>
                    <a:spcPct val="20000"/>
                  </a:spcBef>
                  <a:buFont typeface="Arial" panose="020B0604020202020204" pitchFamily="34" charset="0"/>
                  <a:buChar char="–"/>
                  <a:defRPr sz="2000">
                    <a:latin typeface="Calibri" panose="020F0502020204030204" pitchFamily="34" charset="0"/>
                  </a:defRPr>
                </a:lvl4pPr>
                <a:lvl5pPr marL="2057400" indent="-228600">
                  <a:spcBef>
                    <a:spcPct val="20000"/>
                  </a:spcBef>
                  <a:buFont typeface="Arial" panose="020B0604020202020204" pitchFamily="34" charset="0"/>
                  <a:buChar char="»"/>
                  <a:defRPr sz="2000">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9pPr>
              </a:lstStyle>
              <a:p>
                <a:pPr algn="ctr"/>
                <a:r>
                  <a:rPr lang="en-US" altLang="zh-CN" sz="1050" dirty="0" smtClean="0">
                    <a:solidFill>
                      <a:schemeClr val="bg1">
                        <a:lumMod val="50000"/>
                      </a:schemeClr>
                    </a:solidFill>
                    <a:latin typeface="Arial" panose="020B0604020202020204" pitchFamily="34" charset="0"/>
                    <a:cs typeface="Arial" panose="020B0604020202020204" pitchFamily="34" charset="0"/>
                  </a:rPr>
                  <a:t>Add </a:t>
                </a:r>
                <a:r>
                  <a:rPr lang="en-US" altLang="zh-CN" sz="1050" dirty="0">
                    <a:solidFill>
                      <a:schemeClr val="bg1">
                        <a:lumMod val="50000"/>
                      </a:schemeClr>
                    </a:solidFill>
                    <a:latin typeface="Arial" panose="020B0604020202020204" pitchFamily="34" charset="0"/>
                    <a:cs typeface="Arial" panose="020B0604020202020204" pitchFamily="34" charset="0"/>
                  </a:rPr>
                  <a:t>the title</a:t>
                </a:r>
                <a:endParaRPr lang="zh-CN" altLang="en-US" sz="1050" dirty="0">
                  <a:solidFill>
                    <a:schemeClr val="bg1">
                      <a:lumMod val="50000"/>
                    </a:schemeClr>
                  </a:solidFill>
                  <a:latin typeface="Arial" panose="020B0604020202020204" pitchFamily="34" charset="0"/>
                  <a:cs typeface="Arial" panose="020B0604020202020204" pitchFamily="34" charset="0"/>
                </a:endParaRPr>
              </a:p>
            </p:txBody>
          </p:sp>
        </p:grpSp>
        <p:grpSp>
          <p:nvGrpSpPr>
            <p:cNvPr id="96" name="组合 95"/>
            <p:cNvGrpSpPr/>
            <p:nvPr/>
          </p:nvGrpSpPr>
          <p:grpSpPr>
            <a:xfrm>
              <a:off x="4289457" y="-303772"/>
              <a:ext cx="1022880" cy="904722"/>
              <a:chOff x="1203982" y="514948"/>
              <a:chExt cx="1022880" cy="904722"/>
            </a:xfrm>
          </p:grpSpPr>
          <p:sp>
            <p:nvSpPr>
              <p:cNvPr id="97" name="目录文字"/>
              <p:cNvSpPr txBox="1"/>
              <p:nvPr/>
            </p:nvSpPr>
            <p:spPr>
              <a:xfrm>
                <a:off x="1259770" y="514948"/>
                <a:ext cx="911305" cy="769441"/>
              </a:xfrm>
              <a:prstGeom prst="rect">
                <a:avLst/>
              </a:prstGeom>
              <a:noFill/>
              <a:ln>
                <a:noFill/>
              </a:ln>
              <a:effectLst>
                <a:outerShdw blurRad="800100" dist="50800" dir="16560000" sx="197000" sy="197000" algn="tl" rotWithShape="0">
                  <a:prstClr val="black">
                    <a:alpha val="0"/>
                  </a:prstClr>
                </a:outerShdw>
              </a:effectLst>
            </p:spPr>
            <p:txBody>
              <a:bodyPr wrap="square">
                <a:spAutoFit/>
              </a:bodyPr>
              <a:lstStyle>
                <a:defPPr>
                  <a:defRPr lang="zh-CN"/>
                </a:defPPr>
                <a:lvl1pPr eaLnBrk="1" hangingPunct="1">
                  <a:buFont typeface="Arial" panose="020B0604020202020204" pitchFamily="34" charset="0"/>
                  <a:buNone/>
                  <a:defRPr sz="3600">
                    <a:gradFill flip="none" rotWithShape="1">
                      <a:gsLst>
                        <a:gs pos="51000">
                          <a:schemeClr val="bg1"/>
                        </a:gs>
                        <a:gs pos="94495">
                          <a:schemeClr val="bg1">
                            <a:lumMod val="50000"/>
                          </a:schemeClr>
                        </a:gs>
                        <a:gs pos="58000">
                          <a:schemeClr val="accent3">
                            <a:lumMod val="75000"/>
                          </a:schemeClr>
                        </a:gs>
                        <a:gs pos="0">
                          <a:schemeClr val="bg1">
                            <a:lumMod val="85000"/>
                          </a:schemeClr>
                        </a:gs>
                      </a:gsLst>
                      <a:lin ang="2700000" scaled="1"/>
                      <a:tileRect/>
                    </a:gradFill>
                    <a:effectLst>
                      <a:outerShdw blurRad="50800" dist="76200" dir="6000000" sx="98000" sy="98000" algn="tl" rotWithShape="0">
                        <a:prstClr val="black">
                          <a:alpha val="23000"/>
                        </a:prstClr>
                      </a:outerShdw>
                    </a:effectLst>
                    <a:latin typeface="方正兰亭粗黑_GBK" panose="02000000000000000000" pitchFamily="2" charset="-122"/>
                    <a:ea typeface="方正兰亭粗黑_GBK" panose="02000000000000000000" pitchFamily="2" charset="-122"/>
                  </a:defRPr>
                </a:lvl1pPr>
                <a:lvl2pPr marL="742950" indent="-285750">
                  <a:spcBef>
                    <a:spcPct val="20000"/>
                  </a:spcBef>
                  <a:buFont typeface="Arial" panose="020B0604020202020204" pitchFamily="34" charset="0"/>
                  <a:buChar char="–"/>
                  <a:defRPr sz="2800">
                    <a:latin typeface="Calibri" panose="020F0502020204030204" pitchFamily="34" charset="0"/>
                  </a:defRPr>
                </a:lvl2pPr>
                <a:lvl3pPr marL="1143000" indent="-228600">
                  <a:spcBef>
                    <a:spcPct val="20000"/>
                  </a:spcBef>
                  <a:buFont typeface="Arial" panose="020B0604020202020204" pitchFamily="34" charset="0"/>
                  <a:buChar char="•"/>
                  <a:defRPr sz="2400">
                    <a:latin typeface="Calibri" panose="020F0502020204030204" pitchFamily="34" charset="0"/>
                  </a:defRPr>
                </a:lvl3pPr>
                <a:lvl4pPr marL="1600200" indent="-228600">
                  <a:spcBef>
                    <a:spcPct val="20000"/>
                  </a:spcBef>
                  <a:buFont typeface="Arial" panose="020B0604020202020204" pitchFamily="34" charset="0"/>
                  <a:buChar char="–"/>
                  <a:defRPr sz="2000">
                    <a:latin typeface="Calibri" panose="020F0502020204030204" pitchFamily="34" charset="0"/>
                  </a:defRPr>
                </a:lvl4pPr>
                <a:lvl5pPr marL="2057400" indent="-228600">
                  <a:spcBef>
                    <a:spcPct val="20000"/>
                  </a:spcBef>
                  <a:buFont typeface="Arial" panose="020B0604020202020204" pitchFamily="34" charset="0"/>
                  <a:buChar char="»"/>
                  <a:defRPr sz="2000">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9pPr>
              </a:lstStyle>
              <a:p>
                <a:pPr algn="ctr"/>
                <a:r>
                  <a:rPr lang="en-US" altLang="zh-CN" sz="4400" b="1" dirty="0" smtClean="0">
                    <a:solidFill>
                      <a:srgbClr val="9BC742"/>
                    </a:solidFill>
                    <a:effectLst>
                      <a:outerShdw blurRad="50800" dist="38100" dir="2700000" algn="tl" rotWithShape="0">
                        <a:prstClr val="black">
                          <a:alpha val="40000"/>
                        </a:prstClr>
                      </a:outerShdw>
                    </a:effectLst>
                    <a:latin typeface="Verdana" panose="020B0604030504040204" pitchFamily="34" charset="0"/>
                    <a:ea typeface="Verdana" panose="020B0604030504040204" pitchFamily="34" charset="0"/>
                    <a:cs typeface="Verdana" panose="020B0604030504040204" pitchFamily="34" charset="0"/>
                  </a:rPr>
                  <a:t>B</a:t>
                </a:r>
                <a:endParaRPr lang="en-US" altLang="zh-CN" sz="4400" b="1" dirty="0">
                  <a:solidFill>
                    <a:srgbClr val="9BC742"/>
                  </a:solidFill>
                  <a:effectLst>
                    <a:outerShdw blurRad="50800" dist="38100" dir="2700000" algn="tl" rotWithShape="0">
                      <a:prstClr val="black">
                        <a:alpha val="40000"/>
                      </a:prstClr>
                    </a:outerShdw>
                  </a:effectLst>
                  <a:latin typeface="Verdana" panose="020B0604030504040204" pitchFamily="34" charset="0"/>
                  <a:ea typeface="Verdana" panose="020B0604030504040204" pitchFamily="34" charset="0"/>
                  <a:cs typeface="Verdana" panose="020B0604030504040204" pitchFamily="34" charset="0"/>
                </a:endParaRPr>
              </a:p>
            </p:txBody>
          </p:sp>
          <p:sp>
            <p:nvSpPr>
              <p:cNvPr id="98" name="文本框 21"/>
              <p:cNvSpPr txBox="1">
                <a:spLocks noChangeArrowheads="1"/>
              </p:cNvSpPr>
              <p:nvPr/>
            </p:nvSpPr>
            <p:spPr bwMode="auto">
              <a:xfrm>
                <a:off x="1203982" y="1165754"/>
                <a:ext cx="1022880" cy="253916"/>
              </a:xfrm>
              <a:prstGeom prst="rect">
                <a:avLst/>
              </a:prstGeom>
              <a:noFill/>
              <a:ln>
                <a:noFill/>
              </a:ln>
              <a:effectLst>
                <a:outerShdw blurRad="800100" dist="50800" dir="16560000" sx="197000" sy="197000" algn="tl" rotWithShape="0">
                  <a:prstClr val="black">
                    <a:alpha val="0"/>
                  </a:prstClr>
                </a:outerShdw>
              </a:effectLst>
            </p:spPr>
            <p:txBody>
              <a:bodyPr wrap="square">
                <a:spAutoFit/>
              </a:bodyPr>
              <a:lstStyle>
                <a:defPPr>
                  <a:defRPr lang="zh-CN"/>
                </a:defPPr>
                <a:lvl1pPr eaLnBrk="1" hangingPunct="1">
                  <a:buFont typeface="Arial" panose="020B0604020202020204" pitchFamily="34" charset="0"/>
                  <a:buNone/>
                  <a:defRPr sz="1100">
                    <a:solidFill>
                      <a:srgbClr val="9BC742"/>
                    </a:solidFill>
                    <a:effectLst/>
                    <a:latin typeface="方正兰亭黑_GBK" panose="02000000000000000000" pitchFamily="2" charset="-122"/>
                    <a:ea typeface="方正兰亭黑_GBK" panose="02000000000000000000" pitchFamily="2" charset="-122"/>
                  </a:defRPr>
                </a:lvl1pPr>
                <a:lvl2pPr marL="742950" indent="-285750">
                  <a:spcBef>
                    <a:spcPct val="20000"/>
                  </a:spcBef>
                  <a:buFont typeface="Arial" panose="020B0604020202020204" pitchFamily="34" charset="0"/>
                  <a:buChar char="–"/>
                  <a:defRPr sz="2800">
                    <a:latin typeface="Calibri" panose="020F0502020204030204" pitchFamily="34" charset="0"/>
                  </a:defRPr>
                </a:lvl2pPr>
                <a:lvl3pPr marL="1143000" indent="-228600">
                  <a:spcBef>
                    <a:spcPct val="20000"/>
                  </a:spcBef>
                  <a:buFont typeface="Arial" panose="020B0604020202020204" pitchFamily="34" charset="0"/>
                  <a:buChar char="•"/>
                  <a:defRPr sz="2400">
                    <a:latin typeface="Calibri" panose="020F0502020204030204" pitchFamily="34" charset="0"/>
                  </a:defRPr>
                </a:lvl3pPr>
                <a:lvl4pPr marL="1600200" indent="-228600">
                  <a:spcBef>
                    <a:spcPct val="20000"/>
                  </a:spcBef>
                  <a:buFont typeface="Arial" panose="020B0604020202020204" pitchFamily="34" charset="0"/>
                  <a:buChar char="–"/>
                  <a:defRPr sz="2000">
                    <a:latin typeface="Calibri" panose="020F0502020204030204" pitchFamily="34" charset="0"/>
                  </a:defRPr>
                </a:lvl4pPr>
                <a:lvl5pPr marL="2057400" indent="-228600">
                  <a:spcBef>
                    <a:spcPct val="20000"/>
                  </a:spcBef>
                  <a:buFont typeface="Arial" panose="020B0604020202020204" pitchFamily="34" charset="0"/>
                  <a:buChar char="»"/>
                  <a:defRPr sz="2000">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9pPr>
              </a:lstStyle>
              <a:p>
                <a:pPr algn="ctr"/>
                <a:r>
                  <a:rPr lang="en-US" altLang="zh-CN" sz="1050" dirty="0" smtClean="0">
                    <a:solidFill>
                      <a:schemeClr val="bg1">
                        <a:lumMod val="50000"/>
                      </a:schemeClr>
                    </a:solidFill>
                    <a:latin typeface="Arial" panose="020B0604020202020204" pitchFamily="34" charset="0"/>
                    <a:cs typeface="Arial" panose="020B0604020202020204" pitchFamily="34" charset="0"/>
                  </a:rPr>
                  <a:t>Add </a:t>
                </a:r>
                <a:r>
                  <a:rPr lang="en-US" altLang="zh-CN" sz="1050" dirty="0">
                    <a:solidFill>
                      <a:schemeClr val="bg1">
                        <a:lumMod val="50000"/>
                      </a:schemeClr>
                    </a:solidFill>
                    <a:latin typeface="Arial" panose="020B0604020202020204" pitchFamily="34" charset="0"/>
                    <a:cs typeface="Arial" panose="020B0604020202020204" pitchFamily="34" charset="0"/>
                  </a:rPr>
                  <a:t>the title</a:t>
                </a:r>
                <a:endParaRPr lang="zh-CN" altLang="en-US" sz="1050" dirty="0">
                  <a:solidFill>
                    <a:schemeClr val="bg1">
                      <a:lumMod val="50000"/>
                    </a:schemeClr>
                  </a:solidFill>
                  <a:latin typeface="Arial" panose="020B0604020202020204" pitchFamily="34" charset="0"/>
                  <a:cs typeface="Arial" panose="020B0604020202020204" pitchFamily="34" charset="0"/>
                </a:endParaRPr>
              </a:p>
            </p:txBody>
          </p:sp>
        </p:grpSp>
      </p:gr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十字星 1"/>
          <p:cNvSpPr/>
          <p:nvPr/>
        </p:nvSpPr>
        <p:spPr bwMode="auto">
          <a:xfrm>
            <a:off x="3180791" y="1180541"/>
            <a:ext cx="2782418" cy="2782418"/>
          </a:xfrm>
          <a:prstGeom prst="star4">
            <a:avLst>
              <a:gd name="adj" fmla="val 9579"/>
            </a:avLst>
          </a:prstGeom>
          <a:noFill/>
          <a:ln w="9525" cap="flat" cmpd="sng" algn="ctr">
            <a:solidFill>
              <a:srgbClr val="6FB5BC"/>
            </a:solid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8" name="椭圆 14"/>
          <p:cNvSpPr>
            <a:spLocks noChangeArrowheads="1"/>
          </p:cNvSpPr>
          <p:nvPr/>
        </p:nvSpPr>
        <p:spPr bwMode="auto">
          <a:xfrm>
            <a:off x="3985419" y="1985963"/>
            <a:ext cx="1173163" cy="1171575"/>
          </a:xfrm>
          <a:prstGeom prst="ellipse">
            <a:avLst/>
          </a:prstGeom>
          <a:solidFill>
            <a:srgbClr val="9BC742"/>
          </a:solidFill>
          <a:ln>
            <a:noFill/>
          </a:ln>
          <a:extLst>
            <a:ext uri="{91240B29-F687-4F45-9708-019B960494DF}">
              <a14:hiddenLine xmlns:a14="http://schemas.microsoft.com/office/drawing/2010/main" w="9525">
                <a:solidFill>
                  <a:srgbClr val="000000"/>
                </a:solidFill>
                <a:rou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2400" b="1" dirty="0" smtClean="0">
                <a:solidFill>
                  <a:srgbClr val="FFFFFF"/>
                </a:solidFill>
                <a:latin typeface="微软雅黑" panose="020B0503020204020204" pitchFamily="34" charset="-122"/>
                <a:ea typeface="微软雅黑" panose="020B0503020204020204" pitchFamily="34" charset="-122"/>
              </a:rPr>
              <a:t>文字</a:t>
            </a:r>
            <a:endParaRPr lang="en-US" altLang="zh-CN" sz="2400" b="1" dirty="0" smtClean="0">
              <a:solidFill>
                <a:srgbClr val="FFFFFF"/>
              </a:solidFill>
              <a:latin typeface="微软雅黑" panose="020B0503020204020204" pitchFamily="34" charset="-122"/>
              <a:ea typeface="微软雅黑" panose="020B0503020204020204" pitchFamily="34" charset="-122"/>
            </a:endParaRPr>
          </a:p>
          <a:p>
            <a:pPr algn="ctr" eaLnBrk="1" hangingPunct="1"/>
            <a:r>
              <a:rPr lang="en-US" altLang="zh-CN" sz="900" dirty="0">
                <a:solidFill>
                  <a:schemeClr val="tx1">
                    <a:lumMod val="95000"/>
                    <a:lumOff val="5000"/>
                  </a:schemeClr>
                </a:solidFill>
                <a:latin typeface="Arial" panose="020B0604020202020204" pitchFamily="34" charset="0"/>
                <a:cs typeface="Arial" panose="020B0604020202020204" pitchFamily="34" charset="0"/>
              </a:rPr>
              <a:t>Add the </a:t>
            </a:r>
            <a:r>
              <a:rPr lang="en-US" altLang="zh-CN" sz="900" dirty="0" smtClean="0">
                <a:solidFill>
                  <a:schemeClr val="tx1">
                    <a:lumMod val="95000"/>
                    <a:lumOff val="5000"/>
                  </a:schemeClr>
                </a:solidFill>
                <a:latin typeface="Arial" panose="020B0604020202020204" pitchFamily="34" charset="0"/>
                <a:cs typeface="Arial" panose="020B0604020202020204" pitchFamily="34" charset="0"/>
              </a:rPr>
              <a:t>title</a:t>
            </a:r>
            <a:endParaRPr lang="zh-CN" altLang="en-US" sz="2400" b="1" dirty="0">
              <a:solidFill>
                <a:schemeClr val="tx1">
                  <a:lumMod val="95000"/>
                  <a:lumOff val="5000"/>
                </a:schemeClr>
              </a:solidFill>
              <a:latin typeface="微软雅黑" panose="020B0503020204020204" pitchFamily="34" charset="-122"/>
              <a:ea typeface="微软雅黑" panose="020B0503020204020204" pitchFamily="34" charset="-122"/>
            </a:endParaRPr>
          </a:p>
        </p:txBody>
      </p:sp>
      <p:grpSp>
        <p:nvGrpSpPr>
          <p:cNvPr id="9" name="组合 8"/>
          <p:cNvGrpSpPr/>
          <p:nvPr/>
        </p:nvGrpSpPr>
        <p:grpSpPr>
          <a:xfrm>
            <a:off x="5268723" y="549764"/>
            <a:ext cx="2520175" cy="630777"/>
            <a:chOff x="5268723" y="549764"/>
            <a:chExt cx="2520175" cy="630777"/>
          </a:xfrm>
        </p:grpSpPr>
        <p:sp>
          <p:nvSpPr>
            <p:cNvPr id="18" name="文本框 21"/>
            <p:cNvSpPr txBox="1">
              <a:spLocks noChangeArrowheads="1"/>
            </p:cNvSpPr>
            <p:nvPr/>
          </p:nvSpPr>
          <p:spPr bwMode="auto">
            <a:xfrm>
              <a:off x="5268723" y="549764"/>
              <a:ext cx="1705062" cy="338554"/>
            </a:xfrm>
            <a:prstGeom prst="rect">
              <a:avLst/>
            </a:prstGeom>
            <a:noFill/>
            <a:ln>
              <a:noFill/>
            </a:ln>
            <a:effectLst>
              <a:outerShdw blurRad="800100" dist="50800" dir="16560000" sx="197000" sy="197000" algn="tl" rotWithShape="0">
                <a:prstClr val="black">
                  <a:alpha val="0"/>
                </a:prstClr>
              </a:outerShdw>
            </a:effectLst>
          </p:spPr>
          <p:txBody>
            <a:bodyPr wrap="square">
              <a:spAutoFit/>
            </a:bodyPr>
            <a:lstStyle>
              <a:defPPr>
                <a:defRPr lang="zh-CN"/>
              </a:defPPr>
              <a:lvl1pPr algn="ctr" eaLnBrk="1" hangingPunct="1">
                <a:buFont typeface="Arial" panose="020B0604020202020204" pitchFamily="34" charset="0"/>
                <a:buNone/>
                <a:defRPr sz="5400">
                  <a:gradFill flip="none" rotWithShape="1">
                    <a:gsLst>
                      <a:gs pos="51000">
                        <a:schemeClr val="bg1"/>
                      </a:gs>
                      <a:gs pos="94495">
                        <a:schemeClr val="bg1">
                          <a:lumMod val="50000"/>
                        </a:schemeClr>
                      </a:gs>
                      <a:gs pos="58000">
                        <a:schemeClr val="accent3">
                          <a:lumMod val="75000"/>
                        </a:schemeClr>
                      </a:gs>
                      <a:gs pos="0">
                        <a:schemeClr val="bg1">
                          <a:lumMod val="85000"/>
                        </a:schemeClr>
                      </a:gs>
                    </a:gsLst>
                    <a:lin ang="6600000" scaled="0"/>
                    <a:tileRect/>
                  </a:gradFill>
                  <a:effectLst>
                    <a:outerShdw blurRad="50800" dist="76200" dir="6000000" sx="98000" sy="98000" algn="tl" rotWithShape="0">
                      <a:prstClr val="black">
                        <a:alpha val="23000"/>
                      </a:prstClr>
                    </a:outerShdw>
                  </a:effectLst>
                  <a:latin typeface="方正兰亭粗黑_GBK" panose="02000000000000000000" pitchFamily="2" charset="-122"/>
                  <a:ea typeface="方正兰亭粗黑_GBK" panose="02000000000000000000" pitchFamily="2" charset="-122"/>
                </a:defRPr>
              </a:lvl1pPr>
              <a:lvl2pPr marL="742950" indent="-285750">
                <a:spcBef>
                  <a:spcPct val="20000"/>
                </a:spcBef>
                <a:buFont typeface="Arial" panose="020B0604020202020204" pitchFamily="34" charset="0"/>
                <a:buChar char="–"/>
                <a:defRPr sz="2800">
                  <a:latin typeface="Calibri" panose="020F0502020204030204" pitchFamily="34" charset="0"/>
                </a:defRPr>
              </a:lvl2pPr>
              <a:lvl3pPr marL="1143000" indent="-228600">
                <a:spcBef>
                  <a:spcPct val="20000"/>
                </a:spcBef>
                <a:buFont typeface="Arial" panose="020B0604020202020204" pitchFamily="34" charset="0"/>
                <a:buChar char="•"/>
                <a:defRPr sz="2400">
                  <a:latin typeface="Calibri" panose="020F0502020204030204" pitchFamily="34" charset="0"/>
                </a:defRPr>
              </a:lvl3pPr>
              <a:lvl4pPr marL="1600200" indent="-228600">
                <a:spcBef>
                  <a:spcPct val="20000"/>
                </a:spcBef>
                <a:buFont typeface="Arial" panose="020B0604020202020204" pitchFamily="34" charset="0"/>
                <a:buChar char="–"/>
                <a:defRPr sz="2000">
                  <a:latin typeface="Calibri" panose="020F0502020204030204" pitchFamily="34" charset="0"/>
                </a:defRPr>
              </a:lvl4pPr>
              <a:lvl5pPr marL="2057400" indent="-228600">
                <a:spcBef>
                  <a:spcPct val="20000"/>
                </a:spcBef>
                <a:buFont typeface="Arial" panose="020B0604020202020204" pitchFamily="34" charset="0"/>
                <a:buChar char="»"/>
                <a:defRPr sz="2000">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9pPr>
            </a:lstStyle>
            <a:p>
              <a:pPr algn="l"/>
              <a:r>
                <a:rPr lang="zh-CN" altLang="en-US" sz="1600" dirty="0" smtClean="0">
                  <a:solidFill>
                    <a:schemeClr val="bg1">
                      <a:lumMod val="95000"/>
                    </a:schemeClr>
                  </a:solidFill>
                  <a:effectLst/>
                </a:rPr>
                <a:t>点击添加标题</a:t>
              </a:r>
              <a:endParaRPr lang="zh-CN" altLang="en-US" sz="1600" dirty="0">
                <a:solidFill>
                  <a:schemeClr val="bg1">
                    <a:lumMod val="95000"/>
                  </a:schemeClr>
                </a:solidFill>
                <a:effectLst/>
              </a:endParaRPr>
            </a:p>
          </p:txBody>
        </p:sp>
        <p:sp>
          <p:nvSpPr>
            <p:cNvPr id="19" name="矩形 18"/>
            <p:cNvSpPr/>
            <p:nvPr/>
          </p:nvSpPr>
          <p:spPr>
            <a:xfrm>
              <a:off x="5268723" y="841987"/>
              <a:ext cx="2520175" cy="338554"/>
            </a:xfrm>
            <a:prstGeom prst="rect">
              <a:avLst/>
            </a:prstGeom>
          </p:spPr>
          <p:txBody>
            <a:bodyPr wrap="square">
              <a:spAutoFit/>
            </a:bodyPr>
            <a:lstStyle/>
            <a:p>
              <a:pPr eaLnBrk="1" hangingPunct="1"/>
              <a:r>
                <a:rPr lang="zh-CN" altLang="en-US" sz="800" dirty="0">
                  <a:solidFill>
                    <a:schemeClr val="bg1">
                      <a:lumMod val="75000"/>
                    </a:schemeClr>
                  </a:solidFill>
                  <a:latin typeface="微软雅黑" panose="020B0503020204020204" pitchFamily="34" charset="-122"/>
                  <a:ea typeface="微软雅黑" panose="020B0503020204020204" pitchFamily="34" charset="-122"/>
                </a:rPr>
                <a:t>请添加文</a:t>
              </a:r>
              <a:r>
                <a:rPr lang="zh-CN" altLang="en-US" sz="800" dirty="0" smtClean="0">
                  <a:solidFill>
                    <a:schemeClr val="bg1">
                      <a:lumMod val="75000"/>
                    </a:schemeClr>
                  </a:solidFill>
                  <a:latin typeface="微软雅黑" panose="020B0503020204020204" pitchFamily="34" charset="-122"/>
                  <a:ea typeface="微软雅黑" panose="020B0503020204020204" pitchFamily="34" charset="-122"/>
                </a:rPr>
                <a:t>字</a:t>
              </a:r>
              <a:r>
                <a:rPr lang="zh-CN" altLang="en-US" sz="800" dirty="0">
                  <a:solidFill>
                    <a:schemeClr val="bg1">
                      <a:lumMod val="75000"/>
                    </a:schemeClr>
                  </a:solidFill>
                  <a:latin typeface="微软雅黑" panose="020B0503020204020204" pitchFamily="34" charset="-122"/>
                  <a:ea typeface="微软雅黑" panose="020B0503020204020204" pitchFamily="34" charset="-122"/>
                </a:rPr>
                <a:t>请添加文</a:t>
              </a:r>
              <a:r>
                <a:rPr lang="zh-CN" altLang="en-US" sz="800" dirty="0" smtClean="0">
                  <a:solidFill>
                    <a:schemeClr val="bg1">
                      <a:lumMod val="75000"/>
                    </a:schemeClr>
                  </a:solidFill>
                  <a:latin typeface="微软雅黑" panose="020B0503020204020204" pitchFamily="34" charset="-122"/>
                  <a:ea typeface="微软雅黑" panose="020B0503020204020204" pitchFamily="34" charset="-122"/>
                </a:rPr>
                <a:t>字请</a:t>
              </a:r>
              <a:r>
                <a:rPr lang="zh-CN" altLang="en-US" sz="800" dirty="0">
                  <a:solidFill>
                    <a:schemeClr val="bg1">
                      <a:lumMod val="75000"/>
                    </a:schemeClr>
                  </a:solidFill>
                  <a:latin typeface="微软雅黑" panose="020B0503020204020204" pitchFamily="34" charset="-122"/>
                  <a:ea typeface="微软雅黑" panose="020B0503020204020204" pitchFamily="34" charset="-122"/>
                </a:rPr>
                <a:t>添加文</a:t>
              </a:r>
              <a:r>
                <a:rPr lang="zh-CN" altLang="en-US" sz="800" dirty="0" smtClean="0">
                  <a:solidFill>
                    <a:schemeClr val="bg1">
                      <a:lumMod val="75000"/>
                    </a:schemeClr>
                  </a:solidFill>
                  <a:latin typeface="微软雅黑" panose="020B0503020204020204" pitchFamily="34" charset="-122"/>
                  <a:ea typeface="微软雅黑" panose="020B0503020204020204" pitchFamily="34" charset="-122"/>
                </a:rPr>
                <a:t>字请</a:t>
              </a:r>
              <a:r>
                <a:rPr lang="zh-CN" altLang="en-US" sz="800" dirty="0">
                  <a:solidFill>
                    <a:schemeClr val="bg1">
                      <a:lumMod val="75000"/>
                    </a:schemeClr>
                  </a:solidFill>
                  <a:latin typeface="微软雅黑" panose="020B0503020204020204" pitchFamily="34" charset="-122"/>
                  <a:ea typeface="微软雅黑" panose="020B0503020204020204" pitchFamily="34" charset="-122"/>
                </a:rPr>
                <a:t>添加文</a:t>
              </a:r>
              <a:r>
                <a:rPr lang="zh-CN" altLang="en-US" sz="800" dirty="0" smtClean="0">
                  <a:solidFill>
                    <a:schemeClr val="bg1">
                      <a:lumMod val="75000"/>
                    </a:schemeClr>
                  </a:solidFill>
                  <a:latin typeface="微软雅黑" panose="020B0503020204020204" pitchFamily="34" charset="-122"/>
                  <a:ea typeface="微软雅黑" panose="020B0503020204020204" pitchFamily="34" charset="-122"/>
                </a:rPr>
                <a:t>字请</a:t>
              </a:r>
              <a:r>
                <a:rPr lang="zh-CN" altLang="en-US" sz="800" dirty="0">
                  <a:solidFill>
                    <a:schemeClr val="bg1">
                      <a:lumMod val="75000"/>
                    </a:schemeClr>
                  </a:solidFill>
                  <a:latin typeface="微软雅黑" panose="020B0503020204020204" pitchFamily="34" charset="-122"/>
                  <a:ea typeface="微软雅黑" panose="020B0503020204020204" pitchFamily="34" charset="-122"/>
                </a:rPr>
                <a:t>添加文</a:t>
              </a:r>
              <a:r>
                <a:rPr lang="zh-CN" altLang="en-US" sz="800" dirty="0" smtClean="0">
                  <a:solidFill>
                    <a:schemeClr val="bg1">
                      <a:lumMod val="75000"/>
                    </a:schemeClr>
                  </a:solidFill>
                  <a:latin typeface="微软雅黑" panose="020B0503020204020204" pitchFamily="34" charset="-122"/>
                  <a:ea typeface="微软雅黑" panose="020B0503020204020204" pitchFamily="34" charset="-122"/>
                </a:rPr>
                <a:t>字请</a:t>
              </a:r>
              <a:r>
                <a:rPr lang="zh-CN" altLang="en-US" sz="800" dirty="0">
                  <a:solidFill>
                    <a:schemeClr val="bg1">
                      <a:lumMod val="75000"/>
                    </a:schemeClr>
                  </a:solidFill>
                  <a:latin typeface="微软雅黑" panose="020B0503020204020204" pitchFamily="34" charset="-122"/>
                  <a:ea typeface="微软雅黑" panose="020B0503020204020204" pitchFamily="34" charset="-122"/>
                </a:rPr>
                <a:t>添加文</a:t>
              </a:r>
              <a:r>
                <a:rPr lang="zh-CN" altLang="en-US" sz="800" dirty="0" smtClean="0">
                  <a:solidFill>
                    <a:schemeClr val="bg1">
                      <a:lumMod val="75000"/>
                    </a:schemeClr>
                  </a:solidFill>
                  <a:latin typeface="微软雅黑" panose="020B0503020204020204" pitchFamily="34" charset="-122"/>
                  <a:ea typeface="微软雅黑" panose="020B0503020204020204" pitchFamily="34" charset="-122"/>
                </a:rPr>
                <a:t>字请</a:t>
              </a:r>
              <a:r>
                <a:rPr lang="zh-CN" altLang="en-US" sz="800" dirty="0">
                  <a:solidFill>
                    <a:schemeClr val="bg1">
                      <a:lumMod val="75000"/>
                    </a:schemeClr>
                  </a:solidFill>
                  <a:latin typeface="微软雅黑" panose="020B0503020204020204" pitchFamily="34" charset="-122"/>
                  <a:ea typeface="微软雅黑" panose="020B0503020204020204" pitchFamily="34" charset="-122"/>
                </a:rPr>
                <a:t>添加文字请</a:t>
              </a:r>
              <a:r>
                <a:rPr lang="zh-CN" altLang="en-US" sz="800" dirty="0" smtClean="0">
                  <a:solidFill>
                    <a:schemeClr val="bg1">
                      <a:lumMod val="75000"/>
                    </a:schemeClr>
                  </a:solidFill>
                  <a:latin typeface="微软雅黑" panose="020B0503020204020204" pitchFamily="34" charset="-122"/>
                  <a:ea typeface="微软雅黑" panose="020B0503020204020204" pitchFamily="34" charset="-122"/>
                </a:rPr>
                <a:t>添加</a:t>
              </a:r>
              <a:endParaRPr lang="zh-CN" altLang="en-US" sz="800" dirty="0">
                <a:solidFill>
                  <a:schemeClr val="bg1">
                    <a:lumMod val="75000"/>
                  </a:schemeClr>
                </a:solidFill>
                <a:latin typeface="微软雅黑" panose="020B0503020204020204" pitchFamily="34" charset="-122"/>
                <a:ea typeface="微软雅黑" panose="020B0503020204020204" pitchFamily="34" charset="-122"/>
              </a:endParaRPr>
            </a:p>
          </p:txBody>
        </p:sp>
      </p:grpSp>
      <p:grpSp>
        <p:nvGrpSpPr>
          <p:cNvPr id="21" name="组合 20"/>
          <p:cNvGrpSpPr/>
          <p:nvPr/>
        </p:nvGrpSpPr>
        <p:grpSpPr>
          <a:xfrm>
            <a:off x="6015743" y="3166359"/>
            <a:ext cx="2520175" cy="630777"/>
            <a:chOff x="5364055" y="503644"/>
            <a:chExt cx="2520175" cy="630777"/>
          </a:xfrm>
        </p:grpSpPr>
        <p:sp>
          <p:nvSpPr>
            <p:cNvPr id="22" name="文本框 21"/>
            <p:cNvSpPr txBox="1">
              <a:spLocks noChangeArrowheads="1"/>
            </p:cNvSpPr>
            <p:nvPr/>
          </p:nvSpPr>
          <p:spPr bwMode="auto">
            <a:xfrm>
              <a:off x="5364055" y="503644"/>
              <a:ext cx="1705062" cy="338554"/>
            </a:xfrm>
            <a:prstGeom prst="rect">
              <a:avLst/>
            </a:prstGeom>
            <a:noFill/>
            <a:ln>
              <a:noFill/>
            </a:ln>
            <a:effectLst>
              <a:outerShdw blurRad="800100" dist="50800" dir="16560000" sx="197000" sy="197000" algn="tl" rotWithShape="0">
                <a:prstClr val="black">
                  <a:alpha val="0"/>
                </a:prstClr>
              </a:outerShdw>
            </a:effectLst>
          </p:spPr>
          <p:txBody>
            <a:bodyPr wrap="square">
              <a:spAutoFit/>
            </a:bodyPr>
            <a:lstStyle>
              <a:defPPr>
                <a:defRPr lang="zh-CN"/>
              </a:defPPr>
              <a:lvl1pPr algn="ctr" eaLnBrk="1" hangingPunct="1">
                <a:buFont typeface="Arial" panose="020B0604020202020204" pitchFamily="34" charset="0"/>
                <a:buNone/>
                <a:defRPr sz="5400">
                  <a:gradFill flip="none" rotWithShape="1">
                    <a:gsLst>
                      <a:gs pos="51000">
                        <a:schemeClr val="bg1"/>
                      </a:gs>
                      <a:gs pos="94495">
                        <a:schemeClr val="bg1">
                          <a:lumMod val="50000"/>
                        </a:schemeClr>
                      </a:gs>
                      <a:gs pos="58000">
                        <a:schemeClr val="accent3">
                          <a:lumMod val="75000"/>
                        </a:schemeClr>
                      </a:gs>
                      <a:gs pos="0">
                        <a:schemeClr val="bg1">
                          <a:lumMod val="85000"/>
                        </a:schemeClr>
                      </a:gs>
                    </a:gsLst>
                    <a:lin ang="6600000" scaled="0"/>
                    <a:tileRect/>
                  </a:gradFill>
                  <a:effectLst>
                    <a:outerShdw blurRad="50800" dist="76200" dir="6000000" sx="98000" sy="98000" algn="tl" rotWithShape="0">
                      <a:prstClr val="black">
                        <a:alpha val="23000"/>
                      </a:prstClr>
                    </a:outerShdw>
                  </a:effectLst>
                  <a:latin typeface="方正兰亭粗黑_GBK" panose="02000000000000000000" pitchFamily="2" charset="-122"/>
                  <a:ea typeface="方正兰亭粗黑_GBK" panose="02000000000000000000" pitchFamily="2" charset="-122"/>
                </a:defRPr>
              </a:lvl1pPr>
              <a:lvl2pPr marL="742950" indent="-285750">
                <a:spcBef>
                  <a:spcPct val="20000"/>
                </a:spcBef>
                <a:buFont typeface="Arial" panose="020B0604020202020204" pitchFamily="34" charset="0"/>
                <a:buChar char="–"/>
                <a:defRPr sz="2800">
                  <a:latin typeface="Calibri" panose="020F0502020204030204" pitchFamily="34" charset="0"/>
                </a:defRPr>
              </a:lvl2pPr>
              <a:lvl3pPr marL="1143000" indent="-228600">
                <a:spcBef>
                  <a:spcPct val="20000"/>
                </a:spcBef>
                <a:buFont typeface="Arial" panose="020B0604020202020204" pitchFamily="34" charset="0"/>
                <a:buChar char="•"/>
                <a:defRPr sz="2400">
                  <a:latin typeface="Calibri" panose="020F0502020204030204" pitchFamily="34" charset="0"/>
                </a:defRPr>
              </a:lvl3pPr>
              <a:lvl4pPr marL="1600200" indent="-228600">
                <a:spcBef>
                  <a:spcPct val="20000"/>
                </a:spcBef>
                <a:buFont typeface="Arial" panose="020B0604020202020204" pitchFamily="34" charset="0"/>
                <a:buChar char="–"/>
                <a:defRPr sz="2000">
                  <a:latin typeface="Calibri" panose="020F0502020204030204" pitchFamily="34" charset="0"/>
                </a:defRPr>
              </a:lvl4pPr>
              <a:lvl5pPr marL="2057400" indent="-228600">
                <a:spcBef>
                  <a:spcPct val="20000"/>
                </a:spcBef>
                <a:buFont typeface="Arial" panose="020B0604020202020204" pitchFamily="34" charset="0"/>
                <a:buChar char="»"/>
                <a:defRPr sz="2000">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9pPr>
            </a:lstStyle>
            <a:p>
              <a:pPr algn="l"/>
              <a:r>
                <a:rPr lang="zh-CN" altLang="en-US" sz="1600" dirty="0" smtClean="0">
                  <a:solidFill>
                    <a:schemeClr val="bg1">
                      <a:lumMod val="95000"/>
                    </a:schemeClr>
                  </a:solidFill>
                  <a:effectLst/>
                </a:rPr>
                <a:t>点击添加标题</a:t>
              </a:r>
              <a:endParaRPr lang="zh-CN" altLang="en-US" sz="1600" dirty="0">
                <a:solidFill>
                  <a:schemeClr val="bg1">
                    <a:lumMod val="95000"/>
                  </a:schemeClr>
                </a:solidFill>
                <a:effectLst/>
              </a:endParaRPr>
            </a:p>
          </p:txBody>
        </p:sp>
        <p:sp>
          <p:nvSpPr>
            <p:cNvPr id="23" name="矩形 22"/>
            <p:cNvSpPr/>
            <p:nvPr/>
          </p:nvSpPr>
          <p:spPr>
            <a:xfrm>
              <a:off x="5364055" y="795867"/>
              <a:ext cx="2520175" cy="338554"/>
            </a:xfrm>
            <a:prstGeom prst="rect">
              <a:avLst/>
            </a:prstGeom>
          </p:spPr>
          <p:txBody>
            <a:bodyPr wrap="square">
              <a:spAutoFit/>
            </a:bodyPr>
            <a:lstStyle/>
            <a:p>
              <a:pPr eaLnBrk="1" hangingPunct="1"/>
              <a:r>
                <a:rPr lang="zh-CN" altLang="en-US" sz="800" dirty="0">
                  <a:solidFill>
                    <a:schemeClr val="bg1">
                      <a:lumMod val="75000"/>
                    </a:schemeClr>
                  </a:solidFill>
                  <a:latin typeface="微软雅黑" panose="020B0503020204020204" pitchFamily="34" charset="-122"/>
                  <a:ea typeface="微软雅黑" panose="020B0503020204020204" pitchFamily="34" charset="-122"/>
                </a:rPr>
                <a:t>请添加文</a:t>
              </a:r>
              <a:r>
                <a:rPr lang="zh-CN" altLang="en-US" sz="800" dirty="0" smtClean="0">
                  <a:solidFill>
                    <a:schemeClr val="bg1">
                      <a:lumMod val="75000"/>
                    </a:schemeClr>
                  </a:solidFill>
                  <a:latin typeface="微软雅黑" panose="020B0503020204020204" pitchFamily="34" charset="-122"/>
                  <a:ea typeface="微软雅黑" panose="020B0503020204020204" pitchFamily="34" charset="-122"/>
                </a:rPr>
                <a:t>字</a:t>
              </a:r>
              <a:r>
                <a:rPr lang="zh-CN" altLang="en-US" sz="800" dirty="0">
                  <a:solidFill>
                    <a:schemeClr val="bg1">
                      <a:lumMod val="75000"/>
                    </a:schemeClr>
                  </a:solidFill>
                  <a:latin typeface="微软雅黑" panose="020B0503020204020204" pitchFamily="34" charset="-122"/>
                  <a:ea typeface="微软雅黑" panose="020B0503020204020204" pitchFamily="34" charset="-122"/>
                </a:rPr>
                <a:t>请添加文</a:t>
              </a:r>
              <a:r>
                <a:rPr lang="zh-CN" altLang="en-US" sz="800" dirty="0" smtClean="0">
                  <a:solidFill>
                    <a:schemeClr val="bg1">
                      <a:lumMod val="75000"/>
                    </a:schemeClr>
                  </a:solidFill>
                  <a:latin typeface="微软雅黑" panose="020B0503020204020204" pitchFamily="34" charset="-122"/>
                  <a:ea typeface="微软雅黑" panose="020B0503020204020204" pitchFamily="34" charset="-122"/>
                </a:rPr>
                <a:t>字请</a:t>
              </a:r>
              <a:r>
                <a:rPr lang="zh-CN" altLang="en-US" sz="800" dirty="0">
                  <a:solidFill>
                    <a:schemeClr val="bg1">
                      <a:lumMod val="75000"/>
                    </a:schemeClr>
                  </a:solidFill>
                  <a:latin typeface="微软雅黑" panose="020B0503020204020204" pitchFamily="34" charset="-122"/>
                  <a:ea typeface="微软雅黑" panose="020B0503020204020204" pitchFamily="34" charset="-122"/>
                </a:rPr>
                <a:t>添加文</a:t>
              </a:r>
              <a:r>
                <a:rPr lang="zh-CN" altLang="en-US" sz="800" dirty="0" smtClean="0">
                  <a:solidFill>
                    <a:schemeClr val="bg1">
                      <a:lumMod val="75000"/>
                    </a:schemeClr>
                  </a:solidFill>
                  <a:latin typeface="微软雅黑" panose="020B0503020204020204" pitchFamily="34" charset="-122"/>
                  <a:ea typeface="微软雅黑" panose="020B0503020204020204" pitchFamily="34" charset="-122"/>
                </a:rPr>
                <a:t>字请</a:t>
              </a:r>
              <a:r>
                <a:rPr lang="zh-CN" altLang="en-US" sz="800" dirty="0">
                  <a:solidFill>
                    <a:schemeClr val="bg1">
                      <a:lumMod val="75000"/>
                    </a:schemeClr>
                  </a:solidFill>
                  <a:latin typeface="微软雅黑" panose="020B0503020204020204" pitchFamily="34" charset="-122"/>
                  <a:ea typeface="微软雅黑" panose="020B0503020204020204" pitchFamily="34" charset="-122"/>
                </a:rPr>
                <a:t>添加文</a:t>
              </a:r>
              <a:r>
                <a:rPr lang="zh-CN" altLang="en-US" sz="800" dirty="0" smtClean="0">
                  <a:solidFill>
                    <a:schemeClr val="bg1">
                      <a:lumMod val="75000"/>
                    </a:schemeClr>
                  </a:solidFill>
                  <a:latin typeface="微软雅黑" panose="020B0503020204020204" pitchFamily="34" charset="-122"/>
                  <a:ea typeface="微软雅黑" panose="020B0503020204020204" pitchFamily="34" charset="-122"/>
                </a:rPr>
                <a:t>字请</a:t>
              </a:r>
              <a:r>
                <a:rPr lang="zh-CN" altLang="en-US" sz="800" dirty="0">
                  <a:solidFill>
                    <a:schemeClr val="bg1">
                      <a:lumMod val="75000"/>
                    </a:schemeClr>
                  </a:solidFill>
                  <a:latin typeface="微软雅黑" panose="020B0503020204020204" pitchFamily="34" charset="-122"/>
                  <a:ea typeface="微软雅黑" panose="020B0503020204020204" pitchFamily="34" charset="-122"/>
                </a:rPr>
                <a:t>添加文</a:t>
              </a:r>
              <a:r>
                <a:rPr lang="zh-CN" altLang="en-US" sz="800" dirty="0" smtClean="0">
                  <a:solidFill>
                    <a:schemeClr val="bg1">
                      <a:lumMod val="75000"/>
                    </a:schemeClr>
                  </a:solidFill>
                  <a:latin typeface="微软雅黑" panose="020B0503020204020204" pitchFamily="34" charset="-122"/>
                  <a:ea typeface="微软雅黑" panose="020B0503020204020204" pitchFamily="34" charset="-122"/>
                </a:rPr>
                <a:t>字请</a:t>
              </a:r>
              <a:r>
                <a:rPr lang="zh-CN" altLang="en-US" sz="800" dirty="0">
                  <a:solidFill>
                    <a:schemeClr val="bg1">
                      <a:lumMod val="75000"/>
                    </a:schemeClr>
                  </a:solidFill>
                  <a:latin typeface="微软雅黑" panose="020B0503020204020204" pitchFamily="34" charset="-122"/>
                  <a:ea typeface="微软雅黑" panose="020B0503020204020204" pitchFamily="34" charset="-122"/>
                </a:rPr>
                <a:t>添加文</a:t>
              </a:r>
              <a:r>
                <a:rPr lang="zh-CN" altLang="en-US" sz="800" dirty="0" smtClean="0">
                  <a:solidFill>
                    <a:schemeClr val="bg1">
                      <a:lumMod val="75000"/>
                    </a:schemeClr>
                  </a:solidFill>
                  <a:latin typeface="微软雅黑" panose="020B0503020204020204" pitchFamily="34" charset="-122"/>
                  <a:ea typeface="微软雅黑" panose="020B0503020204020204" pitchFamily="34" charset="-122"/>
                </a:rPr>
                <a:t>字请</a:t>
              </a:r>
              <a:r>
                <a:rPr lang="zh-CN" altLang="en-US" sz="800" dirty="0">
                  <a:solidFill>
                    <a:schemeClr val="bg1">
                      <a:lumMod val="75000"/>
                    </a:schemeClr>
                  </a:solidFill>
                  <a:latin typeface="微软雅黑" panose="020B0503020204020204" pitchFamily="34" charset="-122"/>
                  <a:ea typeface="微软雅黑" panose="020B0503020204020204" pitchFamily="34" charset="-122"/>
                </a:rPr>
                <a:t>添加文字请</a:t>
              </a:r>
              <a:r>
                <a:rPr lang="zh-CN" altLang="en-US" sz="800" dirty="0" smtClean="0">
                  <a:solidFill>
                    <a:schemeClr val="bg1">
                      <a:lumMod val="75000"/>
                    </a:schemeClr>
                  </a:solidFill>
                  <a:latin typeface="微软雅黑" panose="020B0503020204020204" pitchFamily="34" charset="-122"/>
                  <a:ea typeface="微软雅黑" panose="020B0503020204020204" pitchFamily="34" charset="-122"/>
                </a:rPr>
                <a:t>添加</a:t>
              </a:r>
              <a:endParaRPr lang="zh-CN" altLang="en-US" sz="800" dirty="0">
                <a:solidFill>
                  <a:schemeClr val="bg1">
                    <a:lumMod val="75000"/>
                  </a:schemeClr>
                </a:solidFill>
                <a:latin typeface="微软雅黑" panose="020B0503020204020204" pitchFamily="34" charset="-122"/>
                <a:ea typeface="微软雅黑" panose="020B0503020204020204" pitchFamily="34" charset="-122"/>
              </a:endParaRPr>
            </a:p>
          </p:txBody>
        </p:sp>
      </p:grpSp>
      <p:grpSp>
        <p:nvGrpSpPr>
          <p:cNvPr id="24" name="组合 23"/>
          <p:cNvGrpSpPr/>
          <p:nvPr/>
        </p:nvGrpSpPr>
        <p:grpSpPr>
          <a:xfrm>
            <a:off x="333591" y="1363584"/>
            <a:ext cx="2520175" cy="630777"/>
            <a:chOff x="5364055" y="503644"/>
            <a:chExt cx="2520175" cy="630777"/>
          </a:xfrm>
        </p:grpSpPr>
        <p:sp>
          <p:nvSpPr>
            <p:cNvPr id="25" name="文本框 24"/>
            <p:cNvSpPr txBox="1">
              <a:spLocks noChangeArrowheads="1"/>
            </p:cNvSpPr>
            <p:nvPr/>
          </p:nvSpPr>
          <p:spPr bwMode="auto">
            <a:xfrm>
              <a:off x="6179168" y="503644"/>
              <a:ext cx="1705062" cy="338554"/>
            </a:xfrm>
            <a:prstGeom prst="rect">
              <a:avLst/>
            </a:prstGeom>
            <a:noFill/>
            <a:ln>
              <a:noFill/>
            </a:ln>
            <a:effectLst>
              <a:outerShdw blurRad="800100" dist="50800" dir="16560000" sx="197000" sy="197000" algn="tl" rotWithShape="0">
                <a:prstClr val="black">
                  <a:alpha val="0"/>
                </a:prstClr>
              </a:outerShdw>
            </a:effectLst>
          </p:spPr>
          <p:txBody>
            <a:bodyPr wrap="square">
              <a:spAutoFit/>
            </a:bodyPr>
            <a:lstStyle>
              <a:defPPr>
                <a:defRPr lang="zh-CN"/>
              </a:defPPr>
              <a:lvl1pPr algn="ctr" eaLnBrk="1" hangingPunct="1">
                <a:buFont typeface="Arial" panose="020B0604020202020204" pitchFamily="34" charset="0"/>
                <a:buNone/>
                <a:defRPr sz="5400">
                  <a:gradFill flip="none" rotWithShape="1">
                    <a:gsLst>
                      <a:gs pos="51000">
                        <a:schemeClr val="bg1"/>
                      </a:gs>
                      <a:gs pos="94495">
                        <a:schemeClr val="bg1">
                          <a:lumMod val="50000"/>
                        </a:schemeClr>
                      </a:gs>
                      <a:gs pos="58000">
                        <a:schemeClr val="accent3">
                          <a:lumMod val="75000"/>
                        </a:schemeClr>
                      </a:gs>
                      <a:gs pos="0">
                        <a:schemeClr val="bg1">
                          <a:lumMod val="85000"/>
                        </a:schemeClr>
                      </a:gs>
                    </a:gsLst>
                    <a:lin ang="6600000" scaled="0"/>
                    <a:tileRect/>
                  </a:gradFill>
                  <a:effectLst>
                    <a:outerShdw blurRad="50800" dist="76200" dir="6000000" sx="98000" sy="98000" algn="tl" rotWithShape="0">
                      <a:prstClr val="black">
                        <a:alpha val="23000"/>
                      </a:prstClr>
                    </a:outerShdw>
                  </a:effectLst>
                  <a:latin typeface="方正兰亭粗黑_GBK" panose="02000000000000000000" pitchFamily="2" charset="-122"/>
                  <a:ea typeface="方正兰亭粗黑_GBK" panose="02000000000000000000" pitchFamily="2" charset="-122"/>
                </a:defRPr>
              </a:lvl1pPr>
              <a:lvl2pPr marL="742950" indent="-285750">
                <a:spcBef>
                  <a:spcPct val="20000"/>
                </a:spcBef>
                <a:buFont typeface="Arial" panose="020B0604020202020204" pitchFamily="34" charset="0"/>
                <a:buChar char="–"/>
                <a:defRPr sz="2800">
                  <a:latin typeface="Calibri" panose="020F0502020204030204" pitchFamily="34" charset="0"/>
                </a:defRPr>
              </a:lvl2pPr>
              <a:lvl3pPr marL="1143000" indent="-228600">
                <a:spcBef>
                  <a:spcPct val="20000"/>
                </a:spcBef>
                <a:buFont typeface="Arial" panose="020B0604020202020204" pitchFamily="34" charset="0"/>
                <a:buChar char="•"/>
                <a:defRPr sz="2400">
                  <a:latin typeface="Calibri" panose="020F0502020204030204" pitchFamily="34" charset="0"/>
                </a:defRPr>
              </a:lvl3pPr>
              <a:lvl4pPr marL="1600200" indent="-228600">
                <a:spcBef>
                  <a:spcPct val="20000"/>
                </a:spcBef>
                <a:buFont typeface="Arial" panose="020B0604020202020204" pitchFamily="34" charset="0"/>
                <a:buChar char="–"/>
                <a:defRPr sz="2000">
                  <a:latin typeface="Calibri" panose="020F0502020204030204" pitchFamily="34" charset="0"/>
                </a:defRPr>
              </a:lvl4pPr>
              <a:lvl5pPr marL="2057400" indent="-228600">
                <a:spcBef>
                  <a:spcPct val="20000"/>
                </a:spcBef>
                <a:buFont typeface="Arial" panose="020B0604020202020204" pitchFamily="34" charset="0"/>
                <a:buChar char="»"/>
                <a:defRPr sz="2000">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9pPr>
            </a:lstStyle>
            <a:p>
              <a:pPr algn="r"/>
              <a:r>
                <a:rPr lang="zh-CN" altLang="en-US" sz="1600" dirty="0" smtClean="0">
                  <a:solidFill>
                    <a:schemeClr val="bg1">
                      <a:lumMod val="95000"/>
                    </a:schemeClr>
                  </a:solidFill>
                  <a:effectLst/>
                </a:rPr>
                <a:t>点击添加标题</a:t>
              </a:r>
              <a:endParaRPr lang="zh-CN" altLang="en-US" sz="1600" dirty="0">
                <a:solidFill>
                  <a:schemeClr val="bg1">
                    <a:lumMod val="95000"/>
                  </a:schemeClr>
                </a:solidFill>
                <a:effectLst/>
              </a:endParaRPr>
            </a:p>
          </p:txBody>
        </p:sp>
        <p:sp>
          <p:nvSpPr>
            <p:cNvPr id="26" name="矩形 25"/>
            <p:cNvSpPr/>
            <p:nvPr/>
          </p:nvSpPr>
          <p:spPr>
            <a:xfrm>
              <a:off x="5364055" y="795867"/>
              <a:ext cx="2520175" cy="338554"/>
            </a:xfrm>
            <a:prstGeom prst="rect">
              <a:avLst/>
            </a:prstGeom>
          </p:spPr>
          <p:txBody>
            <a:bodyPr wrap="square">
              <a:spAutoFit/>
            </a:bodyPr>
            <a:lstStyle/>
            <a:p>
              <a:pPr algn="r" eaLnBrk="1" hangingPunct="1"/>
              <a:r>
                <a:rPr lang="zh-CN" altLang="en-US" sz="800" dirty="0">
                  <a:solidFill>
                    <a:schemeClr val="bg1">
                      <a:lumMod val="75000"/>
                    </a:schemeClr>
                  </a:solidFill>
                  <a:latin typeface="微软雅黑" panose="020B0503020204020204" pitchFamily="34" charset="-122"/>
                  <a:ea typeface="微软雅黑" panose="020B0503020204020204" pitchFamily="34" charset="-122"/>
                </a:rPr>
                <a:t>请添加文</a:t>
              </a:r>
              <a:r>
                <a:rPr lang="zh-CN" altLang="en-US" sz="800" dirty="0" smtClean="0">
                  <a:solidFill>
                    <a:schemeClr val="bg1">
                      <a:lumMod val="75000"/>
                    </a:schemeClr>
                  </a:solidFill>
                  <a:latin typeface="微软雅黑" panose="020B0503020204020204" pitchFamily="34" charset="-122"/>
                  <a:ea typeface="微软雅黑" panose="020B0503020204020204" pitchFamily="34" charset="-122"/>
                </a:rPr>
                <a:t>字</a:t>
              </a:r>
              <a:r>
                <a:rPr lang="zh-CN" altLang="en-US" sz="800" dirty="0">
                  <a:solidFill>
                    <a:schemeClr val="bg1">
                      <a:lumMod val="75000"/>
                    </a:schemeClr>
                  </a:solidFill>
                  <a:latin typeface="微软雅黑" panose="020B0503020204020204" pitchFamily="34" charset="-122"/>
                  <a:ea typeface="微软雅黑" panose="020B0503020204020204" pitchFamily="34" charset="-122"/>
                </a:rPr>
                <a:t>请添加文</a:t>
              </a:r>
              <a:r>
                <a:rPr lang="zh-CN" altLang="en-US" sz="800" dirty="0" smtClean="0">
                  <a:solidFill>
                    <a:schemeClr val="bg1">
                      <a:lumMod val="75000"/>
                    </a:schemeClr>
                  </a:solidFill>
                  <a:latin typeface="微软雅黑" panose="020B0503020204020204" pitchFamily="34" charset="-122"/>
                  <a:ea typeface="微软雅黑" panose="020B0503020204020204" pitchFamily="34" charset="-122"/>
                </a:rPr>
                <a:t>字请</a:t>
              </a:r>
              <a:r>
                <a:rPr lang="zh-CN" altLang="en-US" sz="800" dirty="0">
                  <a:solidFill>
                    <a:schemeClr val="bg1">
                      <a:lumMod val="75000"/>
                    </a:schemeClr>
                  </a:solidFill>
                  <a:latin typeface="微软雅黑" panose="020B0503020204020204" pitchFamily="34" charset="-122"/>
                  <a:ea typeface="微软雅黑" panose="020B0503020204020204" pitchFamily="34" charset="-122"/>
                </a:rPr>
                <a:t>添加文</a:t>
              </a:r>
              <a:r>
                <a:rPr lang="zh-CN" altLang="en-US" sz="800" dirty="0" smtClean="0">
                  <a:solidFill>
                    <a:schemeClr val="bg1">
                      <a:lumMod val="75000"/>
                    </a:schemeClr>
                  </a:solidFill>
                  <a:latin typeface="微软雅黑" panose="020B0503020204020204" pitchFamily="34" charset="-122"/>
                  <a:ea typeface="微软雅黑" panose="020B0503020204020204" pitchFamily="34" charset="-122"/>
                </a:rPr>
                <a:t>字请</a:t>
              </a:r>
              <a:r>
                <a:rPr lang="zh-CN" altLang="en-US" sz="800" dirty="0">
                  <a:solidFill>
                    <a:schemeClr val="bg1">
                      <a:lumMod val="75000"/>
                    </a:schemeClr>
                  </a:solidFill>
                  <a:latin typeface="微软雅黑" panose="020B0503020204020204" pitchFamily="34" charset="-122"/>
                  <a:ea typeface="微软雅黑" panose="020B0503020204020204" pitchFamily="34" charset="-122"/>
                </a:rPr>
                <a:t>添加文</a:t>
              </a:r>
              <a:r>
                <a:rPr lang="zh-CN" altLang="en-US" sz="800" dirty="0" smtClean="0">
                  <a:solidFill>
                    <a:schemeClr val="bg1">
                      <a:lumMod val="75000"/>
                    </a:schemeClr>
                  </a:solidFill>
                  <a:latin typeface="微软雅黑" panose="020B0503020204020204" pitchFamily="34" charset="-122"/>
                  <a:ea typeface="微软雅黑" panose="020B0503020204020204" pitchFamily="34" charset="-122"/>
                </a:rPr>
                <a:t>字请</a:t>
              </a:r>
              <a:r>
                <a:rPr lang="zh-CN" altLang="en-US" sz="800" dirty="0">
                  <a:solidFill>
                    <a:schemeClr val="bg1">
                      <a:lumMod val="75000"/>
                    </a:schemeClr>
                  </a:solidFill>
                  <a:latin typeface="微软雅黑" panose="020B0503020204020204" pitchFamily="34" charset="-122"/>
                  <a:ea typeface="微软雅黑" panose="020B0503020204020204" pitchFamily="34" charset="-122"/>
                </a:rPr>
                <a:t>添加文</a:t>
              </a:r>
              <a:r>
                <a:rPr lang="zh-CN" altLang="en-US" sz="800" dirty="0" smtClean="0">
                  <a:solidFill>
                    <a:schemeClr val="bg1">
                      <a:lumMod val="75000"/>
                    </a:schemeClr>
                  </a:solidFill>
                  <a:latin typeface="微软雅黑" panose="020B0503020204020204" pitchFamily="34" charset="-122"/>
                  <a:ea typeface="微软雅黑" panose="020B0503020204020204" pitchFamily="34" charset="-122"/>
                </a:rPr>
                <a:t>字请</a:t>
              </a:r>
              <a:r>
                <a:rPr lang="zh-CN" altLang="en-US" sz="800" dirty="0">
                  <a:solidFill>
                    <a:schemeClr val="bg1">
                      <a:lumMod val="75000"/>
                    </a:schemeClr>
                  </a:solidFill>
                  <a:latin typeface="微软雅黑" panose="020B0503020204020204" pitchFamily="34" charset="-122"/>
                  <a:ea typeface="微软雅黑" panose="020B0503020204020204" pitchFamily="34" charset="-122"/>
                </a:rPr>
                <a:t>添加文</a:t>
              </a:r>
              <a:r>
                <a:rPr lang="zh-CN" altLang="en-US" sz="800" dirty="0" smtClean="0">
                  <a:solidFill>
                    <a:schemeClr val="bg1">
                      <a:lumMod val="75000"/>
                    </a:schemeClr>
                  </a:solidFill>
                  <a:latin typeface="微软雅黑" panose="020B0503020204020204" pitchFamily="34" charset="-122"/>
                  <a:ea typeface="微软雅黑" panose="020B0503020204020204" pitchFamily="34" charset="-122"/>
                </a:rPr>
                <a:t>字请</a:t>
              </a:r>
              <a:r>
                <a:rPr lang="zh-CN" altLang="en-US" sz="800" dirty="0">
                  <a:solidFill>
                    <a:schemeClr val="bg1">
                      <a:lumMod val="75000"/>
                    </a:schemeClr>
                  </a:solidFill>
                  <a:latin typeface="微软雅黑" panose="020B0503020204020204" pitchFamily="34" charset="-122"/>
                  <a:ea typeface="微软雅黑" panose="020B0503020204020204" pitchFamily="34" charset="-122"/>
                </a:rPr>
                <a:t>添加文字请</a:t>
              </a:r>
              <a:r>
                <a:rPr lang="zh-CN" altLang="en-US" sz="800" dirty="0" smtClean="0">
                  <a:solidFill>
                    <a:schemeClr val="bg1">
                      <a:lumMod val="75000"/>
                    </a:schemeClr>
                  </a:solidFill>
                  <a:latin typeface="微软雅黑" panose="020B0503020204020204" pitchFamily="34" charset="-122"/>
                  <a:ea typeface="微软雅黑" panose="020B0503020204020204" pitchFamily="34" charset="-122"/>
                </a:rPr>
                <a:t>添加</a:t>
              </a:r>
              <a:endParaRPr lang="zh-CN" altLang="en-US" sz="800" dirty="0">
                <a:solidFill>
                  <a:schemeClr val="bg1">
                    <a:lumMod val="75000"/>
                  </a:schemeClr>
                </a:solidFill>
                <a:latin typeface="微软雅黑" panose="020B0503020204020204" pitchFamily="34" charset="-122"/>
                <a:ea typeface="微软雅黑" panose="020B0503020204020204" pitchFamily="34" charset="-122"/>
              </a:endParaRPr>
            </a:p>
          </p:txBody>
        </p:sp>
      </p:grpSp>
      <p:grpSp>
        <p:nvGrpSpPr>
          <p:cNvPr id="27" name="组合 26"/>
          <p:cNvGrpSpPr/>
          <p:nvPr/>
        </p:nvGrpSpPr>
        <p:grpSpPr>
          <a:xfrm>
            <a:off x="1465244" y="3986124"/>
            <a:ext cx="2520175" cy="630777"/>
            <a:chOff x="5364055" y="503644"/>
            <a:chExt cx="2520175" cy="630777"/>
          </a:xfrm>
        </p:grpSpPr>
        <p:sp>
          <p:nvSpPr>
            <p:cNvPr id="28" name="文本框 27"/>
            <p:cNvSpPr txBox="1">
              <a:spLocks noChangeArrowheads="1"/>
            </p:cNvSpPr>
            <p:nvPr/>
          </p:nvSpPr>
          <p:spPr bwMode="auto">
            <a:xfrm>
              <a:off x="6179168" y="503644"/>
              <a:ext cx="1705062" cy="338554"/>
            </a:xfrm>
            <a:prstGeom prst="rect">
              <a:avLst/>
            </a:prstGeom>
            <a:noFill/>
            <a:ln>
              <a:noFill/>
            </a:ln>
            <a:effectLst>
              <a:outerShdw blurRad="800100" dist="50800" dir="16560000" sx="197000" sy="197000" algn="tl" rotWithShape="0">
                <a:prstClr val="black">
                  <a:alpha val="0"/>
                </a:prstClr>
              </a:outerShdw>
            </a:effectLst>
          </p:spPr>
          <p:txBody>
            <a:bodyPr wrap="square">
              <a:spAutoFit/>
            </a:bodyPr>
            <a:lstStyle>
              <a:defPPr>
                <a:defRPr lang="zh-CN"/>
              </a:defPPr>
              <a:lvl1pPr algn="ctr" eaLnBrk="1" hangingPunct="1">
                <a:buFont typeface="Arial" panose="020B0604020202020204" pitchFamily="34" charset="0"/>
                <a:buNone/>
                <a:defRPr sz="5400">
                  <a:gradFill flip="none" rotWithShape="1">
                    <a:gsLst>
                      <a:gs pos="51000">
                        <a:schemeClr val="bg1"/>
                      </a:gs>
                      <a:gs pos="94495">
                        <a:schemeClr val="bg1">
                          <a:lumMod val="50000"/>
                        </a:schemeClr>
                      </a:gs>
                      <a:gs pos="58000">
                        <a:schemeClr val="accent3">
                          <a:lumMod val="75000"/>
                        </a:schemeClr>
                      </a:gs>
                      <a:gs pos="0">
                        <a:schemeClr val="bg1">
                          <a:lumMod val="85000"/>
                        </a:schemeClr>
                      </a:gs>
                    </a:gsLst>
                    <a:lin ang="6600000" scaled="0"/>
                    <a:tileRect/>
                  </a:gradFill>
                  <a:effectLst>
                    <a:outerShdw blurRad="50800" dist="76200" dir="6000000" sx="98000" sy="98000" algn="tl" rotWithShape="0">
                      <a:prstClr val="black">
                        <a:alpha val="23000"/>
                      </a:prstClr>
                    </a:outerShdw>
                  </a:effectLst>
                  <a:latin typeface="方正兰亭粗黑_GBK" panose="02000000000000000000" pitchFamily="2" charset="-122"/>
                  <a:ea typeface="方正兰亭粗黑_GBK" panose="02000000000000000000" pitchFamily="2" charset="-122"/>
                </a:defRPr>
              </a:lvl1pPr>
              <a:lvl2pPr marL="742950" indent="-285750">
                <a:spcBef>
                  <a:spcPct val="20000"/>
                </a:spcBef>
                <a:buFont typeface="Arial" panose="020B0604020202020204" pitchFamily="34" charset="0"/>
                <a:buChar char="–"/>
                <a:defRPr sz="2800">
                  <a:latin typeface="Calibri" panose="020F0502020204030204" pitchFamily="34" charset="0"/>
                </a:defRPr>
              </a:lvl2pPr>
              <a:lvl3pPr marL="1143000" indent="-228600">
                <a:spcBef>
                  <a:spcPct val="20000"/>
                </a:spcBef>
                <a:buFont typeface="Arial" panose="020B0604020202020204" pitchFamily="34" charset="0"/>
                <a:buChar char="•"/>
                <a:defRPr sz="2400">
                  <a:latin typeface="Calibri" panose="020F0502020204030204" pitchFamily="34" charset="0"/>
                </a:defRPr>
              </a:lvl3pPr>
              <a:lvl4pPr marL="1600200" indent="-228600">
                <a:spcBef>
                  <a:spcPct val="20000"/>
                </a:spcBef>
                <a:buFont typeface="Arial" panose="020B0604020202020204" pitchFamily="34" charset="0"/>
                <a:buChar char="–"/>
                <a:defRPr sz="2000">
                  <a:latin typeface="Calibri" panose="020F0502020204030204" pitchFamily="34" charset="0"/>
                </a:defRPr>
              </a:lvl4pPr>
              <a:lvl5pPr marL="2057400" indent="-228600">
                <a:spcBef>
                  <a:spcPct val="20000"/>
                </a:spcBef>
                <a:buFont typeface="Arial" panose="020B0604020202020204" pitchFamily="34" charset="0"/>
                <a:buChar char="»"/>
                <a:defRPr sz="2000">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9pPr>
            </a:lstStyle>
            <a:p>
              <a:pPr algn="r"/>
              <a:r>
                <a:rPr lang="zh-CN" altLang="en-US" sz="1600" dirty="0" smtClean="0">
                  <a:solidFill>
                    <a:schemeClr val="bg1">
                      <a:lumMod val="95000"/>
                    </a:schemeClr>
                  </a:solidFill>
                  <a:effectLst/>
                </a:rPr>
                <a:t>点击添加标题</a:t>
              </a:r>
              <a:endParaRPr lang="zh-CN" altLang="en-US" sz="1600" dirty="0">
                <a:solidFill>
                  <a:schemeClr val="bg1">
                    <a:lumMod val="95000"/>
                  </a:schemeClr>
                </a:solidFill>
                <a:effectLst/>
              </a:endParaRPr>
            </a:p>
          </p:txBody>
        </p:sp>
        <p:sp>
          <p:nvSpPr>
            <p:cNvPr id="29" name="矩形 28"/>
            <p:cNvSpPr/>
            <p:nvPr/>
          </p:nvSpPr>
          <p:spPr>
            <a:xfrm>
              <a:off x="5364055" y="795867"/>
              <a:ext cx="2520175" cy="338554"/>
            </a:xfrm>
            <a:prstGeom prst="rect">
              <a:avLst/>
            </a:prstGeom>
          </p:spPr>
          <p:txBody>
            <a:bodyPr wrap="square">
              <a:spAutoFit/>
            </a:bodyPr>
            <a:lstStyle/>
            <a:p>
              <a:pPr algn="r" eaLnBrk="1" hangingPunct="1"/>
              <a:r>
                <a:rPr lang="zh-CN" altLang="en-US" sz="800" dirty="0">
                  <a:solidFill>
                    <a:schemeClr val="bg1">
                      <a:lumMod val="75000"/>
                    </a:schemeClr>
                  </a:solidFill>
                  <a:latin typeface="微软雅黑" panose="020B0503020204020204" pitchFamily="34" charset="-122"/>
                  <a:ea typeface="微软雅黑" panose="020B0503020204020204" pitchFamily="34" charset="-122"/>
                </a:rPr>
                <a:t>请添加文</a:t>
              </a:r>
              <a:r>
                <a:rPr lang="zh-CN" altLang="en-US" sz="800" dirty="0" smtClean="0">
                  <a:solidFill>
                    <a:schemeClr val="bg1">
                      <a:lumMod val="75000"/>
                    </a:schemeClr>
                  </a:solidFill>
                  <a:latin typeface="微软雅黑" panose="020B0503020204020204" pitchFamily="34" charset="-122"/>
                  <a:ea typeface="微软雅黑" panose="020B0503020204020204" pitchFamily="34" charset="-122"/>
                </a:rPr>
                <a:t>字</a:t>
              </a:r>
              <a:r>
                <a:rPr lang="zh-CN" altLang="en-US" sz="800" dirty="0">
                  <a:solidFill>
                    <a:schemeClr val="bg1">
                      <a:lumMod val="75000"/>
                    </a:schemeClr>
                  </a:solidFill>
                  <a:latin typeface="微软雅黑" panose="020B0503020204020204" pitchFamily="34" charset="-122"/>
                  <a:ea typeface="微软雅黑" panose="020B0503020204020204" pitchFamily="34" charset="-122"/>
                </a:rPr>
                <a:t>请添加文</a:t>
              </a:r>
              <a:r>
                <a:rPr lang="zh-CN" altLang="en-US" sz="800" dirty="0" smtClean="0">
                  <a:solidFill>
                    <a:schemeClr val="bg1">
                      <a:lumMod val="75000"/>
                    </a:schemeClr>
                  </a:solidFill>
                  <a:latin typeface="微软雅黑" panose="020B0503020204020204" pitchFamily="34" charset="-122"/>
                  <a:ea typeface="微软雅黑" panose="020B0503020204020204" pitchFamily="34" charset="-122"/>
                </a:rPr>
                <a:t>字请</a:t>
              </a:r>
              <a:r>
                <a:rPr lang="zh-CN" altLang="en-US" sz="800" dirty="0">
                  <a:solidFill>
                    <a:schemeClr val="bg1">
                      <a:lumMod val="75000"/>
                    </a:schemeClr>
                  </a:solidFill>
                  <a:latin typeface="微软雅黑" panose="020B0503020204020204" pitchFamily="34" charset="-122"/>
                  <a:ea typeface="微软雅黑" panose="020B0503020204020204" pitchFamily="34" charset="-122"/>
                </a:rPr>
                <a:t>添加文</a:t>
              </a:r>
              <a:r>
                <a:rPr lang="zh-CN" altLang="en-US" sz="800" dirty="0" smtClean="0">
                  <a:solidFill>
                    <a:schemeClr val="bg1">
                      <a:lumMod val="75000"/>
                    </a:schemeClr>
                  </a:solidFill>
                  <a:latin typeface="微软雅黑" panose="020B0503020204020204" pitchFamily="34" charset="-122"/>
                  <a:ea typeface="微软雅黑" panose="020B0503020204020204" pitchFamily="34" charset="-122"/>
                </a:rPr>
                <a:t>字请</a:t>
              </a:r>
              <a:r>
                <a:rPr lang="zh-CN" altLang="en-US" sz="800" dirty="0">
                  <a:solidFill>
                    <a:schemeClr val="bg1">
                      <a:lumMod val="75000"/>
                    </a:schemeClr>
                  </a:solidFill>
                  <a:latin typeface="微软雅黑" panose="020B0503020204020204" pitchFamily="34" charset="-122"/>
                  <a:ea typeface="微软雅黑" panose="020B0503020204020204" pitchFamily="34" charset="-122"/>
                </a:rPr>
                <a:t>添加文</a:t>
              </a:r>
              <a:r>
                <a:rPr lang="zh-CN" altLang="en-US" sz="800" dirty="0" smtClean="0">
                  <a:solidFill>
                    <a:schemeClr val="bg1">
                      <a:lumMod val="75000"/>
                    </a:schemeClr>
                  </a:solidFill>
                  <a:latin typeface="微软雅黑" panose="020B0503020204020204" pitchFamily="34" charset="-122"/>
                  <a:ea typeface="微软雅黑" panose="020B0503020204020204" pitchFamily="34" charset="-122"/>
                </a:rPr>
                <a:t>字请</a:t>
              </a:r>
              <a:r>
                <a:rPr lang="zh-CN" altLang="en-US" sz="800" dirty="0">
                  <a:solidFill>
                    <a:schemeClr val="bg1">
                      <a:lumMod val="75000"/>
                    </a:schemeClr>
                  </a:solidFill>
                  <a:latin typeface="微软雅黑" panose="020B0503020204020204" pitchFamily="34" charset="-122"/>
                  <a:ea typeface="微软雅黑" panose="020B0503020204020204" pitchFamily="34" charset="-122"/>
                </a:rPr>
                <a:t>添加文</a:t>
              </a:r>
              <a:r>
                <a:rPr lang="zh-CN" altLang="en-US" sz="800" dirty="0" smtClean="0">
                  <a:solidFill>
                    <a:schemeClr val="bg1">
                      <a:lumMod val="75000"/>
                    </a:schemeClr>
                  </a:solidFill>
                  <a:latin typeface="微软雅黑" panose="020B0503020204020204" pitchFamily="34" charset="-122"/>
                  <a:ea typeface="微软雅黑" panose="020B0503020204020204" pitchFamily="34" charset="-122"/>
                </a:rPr>
                <a:t>字请</a:t>
              </a:r>
              <a:r>
                <a:rPr lang="zh-CN" altLang="en-US" sz="800" dirty="0">
                  <a:solidFill>
                    <a:schemeClr val="bg1">
                      <a:lumMod val="75000"/>
                    </a:schemeClr>
                  </a:solidFill>
                  <a:latin typeface="微软雅黑" panose="020B0503020204020204" pitchFamily="34" charset="-122"/>
                  <a:ea typeface="微软雅黑" panose="020B0503020204020204" pitchFamily="34" charset="-122"/>
                </a:rPr>
                <a:t>添加文</a:t>
              </a:r>
              <a:r>
                <a:rPr lang="zh-CN" altLang="en-US" sz="800" dirty="0" smtClean="0">
                  <a:solidFill>
                    <a:schemeClr val="bg1">
                      <a:lumMod val="75000"/>
                    </a:schemeClr>
                  </a:solidFill>
                  <a:latin typeface="微软雅黑" panose="020B0503020204020204" pitchFamily="34" charset="-122"/>
                  <a:ea typeface="微软雅黑" panose="020B0503020204020204" pitchFamily="34" charset="-122"/>
                </a:rPr>
                <a:t>字请</a:t>
              </a:r>
              <a:r>
                <a:rPr lang="zh-CN" altLang="en-US" sz="800" dirty="0">
                  <a:solidFill>
                    <a:schemeClr val="bg1">
                      <a:lumMod val="75000"/>
                    </a:schemeClr>
                  </a:solidFill>
                  <a:latin typeface="微软雅黑" panose="020B0503020204020204" pitchFamily="34" charset="-122"/>
                  <a:ea typeface="微软雅黑" panose="020B0503020204020204" pitchFamily="34" charset="-122"/>
                </a:rPr>
                <a:t>添加文字请</a:t>
              </a:r>
              <a:r>
                <a:rPr lang="zh-CN" altLang="en-US" sz="800" dirty="0" smtClean="0">
                  <a:solidFill>
                    <a:schemeClr val="bg1">
                      <a:lumMod val="75000"/>
                    </a:schemeClr>
                  </a:solidFill>
                  <a:latin typeface="微软雅黑" panose="020B0503020204020204" pitchFamily="34" charset="-122"/>
                  <a:ea typeface="微软雅黑" panose="020B0503020204020204" pitchFamily="34" charset="-122"/>
                </a:rPr>
                <a:t>添加</a:t>
              </a:r>
              <a:endParaRPr lang="zh-CN" altLang="en-US" sz="800" dirty="0">
                <a:solidFill>
                  <a:schemeClr val="bg1">
                    <a:lumMod val="75000"/>
                  </a:schemeClr>
                </a:solidFill>
                <a:latin typeface="微软雅黑" panose="020B0503020204020204" pitchFamily="34" charset="-122"/>
                <a:ea typeface="微软雅黑" panose="020B0503020204020204" pitchFamily="34" charset="-122"/>
              </a:endParaRPr>
            </a:p>
          </p:txBody>
        </p:sp>
      </p:grpSp>
      <p:grpSp>
        <p:nvGrpSpPr>
          <p:cNvPr id="7" name="组合 6"/>
          <p:cNvGrpSpPr/>
          <p:nvPr/>
        </p:nvGrpSpPr>
        <p:grpSpPr>
          <a:xfrm>
            <a:off x="2402740" y="402490"/>
            <a:ext cx="4338521" cy="4338521"/>
            <a:chOff x="2402740" y="402490"/>
            <a:chExt cx="4338521" cy="4338521"/>
          </a:xfrm>
        </p:grpSpPr>
        <p:grpSp>
          <p:nvGrpSpPr>
            <p:cNvPr id="6" name="组合 5"/>
            <p:cNvGrpSpPr/>
            <p:nvPr/>
          </p:nvGrpSpPr>
          <p:grpSpPr>
            <a:xfrm>
              <a:off x="2402740" y="2064446"/>
              <a:ext cx="1014608" cy="1014608"/>
              <a:chOff x="2402740" y="2064446"/>
              <a:chExt cx="1014608" cy="1014608"/>
            </a:xfrm>
          </p:grpSpPr>
          <p:grpSp>
            <p:nvGrpSpPr>
              <p:cNvPr id="31" name="组合 30"/>
              <p:cNvGrpSpPr/>
              <p:nvPr/>
            </p:nvGrpSpPr>
            <p:grpSpPr>
              <a:xfrm>
                <a:off x="2402740" y="2064446"/>
                <a:ext cx="1014608" cy="1014608"/>
                <a:chOff x="2817042" y="998687"/>
                <a:chExt cx="1690193" cy="1690193"/>
              </a:xfrm>
            </p:grpSpPr>
            <p:sp>
              <p:nvSpPr>
                <p:cNvPr id="32" name="椭圆 31"/>
                <p:cNvSpPr/>
                <p:nvPr/>
              </p:nvSpPr>
              <p:spPr bwMode="auto">
                <a:xfrm flipV="1">
                  <a:off x="2817042" y="998687"/>
                  <a:ext cx="1690193" cy="1690193"/>
                </a:xfrm>
                <a:prstGeom prst="ellipse">
                  <a:avLst/>
                </a:prstGeom>
                <a:solidFill>
                  <a:schemeClr val="bg1">
                    <a:lumMod val="85000"/>
                    <a:alpha val="54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33" name="椭圆 32"/>
                <p:cNvSpPr/>
                <p:nvPr/>
              </p:nvSpPr>
              <p:spPr bwMode="auto">
                <a:xfrm flipV="1">
                  <a:off x="2904557" y="1086201"/>
                  <a:ext cx="1515164" cy="1515164"/>
                </a:xfrm>
                <a:prstGeom prst="ellipse">
                  <a:avLst/>
                </a:prstGeom>
                <a:solidFill>
                  <a:schemeClr val="bg1">
                    <a:lumMod val="8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grpSp>
          <p:sp>
            <p:nvSpPr>
              <p:cNvPr id="46" name="文本框 21"/>
              <p:cNvSpPr txBox="1">
                <a:spLocks noChangeArrowheads="1"/>
              </p:cNvSpPr>
              <p:nvPr/>
            </p:nvSpPr>
            <p:spPr bwMode="auto">
              <a:xfrm>
                <a:off x="2521358" y="2387084"/>
                <a:ext cx="794391" cy="369332"/>
              </a:xfrm>
              <a:prstGeom prst="rect">
                <a:avLst/>
              </a:prstGeom>
              <a:noFill/>
              <a:ln>
                <a:noFill/>
              </a:ln>
              <a:effectLst>
                <a:outerShdw blurRad="800100" dist="50800" dir="16560000" sx="197000" sy="197000" algn="tl" rotWithShape="0">
                  <a:prstClr val="black">
                    <a:alpha val="0"/>
                  </a:prstClr>
                </a:outerShdw>
              </a:effectLst>
            </p:spPr>
            <p:txBody>
              <a:bodyPr wrap="square">
                <a:spAutoFit/>
              </a:bodyPr>
              <a:lstStyle>
                <a:defPPr>
                  <a:defRPr lang="zh-CN"/>
                </a:defPPr>
                <a:lvl1pPr algn="ctr" eaLnBrk="1" hangingPunct="1">
                  <a:buFont typeface="Arial" panose="020B0604020202020204" pitchFamily="34" charset="0"/>
                  <a:buNone/>
                  <a:defRPr sz="5400">
                    <a:gradFill flip="none" rotWithShape="1">
                      <a:gsLst>
                        <a:gs pos="51000">
                          <a:schemeClr val="bg1"/>
                        </a:gs>
                        <a:gs pos="94495">
                          <a:schemeClr val="bg1">
                            <a:lumMod val="50000"/>
                          </a:schemeClr>
                        </a:gs>
                        <a:gs pos="58000">
                          <a:schemeClr val="accent3">
                            <a:lumMod val="75000"/>
                          </a:schemeClr>
                        </a:gs>
                        <a:gs pos="0">
                          <a:schemeClr val="bg1">
                            <a:lumMod val="85000"/>
                          </a:schemeClr>
                        </a:gs>
                      </a:gsLst>
                      <a:lin ang="6600000" scaled="0"/>
                      <a:tileRect/>
                    </a:gradFill>
                    <a:effectLst>
                      <a:outerShdw blurRad="50800" dist="76200" dir="6000000" sx="98000" sy="98000" algn="tl" rotWithShape="0">
                        <a:prstClr val="black">
                          <a:alpha val="23000"/>
                        </a:prstClr>
                      </a:outerShdw>
                    </a:effectLst>
                    <a:latin typeface="方正兰亭粗黑_GBK" panose="02000000000000000000" pitchFamily="2" charset="-122"/>
                    <a:ea typeface="方正兰亭粗黑_GBK" panose="02000000000000000000" pitchFamily="2" charset="-122"/>
                  </a:defRPr>
                </a:lvl1pPr>
                <a:lvl2pPr marL="742950" indent="-285750">
                  <a:spcBef>
                    <a:spcPct val="20000"/>
                  </a:spcBef>
                  <a:buFont typeface="Arial" panose="020B0604020202020204" pitchFamily="34" charset="0"/>
                  <a:buChar char="–"/>
                  <a:defRPr sz="2800">
                    <a:latin typeface="Calibri" panose="020F0502020204030204" pitchFamily="34" charset="0"/>
                  </a:defRPr>
                </a:lvl2pPr>
                <a:lvl3pPr marL="1143000" indent="-228600">
                  <a:spcBef>
                    <a:spcPct val="20000"/>
                  </a:spcBef>
                  <a:buFont typeface="Arial" panose="020B0604020202020204" pitchFamily="34" charset="0"/>
                  <a:buChar char="•"/>
                  <a:defRPr sz="2400">
                    <a:latin typeface="Calibri" panose="020F0502020204030204" pitchFamily="34" charset="0"/>
                  </a:defRPr>
                </a:lvl3pPr>
                <a:lvl4pPr marL="1600200" indent="-228600">
                  <a:spcBef>
                    <a:spcPct val="20000"/>
                  </a:spcBef>
                  <a:buFont typeface="Arial" panose="020B0604020202020204" pitchFamily="34" charset="0"/>
                  <a:buChar char="–"/>
                  <a:defRPr sz="2000">
                    <a:latin typeface="Calibri" panose="020F0502020204030204" pitchFamily="34" charset="0"/>
                  </a:defRPr>
                </a:lvl4pPr>
                <a:lvl5pPr marL="2057400" indent="-228600">
                  <a:spcBef>
                    <a:spcPct val="20000"/>
                  </a:spcBef>
                  <a:buFont typeface="Arial" panose="020B0604020202020204" pitchFamily="34" charset="0"/>
                  <a:buChar char="»"/>
                  <a:defRPr sz="2000">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9pPr>
              </a:lstStyle>
              <a:p>
                <a:r>
                  <a:rPr lang="zh-CN" altLang="en-US" sz="1800" dirty="0" smtClean="0">
                    <a:solidFill>
                      <a:schemeClr val="tx1">
                        <a:lumMod val="75000"/>
                        <a:lumOff val="25000"/>
                      </a:schemeClr>
                    </a:solidFill>
                    <a:effectLst/>
                  </a:rPr>
                  <a:t>文字</a:t>
                </a:r>
                <a:endParaRPr lang="zh-CN" altLang="en-US" sz="1800" dirty="0">
                  <a:solidFill>
                    <a:schemeClr val="tx1">
                      <a:lumMod val="75000"/>
                      <a:lumOff val="25000"/>
                    </a:schemeClr>
                  </a:solidFill>
                  <a:effectLst/>
                </a:endParaRPr>
              </a:p>
            </p:txBody>
          </p:sp>
        </p:grpSp>
        <p:grpSp>
          <p:nvGrpSpPr>
            <p:cNvPr id="4" name="组合 3"/>
            <p:cNvGrpSpPr/>
            <p:nvPr/>
          </p:nvGrpSpPr>
          <p:grpSpPr>
            <a:xfrm>
              <a:off x="4064697" y="3726403"/>
              <a:ext cx="1014608" cy="1014608"/>
              <a:chOff x="4064697" y="3726403"/>
              <a:chExt cx="1014608" cy="1014608"/>
            </a:xfrm>
          </p:grpSpPr>
          <p:grpSp>
            <p:nvGrpSpPr>
              <p:cNvPr id="41" name="组合 40"/>
              <p:cNvGrpSpPr/>
              <p:nvPr/>
            </p:nvGrpSpPr>
            <p:grpSpPr>
              <a:xfrm rot="5400000">
                <a:off x="4064697" y="3726403"/>
                <a:ext cx="1014608" cy="1014608"/>
                <a:chOff x="2817042" y="998687"/>
                <a:chExt cx="1690193" cy="1690193"/>
              </a:xfrm>
            </p:grpSpPr>
            <p:sp>
              <p:nvSpPr>
                <p:cNvPr id="42" name="椭圆 41"/>
                <p:cNvSpPr/>
                <p:nvPr/>
              </p:nvSpPr>
              <p:spPr bwMode="auto">
                <a:xfrm flipV="1">
                  <a:off x="2817042" y="998687"/>
                  <a:ext cx="1690193" cy="1690193"/>
                </a:xfrm>
                <a:prstGeom prst="ellipse">
                  <a:avLst/>
                </a:prstGeom>
                <a:solidFill>
                  <a:schemeClr val="bg1">
                    <a:lumMod val="85000"/>
                    <a:alpha val="54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43" name="椭圆 42"/>
                <p:cNvSpPr/>
                <p:nvPr/>
              </p:nvSpPr>
              <p:spPr bwMode="auto">
                <a:xfrm flipV="1">
                  <a:off x="2904557" y="1086201"/>
                  <a:ext cx="1515164" cy="1515164"/>
                </a:xfrm>
                <a:prstGeom prst="ellipse">
                  <a:avLst/>
                </a:prstGeom>
                <a:solidFill>
                  <a:schemeClr val="bg1">
                    <a:lumMod val="8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grpSp>
          <p:sp>
            <p:nvSpPr>
              <p:cNvPr id="47" name="文本框 21"/>
              <p:cNvSpPr txBox="1">
                <a:spLocks noChangeArrowheads="1"/>
              </p:cNvSpPr>
              <p:nvPr/>
            </p:nvSpPr>
            <p:spPr bwMode="auto">
              <a:xfrm>
                <a:off x="4174806" y="4049041"/>
                <a:ext cx="794391" cy="369332"/>
              </a:xfrm>
              <a:prstGeom prst="rect">
                <a:avLst/>
              </a:prstGeom>
              <a:noFill/>
              <a:ln>
                <a:noFill/>
              </a:ln>
              <a:effectLst>
                <a:outerShdw blurRad="800100" dist="50800" dir="16560000" sx="197000" sy="197000" algn="tl" rotWithShape="0">
                  <a:prstClr val="black">
                    <a:alpha val="0"/>
                  </a:prstClr>
                </a:outerShdw>
              </a:effectLst>
            </p:spPr>
            <p:txBody>
              <a:bodyPr wrap="square">
                <a:spAutoFit/>
              </a:bodyPr>
              <a:lstStyle>
                <a:defPPr>
                  <a:defRPr lang="zh-CN"/>
                </a:defPPr>
                <a:lvl1pPr algn="ctr" eaLnBrk="1" hangingPunct="1">
                  <a:buFont typeface="Arial" panose="020B0604020202020204" pitchFamily="34" charset="0"/>
                  <a:buNone/>
                  <a:defRPr sz="5400">
                    <a:gradFill flip="none" rotWithShape="1">
                      <a:gsLst>
                        <a:gs pos="51000">
                          <a:schemeClr val="bg1"/>
                        </a:gs>
                        <a:gs pos="94495">
                          <a:schemeClr val="bg1">
                            <a:lumMod val="50000"/>
                          </a:schemeClr>
                        </a:gs>
                        <a:gs pos="58000">
                          <a:schemeClr val="accent3">
                            <a:lumMod val="75000"/>
                          </a:schemeClr>
                        </a:gs>
                        <a:gs pos="0">
                          <a:schemeClr val="bg1">
                            <a:lumMod val="85000"/>
                          </a:schemeClr>
                        </a:gs>
                      </a:gsLst>
                      <a:lin ang="6600000" scaled="0"/>
                      <a:tileRect/>
                    </a:gradFill>
                    <a:effectLst>
                      <a:outerShdw blurRad="50800" dist="76200" dir="6000000" sx="98000" sy="98000" algn="tl" rotWithShape="0">
                        <a:prstClr val="black">
                          <a:alpha val="23000"/>
                        </a:prstClr>
                      </a:outerShdw>
                    </a:effectLst>
                    <a:latin typeface="方正兰亭粗黑_GBK" panose="02000000000000000000" pitchFamily="2" charset="-122"/>
                    <a:ea typeface="方正兰亭粗黑_GBK" panose="02000000000000000000" pitchFamily="2" charset="-122"/>
                  </a:defRPr>
                </a:lvl1pPr>
                <a:lvl2pPr marL="742950" indent="-285750">
                  <a:spcBef>
                    <a:spcPct val="20000"/>
                  </a:spcBef>
                  <a:buFont typeface="Arial" panose="020B0604020202020204" pitchFamily="34" charset="0"/>
                  <a:buChar char="–"/>
                  <a:defRPr sz="2800">
                    <a:latin typeface="Calibri" panose="020F0502020204030204" pitchFamily="34" charset="0"/>
                  </a:defRPr>
                </a:lvl2pPr>
                <a:lvl3pPr marL="1143000" indent="-228600">
                  <a:spcBef>
                    <a:spcPct val="20000"/>
                  </a:spcBef>
                  <a:buFont typeface="Arial" panose="020B0604020202020204" pitchFamily="34" charset="0"/>
                  <a:buChar char="•"/>
                  <a:defRPr sz="2400">
                    <a:latin typeface="Calibri" panose="020F0502020204030204" pitchFamily="34" charset="0"/>
                  </a:defRPr>
                </a:lvl3pPr>
                <a:lvl4pPr marL="1600200" indent="-228600">
                  <a:spcBef>
                    <a:spcPct val="20000"/>
                  </a:spcBef>
                  <a:buFont typeface="Arial" panose="020B0604020202020204" pitchFamily="34" charset="0"/>
                  <a:buChar char="–"/>
                  <a:defRPr sz="2000">
                    <a:latin typeface="Calibri" panose="020F0502020204030204" pitchFamily="34" charset="0"/>
                  </a:defRPr>
                </a:lvl4pPr>
                <a:lvl5pPr marL="2057400" indent="-228600">
                  <a:spcBef>
                    <a:spcPct val="20000"/>
                  </a:spcBef>
                  <a:buFont typeface="Arial" panose="020B0604020202020204" pitchFamily="34" charset="0"/>
                  <a:buChar char="»"/>
                  <a:defRPr sz="2000">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9pPr>
              </a:lstStyle>
              <a:p>
                <a:r>
                  <a:rPr lang="zh-CN" altLang="en-US" sz="1800" dirty="0" smtClean="0">
                    <a:solidFill>
                      <a:schemeClr val="tx1">
                        <a:lumMod val="75000"/>
                        <a:lumOff val="25000"/>
                      </a:schemeClr>
                    </a:solidFill>
                    <a:effectLst/>
                  </a:rPr>
                  <a:t>文字</a:t>
                </a:r>
                <a:endParaRPr lang="zh-CN" altLang="en-US" sz="1800" dirty="0">
                  <a:solidFill>
                    <a:schemeClr val="tx1">
                      <a:lumMod val="75000"/>
                      <a:lumOff val="25000"/>
                    </a:schemeClr>
                  </a:solidFill>
                  <a:effectLst/>
                </a:endParaRPr>
              </a:p>
            </p:txBody>
          </p:sp>
        </p:grpSp>
        <p:grpSp>
          <p:nvGrpSpPr>
            <p:cNvPr id="3" name="组合 2"/>
            <p:cNvGrpSpPr/>
            <p:nvPr/>
          </p:nvGrpSpPr>
          <p:grpSpPr>
            <a:xfrm>
              <a:off x="4064697" y="402490"/>
              <a:ext cx="1014608" cy="1014608"/>
              <a:chOff x="4064697" y="402490"/>
              <a:chExt cx="1014608" cy="1014608"/>
            </a:xfrm>
          </p:grpSpPr>
          <p:grpSp>
            <p:nvGrpSpPr>
              <p:cNvPr id="40" name="组合 39"/>
              <p:cNvGrpSpPr/>
              <p:nvPr/>
            </p:nvGrpSpPr>
            <p:grpSpPr>
              <a:xfrm rot="5400000">
                <a:off x="4064697" y="402490"/>
                <a:ext cx="1014608" cy="1014608"/>
                <a:chOff x="2817042" y="998687"/>
                <a:chExt cx="1690193" cy="1690193"/>
              </a:xfrm>
            </p:grpSpPr>
            <p:sp>
              <p:nvSpPr>
                <p:cNvPr id="44" name="椭圆 43"/>
                <p:cNvSpPr/>
                <p:nvPr/>
              </p:nvSpPr>
              <p:spPr bwMode="auto">
                <a:xfrm flipV="1">
                  <a:off x="2817042" y="998687"/>
                  <a:ext cx="1690193" cy="1690193"/>
                </a:xfrm>
                <a:prstGeom prst="ellipse">
                  <a:avLst/>
                </a:prstGeom>
                <a:solidFill>
                  <a:schemeClr val="bg1">
                    <a:lumMod val="85000"/>
                    <a:alpha val="54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45" name="椭圆 44"/>
                <p:cNvSpPr/>
                <p:nvPr/>
              </p:nvSpPr>
              <p:spPr bwMode="auto">
                <a:xfrm flipV="1">
                  <a:off x="2904557" y="1086201"/>
                  <a:ext cx="1515164" cy="1515164"/>
                </a:xfrm>
                <a:prstGeom prst="ellipse">
                  <a:avLst/>
                </a:prstGeom>
                <a:solidFill>
                  <a:schemeClr val="bg1">
                    <a:lumMod val="8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grpSp>
          <p:sp>
            <p:nvSpPr>
              <p:cNvPr id="48" name="文本框 21"/>
              <p:cNvSpPr txBox="1">
                <a:spLocks noChangeArrowheads="1"/>
              </p:cNvSpPr>
              <p:nvPr/>
            </p:nvSpPr>
            <p:spPr bwMode="auto">
              <a:xfrm>
                <a:off x="4184139" y="719041"/>
                <a:ext cx="794391" cy="369332"/>
              </a:xfrm>
              <a:prstGeom prst="rect">
                <a:avLst/>
              </a:prstGeom>
              <a:noFill/>
              <a:ln>
                <a:noFill/>
              </a:ln>
              <a:effectLst>
                <a:outerShdw blurRad="800100" dist="50800" dir="16560000" sx="197000" sy="197000" algn="tl" rotWithShape="0">
                  <a:prstClr val="black">
                    <a:alpha val="0"/>
                  </a:prstClr>
                </a:outerShdw>
              </a:effectLst>
            </p:spPr>
            <p:txBody>
              <a:bodyPr wrap="square">
                <a:spAutoFit/>
              </a:bodyPr>
              <a:lstStyle>
                <a:defPPr>
                  <a:defRPr lang="zh-CN"/>
                </a:defPPr>
                <a:lvl1pPr algn="ctr" eaLnBrk="1" hangingPunct="1">
                  <a:buFont typeface="Arial" panose="020B0604020202020204" pitchFamily="34" charset="0"/>
                  <a:buNone/>
                  <a:defRPr sz="5400">
                    <a:gradFill flip="none" rotWithShape="1">
                      <a:gsLst>
                        <a:gs pos="51000">
                          <a:schemeClr val="bg1"/>
                        </a:gs>
                        <a:gs pos="94495">
                          <a:schemeClr val="bg1">
                            <a:lumMod val="50000"/>
                          </a:schemeClr>
                        </a:gs>
                        <a:gs pos="58000">
                          <a:schemeClr val="accent3">
                            <a:lumMod val="75000"/>
                          </a:schemeClr>
                        </a:gs>
                        <a:gs pos="0">
                          <a:schemeClr val="bg1">
                            <a:lumMod val="85000"/>
                          </a:schemeClr>
                        </a:gs>
                      </a:gsLst>
                      <a:lin ang="6600000" scaled="0"/>
                      <a:tileRect/>
                    </a:gradFill>
                    <a:effectLst>
                      <a:outerShdw blurRad="50800" dist="76200" dir="6000000" sx="98000" sy="98000" algn="tl" rotWithShape="0">
                        <a:prstClr val="black">
                          <a:alpha val="23000"/>
                        </a:prstClr>
                      </a:outerShdw>
                    </a:effectLst>
                    <a:latin typeface="方正兰亭粗黑_GBK" panose="02000000000000000000" pitchFamily="2" charset="-122"/>
                    <a:ea typeface="方正兰亭粗黑_GBK" panose="02000000000000000000" pitchFamily="2" charset="-122"/>
                  </a:defRPr>
                </a:lvl1pPr>
                <a:lvl2pPr marL="742950" indent="-285750">
                  <a:spcBef>
                    <a:spcPct val="20000"/>
                  </a:spcBef>
                  <a:buFont typeface="Arial" panose="020B0604020202020204" pitchFamily="34" charset="0"/>
                  <a:buChar char="–"/>
                  <a:defRPr sz="2800">
                    <a:latin typeface="Calibri" panose="020F0502020204030204" pitchFamily="34" charset="0"/>
                  </a:defRPr>
                </a:lvl2pPr>
                <a:lvl3pPr marL="1143000" indent="-228600">
                  <a:spcBef>
                    <a:spcPct val="20000"/>
                  </a:spcBef>
                  <a:buFont typeface="Arial" panose="020B0604020202020204" pitchFamily="34" charset="0"/>
                  <a:buChar char="•"/>
                  <a:defRPr sz="2400">
                    <a:latin typeface="Calibri" panose="020F0502020204030204" pitchFamily="34" charset="0"/>
                  </a:defRPr>
                </a:lvl3pPr>
                <a:lvl4pPr marL="1600200" indent="-228600">
                  <a:spcBef>
                    <a:spcPct val="20000"/>
                  </a:spcBef>
                  <a:buFont typeface="Arial" panose="020B0604020202020204" pitchFamily="34" charset="0"/>
                  <a:buChar char="–"/>
                  <a:defRPr sz="2000">
                    <a:latin typeface="Calibri" panose="020F0502020204030204" pitchFamily="34" charset="0"/>
                  </a:defRPr>
                </a:lvl4pPr>
                <a:lvl5pPr marL="2057400" indent="-228600">
                  <a:spcBef>
                    <a:spcPct val="20000"/>
                  </a:spcBef>
                  <a:buFont typeface="Arial" panose="020B0604020202020204" pitchFamily="34" charset="0"/>
                  <a:buChar char="»"/>
                  <a:defRPr sz="2000">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9pPr>
              </a:lstStyle>
              <a:p>
                <a:r>
                  <a:rPr lang="zh-CN" altLang="en-US" sz="1800" dirty="0" smtClean="0">
                    <a:solidFill>
                      <a:schemeClr val="tx1">
                        <a:lumMod val="75000"/>
                        <a:lumOff val="25000"/>
                      </a:schemeClr>
                    </a:solidFill>
                    <a:effectLst/>
                  </a:rPr>
                  <a:t>文字</a:t>
                </a:r>
                <a:endParaRPr lang="zh-CN" altLang="en-US" sz="1800" dirty="0">
                  <a:solidFill>
                    <a:schemeClr val="tx1">
                      <a:lumMod val="75000"/>
                      <a:lumOff val="25000"/>
                    </a:schemeClr>
                  </a:solidFill>
                  <a:effectLst/>
                </a:endParaRPr>
              </a:p>
            </p:txBody>
          </p:sp>
        </p:grpSp>
        <p:grpSp>
          <p:nvGrpSpPr>
            <p:cNvPr id="5" name="组合 4"/>
            <p:cNvGrpSpPr/>
            <p:nvPr/>
          </p:nvGrpSpPr>
          <p:grpSpPr>
            <a:xfrm>
              <a:off x="5726653" y="2064446"/>
              <a:ext cx="1014608" cy="1014608"/>
              <a:chOff x="5726653" y="2064446"/>
              <a:chExt cx="1014608" cy="1014608"/>
            </a:xfrm>
          </p:grpSpPr>
          <p:grpSp>
            <p:nvGrpSpPr>
              <p:cNvPr id="35" name="组合 34"/>
              <p:cNvGrpSpPr/>
              <p:nvPr/>
            </p:nvGrpSpPr>
            <p:grpSpPr>
              <a:xfrm>
                <a:off x="5726653" y="2064446"/>
                <a:ext cx="1014608" cy="1014608"/>
                <a:chOff x="2817042" y="998687"/>
                <a:chExt cx="1690193" cy="1690193"/>
              </a:xfrm>
            </p:grpSpPr>
            <p:sp>
              <p:nvSpPr>
                <p:cNvPr id="36" name="椭圆 35"/>
                <p:cNvSpPr/>
                <p:nvPr/>
              </p:nvSpPr>
              <p:spPr bwMode="auto">
                <a:xfrm flipV="1">
                  <a:off x="2817042" y="998687"/>
                  <a:ext cx="1690193" cy="1690193"/>
                </a:xfrm>
                <a:prstGeom prst="ellipse">
                  <a:avLst/>
                </a:prstGeom>
                <a:solidFill>
                  <a:schemeClr val="bg1">
                    <a:lumMod val="85000"/>
                    <a:alpha val="54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37" name="椭圆 36"/>
                <p:cNvSpPr/>
                <p:nvPr/>
              </p:nvSpPr>
              <p:spPr bwMode="auto">
                <a:xfrm flipV="1">
                  <a:off x="2904557" y="1086201"/>
                  <a:ext cx="1515164" cy="1515164"/>
                </a:xfrm>
                <a:prstGeom prst="ellipse">
                  <a:avLst/>
                </a:prstGeom>
                <a:solidFill>
                  <a:schemeClr val="bg1">
                    <a:lumMod val="8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grpSp>
          <p:sp>
            <p:nvSpPr>
              <p:cNvPr id="49" name="文本框 21"/>
              <p:cNvSpPr txBox="1">
                <a:spLocks noChangeArrowheads="1"/>
              </p:cNvSpPr>
              <p:nvPr/>
            </p:nvSpPr>
            <p:spPr bwMode="auto">
              <a:xfrm>
                <a:off x="5850049" y="2387084"/>
                <a:ext cx="794391" cy="369332"/>
              </a:xfrm>
              <a:prstGeom prst="rect">
                <a:avLst/>
              </a:prstGeom>
              <a:noFill/>
              <a:ln>
                <a:noFill/>
              </a:ln>
              <a:effectLst>
                <a:outerShdw blurRad="800100" dist="50800" dir="16560000" sx="197000" sy="197000" algn="tl" rotWithShape="0">
                  <a:prstClr val="black">
                    <a:alpha val="0"/>
                  </a:prstClr>
                </a:outerShdw>
              </a:effectLst>
            </p:spPr>
            <p:txBody>
              <a:bodyPr wrap="square">
                <a:spAutoFit/>
              </a:bodyPr>
              <a:lstStyle>
                <a:defPPr>
                  <a:defRPr lang="zh-CN"/>
                </a:defPPr>
                <a:lvl1pPr algn="ctr" eaLnBrk="1" hangingPunct="1">
                  <a:buFont typeface="Arial" panose="020B0604020202020204" pitchFamily="34" charset="0"/>
                  <a:buNone/>
                  <a:defRPr sz="5400">
                    <a:gradFill flip="none" rotWithShape="1">
                      <a:gsLst>
                        <a:gs pos="51000">
                          <a:schemeClr val="bg1"/>
                        </a:gs>
                        <a:gs pos="94495">
                          <a:schemeClr val="bg1">
                            <a:lumMod val="50000"/>
                          </a:schemeClr>
                        </a:gs>
                        <a:gs pos="58000">
                          <a:schemeClr val="accent3">
                            <a:lumMod val="75000"/>
                          </a:schemeClr>
                        </a:gs>
                        <a:gs pos="0">
                          <a:schemeClr val="bg1">
                            <a:lumMod val="85000"/>
                          </a:schemeClr>
                        </a:gs>
                      </a:gsLst>
                      <a:lin ang="6600000" scaled="0"/>
                      <a:tileRect/>
                    </a:gradFill>
                    <a:effectLst>
                      <a:outerShdw blurRad="50800" dist="76200" dir="6000000" sx="98000" sy="98000" algn="tl" rotWithShape="0">
                        <a:prstClr val="black">
                          <a:alpha val="23000"/>
                        </a:prstClr>
                      </a:outerShdw>
                    </a:effectLst>
                    <a:latin typeface="方正兰亭粗黑_GBK" panose="02000000000000000000" pitchFamily="2" charset="-122"/>
                    <a:ea typeface="方正兰亭粗黑_GBK" panose="02000000000000000000" pitchFamily="2" charset="-122"/>
                  </a:defRPr>
                </a:lvl1pPr>
                <a:lvl2pPr marL="742950" indent="-285750">
                  <a:spcBef>
                    <a:spcPct val="20000"/>
                  </a:spcBef>
                  <a:buFont typeface="Arial" panose="020B0604020202020204" pitchFamily="34" charset="0"/>
                  <a:buChar char="–"/>
                  <a:defRPr sz="2800">
                    <a:latin typeface="Calibri" panose="020F0502020204030204" pitchFamily="34" charset="0"/>
                  </a:defRPr>
                </a:lvl2pPr>
                <a:lvl3pPr marL="1143000" indent="-228600">
                  <a:spcBef>
                    <a:spcPct val="20000"/>
                  </a:spcBef>
                  <a:buFont typeface="Arial" panose="020B0604020202020204" pitchFamily="34" charset="0"/>
                  <a:buChar char="•"/>
                  <a:defRPr sz="2400">
                    <a:latin typeface="Calibri" panose="020F0502020204030204" pitchFamily="34" charset="0"/>
                  </a:defRPr>
                </a:lvl3pPr>
                <a:lvl4pPr marL="1600200" indent="-228600">
                  <a:spcBef>
                    <a:spcPct val="20000"/>
                  </a:spcBef>
                  <a:buFont typeface="Arial" panose="020B0604020202020204" pitchFamily="34" charset="0"/>
                  <a:buChar char="–"/>
                  <a:defRPr sz="2000">
                    <a:latin typeface="Calibri" panose="020F0502020204030204" pitchFamily="34" charset="0"/>
                  </a:defRPr>
                </a:lvl4pPr>
                <a:lvl5pPr marL="2057400" indent="-228600">
                  <a:spcBef>
                    <a:spcPct val="20000"/>
                  </a:spcBef>
                  <a:buFont typeface="Arial" panose="020B0604020202020204" pitchFamily="34" charset="0"/>
                  <a:buChar char="»"/>
                  <a:defRPr sz="2000">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9pPr>
              </a:lstStyle>
              <a:p>
                <a:r>
                  <a:rPr lang="zh-CN" altLang="en-US" sz="1800" dirty="0" smtClean="0">
                    <a:solidFill>
                      <a:schemeClr val="tx1">
                        <a:lumMod val="75000"/>
                        <a:lumOff val="25000"/>
                      </a:schemeClr>
                    </a:solidFill>
                    <a:effectLst/>
                  </a:rPr>
                  <a:t>文字</a:t>
                </a:r>
                <a:endParaRPr lang="zh-CN" altLang="en-US" sz="1800" dirty="0">
                  <a:solidFill>
                    <a:schemeClr val="tx1">
                      <a:lumMod val="75000"/>
                      <a:lumOff val="25000"/>
                    </a:schemeClr>
                  </a:solidFill>
                  <a:effectLst/>
                </a:endParaRPr>
              </a:p>
            </p:txBody>
          </p:sp>
        </p:grpSp>
      </p:gr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Shape 251"/>
          <p:cNvSpPr>
            <a:spLocks noChangeArrowheads="1"/>
          </p:cNvSpPr>
          <p:nvPr/>
        </p:nvSpPr>
        <p:spPr bwMode="auto">
          <a:xfrm>
            <a:off x="2819038" y="1298136"/>
            <a:ext cx="1702223"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lvl1pPr>
              <a:defRPr sz="5000">
                <a:solidFill>
                  <a:schemeClr val="tx1"/>
                </a:solidFill>
                <a:latin typeface="Helvetica Light"/>
                <a:ea typeface="Helvetica Light"/>
                <a:cs typeface="Helvetica Light"/>
                <a:sym typeface="Helvetica Light"/>
              </a:defRPr>
            </a:lvl1pPr>
            <a:lvl2pPr marL="742950" indent="-285750">
              <a:defRPr sz="5000">
                <a:solidFill>
                  <a:schemeClr val="tx1"/>
                </a:solidFill>
                <a:latin typeface="Helvetica Light"/>
                <a:ea typeface="Helvetica Light"/>
                <a:cs typeface="Helvetica Light"/>
                <a:sym typeface="Helvetica Light"/>
              </a:defRPr>
            </a:lvl2pPr>
            <a:lvl3pPr marL="1143000" indent="-228600">
              <a:defRPr sz="5000">
                <a:solidFill>
                  <a:schemeClr val="tx1"/>
                </a:solidFill>
                <a:latin typeface="Helvetica Light"/>
                <a:ea typeface="Helvetica Light"/>
                <a:cs typeface="Helvetica Light"/>
                <a:sym typeface="Helvetica Light"/>
              </a:defRPr>
            </a:lvl3pPr>
            <a:lvl4pPr marL="1600200" indent="-228600">
              <a:defRPr sz="5000">
                <a:solidFill>
                  <a:schemeClr val="tx1"/>
                </a:solidFill>
                <a:latin typeface="Helvetica Light"/>
                <a:ea typeface="Helvetica Light"/>
                <a:cs typeface="Helvetica Light"/>
                <a:sym typeface="Helvetica Light"/>
              </a:defRPr>
            </a:lvl4pPr>
            <a:lvl5pPr marL="2057400" indent="-228600">
              <a:defRPr sz="5000">
                <a:solidFill>
                  <a:schemeClr val="tx1"/>
                </a:solidFill>
                <a:latin typeface="Helvetica Light"/>
                <a:ea typeface="Helvetica Light"/>
                <a:cs typeface="Helvetica Light"/>
                <a:sym typeface="Helvetica Light"/>
              </a:defRPr>
            </a:lvl5pPr>
            <a:lvl6pPr marL="2514600" indent="-228600" defTabSz="825500" eaLnBrk="0" fontAlgn="base" hangingPunct="0">
              <a:spcBef>
                <a:spcPct val="0"/>
              </a:spcBef>
              <a:spcAft>
                <a:spcPct val="0"/>
              </a:spcAft>
              <a:buFont typeface="Arial" panose="020B0604020202020204" pitchFamily="34" charset="0"/>
              <a:defRPr sz="5000">
                <a:solidFill>
                  <a:schemeClr val="tx1"/>
                </a:solidFill>
                <a:latin typeface="Helvetica Light"/>
                <a:ea typeface="Helvetica Light"/>
                <a:cs typeface="Helvetica Light"/>
                <a:sym typeface="Helvetica Light"/>
              </a:defRPr>
            </a:lvl6pPr>
            <a:lvl7pPr marL="2971800" indent="-228600" defTabSz="825500" eaLnBrk="0" fontAlgn="base" hangingPunct="0">
              <a:spcBef>
                <a:spcPct val="0"/>
              </a:spcBef>
              <a:spcAft>
                <a:spcPct val="0"/>
              </a:spcAft>
              <a:buFont typeface="Arial" panose="020B0604020202020204" pitchFamily="34" charset="0"/>
              <a:defRPr sz="5000">
                <a:solidFill>
                  <a:schemeClr val="tx1"/>
                </a:solidFill>
                <a:latin typeface="Helvetica Light"/>
                <a:ea typeface="Helvetica Light"/>
                <a:cs typeface="Helvetica Light"/>
                <a:sym typeface="Helvetica Light"/>
              </a:defRPr>
            </a:lvl7pPr>
            <a:lvl8pPr marL="3429000" indent="-228600" defTabSz="825500" eaLnBrk="0" fontAlgn="base" hangingPunct="0">
              <a:spcBef>
                <a:spcPct val="0"/>
              </a:spcBef>
              <a:spcAft>
                <a:spcPct val="0"/>
              </a:spcAft>
              <a:buFont typeface="Arial" panose="020B0604020202020204" pitchFamily="34" charset="0"/>
              <a:defRPr sz="5000">
                <a:solidFill>
                  <a:schemeClr val="tx1"/>
                </a:solidFill>
                <a:latin typeface="Helvetica Light"/>
                <a:ea typeface="Helvetica Light"/>
                <a:cs typeface="Helvetica Light"/>
                <a:sym typeface="Helvetica Light"/>
              </a:defRPr>
            </a:lvl8pPr>
            <a:lvl9pPr marL="3886200" indent="-228600" defTabSz="825500" eaLnBrk="0" fontAlgn="base" hangingPunct="0">
              <a:spcBef>
                <a:spcPct val="0"/>
              </a:spcBef>
              <a:spcAft>
                <a:spcPct val="0"/>
              </a:spcAft>
              <a:buFont typeface="Arial" panose="020B0604020202020204" pitchFamily="34" charset="0"/>
              <a:defRPr sz="5000">
                <a:solidFill>
                  <a:schemeClr val="tx1"/>
                </a:solidFill>
                <a:latin typeface="Helvetica Light"/>
                <a:ea typeface="Helvetica Light"/>
                <a:cs typeface="Helvetica Light"/>
                <a:sym typeface="Helvetica Light"/>
              </a:defRPr>
            </a:lvl9pPr>
          </a:lstStyle>
          <a:p>
            <a:pPr algn="ctr"/>
            <a:r>
              <a:rPr lang="zh-CN" altLang="en-US" sz="2000" dirty="0" smtClean="0">
                <a:solidFill>
                  <a:srgbClr val="9BC742"/>
                </a:solidFill>
                <a:latin typeface="方正兰亭粗黑_GBK" panose="02000000000000000000" pitchFamily="2" charset="-122"/>
                <a:ea typeface="方正兰亭粗黑_GBK" panose="02000000000000000000" pitchFamily="2" charset="-122"/>
              </a:rPr>
              <a:t>添加</a:t>
            </a:r>
            <a:r>
              <a:rPr lang="zh-CN" altLang="en-US" sz="2000" dirty="0">
                <a:solidFill>
                  <a:srgbClr val="9BC742"/>
                </a:solidFill>
                <a:latin typeface="方正兰亭粗黑_GBK" panose="02000000000000000000" pitchFamily="2" charset="-122"/>
                <a:ea typeface="方正兰亭粗黑_GBK" panose="02000000000000000000" pitchFamily="2" charset="-122"/>
              </a:rPr>
              <a:t>标题</a:t>
            </a:r>
            <a:endParaRPr lang="zh-CN" altLang="en-US" sz="2000" dirty="0">
              <a:solidFill>
                <a:srgbClr val="9BC742"/>
              </a:solidFill>
              <a:latin typeface="方正兰亭粗黑_GBK" panose="02000000000000000000" pitchFamily="2" charset="-122"/>
              <a:ea typeface="方正兰亭粗黑_GBK" panose="02000000000000000000" pitchFamily="2" charset="-122"/>
            </a:endParaRPr>
          </a:p>
        </p:txBody>
      </p:sp>
      <p:grpSp>
        <p:nvGrpSpPr>
          <p:cNvPr id="2" name="组合 1"/>
          <p:cNvGrpSpPr/>
          <p:nvPr/>
        </p:nvGrpSpPr>
        <p:grpSpPr>
          <a:xfrm>
            <a:off x="971750" y="2188716"/>
            <a:ext cx="7200500" cy="746181"/>
            <a:chOff x="971750" y="2188716"/>
            <a:chExt cx="7200500" cy="746181"/>
          </a:xfrm>
        </p:grpSpPr>
        <p:sp>
          <p:nvSpPr>
            <p:cNvPr id="4" name="Shape 237"/>
            <p:cNvSpPr/>
            <p:nvPr/>
          </p:nvSpPr>
          <p:spPr bwMode="auto">
            <a:xfrm>
              <a:off x="971750" y="2188716"/>
              <a:ext cx="1802601" cy="373654"/>
            </a:xfrm>
            <a:custGeom>
              <a:avLst/>
              <a:gdLst>
                <a:gd name="T0" fmla="*/ 0 w 21600"/>
                <a:gd name="T1" fmla="*/ 35137835 h 21278"/>
                <a:gd name="T2" fmla="*/ 413135568 w 21600"/>
                <a:gd name="T3" fmla="*/ 16499 h 21278"/>
                <a:gd name="T4" fmla="*/ 805826822 w 21600"/>
                <a:gd name="T5" fmla="*/ 35137835 h 21278"/>
                <a:gd name="T6" fmla="*/ 0 60000 65536"/>
                <a:gd name="T7" fmla="*/ 0 60000 65536"/>
                <a:gd name="T8" fmla="*/ 0 60000 65536"/>
              </a:gdLst>
              <a:ahLst/>
              <a:cxnLst>
                <a:cxn ang="T6">
                  <a:pos x="T0" y="T1"/>
                </a:cxn>
                <a:cxn ang="T7">
                  <a:pos x="T2" y="T3"/>
                </a:cxn>
                <a:cxn ang="T8">
                  <a:pos x="T4" y="T5"/>
                </a:cxn>
              </a:cxnLst>
              <a:rect l="0" t="0" r="r" b="b"/>
              <a:pathLst>
                <a:path w="21600" h="21278" extrusionOk="0">
                  <a:moveTo>
                    <a:pt x="0" y="21278"/>
                  </a:moveTo>
                  <a:cubicBezTo>
                    <a:pt x="2525" y="7652"/>
                    <a:pt x="6677" y="-322"/>
                    <a:pt x="11074" y="10"/>
                  </a:cubicBezTo>
                  <a:cubicBezTo>
                    <a:pt x="15279" y="328"/>
                    <a:pt x="19191" y="8232"/>
                    <a:pt x="21600" y="21278"/>
                  </a:cubicBezTo>
                </a:path>
              </a:pathLst>
            </a:custGeom>
            <a:noFill/>
            <a:ln w="142875" cap="flat" cmpd="sng">
              <a:solidFill>
                <a:srgbClr val="6FB5BC"/>
              </a:solidFill>
              <a:round/>
            </a:ln>
            <a:extLst>
              <a:ext uri="{909E8E84-426E-40DD-AFC4-6F175D3DCCD1}">
                <a14:hiddenFill xmlns:a14="http://schemas.microsoft.com/office/drawing/2010/main">
                  <a:solidFill>
                    <a:srgbClr val="FFFFFF"/>
                  </a:solidFill>
                </a14:hiddenFill>
              </a:ext>
            </a:extLst>
          </p:spPr>
          <p:txBody>
            <a:bodyPr lIns="0" tIns="0" rIns="0" bIns="0" anchor="ctr"/>
            <a:lstStyle/>
            <a:p>
              <a:endParaRPr lang="zh-CN" altLang="en-US"/>
            </a:p>
          </p:txBody>
        </p:sp>
        <p:sp>
          <p:nvSpPr>
            <p:cNvPr id="5" name="Shape 238"/>
            <p:cNvSpPr/>
            <p:nvPr/>
          </p:nvSpPr>
          <p:spPr bwMode="auto">
            <a:xfrm rot="10800000" flipH="1">
              <a:off x="2768849" y="2561243"/>
              <a:ext cx="1802602" cy="373654"/>
            </a:xfrm>
            <a:custGeom>
              <a:avLst/>
              <a:gdLst>
                <a:gd name="T0" fmla="*/ 0 w 21600"/>
                <a:gd name="T1" fmla="*/ 35137835 h 21278"/>
                <a:gd name="T2" fmla="*/ 413135667 w 21600"/>
                <a:gd name="T3" fmla="*/ 16499 h 21278"/>
                <a:gd name="T4" fmla="*/ 805827208 w 21600"/>
                <a:gd name="T5" fmla="*/ 35137835 h 21278"/>
                <a:gd name="T6" fmla="*/ 0 60000 65536"/>
                <a:gd name="T7" fmla="*/ 0 60000 65536"/>
                <a:gd name="T8" fmla="*/ 0 60000 65536"/>
              </a:gdLst>
              <a:ahLst/>
              <a:cxnLst>
                <a:cxn ang="T6">
                  <a:pos x="T0" y="T1"/>
                </a:cxn>
                <a:cxn ang="T7">
                  <a:pos x="T2" y="T3"/>
                </a:cxn>
                <a:cxn ang="T8">
                  <a:pos x="T4" y="T5"/>
                </a:cxn>
              </a:cxnLst>
              <a:rect l="0" t="0" r="r" b="b"/>
              <a:pathLst>
                <a:path w="21600" h="21278" extrusionOk="0">
                  <a:moveTo>
                    <a:pt x="0" y="21278"/>
                  </a:moveTo>
                  <a:cubicBezTo>
                    <a:pt x="2525" y="7652"/>
                    <a:pt x="6677" y="-322"/>
                    <a:pt x="11074" y="10"/>
                  </a:cubicBezTo>
                  <a:cubicBezTo>
                    <a:pt x="15279" y="328"/>
                    <a:pt x="19191" y="8232"/>
                    <a:pt x="21600" y="21278"/>
                  </a:cubicBezTo>
                </a:path>
              </a:pathLst>
            </a:custGeom>
            <a:noFill/>
            <a:ln w="142875" cap="flat" cmpd="sng">
              <a:solidFill>
                <a:srgbClr val="9BC742"/>
              </a:solidFill>
              <a:round/>
            </a:ln>
            <a:extLst>
              <a:ext uri="{909E8E84-426E-40DD-AFC4-6F175D3DCCD1}">
                <a14:hiddenFill xmlns:a14="http://schemas.microsoft.com/office/drawing/2010/main">
                  <a:solidFill>
                    <a:srgbClr val="FFFFFF"/>
                  </a:solidFill>
                </a14:hiddenFill>
              </a:ext>
            </a:extLst>
          </p:spPr>
          <p:txBody>
            <a:bodyPr lIns="0" tIns="0" rIns="0" bIns="0" anchor="ctr"/>
            <a:lstStyle/>
            <a:p>
              <a:endParaRPr lang="zh-CN" altLang="en-US"/>
            </a:p>
          </p:txBody>
        </p:sp>
        <p:sp>
          <p:nvSpPr>
            <p:cNvPr id="6" name="Shape 239"/>
            <p:cNvSpPr/>
            <p:nvPr/>
          </p:nvSpPr>
          <p:spPr bwMode="auto">
            <a:xfrm>
              <a:off x="4568891" y="2188716"/>
              <a:ext cx="1802601" cy="373654"/>
            </a:xfrm>
            <a:custGeom>
              <a:avLst/>
              <a:gdLst>
                <a:gd name="T0" fmla="*/ 0 w 21600"/>
                <a:gd name="T1" fmla="*/ 35137835 h 21278"/>
                <a:gd name="T2" fmla="*/ 413135568 w 21600"/>
                <a:gd name="T3" fmla="*/ 16499 h 21278"/>
                <a:gd name="T4" fmla="*/ 805826822 w 21600"/>
                <a:gd name="T5" fmla="*/ 35137835 h 21278"/>
                <a:gd name="T6" fmla="*/ 0 60000 65536"/>
                <a:gd name="T7" fmla="*/ 0 60000 65536"/>
                <a:gd name="T8" fmla="*/ 0 60000 65536"/>
              </a:gdLst>
              <a:ahLst/>
              <a:cxnLst>
                <a:cxn ang="T6">
                  <a:pos x="T0" y="T1"/>
                </a:cxn>
                <a:cxn ang="T7">
                  <a:pos x="T2" y="T3"/>
                </a:cxn>
                <a:cxn ang="T8">
                  <a:pos x="T4" y="T5"/>
                </a:cxn>
              </a:cxnLst>
              <a:rect l="0" t="0" r="r" b="b"/>
              <a:pathLst>
                <a:path w="21600" h="21278" extrusionOk="0">
                  <a:moveTo>
                    <a:pt x="0" y="21278"/>
                  </a:moveTo>
                  <a:cubicBezTo>
                    <a:pt x="2525" y="7652"/>
                    <a:pt x="6677" y="-322"/>
                    <a:pt x="11074" y="10"/>
                  </a:cubicBezTo>
                  <a:cubicBezTo>
                    <a:pt x="15279" y="328"/>
                    <a:pt x="19191" y="8232"/>
                    <a:pt x="21600" y="21278"/>
                  </a:cubicBezTo>
                </a:path>
              </a:pathLst>
            </a:custGeom>
            <a:noFill/>
            <a:ln w="142875" cap="flat" cmpd="sng">
              <a:solidFill>
                <a:srgbClr val="6FB5BC"/>
              </a:solidFill>
              <a:round/>
            </a:ln>
            <a:extLst>
              <a:ext uri="{909E8E84-426E-40DD-AFC4-6F175D3DCCD1}">
                <a14:hiddenFill xmlns:a14="http://schemas.microsoft.com/office/drawing/2010/main">
                  <a:solidFill>
                    <a:srgbClr val="FFFFFF"/>
                  </a:solidFill>
                </a14:hiddenFill>
              </a:ext>
            </a:extLst>
          </p:spPr>
          <p:txBody>
            <a:bodyPr lIns="0" tIns="0" rIns="0" bIns="0" anchor="ctr"/>
            <a:lstStyle/>
            <a:p>
              <a:endParaRPr lang="zh-CN" altLang="en-US" dirty="0"/>
            </a:p>
          </p:txBody>
        </p:sp>
        <p:sp>
          <p:nvSpPr>
            <p:cNvPr id="7" name="Shape 240"/>
            <p:cNvSpPr/>
            <p:nvPr/>
          </p:nvSpPr>
          <p:spPr bwMode="auto">
            <a:xfrm rot="10800000" flipH="1">
              <a:off x="6369648" y="2561243"/>
              <a:ext cx="1802602" cy="373654"/>
            </a:xfrm>
            <a:custGeom>
              <a:avLst/>
              <a:gdLst>
                <a:gd name="T0" fmla="*/ 0 w 21600"/>
                <a:gd name="T1" fmla="*/ 35137835 h 21278"/>
                <a:gd name="T2" fmla="*/ 413135667 w 21600"/>
                <a:gd name="T3" fmla="*/ 16499 h 21278"/>
                <a:gd name="T4" fmla="*/ 805827208 w 21600"/>
                <a:gd name="T5" fmla="*/ 35137835 h 21278"/>
                <a:gd name="T6" fmla="*/ 0 60000 65536"/>
                <a:gd name="T7" fmla="*/ 0 60000 65536"/>
                <a:gd name="T8" fmla="*/ 0 60000 65536"/>
              </a:gdLst>
              <a:ahLst/>
              <a:cxnLst>
                <a:cxn ang="T6">
                  <a:pos x="T0" y="T1"/>
                </a:cxn>
                <a:cxn ang="T7">
                  <a:pos x="T2" y="T3"/>
                </a:cxn>
                <a:cxn ang="T8">
                  <a:pos x="T4" y="T5"/>
                </a:cxn>
              </a:cxnLst>
              <a:rect l="0" t="0" r="r" b="b"/>
              <a:pathLst>
                <a:path w="21600" h="21278" extrusionOk="0">
                  <a:moveTo>
                    <a:pt x="0" y="21278"/>
                  </a:moveTo>
                  <a:cubicBezTo>
                    <a:pt x="2525" y="7652"/>
                    <a:pt x="6677" y="-322"/>
                    <a:pt x="11074" y="10"/>
                  </a:cubicBezTo>
                  <a:cubicBezTo>
                    <a:pt x="15279" y="328"/>
                    <a:pt x="19191" y="8232"/>
                    <a:pt x="21600" y="21278"/>
                  </a:cubicBezTo>
                </a:path>
              </a:pathLst>
            </a:custGeom>
            <a:noFill/>
            <a:ln w="142875" cap="flat" cmpd="sng">
              <a:solidFill>
                <a:srgbClr val="9BC742"/>
              </a:solidFill>
              <a:round/>
            </a:ln>
            <a:extLst>
              <a:ext uri="{909E8E84-426E-40DD-AFC4-6F175D3DCCD1}">
                <a14:hiddenFill xmlns:a14="http://schemas.microsoft.com/office/drawing/2010/main">
                  <a:solidFill>
                    <a:srgbClr val="FFFFFF"/>
                  </a:solidFill>
                </a14:hiddenFill>
              </a:ext>
            </a:extLst>
          </p:spPr>
          <p:txBody>
            <a:bodyPr lIns="0" tIns="0" rIns="0" bIns="0" anchor="ctr"/>
            <a:lstStyle/>
            <a:p>
              <a:endParaRPr lang="zh-CN" altLang="en-US"/>
            </a:p>
          </p:txBody>
        </p:sp>
      </p:grpSp>
      <p:grpSp>
        <p:nvGrpSpPr>
          <p:cNvPr id="3" name="组合 2"/>
          <p:cNvGrpSpPr/>
          <p:nvPr/>
        </p:nvGrpSpPr>
        <p:grpSpPr>
          <a:xfrm>
            <a:off x="1457363" y="2394464"/>
            <a:ext cx="908035" cy="908035"/>
            <a:chOff x="1431254" y="2394464"/>
            <a:chExt cx="908035" cy="908035"/>
          </a:xfrm>
        </p:grpSpPr>
        <p:sp>
          <p:nvSpPr>
            <p:cNvPr id="8" name="Shape 242"/>
            <p:cNvSpPr/>
            <p:nvPr/>
          </p:nvSpPr>
          <p:spPr bwMode="auto">
            <a:xfrm>
              <a:off x="1431254" y="2394464"/>
              <a:ext cx="908035" cy="908035"/>
            </a:xfrm>
            <a:custGeom>
              <a:avLst/>
              <a:gdLst>
                <a:gd name="T0" fmla="*/ 191603403 w 19679"/>
                <a:gd name="T1" fmla="*/ 32876933 h 19679"/>
                <a:gd name="T2" fmla="*/ 191603403 w 19679"/>
                <a:gd name="T3" fmla="*/ 191603403 h 19679"/>
                <a:gd name="T4" fmla="*/ 32876933 w 19679"/>
                <a:gd name="T5" fmla="*/ 191603403 h 19679"/>
                <a:gd name="T6" fmla="*/ 32876933 w 19679"/>
                <a:gd name="T7" fmla="*/ 32876933 h 19679"/>
                <a:gd name="T8" fmla="*/ 191603403 w 19679"/>
                <a:gd name="T9" fmla="*/ 32876933 h 1967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bg1">
                <a:lumMod val="85000"/>
              </a:schemeClr>
            </a:solidFill>
            <a:ln>
              <a:noFill/>
            </a:ln>
          </p:spPr>
          <p:txBody>
            <a:bodyPr lIns="0" tIns="0" rIns="0" bIns="0" anchor="ctr"/>
            <a:lstStyle/>
            <a:p>
              <a:endParaRPr lang="zh-CN" altLang="en-US"/>
            </a:p>
          </p:txBody>
        </p:sp>
        <p:sp>
          <p:nvSpPr>
            <p:cNvPr id="16" name="Freeform 6"/>
            <p:cNvSpPr>
              <a:spLocks noEditPoints="1" noChangeArrowheads="1"/>
            </p:cNvSpPr>
            <p:nvPr/>
          </p:nvSpPr>
          <p:spPr bwMode="auto">
            <a:xfrm>
              <a:off x="1712443" y="2652335"/>
              <a:ext cx="351829" cy="349086"/>
            </a:xfrm>
            <a:custGeom>
              <a:avLst/>
              <a:gdLst>
                <a:gd name="T0" fmla="*/ 523016348 w 670"/>
                <a:gd name="T1" fmla="*/ 162409362 h 665"/>
                <a:gd name="T2" fmla="*/ 500855298 w 670"/>
                <a:gd name="T3" fmla="*/ 177173959 h 665"/>
                <a:gd name="T4" fmla="*/ 474260093 w 670"/>
                <a:gd name="T5" fmla="*/ 171268606 h 665"/>
                <a:gd name="T6" fmla="*/ 459485654 w 670"/>
                <a:gd name="T7" fmla="*/ 149121102 h 665"/>
                <a:gd name="T8" fmla="*/ 463918593 w 670"/>
                <a:gd name="T9" fmla="*/ 122545798 h 665"/>
                <a:gd name="T10" fmla="*/ 489034531 w 670"/>
                <a:gd name="T11" fmla="*/ 107781200 h 665"/>
                <a:gd name="T12" fmla="*/ 512674849 w 670"/>
                <a:gd name="T13" fmla="*/ 113686553 h 665"/>
                <a:gd name="T14" fmla="*/ 530404176 w 670"/>
                <a:gd name="T15" fmla="*/ 134356504 h 665"/>
                <a:gd name="T16" fmla="*/ 985456890 w 670"/>
                <a:gd name="T17" fmla="*/ 643733308 h 665"/>
                <a:gd name="T18" fmla="*/ 774183023 w 670"/>
                <a:gd name="T19" fmla="*/ 637826740 h 665"/>
                <a:gd name="T20" fmla="*/ 760885421 w 670"/>
                <a:gd name="T21" fmla="*/ 652591338 h 665"/>
                <a:gd name="T22" fmla="*/ 819983176 w 670"/>
                <a:gd name="T23" fmla="*/ 724937989 h 665"/>
                <a:gd name="T24" fmla="*/ 715084053 w 670"/>
                <a:gd name="T25" fmla="*/ 807619008 h 665"/>
                <a:gd name="T26" fmla="*/ 564384777 w 670"/>
                <a:gd name="T27" fmla="*/ 854865478 h 665"/>
                <a:gd name="T28" fmla="*/ 685535175 w 670"/>
                <a:gd name="T29" fmla="*/ 493134653 h 665"/>
                <a:gd name="T30" fmla="*/ 704742553 w 670"/>
                <a:gd name="T31" fmla="*/ 473941040 h 665"/>
                <a:gd name="T32" fmla="*/ 707697441 w 670"/>
                <a:gd name="T33" fmla="*/ 382400776 h 665"/>
                <a:gd name="T34" fmla="*/ 692923002 w 670"/>
                <a:gd name="T35" fmla="*/ 361730825 h 665"/>
                <a:gd name="T36" fmla="*/ 564384777 w 670"/>
                <a:gd name="T37" fmla="*/ 354347919 h 665"/>
                <a:gd name="T38" fmla="*/ 605753206 w 670"/>
                <a:gd name="T39" fmla="*/ 228849444 h 665"/>
                <a:gd name="T40" fmla="*/ 635302083 w 670"/>
                <a:gd name="T41" fmla="*/ 162409362 h 665"/>
                <a:gd name="T42" fmla="*/ 627915472 w 670"/>
                <a:gd name="T43" fmla="*/ 100398293 h 665"/>
                <a:gd name="T44" fmla="*/ 604276370 w 670"/>
                <a:gd name="T45" fmla="*/ 51675485 h 665"/>
                <a:gd name="T46" fmla="*/ 562907941 w 670"/>
                <a:gd name="T47" fmla="*/ 17717274 h 665"/>
                <a:gd name="T48" fmla="*/ 508241910 w 670"/>
                <a:gd name="T49" fmla="*/ 0 h 665"/>
                <a:gd name="T50" fmla="*/ 452099042 w 670"/>
                <a:gd name="T51" fmla="*/ 7381691 h 665"/>
                <a:gd name="T52" fmla="*/ 404820838 w 670"/>
                <a:gd name="T53" fmla="*/ 32481872 h 665"/>
                <a:gd name="T54" fmla="*/ 370839021 w 670"/>
                <a:gd name="T55" fmla="*/ 73822989 h 665"/>
                <a:gd name="T56" fmla="*/ 353109695 w 670"/>
                <a:gd name="T57" fmla="*/ 126974813 h 665"/>
                <a:gd name="T58" fmla="*/ 363452410 w 670"/>
                <a:gd name="T59" fmla="*/ 196367572 h 665"/>
                <a:gd name="T60" fmla="*/ 407775726 w 670"/>
                <a:gd name="T61" fmla="*/ 252473287 h 665"/>
                <a:gd name="T62" fmla="*/ 311741266 w 670"/>
                <a:gd name="T63" fmla="*/ 355824257 h 665"/>
                <a:gd name="T64" fmla="*/ 289580216 w 670"/>
                <a:gd name="T65" fmla="*/ 370588855 h 665"/>
                <a:gd name="T66" fmla="*/ 282192389 w 670"/>
                <a:gd name="T67" fmla="*/ 462129119 h 665"/>
                <a:gd name="T68" fmla="*/ 292535103 w 670"/>
                <a:gd name="T69" fmla="*/ 485752961 h 665"/>
                <a:gd name="T70" fmla="*/ 316174205 w 670"/>
                <a:gd name="T71" fmla="*/ 496087329 h 665"/>
                <a:gd name="T72" fmla="*/ 344245031 w 670"/>
                <a:gd name="T73" fmla="*/ 837148204 h 665"/>
                <a:gd name="T74" fmla="*/ 212751918 w 670"/>
                <a:gd name="T75" fmla="*/ 770708121 h 665"/>
                <a:gd name="T76" fmla="*/ 226049521 w 670"/>
                <a:gd name="T77" fmla="*/ 662926921 h 665"/>
                <a:gd name="T78" fmla="*/ 226049521 w 670"/>
                <a:gd name="T79" fmla="*/ 643733308 h 665"/>
                <a:gd name="T80" fmla="*/ 16252490 w 670"/>
                <a:gd name="T81" fmla="*/ 637826740 h 665"/>
                <a:gd name="T82" fmla="*/ 0 w 670"/>
                <a:gd name="T83" fmla="*/ 655544014 h 665"/>
                <a:gd name="T84" fmla="*/ 4432939 w 670"/>
                <a:gd name="T85" fmla="*/ 865201061 h 665"/>
                <a:gd name="T86" fmla="*/ 23639102 w 670"/>
                <a:gd name="T87" fmla="*/ 866677399 h 665"/>
                <a:gd name="T88" fmla="*/ 116718674 w 670"/>
                <a:gd name="T89" fmla="*/ 850436463 h 665"/>
                <a:gd name="T90" fmla="*/ 205365307 w 670"/>
                <a:gd name="T91" fmla="*/ 910971193 h 665"/>
                <a:gd name="T92" fmla="*/ 311741266 w 670"/>
                <a:gd name="T93" fmla="*/ 955263772 h 665"/>
                <a:gd name="T94" fmla="*/ 431414828 w 670"/>
                <a:gd name="T95" fmla="*/ 980363953 h 665"/>
                <a:gd name="T96" fmla="*/ 556998165 w 670"/>
                <a:gd name="T97" fmla="*/ 980363953 h 665"/>
                <a:gd name="T98" fmla="*/ 678148563 w 670"/>
                <a:gd name="T99" fmla="*/ 955263772 h 665"/>
                <a:gd name="T100" fmla="*/ 786002574 w 670"/>
                <a:gd name="T101" fmla="*/ 910971193 h 665"/>
                <a:gd name="T102" fmla="*/ 874649207 w 670"/>
                <a:gd name="T103" fmla="*/ 850436463 h 665"/>
                <a:gd name="T104" fmla="*/ 967727564 w 670"/>
                <a:gd name="T105" fmla="*/ 866677399 h 665"/>
                <a:gd name="T106" fmla="*/ 985456890 w 670"/>
                <a:gd name="T107" fmla="*/ 865201061 h 665"/>
                <a:gd name="T108" fmla="*/ 989889830 w 670"/>
                <a:gd name="T109" fmla="*/ 655544014 h 665"/>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670"/>
                <a:gd name="T166" fmla="*/ 0 h 665"/>
                <a:gd name="T167" fmla="*/ 670 w 670"/>
                <a:gd name="T168" fmla="*/ 665 h 665"/>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670" h="665">
                  <a:moveTo>
                    <a:pt x="359" y="96"/>
                  </a:moveTo>
                  <a:lnTo>
                    <a:pt x="359" y="101"/>
                  </a:lnTo>
                  <a:lnTo>
                    <a:pt x="357" y="105"/>
                  </a:lnTo>
                  <a:lnTo>
                    <a:pt x="354" y="110"/>
                  </a:lnTo>
                  <a:lnTo>
                    <a:pt x="352" y="113"/>
                  </a:lnTo>
                  <a:lnTo>
                    <a:pt x="347" y="116"/>
                  </a:lnTo>
                  <a:lnTo>
                    <a:pt x="344" y="118"/>
                  </a:lnTo>
                  <a:lnTo>
                    <a:pt x="339" y="120"/>
                  </a:lnTo>
                  <a:lnTo>
                    <a:pt x="334" y="120"/>
                  </a:lnTo>
                  <a:lnTo>
                    <a:pt x="331" y="120"/>
                  </a:lnTo>
                  <a:lnTo>
                    <a:pt x="326" y="118"/>
                  </a:lnTo>
                  <a:lnTo>
                    <a:pt x="321" y="116"/>
                  </a:lnTo>
                  <a:lnTo>
                    <a:pt x="317" y="113"/>
                  </a:lnTo>
                  <a:lnTo>
                    <a:pt x="314" y="110"/>
                  </a:lnTo>
                  <a:lnTo>
                    <a:pt x="312" y="105"/>
                  </a:lnTo>
                  <a:lnTo>
                    <a:pt x="311" y="101"/>
                  </a:lnTo>
                  <a:lnTo>
                    <a:pt x="311" y="96"/>
                  </a:lnTo>
                  <a:lnTo>
                    <a:pt x="311" y="91"/>
                  </a:lnTo>
                  <a:lnTo>
                    <a:pt x="312" y="86"/>
                  </a:lnTo>
                  <a:lnTo>
                    <a:pt x="314" y="83"/>
                  </a:lnTo>
                  <a:lnTo>
                    <a:pt x="317" y="80"/>
                  </a:lnTo>
                  <a:lnTo>
                    <a:pt x="321" y="77"/>
                  </a:lnTo>
                  <a:lnTo>
                    <a:pt x="326" y="73"/>
                  </a:lnTo>
                  <a:lnTo>
                    <a:pt x="331" y="73"/>
                  </a:lnTo>
                  <a:lnTo>
                    <a:pt x="334" y="72"/>
                  </a:lnTo>
                  <a:lnTo>
                    <a:pt x="339" y="73"/>
                  </a:lnTo>
                  <a:lnTo>
                    <a:pt x="344" y="73"/>
                  </a:lnTo>
                  <a:lnTo>
                    <a:pt x="347" y="77"/>
                  </a:lnTo>
                  <a:lnTo>
                    <a:pt x="352" y="80"/>
                  </a:lnTo>
                  <a:lnTo>
                    <a:pt x="354" y="83"/>
                  </a:lnTo>
                  <a:lnTo>
                    <a:pt x="357" y="86"/>
                  </a:lnTo>
                  <a:lnTo>
                    <a:pt x="359" y="91"/>
                  </a:lnTo>
                  <a:lnTo>
                    <a:pt x="359" y="96"/>
                  </a:lnTo>
                  <a:close/>
                  <a:moveTo>
                    <a:pt x="670" y="444"/>
                  </a:moveTo>
                  <a:lnTo>
                    <a:pt x="670" y="439"/>
                  </a:lnTo>
                  <a:lnTo>
                    <a:pt x="667" y="436"/>
                  </a:lnTo>
                  <a:lnTo>
                    <a:pt x="663" y="432"/>
                  </a:lnTo>
                  <a:lnTo>
                    <a:pt x="658" y="432"/>
                  </a:lnTo>
                  <a:lnTo>
                    <a:pt x="527" y="432"/>
                  </a:lnTo>
                  <a:lnTo>
                    <a:pt x="524" y="432"/>
                  </a:lnTo>
                  <a:lnTo>
                    <a:pt x="520" y="434"/>
                  </a:lnTo>
                  <a:lnTo>
                    <a:pt x="517" y="436"/>
                  </a:lnTo>
                  <a:lnTo>
                    <a:pt x="515" y="439"/>
                  </a:lnTo>
                  <a:lnTo>
                    <a:pt x="515" y="442"/>
                  </a:lnTo>
                  <a:lnTo>
                    <a:pt x="515" y="446"/>
                  </a:lnTo>
                  <a:lnTo>
                    <a:pt x="515" y="449"/>
                  </a:lnTo>
                  <a:lnTo>
                    <a:pt x="519" y="452"/>
                  </a:lnTo>
                  <a:lnTo>
                    <a:pt x="555" y="491"/>
                  </a:lnTo>
                  <a:lnTo>
                    <a:pt x="542" y="506"/>
                  </a:lnTo>
                  <a:lnTo>
                    <a:pt x="525" y="522"/>
                  </a:lnTo>
                  <a:lnTo>
                    <a:pt x="505" y="536"/>
                  </a:lnTo>
                  <a:lnTo>
                    <a:pt x="484" y="547"/>
                  </a:lnTo>
                  <a:lnTo>
                    <a:pt x="460" y="557"/>
                  </a:lnTo>
                  <a:lnTo>
                    <a:pt x="435" y="567"/>
                  </a:lnTo>
                  <a:lnTo>
                    <a:pt x="410" y="574"/>
                  </a:lnTo>
                  <a:lnTo>
                    <a:pt x="382" y="579"/>
                  </a:lnTo>
                  <a:lnTo>
                    <a:pt x="382" y="336"/>
                  </a:lnTo>
                  <a:lnTo>
                    <a:pt x="454" y="336"/>
                  </a:lnTo>
                  <a:lnTo>
                    <a:pt x="459" y="336"/>
                  </a:lnTo>
                  <a:lnTo>
                    <a:pt x="464" y="334"/>
                  </a:lnTo>
                  <a:lnTo>
                    <a:pt x="469" y="331"/>
                  </a:lnTo>
                  <a:lnTo>
                    <a:pt x="472" y="329"/>
                  </a:lnTo>
                  <a:lnTo>
                    <a:pt x="474" y="326"/>
                  </a:lnTo>
                  <a:lnTo>
                    <a:pt x="477" y="321"/>
                  </a:lnTo>
                  <a:lnTo>
                    <a:pt x="479" y="316"/>
                  </a:lnTo>
                  <a:lnTo>
                    <a:pt x="479" y="313"/>
                  </a:lnTo>
                  <a:lnTo>
                    <a:pt x="479" y="264"/>
                  </a:lnTo>
                  <a:lnTo>
                    <a:pt x="479" y="259"/>
                  </a:lnTo>
                  <a:lnTo>
                    <a:pt x="477" y="255"/>
                  </a:lnTo>
                  <a:lnTo>
                    <a:pt x="474" y="251"/>
                  </a:lnTo>
                  <a:lnTo>
                    <a:pt x="472" y="248"/>
                  </a:lnTo>
                  <a:lnTo>
                    <a:pt x="469" y="245"/>
                  </a:lnTo>
                  <a:lnTo>
                    <a:pt x="464" y="241"/>
                  </a:lnTo>
                  <a:lnTo>
                    <a:pt x="459" y="241"/>
                  </a:lnTo>
                  <a:lnTo>
                    <a:pt x="454" y="240"/>
                  </a:lnTo>
                  <a:lnTo>
                    <a:pt x="382" y="240"/>
                  </a:lnTo>
                  <a:lnTo>
                    <a:pt x="382" y="180"/>
                  </a:lnTo>
                  <a:lnTo>
                    <a:pt x="392" y="171"/>
                  </a:lnTo>
                  <a:lnTo>
                    <a:pt x="402" y="165"/>
                  </a:lnTo>
                  <a:lnTo>
                    <a:pt x="410" y="155"/>
                  </a:lnTo>
                  <a:lnTo>
                    <a:pt x="417" y="145"/>
                  </a:lnTo>
                  <a:lnTo>
                    <a:pt x="422" y="133"/>
                  </a:lnTo>
                  <a:lnTo>
                    <a:pt x="427" y="121"/>
                  </a:lnTo>
                  <a:lnTo>
                    <a:pt x="430" y="110"/>
                  </a:lnTo>
                  <a:lnTo>
                    <a:pt x="430" y="96"/>
                  </a:lnTo>
                  <a:lnTo>
                    <a:pt x="430" y="86"/>
                  </a:lnTo>
                  <a:lnTo>
                    <a:pt x="429" y="77"/>
                  </a:lnTo>
                  <a:lnTo>
                    <a:pt x="425" y="68"/>
                  </a:lnTo>
                  <a:lnTo>
                    <a:pt x="424" y="58"/>
                  </a:lnTo>
                  <a:lnTo>
                    <a:pt x="419" y="50"/>
                  </a:lnTo>
                  <a:lnTo>
                    <a:pt x="414" y="42"/>
                  </a:lnTo>
                  <a:lnTo>
                    <a:pt x="409" y="35"/>
                  </a:lnTo>
                  <a:lnTo>
                    <a:pt x="402" y="28"/>
                  </a:lnTo>
                  <a:lnTo>
                    <a:pt x="396" y="22"/>
                  </a:lnTo>
                  <a:lnTo>
                    <a:pt x="389" y="17"/>
                  </a:lnTo>
                  <a:lnTo>
                    <a:pt x="381" y="12"/>
                  </a:lnTo>
                  <a:lnTo>
                    <a:pt x="372" y="8"/>
                  </a:lnTo>
                  <a:lnTo>
                    <a:pt x="364" y="5"/>
                  </a:lnTo>
                  <a:lnTo>
                    <a:pt x="354" y="2"/>
                  </a:lnTo>
                  <a:lnTo>
                    <a:pt x="344" y="0"/>
                  </a:lnTo>
                  <a:lnTo>
                    <a:pt x="334" y="0"/>
                  </a:lnTo>
                  <a:lnTo>
                    <a:pt x="326" y="0"/>
                  </a:lnTo>
                  <a:lnTo>
                    <a:pt x="316" y="2"/>
                  </a:lnTo>
                  <a:lnTo>
                    <a:pt x="306" y="5"/>
                  </a:lnTo>
                  <a:lnTo>
                    <a:pt x="297" y="8"/>
                  </a:lnTo>
                  <a:lnTo>
                    <a:pt x="289" y="12"/>
                  </a:lnTo>
                  <a:lnTo>
                    <a:pt x="281" y="17"/>
                  </a:lnTo>
                  <a:lnTo>
                    <a:pt x="274" y="22"/>
                  </a:lnTo>
                  <a:lnTo>
                    <a:pt x="267" y="28"/>
                  </a:lnTo>
                  <a:lnTo>
                    <a:pt x="261" y="35"/>
                  </a:lnTo>
                  <a:lnTo>
                    <a:pt x="256" y="42"/>
                  </a:lnTo>
                  <a:lnTo>
                    <a:pt x="251" y="50"/>
                  </a:lnTo>
                  <a:lnTo>
                    <a:pt x="246" y="58"/>
                  </a:lnTo>
                  <a:lnTo>
                    <a:pt x="242" y="68"/>
                  </a:lnTo>
                  <a:lnTo>
                    <a:pt x="241" y="77"/>
                  </a:lnTo>
                  <a:lnTo>
                    <a:pt x="239" y="86"/>
                  </a:lnTo>
                  <a:lnTo>
                    <a:pt x="239" y="96"/>
                  </a:lnTo>
                  <a:lnTo>
                    <a:pt x="239" y="110"/>
                  </a:lnTo>
                  <a:lnTo>
                    <a:pt x="242" y="121"/>
                  </a:lnTo>
                  <a:lnTo>
                    <a:pt x="246" y="133"/>
                  </a:lnTo>
                  <a:lnTo>
                    <a:pt x="252" y="145"/>
                  </a:lnTo>
                  <a:lnTo>
                    <a:pt x="259" y="155"/>
                  </a:lnTo>
                  <a:lnTo>
                    <a:pt x="267" y="165"/>
                  </a:lnTo>
                  <a:lnTo>
                    <a:pt x="276" y="171"/>
                  </a:lnTo>
                  <a:lnTo>
                    <a:pt x="287" y="180"/>
                  </a:lnTo>
                  <a:lnTo>
                    <a:pt x="287" y="240"/>
                  </a:lnTo>
                  <a:lnTo>
                    <a:pt x="214" y="240"/>
                  </a:lnTo>
                  <a:lnTo>
                    <a:pt x="211" y="241"/>
                  </a:lnTo>
                  <a:lnTo>
                    <a:pt x="206" y="241"/>
                  </a:lnTo>
                  <a:lnTo>
                    <a:pt x="201" y="245"/>
                  </a:lnTo>
                  <a:lnTo>
                    <a:pt x="198" y="248"/>
                  </a:lnTo>
                  <a:lnTo>
                    <a:pt x="196" y="251"/>
                  </a:lnTo>
                  <a:lnTo>
                    <a:pt x="193" y="255"/>
                  </a:lnTo>
                  <a:lnTo>
                    <a:pt x="191" y="259"/>
                  </a:lnTo>
                  <a:lnTo>
                    <a:pt x="191" y="264"/>
                  </a:lnTo>
                  <a:lnTo>
                    <a:pt x="191" y="313"/>
                  </a:lnTo>
                  <a:lnTo>
                    <a:pt x="191" y="316"/>
                  </a:lnTo>
                  <a:lnTo>
                    <a:pt x="193" y="321"/>
                  </a:lnTo>
                  <a:lnTo>
                    <a:pt x="194" y="326"/>
                  </a:lnTo>
                  <a:lnTo>
                    <a:pt x="198" y="329"/>
                  </a:lnTo>
                  <a:lnTo>
                    <a:pt x="201" y="331"/>
                  </a:lnTo>
                  <a:lnTo>
                    <a:pt x="206" y="334"/>
                  </a:lnTo>
                  <a:lnTo>
                    <a:pt x="209" y="336"/>
                  </a:lnTo>
                  <a:lnTo>
                    <a:pt x="214" y="336"/>
                  </a:lnTo>
                  <a:lnTo>
                    <a:pt x="287" y="336"/>
                  </a:lnTo>
                  <a:lnTo>
                    <a:pt x="287" y="579"/>
                  </a:lnTo>
                  <a:lnTo>
                    <a:pt x="259" y="574"/>
                  </a:lnTo>
                  <a:lnTo>
                    <a:pt x="233" y="567"/>
                  </a:lnTo>
                  <a:lnTo>
                    <a:pt x="208" y="557"/>
                  </a:lnTo>
                  <a:lnTo>
                    <a:pt x="184" y="547"/>
                  </a:lnTo>
                  <a:lnTo>
                    <a:pt x="164" y="536"/>
                  </a:lnTo>
                  <a:lnTo>
                    <a:pt x="144" y="522"/>
                  </a:lnTo>
                  <a:lnTo>
                    <a:pt x="128" y="506"/>
                  </a:lnTo>
                  <a:lnTo>
                    <a:pt x="114" y="491"/>
                  </a:lnTo>
                  <a:lnTo>
                    <a:pt x="151" y="452"/>
                  </a:lnTo>
                  <a:lnTo>
                    <a:pt x="153" y="449"/>
                  </a:lnTo>
                  <a:lnTo>
                    <a:pt x="154" y="446"/>
                  </a:lnTo>
                  <a:lnTo>
                    <a:pt x="154" y="442"/>
                  </a:lnTo>
                  <a:lnTo>
                    <a:pt x="154" y="439"/>
                  </a:lnTo>
                  <a:lnTo>
                    <a:pt x="153" y="436"/>
                  </a:lnTo>
                  <a:lnTo>
                    <a:pt x="149" y="434"/>
                  </a:lnTo>
                  <a:lnTo>
                    <a:pt x="146" y="432"/>
                  </a:lnTo>
                  <a:lnTo>
                    <a:pt x="143" y="432"/>
                  </a:lnTo>
                  <a:lnTo>
                    <a:pt x="11" y="432"/>
                  </a:lnTo>
                  <a:lnTo>
                    <a:pt x="6" y="432"/>
                  </a:lnTo>
                  <a:lnTo>
                    <a:pt x="3" y="436"/>
                  </a:lnTo>
                  <a:lnTo>
                    <a:pt x="0" y="439"/>
                  </a:lnTo>
                  <a:lnTo>
                    <a:pt x="0" y="444"/>
                  </a:lnTo>
                  <a:lnTo>
                    <a:pt x="0" y="576"/>
                  </a:lnTo>
                  <a:lnTo>
                    <a:pt x="0" y="579"/>
                  </a:lnTo>
                  <a:lnTo>
                    <a:pt x="1" y="582"/>
                  </a:lnTo>
                  <a:lnTo>
                    <a:pt x="3" y="586"/>
                  </a:lnTo>
                  <a:lnTo>
                    <a:pt x="6" y="587"/>
                  </a:lnTo>
                  <a:lnTo>
                    <a:pt x="10" y="587"/>
                  </a:lnTo>
                  <a:lnTo>
                    <a:pt x="11" y="587"/>
                  </a:lnTo>
                  <a:lnTo>
                    <a:pt x="16" y="587"/>
                  </a:lnTo>
                  <a:lnTo>
                    <a:pt x="20" y="584"/>
                  </a:lnTo>
                  <a:lnTo>
                    <a:pt x="55" y="549"/>
                  </a:lnTo>
                  <a:lnTo>
                    <a:pt x="66" y="562"/>
                  </a:lnTo>
                  <a:lnTo>
                    <a:pt x="79" y="576"/>
                  </a:lnTo>
                  <a:lnTo>
                    <a:pt x="93" y="587"/>
                  </a:lnTo>
                  <a:lnTo>
                    <a:pt x="106" y="597"/>
                  </a:lnTo>
                  <a:lnTo>
                    <a:pt x="123" y="609"/>
                  </a:lnTo>
                  <a:lnTo>
                    <a:pt x="139" y="617"/>
                  </a:lnTo>
                  <a:lnTo>
                    <a:pt x="156" y="627"/>
                  </a:lnTo>
                  <a:lnTo>
                    <a:pt x="173" y="634"/>
                  </a:lnTo>
                  <a:lnTo>
                    <a:pt x="193" y="642"/>
                  </a:lnTo>
                  <a:lnTo>
                    <a:pt x="211" y="647"/>
                  </a:lnTo>
                  <a:lnTo>
                    <a:pt x="231" y="654"/>
                  </a:lnTo>
                  <a:lnTo>
                    <a:pt x="251" y="657"/>
                  </a:lnTo>
                  <a:lnTo>
                    <a:pt x="271" y="662"/>
                  </a:lnTo>
                  <a:lnTo>
                    <a:pt x="292" y="664"/>
                  </a:lnTo>
                  <a:lnTo>
                    <a:pt x="314" y="665"/>
                  </a:lnTo>
                  <a:lnTo>
                    <a:pt x="336" y="665"/>
                  </a:lnTo>
                  <a:lnTo>
                    <a:pt x="357" y="665"/>
                  </a:lnTo>
                  <a:lnTo>
                    <a:pt x="377" y="664"/>
                  </a:lnTo>
                  <a:lnTo>
                    <a:pt x="399" y="662"/>
                  </a:lnTo>
                  <a:lnTo>
                    <a:pt x="419" y="657"/>
                  </a:lnTo>
                  <a:lnTo>
                    <a:pt x="439" y="654"/>
                  </a:lnTo>
                  <a:lnTo>
                    <a:pt x="459" y="647"/>
                  </a:lnTo>
                  <a:lnTo>
                    <a:pt x="479" y="642"/>
                  </a:lnTo>
                  <a:lnTo>
                    <a:pt x="497" y="634"/>
                  </a:lnTo>
                  <a:lnTo>
                    <a:pt x="514" y="627"/>
                  </a:lnTo>
                  <a:lnTo>
                    <a:pt x="532" y="617"/>
                  </a:lnTo>
                  <a:lnTo>
                    <a:pt x="547" y="609"/>
                  </a:lnTo>
                  <a:lnTo>
                    <a:pt x="564" y="597"/>
                  </a:lnTo>
                  <a:lnTo>
                    <a:pt x="577" y="587"/>
                  </a:lnTo>
                  <a:lnTo>
                    <a:pt x="592" y="576"/>
                  </a:lnTo>
                  <a:lnTo>
                    <a:pt x="603" y="562"/>
                  </a:lnTo>
                  <a:lnTo>
                    <a:pt x="615" y="549"/>
                  </a:lnTo>
                  <a:lnTo>
                    <a:pt x="650" y="584"/>
                  </a:lnTo>
                  <a:lnTo>
                    <a:pt x="655" y="587"/>
                  </a:lnTo>
                  <a:lnTo>
                    <a:pt x="658" y="587"/>
                  </a:lnTo>
                  <a:lnTo>
                    <a:pt x="662" y="587"/>
                  </a:lnTo>
                  <a:lnTo>
                    <a:pt x="663" y="587"/>
                  </a:lnTo>
                  <a:lnTo>
                    <a:pt x="667" y="586"/>
                  </a:lnTo>
                  <a:lnTo>
                    <a:pt x="668" y="582"/>
                  </a:lnTo>
                  <a:lnTo>
                    <a:pt x="670" y="579"/>
                  </a:lnTo>
                  <a:lnTo>
                    <a:pt x="670" y="576"/>
                  </a:lnTo>
                  <a:lnTo>
                    <a:pt x="670" y="444"/>
                  </a:lnTo>
                  <a:close/>
                </a:path>
              </a:pathLst>
            </a:custGeom>
            <a:solidFill>
              <a:schemeClr val="tx1">
                <a:lumMod val="75000"/>
                <a:lumOff val="25000"/>
              </a:schemeClr>
            </a:solidFill>
            <a:ln>
              <a:noFill/>
            </a:ln>
            <a:effectLst/>
          </p:spPr>
          <p:txBody>
            <a:bodyPr/>
            <a:lstStyle/>
            <a:p>
              <a:endParaRPr lang="zh-CN" altLang="en-US"/>
            </a:p>
          </p:txBody>
        </p:sp>
      </p:grpSp>
      <p:grpSp>
        <p:nvGrpSpPr>
          <p:cNvPr id="12" name="组合 11"/>
          <p:cNvGrpSpPr/>
          <p:nvPr/>
        </p:nvGrpSpPr>
        <p:grpSpPr>
          <a:xfrm>
            <a:off x="3216132" y="1841002"/>
            <a:ext cx="908035" cy="908035"/>
            <a:chOff x="3189029" y="1841002"/>
            <a:chExt cx="908035" cy="908035"/>
          </a:xfrm>
        </p:grpSpPr>
        <p:sp>
          <p:nvSpPr>
            <p:cNvPr id="9" name="Shape 244"/>
            <p:cNvSpPr/>
            <p:nvPr/>
          </p:nvSpPr>
          <p:spPr bwMode="auto">
            <a:xfrm>
              <a:off x="3189029" y="1841002"/>
              <a:ext cx="908035" cy="908035"/>
            </a:xfrm>
            <a:custGeom>
              <a:avLst/>
              <a:gdLst>
                <a:gd name="T0" fmla="*/ 191603403 w 19679"/>
                <a:gd name="T1" fmla="*/ 32876933 h 19679"/>
                <a:gd name="T2" fmla="*/ 191603403 w 19679"/>
                <a:gd name="T3" fmla="*/ 191603403 h 19679"/>
                <a:gd name="T4" fmla="*/ 32876933 w 19679"/>
                <a:gd name="T5" fmla="*/ 191603403 h 19679"/>
                <a:gd name="T6" fmla="*/ 32876933 w 19679"/>
                <a:gd name="T7" fmla="*/ 32876933 h 19679"/>
                <a:gd name="T8" fmla="*/ 191603403 w 19679"/>
                <a:gd name="T9" fmla="*/ 32876933 h 1967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bg1">
                <a:lumMod val="85000"/>
              </a:schemeClr>
            </a:solidFill>
            <a:ln>
              <a:noFill/>
            </a:ln>
          </p:spPr>
          <p:txBody>
            <a:bodyPr lIns="0" tIns="0" rIns="0" bIns="0" anchor="ctr"/>
            <a:lstStyle/>
            <a:p>
              <a:endParaRPr lang="zh-CN" altLang="en-US"/>
            </a:p>
          </p:txBody>
        </p:sp>
        <p:sp>
          <p:nvSpPr>
            <p:cNvPr id="17" name="Freeform 8"/>
            <p:cNvSpPr>
              <a:spLocks noEditPoints="1" noChangeArrowheads="1"/>
            </p:cNvSpPr>
            <p:nvPr/>
          </p:nvSpPr>
          <p:spPr bwMode="auto">
            <a:xfrm>
              <a:off x="3494908" y="2123563"/>
              <a:ext cx="321653" cy="320281"/>
            </a:xfrm>
            <a:custGeom>
              <a:avLst/>
              <a:gdLst>
                <a:gd name="T0" fmla="*/ 795527868 w 610"/>
                <a:gd name="T1" fmla="*/ 688227139 h 612"/>
                <a:gd name="T2" fmla="*/ 688265574 w 610"/>
                <a:gd name="T3" fmla="*/ 789480124 h 612"/>
                <a:gd name="T4" fmla="*/ 646551917 w 610"/>
                <a:gd name="T5" fmla="*/ 789480124 h 612"/>
                <a:gd name="T6" fmla="*/ 508005601 w 610"/>
                <a:gd name="T7" fmla="*/ 654475741 h 612"/>
                <a:gd name="T8" fmla="*/ 500556559 w 610"/>
                <a:gd name="T9" fmla="*/ 613388241 h 612"/>
                <a:gd name="T10" fmla="*/ 530351505 w 610"/>
                <a:gd name="T11" fmla="*/ 598713614 h 612"/>
                <a:gd name="T12" fmla="*/ 569085789 w 610"/>
                <a:gd name="T13" fmla="*/ 622192532 h 612"/>
                <a:gd name="T14" fmla="*/ 609309150 w 610"/>
                <a:gd name="T15" fmla="*/ 614855219 h 612"/>
                <a:gd name="T16" fmla="*/ 631655054 w 610"/>
                <a:gd name="T17" fmla="*/ 584038988 h 612"/>
                <a:gd name="T18" fmla="*/ 627185385 w 610"/>
                <a:gd name="T19" fmla="*/ 544418465 h 612"/>
                <a:gd name="T20" fmla="*/ 601860108 w 610"/>
                <a:gd name="T21" fmla="*/ 503329754 h 612"/>
                <a:gd name="T22" fmla="*/ 643572544 w 610"/>
                <a:gd name="T23" fmla="*/ 493058484 h 612"/>
                <a:gd name="T24" fmla="*/ 788078826 w 610"/>
                <a:gd name="T25" fmla="*/ 622192532 h 612"/>
                <a:gd name="T26" fmla="*/ 802976910 w 610"/>
                <a:gd name="T27" fmla="*/ 658877887 h 612"/>
                <a:gd name="T28" fmla="*/ 406702052 w 610"/>
                <a:gd name="T29" fmla="*/ 293486472 h 612"/>
                <a:gd name="T30" fmla="*/ 363499319 w 610"/>
                <a:gd name="T31" fmla="*/ 286150370 h 612"/>
                <a:gd name="T32" fmla="*/ 329234704 w 610"/>
                <a:gd name="T33" fmla="*/ 274410911 h 612"/>
                <a:gd name="T34" fmla="*/ 291991936 w 610"/>
                <a:gd name="T35" fmla="*/ 289084326 h 612"/>
                <a:gd name="T36" fmla="*/ 277093853 w 610"/>
                <a:gd name="T37" fmla="*/ 324302703 h 612"/>
                <a:gd name="T38" fmla="*/ 289011343 w 610"/>
                <a:gd name="T39" fmla="*/ 359521080 h 612"/>
                <a:gd name="T40" fmla="*/ 296460385 w 610"/>
                <a:gd name="T41" fmla="*/ 400609791 h 612"/>
                <a:gd name="T42" fmla="*/ 254747949 w 610"/>
                <a:gd name="T43" fmla="*/ 400609791 h 612"/>
                <a:gd name="T44" fmla="*/ 116200412 w 610"/>
                <a:gd name="T45" fmla="*/ 267073598 h 612"/>
                <a:gd name="T46" fmla="*/ 105771998 w 610"/>
                <a:gd name="T47" fmla="*/ 227453076 h 612"/>
                <a:gd name="T48" fmla="*/ 202605878 w 610"/>
                <a:gd name="T49" fmla="*/ 120329756 h 612"/>
                <a:gd name="T50" fmla="*/ 242829238 w 610"/>
                <a:gd name="T51" fmla="*/ 105655130 h 612"/>
                <a:gd name="T52" fmla="*/ 280073226 w 610"/>
                <a:gd name="T53" fmla="*/ 120329756 h 612"/>
                <a:gd name="T54" fmla="*/ 408192348 w 610"/>
                <a:gd name="T55" fmla="*/ 261203263 h 612"/>
                <a:gd name="T56" fmla="*/ 908748907 w 610"/>
                <a:gd name="T57" fmla="*/ 644204472 h 612"/>
                <a:gd name="T58" fmla="*/ 892361748 w 610"/>
                <a:gd name="T59" fmla="*/ 585507177 h 612"/>
                <a:gd name="T60" fmla="*/ 747855466 w 610"/>
                <a:gd name="T61" fmla="*/ 432893000 h 612"/>
                <a:gd name="T62" fmla="*/ 695714616 w 610"/>
                <a:gd name="T63" fmla="*/ 397674624 h 612"/>
                <a:gd name="T64" fmla="*/ 634634427 w 610"/>
                <a:gd name="T65" fmla="*/ 388870332 h 612"/>
                <a:gd name="T66" fmla="*/ 569085789 w 610"/>
                <a:gd name="T67" fmla="*/ 400609791 h 612"/>
                <a:gd name="T68" fmla="*/ 518434015 w 610"/>
                <a:gd name="T69" fmla="*/ 434361190 h 612"/>
                <a:gd name="T70" fmla="*/ 497577187 w 610"/>
                <a:gd name="T71" fmla="*/ 349249810 h 612"/>
                <a:gd name="T72" fmla="*/ 515454642 w 610"/>
                <a:gd name="T73" fmla="*/ 289084326 h 612"/>
                <a:gd name="T74" fmla="*/ 510984973 w 610"/>
                <a:gd name="T75" fmla="*/ 227453076 h 612"/>
                <a:gd name="T76" fmla="*/ 481190027 w 610"/>
                <a:gd name="T77" fmla="*/ 171689738 h 612"/>
                <a:gd name="T78" fmla="*/ 332215297 w 610"/>
                <a:gd name="T79" fmla="*/ 27881063 h 612"/>
                <a:gd name="T80" fmla="*/ 272624184 w 610"/>
                <a:gd name="T81" fmla="*/ 2935168 h 612"/>
                <a:gd name="T82" fmla="*/ 210054919 w 610"/>
                <a:gd name="T83" fmla="*/ 2935168 h 612"/>
                <a:gd name="T84" fmla="*/ 153444400 w 610"/>
                <a:gd name="T85" fmla="*/ 24945896 h 612"/>
                <a:gd name="T86" fmla="*/ 34264615 w 610"/>
                <a:gd name="T87" fmla="*/ 136471361 h 612"/>
                <a:gd name="T88" fmla="*/ 4469669 w 610"/>
                <a:gd name="T89" fmla="*/ 190766510 h 612"/>
                <a:gd name="T90" fmla="*/ 0 w 610"/>
                <a:gd name="T91" fmla="*/ 253865950 h 612"/>
                <a:gd name="T92" fmla="*/ 17877456 w 610"/>
                <a:gd name="T93" fmla="*/ 312563244 h 612"/>
                <a:gd name="T94" fmla="*/ 160893441 w 610"/>
                <a:gd name="T95" fmla="*/ 463709231 h 612"/>
                <a:gd name="T96" fmla="*/ 213034292 w 610"/>
                <a:gd name="T97" fmla="*/ 498927608 h 612"/>
                <a:gd name="T98" fmla="*/ 275604777 w 610"/>
                <a:gd name="T99" fmla="*/ 510667067 h 612"/>
                <a:gd name="T100" fmla="*/ 339663118 w 610"/>
                <a:gd name="T101" fmla="*/ 498927608 h 612"/>
                <a:gd name="T102" fmla="*/ 391805189 w 610"/>
                <a:gd name="T103" fmla="*/ 462242253 h 612"/>
                <a:gd name="T104" fmla="*/ 411171721 w 610"/>
                <a:gd name="T105" fmla="*/ 548820611 h 612"/>
                <a:gd name="T106" fmla="*/ 393294265 w 610"/>
                <a:gd name="T107" fmla="*/ 607517905 h 612"/>
                <a:gd name="T108" fmla="*/ 399253010 w 610"/>
                <a:gd name="T109" fmla="*/ 672085535 h 612"/>
                <a:gd name="T110" fmla="*/ 429049177 w 610"/>
                <a:gd name="T111" fmla="*/ 724912494 h 612"/>
                <a:gd name="T112" fmla="*/ 576533611 w 610"/>
                <a:gd name="T113" fmla="*/ 871656336 h 612"/>
                <a:gd name="T114" fmla="*/ 636124723 w 610"/>
                <a:gd name="T115" fmla="*/ 893668276 h 612"/>
                <a:gd name="T116" fmla="*/ 698693988 w 610"/>
                <a:gd name="T117" fmla="*/ 893668276 h 612"/>
                <a:gd name="T118" fmla="*/ 755304508 w 610"/>
                <a:gd name="T119" fmla="*/ 871656336 h 612"/>
                <a:gd name="T120" fmla="*/ 874484292 w 610"/>
                <a:gd name="T121" fmla="*/ 760132082 h 612"/>
                <a:gd name="T122" fmla="*/ 904279238 w 610"/>
                <a:gd name="T123" fmla="*/ 705836933 h 612"/>
                <a:gd name="T124" fmla="*/ 908748907 w 610"/>
                <a:gd name="T125" fmla="*/ 658877887 h 612"/>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610"/>
                <a:gd name="T190" fmla="*/ 0 h 612"/>
                <a:gd name="T191" fmla="*/ 610 w 610"/>
                <a:gd name="T192" fmla="*/ 612 h 612"/>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610" h="612">
                  <a:moveTo>
                    <a:pt x="539" y="449"/>
                  </a:moveTo>
                  <a:lnTo>
                    <a:pt x="539" y="456"/>
                  </a:lnTo>
                  <a:lnTo>
                    <a:pt x="537" y="463"/>
                  </a:lnTo>
                  <a:lnTo>
                    <a:pt x="534" y="469"/>
                  </a:lnTo>
                  <a:lnTo>
                    <a:pt x="529" y="474"/>
                  </a:lnTo>
                  <a:lnTo>
                    <a:pt x="474" y="529"/>
                  </a:lnTo>
                  <a:lnTo>
                    <a:pt x="467" y="534"/>
                  </a:lnTo>
                  <a:lnTo>
                    <a:pt x="462" y="538"/>
                  </a:lnTo>
                  <a:lnTo>
                    <a:pt x="456" y="539"/>
                  </a:lnTo>
                  <a:lnTo>
                    <a:pt x="447" y="539"/>
                  </a:lnTo>
                  <a:lnTo>
                    <a:pt x="441" y="539"/>
                  </a:lnTo>
                  <a:lnTo>
                    <a:pt x="434" y="538"/>
                  </a:lnTo>
                  <a:lnTo>
                    <a:pt x="427" y="534"/>
                  </a:lnTo>
                  <a:lnTo>
                    <a:pt x="422" y="529"/>
                  </a:lnTo>
                  <a:lnTo>
                    <a:pt x="346" y="451"/>
                  </a:lnTo>
                  <a:lnTo>
                    <a:pt x="341" y="446"/>
                  </a:lnTo>
                  <a:lnTo>
                    <a:pt x="338" y="439"/>
                  </a:lnTo>
                  <a:lnTo>
                    <a:pt x="336" y="433"/>
                  </a:lnTo>
                  <a:lnTo>
                    <a:pt x="334" y="426"/>
                  </a:lnTo>
                  <a:lnTo>
                    <a:pt x="336" y="418"/>
                  </a:lnTo>
                  <a:lnTo>
                    <a:pt x="338" y="411"/>
                  </a:lnTo>
                  <a:lnTo>
                    <a:pt x="343" y="404"/>
                  </a:lnTo>
                  <a:lnTo>
                    <a:pt x="348" y="399"/>
                  </a:lnTo>
                  <a:lnTo>
                    <a:pt x="356" y="408"/>
                  </a:lnTo>
                  <a:lnTo>
                    <a:pt x="366" y="418"/>
                  </a:lnTo>
                  <a:lnTo>
                    <a:pt x="371" y="421"/>
                  </a:lnTo>
                  <a:lnTo>
                    <a:pt x="376" y="423"/>
                  </a:lnTo>
                  <a:lnTo>
                    <a:pt x="382" y="424"/>
                  </a:lnTo>
                  <a:lnTo>
                    <a:pt x="389" y="426"/>
                  </a:lnTo>
                  <a:lnTo>
                    <a:pt x="396" y="424"/>
                  </a:lnTo>
                  <a:lnTo>
                    <a:pt x="402" y="423"/>
                  </a:lnTo>
                  <a:lnTo>
                    <a:pt x="409" y="419"/>
                  </a:lnTo>
                  <a:lnTo>
                    <a:pt x="414" y="414"/>
                  </a:lnTo>
                  <a:lnTo>
                    <a:pt x="419" y="409"/>
                  </a:lnTo>
                  <a:lnTo>
                    <a:pt x="422" y="404"/>
                  </a:lnTo>
                  <a:lnTo>
                    <a:pt x="424" y="398"/>
                  </a:lnTo>
                  <a:lnTo>
                    <a:pt x="426" y="389"/>
                  </a:lnTo>
                  <a:lnTo>
                    <a:pt x="424" y="383"/>
                  </a:lnTo>
                  <a:lnTo>
                    <a:pt x="422" y="376"/>
                  </a:lnTo>
                  <a:lnTo>
                    <a:pt x="421" y="371"/>
                  </a:lnTo>
                  <a:lnTo>
                    <a:pt x="416" y="366"/>
                  </a:lnTo>
                  <a:lnTo>
                    <a:pt x="407" y="356"/>
                  </a:lnTo>
                  <a:lnTo>
                    <a:pt x="399" y="348"/>
                  </a:lnTo>
                  <a:lnTo>
                    <a:pt x="404" y="343"/>
                  </a:lnTo>
                  <a:lnTo>
                    <a:pt x="411" y="340"/>
                  </a:lnTo>
                  <a:lnTo>
                    <a:pt x="417" y="336"/>
                  </a:lnTo>
                  <a:lnTo>
                    <a:pt x="426" y="336"/>
                  </a:lnTo>
                  <a:lnTo>
                    <a:pt x="432" y="336"/>
                  </a:lnTo>
                  <a:lnTo>
                    <a:pt x="439" y="338"/>
                  </a:lnTo>
                  <a:lnTo>
                    <a:pt x="446" y="341"/>
                  </a:lnTo>
                  <a:lnTo>
                    <a:pt x="451" y="346"/>
                  </a:lnTo>
                  <a:lnTo>
                    <a:pt x="529" y="424"/>
                  </a:lnTo>
                  <a:lnTo>
                    <a:pt x="534" y="429"/>
                  </a:lnTo>
                  <a:lnTo>
                    <a:pt x="537" y="436"/>
                  </a:lnTo>
                  <a:lnTo>
                    <a:pt x="539" y="443"/>
                  </a:lnTo>
                  <a:lnTo>
                    <a:pt x="539" y="449"/>
                  </a:lnTo>
                  <a:close/>
                  <a:moveTo>
                    <a:pt x="276" y="185"/>
                  </a:moveTo>
                  <a:lnTo>
                    <a:pt x="274" y="193"/>
                  </a:lnTo>
                  <a:lnTo>
                    <a:pt x="273" y="200"/>
                  </a:lnTo>
                  <a:lnTo>
                    <a:pt x="269" y="206"/>
                  </a:lnTo>
                  <a:lnTo>
                    <a:pt x="263" y="213"/>
                  </a:lnTo>
                  <a:lnTo>
                    <a:pt x="254" y="203"/>
                  </a:lnTo>
                  <a:lnTo>
                    <a:pt x="244" y="195"/>
                  </a:lnTo>
                  <a:lnTo>
                    <a:pt x="239" y="192"/>
                  </a:lnTo>
                  <a:lnTo>
                    <a:pt x="234" y="188"/>
                  </a:lnTo>
                  <a:lnTo>
                    <a:pt x="228" y="187"/>
                  </a:lnTo>
                  <a:lnTo>
                    <a:pt x="221" y="187"/>
                  </a:lnTo>
                  <a:lnTo>
                    <a:pt x="214" y="187"/>
                  </a:lnTo>
                  <a:lnTo>
                    <a:pt x="208" y="188"/>
                  </a:lnTo>
                  <a:lnTo>
                    <a:pt x="201" y="192"/>
                  </a:lnTo>
                  <a:lnTo>
                    <a:pt x="196" y="197"/>
                  </a:lnTo>
                  <a:lnTo>
                    <a:pt x="191" y="202"/>
                  </a:lnTo>
                  <a:lnTo>
                    <a:pt x="188" y="208"/>
                  </a:lnTo>
                  <a:lnTo>
                    <a:pt x="186" y="215"/>
                  </a:lnTo>
                  <a:lnTo>
                    <a:pt x="186" y="221"/>
                  </a:lnTo>
                  <a:lnTo>
                    <a:pt x="186" y="228"/>
                  </a:lnTo>
                  <a:lnTo>
                    <a:pt x="188" y="235"/>
                  </a:lnTo>
                  <a:lnTo>
                    <a:pt x="191" y="240"/>
                  </a:lnTo>
                  <a:lnTo>
                    <a:pt x="194" y="245"/>
                  </a:lnTo>
                  <a:lnTo>
                    <a:pt x="203" y="255"/>
                  </a:lnTo>
                  <a:lnTo>
                    <a:pt x="213" y="265"/>
                  </a:lnTo>
                  <a:lnTo>
                    <a:pt x="206" y="270"/>
                  </a:lnTo>
                  <a:lnTo>
                    <a:pt x="199" y="273"/>
                  </a:lnTo>
                  <a:lnTo>
                    <a:pt x="193" y="275"/>
                  </a:lnTo>
                  <a:lnTo>
                    <a:pt x="186" y="276"/>
                  </a:lnTo>
                  <a:lnTo>
                    <a:pt x="178" y="275"/>
                  </a:lnTo>
                  <a:lnTo>
                    <a:pt x="171" y="273"/>
                  </a:lnTo>
                  <a:lnTo>
                    <a:pt x="166" y="270"/>
                  </a:lnTo>
                  <a:lnTo>
                    <a:pt x="160" y="265"/>
                  </a:lnTo>
                  <a:lnTo>
                    <a:pt x="81" y="188"/>
                  </a:lnTo>
                  <a:lnTo>
                    <a:pt x="78" y="182"/>
                  </a:lnTo>
                  <a:lnTo>
                    <a:pt x="75" y="177"/>
                  </a:lnTo>
                  <a:lnTo>
                    <a:pt x="71" y="168"/>
                  </a:lnTo>
                  <a:lnTo>
                    <a:pt x="71" y="162"/>
                  </a:lnTo>
                  <a:lnTo>
                    <a:pt x="71" y="155"/>
                  </a:lnTo>
                  <a:lnTo>
                    <a:pt x="75" y="148"/>
                  </a:lnTo>
                  <a:lnTo>
                    <a:pt x="78" y="142"/>
                  </a:lnTo>
                  <a:lnTo>
                    <a:pt x="81" y="137"/>
                  </a:lnTo>
                  <a:lnTo>
                    <a:pt x="136" y="82"/>
                  </a:lnTo>
                  <a:lnTo>
                    <a:pt x="143" y="78"/>
                  </a:lnTo>
                  <a:lnTo>
                    <a:pt x="148" y="75"/>
                  </a:lnTo>
                  <a:lnTo>
                    <a:pt x="156" y="73"/>
                  </a:lnTo>
                  <a:lnTo>
                    <a:pt x="163" y="72"/>
                  </a:lnTo>
                  <a:lnTo>
                    <a:pt x="170" y="73"/>
                  </a:lnTo>
                  <a:lnTo>
                    <a:pt x="176" y="75"/>
                  </a:lnTo>
                  <a:lnTo>
                    <a:pt x="183" y="78"/>
                  </a:lnTo>
                  <a:lnTo>
                    <a:pt x="188" y="82"/>
                  </a:lnTo>
                  <a:lnTo>
                    <a:pt x="264" y="160"/>
                  </a:lnTo>
                  <a:lnTo>
                    <a:pt x="269" y="165"/>
                  </a:lnTo>
                  <a:lnTo>
                    <a:pt x="273" y="172"/>
                  </a:lnTo>
                  <a:lnTo>
                    <a:pt x="274" y="178"/>
                  </a:lnTo>
                  <a:lnTo>
                    <a:pt x="276" y="185"/>
                  </a:lnTo>
                  <a:close/>
                  <a:moveTo>
                    <a:pt x="610" y="449"/>
                  </a:moveTo>
                  <a:lnTo>
                    <a:pt x="610" y="439"/>
                  </a:lnTo>
                  <a:lnTo>
                    <a:pt x="609" y="429"/>
                  </a:lnTo>
                  <a:lnTo>
                    <a:pt x="607" y="418"/>
                  </a:lnTo>
                  <a:lnTo>
                    <a:pt x="604" y="408"/>
                  </a:lnTo>
                  <a:lnTo>
                    <a:pt x="599" y="399"/>
                  </a:lnTo>
                  <a:lnTo>
                    <a:pt x="594" y="389"/>
                  </a:lnTo>
                  <a:lnTo>
                    <a:pt x="587" y="381"/>
                  </a:lnTo>
                  <a:lnTo>
                    <a:pt x="580" y="373"/>
                  </a:lnTo>
                  <a:lnTo>
                    <a:pt x="502" y="295"/>
                  </a:lnTo>
                  <a:lnTo>
                    <a:pt x="494" y="288"/>
                  </a:lnTo>
                  <a:lnTo>
                    <a:pt x="486" y="281"/>
                  </a:lnTo>
                  <a:lnTo>
                    <a:pt x="476" y="276"/>
                  </a:lnTo>
                  <a:lnTo>
                    <a:pt x="467" y="271"/>
                  </a:lnTo>
                  <a:lnTo>
                    <a:pt x="457" y="268"/>
                  </a:lnTo>
                  <a:lnTo>
                    <a:pt x="446" y="266"/>
                  </a:lnTo>
                  <a:lnTo>
                    <a:pt x="436" y="265"/>
                  </a:lnTo>
                  <a:lnTo>
                    <a:pt x="426" y="265"/>
                  </a:lnTo>
                  <a:lnTo>
                    <a:pt x="414" y="265"/>
                  </a:lnTo>
                  <a:lnTo>
                    <a:pt x="404" y="266"/>
                  </a:lnTo>
                  <a:lnTo>
                    <a:pt x="392" y="268"/>
                  </a:lnTo>
                  <a:lnTo>
                    <a:pt x="382" y="273"/>
                  </a:lnTo>
                  <a:lnTo>
                    <a:pt x="372" y="278"/>
                  </a:lnTo>
                  <a:lnTo>
                    <a:pt x="364" y="283"/>
                  </a:lnTo>
                  <a:lnTo>
                    <a:pt x="356" y="290"/>
                  </a:lnTo>
                  <a:lnTo>
                    <a:pt x="348" y="296"/>
                  </a:lnTo>
                  <a:lnTo>
                    <a:pt x="314" y="265"/>
                  </a:lnTo>
                  <a:lnTo>
                    <a:pt x="321" y="256"/>
                  </a:lnTo>
                  <a:lnTo>
                    <a:pt x="328" y="246"/>
                  </a:lnTo>
                  <a:lnTo>
                    <a:pt x="334" y="238"/>
                  </a:lnTo>
                  <a:lnTo>
                    <a:pt x="339" y="228"/>
                  </a:lnTo>
                  <a:lnTo>
                    <a:pt x="343" y="218"/>
                  </a:lnTo>
                  <a:lnTo>
                    <a:pt x="344" y="208"/>
                  </a:lnTo>
                  <a:lnTo>
                    <a:pt x="346" y="197"/>
                  </a:lnTo>
                  <a:lnTo>
                    <a:pt x="348" y="185"/>
                  </a:lnTo>
                  <a:lnTo>
                    <a:pt x="348" y="175"/>
                  </a:lnTo>
                  <a:lnTo>
                    <a:pt x="346" y="165"/>
                  </a:lnTo>
                  <a:lnTo>
                    <a:pt x="343" y="155"/>
                  </a:lnTo>
                  <a:lnTo>
                    <a:pt x="339" y="145"/>
                  </a:lnTo>
                  <a:lnTo>
                    <a:pt x="334" y="135"/>
                  </a:lnTo>
                  <a:lnTo>
                    <a:pt x="329" y="125"/>
                  </a:lnTo>
                  <a:lnTo>
                    <a:pt x="323" y="117"/>
                  </a:lnTo>
                  <a:lnTo>
                    <a:pt x="316" y="110"/>
                  </a:lnTo>
                  <a:lnTo>
                    <a:pt x="239" y="32"/>
                  </a:lnTo>
                  <a:lnTo>
                    <a:pt x="231" y="25"/>
                  </a:lnTo>
                  <a:lnTo>
                    <a:pt x="223" y="19"/>
                  </a:lnTo>
                  <a:lnTo>
                    <a:pt x="213" y="12"/>
                  </a:lnTo>
                  <a:lnTo>
                    <a:pt x="204" y="9"/>
                  </a:lnTo>
                  <a:lnTo>
                    <a:pt x="194" y="5"/>
                  </a:lnTo>
                  <a:lnTo>
                    <a:pt x="183" y="2"/>
                  </a:lnTo>
                  <a:lnTo>
                    <a:pt x="173" y="0"/>
                  </a:lnTo>
                  <a:lnTo>
                    <a:pt x="163" y="0"/>
                  </a:lnTo>
                  <a:lnTo>
                    <a:pt x="151" y="0"/>
                  </a:lnTo>
                  <a:lnTo>
                    <a:pt x="141" y="2"/>
                  </a:lnTo>
                  <a:lnTo>
                    <a:pt x="131" y="5"/>
                  </a:lnTo>
                  <a:lnTo>
                    <a:pt x="121" y="9"/>
                  </a:lnTo>
                  <a:lnTo>
                    <a:pt x="111" y="12"/>
                  </a:lnTo>
                  <a:lnTo>
                    <a:pt x="103" y="17"/>
                  </a:lnTo>
                  <a:lnTo>
                    <a:pt x="95" y="24"/>
                  </a:lnTo>
                  <a:lnTo>
                    <a:pt x="86" y="32"/>
                  </a:lnTo>
                  <a:lnTo>
                    <a:pt x="31" y="85"/>
                  </a:lnTo>
                  <a:lnTo>
                    <a:pt x="23" y="93"/>
                  </a:lnTo>
                  <a:lnTo>
                    <a:pt x="18" y="102"/>
                  </a:lnTo>
                  <a:lnTo>
                    <a:pt x="12" y="112"/>
                  </a:lnTo>
                  <a:lnTo>
                    <a:pt x="8" y="120"/>
                  </a:lnTo>
                  <a:lnTo>
                    <a:pt x="3" y="130"/>
                  </a:lnTo>
                  <a:lnTo>
                    <a:pt x="2" y="140"/>
                  </a:lnTo>
                  <a:lnTo>
                    <a:pt x="0" y="152"/>
                  </a:lnTo>
                  <a:lnTo>
                    <a:pt x="0" y="162"/>
                  </a:lnTo>
                  <a:lnTo>
                    <a:pt x="0" y="173"/>
                  </a:lnTo>
                  <a:lnTo>
                    <a:pt x="2" y="183"/>
                  </a:lnTo>
                  <a:lnTo>
                    <a:pt x="3" y="193"/>
                  </a:lnTo>
                  <a:lnTo>
                    <a:pt x="7" y="203"/>
                  </a:lnTo>
                  <a:lnTo>
                    <a:pt x="12" y="213"/>
                  </a:lnTo>
                  <a:lnTo>
                    <a:pt x="17" y="221"/>
                  </a:lnTo>
                  <a:lnTo>
                    <a:pt x="23" y="230"/>
                  </a:lnTo>
                  <a:lnTo>
                    <a:pt x="31" y="238"/>
                  </a:lnTo>
                  <a:lnTo>
                    <a:pt x="108" y="316"/>
                  </a:lnTo>
                  <a:lnTo>
                    <a:pt x="116" y="323"/>
                  </a:lnTo>
                  <a:lnTo>
                    <a:pt x="125" y="330"/>
                  </a:lnTo>
                  <a:lnTo>
                    <a:pt x="135" y="335"/>
                  </a:lnTo>
                  <a:lnTo>
                    <a:pt x="143" y="340"/>
                  </a:lnTo>
                  <a:lnTo>
                    <a:pt x="153" y="343"/>
                  </a:lnTo>
                  <a:lnTo>
                    <a:pt x="165" y="346"/>
                  </a:lnTo>
                  <a:lnTo>
                    <a:pt x="175" y="348"/>
                  </a:lnTo>
                  <a:lnTo>
                    <a:pt x="185" y="348"/>
                  </a:lnTo>
                  <a:lnTo>
                    <a:pt x="196" y="348"/>
                  </a:lnTo>
                  <a:lnTo>
                    <a:pt x="206" y="346"/>
                  </a:lnTo>
                  <a:lnTo>
                    <a:pt x="218" y="343"/>
                  </a:lnTo>
                  <a:lnTo>
                    <a:pt x="228" y="340"/>
                  </a:lnTo>
                  <a:lnTo>
                    <a:pt x="238" y="335"/>
                  </a:lnTo>
                  <a:lnTo>
                    <a:pt x="246" y="330"/>
                  </a:lnTo>
                  <a:lnTo>
                    <a:pt x="254" y="323"/>
                  </a:lnTo>
                  <a:lnTo>
                    <a:pt x="263" y="315"/>
                  </a:lnTo>
                  <a:lnTo>
                    <a:pt x="296" y="348"/>
                  </a:lnTo>
                  <a:lnTo>
                    <a:pt x="289" y="356"/>
                  </a:lnTo>
                  <a:lnTo>
                    <a:pt x="283" y="365"/>
                  </a:lnTo>
                  <a:lnTo>
                    <a:pt x="276" y="374"/>
                  </a:lnTo>
                  <a:lnTo>
                    <a:pt x="271" y="384"/>
                  </a:lnTo>
                  <a:lnTo>
                    <a:pt x="268" y="394"/>
                  </a:lnTo>
                  <a:lnTo>
                    <a:pt x="266" y="404"/>
                  </a:lnTo>
                  <a:lnTo>
                    <a:pt x="264" y="414"/>
                  </a:lnTo>
                  <a:lnTo>
                    <a:pt x="263" y="426"/>
                  </a:lnTo>
                  <a:lnTo>
                    <a:pt x="264" y="436"/>
                  </a:lnTo>
                  <a:lnTo>
                    <a:pt x="266" y="448"/>
                  </a:lnTo>
                  <a:lnTo>
                    <a:pt x="268" y="458"/>
                  </a:lnTo>
                  <a:lnTo>
                    <a:pt x="271" y="468"/>
                  </a:lnTo>
                  <a:lnTo>
                    <a:pt x="276" y="478"/>
                  </a:lnTo>
                  <a:lnTo>
                    <a:pt x="281" y="486"/>
                  </a:lnTo>
                  <a:lnTo>
                    <a:pt x="288" y="494"/>
                  </a:lnTo>
                  <a:lnTo>
                    <a:pt x="294" y="503"/>
                  </a:lnTo>
                  <a:lnTo>
                    <a:pt x="372" y="579"/>
                  </a:lnTo>
                  <a:lnTo>
                    <a:pt x="379" y="587"/>
                  </a:lnTo>
                  <a:lnTo>
                    <a:pt x="387" y="594"/>
                  </a:lnTo>
                  <a:lnTo>
                    <a:pt x="397" y="599"/>
                  </a:lnTo>
                  <a:lnTo>
                    <a:pt x="407" y="604"/>
                  </a:lnTo>
                  <a:lnTo>
                    <a:pt x="417" y="607"/>
                  </a:lnTo>
                  <a:lnTo>
                    <a:pt x="427" y="609"/>
                  </a:lnTo>
                  <a:lnTo>
                    <a:pt x="437" y="611"/>
                  </a:lnTo>
                  <a:lnTo>
                    <a:pt x="449" y="612"/>
                  </a:lnTo>
                  <a:lnTo>
                    <a:pt x="459" y="611"/>
                  </a:lnTo>
                  <a:lnTo>
                    <a:pt x="469" y="609"/>
                  </a:lnTo>
                  <a:lnTo>
                    <a:pt x="479" y="607"/>
                  </a:lnTo>
                  <a:lnTo>
                    <a:pt x="489" y="604"/>
                  </a:lnTo>
                  <a:lnTo>
                    <a:pt x="499" y="599"/>
                  </a:lnTo>
                  <a:lnTo>
                    <a:pt x="507" y="594"/>
                  </a:lnTo>
                  <a:lnTo>
                    <a:pt x="516" y="587"/>
                  </a:lnTo>
                  <a:lnTo>
                    <a:pt x="524" y="581"/>
                  </a:lnTo>
                  <a:lnTo>
                    <a:pt x="579" y="526"/>
                  </a:lnTo>
                  <a:lnTo>
                    <a:pt x="587" y="518"/>
                  </a:lnTo>
                  <a:lnTo>
                    <a:pt x="592" y="509"/>
                  </a:lnTo>
                  <a:lnTo>
                    <a:pt x="599" y="501"/>
                  </a:lnTo>
                  <a:lnTo>
                    <a:pt x="602" y="491"/>
                  </a:lnTo>
                  <a:lnTo>
                    <a:pt x="607" y="481"/>
                  </a:lnTo>
                  <a:lnTo>
                    <a:pt x="609" y="471"/>
                  </a:lnTo>
                  <a:lnTo>
                    <a:pt x="610" y="461"/>
                  </a:lnTo>
                  <a:lnTo>
                    <a:pt x="610" y="449"/>
                  </a:lnTo>
                  <a:close/>
                </a:path>
              </a:pathLst>
            </a:custGeom>
            <a:solidFill>
              <a:schemeClr val="tx1">
                <a:lumMod val="75000"/>
                <a:lumOff val="25000"/>
              </a:schemeClr>
            </a:solidFill>
            <a:ln>
              <a:noFill/>
            </a:ln>
            <a:effectLst/>
          </p:spPr>
          <p:txBody>
            <a:bodyPr/>
            <a:lstStyle/>
            <a:p>
              <a:endParaRPr lang="zh-CN" altLang="en-US"/>
            </a:p>
          </p:txBody>
        </p:sp>
      </p:grpSp>
      <p:grpSp>
        <p:nvGrpSpPr>
          <p:cNvPr id="14" name="组合 13"/>
          <p:cNvGrpSpPr/>
          <p:nvPr/>
        </p:nvGrpSpPr>
        <p:grpSpPr>
          <a:xfrm>
            <a:off x="4994991" y="2394464"/>
            <a:ext cx="908035" cy="908035"/>
            <a:chOff x="5092885" y="2394464"/>
            <a:chExt cx="908035" cy="908035"/>
          </a:xfrm>
        </p:grpSpPr>
        <p:sp>
          <p:nvSpPr>
            <p:cNvPr id="10" name="Shape 245"/>
            <p:cNvSpPr/>
            <p:nvPr/>
          </p:nvSpPr>
          <p:spPr bwMode="auto">
            <a:xfrm>
              <a:off x="5092885" y="2394464"/>
              <a:ext cx="908035" cy="908035"/>
            </a:xfrm>
            <a:custGeom>
              <a:avLst/>
              <a:gdLst>
                <a:gd name="T0" fmla="*/ 191603403 w 19679"/>
                <a:gd name="T1" fmla="*/ 32876933 h 19679"/>
                <a:gd name="T2" fmla="*/ 191603403 w 19679"/>
                <a:gd name="T3" fmla="*/ 191603403 h 19679"/>
                <a:gd name="T4" fmla="*/ 32876933 w 19679"/>
                <a:gd name="T5" fmla="*/ 191603403 h 19679"/>
                <a:gd name="T6" fmla="*/ 32876933 w 19679"/>
                <a:gd name="T7" fmla="*/ 32876933 h 19679"/>
                <a:gd name="T8" fmla="*/ 191603403 w 19679"/>
                <a:gd name="T9" fmla="*/ 32876933 h 1967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bg1">
                <a:lumMod val="85000"/>
              </a:schemeClr>
            </a:solidFill>
            <a:ln>
              <a:noFill/>
            </a:ln>
          </p:spPr>
          <p:txBody>
            <a:bodyPr lIns="0" tIns="0" rIns="0" bIns="0" anchor="ctr"/>
            <a:lstStyle/>
            <a:p>
              <a:endParaRPr lang="zh-CN" altLang="en-US"/>
            </a:p>
          </p:txBody>
        </p:sp>
        <p:sp>
          <p:nvSpPr>
            <p:cNvPr id="18" name="Freeform 11"/>
            <p:cNvSpPr>
              <a:spLocks noEditPoints="1" noChangeArrowheads="1"/>
            </p:cNvSpPr>
            <p:nvPr/>
          </p:nvSpPr>
          <p:spPr bwMode="auto">
            <a:xfrm>
              <a:off x="5345270" y="2748351"/>
              <a:ext cx="375833" cy="200261"/>
            </a:xfrm>
            <a:custGeom>
              <a:avLst/>
              <a:gdLst>
                <a:gd name="T0" fmla="*/ 443809826 w 720"/>
                <a:gd name="T1" fmla="*/ 332793709 h 382"/>
                <a:gd name="T2" fmla="*/ 332857369 w 720"/>
                <a:gd name="T3" fmla="*/ 447650963 h 382"/>
                <a:gd name="T4" fmla="*/ 245263070 w 720"/>
                <a:gd name="T5" fmla="*/ 457959490 h 382"/>
                <a:gd name="T6" fmla="*/ 227744452 w 720"/>
                <a:gd name="T7" fmla="*/ 440288770 h 382"/>
                <a:gd name="T8" fmla="*/ 112412039 w 720"/>
                <a:gd name="T9" fmla="*/ 329848589 h 382"/>
                <a:gd name="T10" fmla="*/ 106572500 w 720"/>
                <a:gd name="T11" fmla="*/ 240024248 h 382"/>
                <a:gd name="T12" fmla="*/ 227744452 w 720"/>
                <a:gd name="T13" fmla="*/ 226770602 h 382"/>
                <a:gd name="T14" fmla="*/ 237963948 w 720"/>
                <a:gd name="T15" fmla="*/ 104549941 h 382"/>
                <a:gd name="T16" fmla="*/ 328477413 w 720"/>
                <a:gd name="T17" fmla="*/ 108968227 h 382"/>
                <a:gd name="T18" fmla="*/ 436510703 w 720"/>
                <a:gd name="T19" fmla="*/ 226770602 h 382"/>
                <a:gd name="T20" fmla="*/ 456949695 w 720"/>
                <a:gd name="T21" fmla="*/ 247386442 h 382"/>
                <a:gd name="T22" fmla="*/ 764988116 w 720"/>
                <a:gd name="T23" fmla="*/ 378442463 h 382"/>
                <a:gd name="T24" fmla="*/ 728491297 w 720"/>
                <a:gd name="T25" fmla="*/ 415255856 h 382"/>
                <a:gd name="T26" fmla="*/ 673015069 w 720"/>
                <a:gd name="T27" fmla="*/ 415255856 h 382"/>
                <a:gd name="T28" fmla="*/ 636517041 w 720"/>
                <a:gd name="T29" fmla="*/ 378442463 h 382"/>
                <a:gd name="T30" fmla="*/ 636517041 w 720"/>
                <a:gd name="T31" fmla="*/ 325430302 h 382"/>
                <a:gd name="T32" fmla="*/ 673015069 w 720"/>
                <a:gd name="T33" fmla="*/ 285671789 h 382"/>
                <a:gd name="T34" fmla="*/ 728491297 w 720"/>
                <a:gd name="T35" fmla="*/ 285671789 h 382"/>
                <a:gd name="T36" fmla="*/ 764988116 w 720"/>
                <a:gd name="T37" fmla="*/ 325430302 h 382"/>
                <a:gd name="T38" fmla="*/ 908058643 w 720"/>
                <a:gd name="T39" fmla="*/ 225298648 h 382"/>
                <a:gd name="T40" fmla="*/ 878860946 w 720"/>
                <a:gd name="T41" fmla="*/ 269474235 h 382"/>
                <a:gd name="T42" fmla="*/ 826303884 w 720"/>
                <a:gd name="T43" fmla="*/ 278309595 h 382"/>
                <a:gd name="T44" fmla="*/ 782506734 w 720"/>
                <a:gd name="T45" fmla="*/ 248858395 h 382"/>
                <a:gd name="T46" fmla="*/ 772288446 w 720"/>
                <a:gd name="T47" fmla="*/ 195847448 h 382"/>
                <a:gd name="T48" fmla="*/ 801486143 w 720"/>
                <a:gd name="T49" fmla="*/ 151671861 h 382"/>
                <a:gd name="T50" fmla="*/ 855502789 w 720"/>
                <a:gd name="T51" fmla="*/ 141363334 h 382"/>
                <a:gd name="T52" fmla="*/ 897839147 w 720"/>
                <a:gd name="T53" fmla="*/ 170814535 h 382"/>
                <a:gd name="T54" fmla="*/ 1051129170 w 720"/>
                <a:gd name="T55" fmla="*/ 281254715 h 382"/>
                <a:gd name="T56" fmla="*/ 1029230595 w 720"/>
                <a:gd name="T57" fmla="*/ 170814535 h 382"/>
                <a:gd name="T58" fmla="*/ 969374411 w 720"/>
                <a:gd name="T59" fmla="*/ 79517027 h 382"/>
                <a:gd name="T60" fmla="*/ 878860946 w 720"/>
                <a:gd name="T61" fmla="*/ 22087793 h 382"/>
                <a:gd name="T62" fmla="*/ 769368073 w 720"/>
                <a:gd name="T63" fmla="*/ 0 h 382"/>
                <a:gd name="T64" fmla="*/ 197087173 w 720"/>
                <a:gd name="T65" fmla="*/ 11780480 h 382"/>
                <a:gd name="T66" fmla="*/ 102192543 w 720"/>
                <a:gd name="T67" fmla="*/ 63319474 h 382"/>
                <a:gd name="T68" fmla="*/ 33577653 w 720"/>
                <a:gd name="T69" fmla="*/ 145781621 h 382"/>
                <a:gd name="T70" fmla="*/ 2920374 w 720"/>
                <a:gd name="T71" fmla="*/ 251803515 h 382"/>
                <a:gd name="T72" fmla="*/ 11679079 w 720"/>
                <a:gd name="T73" fmla="*/ 363716863 h 382"/>
                <a:gd name="T74" fmla="*/ 65695724 w 720"/>
                <a:gd name="T75" fmla="*/ 459431443 h 382"/>
                <a:gd name="T76" fmla="*/ 148910066 w 720"/>
                <a:gd name="T77" fmla="*/ 528641157 h 382"/>
                <a:gd name="T78" fmla="*/ 252563401 w 720"/>
                <a:gd name="T79" fmla="*/ 562509431 h 382"/>
                <a:gd name="T80" fmla="*/ 357676318 w 720"/>
                <a:gd name="T81" fmla="*/ 552202117 h 382"/>
                <a:gd name="T82" fmla="*/ 446730199 w 720"/>
                <a:gd name="T83" fmla="*/ 509498484 h 382"/>
                <a:gd name="T84" fmla="*/ 626297545 w 720"/>
                <a:gd name="T85" fmla="*/ 522750917 h 382"/>
                <a:gd name="T86" fmla="*/ 718271801 w 720"/>
                <a:gd name="T87" fmla="*/ 558092357 h 382"/>
                <a:gd name="T88" fmla="*/ 827764675 w 720"/>
                <a:gd name="T89" fmla="*/ 558092357 h 382"/>
                <a:gd name="T90" fmla="*/ 927038052 w 720"/>
                <a:gd name="T91" fmla="*/ 516860677 h 382"/>
                <a:gd name="T92" fmla="*/ 1002952064 w 720"/>
                <a:gd name="T93" fmla="*/ 440288770 h 382"/>
                <a:gd name="T94" fmla="*/ 1043830048 w 720"/>
                <a:gd name="T95" fmla="*/ 337210782 h 382"/>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720"/>
                <a:gd name="T145" fmla="*/ 0 h 382"/>
                <a:gd name="T146" fmla="*/ 720 w 720"/>
                <a:gd name="T147" fmla="*/ 382 h 382"/>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720" h="382">
                  <a:moveTo>
                    <a:pt x="313" y="214"/>
                  </a:moveTo>
                  <a:lnTo>
                    <a:pt x="311" y="219"/>
                  </a:lnTo>
                  <a:lnTo>
                    <a:pt x="309" y="224"/>
                  </a:lnTo>
                  <a:lnTo>
                    <a:pt x="304" y="226"/>
                  </a:lnTo>
                  <a:lnTo>
                    <a:pt x="299" y="227"/>
                  </a:lnTo>
                  <a:lnTo>
                    <a:pt x="228" y="227"/>
                  </a:lnTo>
                  <a:lnTo>
                    <a:pt x="228" y="299"/>
                  </a:lnTo>
                  <a:lnTo>
                    <a:pt x="228" y="304"/>
                  </a:lnTo>
                  <a:lnTo>
                    <a:pt x="225" y="307"/>
                  </a:lnTo>
                  <a:lnTo>
                    <a:pt x="221" y="311"/>
                  </a:lnTo>
                  <a:lnTo>
                    <a:pt x="216" y="311"/>
                  </a:lnTo>
                  <a:lnTo>
                    <a:pt x="168" y="311"/>
                  </a:lnTo>
                  <a:lnTo>
                    <a:pt x="163" y="311"/>
                  </a:lnTo>
                  <a:lnTo>
                    <a:pt x="160" y="307"/>
                  </a:lnTo>
                  <a:lnTo>
                    <a:pt x="156" y="304"/>
                  </a:lnTo>
                  <a:lnTo>
                    <a:pt x="156" y="299"/>
                  </a:lnTo>
                  <a:lnTo>
                    <a:pt x="156" y="227"/>
                  </a:lnTo>
                  <a:lnTo>
                    <a:pt x="85" y="227"/>
                  </a:lnTo>
                  <a:lnTo>
                    <a:pt x="80" y="226"/>
                  </a:lnTo>
                  <a:lnTo>
                    <a:pt x="77" y="224"/>
                  </a:lnTo>
                  <a:lnTo>
                    <a:pt x="73" y="219"/>
                  </a:lnTo>
                  <a:lnTo>
                    <a:pt x="72" y="214"/>
                  </a:lnTo>
                  <a:lnTo>
                    <a:pt x="72" y="168"/>
                  </a:lnTo>
                  <a:lnTo>
                    <a:pt x="73" y="163"/>
                  </a:lnTo>
                  <a:lnTo>
                    <a:pt x="77" y="158"/>
                  </a:lnTo>
                  <a:lnTo>
                    <a:pt x="80" y="156"/>
                  </a:lnTo>
                  <a:lnTo>
                    <a:pt x="85" y="154"/>
                  </a:lnTo>
                  <a:lnTo>
                    <a:pt x="156" y="154"/>
                  </a:lnTo>
                  <a:lnTo>
                    <a:pt x="156" y="83"/>
                  </a:lnTo>
                  <a:lnTo>
                    <a:pt x="156" y="78"/>
                  </a:lnTo>
                  <a:lnTo>
                    <a:pt x="160" y="74"/>
                  </a:lnTo>
                  <a:lnTo>
                    <a:pt x="163" y="71"/>
                  </a:lnTo>
                  <a:lnTo>
                    <a:pt x="168" y="71"/>
                  </a:lnTo>
                  <a:lnTo>
                    <a:pt x="216" y="71"/>
                  </a:lnTo>
                  <a:lnTo>
                    <a:pt x="221" y="71"/>
                  </a:lnTo>
                  <a:lnTo>
                    <a:pt x="225" y="74"/>
                  </a:lnTo>
                  <a:lnTo>
                    <a:pt x="228" y="78"/>
                  </a:lnTo>
                  <a:lnTo>
                    <a:pt x="228" y="83"/>
                  </a:lnTo>
                  <a:lnTo>
                    <a:pt x="228" y="154"/>
                  </a:lnTo>
                  <a:lnTo>
                    <a:pt x="299" y="154"/>
                  </a:lnTo>
                  <a:lnTo>
                    <a:pt x="304" y="156"/>
                  </a:lnTo>
                  <a:lnTo>
                    <a:pt x="309" y="158"/>
                  </a:lnTo>
                  <a:lnTo>
                    <a:pt x="311" y="163"/>
                  </a:lnTo>
                  <a:lnTo>
                    <a:pt x="313" y="168"/>
                  </a:lnTo>
                  <a:lnTo>
                    <a:pt x="313" y="214"/>
                  </a:lnTo>
                  <a:close/>
                  <a:moveTo>
                    <a:pt x="527" y="239"/>
                  </a:moveTo>
                  <a:lnTo>
                    <a:pt x="527" y="249"/>
                  </a:lnTo>
                  <a:lnTo>
                    <a:pt x="524" y="257"/>
                  </a:lnTo>
                  <a:lnTo>
                    <a:pt x="519" y="266"/>
                  </a:lnTo>
                  <a:lnTo>
                    <a:pt x="514" y="272"/>
                  </a:lnTo>
                  <a:lnTo>
                    <a:pt x="507" y="279"/>
                  </a:lnTo>
                  <a:lnTo>
                    <a:pt x="499" y="282"/>
                  </a:lnTo>
                  <a:lnTo>
                    <a:pt x="489" y="286"/>
                  </a:lnTo>
                  <a:lnTo>
                    <a:pt x="481" y="287"/>
                  </a:lnTo>
                  <a:lnTo>
                    <a:pt x="471" y="286"/>
                  </a:lnTo>
                  <a:lnTo>
                    <a:pt x="461" y="282"/>
                  </a:lnTo>
                  <a:lnTo>
                    <a:pt x="452" y="279"/>
                  </a:lnTo>
                  <a:lnTo>
                    <a:pt x="446" y="272"/>
                  </a:lnTo>
                  <a:lnTo>
                    <a:pt x="441" y="266"/>
                  </a:lnTo>
                  <a:lnTo>
                    <a:pt x="436" y="257"/>
                  </a:lnTo>
                  <a:lnTo>
                    <a:pt x="433" y="249"/>
                  </a:lnTo>
                  <a:lnTo>
                    <a:pt x="433" y="239"/>
                  </a:lnTo>
                  <a:lnTo>
                    <a:pt x="433" y="229"/>
                  </a:lnTo>
                  <a:lnTo>
                    <a:pt x="436" y="221"/>
                  </a:lnTo>
                  <a:lnTo>
                    <a:pt x="441" y="212"/>
                  </a:lnTo>
                  <a:lnTo>
                    <a:pt x="446" y="204"/>
                  </a:lnTo>
                  <a:lnTo>
                    <a:pt x="452" y="199"/>
                  </a:lnTo>
                  <a:lnTo>
                    <a:pt x="461" y="194"/>
                  </a:lnTo>
                  <a:lnTo>
                    <a:pt x="471" y="192"/>
                  </a:lnTo>
                  <a:lnTo>
                    <a:pt x="481" y="191"/>
                  </a:lnTo>
                  <a:lnTo>
                    <a:pt x="489" y="192"/>
                  </a:lnTo>
                  <a:lnTo>
                    <a:pt x="499" y="194"/>
                  </a:lnTo>
                  <a:lnTo>
                    <a:pt x="507" y="199"/>
                  </a:lnTo>
                  <a:lnTo>
                    <a:pt x="514" y="204"/>
                  </a:lnTo>
                  <a:lnTo>
                    <a:pt x="519" y="212"/>
                  </a:lnTo>
                  <a:lnTo>
                    <a:pt x="524" y="221"/>
                  </a:lnTo>
                  <a:lnTo>
                    <a:pt x="527" y="229"/>
                  </a:lnTo>
                  <a:lnTo>
                    <a:pt x="527" y="239"/>
                  </a:lnTo>
                  <a:close/>
                  <a:moveTo>
                    <a:pt x="624" y="143"/>
                  </a:moveTo>
                  <a:lnTo>
                    <a:pt x="622" y="153"/>
                  </a:lnTo>
                  <a:lnTo>
                    <a:pt x="620" y="161"/>
                  </a:lnTo>
                  <a:lnTo>
                    <a:pt x="615" y="169"/>
                  </a:lnTo>
                  <a:lnTo>
                    <a:pt x="611" y="178"/>
                  </a:lnTo>
                  <a:lnTo>
                    <a:pt x="602" y="183"/>
                  </a:lnTo>
                  <a:lnTo>
                    <a:pt x="594" y="187"/>
                  </a:lnTo>
                  <a:lnTo>
                    <a:pt x="586" y="189"/>
                  </a:lnTo>
                  <a:lnTo>
                    <a:pt x="576" y="191"/>
                  </a:lnTo>
                  <a:lnTo>
                    <a:pt x="566" y="189"/>
                  </a:lnTo>
                  <a:lnTo>
                    <a:pt x="557" y="187"/>
                  </a:lnTo>
                  <a:lnTo>
                    <a:pt x="549" y="183"/>
                  </a:lnTo>
                  <a:lnTo>
                    <a:pt x="542" y="178"/>
                  </a:lnTo>
                  <a:lnTo>
                    <a:pt x="536" y="169"/>
                  </a:lnTo>
                  <a:lnTo>
                    <a:pt x="532" y="161"/>
                  </a:lnTo>
                  <a:lnTo>
                    <a:pt x="529" y="153"/>
                  </a:lnTo>
                  <a:lnTo>
                    <a:pt x="527" y="143"/>
                  </a:lnTo>
                  <a:lnTo>
                    <a:pt x="529" y="133"/>
                  </a:lnTo>
                  <a:lnTo>
                    <a:pt x="532" y="124"/>
                  </a:lnTo>
                  <a:lnTo>
                    <a:pt x="536" y="116"/>
                  </a:lnTo>
                  <a:lnTo>
                    <a:pt x="542" y="109"/>
                  </a:lnTo>
                  <a:lnTo>
                    <a:pt x="549" y="103"/>
                  </a:lnTo>
                  <a:lnTo>
                    <a:pt x="557" y="99"/>
                  </a:lnTo>
                  <a:lnTo>
                    <a:pt x="566" y="96"/>
                  </a:lnTo>
                  <a:lnTo>
                    <a:pt x="576" y="94"/>
                  </a:lnTo>
                  <a:lnTo>
                    <a:pt x="586" y="96"/>
                  </a:lnTo>
                  <a:lnTo>
                    <a:pt x="594" y="99"/>
                  </a:lnTo>
                  <a:lnTo>
                    <a:pt x="602" y="103"/>
                  </a:lnTo>
                  <a:lnTo>
                    <a:pt x="611" y="109"/>
                  </a:lnTo>
                  <a:lnTo>
                    <a:pt x="615" y="116"/>
                  </a:lnTo>
                  <a:lnTo>
                    <a:pt x="620" y="124"/>
                  </a:lnTo>
                  <a:lnTo>
                    <a:pt x="622" y="133"/>
                  </a:lnTo>
                  <a:lnTo>
                    <a:pt x="624" y="143"/>
                  </a:lnTo>
                  <a:close/>
                  <a:moveTo>
                    <a:pt x="720" y="191"/>
                  </a:moveTo>
                  <a:lnTo>
                    <a:pt x="719" y="171"/>
                  </a:lnTo>
                  <a:lnTo>
                    <a:pt x="715" y="153"/>
                  </a:lnTo>
                  <a:lnTo>
                    <a:pt x="712" y="134"/>
                  </a:lnTo>
                  <a:lnTo>
                    <a:pt x="705" y="116"/>
                  </a:lnTo>
                  <a:lnTo>
                    <a:pt x="697" y="99"/>
                  </a:lnTo>
                  <a:lnTo>
                    <a:pt x="687" y="83"/>
                  </a:lnTo>
                  <a:lnTo>
                    <a:pt x="675" y="69"/>
                  </a:lnTo>
                  <a:lnTo>
                    <a:pt x="664" y="54"/>
                  </a:lnTo>
                  <a:lnTo>
                    <a:pt x="650" y="43"/>
                  </a:lnTo>
                  <a:lnTo>
                    <a:pt x="635" y="31"/>
                  </a:lnTo>
                  <a:lnTo>
                    <a:pt x="619" y="23"/>
                  </a:lnTo>
                  <a:lnTo>
                    <a:pt x="602" y="15"/>
                  </a:lnTo>
                  <a:lnTo>
                    <a:pt x="586" y="8"/>
                  </a:lnTo>
                  <a:lnTo>
                    <a:pt x="567" y="3"/>
                  </a:lnTo>
                  <a:lnTo>
                    <a:pt x="547" y="0"/>
                  </a:lnTo>
                  <a:lnTo>
                    <a:pt x="527" y="0"/>
                  </a:lnTo>
                  <a:lnTo>
                    <a:pt x="193" y="0"/>
                  </a:lnTo>
                  <a:lnTo>
                    <a:pt x="173" y="0"/>
                  </a:lnTo>
                  <a:lnTo>
                    <a:pt x="153" y="3"/>
                  </a:lnTo>
                  <a:lnTo>
                    <a:pt x="135" y="8"/>
                  </a:lnTo>
                  <a:lnTo>
                    <a:pt x="118" y="15"/>
                  </a:lnTo>
                  <a:lnTo>
                    <a:pt x="102" y="23"/>
                  </a:lnTo>
                  <a:lnTo>
                    <a:pt x="85" y="31"/>
                  </a:lnTo>
                  <a:lnTo>
                    <a:pt x="70" y="43"/>
                  </a:lnTo>
                  <a:lnTo>
                    <a:pt x="57" y="54"/>
                  </a:lnTo>
                  <a:lnTo>
                    <a:pt x="45" y="69"/>
                  </a:lnTo>
                  <a:lnTo>
                    <a:pt x="33" y="83"/>
                  </a:lnTo>
                  <a:lnTo>
                    <a:pt x="23" y="99"/>
                  </a:lnTo>
                  <a:lnTo>
                    <a:pt x="15" y="116"/>
                  </a:lnTo>
                  <a:lnTo>
                    <a:pt x="8" y="134"/>
                  </a:lnTo>
                  <a:lnTo>
                    <a:pt x="5" y="153"/>
                  </a:lnTo>
                  <a:lnTo>
                    <a:pt x="2" y="171"/>
                  </a:lnTo>
                  <a:lnTo>
                    <a:pt x="0" y="191"/>
                  </a:lnTo>
                  <a:lnTo>
                    <a:pt x="2" y="211"/>
                  </a:lnTo>
                  <a:lnTo>
                    <a:pt x="5" y="229"/>
                  </a:lnTo>
                  <a:lnTo>
                    <a:pt x="8" y="247"/>
                  </a:lnTo>
                  <a:lnTo>
                    <a:pt x="15" y="266"/>
                  </a:lnTo>
                  <a:lnTo>
                    <a:pt x="23" y="282"/>
                  </a:lnTo>
                  <a:lnTo>
                    <a:pt x="33" y="299"/>
                  </a:lnTo>
                  <a:lnTo>
                    <a:pt x="45" y="312"/>
                  </a:lnTo>
                  <a:lnTo>
                    <a:pt x="57" y="327"/>
                  </a:lnTo>
                  <a:lnTo>
                    <a:pt x="70" y="339"/>
                  </a:lnTo>
                  <a:lnTo>
                    <a:pt x="85" y="351"/>
                  </a:lnTo>
                  <a:lnTo>
                    <a:pt x="102" y="359"/>
                  </a:lnTo>
                  <a:lnTo>
                    <a:pt x="118" y="367"/>
                  </a:lnTo>
                  <a:lnTo>
                    <a:pt x="135" y="374"/>
                  </a:lnTo>
                  <a:lnTo>
                    <a:pt x="153" y="379"/>
                  </a:lnTo>
                  <a:lnTo>
                    <a:pt x="173" y="382"/>
                  </a:lnTo>
                  <a:lnTo>
                    <a:pt x="193" y="382"/>
                  </a:lnTo>
                  <a:lnTo>
                    <a:pt x="210" y="382"/>
                  </a:lnTo>
                  <a:lnTo>
                    <a:pt x="228" y="379"/>
                  </a:lnTo>
                  <a:lnTo>
                    <a:pt x="245" y="375"/>
                  </a:lnTo>
                  <a:lnTo>
                    <a:pt x="261" y="370"/>
                  </a:lnTo>
                  <a:lnTo>
                    <a:pt x="276" y="364"/>
                  </a:lnTo>
                  <a:lnTo>
                    <a:pt x="291" y="355"/>
                  </a:lnTo>
                  <a:lnTo>
                    <a:pt x="306" y="346"/>
                  </a:lnTo>
                  <a:lnTo>
                    <a:pt x="319" y="336"/>
                  </a:lnTo>
                  <a:lnTo>
                    <a:pt x="401" y="336"/>
                  </a:lnTo>
                  <a:lnTo>
                    <a:pt x="414" y="346"/>
                  </a:lnTo>
                  <a:lnTo>
                    <a:pt x="429" y="355"/>
                  </a:lnTo>
                  <a:lnTo>
                    <a:pt x="444" y="364"/>
                  </a:lnTo>
                  <a:lnTo>
                    <a:pt x="459" y="370"/>
                  </a:lnTo>
                  <a:lnTo>
                    <a:pt x="476" y="375"/>
                  </a:lnTo>
                  <a:lnTo>
                    <a:pt x="492" y="379"/>
                  </a:lnTo>
                  <a:lnTo>
                    <a:pt x="511" y="382"/>
                  </a:lnTo>
                  <a:lnTo>
                    <a:pt x="527" y="382"/>
                  </a:lnTo>
                  <a:lnTo>
                    <a:pt x="547" y="382"/>
                  </a:lnTo>
                  <a:lnTo>
                    <a:pt x="567" y="379"/>
                  </a:lnTo>
                  <a:lnTo>
                    <a:pt x="586" y="374"/>
                  </a:lnTo>
                  <a:lnTo>
                    <a:pt x="602" y="367"/>
                  </a:lnTo>
                  <a:lnTo>
                    <a:pt x="619" y="359"/>
                  </a:lnTo>
                  <a:lnTo>
                    <a:pt x="635" y="351"/>
                  </a:lnTo>
                  <a:lnTo>
                    <a:pt x="650" y="339"/>
                  </a:lnTo>
                  <a:lnTo>
                    <a:pt x="664" y="327"/>
                  </a:lnTo>
                  <a:lnTo>
                    <a:pt x="675" y="312"/>
                  </a:lnTo>
                  <a:lnTo>
                    <a:pt x="687" y="299"/>
                  </a:lnTo>
                  <a:lnTo>
                    <a:pt x="697" y="282"/>
                  </a:lnTo>
                  <a:lnTo>
                    <a:pt x="705" y="266"/>
                  </a:lnTo>
                  <a:lnTo>
                    <a:pt x="712" y="247"/>
                  </a:lnTo>
                  <a:lnTo>
                    <a:pt x="715" y="229"/>
                  </a:lnTo>
                  <a:lnTo>
                    <a:pt x="719" y="211"/>
                  </a:lnTo>
                  <a:lnTo>
                    <a:pt x="720" y="191"/>
                  </a:lnTo>
                  <a:close/>
                </a:path>
              </a:pathLst>
            </a:custGeom>
            <a:solidFill>
              <a:schemeClr val="tx1">
                <a:lumMod val="75000"/>
                <a:lumOff val="25000"/>
              </a:schemeClr>
            </a:solidFill>
            <a:ln>
              <a:noFill/>
            </a:ln>
            <a:effectLst/>
          </p:spPr>
          <p:txBody>
            <a:bodyPr/>
            <a:lstStyle/>
            <a:p>
              <a:endParaRPr lang="zh-CN" altLang="en-US"/>
            </a:p>
          </p:txBody>
        </p:sp>
      </p:grpSp>
      <p:grpSp>
        <p:nvGrpSpPr>
          <p:cNvPr id="15" name="组合 14"/>
          <p:cNvGrpSpPr/>
          <p:nvPr/>
        </p:nvGrpSpPr>
        <p:grpSpPr>
          <a:xfrm>
            <a:off x="6795001" y="1841002"/>
            <a:ext cx="908035" cy="908035"/>
            <a:chOff x="6801967" y="1841002"/>
            <a:chExt cx="908035" cy="908035"/>
          </a:xfrm>
        </p:grpSpPr>
        <p:sp>
          <p:nvSpPr>
            <p:cNvPr id="11" name="Shape 246"/>
            <p:cNvSpPr/>
            <p:nvPr/>
          </p:nvSpPr>
          <p:spPr bwMode="auto">
            <a:xfrm>
              <a:off x="6801967" y="1841002"/>
              <a:ext cx="908035" cy="908035"/>
            </a:xfrm>
            <a:custGeom>
              <a:avLst/>
              <a:gdLst>
                <a:gd name="T0" fmla="*/ 191603403 w 19679"/>
                <a:gd name="T1" fmla="*/ 32876933 h 19679"/>
                <a:gd name="T2" fmla="*/ 191603403 w 19679"/>
                <a:gd name="T3" fmla="*/ 191603403 h 19679"/>
                <a:gd name="T4" fmla="*/ 32876933 w 19679"/>
                <a:gd name="T5" fmla="*/ 191603403 h 19679"/>
                <a:gd name="T6" fmla="*/ 32876933 w 19679"/>
                <a:gd name="T7" fmla="*/ 32876933 h 19679"/>
                <a:gd name="T8" fmla="*/ 191603403 w 19679"/>
                <a:gd name="T9" fmla="*/ 32876933 h 1967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bg1">
                <a:lumMod val="85000"/>
              </a:schemeClr>
            </a:solidFill>
            <a:ln>
              <a:noFill/>
            </a:ln>
          </p:spPr>
          <p:txBody>
            <a:bodyPr lIns="0" tIns="0" rIns="0" bIns="0" anchor="ctr"/>
            <a:lstStyle/>
            <a:p>
              <a:endParaRPr lang="zh-CN" altLang="en-US"/>
            </a:p>
          </p:txBody>
        </p:sp>
        <p:sp>
          <p:nvSpPr>
            <p:cNvPr id="19" name="Freeform 12"/>
            <p:cNvSpPr>
              <a:spLocks noEditPoints="1" noChangeArrowheads="1"/>
            </p:cNvSpPr>
            <p:nvPr/>
          </p:nvSpPr>
          <p:spPr bwMode="auto">
            <a:xfrm>
              <a:off x="7101674" y="2120819"/>
              <a:ext cx="302450" cy="352515"/>
            </a:xfrm>
            <a:custGeom>
              <a:avLst/>
              <a:gdLst>
                <a:gd name="T0" fmla="*/ 241632289 w 575"/>
                <a:gd name="T1" fmla="*/ 411357040 h 672"/>
                <a:gd name="T2" fmla="*/ 59296760 w 575"/>
                <a:gd name="T3" fmla="*/ 362702102 h 672"/>
                <a:gd name="T4" fmla="*/ 0 w 575"/>
                <a:gd name="T5" fmla="*/ 423152250 h 672"/>
                <a:gd name="T6" fmla="*/ 32613096 w 575"/>
                <a:gd name="T7" fmla="*/ 480654202 h 672"/>
                <a:gd name="T8" fmla="*/ 126004702 w 575"/>
                <a:gd name="T9" fmla="*/ 524885633 h 672"/>
                <a:gd name="T10" fmla="*/ 260903553 w 575"/>
                <a:gd name="T11" fmla="*/ 554373658 h 672"/>
                <a:gd name="T12" fmla="*/ 426933751 w 575"/>
                <a:gd name="T13" fmla="*/ 566168868 h 672"/>
                <a:gd name="T14" fmla="*/ 591482199 w 575"/>
                <a:gd name="T15" fmla="*/ 554373658 h 672"/>
                <a:gd name="T16" fmla="*/ 727862800 w 575"/>
                <a:gd name="T17" fmla="*/ 524885633 h 672"/>
                <a:gd name="T18" fmla="*/ 818290907 w 575"/>
                <a:gd name="T19" fmla="*/ 480654202 h 672"/>
                <a:gd name="T20" fmla="*/ 852385752 w 575"/>
                <a:gd name="T21" fmla="*/ 423152250 h 672"/>
                <a:gd name="T22" fmla="*/ 794571959 w 575"/>
                <a:gd name="T23" fmla="*/ 362702102 h 672"/>
                <a:gd name="T24" fmla="*/ 610753464 w 575"/>
                <a:gd name="T25" fmla="*/ 411357040 h 672"/>
                <a:gd name="T26" fmla="*/ 426933751 w 575"/>
                <a:gd name="T27" fmla="*/ 847779811 h 672"/>
                <a:gd name="T28" fmla="*/ 185301462 w 575"/>
                <a:gd name="T29" fmla="*/ 825663489 h 672"/>
                <a:gd name="T30" fmla="*/ 37060779 w 575"/>
                <a:gd name="T31" fmla="*/ 777008551 h 672"/>
                <a:gd name="T32" fmla="*/ 2964716 w 575"/>
                <a:gd name="T33" fmla="*/ 862523217 h 672"/>
                <a:gd name="T34" fmla="*/ 51884361 w 575"/>
                <a:gd name="T35" fmla="*/ 917076974 h 672"/>
                <a:gd name="T36" fmla="*/ 155653082 w 575"/>
                <a:gd name="T37" fmla="*/ 958360209 h 672"/>
                <a:gd name="T38" fmla="*/ 297964332 w 575"/>
                <a:gd name="T39" fmla="*/ 983424727 h 672"/>
                <a:gd name="T40" fmla="*/ 471406930 w 575"/>
                <a:gd name="T41" fmla="*/ 990796430 h 672"/>
                <a:gd name="T42" fmla="*/ 628541761 w 575"/>
                <a:gd name="T43" fmla="*/ 973103614 h 672"/>
                <a:gd name="T44" fmla="*/ 754546463 w 575"/>
                <a:gd name="T45" fmla="*/ 939192082 h 672"/>
                <a:gd name="T46" fmla="*/ 833114488 w 575"/>
                <a:gd name="T47" fmla="*/ 892011242 h 672"/>
                <a:gd name="T48" fmla="*/ 852385752 w 575"/>
                <a:gd name="T49" fmla="*/ 754892229 h 672"/>
                <a:gd name="T50" fmla="*/ 772335978 w 575"/>
                <a:gd name="T51" fmla="*/ 796175464 h 672"/>
                <a:gd name="T52" fmla="*/ 549973737 w 575"/>
                <a:gd name="T53" fmla="*/ 843356304 h 672"/>
                <a:gd name="T54" fmla="*/ 361707558 w 575"/>
                <a:gd name="T55" fmla="*/ 633991933 h 672"/>
                <a:gd name="T56" fmla="*/ 130452385 w 575"/>
                <a:gd name="T57" fmla="*/ 600080400 h 672"/>
                <a:gd name="T58" fmla="*/ 17789515 w 575"/>
                <a:gd name="T59" fmla="*/ 554373658 h 672"/>
                <a:gd name="T60" fmla="*/ 7412399 w 575"/>
                <a:gd name="T61" fmla="*/ 663479958 h 672"/>
                <a:gd name="T62" fmla="*/ 71155625 w 575"/>
                <a:gd name="T63" fmla="*/ 715084305 h 672"/>
                <a:gd name="T64" fmla="*/ 186783212 w 575"/>
                <a:gd name="T65" fmla="*/ 754892229 h 672"/>
                <a:gd name="T66" fmla="*/ 339471578 w 575"/>
                <a:gd name="T67" fmla="*/ 774059141 h 672"/>
                <a:gd name="T68" fmla="*/ 512914175 w 575"/>
                <a:gd name="T69" fmla="*/ 774059141 h 672"/>
                <a:gd name="T70" fmla="*/ 665602541 w 575"/>
                <a:gd name="T71" fmla="*/ 754892229 h 672"/>
                <a:gd name="T72" fmla="*/ 779747160 w 575"/>
                <a:gd name="T73" fmla="*/ 715084305 h 672"/>
                <a:gd name="T74" fmla="*/ 843491604 w 575"/>
                <a:gd name="T75" fmla="*/ 663479958 h 672"/>
                <a:gd name="T76" fmla="*/ 836079204 w 575"/>
                <a:gd name="T77" fmla="*/ 554373658 h 672"/>
                <a:gd name="T78" fmla="*/ 721933367 w 575"/>
                <a:gd name="T79" fmla="*/ 600080400 h 672"/>
                <a:gd name="T80" fmla="*/ 487713478 w 575"/>
                <a:gd name="T81" fmla="*/ 633991933 h 672"/>
                <a:gd name="T82" fmla="*/ 339471578 w 575"/>
                <a:gd name="T83" fmla="*/ 1474098 h 672"/>
                <a:gd name="T84" fmla="*/ 186783212 w 575"/>
                <a:gd name="T85" fmla="*/ 23590420 h 672"/>
                <a:gd name="T86" fmla="*/ 71155625 w 575"/>
                <a:gd name="T87" fmla="*/ 63399558 h 672"/>
                <a:gd name="T88" fmla="*/ 7412399 w 575"/>
                <a:gd name="T89" fmla="*/ 112054495 h 672"/>
                <a:gd name="T90" fmla="*/ 2964716 w 575"/>
                <a:gd name="T91" fmla="*/ 227057186 h 672"/>
                <a:gd name="T92" fmla="*/ 51884361 w 575"/>
                <a:gd name="T93" fmla="*/ 278661534 h 672"/>
                <a:gd name="T94" fmla="*/ 155653082 w 575"/>
                <a:gd name="T95" fmla="*/ 319944769 h 672"/>
                <a:gd name="T96" fmla="*/ 297964332 w 575"/>
                <a:gd name="T97" fmla="*/ 347958696 h 672"/>
                <a:gd name="T98" fmla="*/ 471406930 w 575"/>
                <a:gd name="T99" fmla="*/ 352380989 h 672"/>
                <a:gd name="T100" fmla="*/ 628541761 w 575"/>
                <a:gd name="T101" fmla="*/ 334688174 h 672"/>
                <a:gd name="T102" fmla="*/ 754546463 w 575"/>
                <a:gd name="T103" fmla="*/ 300777856 h 672"/>
                <a:gd name="T104" fmla="*/ 833114488 w 575"/>
                <a:gd name="T105" fmla="*/ 255071114 h 672"/>
                <a:gd name="T106" fmla="*/ 852385752 w 575"/>
                <a:gd name="T107" fmla="*/ 141542521 h 672"/>
                <a:gd name="T108" fmla="*/ 818290907 w 575"/>
                <a:gd name="T109" fmla="*/ 85514666 h 672"/>
                <a:gd name="T110" fmla="*/ 727862800 w 575"/>
                <a:gd name="T111" fmla="*/ 41283235 h 672"/>
                <a:gd name="T112" fmla="*/ 591482199 w 575"/>
                <a:gd name="T113" fmla="*/ 11795210 h 672"/>
                <a:gd name="T114" fmla="*/ 426933751 w 575"/>
                <a:gd name="T115" fmla="*/ 0 h 672"/>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575"/>
                <a:gd name="T175" fmla="*/ 0 h 672"/>
                <a:gd name="T176" fmla="*/ 575 w 575"/>
                <a:gd name="T177" fmla="*/ 672 h 672"/>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575" h="672">
                  <a:moveTo>
                    <a:pt x="288" y="287"/>
                  </a:moveTo>
                  <a:lnTo>
                    <a:pt x="244" y="287"/>
                  </a:lnTo>
                  <a:lnTo>
                    <a:pt x="203" y="284"/>
                  </a:lnTo>
                  <a:lnTo>
                    <a:pt x="163" y="279"/>
                  </a:lnTo>
                  <a:lnTo>
                    <a:pt x="125" y="272"/>
                  </a:lnTo>
                  <a:lnTo>
                    <a:pt x="88" y="264"/>
                  </a:lnTo>
                  <a:lnTo>
                    <a:pt x="55" y="252"/>
                  </a:lnTo>
                  <a:lnTo>
                    <a:pt x="40" y="246"/>
                  </a:lnTo>
                  <a:lnTo>
                    <a:pt x="25" y="239"/>
                  </a:lnTo>
                  <a:lnTo>
                    <a:pt x="12" y="232"/>
                  </a:lnTo>
                  <a:lnTo>
                    <a:pt x="0" y="224"/>
                  </a:lnTo>
                  <a:lnTo>
                    <a:pt x="0" y="287"/>
                  </a:lnTo>
                  <a:lnTo>
                    <a:pt x="2" y="297"/>
                  </a:lnTo>
                  <a:lnTo>
                    <a:pt x="5" y="307"/>
                  </a:lnTo>
                  <a:lnTo>
                    <a:pt x="13" y="316"/>
                  </a:lnTo>
                  <a:lnTo>
                    <a:pt x="22" y="326"/>
                  </a:lnTo>
                  <a:lnTo>
                    <a:pt x="35" y="334"/>
                  </a:lnTo>
                  <a:lnTo>
                    <a:pt x="48" y="342"/>
                  </a:lnTo>
                  <a:lnTo>
                    <a:pt x="65" y="349"/>
                  </a:lnTo>
                  <a:lnTo>
                    <a:pt x="85" y="356"/>
                  </a:lnTo>
                  <a:lnTo>
                    <a:pt x="105" y="362"/>
                  </a:lnTo>
                  <a:lnTo>
                    <a:pt x="126" y="367"/>
                  </a:lnTo>
                  <a:lnTo>
                    <a:pt x="150" y="372"/>
                  </a:lnTo>
                  <a:lnTo>
                    <a:pt x="176" y="376"/>
                  </a:lnTo>
                  <a:lnTo>
                    <a:pt x="201" y="379"/>
                  </a:lnTo>
                  <a:lnTo>
                    <a:pt x="229" y="382"/>
                  </a:lnTo>
                  <a:lnTo>
                    <a:pt x="258" y="384"/>
                  </a:lnTo>
                  <a:lnTo>
                    <a:pt x="288" y="384"/>
                  </a:lnTo>
                  <a:lnTo>
                    <a:pt x="318" y="384"/>
                  </a:lnTo>
                  <a:lnTo>
                    <a:pt x="346" y="382"/>
                  </a:lnTo>
                  <a:lnTo>
                    <a:pt x="373" y="379"/>
                  </a:lnTo>
                  <a:lnTo>
                    <a:pt x="399" y="376"/>
                  </a:lnTo>
                  <a:lnTo>
                    <a:pt x="424" y="372"/>
                  </a:lnTo>
                  <a:lnTo>
                    <a:pt x="449" y="367"/>
                  </a:lnTo>
                  <a:lnTo>
                    <a:pt x="471" y="362"/>
                  </a:lnTo>
                  <a:lnTo>
                    <a:pt x="491" y="356"/>
                  </a:lnTo>
                  <a:lnTo>
                    <a:pt x="509" y="349"/>
                  </a:lnTo>
                  <a:lnTo>
                    <a:pt x="526" y="342"/>
                  </a:lnTo>
                  <a:lnTo>
                    <a:pt x="541" y="334"/>
                  </a:lnTo>
                  <a:lnTo>
                    <a:pt x="552" y="326"/>
                  </a:lnTo>
                  <a:lnTo>
                    <a:pt x="562" y="316"/>
                  </a:lnTo>
                  <a:lnTo>
                    <a:pt x="569" y="307"/>
                  </a:lnTo>
                  <a:lnTo>
                    <a:pt x="574" y="297"/>
                  </a:lnTo>
                  <a:lnTo>
                    <a:pt x="575" y="287"/>
                  </a:lnTo>
                  <a:lnTo>
                    <a:pt x="575" y="224"/>
                  </a:lnTo>
                  <a:lnTo>
                    <a:pt x="564" y="232"/>
                  </a:lnTo>
                  <a:lnTo>
                    <a:pt x="551" y="239"/>
                  </a:lnTo>
                  <a:lnTo>
                    <a:pt x="536" y="246"/>
                  </a:lnTo>
                  <a:lnTo>
                    <a:pt x="521" y="252"/>
                  </a:lnTo>
                  <a:lnTo>
                    <a:pt x="487" y="264"/>
                  </a:lnTo>
                  <a:lnTo>
                    <a:pt x="451" y="272"/>
                  </a:lnTo>
                  <a:lnTo>
                    <a:pt x="412" y="279"/>
                  </a:lnTo>
                  <a:lnTo>
                    <a:pt x="371" y="284"/>
                  </a:lnTo>
                  <a:lnTo>
                    <a:pt x="329" y="287"/>
                  </a:lnTo>
                  <a:lnTo>
                    <a:pt x="288" y="287"/>
                  </a:lnTo>
                  <a:close/>
                  <a:moveTo>
                    <a:pt x="288" y="575"/>
                  </a:moveTo>
                  <a:lnTo>
                    <a:pt x="244" y="575"/>
                  </a:lnTo>
                  <a:lnTo>
                    <a:pt x="203" y="572"/>
                  </a:lnTo>
                  <a:lnTo>
                    <a:pt x="163" y="567"/>
                  </a:lnTo>
                  <a:lnTo>
                    <a:pt x="125" y="560"/>
                  </a:lnTo>
                  <a:lnTo>
                    <a:pt x="88" y="552"/>
                  </a:lnTo>
                  <a:lnTo>
                    <a:pt x="55" y="540"/>
                  </a:lnTo>
                  <a:lnTo>
                    <a:pt x="40" y="534"/>
                  </a:lnTo>
                  <a:lnTo>
                    <a:pt x="25" y="527"/>
                  </a:lnTo>
                  <a:lnTo>
                    <a:pt x="12" y="520"/>
                  </a:lnTo>
                  <a:lnTo>
                    <a:pt x="0" y="512"/>
                  </a:lnTo>
                  <a:lnTo>
                    <a:pt x="0" y="575"/>
                  </a:lnTo>
                  <a:lnTo>
                    <a:pt x="2" y="585"/>
                  </a:lnTo>
                  <a:lnTo>
                    <a:pt x="5" y="595"/>
                  </a:lnTo>
                  <a:lnTo>
                    <a:pt x="13" y="605"/>
                  </a:lnTo>
                  <a:lnTo>
                    <a:pt x="22" y="613"/>
                  </a:lnTo>
                  <a:lnTo>
                    <a:pt x="35" y="622"/>
                  </a:lnTo>
                  <a:lnTo>
                    <a:pt x="48" y="630"/>
                  </a:lnTo>
                  <a:lnTo>
                    <a:pt x="65" y="637"/>
                  </a:lnTo>
                  <a:lnTo>
                    <a:pt x="85" y="643"/>
                  </a:lnTo>
                  <a:lnTo>
                    <a:pt x="105" y="650"/>
                  </a:lnTo>
                  <a:lnTo>
                    <a:pt x="126" y="655"/>
                  </a:lnTo>
                  <a:lnTo>
                    <a:pt x="150" y="660"/>
                  </a:lnTo>
                  <a:lnTo>
                    <a:pt x="176" y="665"/>
                  </a:lnTo>
                  <a:lnTo>
                    <a:pt x="201" y="667"/>
                  </a:lnTo>
                  <a:lnTo>
                    <a:pt x="229" y="670"/>
                  </a:lnTo>
                  <a:lnTo>
                    <a:pt x="258" y="672"/>
                  </a:lnTo>
                  <a:lnTo>
                    <a:pt x="288" y="672"/>
                  </a:lnTo>
                  <a:lnTo>
                    <a:pt x="318" y="672"/>
                  </a:lnTo>
                  <a:lnTo>
                    <a:pt x="346" y="670"/>
                  </a:lnTo>
                  <a:lnTo>
                    <a:pt x="373" y="667"/>
                  </a:lnTo>
                  <a:lnTo>
                    <a:pt x="399" y="665"/>
                  </a:lnTo>
                  <a:lnTo>
                    <a:pt x="424" y="660"/>
                  </a:lnTo>
                  <a:lnTo>
                    <a:pt x="449" y="655"/>
                  </a:lnTo>
                  <a:lnTo>
                    <a:pt x="471" y="650"/>
                  </a:lnTo>
                  <a:lnTo>
                    <a:pt x="491" y="643"/>
                  </a:lnTo>
                  <a:lnTo>
                    <a:pt x="509" y="637"/>
                  </a:lnTo>
                  <a:lnTo>
                    <a:pt x="526" y="630"/>
                  </a:lnTo>
                  <a:lnTo>
                    <a:pt x="541" y="622"/>
                  </a:lnTo>
                  <a:lnTo>
                    <a:pt x="552" y="613"/>
                  </a:lnTo>
                  <a:lnTo>
                    <a:pt x="562" y="605"/>
                  </a:lnTo>
                  <a:lnTo>
                    <a:pt x="569" y="595"/>
                  </a:lnTo>
                  <a:lnTo>
                    <a:pt x="574" y="585"/>
                  </a:lnTo>
                  <a:lnTo>
                    <a:pt x="575" y="575"/>
                  </a:lnTo>
                  <a:lnTo>
                    <a:pt x="575" y="512"/>
                  </a:lnTo>
                  <a:lnTo>
                    <a:pt x="564" y="520"/>
                  </a:lnTo>
                  <a:lnTo>
                    <a:pt x="551" y="527"/>
                  </a:lnTo>
                  <a:lnTo>
                    <a:pt x="536" y="534"/>
                  </a:lnTo>
                  <a:lnTo>
                    <a:pt x="521" y="540"/>
                  </a:lnTo>
                  <a:lnTo>
                    <a:pt x="487" y="552"/>
                  </a:lnTo>
                  <a:lnTo>
                    <a:pt x="451" y="560"/>
                  </a:lnTo>
                  <a:lnTo>
                    <a:pt x="412" y="567"/>
                  </a:lnTo>
                  <a:lnTo>
                    <a:pt x="371" y="572"/>
                  </a:lnTo>
                  <a:lnTo>
                    <a:pt x="329" y="575"/>
                  </a:lnTo>
                  <a:lnTo>
                    <a:pt x="288" y="575"/>
                  </a:lnTo>
                  <a:close/>
                  <a:moveTo>
                    <a:pt x="288" y="432"/>
                  </a:moveTo>
                  <a:lnTo>
                    <a:pt x="244" y="430"/>
                  </a:lnTo>
                  <a:lnTo>
                    <a:pt x="203" y="429"/>
                  </a:lnTo>
                  <a:lnTo>
                    <a:pt x="163" y="424"/>
                  </a:lnTo>
                  <a:lnTo>
                    <a:pt x="125" y="415"/>
                  </a:lnTo>
                  <a:lnTo>
                    <a:pt x="88" y="407"/>
                  </a:lnTo>
                  <a:lnTo>
                    <a:pt x="55" y="397"/>
                  </a:lnTo>
                  <a:lnTo>
                    <a:pt x="40" y="390"/>
                  </a:lnTo>
                  <a:lnTo>
                    <a:pt x="25" y="384"/>
                  </a:lnTo>
                  <a:lnTo>
                    <a:pt x="12" y="376"/>
                  </a:lnTo>
                  <a:lnTo>
                    <a:pt x="0" y="369"/>
                  </a:lnTo>
                  <a:lnTo>
                    <a:pt x="0" y="432"/>
                  </a:lnTo>
                  <a:lnTo>
                    <a:pt x="2" y="442"/>
                  </a:lnTo>
                  <a:lnTo>
                    <a:pt x="5" y="450"/>
                  </a:lnTo>
                  <a:lnTo>
                    <a:pt x="13" y="460"/>
                  </a:lnTo>
                  <a:lnTo>
                    <a:pt x="22" y="469"/>
                  </a:lnTo>
                  <a:lnTo>
                    <a:pt x="35" y="477"/>
                  </a:lnTo>
                  <a:lnTo>
                    <a:pt x="48" y="485"/>
                  </a:lnTo>
                  <a:lnTo>
                    <a:pt x="65" y="492"/>
                  </a:lnTo>
                  <a:lnTo>
                    <a:pt x="85" y="500"/>
                  </a:lnTo>
                  <a:lnTo>
                    <a:pt x="105" y="505"/>
                  </a:lnTo>
                  <a:lnTo>
                    <a:pt x="126" y="512"/>
                  </a:lnTo>
                  <a:lnTo>
                    <a:pt x="150" y="517"/>
                  </a:lnTo>
                  <a:lnTo>
                    <a:pt x="176" y="520"/>
                  </a:lnTo>
                  <a:lnTo>
                    <a:pt x="201" y="524"/>
                  </a:lnTo>
                  <a:lnTo>
                    <a:pt x="229" y="525"/>
                  </a:lnTo>
                  <a:lnTo>
                    <a:pt x="258" y="527"/>
                  </a:lnTo>
                  <a:lnTo>
                    <a:pt x="288" y="529"/>
                  </a:lnTo>
                  <a:lnTo>
                    <a:pt x="318" y="527"/>
                  </a:lnTo>
                  <a:lnTo>
                    <a:pt x="346" y="525"/>
                  </a:lnTo>
                  <a:lnTo>
                    <a:pt x="373" y="524"/>
                  </a:lnTo>
                  <a:lnTo>
                    <a:pt x="399" y="520"/>
                  </a:lnTo>
                  <a:lnTo>
                    <a:pt x="424" y="517"/>
                  </a:lnTo>
                  <a:lnTo>
                    <a:pt x="449" y="512"/>
                  </a:lnTo>
                  <a:lnTo>
                    <a:pt x="471" y="505"/>
                  </a:lnTo>
                  <a:lnTo>
                    <a:pt x="491" y="500"/>
                  </a:lnTo>
                  <a:lnTo>
                    <a:pt x="509" y="492"/>
                  </a:lnTo>
                  <a:lnTo>
                    <a:pt x="526" y="485"/>
                  </a:lnTo>
                  <a:lnTo>
                    <a:pt x="541" y="477"/>
                  </a:lnTo>
                  <a:lnTo>
                    <a:pt x="552" y="469"/>
                  </a:lnTo>
                  <a:lnTo>
                    <a:pt x="562" y="460"/>
                  </a:lnTo>
                  <a:lnTo>
                    <a:pt x="569" y="450"/>
                  </a:lnTo>
                  <a:lnTo>
                    <a:pt x="574" y="442"/>
                  </a:lnTo>
                  <a:lnTo>
                    <a:pt x="575" y="432"/>
                  </a:lnTo>
                  <a:lnTo>
                    <a:pt x="575" y="369"/>
                  </a:lnTo>
                  <a:lnTo>
                    <a:pt x="564" y="376"/>
                  </a:lnTo>
                  <a:lnTo>
                    <a:pt x="551" y="384"/>
                  </a:lnTo>
                  <a:lnTo>
                    <a:pt x="536" y="390"/>
                  </a:lnTo>
                  <a:lnTo>
                    <a:pt x="521" y="397"/>
                  </a:lnTo>
                  <a:lnTo>
                    <a:pt x="487" y="407"/>
                  </a:lnTo>
                  <a:lnTo>
                    <a:pt x="451" y="415"/>
                  </a:lnTo>
                  <a:lnTo>
                    <a:pt x="412" y="424"/>
                  </a:lnTo>
                  <a:lnTo>
                    <a:pt x="371" y="429"/>
                  </a:lnTo>
                  <a:lnTo>
                    <a:pt x="329" y="430"/>
                  </a:lnTo>
                  <a:lnTo>
                    <a:pt x="288" y="432"/>
                  </a:lnTo>
                  <a:close/>
                  <a:moveTo>
                    <a:pt x="288" y="0"/>
                  </a:moveTo>
                  <a:lnTo>
                    <a:pt x="258" y="1"/>
                  </a:lnTo>
                  <a:lnTo>
                    <a:pt x="229" y="1"/>
                  </a:lnTo>
                  <a:lnTo>
                    <a:pt x="201" y="5"/>
                  </a:lnTo>
                  <a:lnTo>
                    <a:pt x="176" y="8"/>
                  </a:lnTo>
                  <a:lnTo>
                    <a:pt x="150" y="11"/>
                  </a:lnTo>
                  <a:lnTo>
                    <a:pt x="126" y="16"/>
                  </a:lnTo>
                  <a:lnTo>
                    <a:pt x="105" y="21"/>
                  </a:lnTo>
                  <a:lnTo>
                    <a:pt x="85" y="28"/>
                  </a:lnTo>
                  <a:lnTo>
                    <a:pt x="65" y="35"/>
                  </a:lnTo>
                  <a:lnTo>
                    <a:pt x="48" y="43"/>
                  </a:lnTo>
                  <a:lnTo>
                    <a:pt x="35" y="49"/>
                  </a:lnTo>
                  <a:lnTo>
                    <a:pt x="22" y="58"/>
                  </a:lnTo>
                  <a:lnTo>
                    <a:pt x="13" y="68"/>
                  </a:lnTo>
                  <a:lnTo>
                    <a:pt x="5" y="76"/>
                  </a:lnTo>
                  <a:lnTo>
                    <a:pt x="2" y="86"/>
                  </a:lnTo>
                  <a:lnTo>
                    <a:pt x="0" y="96"/>
                  </a:lnTo>
                  <a:lnTo>
                    <a:pt x="0" y="144"/>
                  </a:lnTo>
                  <a:lnTo>
                    <a:pt x="2" y="154"/>
                  </a:lnTo>
                  <a:lnTo>
                    <a:pt x="5" y="163"/>
                  </a:lnTo>
                  <a:lnTo>
                    <a:pt x="13" y="173"/>
                  </a:lnTo>
                  <a:lnTo>
                    <a:pt x="22" y="181"/>
                  </a:lnTo>
                  <a:lnTo>
                    <a:pt x="35" y="189"/>
                  </a:lnTo>
                  <a:lnTo>
                    <a:pt x="48" y="198"/>
                  </a:lnTo>
                  <a:lnTo>
                    <a:pt x="65" y="204"/>
                  </a:lnTo>
                  <a:lnTo>
                    <a:pt x="85" y="212"/>
                  </a:lnTo>
                  <a:lnTo>
                    <a:pt x="105" y="217"/>
                  </a:lnTo>
                  <a:lnTo>
                    <a:pt x="126" y="224"/>
                  </a:lnTo>
                  <a:lnTo>
                    <a:pt x="150" y="227"/>
                  </a:lnTo>
                  <a:lnTo>
                    <a:pt x="176" y="232"/>
                  </a:lnTo>
                  <a:lnTo>
                    <a:pt x="201" y="236"/>
                  </a:lnTo>
                  <a:lnTo>
                    <a:pt x="229" y="237"/>
                  </a:lnTo>
                  <a:lnTo>
                    <a:pt x="258" y="239"/>
                  </a:lnTo>
                  <a:lnTo>
                    <a:pt x="288" y="239"/>
                  </a:lnTo>
                  <a:lnTo>
                    <a:pt x="318" y="239"/>
                  </a:lnTo>
                  <a:lnTo>
                    <a:pt x="346" y="237"/>
                  </a:lnTo>
                  <a:lnTo>
                    <a:pt x="373" y="236"/>
                  </a:lnTo>
                  <a:lnTo>
                    <a:pt x="399" y="232"/>
                  </a:lnTo>
                  <a:lnTo>
                    <a:pt x="424" y="227"/>
                  </a:lnTo>
                  <a:lnTo>
                    <a:pt x="449" y="224"/>
                  </a:lnTo>
                  <a:lnTo>
                    <a:pt x="471" y="217"/>
                  </a:lnTo>
                  <a:lnTo>
                    <a:pt x="491" y="212"/>
                  </a:lnTo>
                  <a:lnTo>
                    <a:pt x="509" y="204"/>
                  </a:lnTo>
                  <a:lnTo>
                    <a:pt x="526" y="198"/>
                  </a:lnTo>
                  <a:lnTo>
                    <a:pt x="541" y="189"/>
                  </a:lnTo>
                  <a:lnTo>
                    <a:pt x="552" y="181"/>
                  </a:lnTo>
                  <a:lnTo>
                    <a:pt x="562" y="173"/>
                  </a:lnTo>
                  <a:lnTo>
                    <a:pt x="569" y="163"/>
                  </a:lnTo>
                  <a:lnTo>
                    <a:pt x="574" y="154"/>
                  </a:lnTo>
                  <a:lnTo>
                    <a:pt x="575" y="144"/>
                  </a:lnTo>
                  <a:lnTo>
                    <a:pt x="575" y="96"/>
                  </a:lnTo>
                  <a:lnTo>
                    <a:pt x="574" y="86"/>
                  </a:lnTo>
                  <a:lnTo>
                    <a:pt x="569" y="76"/>
                  </a:lnTo>
                  <a:lnTo>
                    <a:pt x="562" y="68"/>
                  </a:lnTo>
                  <a:lnTo>
                    <a:pt x="552" y="58"/>
                  </a:lnTo>
                  <a:lnTo>
                    <a:pt x="541" y="49"/>
                  </a:lnTo>
                  <a:lnTo>
                    <a:pt x="526" y="43"/>
                  </a:lnTo>
                  <a:lnTo>
                    <a:pt x="509" y="35"/>
                  </a:lnTo>
                  <a:lnTo>
                    <a:pt x="491" y="28"/>
                  </a:lnTo>
                  <a:lnTo>
                    <a:pt x="471" y="21"/>
                  </a:lnTo>
                  <a:lnTo>
                    <a:pt x="449" y="16"/>
                  </a:lnTo>
                  <a:lnTo>
                    <a:pt x="424" y="11"/>
                  </a:lnTo>
                  <a:lnTo>
                    <a:pt x="399" y="8"/>
                  </a:lnTo>
                  <a:lnTo>
                    <a:pt x="373" y="5"/>
                  </a:lnTo>
                  <a:lnTo>
                    <a:pt x="346" y="1"/>
                  </a:lnTo>
                  <a:lnTo>
                    <a:pt x="318" y="1"/>
                  </a:lnTo>
                  <a:lnTo>
                    <a:pt x="288" y="0"/>
                  </a:lnTo>
                  <a:close/>
                </a:path>
              </a:pathLst>
            </a:custGeom>
            <a:solidFill>
              <a:schemeClr val="tx1">
                <a:lumMod val="75000"/>
                <a:lumOff val="25000"/>
              </a:schemeClr>
            </a:solidFill>
            <a:ln>
              <a:noFill/>
            </a:ln>
            <a:effectLst/>
          </p:spPr>
          <p:txBody>
            <a:bodyPr/>
            <a:lstStyle/>
            <a:p>
              <a:endParaRPr lang="zh-CN" altLang="en-US"/>
            </a:p>
          </p:txBody>
        </p:sp>
      </p:grpSp>
      <p:sp>
        <p:nvSpPr>
          <p:cNvPr id="23" name="Shape 251"/>
          <p:cNvSpPr>
            <a:spLocks noChangeArrowheads="1"/>
          </p:cNvSpPr>
          <p:nvPr/>
        </p:nvSpPr>
        <p:spPr bwMode="auto">
          <a:xfrm>
            <a:off x="6397907" y="1298136"/>
            <a:ext cx="1702223"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lvl1pPr>
              <a:defRPr sz="5000">
                <a:solidFill>
                  <a:schemeClr val="tx1"/>
                </a:solidFill>
                <a:latin typeface="Helvetica Light"/>
                <a:ea typeface="Helvetica Light"/>
                <a:cs typeface="Helvetica Light"/>
                <a:sym typeface="Helvetica Light"/>
              </a:defRPr>
            </a:lvl1pPr>
            <a:lvl2pPr marL="742950" indent="-285750">
              <a:defRPr sz="5000">
                <a:solidFill>
                  <a:schemeClr val="tx1"/>
                </a:solidFill>
                <a:latin typeface="Helvetica Light"/>
                <a:ea typeface="Helvetica Light"/>
                <a:cs typeface="Helvetica Light"/>
                <a:sym typeface="Helvetica Light"/>
              </a:defRPr>
            </a:lvl2pPr>
            <a:lvl3pPr marL="1143000" indent="-228600">
              <a:defRPr sz="5000">
                <a:solidFill>
                  <a:schemeClr val="tx1"/>
                </a:solidFill>
                <a:latin typeface="Helvetica Light"/>
                <a:ea typeface="Helvetica Light"/>
                <a:cs typeface="Helvetica Light"/>
                <a:sym typeface="Helvetica Light"/>
              </a:defRPr>
            </a:lvl3pPr>
            <a:lvl4pPr marL="1600200" indent="-228600">
              <a:defRPr sz="5000">
                <a:solidFill>
                  <a:schemeClr val="tx1"/>
                </a:solidFill>
                <a:latin typeface="Helvetica Light"/>
                <a:ea typeface="Helvetica Light"/>
                <a:cs typeface="Helvetica Light"/>
                <a:sym typeface="Helvetica Light"/>
              </a:defRPr>
            </a:lvl4pPr>
            <a:lvl5pPr marL="2057400" indent="-228600">
              <a:defRPr sz="5000">
                <a:solidFill>
                  <a:schemeClr val="tx1"/>
                </a:solidFill>
                <a:latin typeface="Helvetica Light"/>
                <a:ea typeface="Helvetica Light"/>
                <a:cs typeface="Helvetica Light"/>
                <a:sym typeface="Helvetica Light"/>
              </a:defRPr>
            </a:lvl5pPr>
            <a:lvl6pPr marL="2514600" indent="-228600" defTabSz="825500" eaLnBrk="0" fontAlgn="base" hangingPunct="0">
              <a:spcBef>
                <a:spcPct val="0"/>
              </a:spcBef>
              <a:spcAft>
                <a:spcPct val="0"/>
              </a:spcAft>
              <a:buFont typeface="Arial" panose="020B0604020202020204" pitchFamily="34" charset="0"/>
              <a:defRPr sz="5000">
                <a:solidFill>
                  <a:schemeClr val="tx1"/>
                </a:solidFill>
                <a:latin typeface="Helvetica Light"/>
                <a:ea typeface="Helvetica Light"/>
                <a:cs typeface="Helvetica Light"/>
                <a:sym typeface="Helvetica Light"/>
              </a:defRPr>
            </a:lvl6pPr>
            <a:lvl7pPr marL="2971800" indent="-228600" defTabSz="825500" eaLnBrk="0" fontAlgn="base" hangingPunct="0">
              <a:spcBef>
                <a:spcPct val="0"/>
              </a:spcBef>
              <a:spcAft>
                <a:spcPct val="0"/>
              </a:spcAft>
              <a:buFont typeface="Arial" panose="020B0604020202020204" pitchFamily="34" charset="0"/>
              <a:defRPr sz="5000">
                <a:solidFill>
                  <a:schemeClr val="tx1"/>
                </a:solidFill>
                <a:latin typeface="Helvetica Light"/>
                <a:ea typeface="Helvetica Light"/>
                <a:cs typeface="Helvetica Light"/>
                <a:sym typeface="Helvetica Light"/>
              </a:defRPr>
            </a:lvl7pPr>
            <a:lvl8pPr marL="3429000" indent="-228600" defTabSz="825500" eaLnBrk="0" fontAlgn="base" hangingPunct="0">
              <a:spcBef>
                <a:spcPct val="0"/>
              </a:spcBef>
              <a:spcAft>
                <a:spcPct val="0"/>
              </a:spcAft>
              <a:buFont typeface="Arial" panose="020B0604020202020204" pitchFamily="34" charset="0"/>
              <a:defRPr sz="5000">
                <a:solidFill>
                  <a:schemeClr val="tx1"/>
                </a:solidFill>
                <a:latin typeface="Helvetica Light"/>
                <a:ea typeface="Helvetica Light"/>
                <a:cs typeface="Helvetica Light"/>
                <a:sym typeface="Helvetica Light"/>
              </a:defRPr>
            </a:lvl8pPr>
            <a:lvl9pPr marL="3886200" indent="-228600" defTabSz="825500" eaLnBrk="0" fontAlgn="base" hangingPunct="0">
              <a:spcBef>
                <a:spcPct val="0"/>
              </a:spcBef>
              <a:spcAft>
                <a:spcPct val="0"/>
              </a:spcAft>
              <a:buFont typeface="Arial" panose="020B0604020202020204" pitchFamily="34" charset="0"/>
              <a:defRPr sz="5000">
                <a:solidFill>
                  <a:schemeClr val="tx1"/>
                </a:solidFill>
                <a:latin typeface="Helvetica Light"/>
                <a:ea typeface="Helvetica Light"/>
                <a:cs typeface="Helvetica Light"/>
                <a:sym typeface="Helvetica Light"/>
              </a:defRPr>
            </a:lvl9pPr>
          </a:lstStyle>
          <a:p>
            <a:pPr algn="ctr"/>
            <a:r>
              <a:rPr lang="zh-CN" altLang="en-US" sz="2000" dirty="0" smtClean="0">
                <a:solidFill>
                  <a:srgbClr val="9BC742"/>
                </a:solidFill>
                <a:latin typeface="方正兰亭粗黑_GBK" panose="02000000000000000000" pitchFamily="2" charset="-122"/>
                <a:ea typeface="方正兰亭粗黑_GBK" panose="02000000000000000000" pitchFamily="2" charset="-122"/>
              </a:rPr>
              <a:t>添加</a:t>
            </a:r>
            <a:r>
              <a:rPr lang="zh-CN" altLang="en-US" sz="2000" dirty="0">
                <a:solidFill>
                  <a:srgbClr val="9BC742"/>
                </a:solidFill>
                <a:latin typeface="方正兰亭粗黑_GBK" panose="02000000000000000000" pitchFamily="2" charset="-122"/>
                <a:ea typeface="方正兰亭粗黑_GBK" panose="02000000000000000000" pitchFamily="2" charset="-122"/>
              </a:rPr>
              <a:t>标题</a:t>
            </a:r>
            <a:endParaRPr lang="zh-CN" altLang="en-US" sz="2000" dirty="0">
              <a:solidFill>
                <a:srgbClr val="9BC742"/>
              </a:solidFill>
              <a:latin typeface="方正兰亭粗黑_GBK" panose="02000000000000000000" pitchFamily="2" charset="-122"/>
              <a:ea typeface="方正兰亭粗黑_GBK" panose="02000000000000000000" pitchFamily="2" charset="-122"/>
            </a:endParaRPr>
          </a:p>
        </p:txBody>
      </p:sp>
      <p:sp>
        <p:nvSpPr>
          <p:cNvPr id="26" name="Shape 251"/>
          <p:cNvSpPr>
            <a:spLocks noChangeArrowheads="1"/>
          </p:cNvSpPr>
          <p:nvPr/>
        </p:nvSpPr>
        <p:spPr bwMode="auto">
          <a:xfrm>
            <a:off x="1060269" y="3439297"/>
            <a:ext cx="1702223"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lvl1pPr>
              <a:defRPr sz="5000">
                <a:solidFill>
                  <a:schemeClr val="tx1"/>
                </a:solidFill>
                <a:latin typeface="Helvetica Light"/>
                <a:ea typeface="Helvetica Light"/>
                <a:cs typeface="Helvetica Light"/>
                <a:sym typeface="Helvetica Light"/>
              </a:defRPr>
            </a:lvl1pPr>
            <a:lvl2pPr marL="742950" indent="-285750">
              <a:defRPr sz="5000">
                <a:solidFill>
                  <a:schemeClr val="tx1"/>
                </a:solidFill>
                <a:latin typeface="Helvetica Light"/>
                <a:ea typeface="Helvetica Light"/>
                <a:cs typeface="Helvetica Light"/>
                <a:sym typeface="Helvetica Light"/>
              </a:defRPr>
            </a:lvl2pPr>
            <a:lvl3pPr marL="1143000" indent="-228600">
              <a:defRPr sz="5000">
                <a:solidFill>
                  <a:schemeClr val="tx1"/>
                </a:solidFill>
                <a:latin typeface="Helvetica Light"/>
                <a:ea typeface="Helvetica Light"/>
                <a:cs typeface="Helvetica Light"/>
                <a:sym typeface="Helvetica Light"/>
              </a:defRPr>
            </a:lvl3pPr>
            <a:lvl4pPr marL="1600200" indent="-228600">
              <a:defRPr sz="5000">
                <a:solidFill>
                  <a:schemeClr val="tx1"/>
                </a:solidFill>
                <a:latin typeface="Helvetica Light"/>
                <a:ea typeface="Helvetica Light"/>
                <a:cs typeface="Helvetica Light"/>
                <a:sym typeface="Helvetica Light"/>
              </a:defRPr>
            </a:lvl4pPr>
            <a:lvl5pPr marL="2057400" indent="-228600">
              <a:defRPr sz="5000">
                <a:solidFill>
                  <a:schemeClr val="tx1"/>
                </a:solidFill>
                <a:latin typeface="Helvetica Light"/>
                <a:ea typeface="Helvetica Light"/>
                <a:cs typeface="Helvetica Light"/>
                <a:sym typeface="Helvetica Light"/>
              </a:defRPr>
            </a:lvl5pPr>
            <a:lvl6pPr marL="2514600" indent="-228600" defTabSz="825500" eaLnBrk="0" fontAlgn="base" hangingPunct="0">
              <a:spcBef>
                <a:spcPct val="0"/>
              </a:spcBef>
              <a:spcAft>
                <a:spcPct val="0"/>
              </a:spcAft>
              <a:buFont typeface="Arial" panose="020B0604020202020204" pitchFamily="34" charset="0"/>
              <a:defRPr sz="5000">
                <a:solidFill>
                  <a:schemeClr val="tx1"/>
                </a:solidFill>
                <a:latin typeface="Helvetica Light"/>
                <a:ea typeface="Helvetica Light"/>
                <a:cs typeface="Helvetica Light"/>
                <a:sym typeface="Helvetica Light"/>
              </a:defRPr>
            </a:lvl6pPr>
            <a:lvl7pPr marL="2971800" indent="-228600" defTabSz="825500" eaLnBrk="0" fontAlgn="base" hangingPunct="0">
              <a:spcBef>
                <a:spcPct val="0"/>
              </a:spcBef>
              <a:spcAft>
                <a:spcPct val="0"/>
              </a:spcAft>
              <a:buFont typeface="Arial" panose="020B0604020202020204" pitchFamily="34" charset="0"/>
              <a:defRPr sz="5000">
                <a:solidFill>
                  <a:schemeClr val="tx1"/>
                </a:solidFill>
                <a:latin typeface="Helvetica Light"/>
                <a:ea typeface="Helvetica Light"/>
                <a:cs typeface="Helvetica Light"/>
                <a:sym typeface="Helvetica Light"/>
              </a:defRPr>
            </a:lvl7pPr>
            <a:lvl8pPr marL="3429000" indent="-228600" defTabSz="825500" eaLnBrk="0" fontAlgn="base" hangingPunct="0">
              <a:spcBef>
                <a:spcPct val="0"/>
              </a:spcBef>
              <a:spcAft>
                <a:spcPct val="0"/>
              </a:spcAft>
              <a:buFont typeface="Arial" panose="020B0604020202020204" pitchFamily="34" charset="0"/>
              <a:defRPr sz="5000">
                <a:solidFill>
                  <a:schemeClr val="tx1"/>
                </a:solidFill>
                <a:latin typeface="Helvetica Light"/>
                <a:ea typeface="Helvetica Light"/>
                <a:cs typeface="Helvetica Light"/>
                <a:sym typeface="Helvetica Light"/>
              </a:defRPr>
            </a:lvl8pPr>
            <a:lvl9pPr marL="3886200" indent="-228600" defTabSz="825500" eaLnBrk="0" fontAlgn="base" hangingPunct="0">
              <a:spcBef>
                <a:spcPct val="0"/>
              </a:spcBef>
              <a:spcAft>
                <a:spcPct val="0"/>
              </a:spcAft>
              <a:buFont typeface="Arial" panose="020B0604020202020204" pitchFamily="34" charset="0"/>
              <a:defRPr sz="5000">
                <a:solidFill>
                  <a:schemeClr val="tx1"/>
                </a:solidFill>
                <a:latin typeface="Helvetica Light"/>
                <a:ea typeface="Helvetica Light"/>
                <a:cs typeface="Helvetica Light"/>
                <a:sym typeface="Helvetica Light"/>
              </a:defRPr>
            </a:lvl9pPr>
          </a:lstStyle>
          <a:p>
            <a:pPr algn="ctr"/>
            <a:r>
              <a:rPr lang="zh-CN" altLang="en-US" sz="2000" dirty="0" smtClean="0">
                <a:solidFill>
                  <a:srgbClr val="6FB5BC"/>
                </a:solidFill>
                <a:latin typeface="方正兰亭粗黑_GBK" panose="02000000000000000000" pitchFamily="2" charset="-122"/>
                <a:ea typeface="方正兰亭粗黑_GBK" panose="02000000000000000000" pitchFamily="2" charset="-122"/>
              </a:rPr>
              <a:t>添加</a:t>
            </a:r>
            <a:r>
              <a:rPr lang="zh-CN" altLang="en-US" sz="2000" dirty="0">
                <a:solidFill>
                  <a:srgbClr val="6FB5BC"/>
                </a:solidFill>
                <a:latin typeface="方正兰亭粗黑_GBK" panose="02000000000000000000" pitchFamily="2" charset="-122"/>
                <a:ea typeface="方正兰亭粗黑_GBK" panose="02000000000000000000" pitchFamily="2" charset="-122"/>
              </a:rPr>
              <a:t>标题</a:t>
            </a:r>
            <a:endParaRPr lang="zh-CN" altLang="en-US" sz="2000" dirty="0">
              <a:solidFill>
                <a:srgbClr val="6FB5BC"/>
              </a:solidFill>
              <a:latin typeface="方正兰亭粗黑_GBK" panose="02000000000000000000" pitchFamily="2" charset="-122"/>
              <a:ea typeface="方正兰亭粗黑_GBK" panose="02000000000000000000" pitchFamily="2" charset="-122"/>
            </a:endParaRPr>
          </a:p>
        </p:txBody>
      </p:sp>
      <p:sp>
        <p:nvSpPr>
          <p:cNvPr id="27" name="Shape 251"/>
          <p:cNvSpPr>
            <a:spLocks noChangeArrowheads="1"/>
          </p:cNvSpPr>
          <p:nvPr/>
        </p:nvSpPr>
        <p:spPr bwMode="auto">
          <a:xfrm>
            <a:off x="4597897" y="3439297"/>
            <a:ext cx="1702223"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lvl1pPr>
              <a:defRPr sz="5000">
                <a:solidFill>
                  <a:schemeClr val="tx1"/>
                </a:solidFill>
                <a:latin typeface="Helvetica Light"/>
                <a:ea typeface="Helvetica Light"/>
                <a:cs typeface="Helvetica Light"/>
                <a:sym typeface="Helvetica Light"/>
              </a:defRPr>
            </a:lvl1pPr>
            <a:lvl2pPr marL="742950" indent="-285750">
              <a:defRPr sz="5000">
                <a:solidFill>
                  <a:schemeClr val="tx1"/>
                </a:solidFill>
                <a:latin typeface="Helvetica Light"/>
                <a:ea typeface="Helvetica Light"/>
                <a:cs typeface="Helvetica Light"/>
                <a:sym typeface="Helvetica Light"/>
              </a:defRPr>
            </a:lvl2pPr>
            <a:lvl3pPr marL="1143000" indent="-228600">
              <a:defRPr sz="5000">
                <a:solidFill>
                  <a:schemeClr val="tx1"/>
                </a:solidFill>
                <a:latin typeface="Helvetica Light"/>
                <a:ea typeface="Helvetica Light"/>
                <a:cs typeface="Helvetica Light"/>
                <a:sym typeface="Helvetica Light"/>
              </a:defRPr>
            </a:lvl3pPr>
            <a:lvl4pPr marL="1600200" indent="-228600">
              <a:defRPr sz="5000">
                <a:solidFill>
                  <a:schemeClr val="tx1"/>
                </a:solidFill>
                <a:latin typeface="Helvetica Light"/>
                <a:ea typeface="Helvetica Light"/>
                <a:cs typeface="Helvetica Light"/>
                <a:sym typeface="Helvetica Light"/>
              </a:defRPr>
            </a:lvl4pPr>
            <a:lvl5pPr marL="2057400" indent="-228600">
              <a:defRPr sz="5000">
                <a:solidFill>
                  <a:schemeClr val="tx1"/>
                </a:solidFill>
                <a:latin typeface="Helvetica Light"/>
                <a:ea typeface="Helvetica Light"/>
                <a:cs typeface="Helvetica Light"/>
                <a:sym typeface="Helvetica Light"/>
              </a:defRPr>
            </a:lvl5pPr>
            <a:lvl6pPr marL="2514600" indent="-228600" defTabSz="825500" eaLnBrk="0" fontAlgn="base" hangingPunct="0">
              <a:spcBef>
                <a:spcPct val="0"/>
              </a:spcBef>
              <a:spcAft>
                <a:spcPct val="0"/>
              </a:spcAft>
              <a:buFont typeface="Arial" panose="020B0604020202020204" pitchFamily="34" charset="0"/>
              <a:defRPr sz="5000">
                <a:solidFill>
                  <a:schemeClr val="tx1"/>
                </a:solidFill>
                <a:latin typeface="Helvetica Light"/>
                <a:ea typeface="Helvetica Light"/>
                <a:cs typeface="Helvetica Light"/>
                <a:sym typeface="Helvetica Light"/>
              </a:defRPr>
            </a:lvl6pPr>
            <a:lvl7pPr marL="2971800" indent="-228600" defTabSz="825500" eaLnBrk="0" fontAlgn="base" hangingPunct="0">
              <a:spcBef>
                <a:spcPct val="0"/>
              </a:spcBef>
              <a:spcAft>
                <a:spcPct val="0"/>
              </a:spcAft>
              <a:buFont typeface="Arial" panose="020B0604020202020204" pitchFamily="34" charset="0"/>
              <a:defRPr sz="5000">
                <a:solidFill>
                  <a:schemeClr val="tx1"/>
                </a:solidFill>
                <a:latin typeface="Helvetica Light"/>
                <a:ea typeface="Helvetica Light"/>
                <a:cs typeface="Helvetica Light"/>
                <a:sym typeface="Helvetica Light"/>
              </a:defRPr>
            </a:lvl7pPr>
            <a:lvl8pPr marL="3429000" indent="-228600" defTabSz="825500" eaLnBrk="0" fontAlgn="base" hangingPunct="0">
              <a:spcBef>
                <a:spcPct val="0"/>
              </a:spcBef>
              <a:spcAft>
                <a:spcPct val="0"/>
              </a:spcAft>
              <a:buFont typeface="Arial" panose="020B0604020202020204" pitchFamily="34" charset="0"/>
              <a:defRPr sz="5000">
                <a:solidFill>
                  <a:schemeClr val="tx1"/>
                </a:solidFill>
                <a:latin typeface="Helvetica Light"/>
                <a:ea typeface="Helvetica Light"/>
                <a:cs typeface="Helvetica Light"/>
                <a:sym typeface="Helvetica Light"/>
              </a:defRPr>
            </a:lvl8pPr>
            <a:lvl9pPr marL="3886200" indent="-228600" defTabSz="825500" eaLnBrk="0" fontAlgn="base" hangingPunct="0">
              <a:spcBef>
                <a:spcPct val="0"/>
              </a:spcBef>
              <a:spcAft>
                <a:spcPct val="0"/>
              </a:spcAft>
              <a:buFont typeface="Arial" panose="020B0604020202020204" pitchFamily="34" charset="0"/>
              <a:defRPr sz="5000">
                <a:solidFill>
                  <a:schemeClr val="tx1"/>
                </a:solidFill>
                <a:latin typeface="Helvetica Light"/>
                <a:ea typeface="Helvetica Light"/>
                <a:cs typeface="Helvetica Light"/>
                <a:sym typeface="Helvetica Light"/>
              </a:defRPr>
            </a:lvl9pPr>
          </a:lstStyle>
          <a:p>
            <a:pPr algn="ctr"/>
            <a:r>
              <a:rPr lang="zh-CN" altLang="en-US" sz="2000" dirty="0" smtClean="0">
                <a:solidFill>
                  <a:srgbClr val="6FB5BC"/>
                </a:solidFill>
                <a:latin typeface="方正兰亭粗黑_GBK" panose="02000000000000000000" pitchFamily="2" charset="-122"/>
                <a:ea typeface="方正兰亭粗黑_GBK" panose="02000000000000000000" pitchFamily="2" charset="-122"/>
              </a:rPr>
              <a:t>添加</a:t>
            </a:r>
            <a:r>
              <a:rPr lang="zh-CN" altLang="en-US" sz="2000" dirty="0">
                <a:solidFill>
                  <a:srgbClr val="6FB5BC"/>
                </a:solidFill>
                <a:latin typeface="方正兰亭粗黑_GBK" panose="02000000000000000000" pitchFamily="2" charset="-122"/>
                <a:ea typeface="方正兰亭粗黑_GBK" panose="02000000000000000000" pitchFamily="2" charset="-122"/>
              </a:rPr>
              <a:t>标题</a:t>
            </a:r>
            <a:endParaRPr lang="zh-CN" altLang="en-US" sz="2000" dirty="0">
              <a:solidFill>
                <a:srgbClr val="6FB5BC"/>
              </a:solidFill>
              <a:latin typeface="方正兰亭粗黑_GBK" panose="02000000000000000000" pitchFamily="2" charset="-122"/>
              <a:ea typeface="方正兰亭粗黑_GBK" panose="020000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ight Arrow 10"/>
          <p:cNvSpPr/>
          <p:nvPr/>
        </p:nvSpPr>
        <p:spPr>
          <a:xfrm>
            <a:off x="4368138" y="2357375"/>
            <a:ext cx="456614" cy="428750"/>
          </a:xfrm>
          <a:prstGeom prst="rightArrow">
            <a:avLst/>
          </a:prstGeom>
          <a:solidFill>
            <a:srgbClr val="9BC7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WordArt 2"/>
          <p:cNvSpPr>
            <a:spLocks noChangeArrowheads="1" noChangeShapeType="1" noTextEdit="1"/>
          </p:cNvSpPr>
          <p:nvPr/>
        </p:nvSpPr>
        <p:spPr bwMode="auto">
          <a:xfrm>
            <a:off x="1234236" y="1434088"/>
            <a:ext cx="2400300" cy="1328396"/>
          </a:xfrm>
          <a:prstGeom prst="rect">
            <a:avLst/>
          </a:prstGeom>
        </p:spPr>
        <p:txBody>
          <a:bodyPr vert="horz" wrap="square" fromWordArt="1" anchor="t" anchorCtr="0">
            <a:prstTxWarp prst="textArchUp">
              <a:avLst>
                <a:gd name="adj" fmla="val 12807355"/>
              </a:avLst>
            </a:prstTxWarp>
          </a:bodyPr>
          <a:lstStyle/>
          <a:p>
            <a:pPr algn="ctr"/>
            <a:endParaRPr lang="en-US" altLang="zh-CN" sz="100" dirty="0">
              <a:solidFill>
                <a:schemeClr val="tx1">
                  <a:lumMod val="50000"/>
                </a:schemeClr>
              </a:solidFill>
              <a:latin typeface="方正兰亭粗黑_GBK" panose="02000000000000000000" pitchFamily="2" charset="-122"/>
              <a:ea typeface="方正兰亭粗黑_GBK" panose="02000000000000000000" pitchFamily="2" charset="-122"/>
            </a:endParaRPr>
          </a:p>
        </p:txBody>
      </p:sp>
      <p:sp>
        <p:nvSpPr>
          <p:cNvPr id="40" name="Right Arrow 10"/>
          <p:cNvSpPr/>
          <p:nvPr/>
        </p:nvSpPr>
        <p:spPr>
          <a:xfrm>
            <a:off x="6550310" y="2357375"/>
            <a:ext cx="456614" cy="428750"/>
          </a:xfrm>
          <a:prstGeom prst="rightArrow">
            <a:avLst/>
          </a:prstGeom>
          <a:solidFill>
            <a:srgbClr val="9BC7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 name="组合 1"/>
          <p:cNvGrpSpPr/>
          <p:nvPr/>
        </p:nvGrpSpPr>
        <p:grpSpPr>
          <a:xfrm>
            <a:off x="611725" y="769890"/>
            <a:ext cx="3603720" cy="3843634"/>
            <a:chOff x="611725" y="769890"/>
            <a:chExt cx="3603720" cy="3843634"/>
          </a:xfrm>
        </p:grpSpPr>
        <p:grpSp>
          <p:nvGrpSpPr>
            <p:cNvPr id="14" name="Group 9"/>
            <p:cNvGrpSpPr/>
            <p:nvPr/>
          </p:nvGrpSpPr>
          <p:grpSpPr>
            <a:xfrm>
              <a:off x="611725" y="769890"/>
              <a:ext cx="3603720" cy="3603720"/>
              <a:chOff x="724440" y="1410240"/>
              <a:chExt cx="3603720" cy="3603720"/>
            </a:xfrm>
            <a:effectLst/>
          </p:grpSpPr>
          <p:sp>
            <p:nvSpPr>
              <p:cNvPr id="15" name="Oval 5"/>
              <p:cNvSpPr/>
              <p:nvPr/>
            </p:nvSpPr>
            <p:spPr>
              <a:xfrm>
                <a:off x="724440" y="1410240"/>
                <a:ext cx="3603720" cy="3603720"/>
              </a:xfrm>
              <a:prstGeom prst="ellipse">
                <a:avLst/>
              </a:prstGeom>
              <a:solidFill>
                <a:schemeClr val="tx1">
                  <a:lumMod val="65000"/>
                  <a:lumOff val="3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Oval 6"/>
              <p:cNvSpPr/>
              <p:nvPr/>
            </p:nvSpPr>
            <p:spPr>
              <a:xfrm>
                <a:off x="1074420" y="1760220"/>
                <a:ext cx="2903760" cy="2903760"/>
              </a:xfrm>
              <a:prstGeom prst="ellipse">
                <a:avLst/>
              </a:prstGeom>
              <a:solidFill>
                <a:schemeClr val="bg1">
                  <a:lumMod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Oval 7"/>
              <p:cNvSpPr/>
              <p:nvPr/>
            </p:nvSpPr>
            <p:spPr>
              <a:xfrm>
                <a:off x="1455420" y="2141220"/>
                <a:ext cx="2141760" cy="2141760"/>
              </a:xfrm>
              <a:prstGeom prst="ellipse">
                <a:avLst/>
              </a:prstGeom>
              <a:solidFill>
                <a:schemeClr val="bg1">
                  <a:lumMod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Oval 8"/>
              <p:cNvSpPr/>
              <p:nvPr/>
            </p:nvSpPr>
            <p:spPr>
              <a:xfrm>
                <a:off x="1828800" y="2514600"/>
                <a:ext cx="1395000" cy="1395000"/>
              </a:xfrm>
              <a:prstGeom prst="ellipse">
                <a:avLst/>
              </a:pr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1" name="WordArt 2"/>
            <p:cNvSpPr>
              <a:spLocks noChangeArrowheads="1" noChangeShapeType="1" noTextEdit="1"/>
            </p:cNvSpPr>
            <p:nvPr/>
          </p:nvSpPr>
          <p:spPr bwMode="auto">
            <a:xfrm>
              <a:off x="1449925" y="1866967"/>
              <a:ext cx="1897990" cy="1838316"/>
            </a:xfrm>
            <a:prstGeom prst="rect">
              <a:avLst/>
            </a:prstGeom>
          </p:spPr>
          <p:txBody>
            <a:bodyPr vert="horz" wrap="square" fromWordArt="1" anchor="t" anchorCtr="0">
              <a:prstTxWarp prst="textArchUp">
                <a:avLst>
                  <a:gd name="adj" fmla="val 12531083"/>
                </a:avLst>
              </a:prstTxWarp>
            </a:bodyPr>
            <a:lstStyle/>
            <a:p>
              <a:pPr algn="ctr"/>
              <a:r>
                <a:rPr lang="zh-CN" altLang="en-US" sz="1100" kern="10" dirty="0">
                  <a:ln w="9525">
                    <a:noFill/>
                    <a:round/>
                  </a:ln>
                  <a:solidFill>
                    <a:schemeClr val="tx1">
                      <a:lumMod val="85000"/>
                      <a:lumOff val="15000"/>
                    </a:schemeClr>
                  </a:solidFill>
                  <a:latin typeface="方正黑体简体" panose="03000509000000000000" pitchFamily="65" charset="-122"/>
                  <a:ea typeface="方正黑体简体" panose="03000509000000000000" pitchFamily="65" charset="-122"/>
                  <a:cs typeface="Tahoma" panose="020B0604030504040204" pitchFamily="34" charset="0"/>
                </a:rPr>
                <a:t>添加标题添加</a:t>
              </a:r>
              <a:r>
                <a:rPr lang="zh-CN" altLang="en-US" sz="1100" kern="10" dirty="0" smtClean="0">
                  <a:ln w="9525">
                    <a:noFill/>
                    <a:round/>
                  </a:ln>
                  <a:solidFill>
                    <a:schemeClr val="tx1">
                      <a:lumMod val="85000"/>
                      <a:lumOff val="15000"/>
                    </a:schemeClr>
                  </a:solidFill>
                  <a:latin typeface="方正黑体简体" panose="03000509000000000000" pitchFamily="65" charset="-122"/>
                  <a:ea typeface="方正黑体简体" panose="03000509000000000000" pitchFamily="65" charset="-122"/>
                  <a:cs typeface="Tahoma" panose="020B0604030504040204" pitchFamily="34" charset="0"/>
                </a:rPr>
                <a:t>标题添加</a:t>
              </a:r>
              <a:endParaRPr lang="en-US" altLang="zh-CN" sz="1100" kern="10" dirty="0">
                <a:ln w="9525">
                  <a:noFill/>
                  <a:round/>
                </a:ln>
                <a:solidFill>
                  <a:schemeClr val="tx1">
                    <a:lumMod val="85000"/>
                    <a:lumOff val="15000"/>
                  </a:schemeClr>
                </a:solidFill>
                <a:latin typeface="方正黑体简体" panose="03000509000000000000" pitchFamily="65" charset="-122"/>
                <a:ea typeface="方正黑体简体" panose="03000509000000000000" pitchFamily="65" charset="-122"/>
                <a:cs typeface="Tahoma" panose="020B0604030504040204" pitchFamily="34" charset="0"/>
              </a:endParaRPr>
            </a:p>
            <a:p>
              <a:pPr algn="ctr"/>
              <a:endParaRPr lang="en-US" altLang="zh-CN" sz="1100" kern="10" dirty="0">
                <a:ln w="9525">
                  <a:noFill/>
                  <a:round/>
                </a:ln>
                <a:solidFill>
                  <a:schemeClr val="tx1">
                    <a:lumMod val="85000"/>
                    <a:lumOff val="15000"/>
                  </a:schemeClr>
                </a:solidFill>
                <a:latin typeface="方正黑体简体" panose="03000509000000000000" pitchFamily="65" charset="-122"/>
                <a:ea typeface="方正黑体简体" panose="03000509000000000000" pitchFamily="65" charset="-122"/>
                <a:cs typeface="Tahoma" panose="020B0604030504040204" pitchFamily="34" charset="0"/>
              </a:endParaRPr>
            </a:p>
            <a:p>
              <a:pPr algn="ctr"/>
              <a:endParaRPr lang="en-US" sz="1100" kern="10" dirty="0">
                <a:ln w="9525">
                  <a:noFill/>
                  <a:round/>
                </a:ln>
                <a:solidFill>
                  <a:schemeClr val="tx1">
                    <a:lumMod val="85000"/>
                    <a:lumOff val="15000"/>
                  </a:schemeClr>
                </a:solidFill>
                <a:latin typeface="方正黑体简体" panose="03000509000000000000" pitchFamily="65" charset="-122"/>
                <a:ea typeface="方正黑体简体" panose="03000509000000000000" pitchFamily="65" charset="-122"/>
                <a:cs typeface="Tahoma" panose="020B0604030504040204" pitchFamily="34" charset="0"/>
              </a:endParaRPr>
            </a:p>
          </p:txBody>
        </p:sp>
        <p:sp>
          <p:nvSpPr>
            <p:cNvPr id="49" name="WordArt 2"/>
            <p:cNvSpPr>
              <a:spLocks noChangeArrowheads="1" noChangeShapeType="1" noTextEdit="1"/>
            </p:cNvSpPr>
            <p:nvPr/>
          </p:nvSpPr>
          <p:spPr bwMode="auto">
            <a:xfrm>
              <a:off x="1612918" y="1981158"/>
              <a:ext cx="1599508" cy="2632366"/>
            </a:xfrm>
            <a:prstGeom prst="rect">
              <a:avLst/>
            </a:prstGeom>
          </p:spPr>
          <p:txBody>
            <a:bodyPr vert="horz" wrap="square" fromWordArt="1" anchor="t" anchorCtr="0">
              <a:prstTxWarp prst="textArchUp">
                <a:avLst>
                  <a:gd name="adj" fmla="val 12531083"/>
                </a:avLst>
              </a:prstTxWarp>
            </a:bodyPr>
            <a:lstStyle/>
            <a:p>
              <a:pPr algn="ctr"/>
              <a:r>
                <a:rPr lang="zh-CN" altLang="en-US" sz="1100" kern="10" dirty="0">
                  <a:ln w="9525">
                    <a:noFill/>
                    <a:round/>
                  </a:ln>
                  <a:solidFill>
                    <a:schemeClr val="tx1">
                      <a:lumMod val="85000"/>
                      <a:lumOff val="15000"/>
                    </a:schemeClr>
                  </a:solidFill>
                  <a:latin typeface="方正黑体简体" panose="03000509000000000000" pitchFamily="65" charset="-122"/>
                  <a:ea typeface="方正黑体简体" panose="03000509000000000000" pitchFamily="65" charset="-122"/>
                  <a:cs typeface="Tahoma" panose="020B0604030504040204" pitchFamily="34" charset="0"/>
                </a:rPr>
                <a:t>添加标题添加</a:t>
              </a:r>
              <a:r>
                <a:rPr lang="zh-CN" altLang="en-US" sz="1100" kern="10" dirty="0" smtClean="0">
                  <a:ln w="9525">
                    <a:noFill/>
                    <a:round/>
                  </a:ln>
                  <a:solidFill>
                    <a:schemeClr val="tx1">
                      <a:lumMod val="85000"/>
                      <a:lumOff val="15000"/>
                    </a:schemeClr>
                  </a:solidFill>
                  <a:latin typeface="方正黑体简体" panose="03000509000000000000" pitchFamily="65" charset="-122"/>
                  <a:ea typeface="方正黑体简体" panose="03000509000000000000" pitchFamily="65" charset="-122"/>
                  <a:cs typeface="Tahoma" panose="020B0604030504040204" pitchFamily="34" charset="0"/>
                </a:rPr>
                <a:t>标添加题</a:t>
              </a:r>
              <a:endParaRPr lang="en-US" altLang="zh-CN" sz="1100" kern="10" dirty="0">
                <a:ln w="9525">
                  <a:noFill/>
                  <a:round/>
                </a:ln>
                <a:solidFill>
                  <a:schemeClr val="tx1">
                    <a:lumMod val="85000"/>
                    <a:lumOff val="15000"/>
                  </a:schemeClr>
                </a:solidFill>
                <a:latin typeface="方正黑体简体" panose="03000509000000000000" pitchFamily="65" charset="-122"/>
                <a:ea typeface="方正黑体简体" panose="03000509000000000000" pitchFamily="65" charset="-122"/>
                <a:cs typeface="Tahoma" panose="020B0604030504040204" pitchFamily="34" charset="0"/>
              </a:endParaRPr>
            </a:p>
            <a:p>
              <a:pPr algn="ctr"/>
              <a:endParaRPr lang="en-US" sz="1100" kern="10" dirty="0">
                <a:ln w="9525">
                  <a:noFill/>
                  <a:round/>
                </a:ln>
                <a:solidFill>
                  <a:schemeClr val="tx1">
                    <a:lumMod val="85000"/>
                    <a:lumOff val="15000"/>
                  </a:schemeClr>
                </a:solidFill>
                <a:latin typeface="方正黑体简体" panose="03000509000000000000" pitchFamily="65" charset="-122"/>
                <a:ea typeface="方正黑体简体" panose="03000509000000000000" pitchFamily="65" charset="-122"/>
                <a:cs typeface="Tahoma" panose="020B0604030504040204" pitchFamily="34" charset="0"/>
              </a:endParaRPr>
            </a:p>
          </p:txBody>
        </p:sp>
        <p:sp>
          <p:nvSpPr>
            <p:cNvPr id="50" name="WordArt 2"/>
            <p:cNvSpPr>
              <a:spLocks noChangeArrowheads="1" noChangeShapeType="1" noTextEdit="1"/>
            </p:cNvSpPr>
            <p:nvPr/>
          </p:nvSpPr>
          <p:spPr bwMode="auto">
            <a:xfrm>
              <a:off x="1290875" y="1438217"/>
              <a:ext cx="2243593" cy="1838316"/>
            </a:xfrm>
            <a:prstGeom prst="rect">
              <a:avLst/>
            </a:prstGeom>
          </p:spPr>
          <p:txBody>
            <a:bodyPr vert="horz" wrap="square" fromWordArt="1" anchor="t" anchorCtr="0">
              <a:prstTxWarp prst="textArchUp">
                <a:avLst>
                  <a:gd name="adj" fmla="val 12531083"/>
                </a:avLst>
              </a:prstTxWarp>
            </a:bodyPr>
            <a:lstStyle/>
            <a:p>
              <a:pPr algn="ctr"/>
              <a:r>
                <a:rPr lang="zh-CN" altLang="en-US" sz="1100" kern="10" dirty="0">
                  <a:ln w="9525">
                    <a:noFill/>
                    <a:round/>
                  </a:ln>
                  <a:solidFill>
                    <a:schemeClr val="bg1">
                      <a:lumMod val="95000"/>
                    </a:schemeClr>
                  </a:solidFill>
                  <a:latin typeface="方正黑体简体" panose="03000509000000000000" pitchFamily="65" charset="-122"/>
                  <a:ea typeface="方正黑体简体" panose="03000509000000000000" pitchFamily="65" charset="-122"/>
                  <a:cs typeface="Tahoma" panose="020B0604030504040204" pitchFamily="34" charset="0"/>
                </a:rPr>
                <a:t>添加标题添加</a:t>
              </a:r>
              <a:r>
                <a:rPr lang="zh-CN" altLang="en-US" sz="1100" kern="10" dirty="0" smtClean="0">
                  <a:ln w="9525">
                    <a:noFill/>
                    <a:round/>
                  </a:ln>
                  <a:solidFill>
                    <a:schemeClr val="bg1">
                      <a:lumMod val="95000"/>
                    </a:schemeClr>
                  </a:solidFill>
                  <a:latin typeface="方正黑体简体" panose="03000509000000000000" pitchFamily="65" charset="-122"/>
                  <a:ea typeface="方正黑体简体" panose="03000509000000000000" pitchFamily="65" charset="-122"/>
                  <a:cs typeface="Tahoma" panose="020B0604030504040204" pitchFamily="34" charset="0"/>
                </a:rPr>
                <a:t>标题</a:t>
              </a:r>
              <a:r>
                <a:rPr lang="zh-CN" altLang="en-US" sz="1100" kern="10" dirty="0">
                  <a:ln w="9525">
                    <a:noFill/>
                    <a:round/>
                  </a:ln>
                  <a:solidFill>
                    <a:schemeClr val="bg1">
                      <a:lumMod val="95000"/>
                    </a:schemeClr>
                  </a:solidFill>
                  <a:latin typeface="方正黑体简体" panose="03000509000000000000" pitchFamily="65" charset="-122"/>
                  <a:ea typeface="方正黑体简体" panose="03000509000000000000" pitchFamily="65" charset="-122"/>
                  <a:cs typeface="Tahoma" panose="020B0604030504040204" pitchFamily="34" charset="0"/>
                </a:rPr>
                <a:t>添加标题</a:t>
              </a:r>
              <a:endParaRPr lang="en-US" altLang="zh-CN" sz="1100" kern="10" dirty="0">
                <a:ln w="9525">
                  <a:noFill/>
                  <a:round/>
                </a:ln>
                <a:solidFill>
                  <a:schemeClr val="bg1">
                    <a:lumMod val="95000"/>
                  </a:schemeClr>
                </a:solidFill>
                <a:latin typeface="方正黑体简体" panose="03000509000000000000" pitchFamily="65" charset="-122"/>
                <a:ea typeface="方正黑体简体" panose="03000509000000000000" pitchFamily="65" charset="-122"/>
                <a:cs typeface="Tahoma" panose="020B0604030504040204" pitchFamily="34" charset="0"/>
              </a:endParaRPr>
            </a:p>
            <a:p>
              <a:pPr algn="ctr"/>
              <a:endParaRPr lang="en-US" altLang="zh-CN" sz="1100" kern="10" dirty="0">
                <a:ln w="9525">
                  <a:noFill/>
                  <a:round/>
                </a:ln>
                <a:solidFill>
                  <a:schemeClr val="bg1">
                    <a:lumMod val="95000"/>
                  </a:schemeClr>
                </a:solidFill>
                <a:latin typeface="方正黑体简体" panose="03000509000000000000" pitchFamily="65" charset="-122"/>
                <a:ea typeface="方正黑体简体" panose="03000509000000000000" pitchFamily="65" charset="-122"/>
                <a:cs typeface="Tahoma" panose="020B0604030504040204" pitchFamily="34" charset="0"/>
              </a:endParaRPr>
            </a:p>
            <a:p>
              <a:pPr algn="ctr"/>
              <a:endParaRPr lang="en-US" sz="1100" kern="10" dirty="0">
                <a:ln w="9525">
                  <a:noFill/>
                  <a:round/>
                </a:ln>
                <a:solidFill>
                  <a:schemeClr val="bg1">
                    <a:lumMod val="95000"/>
                  </a:schemeClr>
                </a:solidFill>
                <a:latin typeface="方正黑体简体" panose="03000509000000000000" pitchFamily="65" charset="-122"/>
                <a:ea typeface="方正黑体简体" panose="03000509000000000000" pitchFamily="65" charset="-122"/>
                <a:cs typeface="Tahoma" panose="020B0604030504040204" pitchFamily="34" charset="0"/>
              </a:endParaRPr>
            </a:p>
          </p:txBody>
        </p:sp>
      </p:grpSp>
      <p:grpSp>
        <p:nvGrpSpPr>
          <p:cNvPr id="4" name="组合 3"/>
          <p:cNvGrpSpPr/>
          <p:nvPr/>
        </p:nvGrpSpPr>
        <p:grpSpPr>
          <a:xfrm>
            <a:off x="7090458" y="1846159"/>
            <a:ext cx="1451182" cy="1451182"/>
            <a:chOff x="7090458" y="1846159"/>
            <a:chExt cx="1451182" cy="1451182"/>
          </a:xfrm>
        </p:grpSpPr>
        <p:grpSp>
          <p:nvGrpSpPr>
            <p:cNvPr id="30" name="组合 29"/>
            <p:cNvGrpSpPr/>
            <p:nvPr/>
          </p:nvGrpSpPr>
          <p:grpSpPr>
            <a:xfrm rot="5400000">
              <a:off x="7090458" y="1846159"/>
              <a:ext cx="1451182" cy="1451182"/>
              <a:chOff x="2817042" y="998687"/>
              <a:chExt cx="1690193" cy="1690193"/>
            </a:xfrm>
          </p:grpSpPr>
          <p:sp>
            <p:nvSpPr>
              <p:cNvPr id="34" name="椭圆 33"/>
              <p:cNvSpPr/>
              <p:nvPr/>
            </p:nvSpPr>
            <p:spPr bwMode="auto">
              <a:xfrm flipV="1">
                <a:off x="2817042" y="998687"/>
                <a:ext cx="1690193" cy="1690193"/>
              </a:xfrm>
              <a:prstGeom prst="ellipse">
                <a:avLst/>
              </a:prstGeom>
              <a:solidFill>
                <a:schemeClr val="bg1">
                  <a:lumMod val="85000"/>
                  <a:alpha val="54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35" name="椭圆 34"/>
              <p:cNvSpPr/>
              <p:nvPr/>
            </p:nvSpPr>
            <p:spPr bwMode="auto">
              <a:xfrm flipV="1">
                <a:off x="2904557" y="1086201"/>
                <a:ext cx="1515164" cy="1515164"/>
              </a:xfrm>
              <a:prstGeom prst="ellipse">
                <a:avLst/>
              </a:prstGeom>
              <a:solidFill>
                <a:schemeClr val="tx1">
                  <a:lumMod val="75000"/>
                  <a:lumOff val="2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grpSp>
        <p:sp>
          <p:nvSpPr>
            <p:cNvPr id="51" name="Freeform 38"/>
            <p:cNvSpPr>
              <a:spLocks noEditPoints="1" noChangeArrowheads="1"/>
            </p:cNvSpPr>
            <p:nvPr/>
          </p:nvSpPr>
          <p:spPr bwMode="auto">
            <a:xfrm>
              <a:off x="7531852" y="2280323"/>
              <a:ext cx="568394" cy="524740"/>
            </a:xfrm>
            <a:custGeom>
              <a:avLst/>
              <a:gdLst>
                <a:gd name="T0" fmla="*/ 2147483646 w 104"/>
                <a:gd name="T1" fmla="*/ 2147483646 h 100"/>
                <a:gd name="T2" fmla="*/ 2147483646 w 104"/>
                <a:gd name="T3" fmla="*/ 2147483646 h 100"/>
                <a:gd name="T4" fmla="*/ 2147483646 w 104"/>
                <a:gd name="T5" fmla="*/ 2147483646 h 100"/>
                <a:gd name="T6" fmla="*/ 2147483646 w 104"/>
                <a:gd name="T7" fmla="*/ 2147483646 h 100"/>
                <a:gd name="T8" fmla="*/ 2147483646 w 104"/>
                <a:gd name="T9" fmla="*/ 2147483646 h 100"/>
                <a:gd name="T10" fmla="*/ 2147483646 w 104"/>
                <a:gd name="T11" fmla="*/ 2147483646 h 100"/>
                <a:gd name="T12" fmla="*/ 2147483646 w 104"/>
                <a:gd name="T13" fmla="*/ 2147483646 h 100"/>
                <a:gd name="T14" fmla="*/ 2147483646 w 104"/>
                <a:gd name="T15" fmla="*/ 2147483646 h 100"/>
                <a:gd name="T16" fmla="*/ 2147483646 w 104"/>
                <a:gd name="T17" fmla="*/ 2147483646 h 100"/>
                <a:gd name="T18" fmla="*/ 2147483646 w 104"/>
                <a:gd name="T19" fmla="*/ 2147483646 h 100"/>
                <a:gd name="T20" fmla="*/ 2147483646 w 104"/>
                <a:gd name="T21" fmla="*/ 2147483646 h 100"/>
                <a:gd name="T22" fmla="*/ 2147483646 w 104"/>
                <a:gd name="T23" fmla="*/ 2147483646 h 100"/>
                <a:gd name="T24" fmla="*/ 2147483646 w 104"/>
                <a:gd name="T25" fmla="*/ 2147483646 h 100"/>
                <a:gd name="T26" fmla="*/ 2147483646 w 104"/>
                <a:gd name="T27" fmla="*/ 2147483646 h 100"/>
                <a:gd name="T28" fmla="*/ 2147483646 w 104"/>
                <a:gd name="T29" fmla="*/ 2147483646 h 100"/>
                <a:gd name="T30" fmla="*/ 2147483646 w 104"/>
                <a:gd name="T31" fmla="*/ 2147483646 h 100"/>
                <a:gd name="T32" fmla="*/ 2147483646 w 104"/>
                <a:gd name="T33" fmla="*/ 2147483646 h 100"/>
                <a:gd name="T34" fmla="*/ 2147483646 w 104"/>
                <a:gd name="T35" fmla="*/ 2147483646 h 100"/>
                <a:gd name="T36" fmla="*/ 2147483646 w 104"/>
                <a:gd name="T37" fmla="*/ 2147483646 h 100"/>
                <a:gd name="T38" fmla="*/ 2147483646 w 104"/>
                <a:gd name="T39" fmla="*/ 2147483646 h 100"/>
                <a:gd name="T40" fmla="*/ 2147483646 w 104"/>
                <a:gd name="T41" fmla="*/ 2147483646 h 100"/>
                <a:gd name="T42" fmla="*/ 2147483646 w 104"/>
                <a:gd name="T43" fmla="*/ 2147483646 h 100"/>
                <a:gd name="T44" fmla="*/ 2147483646 w 104"/>
                <a:gd name="T45" fmla="*/ 2147483646 h 100"/>
                <a:gd name="T46" fmla="*/ 2147483646 w 104"/>
                <a:gd name="T47" fmla="*/ 2147483646 h 100"/>
                <a:gd name="T48" fmla="*/ 2147483646 w 104"/>
                <a:gd name="T49" fmla="*/ 2147483646 h 100"/>
                <a:gd name="T50" fmla="*/ 2147483646 w 104"/>
                <a:gd name="T51" fmla="*/ 2147483646 h 100"/>
                <a:gd name="T52" fmla="*/ 2147483646 w 104"/>
                <a:gd name="T53" fmla="*/ 2147483646 h 100"/>
                <a:gd name="T54" fmla="*/ 2147483646 w 104"/>
                <a:gd name="T55" fmla="*/ 2147483646 h 100"/>
                <a:gd name="T56" fmla="*/ 2147483646 w 104"/>
                <a:gd name="T57" fmla="*/ 2147483646 h 100"/>
                <a:gd name="T58" fmla="*/ 2147483646 w 104"/>
                <a:gd name="T59" fmla="*/ 2147483646 h 100"/>
                <a:gd name="T60" fmla="*/ 2147483646 w 104"/>
                <a:gd name="T61" fmla="*/ 2147483646 h 100"/>
                <a:gd name="T62" fmla="*/ 2147483646 w 104"/>
                <a:gd name="T63" fmla="*/ 2147483646 h 100"/>
                <a:gd name="T64" fmla="*/ 2147483646 w 104"/>
                <a:gd name="T65" fmla="*/ 2147483646 h 100"/>
                <a:gd name="T66" fmla="*/ 2147483646 w 104"/>
                <a:gd name="T67" fmla="*/ 2147483646 h 100"/>
                <a:gd name="T68" fmla="*/ 2147483646 w 104"/>
                <a:gd name="T69" fmla="*/ 2147483646 h 100"/>
                <a:gd name="T70" fmla="*/ 0 w 104"/>
                <a:gd name="T71" fmla="*/ 2147483646 h 100"/>
                <a:gd name="T72" fmla="*/ 0 w 104"/>
                <a:gd name="T73" fmla="*/ 2147483646 h 100"/>
                <a:gd name="T74" fmla="*/ 2147483646 w 104"/>
                <a:gd name="T75" fmla="*/ 2147483646 h 100"/>
                <a:gd name="T76" fmla="*/ 2147483646 w 104"/>
                <a:gd name="T77" fmla="*/ 2147483646 h 100"/>
                <a:gd name="T78" fmla="*/ 2147483646 w 104"/>
                <a:gd name="T79" fmla="*/ 2147483646 h 100"/>
                <a:gd name="T80" fmla="*/ 2147483646 w 104"/>
                <a:gd name="T81" fmla="*/ 2147483646 h 100"/>
                <a:gd name="T82" fmla="*/ 2147483646 w 104"/>
                <a:gd name="T83" fmla="*/ 2147483646 h 100"/>
                <a:gd name="T84" fmla="*/ 2147483646 w 104"/>
                <a:gd name="T85" fmla="*/ 2147483646 h 100"/>
                <a:gd name="T86" fmla="*/ 2147483646 w 104"/>
                <a:gd name="T87" fmla="*/ 2147483646 h 100"/>
                <a:gd name="T88" fmla="*/ 2147483646 w 104"/>
                <a:gd name="T89" fmla="*/ 2147483646 h 100"/>
                <a:gd name="T90" fmla="*/ 2147483646 w 104"/>
                <a:gd name="T91" fmla="*/ 2147483646 h 100"/>
                <a:gd name="T92" fmla="*/ 2147483646 w 104"/>
                <a:gd name="T93" fmla="*/ 2147483646 h 100"/>
                <a:gd name="T94" fmla="*/ 2147483646 w 104"/>
                <a:gd name="T95" fmla="*/ 2147483646 h 100"/>
                <a:gd name="T96" fmla="*/ 2147483646 w 104"/>
                <a:gd name="T97" fmla="*/ 2147483646 h 100"/>
                <a:gd name="T98" fmla="*/ 2147483646 w 104"/>
                <a:gd name="T99" fmla="*/ 2147483646 h 100"/>
                <a:gd name="T100" fmla="*/ 2147483646 w 104"/>
                <a:gd name="T101" fmla="*/ 2147483646 h 100"/>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04"/>
                <a:gd name="T154" fmla="*/ 0 h 100"/>
                <a:gd name="T155" fmla="*/ 104 w 104"/>
                <a:gd name="T156" fmla="*/ 100 h 100"/>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04" h="100">
                  <a:moveTo>
                    <a:pt x="15" y="30"/>
                  </a:moveTo>
                  <a:cubicBezTo>
                    <a:pt x="39" y="30"/>
                    <a:pt x="39" y="30"/>
                    <a:pt x="39" y="30"/>
                  </a:cubicBezTo>
                  <a:cubicBezTo>
                    <a:pt x="47" y="44"/>
                    <a:pt x="47" y="44"/>
                    <a:pt x="47" y="44"/>
                  </a:cubicBezTo>
                  <a:cubicBezTo>
                    <a:pt x="54" y="53"/>
                    <a:pt x="54" y="53"/>
                    <a:pt x="54" y="53"/>
                  </a:cubicBezTo>
                  <a:cubicBezTo>
                    <a:pt x="69" y="30"/>
                    <a:pt x="69" y="30"/>
                    <a:pt x="69" y="30"/>
                  </a:cubicBezTo>
                  <a:cubicBezTo>
                    <a:pt x="96" y="30"/>
                    <a:pt x="96" y="30"/>
                    <a:pt x="96" y="30"/>
                  </a:cubicBezTo>
                  <a:cubicBezTo>
                    <a:pt x="104" y="53"/>
                    <a:pt x="104" y="53"/>
                    <a:pt x="104" y="53"/>
                  </a:cubicBezTo>
                  <a:cubicBezTo>
                    <a:pt x="100" y="66"/>
                    <a:pt x="100" y="66"/>
                    <a:pt x="100" y="66"/>
                  </a:cubicBezTo>
                  <a:cubicBezTo>
                    <a:pt x="96" y="65"/>
                    <a:pt x="96" y="65"/>
                    <a:pt x="96" y="65"/>
                  </a:cubicBezTo>
                  <a:cubicBezTo>
                    <a:pt x="97" y="55"/>
                    <a:pt x="97" y="55"/>
                    <a:pt x="97" y="55"/>
                  </a:cubicBezTo>
                  <a:cubicBezTo>
                    <a:pt x="94" y="47"/>
                    <a:pt x="94" y="47"/>
                    <a:pt x="94" y="47"/>
                  </a:cubicBezTo>
                  <a:cubicBezTo>
                    <a:pt x="93" y="65"/>
                    <a:pt x="93" y="65"/>
                    <a:pt x="93" y="65"/>
                  </a:cubicBezTo>
                  <a:cubicBezTo>
                    <a:pt x="90" y="100"/>
                    <a:pt x="90" y="100"/>
                    <a:pt x="90" y="100"/>
                  </a:cubicBezTo>
                  <a:cubicBezTo>
                    <a:pt x="83" y="100"/>
                    <a:pt x="83" y="100"/>
                    <a:pt x="83" y="100"/>
                  </a:cubicBezTo>
                  <a:cubicBezTo>
                    <a:pt x="83" y="68"/>
                    <a:pt x="83" y="68"/>
                    <a:pt x="83" y="68"/>
                  </a:cubicBezTo>
                  <a:cubicBezTo>
                    <a:pt x="79" y="68"/>
                    <a:pt x="79" y="68"/>
                    <a:pt x="79" y="68"/>
                  </a:cubicBezTo>
                  <a:cubicBezTo>
                    <a:pt x="74" y="100"/>
                    <a:pt x="74" y="100"/>
                    <a:pt x="74" y="100"/>
                  </a:cubicBezTo>
                  <a:cubicBezTo>
                    <a:pt x="67" y="100"/>
                    <a:pt x="67" y="100"/>
                    <a:pt x="67" y="100"/>
                  </a:cubicBezTo>
                  <a:cubicBezTo>
                    <a:pt x="69" y="65"/>
                    <a:pt x="69" y="65"/>
                    <a:pt x="69" y="65"/>
                  </a:cubicBezTo>
                  <a:cubicBezTo>
                    <a:pt x="69" y="48"/>
                    <a:pt x="69" y="48"/>
                    <a:pt x="69" y="48"/>
                  </a:cubicBezTo>
                  <a:cubicBezTo>
                    <a:pt x="53" y="61"/>
                    <a:pt x="53" y="61"/>
                    <a:pt x="53" y="61"/>
                  </a:cubicBezTo>
                  <a:cubicBezTo>
                    <a:pt x="41" y="53"/>
                    <a:pt x="41" y="53"/>
                    <a:pt x="41" y="53"/>
                  </a:cubicBezTo>
                  <a:cubicBezTo>
                    <a:pt x="41" y="65"/>
                    <a:pt x="41" y="65"/>
                    <a:pt x="41" y="65"/>
                  </a:cubicBezTo>
                  <a:cubicBezTo>
                    <a:pt x="37" y="100"/>
                    <a:pt x="37" y="100"/>
                    <a:pt x="37" y="100"/>
                  </a:cubicBezTo>
                  <a:cubicBezTo>
                    <a:pt x="30" y="100"/>
                    <a:pt x="30" y="100"/>
                    <a:pt x="30" y="100"/>
                  </a:cubicBezTo>
                  <a:cubicBezTo>
                    <a:pt x="30" y="68"/>
                    <a:pt x="30" y="68"/>
                    <a:pt x="30" y="68"/>
                  </a:cubicBezTo>
                  <a:cubicBezTo>
                    <a:pt x="27" y="68"/>
                    <a:pt x="27" y="68"/>
                    <a:pt x="27" y="68"/>
                  </a:cubicBezTo>
                  <a:cubicBezTo>
                    <a:pt x="20" y="100"/>
                    <a:pt x="20" y="100"/>
                    <a:pt x="20" y="100"/>
                  </a:cubicBezTo>
                  <a:cubicBezTo>
                    <a:pt x="14" y="100"/>
                    <a:pt x="14" y="100"/>
                    <a:pt x="14" y="100"/>
                  </a:cubicBezTo>
                  <a:cubicBezTo>
                    <a:pt x="16" y="65"/>
                    <a:pt x="16" y="65"/>
                    <a:pt x="16" y="65"/>
                  </a:cubicBezTo>
                  <a:cubicBezTo>
                    <a:pt x="16" y="49"/>
                    <a:pt x="16" y="49"/>
                    <a:pt x="16" y="49"/>
                  </a:cubicBezTo>
                  <a:cubicBezTo>
                    <a:pt x="7" y="60"/>
                    <a:pt x="7" y="60"/>
                    <a:pt x="7" y="60"/>
                  </a:cubicBezTo>
                  <a:cubicBezTo>
                    <a:pt x="7" y="65"/>
                    <a:pt x="7" y="65"/>
                    <a:pt x="7" y="65"/>
                  </a:cubicBezTo>
                  <a:cubicBezTo>
                    <a:pt x="10" y="65"/>
                    <a:pt x="10" y="65"/>
                    <a:pt x="10" y="65"/>
                  </a:cubicBezTo>
                  <a:cubicBezTo>
                    <a:pt x="10" y="89"/>
                    <a:pt x="10" y="89"/>
                    <a:pt x="10" y="89"/>
                  </a:cubicBezTo>
                  <a:cubicBezTo>
                    <a:pt x="0" y="89"/>
                    <a:pt x="0" y="89"/>
                    <a:pt x="0" y="89"/>
                  </a:cubicBezTo>
                  <a:cubicBezTo>
                    <a:pt x="0" y="65"/>
                    <a:pt x="0" y="65"/>
                    <a:pt x="0" y="65"/>
                  </a:cubicBezTo>
                  <a:cubicBezTo>
                    <a:pt x="3" y="65"/>
                    <a:pt x="3" y="65"/>
                    <a:pt x="3" y="65"/>
                  </a:cubicBezTo>
                  <a:cubicBezTo>
                    <a:pt x="3" y="60"/>
                    <a:pt x="3" y="60"/>
                    <a:pt x="3" y="60"/>
                  </a:cubicBezTo>
                  <a:cubicBezTo>
                    <a:pt x="1" y="59"/>
                    <a:pt x="1" y="59"/>
                    <a:pt x="1" y="59"/>
                  </a:cubicBezTo>
                  <a:cubicBezTo>
                    <a:pt x="15" y="30"/>
                    <a:pt x="15" y="30"/>
                    <a:pt x="15" y="30"/>
                  </a:cubicBezTo>
                  <a:close/>
                  <a:moveTo>
                    <a:pt x="86" y="4"/>
                  </a:moveTo>
                  <a:cubicBezTo>
                    <a:pt x="80" y="0"/>
                    <a:pt x="73" y="2"/>
                    <a:pt x="70" y="8"/>
                  </a:cubicBezTo>
                  <a:cubicBezTo>
                    <a:pt x="67" y="13"/>
                    <a:pt x="68" y="20"/>
                    <a:pt x="74" y="24"/>
                  </a:cubicBezTo>
                  <a:cubicBezTo>
                    <a:pt x="79" y="27"/>
                    <a:pt x="87" y="25"/>
                    <a:pt x="90" y="20"/>
                  </a:cubicBezTo>
                  <a:cubicBezTo>
                    <a:pt x="93" y="14"/>
                    <a:pt x="91" y="7"/>
                    <a:pt x="86" y="4"/>
                  </a:cubicBezTo>
                  <a:close/>
                  <a:moveTo>
                    <a:pt x="22" y="4"/>
                  </a:moveTo>
                  <a:cubicBezTo>
                    <a:pt x="28" y="0"/>
                    <a:pt x="35" y="2"/>
                    <a:pt x="38" y="8"/>
                  </a:cubicBezTo>
                  <a:cubicBezTo>
                    <a:pt x="41" y="13"/>
                    <a:pt x="40" y="20"/>
                    <a:pt x="34" y="24"/>
                  </a:cubicBezTo>
                  <a:cubicBezTo>
                    <a:pt x="29" y="27"/>
                    <a:pt x="21" y="25"/>
                    <a:pt x="18" y="20"/>
                  </a:cubicBezTo>
                  <a:cubicBezTo>
                    <a:pt x="15" y="14"/>
                    <a:pt x="17" y="7"/>
                    <a:pt x="22" y="4"/>
                  </a:cubicBezTo>
                  <a:close/>
                </a:path>
              </a:pathLst>
            </a:custGeom>
            <a:solidFill>
              <a:srgbClr val="6FB5BC"/>
            </a:solidFill>
            <a:ln>
              <a:noFill/>
            </a:ln>
          </p:spPr>
          <p:txBody>
            <a:bodyPr/>
            <a:lstStyle/>
            <a:p>
              <a:endParaRPr lang="zh-CN" altLang="en-US"/>
            </a:p>
          </p:txBody>
        </p:sp>
      </p:grpSp>
      <p:grpSp>
        <p:nvGrpSpPr>
          <p:cNvPr id="3" name="组合 2"/>
          <p:cNvGrpSpPr/>
          <p:nvPr/>
        </p:nvGrpSpPr>
        <p:grpSpPr>
          <a:xfrm>
            <a:off x="4927361" y="1846159"/>
            <a:ext cx="1451182" cy="1451182"/>
            <a:chOff x="4927361" y="1846159"/>
            <a:chExt cx="1451182" cy="1451182"/>
          </a:xfrm>
        </p:grpSpPr>
        <p:grpSp>
          <p:nvGrpSpPr>
            <p:cNvPr id="36" name="组合 35"/>
            <p:cNvGrpSpPr/>
            <p:nvPr/>
          </p:nvGrpSpPr>
          <p:grpSpPr>
            <a:xfrm rot="5400000">
              <a:off x="4927361" y="1846159"/>
              <a:ext cx="1451182" cy="1451182"/>
              <a:chOff x="2817042" y="998687"/>
              <a:chExt cx="1690193" cy="1690193"/>
            </a:xfrm>
          </p:grpSpPr>
          <p:sp>
            <p:nvSpPr>
              <p:cNvPr id="37" name="椭圆 36"/>
              <p:cNvSpPr/>
              <p:nvPr/>
            </p:nvSpPr>
            <p:spPr bwMode="auto">
              <a:xfrm flipV="1">
                <a:off x="2817042" y="998687"/>
                <a:ext cx="1690193" cy="1690193"/>
              </a:xfrm>
              <a:prstGeom prst="ellipse">
                <a:avLst/>
              </a:prstGeom>
              <a:solidFill>
                <a:schemeClr val="bg1">
                  <a:lumMod val="85000"/>
                  <a:alpha val="54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38" name="椭圆 37"/>
              <p:cNvSpPr/>
              <p:nvPr/>
            </p:nvSpPr>
            <p:spPr bwMode="auto">
              <a:xfrm flipV="1">
                <a:off x="2904557" y="1086201"/>
                <a:ext cx="1515164" cy="1515164"/>
              </a:xfrm>
              <a:prstGeom prst="ellipse">
                <a:avLst/>
              </a:prstGeom>
              <a:solidFill>
                <a:schemeClr val="tx1">
                  <a:lumMod val="75000"/>
                  <a:lumOff val="2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grpSp>
        <p:sp>
          <p:nvSpPr>
            <p:cNvPr id="52" name="Freeform 97"/>
            <p:cNvSpPr>
              <a:spLocks noEditPoints="1" noChangeArrowheads="1"/>
            </p:cNvSpPr>
            <p:nvPr/>
          </p:nvSpPr>
          <p:spPr bwMode="auto">
            <a:xfrm>
              <a:off x="5368974" y="2295147"/>
              <a:ext cx="573014" cy="495092"/>
            </a:xfrm>
            <a:custGeom>
              <a:avLst/>
              <a:gdLst>
                <a:gd name="T0" fmla="*/ 2147483646 w 105"/>
                <a:gd name="T1" fmla="*/ 2147483646 h 94"/>
                <a:gd name="T2" fmla="*/ 2147483646 w 105"/>
                <a:gd name="T3" fmla="*/ 2147483646 h 94"/>
                <a:gd name="T4" fmla="*/ 2147483646 w 105"/>
                <a:gd name="T5" fmla="*/ 2147483646 h 94"/>
                <a:gd name="T6" fmla="*/ 2147483646 w 105"/>
                <a:gd name="T7" fmla="*/ 2147483646 h 94"/>
                <a:gd name="T8" fmla="*/ 2147483646 w 105"/>
                <a:gd name="T9" fmla="*/ 2147483646 h 94"/>
                <a:gd name="T10" fmla="*/ 2147483646 w 105"/>
                <a:gd name="T11" fmla="*/ 2147483646 h 94"/>
                <a:gd name="T12" fmla="*/ 2147483646 w 105"/>
                <a:gd name="T13" fmla="*/ 2147483646 h 94"/>
                <a:gd name="T14" fmla="*/ 0 w 105"/>
                <a:gd name="T15" fmla="*/ 2147483646 h 94"/>
                <a:gd name="T16" fmla="*/ 2147483646 w 105"/>
                <a:gd name="T17" fmla="*/ 2147483646 h 94"/>
                <a:gd name="T18" fmla="*/ 2147483646 w 105"/>
                <a:gd name="T19" fmla="*/ 2147483646 h 94"/>
                <a:gd name="T20" fmla="*/ 2147483646 w 105"/>
                <a:gd name="T21" fmla="*/ 2147483646 h 94"/>
                <a:gd name="T22" fmla="*/ 2147483646 w 105"/>
                <a:gd name="T23" fmla="*/ 2147483646 h 94"/>
                <a:gd name="T24" fmla="*/ 2147483646 w 105"/>
                <a:gd name="T25" fmla="*/ 2147483646 h 94"/>
                <a:gd name="T26" fmla="*/ 2147483646 w 105"/>
                <a:gd name="T27" fmla="*/ 2147483646 h 94"/>
                <a:gd name="T28" fmla="*/ 2147483646 w 105"/>
                <a:gd name="T29" fmla="*/ 2147483646 h 94"/>
                <a:gd name="T30" fmla="*/ 2147483646 w 105"/>
                <a:gd name="T31" fmla="*/ 2147483646 h 94"/>
                <a:gd name="T32" fmla="*/ 2147483646 w 105"/>
                <a:gd name="T33" fmla="*/ 2147483646 h 94"/>
                <a:gd name="T34" fmla="*/ 2147483646 w 105"/>
                <a:gd name="T35" fmla="*/ 2147483646 h 94"/>
                <a:gd name="T36" fmla="*/ 2147483646 w 105"/>
                <a:gd name="T37" fmla="*/ 2147483646 h 94"/>
                <a:gd name="T38" fmla="*/ 2147483646 w 105"/>
                <a:gd name="T39" fmla="*/ 2147483646 h 94"/>
                <a:gd name="T40" fmla="*/ 2147483646 w 105"/>
                <a:gd name="T41" fmla="*/ 2147483646 h 94"/>
                <a:gd name="T42" fmla="*/ 2147483646 w 105"/>
                <a:gd name="T43" fmla="*/ 2147483646 h 94"/>
                <a:gd name="T44" fmla="*/ 2147483646 w 105"/>
                <a:gd name="T45" fmla="*/ 2147483646 h 94"/>
                <a:gd name="T46" fmla="*/ 2147483646 w 105"/>
                <a:gd name="T47" fmla="*/ 2147483646 h 94"/>
                <a:gd name="T48" fmla="*/ 2147483646 w 105"/>
                <a:gd name="T49" fmla="*/ 2147483646 h 94"/>
                <a:gd name="T50" fmla="*/ 2147483646 w 105"/>
                <a:gd name="T51" fmla="*/ 2147483646 h 94"/>
                <a:gd name="T52" fmla="*/ 2147483646 w 105"/>
                <a:gd name="T53" fmla="*/ 2147483646 h 94"/>
                <a:gd name="T54" fmla="*/ 2147483646 w 105"/>
                <a:gd name="T55" fmla="*/ 2147483646 h 94"/>
                <a:gd name="T56" fmla="*/ 2147483646 w 105"/>
                <a:gd name="T57" fmla="*/ 2147483646 h 94"/>
                <a:gd name="T58" fmla="*/ 2147483646 w 105"/>
                <a:gd name="T59" fmla="*/ 2147483646 h 94"/>
                <a:gd name="T60" fmla="*/ 2147483646 w 105"/>
                <a:gd name="T61" fmla="*/ 2147483646 h 94"/>
                <a:gd name="T62" fmla="*/ 2147483646 w 105"/>
                <a:gd name="T63" fmla="*/ 0 h 94"/>
                <a:gd name="T64" fmla="*/ 2147483646 w 105"/>
                <a:gd name="T65" fmla="*/ 2147483646 h 94"/>
                <a:gd name="T66" fmla="*/ 2147483646 w 105"/>
                <a:gd name="T67" fmla="*/ 2147483646 h 94"/>
                <a:gd name="T68" fmla="*/ 2147483646 w 105"/>
                <a:gd name="T69" fmla="*/ 2147483646 h 94"/>
                <a:gd name="T70" fmla="*/ 2147483646 w 105"/>
                <a:gd name="T71" fmla="*/ 2147483646 h 94"/>
                <a:gd name="T72" fmla="*/ 2147483646 w 105"/>
                <a:gd name="T73" fmla="*/ 2147483646 h 94"/>
                <a:gd name="T74" fmla="*/ 2147483646 w 105"/>
                <a:gd name="T75" fmla="*/ 2147483646 h 94"/>
                <a:gd name="T76" fmla="*/ 2147483646 w 105"/>
                <a:gd name="T77" fmla="*/ 2147483646 h 94"/>
                <a:gd name="T78" fmla="*/ 2147483646 w 105"/>
                <a:gd name="T79" fmla="*/ 2147483646 h 94"/>
                <a:gd name="T80" fmla="*/ 2147483646 w 105"/>
                <a:gd name="T81" fmla="*/ 2147483646 h 94"/>
                <a:gd name="T82" fmla="*/ 2147483646 w 105"/>
                <a:gd name="T83" fmla="*/ 2147483646 h 94"/>
                <a:gd name="T84" fmla="*/ 2147483646 w 105"/>
                <a:gd name="T85" fmla="*/ 2147483646 h 94"/>
                <a:gd name="T86" fmla="*/ 2147483646 w 105"/>
                <a:gd name="T87" fmla="*/ 2147483646 h 94"/>
                <a:gd name="T88" fmla="*/ 2147483646 w 105"/>
                <a:gd name="T89" fmla="*/ 2147483646 h 94"/>
                <a:gd name="T90" fmla="*/ 2147483646 w 105"/>
                <a:gd name="T91" fmla="*/ 2147483646 h 94"/>
                <a:gd name="T92" fmla="*/ 2147483646 w 105"/>
                <a:gd name="T93" fmla="*/ 2147483646 h 94"/>
                <a:gd name="T94" fmla="*/ 2147483646 w 105"/>
                <a:gd name="T95" fmla="*/ 2147483646 h 94"/>
                <a:gd name="T96" fmla="*/ 2147483646 w 105"/>
                <a:gd name="T97" fmla="*/ 2147483646 h 94"/>
                <a:gd name="T98" fmla="*/ 2147483646 w 105"/>
                <a:gd name="T99" fmla="*/ 2147483646 h 9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05"/>
                <a:gd name="T151" fmla="*/ 0 h 94"/>
                <a:gd name="T152" fmla="*/ 105 w 105"/>
                <a:gd name="T153" fmla="*/ 94 h 94"/>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05" h="94">
                  <a:moveTo>
                    <a:pt x="52" y="17"/>
                  </a:moveTo>
                  <a:cubicBezTo>
                    <a:pt x="48" y="17"/>
                    <a:pt x="45" y="20"/>
                    <a:pt x="45" y="24"/>
                  </a:cubicBezTo>
                  <a:cubicBezTo>
                    <a:pt x="45" y="28"/>
                    <a:pt x="48" y="31"/>
                    <a:pt x="52" y="31"/>
                  </a:cubicBezTo>
                  <a:cubicBezTo>
                    <a:pt x="56" y="31"/>
                    <a:pt x="59" y="28"/>
                    <a:pt x="59" y="24"/>
                  </a:cubicBezTo>
                  <a:cubicBezTo>
                    <a:pt x="59" y="20"/>
                    <a:pt x="56" y="17"/>
                    <a:pt x="52" y="17"/>
                  </a:cubicBezTo>
                  <a:close/>
                  <a:moveTo>
                    <a:pt x="11" y="37"/>
                  </a:moveTo>
                  <a:cubicBezTo>
                    <a:pt x="5" y="49"/>
                    <a:pt x="5" y="49"/>
                    <a:pt x="5" y="49"/>
                  </a:cubicBezTo>
                  <a:cubicBezTo>
                    <a:pt x="0" y="60"/>
                    <a:pt x="0" y="60"/>
                    <a:pt x="0" y="60"/>
                  </a:cubicBezTo>
                  <a:cubicBezTo>
                    <a:pt x="7" y="60"/>
                    <a:pt x="7" y="60"/>
                    <a:pt x="7" y="60"/>
                  </a:cubicBezTo>
                  <a:cubicBezTo>
                    <a:pt x="9" y="68"/>
                    <a:pt x="13" y="75"/>
                    <a:pt x="18" y="80"/>
                  </a:cubicBezTo>
                  <a:cubicBezTo>
                    <a:pt x="27" y="89"/>
                    <a:pt x="39" y="94"/>
                    <a:pt x="52" y="94"/>
                  </a:cubicBezTo>
                  <a:cubicBezTo>
                    <a:pt x="65" y="94"/>
                    <a:pt x="76" y="89"/>
                    <a:pt x="85" y="80"/>
                  </a:cubicBezTo>
                  <a:cubicBezTo>
                    <a:pt x="87" y="78"/>
                    <a:pt x="89" y="75"/>
                    <a:pt x="91" y="73"/>
                  </a:cubicBezTo>
                  <a:cubicBezTo>
                    <a:pt x="79" y="73"/>
                    <a:pt x="79" y="73"/>
                    <a:pt x="79" y="73"/>
                  </a:cubicBezTo>
                  <a:cubicBezTo>
                    <a:pt x="79" y="73"/>
                    <a:pt x="78" y="73"/>
                    <a:pt x="78" y="74"/>
                  </a:cubicBezTo>
                  <a:cubicBezTo>
                    <a:pt x="71" y="80"/>
                    <a:pt x="62" y="85"/>
                    <a:pt x="52" y="85"/>
                  </a:cubicBezTo>
                  <a:cubicBezTo>
                    <a:pt x="41" y="85"/>
                    <a:pt x="32" y="80"/>
                    <a:pt x="25" y="74"/>
                  </a:cubicBezTo>
                  <a:cubicBezTo>
                    <a:pt x="21" y="70"/>
                    <a:pt x="18" y="65"/>
                    <a:pt x="17" y="60"/>
                  </a:cubicBezTo>
                  <a:cubicBezTo>
                    <a:pt x="22" y="60"/>
                    <a:pt x="22" y="60"/>
                    <a:pt x="22" y="60"/>
                  </a:cubicBezTo>
                  <a:cubicBezTo>
                    <a:pt x="16" y="49"/>
                    <a:pt x="16" y="49"/>
                    <a:pt x="16" y="49"/>
                  </a:cubicBezTo>
                  <a:cubicBezTo>
                    <a:pt x="11" y="37"/>
                    <a:pt x="11" y="37"/>
                    <a:pt x="11" y="37"/>
                  </a:cubicBezTo>
                  <a:close/>
                  <a:moveTo>
                    <a:pt x="93" y="63"/>
                  </a:moveTo>
                  <a:cubicBezTo>
                    <a:pt x="88" y="52"/>
                    <a:pt x="88" y="52"/>
                    <a:pt x="88" y="52"/>
                  </a:cubicBezTo>
                  <a:cubicBezTo>
                    <a:pt x="82" y="40"/>
                    <a:pt x="82" y="40"/>
                    <a:pt x="82" y="40"/>
                  </a:cubicBezTo>
                  <a:cubicBezTo>
                    <a:pt x="88" y="40"/>
                    <a:pt x="88" y="40"/>
                    <a:pt x="88" y="40"/>
                  </a:cubicBezTo>
                  <a:cubicBezTo>
                    <a:pt x="87" y="33"/>
                    <a:pt x="83" y="26"/>
                    <a:pt x="78" y="21"/>
                  </a:cubicBezTo>
                  <a:cubicBezTo>
                    <a:pt x="71" y="14"/>
                    <a:pt x="62" y="10"/>
                    <a:pt x="52" y="10"/>
                  </a:cubicBezTo>
                  <a:cubicBezTo>
                    <a:pt x="41" y="10"/>
                    <a:pt x="32" y="14"/>
                    <a:pt x="25" y="21"/>
                  </a:cubicBezTo>
                  <a:cubicBezTo>
                    <a:pt x="24" y="22"/>
                    <a:pt x="23" y="23"/>
                    <a:pt x="22" y="25"/>
                  </a:cubicBezTo>
                  <a:cubicBezTo>
                    <a:pt x="10" y="25"/>
                    <a:pt x="10" y="25"/>
                    <a:pt x="10" y="25"/>
                  </a:cubicBezTo>
                  <a:cubicBezTo>
                    <a:pt x="13" y="21"/>
                    <a:pt x="15" y="17"/>
                    <a:pt x="18" y="14"/>
                  </a:cubicBezTo>
                  <a:cubicBezTo>
                    <a:pt x="27" y="6"/>
                    <a:pt x="39" y="0"/>
                    <a:pt x="52" y="0"/>
                  </a:cubicBezTo>
                  <a:cubicBezTo>
                    <a:pt x="65" y="0"/>
                    <a:pt x="76" y="6"/>
                    <a:pt x="85" y="14"/>
                  </a:cubicBezTo>
                  <a:cubicBezTo>
                    <a:pt x="92" y="21"/>
                    <a:pt x="96" y="30"/>
                    <a:pt x="98" y="40"/>
                  </a:cubicBezTo>
                  <a:cubicBezTo>
                    <a:pt x="105" y="40"/>
                    <a:pt x="105" y="40"/>
                    <a:pt x="105" y="40"/>
                  </a:cubicBezTo>
                  <a:cubicBezTo>
                    <a:pt x="99" y="52"/>
                    <a:pt x="99" y="52"/>
                    <a:pt x="99" y="52"/>
                  </a:cubicBezTo>
                  <a:cubicBezTo>
                    <a:pt x="93" y="63"/>
                    <a:pt x="93" y="63"/>
                    <a:pt x="93" y="63"/>
                  </a:cubicBezTo>
                  <a:close/>
                  <a:moveTo>
                    <a:pt x="40" y="50"/>
                  </a:moveTo>
                  <a:cubicBezTo>
                    <a:pt x="43" y="33"/>
                    <a:pt x="43" y="33"/>
                    <a:pt x="43" y="33"/>
                  </a:cubicBezTo>
                  <a:cubicBezTo>
                    <a:pt x="62" y="33"/>
                    <a:pt x="42" y="33"/>
                    <a:pt x="60" y="33"/>
                  </a:cubicBezTo>
                  <a:cubicBezTo>
                    <a:pt x="64" y="51"/>
                    <a:pt x="64" y="51"/>
                    <a:pt x="64" y="51"/>
                  </a:cubicBezTo>
                  <a:cubicBezTo>
                    <a:pt x="59" y="54"/>
                    <a:pt x="59" y="54"/>
                    <a:pt x="59" y="54"/>
                  </a:cubicBezTo>
                  <a:cubicBezTo>
                    <a:pt x="60" y="78"/>
                    <a:pt x="60" y="78"/>
                    <a:pt x="60" y="78"/>
                  </a:cubicBezTo>
                  <a:cubicBezTo>
                    <a:pt x="54" y="78"/>
                    <a:pt x="54" y="78"/>
                    <a:pt x="54" y="78"/>
                  </a:cubicBezTo>
                  <a:cubicBezTo>
                    <a:pt x="53" y="57"/>
                    <a:pt x="53" y="57"/>
                    <a:pt x="53" y="57"/>
                  </a:cubicBezTo>
                  <a:cubicBezTo>
                    <a:pt x="50" y="57"/>
                    <a:pt x="50" y="57"/>
                    <a:pt x="50" y="57"/>
                  </a:cubicBezTo>
                  <a:cubicBezTo>
                    <a:pt x="49" y="78"/>
                    <a:pt x="49" y="78"/>
                    <a:pt x="49" y="78"/>
                  </a:cubicBezTo>
                  <a:cubicBezTo>
                    <a:pt x="43" y="78"/>
                    <a:pt x="43" y="78"/>
                    <a:pt x="43" y="78"/>
                  </a:cubicBezTo>
                  <a:cubicBezTo>
                    <a:pt x="44" y="54"/>
                    <a:pt x="44" y="54"/>
                    <a:pt x="44" y="54"/>
                  </a:cubicBezTo>
                  <a:cubicBezTo>
                    <a:pt x="43" y="52"/>
                    <a:pt x="42" y="51"/>
                    <a:pt x="40" y="50"/>
                  </a:cubicBezTo>
                  <a:close/>
                </a:path>
              </a:pathLst>
            </a:custGeom>
            <a:solidFill>
              <a:srgbClr val="6FB5BC"/>
            </a:solidFill>
            <a:ln>
              <a:noFill/>
            </a:ln>
          </p:spPr>
          <p:txBody>
            <a:bodyPr/>
            <a:lstStyle/>
            <a:p>
              <a:endParaRPr lang="zh-CN" altLang="en-US"/>
            </a:p>
          </p:txBody>
        </p:sp>
      </p:grpSp>
      <p:sp>
        <p:nvSpPr>
          <p:cNvPr id="53" name="Freeform 99"/>
          <p:cNvSpPr>
            <a:spLocks noEditPoints="1" noChangeArrowheads="1"/>
          </p:cNvSpPr>
          <p:nvPr/>
        </p:nvSpPr>
        <p:spPr bwMode="auto">
          <a:xfrm>
            <a:off x="2021950" y="2236232"/>
            <a:ext cx="823070" cy="671036"/>
          </a:xfrm>
          <a:custGeom>
            <a:avLst/>
            <a:gdLst>
              <a:gd name="T0" fmla="*/ 2147483646 w 89"/>
              <a:gd name="T1" fmla="*/ 2147483646 h 92"/>
              <a:gd name="T2" fmla="*/ 2147483646 w 89"/>
              <a:gd name="T3" fmla="*/ 2147483646 h 92"/>
              <a:gd name="T4" fmla="*/ 2147483646 w 89"/>
              <a:gd name="T5" fmla="*/ 2147483646 h 92"/>
              <a:gd name="T6" fmla="*/ 2147483646 w 89"/>
              <a:gd name="T7" fmla="*/ 2147483646 h 92"/>
              <a:gd name="T8" fmla="*/ 2147483646 w 89"/>
              <a:gd name="T9" fmla="*/ 2147483646 h 92"/>
              <a:gd name="T10" fmla="*/ 2147483646 w 89"/>
              <a:gd name="T11" fmla="*/ 2147483646 h 92"/>
              <a:gd name="T12" fmla="*/ 2147483646 w 89"/>
              <a:gd name="T13" fmla="*/ 2147483646 h 92"/>
              <a:gd name="T14" fmla="*/ 2147483646 w 89"/>
              <a:gd name="T15" fmla="*/ 2147483646 h 92"/>
              <a:gd name="T16" fmla="*/ 2147483646 w 89"/>
              <a:gd name="T17" fmla="*/ 2147483646 h 92"/>
              <a:gd name="T18" fmla="*/ 2147483646 w 89"/>
              <a:gd name="T19" fmla="*/ 2147483646 h 92"/>
              <a:gd name="T20" fmla="*/ 2147483646 w 89"/>
              <a:gd name="T21" fmla="*/ 2147483646 h 92"/>
              <a:gd name="T22" fmla="*/ 2147483646 w 89"/>
              <a:gd name="T23" fmla="*/ 2147483646 h 92"/>
              <a:gd name="T24" fmla="*/ 2147483646 w 89"/>
              <a:gd name="T25" fmla="*/ 2147483646 h 92"/>
              <a:gd name="T26" fmla="*/ 2147483646 w 89"/>
              <a:gd name="T27" fmla="*/ 2147483646 h 92"/>
              <a:gd name="T28" fmla="*/ 2147483646 w 89"/>
              <a:gd name="T29" fmla="*/ 2147483646 h 92"/>
              <a:gd name="T30" fmla="*/ 2147483646 w 89"/>
              <a:gd name="T31" fmla="*/ 2147483646 h 92"/>
              <a:gd name="T32" fmla="*/ 2147483646 w 89"/>
              <a:gd name="T33" fmla="*/ 2147483646 h 92"/>
              <a:gd name="T34" fmla="*/ 2147483646 w 89"/>
              <a:gd name="T35" fmla="*/ 2147483646 h 92"/>
              <a:gd name="T36" fmla="*/ 2147483646 w 89"/>
              <a:gd name="T37" fmla="*/ 2147483646 h 92"/>
              <a:gd name="T38" fmla="*/ 2147483646 w 89"/>
              <a:gd name="T39" fmla="*/ 2147483646 h 92"/>
              <a:gd name="T40" fmla="*/ 2147483646 w 89"/>
              <a:gd name="T41" fmla="*/ 2147483646 h 92"/>
              <a:gd name="T42" fmla="*/ 2147483646 w 89"/>
              <a:gd name="T43" fmla="*/ 2147483646 h 92"/>
              <a:gd name="T44" fmla="*/ 2147483646 w 89"/>
              <a:gd name="T45" fmla="*/ 2147483646 h 92"/>
              <a:gd name="T46" fmla="*/ 2147483646 w 89"/>
              <a:gd name="T47" fmla="*/ 2147483646 h 92"/>
              <a:gd name="T48" fmla="*/ 2147483646 w 89"/>
              <a:gd name="T49" fmla="*/ 2147483646 h 92"/>
              <a:gd name="T50" fmla="*/ 2147483646 w 89"/>
              <a:gd name="T51" fmla="*/ 2147483646 h 92"/>
              <a:gd name="T52" fmla="*/ 2147483646 w 89"/>
              <a:gd name="T53" fmla="*/ 2147483646 h 92"/>
              <a:gd name="T54" fmla="*/ 2147483646 w 89"/>
              <a:gd name="T55" fmla="*/ 2147483646 h 92"/>
              <a:gd name="T56" fmla="*/ 2147483646 w 89"/>
              <a:gd name="T57" fmla="*/ 2147483646 h 92"/>
              <a:gd name="T58" fmla="*/ 2147483646 w 89"/>
              <a:gd name="T59" fmla="*/ 2147483646 h 92"/>
              <a:gd name="T60" fmla="*/ 2147483646 w 89"/>
              <a:gd name="T61" fmla="*/ 2147483646 h 92"/>
              <a:gd name="T62" fmla="*/ 2147483646 w 89"/>
              <a:gd name="T63" fmla="*/ 2147483646 h 92"/>
              <a:gd name="T64" fmla="*/ 2147483646 w 89"/>
              <a:gd name="T65" fmla="*/ 2147483646 h 92"/>
              <a:gd name="T66" fmla="*/ 2147483646 w 89"/>
              <a:gd name="T67" fmla="*/ 2147483646 h 92"/>
              <a:gd name="T68" fmla="*/ 2147483646 w 89"/>
              <a:gd name="T69" fmla="*/ 2147483646 h 92"/>
              <a:gd name="T70" fmla="*/ 2147483646 w 89"/>
              <a:gd name="T71" fmla="*/ 2147483646 h 92"/>
              <a:gd name="T72" fmla="*/ 2147483646 w 89"/>
              <a:gd name="T73" fmla="*/ 2147483646 h 9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89"/>
              <a:gd name="T112" fmla="*/ 0 h 92"/>
              <a:gd name="T113" fmla="*/ 89 w 89"/>
              <a:gd name="T114" fmla="*/ 92 h 9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89" h="92">
                <a:moveTo>
                  <a:pt x="45" y="0"/>
                </a:moveTo>
                <a:cubicBezTo>
                  <a:pt x="40" y="0"/>
                  <a:pt x="35" y="5"/>
                  <a:pt x="35" y="11"/>
                </a:cubicBezTo>
                <a:cubicBezTo>
                  <a:pt x="35" y="16"/>
                  <a:pt x="40" y="21"/>
                  <a:pt x="45" y="21"/>
                </a:cubicBezTo>
                <a:cubicBezTo>
                  <a:pt x="51" y="21"/>
                  <a:pt x="56" y="16"/>
                  <a:pt x="56" y="11"/>
                </a:cubicBezTo>
                <a:cubicBezTo>
                  <a:pt x="56" y="5"/>
                  <a:pt x="51" y="0"/>
                  <a:pt x="45" y="0"/>
                </a:cubicBezTo>
                <a:close/>
                <a:moveTo>
                  <a:pt x="70" y="10"/>
                </a:moveTo>
                <a:cubicBezTo>
                  <a:pt x="65" y="10"/>
                  <a:pt x="61" y="14"/>
                  <a:pt x="61" y="18"/>
                </a:cubicBezTo>
                <a:cubicBezTo>
                  <a:pt x="61" y="23"/>
                  <a:pt x="65" y="27"/>
                  <a:pt x="70" y="27"/>
                </a:cubicBezTo>
                <a:cubicBezTo>
                  <a:pt x="74" y="27"/>
                  <a:pt x="78" y="23"/>
                  <a:pt x="78" y="18"/>
                </a:cubicBezTo>
                <a:cubicBezTo>
                  <a:pt x="78" y="14"/>
                  <a:pt x="74" y="10"/>
                  <a:pt x="70" y="10"/>
                </a:cubicBezTo>
                <a:close/>
                <a:moveTo>
                  <a:pt x="30" y="52"/>
                </a:moveTo>
                <a:cubicBezTo>
                  <a:pt x="30" y="55"/>
                  <a:pt x="30" y="55"/>
                  <a:pt x="30" y="55"/>
                </a:cubicBezTo>
                <a:cubicBezTo>
                  <a:pt x="30" y="55"/>
                  <a:pt x="30" y="55"/>
                  <a:pt x="30" y="55"/>
                </a:cubicBezTo>
                <a:cubicBezTo>
                  <a:pt x="32" y="85"/>
                  <a:pt x="32" y="85"/>
                  <a:pt x="32" y="85"/>
                </a:cubicBezTo>
                <a:cubicBezTo>
                  <a:pt x="24" y="85"/>
                  <a:pt x="24" y="85"/>
                  <a:pt x="24" y="85"/>
                </a:cubicBezTo>
                <a:cubicBezTo>
                  <a:pt x="22" y="59"/>
                  <a:pt x="22" y="59"/>
                  <a:pt x="22" y="59"/>
                </a:cubicBezTo>
                <a:cubicBezTo>
                  <a:pt x="19" y="59"/>
                  <a:pt x="19" y="59"/>
                  <a:pt x="19" y="59"/>
                </a:cubicBezTo>
                <a:cubicBezTo>
                  <a:pt x="17" y="85"/>
                  <a:pt x="17" y="85"/>
                  <a:pt x="17" y="85"/>
                </a:cubicBezTo>
                <a:cubicBezTo>
                  <a:pt x="10" y="85"/>
                  <a:pt x="10" y="85"/>
                  <a:pt x="10" y="85"/>
                </a:cubicBezTo>
                <a:cubicBezTo>
                  <a:pt x="11" y="55"/>
                  <a:pt x="11" y="55"/>
                  <a:pt x="11" y="55"/>
                </a:cubicBezTo>
                <a:cubicBezTo>
                  <a:pt x="10" y="43"/>
                  <a:pt x="10" y="43"/>
                  <a:pt x="10" y="43"/>
                </a:cubicBezTo>
                <a:cubicBezTo>
                  <a:pt x="4" y="53"/>
                  <a:pt x="4" y="53"/>
                  <a:pt x="4" y="53"/>
                </a:cubicBezTo>
                <a:cubicBezTo>
                  <a:pt x="0" y="50"/>
                  <a:pt x="0" y="50"/>
                  <a:pt x="0" y="50"/>
                </a:cubicBezTo>
                <a:cubicBezTo>
                  <a:pt x="10" y="28"/>
                  <a:pt x="10" y="28"/>
                  <a:pt x="10" y="28"/>
                </a:cubicBezTo>
                <a:cubicBezTo>
                  <a:pt x="16" y="28"/>
                  <a:pt x="16" y="28"/>
                  <a:pt x="16" y="28"/>
                </a:cubicBezTo>
                <a:cubicBezTo>
                  <a:pt x="21" y="35"/>
                  <a:pt x="21" y="35"/>
                  <a:pt x="21" y="35"/>
                </a:cubicBezTo>
                <a:cubicBezTo>
                  <a:pt x="26" y="28"/>
                  <a:pt x="26" y="28"/>
                  <a:pt x="26" y="28"/>
                </a:cubicBezTo>
                <a:cubicBezTo>
                  <a:pt x="31" y="28"/>
                  <a:pt x="31" y="28"/>
                  <a:pt x="31" y="28"/>
                </a:cubicBezTo>
                <a:cubicBezTo>
                  <a:pt x="33" y="24"/>
                  <a:pt x="33" y="24"/>
                  <a:pt x="33" y="24"/>
                </a:cubicBezTo>
                <a:cubicBezTo>
                  <a:pt x="44" y="24"/>
                  <a:pt x="44" y="24"/>
                  <a:pt x="44" y="24"/>
                </a:cubicBezTo>
                <a:cubicBezTo>
                  <a:pt x="43" y="25"/>
                  <a:pt x="43" y="25"/>
                  <a:pt x="43" y="25"/>
                </a:cubicBezTo>
                <a:cubicBezTo>
                  <a:pt x="44" y="27"/>
                  <a:pt x="44" y="27"/>
                  <a:pt x="44" y="27"/>
                </a:cubicBezTo>
                <a:cubicBezTo>
                  <a:pt x="41" y="44"/>
                  <a:pt x="41" y="44"/>
                  <a:pt x="41" y="44"/>
                </a:cubicBezTo>
                <a:cubicBezTo>
                  <a:pt x="45" y="48"/>
                  <a:pt x="45" y="48"/>
                  <a:pt x="45" y="48"/>
                </a:cubicBezTo>
                <a:cubicBezTo>
                  <a:pt x="45" y="48"/>
                  <a:pt x="45" y="48"/>
                  <a:pt x="45" y="48"/>
                </a:cubicBezTo>
                <a:cubicBezTo>
                  <a:pt x="45" y="48"/>
                  <a:pt x="45" y="48"/>
                  <a:pt x="45" y="48"/>
                </a:cubicBezTo>
                <a:cubicBezTo>
                  <a:pt x="45" y="48"/>
                  <a:pt x="45" y="48"/>
                  <a:pt x="45" y="48"/>
                </a:cubicBezTo>
                <a:cubicBezTo>
                  <a:pt x="45" y="48"/>
                  <a:pt x="45" y="48"/>
                  <a:pt x="45" y="48"/>
                </a:cubicBezTo>
                <a:cubicBezTo>
                  <a:pt x="49" y="44"/>
                  <a:pt x="49" y="44"/>
                  <a:pt x="49" y="44"/>
                </a:cubicBezTo>
                <a:cubicBezTo>
                  <a:pt x="47" y="27"/>
                  <a:pt x="47" y="27"/>
                  <a:pt x="47" y="27"/>
                </a:cubicBezTo>
                <a:cubicBezTo>
                  <a:pt x="48" y="25"/>
                  <a:pt x="48" y="25"/>
                  <a:pt x="48" y="25"/>
                </a:cubicBezTo>
                <a:cubicBezTo>
                  <a:pt x="47" y="24"/>
                  <a:pt x="47" y="24"/>
                  <a:pt x="47" y="24"/>
                </a:cubicBezTo>
                <a:cubicBezTo>
                  <a:pt x="58" y="24"/>
                  <a:pt x="58" y="24"/>
                  <a:pt x="58" y="24"/>
                </a:cubicBezTo>
                <a:cubicBezTo>
                  <a:pt x="59" y="28"/>
                  <a:pt x="59" y="28"/>
                  <a:pt x="59" y="28"/>
                </a:cubicBezTo>
                <a:cubicBezTo>
                  <a:pt x="64" y="28"/>
                  <a:pt x="64" y="28"/>
                  <a:pt x="64" y="28"/>
                </a:cubicBezTo>
                <a:cubicBezTo>
                  <a:pt x="70" y="35"/>
                  <a:pt x="70" y="35"/>
                  <a:pt x="70" y="35"/>
                </a:cubicBezTo>
                <a:cubicBezTo>
                  <a:pt x="75" y="28"/>
                  <a:pt x="75" y="28"/>
                  <a:pt x="75" y="28"/>
                </a:cubicBezTo>
                <a:cubicBezTo>
                  <a:pt x="80" y="28"/>
                  <a:pt x="80" y="28"/>
                  <a:pt x="80" y="28"/>
                </a:cubicBezTo>
                <a:cubicBezTo>
                  <a:pt x="89" y="48"/>
                  <a:pt x="89" y="48"/>
                  <a:pt x="89" y="48"/>
                </a:cubicBezTo>
                <a:cubicBezTo>
                  <a:pt x="85" y="51"/>
                  <a:pt x="85" y="51"/>
                  <a:pt x="85" y="51"/>
                </a:cubicBezTo>
                <a:cubicBezTo>
                  <a:pt x="79" y="41"/>
                  <a:pt x="79" y="41"/>
                  <a:pt x="79" y="41"/>
                </a:cubicBezTo>
                <a:cubicBezTo>
                  <a:pt x="79" y="55"/>
                  <a:pt x="79" y="55"/>
                  <a:pt x="79" y="55"/>
                </a:cubicBezTo>
                <a:cubicBezTo>
                  <a:pt x="79" y="55"/>
                  <a:pt x="79" y="55"/>
                  <a:pt x="79" y="55"/>
                </a:cubicBezTo>
                <a:cubicBezTo>
                  <a:pt x="80" y="85"/>
                  <a:pt x="80" y="85"/>
                  <a:pt x="80" y="85"/>
                </a:cubicBezTo>
                <a:cubicBezTo>
                  <a:pt x="72" y="85"/>
                  <a:pt x="72" y="85"/>
                  <a:pt x="72" y="85"/>
                </a:cubicBezTo>
                <a:cubicBezTo>
                  <a:pt x="71" y="59"/>
                  <a:pt x="71" y="59"/>
                  <a:pt x="71" y="59"/>
                </a:cubicBezTo>
                <a:cubicBezTo>
                  <a:pt x="68" y="59"/>
                  <a:pt x="68" y="59"/>
                  <a:pt x="68" y="59"/>
                </a:cubicBezTo>
                <a:cubicBezTo>
                  <a:pt x="66" y="85"/>
                  <a:pt x="66" y="85"/>
                  <a:pt x="66" y="85"/>
                </a:cubicBezTo>
                <a:cubicBezTo>
                  <a:pt x="59" y="85"/>
                  <a:pt x="59" y="85"/>
                  <a:pt x="59" y="85"/>
                </a:cubicBezTo>
                <a:cubicBezTo>
                  <a:pt x="60" y="55"/>
                  <a:pt x="60" y="55"/>
                  <a:pt x="60" y="55"/>
                </a:cubicBezTo>
                <a:cubicBezTo>
                  <a:pt x="60" y="53"/>
                  <a:pt x="60" y="53"/>
                  <a:pt x="60" y="53"/>
                </a:cubicBezTo>
                <a:cubicBezTo>
                  <a:pt x="57" y="55"/>
                  <a:pt x="57" y="55"/>
                  <a:pt x="57" y="55"/>
                </a:cubicBezTo>
                <a:cubicBezTo>
                  <a:pt x="58" y="92"/>
                  <a:pt x="58" y="92"/>
                  <a:pt x="58" y="92"/>
                </a:cubicBezTo>
                <a:cubicBezTo>
                  <a:pt x="49" y="92"/>
                  <a:pt x="49" y="92"/>
                  <a:pt x="49" y="92"/>
                </a:cubicBezTo>
                <a:cubicBezTo>
                  <a:pt x="47" y="61"/>
                  <a:pt x="47" y="61"/>
                  <a:pt x="47" y="61"/>
                </a:cubicBezTo>
                <a:cubicBezTo>
                  <a:pt x="43" y="61"/>
                  <a:pt x="43" y="61"/>
                  <a:pt x="43" y="61"/>
                </a:cubicBezTo>
                <a:cubicBezTo>
                  <a:pt x="42" y="92"/>
                  <a:pt x="42" y="92"/>
                  <a:pt x="42" y="92"/>
                </a:cubicBezTo>
                <a:cubicBezTo>
                  <a:pt x="32" y="92"/>
                  <a:pt x="32" y="92"/>
                  <a:pt x="32" y="92"/>
                </a:cubicBezTo>
                <a:cubicBezTo>
                  <a:pt x="34" y="55"/>
                  <a:pt x="34" y="55"/>
                  <a:pt x="34" y="55"/>
                </a:cubicBezTo>
                <a:cubicBezTo>
                  <a:pt x="30" y="52"/>
                  <a:pt x="30" y="52"/>
                  <a:pt x="30" y="52"/>
                </a:cubicBezTo>
                <a:close/>
                <a:moveTo>
                  <a:pt x="21" y="10"/>
                </a:moveTo>
                <a:cubicBezTo>
                  <a:pt x="16" y="10"/>
                  <a:pt x="13" y="14"/>
                  <a:pt x="13" y="18"/>
                </a:cubicBezTo>
                <a:cubicBezTo>
                  <a:pt x="13" y="23"/>
                  <a:pt x="16" y="27"/>
                  <a:pt x="21" y="27"/>
                </a:cubicBezTo>
                <a:cubicBezTo>
                  <a:pt x="25" y="27"/>
                  <a:pt x="29" y="23"/>
                  <a:pt x="29" y="18"/>
                </a:cubicBezTo>
                <a:cubicBezTo>
                  <a:pt x="29" y="14"/>
                  <a:pt x="25" y="10"/>
                  <a:pt x="21" y="10"/>
                </a:cubicBezTo>
                <a:close/>
              </a:path>
            </a:pathLst>
          </a:custGeom>
          <a:solidFill>
            <a:schemeClr val="tx1">
              <a:lumMod val="85000"/>
              <a:lumOff val="15000"/>
            </a:schemeClr>
          </a:solidFill>
          <a:ln>
            <a:noFill/>
          </a:ln>
        </p:spPr>
        <p:txBody>
          <a:bodyPr/>
          <a:lstStyle/>
          <a:p>
            <a:endParaRPr lang="zh-CN" altLang="en-US"/>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6" name="组合 65"/>
          <p:cNvGrpSpPr/>
          <p:nvPr/>
        </p:nvGrpSpPr>
        <p:grpSpPr>
          <a:xfrm>
            <a:off x="3589677" y="809841"/>
            <a:ext cx="2066805" cy="2066805"/>
            <a:chOff x="3589677" y="809841"/>
            <a:chExt cx="2066805" cy="2066805"/>
          </a:xfrm>
        </p:grpSpPr>
        <p:sp useBgFill="1">
          <p:nvSpPr>
            <p:cNvPr id="58" name="Oval 2"/>
            <p:cNvSpPr>
              <a:spLocks noChangeArrowheads="1"/>
            </p:cNvSpPr>
            <p:nvPr/>
          </p:nvSpPr>
          <p:spPr bwMode="auto">
            <a:xfrm>
              <a:off x="3618007" y="818273"/>
              <a:ext cx="2020540" cy="2027783"/>
            </a:xfrm>
            <a:prstGeom prst="ellipse">
              <a:avLst/>
            </a:prstGeom>
            <a:ln w="9525">
              <a:solidFill>
                <a:schemeClr val="bg1">
                  <a:lumMod val="65000"/>
                </a:schemeClr>
              </a:solidFill>
              <a:round/>
            </a:ln>
            <a:effectLst/>
            <a:extLst>
              <a:ext uri="{AF507438-7753-43E0-B8FC-AC1667EBCBE1}">
                <a14:hiddenEffects xmlns:a14="http://schemas.microsoft.com/office/drawing/2010/main">
                  <a:effectLst>
                    <a:outerShdw dist="35921" dir="2700000" algn="ctr" rotWithShape="0">
                      <a:srgbClr val="000066"/>
                    </a:outerShdw>
                  </a:effectLst>
                </a14:hiddenEffects>
              </a:ext>
            </a:extLst>
          </p:spPr>
          <p:txBody>
            <a:bodyPr/>
            <a:lstStyle/>
            <a:p>
              <a:endParaRPr lang="zh-CN" altLang="en-US"/>
            </a:p>
          </p:txBody>
        </p:sp>
        <p:sp>
          <p:nvSpPr>
            <p:cNvPr id="59" name="Freeform 5"/>
            <p:cNvSpPr/>
            <p:nvPr/>
          </p:nvSpPr>
          <p:spPr bwMode="auto">
            <a:xfrm>
              <a:off x="3618007" y="1098343"/>
              <a:ext cx="2004245" cy="1449456"/>
            </a:xfrm>
            <a:custGeom>
              <a:avLst/>
              <a:gdLst>
                <a:gd name="T0" fmla="*/ 231 w 1092"/>
                <a:gd name="T1" fmla="*/ 25 h 792"/>
                <a:gd name="T2" fmla="*/ 200 w 1092"/>
                <a:gd name="T3" fmla="*/ 85 h 792"/>
                <a:gd name="T4" fmla="*/ 340 w 1092"/>
                <a:gd name="T5" fmla="*/ 19 h 792"/>
                <a:gd name="T6" fmla="*/ 353 w 1092"/>
                <a:gd name="T7" fmla="*/ 84 h 792"/>
                <a:gd name="T8" fmla="*/ 366 w 1092"/>
                <a:gd name="T9" fmla="*/ 153 h 792"/>
                <a:gd name="T10" fmla="*/ 606 w 1092"/>
                <a:gd name="T11" fmla="*/ 75 h 792"/>
                <a:gd name="T12" fmla="*/ 662 w 1092"/>
                <a:gd name="T13" fmla="*/ 123 h 792"/>
                <a:gd name="T14" fmla="*/ 776 w 1092"/>
                <a:gd name="T15" fmla="*/ 68 h 792"/>
                <a:gd name="T16" fmla="*/ 772 w 1092"/>
                <a:gd name="T17" fmla="*/ 25 h 792"/>
                <a:gd name="T18" fmla="*/ 820 w 1092"/>
                <a:gd name="T19" fmla="*/ 45 h 792"/>
                <a:gd name="T20" fmla="*/ 912 w 1092"/>
                <a:gd name="T21" fmla="*/ 54 h 792"/>
                <a:gd name="T22" fmla="*/ 1041 w 1092"/>
                <a:gd name="T23" fmla="*/ 201 h 792"/>
                <a:gd name="T24" fmla="*/ 1063 w 1092"/>
                <a:gd name="T25" fmla="*/ 286 h 792"/>
                <a:gd name="T26" fmla="*/ 1057 w 1092"/>
                <a:gd name="T27" fmla="*/ 233 h 792"/>
                <a:gd name="T28" fmla="*/ 991 w 1092"/>
                <a:gd name="T29" fmla="*/ 277 h 792"/>
                <a:gd name="T30" fmla="*/ 1015 w 1092"/>
                <a:gd name="T31" fmla="*/ 394 h 792"/>
                <a:gd name="T32" fmla="*/ 1037 w 1092"/>
                <a:gd name="T33" fmla="*/ 478 h 792"/>
                <a:gd name="T34" fmla="*/ 1005 w 1092"/>
                <a:gd name="T35" fmla="*/ 347 h 792"/>
                <a:gd name="T36" fmla="*/ 952 w 1092"/>
                <a:gd name="T37" fmla="*/ 454 h 792"/>
                <a:gd name="T38" fmla="*/ 1051 w 1092"/>
                <a:gd name="T39" fmla="*/ 528 h 792"/>
                <a:gd name="T40" fmla="*/ 1009 w 1092"/>
                <a:gd name="T41" fmla="*/ 512 h 792"/>
                <a:gd name="T42" fmla="*/ 923 w 1092"/>
                <a:gd name="T43" fmla="*/ 438 h 792"/>
                <a:gd name="T44" fmla="*/ 961 w 1092"/>
                <a:gd name="T45" fmla="*/ 548 h 792"/>
                <a:gd name="T46" fmla="*/ 1045 w 1092"/>
                <a:gd name="T47" fmla="*/ 584 h 792"/>
                <a:gd name="T48" fmla="*/ 983 w 1092"/>
                <a:gd name="T49" fmla="*/ 711 h 792"/>
                <a:gd name="T50" fmla="*/ 977 w 1092"/>
                <a:gd name="T51" fmla="*/ 602 h 792"/>
                <a:gd name="T52" fmla="*/ 897 w 1092"/>
                <a:gd name="T53" fmla="*/ 507 h 792"/>
                <a:gd name="T54" fmla="*/ 863 w 1092"/>
                <a:gd name="T55" fmla="*/ 410 h 792"/>
                <a:gd name="T56" fmla="*/ 750 w 1092"/>
                <a:gd name="T57" fmla="*/ 404 h 792"/>
                <a:gd name="T58" fmla="*/ 674 w 1092"/>
                <a:gd name="T59" fmla="*/ 468 h 792"/>
                <a:gd name="T60" fmla="*/ 694 w 1092"/>
                <a:gd name="T61" fmla="*/ 478 h 792"/>
                <a:gd name="T62" fmla="*/ 676 w 1092"/>
                <a:gd name="T63" fmla="*/ 627 h 792"/>
                <a:gd name="T64" fmla="*/ 672 w 1092"/>
                <a:gd name="T65" fmla="*/ 644 h 792"/>
                <a:gd name="T66" fmla="*/ 547 w 1092"/>
                <a:gd name="T67" fmla="*/ 700 h 792"/>
                <a:gd name="T68" fmla="*/ 452 w 1092"/>
                <a:gd name="T69" fmla="*/ 578 h 792"/>
                <a:gd name="T70" fmla="*/ 405 w 1092"/>
                <a:gd name="T71" fmla="*/ 416 h 792"/>
                <a:gd name="T72" fmla="*/ 544 w 1092"/>
                <a:gd name="T73" fmla="*/ 404 h 792"/>
                <a:gd name="T74" fmla="*/ 642 w 1092"/>
                <a:gd name="T75" fmla="*/ 352 h 792"/>
                <a:gd name="T76" fmla="*/ 564 w 1092"/>
                <a:gd name="T77" fmla="*/ 318 h 792"/>
                <a:gd name="T78" fmla="*/ 551 w 1092"/>
                <a:gd name="T79" fmla="*/ 372 h 792"/>
                <a:gd name="T80" fmla="*/ 513 w 1092"/>
                <a:gd name="T81" fmla="*/ 337 h 792"/>
                <a:gd name="T82" fmla="*/ 407 w 1092"/>
                <a:gd name="T83" fmla="*/ 354 h 792"/>
                <a:gd name="T84" fmla="*/ 458 w 1092"/>
                <a:gd name="T85" fmla="*/ 259 h 792"/>
                <a:gd name="T86" fmla="*/ 442 w 1092"/>
                <a:gd name="T87" fmla="*/ 226 h 792"/>
                <a:gd name="T88" fmla="*/ 463 w 1092"/>
                <a:gd name="T89" fmla="*/ 188 h 792"/>
                <a:gd name="T90" fmla="*/ 513 w 1092"/>
                <a:gd name="T91" fmla="*/ 199 h 792"/>
                <a:gd name="T92" fmla="*/ 587 w 1092"/>
                <a:gd name="T93" fmla="*/ 152 h 792"/>
                <a:gd name="T94" fmla="*/ 520 w 1092"/>
                <a:gd name="T95" fmla="*/ 187 h 792"/>
                <a:gd name="T96" fmla="*/ 331 w 1092"/>
                <a:gd name="T97" fmla="*/ 146 h 792"/>
                <a:gd name="T98" fmla="*/ 225 w 1092"/>
                <a:gd name="T99" fmla="*/ 94 h 792"/>
                <a:gd name="T100" fmla="*/ 202 w 1092"/>
                <a:gd name="T101" fmla="*/ 199 h 792"/>
                <a:gd name="T102" fmla="*/ 158 w 1092"/>
                <a:gd name="T103" fmla="*/ 155 h 792"/>
                <a:gd name="T104" fmla="*/ 104 w 1092"/>
                <a:gd name="T105" fmla="*/ 217 h 792"/>
                <a:gd name="T106" fmla="*/ 174 w 1092"/>
                <a:gd name="T107" fmla="*/ 182 h 792"/>
                <a:gd name="T108" fmla="*/ 181 w 1092"/>
                <a:gd name="T109" fmla="*/ 292 h 792"/>
                <a:gd name="T110" fmla="*/ 111 w 1092"/>
                <a:gd name="T111" fmla="*/ 372 h 792"/>
                <a:gd name="T112" fmla="*/ 78 w 1092"/>
                <a:gd name="T113" fmla="*/ 455 h 792"/>
                <a:gd name="T114" fmla="*/ 242 w 1092"/>
                <a:gd name="T115" fmla="*/ 552 h 792"/>
                <a:gd name="T116" fmla="*/ 235 w 1092"/>
                <a:gd name="T117" fmla="*/ 685 h 792"/>
                <a:gd name="T118" fmla="*/ 132 w 1092"/>
                <a:gd name="T119" fmla="*/ 748 h 792"/>
                <a:gd name="T120" fmla="*/ 104 w 1092"/>
                <a:gd name="T121" fmla="*/ 525 h 792"/>
                <a:gd name="T122" fmla="*/ 31 w 1092"/>
                <a:gd name="T123" fmla="*/ 438 h 792"/>
                <a:gd name="T124" fmla="*/ 3 w 1092"/>
                <a:gd name="T125" fmla="*/ 322 h 7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92" h="792">
                  <a:moveTo>
                    <a:pt x="119" y="69"/>
                  </a:moveTo>
                  <a:lnTo>
                    <a:pt x="131" y="70"/>
                  </a:lnTo>
                  <a:lnTo>
                    <a:pt x="140" y="62"/>
                  </a:lnTo>
                  <a:lnTo>
                    <a:pt x="151" y="55"/>
                  </a:lnTo>
                  <a:lnTo>
                    <a:pt x="158" y="48"/>
                  </a:lnTo>
                  <a:lnTo>
                    <a:pt x="170" y="40"/>
                  </a:lnTo>
                  <a:lnTo>
                    <a:pt x="181" y="36"/>
                  </a:lnTo>
                  <a:lnTo>
                    <a:pt x="191" y="31"/>
                  </a:lnTo>
                  <a:lnTo>
                    <a:pt x="200" y="31"/>
                  </a:lnTo>
                  <a:lnTo>
                    <a:pt x="206" y="30"/>
                  </a:lnTo>
                  <a:lnTo>
                    <a:pt x="215" y="30"/>
                  </a:lnTo>
                  <a:lnTo>
                    <a:pt x="220" y="22"/>
                  </a:lnTo>
                  <a:lnTo>
                    <a:pt x="231" y="25"/>
                  </a:lnTo>
                  <a:lnTo>
                    <a:pt x="241" y="20"/>
                  </a:lnTo>
                  <a:lnTo>
                    <a:pt x="250" y="22"/>
                  </a:lnTo>
                  <a:lnTo>
                    <a:pt x="255" y="28"/>
                  </a:lnTo>
                  <a:lnTo>
                    <a:pt x="250" y="31"/>
                  </a:lnTo>
                  <a:lnTo>
                    <a:pt x="241" y="30"/>
                  </a:lnTo>
                  <a:lnTo>
                    <a:pt x="233" y="34"/>
                  </a:lnTo>
                  <a:lnTo>
                    <a:pt x="227" y="42"/>
                  </a:lnTo>
                  <a:lnTo>
                    <a:pt x="226" y="49"/>
                  </a:lnTo>
                  <a:lnTo>
                    <a:pt x="217" y="51"/>
                  </a:lnTo>
                  <a:lnTo>
                    <a:pt x="206" y="55"/>
                  </a:lnTo>
                  <a:lnTo>
                    <a:pt x="205" y="68"/>
                  </a:lnTo>
                  <a:lnTo>
                    <a:pt x="203" y="77"/>
                  </a:lnTo>
                  <a:lnTo>
                    <a:pt x="200" y="85"/>
                  </a:lnTo>
                  <a:lnTo>
                    <a:pt x="205" y="92"/>
                  </a:lnTo>
                  <a:lnTo>
                    <a:pt x="211" y="72"/>
                  </a:lnTo>
                  <a:lnTo>
                    <a:pt x="217" y="69"/>
                  </a:lnTo>
                  <a:lnTo>
                    <a:pt x="226" y="58"/>
                  </a:lnTo>
                  <a:lnTo>
                    <a:pt x="232" y="46"/>
                  </a:lnTo>
                  <a:lnTo>
                    <a:pt x="246" y="43"/>
                  </a:lnTo>
                  <a:lnTo>
                    <a:pt x="257" y="37"/>
                  </a:lnTo>
                  <a:lnTo>
                    <a:pt x="265" y="26"/>
                  </a:lnTo>
                  <a:lnTo>
                    <a:pt x="276" y="26"/>
                  </a:lnTo>
                  <a:lnTo>
                    <a:pt x="299" y="25"/>
                  </a:lnTo>
                  <a:lnTo>
                    <a:pt x="321" y="20"/>
                  </a:lnTo>
                  <a:lnTo>
                    <a:pt x="330" y="19"/>
                  </a:lnTo>
                  <a:lnTo>
                    <a:pt x="340" y="19"/>
                  </a:lnTo>
                  <a:lnTo>
                    <a:pt x="351" y="19"/>
                  </a:lnTo>
                  <a:lnTo>
                    <a:pt x="360" y="22"/>
                  </a:lnTo>
                  <a:lnTo>
                    <a:pt x="373" y="33"/>
                  </a:lnTo>
                  <a:lnTo>
                    <a:pt x="368" y="34"/>
                  </a:lnTo>
                  <a:lnTo>
                    <a:pt x="354" y="39"/>
                  </a:lnTo>
                  <a:lnTo>
                    <a:pt x="356" y="49"/>
                  </a:lnTo>
                  <a:lnTo>
                    <a:pt x="366" y="51"/>
                  </a:lnTo>
                  <a:lnTo>
                    <a:pt x="371" y="51"/>
                  </a:lnTo>
                  <a:lnTo>
                    <a:pt x="369" y="60"/>
                  </a:lnTo>
                  <a:lnTo>
                    <a:pt x="356" y="70"/>
                  </a:lnTo>
                  <a:lnTo>
                    <a:pt x="348" y="72"/>
                  </a:lnTo>
                  <a:lnTo>
                    <a:pt x="350" y="79"/>
                  </a:lnTo>
                  <a:lnTo>
                    <a:pt x="353" y="84"/>
                  </a:lnTo>
                  <a:lnTo>
                    <a:pt x="348" y="92"/>
                  </a:lnTo>
                  <a:lnTo>
                    <a:pt x="354" y="100"/>
                  </a:lnTo>
                  <a:lnTo>
                    <a:pt x="342" y="105"/>
                  </a:lnTo>
                  <a:lnTo>
                    <a:pt x="330" y="108"/>
                  </a:lnTo>
                  <a:lnTo>
                    <a:pt x="329" y="122"/>
                  </a:lnTo>
                  <a:lnTo>
                    <a:pt x="321" y="132"/>
                  </a:lnTo>
                  <a:lnTo>
                    <a:pt x="314" y="140"/>
                  </a:lnTo>
                  <a:lnTo>
                    <a:pt x="303" y="146"/>
                  </a:lnTo>
                  <a:lnTo>
                    <a:pt x="329" y="146"/>
                  </a:lnTo>
                  <a:lnTo>
                    <a:pt x="342" y="146"/>
                  </a:lnTo>
                  <a:lnTo>
                    <a:pt x="350" y="149"/>
                  </a:lnTo>
                  <a:lnTo>
                    <a:pt x="360" y="143"/>
                  </a:lnTo>
                  <a:lnTo>
                    <a:pt x="366" y="153"/>
                  </a:lnTo>
                  <a:lnTo>
                    <a:pt x="507" y="153"/>
                  </a:lnTo>
                  <a:lnTo>
                    <a:pt x="513" y="146"/>
                  </a:lnTo>
                  <a:lnTo>
                    <a:pt x="526" y="135"/>
                  </a:lnTo>
                  <a:lnTo>
                    <a:pt x="534" y="120"/>
                  </a:lnTo>
                  <a:lnTo>
                    <a:pt x="546" y="107"/>
                  </a:lnTo>
                  <a:lnTo>
                    <a:pt x="552" y="94"/>
                  </a:lnTo>
                  <a:lnTo>
                    <a:pt x="558" y="81"/>
                  </a:lnTo>
                  <a:lnTo>
                    <a:pt x="568" y="77"/>
                  </a:lnTo>
                  <a:lnTo>
                    <a:pt x="572" y="69"/>
                  </a:lnTo>
                  <a:lnTo>
                    <a:pt x="581" y="72"/>
                  </a:lnTo>
                  <a:lnTo>
                    <a:pt x="590" y="64"/>
                  </a:lnTo>
                  <a:lnTo>
                    <a:pt x="596" y="70"/>
                  </a:lnTo>
                  <a:lnTo>
                    <a:pt x="606" y="75"/>
                  </a:lnTo>
                  <a:lnTo>
                    <a:pt x="617" y="78"/>
                  </a:lnTo>
                  <a:lnTo>
                    <a:pt x="627" y="81"/>
                  </a:lnTo>
                  <a:lnTo>
                    <a:pt x="635" y="77"/>
                  </a:lnTo>
                  <a:lnTo>
                    <a:pt x="644" y="83"/>
                  </a:lnTo>
                  <a:lnTo>
                    <a:pt x="651" y="92"/>
                  </a:lnTo>
                  <a:lnTo>
                    <a:pt x="663" y="94"/>
                  </a:lnTo>
                  <a:lnTo>
                    <a:pt x="666" y="105"/>
                  </a:lnTo>
                  <a:lnTo>
                    <a:pt x="662" y="111"/>
                  </a:lnTo>
                  <a:lnTo>
                    <a:pt x="645" y="108"/>
                  </a:lnTo>
                  <a:lnTo>
                    <a:pt x="633" y="104"/>
                  </a:lnTo>
                  <a:lnTo>
                    <a:pt x="632" y="113"/>
                  </a:lnTo>
                  <a:lnTo>
                    <a:pt x="648" y="114"/>
                  </a:lnTo>
                  <a:lnTo>
                    <a:pt x="662" y="123"/>
                  </a:lnTo>
                  <a:lnTo>
                    <a:pt x="680" y="117"/>
                  </a:lnTo>
                  <a:lnTo>
                    <a:pt x="685" y="102"/>
                  </a:lnTo>
                  <a:lnTo>
                    <a:pt x="694" y="90"/>
                  </a:lnTo>
                  <a:lnTo>
                    <a:pt x="704" y="93"/>
                  </a:lnTo>
                  <a:lnTo>
                    <a:pt x="701" y="99"/>
                  </a:lnTo>
                  <a:lnTo>
                    <a:pt x="695" y="105"/>
                  </a:lnTo>
                  <a:lnTo>
                    <a:pt x="695" y="114"/>
                  </a:lnTo>
                  <a:lnTo>
                    <a:pt x="707" y="104"/>
                  </a:lnTo>
                  <a:lnTo>
                    <a:pt x="717" y="94"/>
                  </a:lnTo>
                  <a:lnTo>
                    <a:pt x="734" y="92"/>
                  </a:lnTo>
                  <a:lnTo>
                    <a:pt x="757" y="84"/>
                  </a:lnTo>
                  <a:lnTo>
                    <a:pt x="774" y="77"/>
                  </a:lnTo>
                  <a:lnTo>
                    <a:pt x="776" y="68"/>
                  </a:lnTo>
                  <a:lnTo>
                    <a:pt x="763" y="69"/>
                  </a:lnTo>
                  <a:lnTo>
                    <a:pt x="751" y="60"/>
                  </a:lnTo>
                  <a:lnTo>
                    <a:pt x="744" y="46"/>
                  </a:lnTo>
                  <a:lnTo>
                    <a:pt x="751" y="30"/>
                  </a:lnTo>
                  <a:lnTo>
                    <a:pt x="765" y="18"/>
                  </a:lnTo>
                  <a:lnTo>
                    <a:pt x="775" y="7"/>
                  </a:lnTo>
                  <a:lnTo>
                    <a:pt x="791" y="7"/>
                  </a:lnTo>
                  <a:lnTo>
                    <a:pt x="805" y="0"/>
                  </a:lnTo>
                  <a:lnTo>
                    <a:pt x="804" y="9"/>
                  </a:lnTo>
                  <a:lnTo>
                    <a:pt x="793" y="10"/>
                  </a:lnTo>
                  <a:lnTo>
                    <a:pt x="789" y="15"/>
                  </a:lnTo>
                  <a:lnTo>
                    <a:pt x="778" y="16"/>
                  </a:lnTo>
                  <a:lnTo>
                    <a:pt x="772" y="25"/>
                  </a:lnTo>
                  <a:lnTo>
                    <a:pt x="766" y="36"/>
                  </a:lnTo>
                  <a:lnTo>
                    <a:pt x="763" y="46"/>
                  </a:lnTo>
                  <a:lnTo>
                    <a:pt x="775" y="64"/>
                  </a:lnTo>
                  <a:lnTo>
                    <a:pt x="795" y="73"/>
                  </a:lnTo>
                  <a:lnTo>
                    <a:pt x="808" y="79"/>
                  </a:lnTo>
                  <a:lnTo>
                    <a:pt x="814" y="83"/>
                  </a:lnTo>
                  <a:lnTo>
                    <a:pt x="820" y="92"/>
                  </a:lnTo>
                  <a:lnTo>
                    <a:pt x="827" y="90"/>
                  </a:lnTo>
                  <a:lnTo>
                    <a:pt x="827" y="83"/>
                  </a:lnTo>
                  <a:lnTo>
                    <a:pt x="823" y="72"/>
                  </a:lnTo>
                  <a:lnTo>
                    <a:pt x="818" y="66"/>
                  </a:lnTo>
                  <a:lnTo>
                    <a:pt x="816" y="58"/>
                  </a:lnTo>
                  <a:lnTo>
                    <a:pt x="820" y="45"/>
                  </a:lnTo>
                  <a:lnTo>
                    <a:pt x="834" y="45"/>
                  </a:lnTo>
                  <a:lnTo>
                    <a:pt x="844" y="45"/>
                  </a:lnTo>
                  <a:lnTo>
                    <a:pt x="850" y="51"/>
                  </a:lnTo>
                  <a:lnTo>
                    <a:pt x="852" y="63"/>
                  </a:lnTo>
                  <a:lnTo>
                    <a:pt x="858" y="73"/>
                  </a:lnTo>
                  <a:lnTo>
                    <a:pt x="861" y="63"/>
                  </a:lnTo>
                  <a:lnTo>
                    <a:pt x="870" y="55"/>
                  </a:lnTo>
                  <a:lnTo>
                    <a:pt x="881" y="55"/>
                  </a:lnTo>
                  <a:lnTo>
                    <a:pt x="890" y="55"/>
                  </a:lnTo>
                  <a:lnTo>
                    <a:pt x="899" y="57"/>
                  </a:lnTo>
                  <a:lnTo>
                    <a:pt x="899" y="45"/>
                  </a:lnTo>
                  <a:lnTo>
                    <a:pt x="907" y="46"/>
                  </a:lnTo>
                  <a:lnTo>
                    <a:pt x="912" y="54"/>
                  </a:lnTo>
                  <a:lnTo>
                    <a:pt x="924" y="54"/>
                  </a:lnTo>
                  <a:lnTo>
                    <a:pt x="935" y="49"/>
                  </a:lnTo>
                  <a:lnTo>
                    <a:pt x="946" y="58"/>
                  </a:lnTo>
                  <a:lnTo>
                    <a:pt x="959" y="70"/>
                  </a:lnTo>
                  <a:lnTo>
                    <a:pt x="973" y="73"/>
                  </a:lnTo>
                  <a:lnTo>
                    <a:pt x="992" y="81"/>
                  </a:lnTo>
                  <a:lnTo>
                    <a:pt x="997" y="79"/>
                  </a:lnTo>
                  <a:lnTo>
                    <a:pt x="1012" y="104"/>
                  </a:lnTo>
                  <a:lnTo>
                    <a:pt x="1033" y="140"/>
                  </a:lnTo>
                  <a:lnTo>
                    <a:pt x="1047" y="163"/>
                  </a:lnTo>
                  <a:lnTo>
                    <a:pt x="1056" y="185"/>
                  </a:lnTo>
                  <a:lnTo>
                    <a:pt x="1045" y="189"/>
                  </a:lnTo>
                  <a:lnTo>
                    <a:pt x="1041" y="201"/>
                  </a:lnTo>
                  <a:lnTo>
                    <a:pt x="1045" y="217"/>
                  </a:lnTo>
                  <a:lnTo>
                    <a:pt x="1051" y="235"/>
                  </a:lnTo>
                  <a:lnTo>
                    <a:pt x="1057" y="235"/>
                  </a:lnTo>
                  <a:lnTo>
                    <a:pt x="1059" y="221"/>
                  </a:lnTo>
                  <a:lnTo>
                    <a:pt x="1066" y="217"/>
                  </a:lnTo>
                  <a:lnTo>
                    <a:pt x="1070" y="229"/>
                  </a:lnTo>
                  <a:lnTo>
                    <a:pt x="1060" y="235"/>
                  </a:lnTo>
                  <a:lnTo>
                    <a:pt x="1075" y="247"/>
                  </a:lnTo>
                  <a:lnTo>
                    <a:pt x="1065" y="261"/>
                  </a:lnTo>
                  <a:lnTo>
                    <a:pt x="1062" y="268"/>
                  </a:lnTo>
                  <a:lnTo>
                    <a:pt x="1080" y="273"/>
                  </a:lnTo>
                  <a:lnTo>
                    <a:pt x="1072" y="283"/>
                  </a:lnTo>
                  <a:lnTo>
                    <a:pt x="1063" y="286"/>
                  </a:lnTo>
                  <a:lnTo>
                    <a:pt x="1063" y="303"/>
                  </a:lnTo>
                  <a:lnTo>
                    <a:pt x="1072" y="318"/>
                  </a:lnTo>
                  <a:lnTo>
                    <a:pt x="1063" y="321"/>
                  </a:lnTo>
                  <a:lnTo>
                    <a:pt x="1047" y="316"/>
                  </a:lnTo>
                  <a:lnTo>
                    <a:pt x="1055" y="309"/>
                  </a:lnTo>
                  <a:lnTo>
                    <a:pt x="1065" y="309"/>
                  </a:lnTo>
                  <a:lnTo>
                    <a:pt x="1065" y="291"/>
                  </a:lnTo>
                  <a:lnTo>
                    <a:pt x="1053" y="297"/>
                  </a:lnTo>
                  <a:lnTo>
                    <a:pt x="1051" y="282"/>
                  </a:lnTo>
                  <a:lnTo>
                    <a:pt x="1062" y="273"/>
                  </a:lnTo>
                  <a:lnTo>
                    <a:pt x="1065" y="262"/>
                  </a:lnTo>
                  <a:lnTo>
                    <a:pt x="1059" y="248"/>
                  </a:lnTo>
                  <a:lnTo>
                    <a:pt x="1057" y="233"/>
                  </a:lnTo>
                  <a:lnTo>
                    <a:pt x="1050" y="240"/>
                  </a:lnTo>
                  <a:lnTo>
                    <a:pt x="1042" y="252"/>
                  </a:lnTo>
                  <a:lnTo>
                    <a:pt x="1028" y="262"/>
                  </a:lnTo>
                  <a:lnTo>
                    <a:pt x="1033" y="277"/>
                  </a:lnTo>
                  <a:lnTo>
                    <a:pt x="1032" y="291"/>
                  </a:lnTo>
                  <a:lnTo>
                    <a:pt x="1032" y="298"/>
                  </a:lnTo>
                  <a:lnTo>
                    <a:pt x="1037" y="311"/>
                  </a:lnTo>
                  <a:lnTo>
                    <a:pt x="1033" y="315"/>
                  </a:lnTo>
                  <a:lnTo>
                    <a:pt x="1020" y="301"/>
                  </a:lnTo>
                  <a:lnTo>
                    <a:pt x="1012" y="286"/>
                  </a:lnTo>
                  <a:lnTo>
                    <a:pt x="1007" y="276"/>
                  </a:lnTo>
                  <a:lnTo>
                    <a:pt x="1001" y="270"/>
                  </a:lnTo>
                  <a:lnTo>
                    <a:pt x="991" y="277"/>
                  </a:lnTo>
                  <a:lnTo>
                    <a:pt x="985" y="288"/>
                  </a:lnTo>
                  <a:lnTo>
                    <a:pt x="998" y="301"/>
                  </a:lnTo>
                  <a:lnTo>
                    <a:pt x="1005" y="315"/>
                  </a:lnTo>
                  <a:lnTo>
                    <a:pt x="1007" y="333"/>
                  </a:lnTo>
                  <a:lnTo>
                    <a:pt x="1006" y="349"/>
                  </a:lnTo>
                  <a:lnTo>
                    <a:pt x="1006" y="364"/>
                  </a:lnTo>
                  <a:lnTo>
                    <a:pt x="1013" y="352"/>
                  </a:lnTo>
                  <a:lnTo>
                    <a:pt x="1024" y="354"/>
                  </a:lnTo>
                  <a:lnTo>
                    <a:pt x="1027" y="365"/>
                  </a:lnTo>
                  <a:lnTo>
                    <a:pt x="1018" y="377"/>
                  </a:lnTo>
                  <a:lnTo>
                    <a:pt x="1009" y="375"/>
                  </a:lnTo>
                  <a:lnTo>
                    <a:pt x="1007" y="385"/>
                  </a:lnTo>
                  <a:lnTo>
                    <a:pt x="1015" y="394"/>
                  </a:lnTo>
                  <a:lnTo>
                    <a:pt x="1012" y="405"/>
                  </a:lnTo>
                  <a:lnTo>
                    <a:pt x="1022" y="416"/>
                  </a:lnTo>
                  <a:lnTo>
                    <a:pt x="1015" y="424"/>
                  </a:lnTo>
                  <a:lnTo>
                    <a:pt x="1026" y="434"/>
                  </a:lnTo>
                  <a:lnTo>
                    <a:pt x="1018" y="445"/>
                  </a:lnTo>
                  <a:lnTo>
                    <a:pt x="1030" y="439"/>
                  </a:lnTo>
                  <a:lnTo>
                    <a:pt x="1027" y="449"/>
                  </a:lnTo>
                  <a:lnTo>
                    <a:pt x="1048" y="445"/>
                  </a:lnTo>
                  <a:lnTo>
                    <a:pt x="1042" y="459"/>
                  </a:lnTo>
                  <a:lnTo>
                    <a:pt x="1027" y="449"/>
                  </a:lnTo>
                  <a:lnTo>
                    <a:pt x="1026" y="464"/>
                  </a:lnTo>
                  <a:lnTo>
                    <a:pt x="1047" y="463"/>
                  </a:lnTo>
                  <a:lnTo>
                    <a:pt x="1037" y="478"/>
                  </a:lnTo>
                  <a:lnTo>
                    <a:pt x="1024" y="461"/>
                  </a:lnTo>
                  <a:lnTo>
                    <a:pt x="1032" y="484"/>
                  </a:lnTo>
                  <a:lnTo>
                    <a:pt x="1048" y="499"/>
                  </a:lnTo>
                  <a:lnTo>
                    <a:pt x="1033" y="499"/>
                  </a:lnTo>
                  <a:lnTo>
                    <a:pt x="1024" y="464"/>
                  </a:lnTo>
                  <a:lnTo>
                    <a:pt x="1027" y="440"/>
                  </a:lnTo>
                  <a:lnTo>
                    <a:pt x="1015" y="441"/>
                  </a:lnTo>
                  <a:lnTo>
                    <a:pt x="1006" y="428"/>
                  </a:lnTo>
                  <a:lnTo>
                    <a:pt x="1015" y="422"/>
                  </a:lnTo>
                  <a:lnTo>
                    <a:pt x="1015" y="409"/>
                  </a:lnTo>
                  <a:lnTo>
                    <a:pt x="1009" y="380"/>
                  </a:lnTo>
                  <a:lnTo>
                    <a:pt x="1007" y="360"/>
                  </a:lnTo>
                  <a:lnTo>
                    <a:pt x="1005" y="347"/>
                  </a:lnTo>
                  <a:lnTo>
                    <a:pt x="994" y="364"/>
                  </a:lnTo>
                  <a:lnTo>
                    <a:pt x="976" y="369"/>
                  </a:lnTo>
                  <a:lnTo>
                    <a:pt x="965" y="381"/>
                  </a:lnTo>
                  <a:lnTo>
                    <a:pt x="970" y="395"/>
                  </a:lnTo>
                  <a:lnTo>
                    <a:pt x="962" y="405"/>
                  </a:lnTo>
                  <a:lnTo>
                    <a:pt x="950" y="403"/>
                  </a:lnTo>
                  <a:lnTo>
                    <a:pt x="961" y="389"/>
                  </a:lnTo>
                  <a:lnTo>
                    <a:pt x="953" y="383"/>
                  </a:lnTo>
                  <a:lnTo>
                    <a:pt x="943" y="390"/>
                  </a:lnTo>
                  <a:lnTo>
                    <a:pt x="943" y="404"/>
                  </a:lnTo>
                  <a:lnTo>
                    <a:pt x="961" y="422"/>
                  </a:lnTo>
                  <a:lnTo>
                    <a:pt x="965" y="436"/>
                  </a:lnTo>
                  <a:lnTo>
                    <a:pt x="952" y="454"/>
                  </a:lnTo>
                  <a:lnTo>
                    <a:pt x="952" y="496"/>
                  </a:lnTo>
                  <a:lnTo>
                    <a:pt x="952" y="514"/>
                  </a:lnTo>
                  <a:lnTo>
                    <a:pt x="954" y="525"/>
                  </a:lnTo>
                  <a:lnTo>
                    <a:pt x="974" y="523"/>
                  </a:lnTo>
                  <a:lnTo>
                    <a:pt x="988" y="527"/>
                  </a:lnTo>
                  <a:lnTo>
                    <a:pt x="997" y="510"/>
                  </a:lnTo>
                  <a:lnTo>
                    <a:pt x="1007" y="510"/>
                  </a:lnTo>
                  <a:lnTo>
                    <a:pt x="1003" y="519"/>
                  </a:lnTo>
                  <a:lnTo>
                    <a:pt x="1015" y="531"/>
                  </a:lnTo>
                  <a:lnTo>
                    <a:pt x="1030" y="534"/>
                  </a:lnTo>
                  <a:lnTo>
                    <a:pt x="1028" y="523"/>
                  </a:lnTo>
                  <a:lnTo>
                    <a:pt x="1063" y="523"/>
                  </a:lnTo>
                  <a:lnTo>
                    <a:pt x="1051" y="528"/>
                  </a:lnTo>
                  <a:lnTo>
                    <a:pt x="1050" y="537"/>
                  </a:lnTo>
                  <a:lnTo>
                    <a:pt x="1066" y="542"/>
                  </a:lnTo>
                  <a:lnTo>
                    <a:pt x="1081" y="546"/>
                  </a:lnTo>
                  <a:lnTo>
                    <a:pt x="1089" y="529"/>
                  </a:lnTo>
                  <a:lnTo>
                    <a:pt x="1091" y="519"/>
                  </a:lnTo>
                  <a:lnTo>
                    <a:pt x="1080" y="522"/>
                  </a:lnTo>
                  <a:lnTo>
                    <a:pt x="1070" y="515"/>
                  </a:lnTo>
                  <a:lnTo>
                    <a:pt x="1063" y="513"/>
                  </a:lnTo>
                  <a:lnTo>
                    <a:pt x="1059" y="527"/>
                  </a:lnTo>
                  <a:lnTo>
                    <a:pt x="1059" y="525"/>
                  </a:lnTo>
                  <a:lnTo>
                    <a:pt x="1026" y="525"/>
                  </a:lnTo>
                  <a:lnTo>
                    <a:pt x="1018" y="508"/>
                  </a:lnTo>
                  <a:lnTo>
                    <a:pt x="1009" y="512"/>
                  </a:lnTo>
                  <a:lnTo>
                    <a:pt x="998" y="510"/>
                  </a:lnTo>
                  <a:lnTo>
                    <a:pt x="994" y="492"/>
                  </a:lnTo>
                  <a:lnTo>
                    <a:pt x="990" y="481"/>
                  </a:lnTo>
                  <a:lnTo>
                    <a:pt x="1000" y="475"/>
                  </a:lnTo>
                  <a:lnTo>
                    <a:pt x="1000" y="464"/>
                  </a:lnTo>
                  <a:lnTo>
                    <a:pt x="983" y="470"/>
                  </a:lnTo>
                  <a:lnTo>
                    <a:pt x="973" y="479"/>
                  </a:lnTo>
                  <a:lnTo>
                    <a:pt x="965" y="493"/>
                  </a:lnTo>
                  <a:lnTo>
                    <a:pt x="952" y="493"/>
                  </a:lnTo>
                  <a:lnTo>
                    <a:pt x="952" y="460"/>
                  </a:lnTo>
                  <a:lnTo>
                    <a:pt x="944" y="466"/>
                  </a:lnTo>
                  <a:lnTo>
                    <a:pt x="935" y="453"/>
                  </a:lnTo>
                  <a:lnTo>
                    <a:pt x="923" y="438"/>
                  </a:lnTo>
                  <a:lnTo>
                    <a:pt x="908" y="441"/>
                  </a:lnTo>
                  <a:lnTo>
                    <a:pt x="907" y="455"/>
                  </a:lnTo>
                  <a:lnTo>
                    <a:pt x="914" y="474"/>
                  </a:lnTo>
                  <a:lnTo>
                    <a:pt x="914" y="489"/>
                  </a:lnTo>
                  <a:lnTo>
                    <a:pt x="924" y="504"/>
                  </a:lnTo>
                  <a:lnTo>
                    <a:pt x="931" y="512"/>
                  </a:lnTo>
                  <a:lnTo>
                    <a:pt x="918" y="512"/>
                  </a:lnTo>
                  <a:lnTo>
                    <a:pt x="909" y="504"/>
                  </a:lnTo>
                  <a:lnTo>
                    <a:pt x="905" y="513"/>
                  </a:lnTo>
                  <a:lnTo>
                    <a:pt x="922" y="533"/>
                  </a:lnTo>
                  <a:lnTo>
                    <a:pt x="935" y="544"/>
                  </a:lnTo>
                  <a:lnTo>
                    <a:pt x="947" y="543"/>
                  </a:lnTo>
                  <a:lnTo>
                    <a:pt x="961" y="548"/>
                  </a:lnTo>
                  <a:lnTo>
                    <a:pt x="979" y="548"/>
                  </a:lnTo>
                  <a:lnTo>
                    <a:pt x="994" y="544"/>
                  </a:lnTo>
                  <a:lnTo>
                    <a:pt x="1009" y="552"/>
                  </a:lnTo>
                  <a:lnTo>
                    <a:pt x="1005" y="555"/>
                  </a:lnTo>
                  <a:lnTo>
                    <a:pt x="990" y="550"/>
                  </a:lnTo>
                  <a:lnTo>
                    <a:pt x="990" y="578"/>
                  </a:lnTo>
                  <a:lnTo>
                    <a:pt x="1001" y="578"/>
                  </a:lnTo>
                  <a:lnTo>
                    <a:pt x="1007" y="576"/>
                  </a:lnTo>
                  <a:lnTo>
                    <a:pt x="1009" y="567"/>
                  </a:lnTo>
                  <a:lnTo>
                    <a:pt x="1024" y="569"/>
                  </a:lnTo>
                  <a:lnTo>
                    <a:pt x="1041" y="563"/>
                  </a:lnTo>
                  <a:lnTo>
                    <a:pt x="1039" y="574"/>
                  </a:lnTo>
                  <a:lnTo>
                    <a:pt x="1045" y="584"/>
                  </a:lnTo>
                  <a:lnTo>
                    <a:pt x="1055" y="589"/>
                  </a:lnTo>
                  <a:lnTo>
                    <a:pt x="1063" y="584"/>
                  </a:lnTo>
                  <a:lnTo>
                    <a:pt x="1062" y="570"/>
                  </a:lnTo>
                  <a:lnTo>
                    <a:pt x="1063" y="558"/>
                  </a:lnTo>
                  <a:lnTo>
                    <a:pt x="1070" y="570"/>
                  </a:lnTo>
                  <a:lnTo>
                    <a:pt x="1072" y="585"/>
                  </a:lnTo>
                  <a:lnTo>
                    <a:pt x="1059" y="616"/>
                  </a:lnTo>
                  <a:lnTo>
                    <a:pt x="1045" y="644"/>
                  </a:lnTo>
                  <a:lnTo>
                    <a:pt x="1032" y="673"/>
                  </a:lnTo>
                  <a:lnTo>
                    <a:pt x="1015" y="703"/>
                  </a:lnTo>
                  <a:lnTo>
                    <a:pt x="1003" y="694"/>
                  </a:lnTo>
                  <a:lnTo>
                    <a:pt x="990" y="700"/>
                  </a:lnTo>
                  <a:lnTo>
                    <a:pt x="983" y="711"/>
                  </a:lnTo>
                  <a:lnTo>
                    <a:pt x="973" y="717"/>
                  </a:lnTo>
                  <a:lnTo>
                    <a:pt x="953" y="721"/>
                  </a:lnTo>
                  <a:lnTo>
                    <a:pt x="941" y="720"/>
                  </a:lnTo>
                  <a:lnTo>
                    <a:pt x="946" y="701"/>
                  </a:lnTo>
                  <a:lnTo>
                    <a:pt x="944" y="688"/>
                  </a:lnTo>
                  <a:lnTo>
                    <a:pt x="952" y="677"/>
                  </a:lnTo>
                  <a:lnTo>
                    <a:pt x="950" y="668"/>
                  </a:lnTo>
                  <a:lnTo>
                    <a:pt x="937" y="661"/>
                  </a:lnTo>
                  <a:lnTo>
                    <a:pt x="938" y="644"/>
                  </a:lnTo>
                  <a:lnTo>
                    <a:pt x="943" y="627"/>
                  </a:lnTo>
                  <a:lnTo>
                    <a:pt x="956" y="614"/>
                  </a:lnTo>
                  <a:lnTo>
                    <a:pt x="974" y="612"/>
                  </a:lnTo>
                  <a:lnTo>
                    <a:pt x="977" y="602"/>
                  </a:lnTo>
                  <a:lnTo>
                    <a:pt x="973" y="585"/>
                  </a:lnTo>
                  <a:lnTo>
                    <a:pt x="983" y="579"/>
                  </a:lnTo>
                  <a:lnTo>
                    <a:pt x="990" y="578"/>
                  </a:lnTo>
                  <a:lnTo>
                    <a:pt x="990" y="552"/>
                  </a:lnTo>
                  <a:lnTo>
                    <a:pt x="974" y="553"/>
                  </a:lnTo>
                  <a:lnTo>
                    <a:pt x="961" y="559"/>
                  </a:lnTo>
                  <a:lnTo>
                    <a:pt x="948" y="552"/>
                  </a:lnTo>
                  <a:lnTo>
                    <a:pt x="933" y="552"/>
                  </a:lnTo>
                  <a:lnTo>
                    <a:pt x="916" y="544"/>
                  </a:lnTo>
                  <a:lnTo>
                    <a:pt x="905" y="533"/>
                  </a:lnTo>
                  <a:lnTo>
                    <a:pt x="897" y="520"/>
                  </a:lnTo>
                  <a:lnTo>
                    <a:pt x="888" y="510"/>
                  </a:lnTo>
                  <a:lnTo>
                    <a:pt x="897" y="507"/>
                  </a:lnTo>
                  <a:lnTo>
                    <a:pt x="905" y="512"/>
                  </a:lnTo>
                  <a:lnTo>
                    <a:pt x="911" y="502"/>
                  </a:lnTo>
                  <a:lnTo>
                    <a:pt x="908" y="487"/>
                  </a:lnTo>
                  <a:lnTo>
                    <a:pt x="897" y="485"/>
                  </a:lnTo>
                  <a:lnTo>
                    <a:pt x="893" y="469"/>
                  </a:lnTo>
                  <a:lnTo>
                    <a:pt x="896" y="453"/>
                  </a:lnTo>
                  <a:lnTo>
                    <a:pt x="905" y="439"/>
                  </a:lnTo>
                  <a:lnTo>
                    <a:pt x="902" y="422"/>
                  </a:lnTo>
                  <a:lnTo>
                    <a:pt x="896" y="421"/>
                  </a:lnTo>
                  <a:lnTo>
                    <a:pt x="888" y="430"/>
                  </a:lnTo>
                  <a:lnTo>
                    <a:pt x="887" y="439"/>
                  </a:lnTo>
                  <a:lnTo>
                    <a:pt x="878" y="422"/>
                  </a:lnTo>
                  <a:lnTo>
                    <a:pt x="863" y="410"/>
                  </a:lnTo>
                  <a:lnTo>
                    <a:pt x="852" y="411"/>
                  </a:lnTo>
                  <a:lnTo>
                    <a:pt x="842" y="428"/>
                  </a:lnTo>
                  <a:lnTo>
                    <a:pt x="828" y="438"/>
                  </a:lnTo>
                  <a:lnTo>
                    <a:pt x="828" y="448"/>
                  </a:lnTo>
                  <a:lnTo>
                    <a:pt x="833" y="460"/>
                  </a:lnTo>
                  <a:lnTo>
                    <a:pt x="831" y="472"/>
                  </a:lnTo>
                  <a:lnTo>
                    <a:pt x="820" y="470"/>
                  </a:lnTo>
                  <a:lnTo>
                    <a:pt x="813" y="455"/>
                  </a:lnTo>
                  <a:lnTo>
                    <a:pt x="801" y="439"/>
                  </a:lnTo>
                  <a:lnTo>
                    <a:pt x="787" y="428"/>
                  </a:lnTo>
                  <a:lnTo>
                    <a:pt x="776" y="410"/>
                  </a:lnTo>
                  <a:lnTo>
                    <a:pt x="768" y="404"/>
                  </a:lnTo>
                  <a:lnTo>
                    <a:pt x="750" y="404"/>
                  </a:lnTo>
                  <a:lnTo>
                    <a:pt x="734" y="404"/>
                  </a:lnTo>
                  <a:lnTo>
                    <a:pt x="725" y="411"/>
                  </a:lnTo>
                  <a:lnTo>
                    <a:pt x="716" y="400"/>
                  </a:lnTo>
                  <a:lnTo>
                    <a:pt x="706" y="392"/>
                  </a:lnTo>
                  <a:lnTo>
                    <a:pt x="691" y="380"/>
                  </a:lnTo>
                  <a:lnTo>
                    <a:pt x="701" y="400"/>
                  </a:lnTo>
                  <a:lnTo>
                    <a:pt x="717" y="405"/>
                  </a:lnTo>
                  <a:lnTo>
                    <a:pt x="729" y="422"/>
                  </a:lnTo>
                  <a:lnTo>
                    <a:pt x="724" y="438"/>
                  </a:lnTo>
                  <a:lnTo>
                    <a:pt x="714" y="445"/>
                  </a:lnTo>
                  <a:lnTo>
                    <a:pt x="697" y="448"/>
                  </a:lnTo>
                  <a:lnTo>
                    <a:pt x="683" y="454"/>
                  </a:lnTo>
                  <a:lnTo>
                    <a:pt x="674" y="468"/>
                  </a:lnTo>
                  <a:lnTo>
                    <a:pt x="666" y="475"/>
                  </a:lnTo>
                  <a:lnTo>
                    <a:pt x="663" y="459"/>
                  </a:lnTo>
                  <a:lnTo>
                    <a:pt x="655" y="438"/>
                  </a:lnTo>
                  <a:lnTo>
                    <a:pt x="644" y="425"/>
                  </a:lnTo>
                  <a:lnTo>
                    <a:pt x="644" y="411"/>
                  </a:lnTo>
                  <a:lnTo>
                    <a:pt x="635" y="413"/>
                  </a:lnTo>
                  <a:lnTo>
                    <a:pt x="638" y="434"/>
                  </a:lnTo>
                  <a:lnTo>
                    <a:pt x="647" y="453"/>
                  </a:lnTo>
                  <a:lnTo>
                    <a:pt x="647" y="466"/>
                  </a:lnTo>
                  <a:lnTo>
                    <a:pt x="662" y="474"/>
                  </a:lnTo>
                  <a:lnTo>
                    <a:pt x="666" y="484"/>
                  </a:lnTo>
                  <a:lnTo>
                    <a:pt x="681" y="479"/>
                  </a:lnTo>
                  <a:lnTo>
                    <a:pt x="694" y="478"/>
                  </a:lnTo>
                  <a:lnTo>
                    <a:pt x="709" y="470"/>
                  </a:lnTo>
                  <a:lnTo>
                    <a:pt x="702" y="490"/>
                  </a:lnTo>
                  <a:lnTo>
                    <a:pt x="691" y="514"/>
                  </a:lnTo>
                  <a:lnTo>
                    <a:pt x="681" y="529"/>
                  </a:lnTo>
                  <a:lnTo>
                    <a:pt x="670" y="543"/>
                  </a:lnTo>
                  <a:lnTo>
                    <a:pt x="663" y="555"/>
                  </a:lnTo>
                  <a:lnTo>
                    <a:pt x="661" y="584"/>
                  </a:lnTo>
                  <a:lnTo>
                    <a:pt x="657" y="603"/>
                  </a:lnTo>
                  <a:lnTo>
                    <a:pt x="659" y="622"/>
                  </a:lnTo>
                  <a:lnTo>
                    <a:pt x="662" y="639"/>
                  </a:lnTo>
                  <a:lnTo>
                    <a:pt x="662" y="644"/>
                  </a:lnTo>
                  <a:lnTo>
                    <a:pt x="674" y="643"/>
                  </a:lnTo>
                  <a:lnTo>
                    <a:pt x="676" y="627"/>
                  </a:lnTo>
                  <a:lnTo>
                    <a:pt x="687" y="612"/>
                  </a:lnTo>
                  <a:lnTo>
                    <a:pt x="701" y="603"/>
                  </a:lnTo>
                  <a:lnTo>
                    <a:pt x="704" y="620"/>
                  </a:lnTo>
                  <a:lnTo>
                    <a:pt x="702" y="637"/>
                  </a:lnTo>
                  <a:lnTo>
                    <a:pt x="695" y="644"/>
                  </a:lnTo>
                  <a:lnTo>
                    <a:pt x="697" y="653"/>
                  </a:lnTo>
                  <a:lnTo>
                    <a:pt x="692" y="674"/>
                  </a:lnTo>
                  <a:lnTo>
                    <a:pt x="689" y="685"/>
                  </a:lnTo>
                  <a:lnTo>
                    <a:pt x="680" y="688"/>
                  </a:lnTo>
                  <a:lnTo>
                    <a:pt x="671" y="677"/>
                  </a:lnTo>
                  <a:lnTo>
                    <a:pt x="676" y="662"/>
                  </a:lnTo>
                  <a:lnTo>
                    <a:pt x="679" y="655"/>
                  </a:lnTo>
                  <a:lnTo>
                    <a:pt x="672" y="644"/>
                  </a:lnTo>
                  <a:lnTo>
                    <a:pt x="661" y="646"/>
                  </a:lnTo>
                  <a:lnTo>
                    <a:pt x="656" y="661"/>
                  </a:lnTo>
                  <a:lnTo>
                    <a:pt x="640" y="668"/>
                  </a:lnTo>
                  <a:lnTo>
                    <a:pt x="628" y="677"/>
                  </a:lnTo>
                  <a:lnTo>
                    <a:pt x="630" y="694"/>
                  </a:lnTo>
                  <a:lnTo>
                    <a:pt x="628" y="713"/>
                  </a:lnTo>
                  <a:lnTo>
                    <a:pt x="625" y="733"/>
                  </a:lnTo>
                  <a:lnTo>
                    <a:pt x="600" y="756"/>
                  </a:lnTo>
                  <a:lnTo>
                    <a:pt x="590" y="757"/>
                  </a:lnTo>
                  <a:lnTo>
                    <a:pt x="582" y="742"/>
                  </a:lnTo>
                  <a:lnTo>
                    <a:pt x="568" y="733"/>
                  </a:lnTo>
                  <a:lnTo>
                    <a:pt x="561" y="727"/>
                  </a:lnTo>
                  <a:lnTo>
                    <a:pt x="547" y="700"/>
                  </a:lnTo>
                  <a:lnTo>
                    <a:pt x="536" y="686"/>
                  </a:lnTo>
                  <a:lnTo>
                    <a:pt x="526" y="673"/>
                  </a:lnTo>
                  <a:lnTo>
                    <a:pt x="522" y="659"/>
                  </a:lnTo>
                  <a:lnTo>
                    <a:pt x="520" y="639"/>
                  </a:lnTo>
                  <a:lnTo>
                    <a:pt x="509" y="627"/>
                  </a:lnTo>
                  <a:lnTo>
                    <a:pt x="505" y="616"/>
                  </a:lnTo>
                  <a:lnTo>
                    <a:pt x="513" y="601"/>
                  </a:lnTo>
                  <a:lnTo>
                    <a:pt x="513" y="587"/>
                  </a:lnTo>
                  <a:lnTo>
                    <a:pt x="502" y="578"/>
                  </a:lnTo>
                  <a:lnTo>
                    <a:pt x="485" y="576"/>
                  </a:lnTo>
                  <a:lnTo>
                    <a:pt x="472" y="570"/>
                  </a:lnTo>
                  <a:lnTo>
                    <a:pt x="464" y="576"/>
                  </a:lnTo>
                  <a:lnTo>
                    <a:pt x="452" y="578"/>
                  </a:lnTo>
                  <a:lnTo>
                    <a:pt x="442" y="570"/>
                  </a:lnTo>
                  <a:lnTo>
                    <a:pt x="433" y="561"/>
                  </a:lnTo>
                  <a:lnTo>
                    <a:pt x="419" y="558"/>
                  </a:lnTo>
                  <a:lnTo>
                    <a:pt x="405" y="552"/>
                  </a:lnTo>
                  <a:lnTo>
                    <a:pt x="393" y="542"/>
                  </a:lnTo>
                  <a:lnTo>
                    <a:pt x="390" y="519"/>
                  </a:lnTo>
                  <a:lnTo>
                    <a:pt x="389" y="504"/>
                  </a:lnTo>
                  <a:lnTo>
                    <a:pt x="399" y="493"/>
                  </a:lnTo>
                  <a:lnTo>
                    <a:pt x="398" y="483"/>
                  </a:lnTo>
                  <a:lnTo>
                    <a:pt x="395" y="464"/>
                  </a:lnTo>
                  <a:lnTo>
                    <a:pt x="396" y="446"/>
                  </a:lnTo>
                  <a:lnTo>
                    <a:pt x="393" y="430"/>
                  </a:lnTo>
                  <a:lnTo>
                    <a:pt x="405" y="416"/>
                  </a:lnTo>
                  <a:lnTo>
                    <a:pt x="414" y="407"/>
                  </a:lnTo>
                  <a:lnTo>
                    <a:pt x="425" y="405"/>
                  </a:lnTo>
                  <a:lnTo>
                    <a:pt x="424" y="392"/>
                  </a:lnTo>
                  <a:lnTo>
                    <a:pt x="429" y="380"/>
                  </a:lnTo>
                  <a:lnTo>
                    <a:pt x="440" y="372"/>
                  </a:lnTo>
                  <a:lnTo>
                    <a:pt x="454" y="379"/>
                  </a:lnTo>
                  <a:lnTo>
                    <a:pt x="470" y="383"/>
                  </a:lnTo>
                  <a:lnTo>
                    <a:pt x="488" y="380"/>
                  </a:lnTo>
                  <a:lnTo>
                    <a:pt x="503" y="380"/>
                  </a:lnTo>
                  <a:lnTo>
                    <a:pt x="511" y="381"/>
                  </a:lnTo>
                  <a:lnTo>
                    <a:pt x="514" y="395"/>
                  </a:lnTo>
                  <a:lnTo>
                    <a:pt x="529" y="398"/>
                  </a:lnTo>
                  <a:lnTo>
                    <a:pt x="544" y="404"/>
                  </a:lnTo>
                  <a:lnTo>
                    <a:pt x="552" y="403"/>
                  </a:lnTo>
                  <a:lnTo>
                    <a:pt x="558" y="394"/>
                  </a:lnTo>
                  <a:lnTo>
                    <a:pt x="562" y="385"/>
                  </a:lnTo>
                  <a:lnTo>
                    <a:pt x="576" y="389"/>
                  </a:lnTo>
                  <a:lnTo>
                    <a:pt x="591" y="395"/>
                  </a:lnTo>
                  <a:lnTo>
                    <a:pt x="609" y="398"/>
                  </a:lnTo>
                  <a:lnTo>
                    <a:pt x="621" y="400"/>
                  </a:lnTo>
                  <a:lnTo>
                    <a:pt x="635" y="398"/>
                  </a:lnTo>
                  <a:lnTo>
                    <a:pt x="644" y="389"/>
                  </a:lnTo>
                  <a:lnTo>
                    <a:pt x="650" y="375"/>
                  </a:lnTo>
                  <a:lnTo>
                    <a:pt x="655" y="365"/>
                  </a:lnTo>
                  <a:lnTo>
                    <a:pt x="650" y="362"/>
                  </a:lnTo>
                  <a:lnTo>
                    <a:pt x="642" y="352"/>
                  </a:lnTo>
                  <a:lnTo>
                    <a:pt x="633" y="356"/>
                  </a:lnTo>
                  <a:lnTo>
                    <a:pt x="618" y="356"/>
                  </a:lnTo>
                  <a:lnTo>
                    <a:pt x="608" y="351"/>
                  </a:lnTo>
                  <a:lnTo>
                    <a:pt x="606" y="339"/>
                  </a:lnTo>
                  <a:lnTo>
                    <a:pt x="600" y="335"/>
                  </a:lnTo>
                  <a:lnTo>
                    <a:pt x="596" y="339"/>
                  </a:lnTo>
                  <a:lnTo>
                    <a:pt x="598" y="351"/>
                  </a:lnTo>
                  <a:lnTo>
                    <a:pt x="592" y="360"/>
                  </a:lnTo>
                  <a:lnTo>
                    <a:pt x="581" y="359"/>
                  </a:lnTo>
                  <a:lnTo>
                    <a:pt x="574" y="350"/>
                  </a:lnTo>
                  <a:lnTo>
                    <a:pt x="572" y="337"/>
                  </a:lnTo>
                  <a:lnTo>
                    <a:pt x="572" y="322"/>
                  </a:lnTo>
                  <a:lnTo>
                    <a:pt x="564" y="318"/>
                  </a:lnTo>
                  <a:lnTo>
                    <a:pt x="559" y="327"/>
                  </a:lnTo>
                  <a:lnTo>
                    <a:pt x="561" y="339"/>
                  </a:lnTo>
                  <a:lnTo>
                    <a:pt x="567" y="349"/>
                  </a:lnTo>
                  <a:lnTo>
                    <a:pt x="574" y="357"/>
                  </a:lnTo>
                  <a:lnTo>
                    <a:pt x="567" y="368"/>
                  </a:lnTo>
                  <a:lnTo>
                    <a:pt x="558" y="374"/>
                  </a:lnTo>
                  <a:lnTo>
                    <a:pt x="546" y="372"/>
                  </a:lnTo>
                  <a:lnTo>
                    <a:pt x="546" y="381"/>
                  </a:lnTo>
                  <a:lnTo>
                    <a:pt x="538" y="387"/>
                  </a:lnTo>
                  <a:lnTo>
                    <a:pt x="528" y="374"/>
                  </a:lnTo>
                  <a:lnTo>
                    <a:pt x="529" y="366"/>
                  </a:lnTo>
                  <a:lnTo>
                    <a:pt x="543" y="372"/>
                  </a:lnTo>
                  <a:lnTo>
                    <a:pt x="551" y="372"/>
                  </a:lnTo>
                  <a:lnTo>
                    <a:pt x="561" y="364"/>
                  </a:lnTo>
                  <a:lnTo>
                    <a:pt x="558" y="351"/>
                  </a:lnTo>
                  <a:lnTo>
                    <a:pt x="547" y="342"/>
                  </a:lnTo>
                  <a:lnTo>
                    <a:pt x="538" y="335"/>
                  </a:lnTo>
                  <a:lnTo>
                    <a:pt x="528" y="324"/>
                  </a:lnTo>
                  <a:lnTo>
                    <a:pt x="516" y="314"/>
                  </a:lnTo>
                  <a:lnTo>
                    <a:pt x="516" y="327"/>
                  </a:lnTo>
                  <a:lnTo>
                    <a:pt x="523" y="336"/>
                  </a:lnTo>
                  <a:lnTo>
                    <a:pt x="522" y="351"/>
                  </a:lnTo>
                  <a:lnTo>
                    <a:pt x="522" y="364"/>
                  </a:lnTo>
                  <a:lnTo>
                    <a:pt x="509" y="354"/>
                  </a:lnTo>
                  <a:lnTo>
                    <a:pt x="507" y="345"/>
                  </a:lnTo>
                  <a:lnTo>
                    <a:pt x="513" y="337"/>
                  </a:lnTo>
                  <a:lnTo>
                    <a:pt x="511" y="330"/>
                  </a:lnTo>
                  <a:lnTo>
                    <a:pt x="517" y="326"/>
                  </a:lnTo>
                  <a:lnTo>
                    <a:pt x="517" y="314"/>
                  </a:lnTo>
                  <a:lnTo>
                    <a:pt x="507" y="316"/>
                  </a:lnTo>
                  <a:lnTo>
                    <a:pt x="499" y="327"/>
                  </a:lnTo>
                  <a:lnTo>
                    <a:pt x="488" y="324"/>
                  </a:lnTo>
                  <a:lnTo>
                    <a:pt x="472" y="331"/>
                  </a:lnTo>
                  <a:lnTo>
                    <a:pt x="469" y="347"/>
                  </a:lnTo>
                  <a:lnTo>
                    <a:pt x="457" y="357"/>
                  </a:lnTo>
                  <a:lnTo>
                    <a:pt x="442" y="365"/>
                  </a:lnTo>
                  <a:lnTo>
                    <a:pt x="428" y="366"/>
                  </a:lnTo>
                  <a:lnTo>
                    <a:pt x="414" y="362"/>
                  </a:lnTo>
                  <a:lnTo>
                    <a:pt x="407" y="354"/>
                  </a:lnTo>
                  <a:lnTo>
                    <a:pt x="413" y="347"/>
                  </a:lnTo>
                  <a:lnTo>
                    <a:pt x="407" y="336"/>
                  </a:lnTo>
                  <a:lnTo>
                    <a:pt x="416" y="329"/>
                  </a:lnTo>
                  <a:lnTo>
                    <a:pt x="418" y="320"/>
                  </a:lnTo>
                  <a:lnTo>
                    <a:pt x="418" y="306"/>
                  </a:lnTo>
                  <a:lnTo>
                    <a:pt x="429" y="294"/>
                  </a:lnTo>
                  <a:lnTo>
                    <a:pt x="448" y="298"/>
                  </a:lnTo>
                  <a:lnTo>
                    <a:pt x="467" y="303"/>
                  </a:lnTo>
                  <a:lnTo>
                    <a:pt x="475" y="295"/>
                  </a:lnTo>
                  <a:lnTo>
                    <a:pt x="475" y="282"/>
                  </a:lnTo>
                  <a:lnTo>
                    <a:pt x="465" y="273"/>
                  </a:lnTo>
                  <a:lnTo>
                    <a:pt x="450" y="265"/>
                  </a:lnTo>
                  <a:lnTo>
                    <a:pt x="458" y="259"/>
                  </a:lnTo>
                  <a:lnTo>
                    <a:pt x="473" y="253"/>
                  </a:lnTo>
                  <a:lnTo>
                    <a:pt x="477" y="250"/>
                  </a:lnTo>
                  <a:lnTo>
                    <a:pt x="472" y="248"/>
                  </a:lnTo>
                  <a:lnTo>
                    <a:pt x="460" y="250"/>
                  </a:lnTo>
                  <a:lnTo>
                    <a:pt x="448" y="253"/>
                  </a:lnTo>
                  <a:lnTo>
                    <a:pt x="440" y="256"/>
                  </a:lnTo>
                  <a:lnTo>
                    <a:pt x="446" y="247"/>
                  </a:lnTo>
                  <a:lnTo>
                    <a:pt x="448" y="235"/>
                  </a:lnTo>
                  <a:lnTo>
                    <a:pt x="452" y="227"/>
                  </a:lnTo>
                  <a:lnTo>
                    <a:pt x="455" y="220"/>
                  </a:lnTo>
                  <a:lnTo>
                    <a:pt x="449" y="211"/>
                  </a:lnTo>
                  <a:lnTo>
                    <a:pt x="440" y="216"/>
                  </a:lnTo>
                  <a:lnTo>
                    <a:pt x="442" y="226"/>
                  </a:lnTo>
                  <a:lnTo>
                    <a:pt x="440" y="237"/>
                  </a:lnTo>
                  <a:lnTo>
                    <a:pt x="435" y="250"/>
                  </a:lnTo>
                  <a:lnTo>
                    <a:pt x="424" y="248"/>
                  </a:lnTo>
                  <a:lnTo>
                    <a:pt x="419" y="237"/>
                  </a:lnTo>
                  <a:lnTo>
                    <a:pt x="411" y="223"/>
                  </a:lnTo>
                  <a:lnTo>
                    <a:pt x="425" y="220"/>
                  </a:lnTo>
                  <a:lnTo>
                    <a:pt x="431" y="214"/>
                  </a:lnTo>
                  <a:lnTo>
                    <a:pt x="437" y="212"/>
                  </a:lnTo>
                  <a:lnTo>
                    <a:pt x="437" y="205"/>
                  </a:lnTo>
                  <a:lnTo>
                    <a:pt x="434" y="196"/>
                  </a:lnTo>
                  <a:lnTo>
                    <a:pt x="445" y="189"/>
                  </a:lnTo>
                  <a:lnTo>
                    <a:pt x="455" y="183"/>
                  </a:lnTo>
                  <a:lnTo>
                    <a:pt x="463" y="188"/>
                  </a:lnTo>
                  <a:lnTo>
                    <a:pt x="465" y="202"/>
                  </a:lnTo>
                  <a:lnTo>
                    <a:pt x="470" y="216"/>
                  </a:lnTo>
                  <a:lnTo>
                    <a:pt x="478" y="224"/>
                  </a:lnTo>
                  <a:lnTo>
                    <a:pt x="481" y="237"/>
                  </a:lnTo>
                  <a:lnTo>
                    <a:pt x="477" y="246"/>
                  </a:lnTo>
                  <a:lnTo>
                    <a:pt x="475" y="252"/>
                  </a:lnTo>
                  <a:lnTo>
                    <a:pt x="485" y="248"/>
                  </a:lnTo>
                  <a:lnTo>
                    <a:pt x="498" y="242"/>
                  </a:lnTo>
                  <a:lnTo>
                    <a:pt x="502" y="226"/>
                  </a:lnTo>
                  <a:lnTo>
                    <a:pt x="514" y="226"/>
                  </a:lnTo>
                  <a:lnTo>
                    <a:pt x="520" y="223"/>
                  </a:lnTo>
                  <a:lnTo>
                    <a:pt x="518" y="211"/>
                  </a:lnTo>
                  <a:lnTo>
                    <a:pt x="513" y="199"/>
                  </a:lnTo>
                  <a:lnTo>
                    <a:pt x="523" y="199"/>
                  </a:lnTo>
                  <a:lnTo>
                    <a:pt x="536" y="211"/>
                  </a:lnTo>
                  <a:lnTo>
                    <a:pt x="546" y="220"/>
                  </a:lnTo>
                  <a:lnTo>
                    <a:pt x="556" y="220"/>
                  </a:lnTo>
                  <a:lnTo>
                    <a:pt x="570" y="214"/>
                  </a:lnTo>
                  <a:lnTo>
                    <a:pt x="579" y="201"/>
                  </a:lnTo>
                  <a:lnTo>
                    <a:pt x="585" y="188"/>
                  </a:lnTo>
                  <a:lnTo>
                    <a:pt x="606" y="193"/>
                  </a:lnTo>
                  <a:lnTo>
                    <a:pt x="588" y="182"/>
                  </a:lnTo>
                  <a:lnTo>
                    <a:pt x="574" y="183"/>
                  </a:lnTo>
                  <a:lnTo>
                    <a:pt x="572" y="167"/>
                  </a:lnTo>
                  <a:lnTo>
                    <a:pt x="572" y="158"/>
                  </a:lnTo>
                  <a:lnTo>
                    <a:pt x="587" y="152"/>
                  </a:lnTo>
                  <a:lnTo>
                    <a:pt x="590" y="143"/>
                  </a:lnTo>
                  <a:lnTo>
                    <a:pt x="579" y="149"/>
                  </a:lnTo>
                  <a:lnTo>
                    <a:pt x="567" y="157"/>
                  </a:lnTo>
                  <a:lnTo>
                    <a:pt x="553" y="158"/>
                  </a:lnTo>
                  <a:lnTo>
                    <a:pt x="559" y="173"/>
                  </a:lnTo>
                  <a:lnTo>
                    <a:pt x="558" y="187"/>
                  </a:lnTo>
                  <a:lnTo>
                    <a:pt x="558" y="197"/>
                  </a:lnTo>
                  <a:lnTo>
                    <a:pt x="547" y="205"/>
                  </a:lnTo>
                  <a:lnTo>
                    <a:pt x="537" y="208"/>
                  </a:lnTo>
                  <a:lnTo>
                    <a:pt x="529" y="199"/>
                  </a:lnTo>
                  <a:lnTo>
                    <a:pt x="531" y="188"/>
                  </a:lnTo>
                  <a:lnTo>
                    <a:pt x="532" y="182"/>
                  </a:lnTo>
                  <a:lnTo>
                    <a:pt x="520" y="187"/>
                  </a:lnTo>
                  <a:lnTo>
                    <a:pt x="508" y="181"/>
                  </a:lnTo>
                  <a:lnTo>
                    <a:pt x="502" y="172"/>
                  </a:lnTo>
                  <a:lnTo>
                    <a:pt x="505" y="158"/>
                  </a:lnTo>
                  <a:lnTo>
                    <a:pt x="503" y="157"/>
                  </a:lnTo>
                  <a:lnTo>
                    <a:pt x="505" y="155"/>
                  </a:lnTo>
                  <a:lnTo>
                    <a:pt x="507" y="153"/>
                  </a:lnTo>
                  <a:lnTo>
                    <a:pt x="366" y="153"/>
                  </a:lnTo>
                  <a:lnTo>
                    <a:pt x="359" y="163"/>
                  </a:lnTo>
                  <a:lnTo>
                    <a:pt x="346" y="170"/>
                  </a:lnTo>
                  <a:lnTo>
                    <a:pt x="335" y="164"/>
                  </a:lnTo>
                  <a:lnTo>
                    <a:pt x="330" y="157"/>
                  </a:lnTo>
                  <a:lnTo>
                    <a:pt x="330" y="147"/>
                  </a:lnTo>
                  <a:lnTo>
                    <a:pt x="331" y="146"/>
                  </a:lnTo>
                  <a:lnTo>
                    <a:pt x="303" y="146"/>
                  </a:lnTo>
                  <a:lnTo>
                    <a:pt x="294" y="147"/>
                  </a:lnTo>
                  <a:lnTo>
                    <a:pt x="285" y="164"/>
                  </a:lnTo>
                  <a:lnTo>
                    <a:pt x="280" y="178"/>
                  </a:lnTo>
                  <a:lnTo>
                    <a:pt x="276" y="189"/>
                  </a:lnTo>
                  <a:lnTo>
                    <a:pt x="262" y="187"/>
                  </a:lnTo>
                  <a:lnTo>
                    <a:pt x="251" y="178"/>
                  </a:lnTo>
                  <a:lnTo>
                    <a:pt x="250" y="158"/>
                  </a:lnTo>
                  <a:lnTo>
                    <a:pt x="246" y="138"/>
                  </a:lnTo>
                  <a:lnTo>
                    <a:pt x="236" y="127"/>
                  </a:lnTo>
                  <a:lnTo>
                    <a:pt x="240" y="117"/>
                  </a:lnTo>
                  <a:lnTo>
                    <a:pt x="232" y="100"/>
                  </a:lnTo>
                  <a:lnTo>
                    <a:pt x="225" y="94"/>
                  </a:lnTo>
                  <a:lnTo>
                    <a:pt x="215" y="102"/>
                  </a:lnTo>
                  <a:lnTo>
                    <a:pt x="202" y="93"/>
                  </a:lnTo>
                  <a:lnTo>
                    <a:pt x="194" y="99"/>
                  </a:lnTo>
                  <a:lnTo>
                    <a:pt x="187" y="105"/>
                  </a:lnTo>
                  <a:lnTo>
                    <a:pt x="170" y="110"/>
                  </a:lnTo>
                  <a:lnTo>
                    <a:pt x="161" y="122"/>
                  </a:lnTo>
                  <a:lnTo>
                    <a:pt x="181" y="125"/>
                  </a:lnTo>
                  <a:lnTo>
                    <a:pt x="196" y="131"/>
                  </a:lnTo>
                  <a:lnTo>
                    <a:pt x="205" y="143"/>
                  </a:lnTo>
                  <a:lnTo>
                    <a:pt x="215" y="155"/>
                  </a:lnTo>
                  <a:lnTo>
                    <a:pt x="217" y="174"/>
                  </a:lnTo>
                  <a:lnTo>
                    <a:pt x="212" y="193"/>
                  </a:lnTo>
                  <a:lnTo>
                    <a:pt x="202" y="199"/>
                  </a:lnTo>
                  <a:lnTo>
                    <a:pt x="190" y="187"/>
                  </a:lnTo>
                  <a:lnTo>
                    <a:pt x="167" y="185"/>
                  </a:lnTo>
                  <a:lnTo>
                    <a:pt x="167" y="176"/>
                  </a:lnTo>
                  <a:lnTo>
                    <a:pt x="187" y="172"/>
                  </a:lnTo>
                  <a:lnTo>
                    <a:pt x="188" y="161"/>
                  </a:lnTo>
                  <a:lnTo>
                    <a:pt x="185" y="157"/>
                  </a:lnTo>
                  <a:lnTo>
                    <a:pt x="179" y="167"/>
                  </a:lnTo>
                  <a:lnTo>
                    <a:pt x="168" y="159"/>
                  </a:lnTo>
                  <a:lnTo>
                    <a:pt x="182" y="149"/>
                  </a:lnTo>
                  <a:lnTo>
                    <a:pt x="190" y="158"/>
                  </a:lnTo>
                  <a:lnTo>
                    <a:pt x="179" y="147"/>
                  </a:lnTo>
                  <a:lnTo>
                    <a:pt x="167" y="147"/>
                  </a:lnTo>
                  <a:lnTo>
                    <a:pt x="158" y="155"/>
                  </a:lnTo>
                  <a:lnTo>
                    <a:pt x="159" y="167"/>
                  </a:lnTo>
                  <a:lnTo>
                    <a:pt x="159" y="182"/>
                  </a:lnTo>
                  <a:lnTo>
                    <a:pt x="157" y="194"/>
                  </a:lnTo>
                  <a:lnTo>
                    <a:pt x="159" y="206"/>
                  </a:lnTo>
                  <a:lnTo>
                    <a:pt x="147" y="197"/>
                  </a:lnTo>
                  <a:lnTo>
                    <a:pt x="142" y="203"/>
                  </a:lnTo>
                  <a:lnTo>
                    <a:pt x="138" y="196"/>
                  </a:lnTo>
                  <a:lnTo>
                    <a:pt x="142" y="183"/>
                  </a:lnTo>
                  <a:lnTo>
                    <a:pt x="131" y="188"/>
                  </a:lnTo>
                  <a:lnTo>
                    <a:pt x="126" y="199"/>
                  </a:lnTo>
                  <a:lnTo>
                    <a:pt x="117" y="208"/>
                  </a:lnTo>
                  <a:lnTo>
                    <a:pt x="117" y="217"/>
                  </a:lnTo>
                  <a:lnTo>
                    <a:pt x="104" y="217"/>
                  </a:lnTo>
                  <a:lnTo>
                    <a:pt x="99" y="224"/>
                  </a:lnTo>
                  <a:lnTo>
                    <a:pt x="104" y="238"/>
                  </a:lnTo>
                  <a:lnTo>
                    <a:pt x="119" y="247"/>
                  </a:lnTo>
                  <a:lnTo>
                    <a:pt x="126" y="253"/>
                  </a:lnTo>
                  <a:lnTo>
                    <a:pt x="125" y="267"/>
                  </a:lnTo>
                  <a:lnTo>
                    <a:pt x="134" y="263"/>
                  </a:lnTo>
                  <a:lnTo>
                    <a:pt x="136" y="250"/>
                  </a:lnTo>
                  <a:lnTo>
                    <a:pt x="152" y="250"/>
                  </a:lnTo>
                  <a:lnTo>
                    <a:pt x="161" y="238"/>
                  </a:lnTo>
                  <a:lnTo>
                    <a:pt x="162" y="226"/>
                  </a:lnTo>
                  <a:lnTo>
                    <a:pt x="161" y="205"/>
                  </a:lnTo>
                  <a:lnTo>
                    <a:pt x="167" y="191"/>
                  </a:lnTo>
                  <a:lnTo>
                    <a:pt x="174" y="182"/>
                  </a:lnTo>
                  <a:lnTo>
                    <a:pt x="188" y="189"/>
                  </a:lnTo>
                  <a:lnTo>
                    <a:pt x="203" y="199"/>
                  </a:lnTo>
                  <a:lnTo>
                    <a:pt x="211" y="205"/>
                  </a:lnTo>
                  <a:lnTo>
                    <a:pt x="218" y="217"/>
                  </a:lnTo>
                  <a:lnTo>
                    <a:pt x="229" y="224"/>
                  </a:lnTo>
                  <a:lnTo>
                    <a:pt x="233" y="238"/>
                  </a:lnTo>
                  <a:lnTo>
                    <a:pt x="235" y="248"/>
                  </a:lnTo>
                  <a:lnTo>
                    <a:pt x="246" y="257"/>
                  </a:lnTo>
                  <a:lnTo>
                    <a:pt x="236" y="268"/>
                  </a:lnTo>
                  <a:lnTo>
                    <a:pt x="223" y="268"/>
                  </a:lnTo>
                  <a:lnTo>
                    <a:pt x="208" y="276"/>
                  </a:lnTo>
                  <a:lnTo>
                    <a:pt x="196" y="285"/>
                  </a:lnTo>
                  <a:lnTo>
                    <a:pt x="181" y="292"/>
                  </a:lnTo>
                  <a:lnTo>
                    <a:pt x="167" y="306"/>
                  </a:lnTo>
                  <a:lnTo>
                    <a:pt x="153" y="316"/>
                  </a:lnTo>
                  <a:lnTo>
                    <a:pt x="152" y="327"/>
                  </a:lnTo>
                  <a:lnTo>
                    <a:pt x="152" y="335"/>
                  </a:lnTo>
                  <a:lnTo>
                    <a:pt x="142" y="344"/>
                  </a:lnTo>
                  <a:lnTo>
                    <a:pt x="143" y="352"/>
                  </a:lnTo>
                  <a:lnTo>
                    <a:pt x="132" y="365"/>
                  </a:lnTo>
                  <a:lnTo>
                    <a:pt x="132" y="380"/>
                  </a:lnTo>
                  <a:lnTo>
                    <a:pt x="140" y="392"/>
                  </a:lnTo>
                  <a:lnTo>
                    <a:pt x="136" y="401"/>
                  </a:lnTo>
                  <a:lnTo>
                    <a:pt x="125" y="395"/>
                  </a:lnTo>
                  <a:lnTo>
                    <a:pt x="122" y="380"/>
                  </a:lnTo>
                  <a:lnTo>
                    <a:pt x="111" y="372"/>
                  </a:lnTo>
                  <a:lnTo>
                    <a:pt x="102" y="374"/>
                  </a:lnTo>
                  <a:lnTo>
                    <a:pt x="98" y="385"/>
                  </a:lnTo>
                  <a:lnTo>
                    <a:pt x="87" y="380"/>
                  </a:lnTo>
                  <a:lnTo>
                    <a:pt x="75" y="380"/>
                  </a:lnTo>
                  <a:lnTo>
                    <a:pt x="63" y="390"/>
                  </a:lnTo>
                  <a:lnTo>
                    <a:pt x="60" y="401"/>
                  </a:lnTo>
                  <a:lnTo>
                    <a:pt x="55" y="411"/>
                  </a:lnTo>
                  <a:lnTo>
                    <a:pt x="54" y="428"/>
                  </a:lnTo>
                  <a:lnTo>
                    <a:pt x="63" y="439"/>
                  </a:lnTo>
                  <a:lnTo>
                    <a:pt x="73" y="431"/>
                  </a:lnTo>
                  <a:lnTo>
                    <a:pt x="85" y="431"/>
                  </a:lnTo>
                  <a:lnTo>
                    <a:pt x="87" y="445"/>
                  </a:lnTo>
                  <a:lnTo>
                    <a:pt x="78" y="455"/>
                  </a:lnTo>
                  <a:lnTo>
                    <a:pt x="93" y="457"/>
                  </a:lnTo>
                  <a:lnTo>
                    <a:pt x="99" y="460"/>
                  </a:lnTo>
                  <a:lnTo>
                    <a:pt x="102" y="474"/>
                  </a:lnTo>
                  <a:lnTo>
                    <a:pt x="114" y="479"/>
                  </a:lnTo>
                  <a:lnTo>
                    <a:pt x="128" y="490"/>
                  </a:lnTo>
                  <a:lnTo>
                    <a:pt x="138" y="483"/>
                  </a:lnTo>
                  <a:lnTo>
                    <a:pt x="159" y="490"/>
                  </a:lnTo>
                  <a:lnTo>
                    <a:pt x="176" y="492"/>
                  </a:lnTo>
                  <a:lnTo>
                    <a:pt x="200" y="504"/>
                  </a:lnTo>
                  <a:lnTo>
                    <a:pt x="205" y="514"/>
                  </a:lnTo>
                  <a:lnTo>
                    <a:pt x="218" y="527"/>
                  </a:lnTo>
                  <a:lnTo>
                    <a:pt x="226" y="543"/>
                  </a:lnTo>
                  <a:lnTo>
                    <a:pt x="242" y="552"/>
                  </a:lnTo>
                  <a:lnTo>
                    <a:pt x="257" y="553"/>
                  </a:lnTo>
                  <a:lnTo>
                    <a:pt x="272" y="567"/>
                  </a:lnTo>
                  <a:lnTo>
                    <a:pt x="292" y="567"/>
                  </a:lnTo>
                  <a:lnTo>
                    <a:pt x="294" y="579"/>
                  </a:lnTo>
                  <a:lnTo>
                    <a:pt x="294" y="591"/>
                  </a:lnTo>
                  <a:lnTo>
                    <a:pt x="285" y="603"/>
                  </a:lnTo>
                  <a:lnTo>
                    <a:pt x="283" y="618"/>
                  </a:lnTo>
                  <a:lnTo>
                    <a:pt x="280" y="633"/>
                  </a:lnTo>
                  <a:lnTo>
                    <a:pt x="270" y="648"/>
                  </a:lnTo>
                  <a:lnTo>
                    <a:pt x="255" y="656"/>
                  </a:lnTo>
                  <a:lnTo>
                    <a:pt x="241" y="659"/>
                  </a:lnTo>
                  <a:lnTo>
                    <a:pt x="247" y="671"/>
                  </a:lnTo>
                  <a:lnTo>
                    <a:pt x="235" y="685"/>
                  </a:lnTo>
                  <a:lnTo>
                    <a:pt x="225" y="697"/>
                  </a:lnTo>
                  <a:lnTo>
                    <a:pt x="212" y="705"/>
                  </a:lnTo>
                  <a:lnTo>
                    <a:pt x="202" y="722"/>
                  </a:lnTo>
                  <a:lnTo>
                    <a:pt x="194" y="735"/>
                  </a:lnTo>
                  <a:lnTo>
                    <a:pt x="182" y="741"/>
                  </a:lnTo>
                  <a:lnTo>
                    <a:pt x="174" y="751"/>
                  </a:lnTo>
                  <a:lnTo>
                    <a:pt x="168" y="762"/>
                  </a:lnTo>
                  <a:lnTo>
                    <a:pt x="162" y="772"/>
                  </a:lnTo>
                  <a:lnTo>
                    <a:pt x="164" y="783"/>
                  </a:lnTo>
                  <a:lnTo>
                    <a:pt x="158" y="791"/>
                  </a:lnTo>
                  <a:lnTo>
                    <a:pt x="149" y="777"/>
                  </a:lnTo>
                  <a:lnTo>
                    <a:pt x="137" y="765"/>
                  </a:lnTo>
                  <a:lnTo>
                    <a:pt x="132" y="748"/>
                  </a:lnTo>
                  <a:lnTo>
                    <a:pt x="132" y="735"/>
                  </a:lnTo>
                  <a:lnTo>
                    <a:pt x="131" y="717"/>
                  </a:lnTo>
                  <a:lnTo>
                    <a:pt x="137" y="694"/>
                  </a:lnTo>
                  <a:lnTo>
                    <a:pt x="138" y="671"/>
                  </a:lnTo>
                  <a:lnTo>
                    <a:pt x="136" y="650"/>
                  </a:lnTo>
                  <a:lnTo>
                    <a:pt x="131" y="633"/>
                  </a:lnTo>
                  <a:lnTo>
                    <a:pt x="117" y="618"/>
                  </a:lnTo>
                  <a:lnTo>
                    <a:pt x="104" y="607"/>
                  </a:lnTo>
                  <a:lnTo>
                    <a:pt x="93" y="589"/>
                  </a:lnTo>
                  <a:lnTo>
                    <a:pt x="90" y="570"/>
                  </a:lnTo>
                  <a:lnTo>
                    <a:pt x="98" y="557"/>
                  </a:lnTo>
                  <a:lnTo>
                    <a:pt x="98" y="544"/>
                  </a:lnTo>
                  <a:lnTo>
                    <a:pt x="104" y="525"/>
                  </a:lnTo>
                  <a:lnTo>
                    <a:pt x="113" y="510"/>
                  </a:lnTo>
                  <a:lnTo>
                    <a:pt x="125" y="500"/>
                  </a:lnTo>
                  <a:lnTo>
                    <a:pt x="129" y="492"/>
                  </a:lnTo>
                  <a:lnTo>
                    <a:pt x="114" y="487"/>
                  </a:lnTo>
                  <a:lnTo>
                    <a:pt x="105" y="490"/>
                  </a:lnTo>
                  <a:lnTo>
                    <a:pt x="96" y="485"/>
                  </a:lnTo>
                  <a:lnTo>
                    <a:pt x="84" y="476"/>
                  </a:lnTo>
                  <a:lnTo>
                    <a:pt x="72" y="466"/>
                  </a:lnTo>
                  <a:lnTo>
                    <a:pt x="64" y="454"/>
                  </a:lnTo>
                  <a:lnTo>
                    <a:pt x="60" y="451"/>
                  </a:lnTo>
                  <a:lnTo>
                    <a:pt x="53" y="455"/>
                  </a:lnTo>
                  <a:lnTo>
                    <a:pt x="40" y="448"/>
                  </a:lnTo>
                  <a:lnTo>
                    <a:pt x="31" y="438"/>
                  </a:lnTo>
                  <a:lnTo>
                    <a:pt x="27" y="428"/>
                  </a:lnTo>
                  <a:lnTo>
                    <a:pt x="27" y="413"/>
                  </a:lnTo>
                  <a:lnTo>
                    <a:pt x="24" y="405"/>
                  </a:lnTo>
                  <a:lnTo>
                    <a:pt x="13" y="396"/>
                  </a:lnTo>
                  <a:lnTo>
                    <a:pt x="13" y="404"/>
                  </a:lnTo>
                  <a:lnTo>
                    <a:pt x="19" y="415"/>
                  </a:lnTo>
                  <a:lnTo>
                    <a:pt x="20" y="425"/>
                  </a:lnTo>
                  <a:lnTo>
                    <a:pt x="10" y="418"/>
                  </a:lnTo>
                  <a:lnTo>
                    <a:pt x="4" y="410"/>
                  </a:lnTo>
                  <a:lnTo>
                    <a:pt x="1" y="398"/>
                  </a:lnTo>
                  <a:lnTo>
                    <a:pt x="3" y="379"/>
                  </a:lnTo>
                  <a:lnTo>
                    <a:pt x="0" y="354"/>
                  </a:lnTo>
                  <a:lnTo>
                    <a:pt x="3" y="322"/>
                  </a:lnTo>
                  <a:lnTo>
                    <a:pt x="10" y="276"/>
                  </a:lnTo>
                  <a:lnTo>
                    <a:pt x="25" y="229"/>
                  </a:lnTo>
                  <a:lnTo>
                    <a:pt x="49" y="174"/>
                  </a:lnTo>
                  <a:lnTo>
                    <a:pt x="68" y="137"/>
                  </a:lnTo>
                  <a:lnTo>
                    <a:pt x="96" y="94"/>
                  </a:lnTo>
                  <a:lnTo>
                    <a:pt x="119" y="69"/>
                  </a:lnTo>
                </a:path>
              </a:pathLst>
            </a:custGeom>
            <a:solidFill>
              <a:schemeClr val="tx1">
                <a:lumMod val="65000"/>
                <a:lumOff val="35000"/>
              </a:schemeClr>
            </a:solidFill>
            <a:ln w="3175" cap="rnd">
              <a:noFill/>
              <a:round/>
            </a:ln>
            <a:effectLst/>
          </p:spPr>
          <p:txBody>
            <a:bodyPr/>
            <a:lstStyle/>
            <a:p>
              <a:endParaRPr lang="zh-CN" altLang="en-US"/>
            </a:p>
          </p:txBody>
        </p:sp>
        <p:sp>
          <p:nvSpPr>
            <p:cNvPr id="7" name="流程图: 决策 22"/>
            <p:cNvSpPr>
              <a:spLocks noChangeAspect="1"/>
            </p:cNvSpPr>
            <p:nvPr/>
          </p:nvSpPr>
          <p:spPr>
            <a:xfrm>
              <a:off x="4580035" y="1215836"/>
              <a:ext cx="67863" cy="769555"/>
            </a:xfrm>
            <a:custGeom>
              <a:avLst/>
              <a:gdLst>
                <a:gd name="connsiteX0" fmla="*/ 0 w 10000"/>
                <a:gd name="connsiteY0" fmla="*/ 5000 h 10000"/>
                <a:gd name="connsiteX1" fmla="*/ 5000 w 10000"/>
                <a:gd name="connsiteY1" fmla="*/ 0 h 10000"/>
                <a:gd name="connsiteX2" fmla="*/ 10000 w 10000"/>
                <a:gd name="connsiteY2" fmla="*/ 5000 h 10000"/>
                <a:gd name="connsiteX3" fmla="*/ 5000 w 10000"/>
                <a:gd name="connsiteY3" fmla="*/ 10000 h 10000"/>
                <a:gd name="connsiteX4" fmla="*/ 0 w 10000"/>
                <a:gd name="connsiteY4" fmla="*/ 5000 h 10000"/>
                <a:gd name="connsiteX0-1" fmla="*/ 0 w 10000"/>
                <a:gd name="connsiteY0-2" fmla="*/ 5000 h 10000"/>
                <a:gd name="connsiteX1-3" fmla="*/ 5000 w 10000"/>
                <a:gd name="connsiteY1-4" fmla="*/ 0 h 10000"/>
                <a:gd name="connsiteX2-5" fmla="*/ 10000 w 10000"/>
                <a:gd name="connsiteY2-6" fmla="*/ 8124 h 10000"/>
                <a:gd name="connsiteX3-7" fmla="*/ 5000 w 10000"/>
                <a:gd name="connsiteY3-8" fmla="*/ 10000 h 10000"/>
                <a:gd name="connsiteX4-9" fmla="*/ 0 w 10000"/>
                <a:gd name="connsiteY4-10" fmla="*/ 5000 h 10000"/>
                <a:gd name="connsiteX0-11" fmla="*/ 0 w 10000"/>
                <a:gd name="connsiteY0-12" fmla="*/ 8162 h 10000"/>
                <a:gd name="connsiteX1-13" fmla="*/ 5000 w 10000"/>
                <a:gd name="connsiteY1-14" fmla="*/ 0 h 10000"/>
                <a:gd name="connsiteX2-15" fmla="*/ 10000 w 10000"/>
                <a:gd name="connsiteY2-16" fmla="*/ 8124 h 10000"/>
                <a:gd name="connsiteX3-17" fmla="*/ 5000 w 10000"/>
                <a:gd name="connsiteY3-18" fmla="*/ 10000 h 10000"/>
                <a:gd name="connsiteX4-19" fmla="*/ 0 w 10000"/>
                <a:gd name="connsiteY4-20" fmla="*/ 8162 h 10000"/>
                <a:gd name="connsiteX0-21" fmla="*/ 0 w 10145"/>
                <a:gd name="connsiteY0-22" fmla="*/ 8111 h 10000"/>
                <a:gd name="connsiteX1-23" fmla="*/ 5145 w 10145"/>
                <a:gd name="connsiteY1-24" fmla="*/ 0 h 10000"/>
                <a:gd name="connsiteX2-25" fmla="*/ 10145 w 10145"/>
                <a:gd name="connsiteY2-26" fmla="*/ 8124 h 10000"/>
                <a:gd name="connsiteX3-27" fmla="*/ 5145 w 10145"/>
                <a:gd name="connsiteY3-28" fmla="*/ 10000 h 10000"/>
                <a:gd name="connsiteX4-29" fmla="*/ 0 w 10145"/>
                <a:gd name="connsiteY4-30" fmla="*/ 8111 h 100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45" h="10000">
                  <a:moveTo>
                    <a:pt x="0" y="8111"/>
                  </a:moveTo>
                  <a:lnTo>
                    <a:pt x="5145" y="0"/>
                  </a:lnTo>
                  <a:lnTo>
                    <a:pt x="10145" y="8124"/>
                  </a:lnTo>
                  <a:lnTo>
                    <a:pt x="5145" y="10000"/>
                  </a:lnTo>
                  <a:lnTo>
                    <a:pt x="0" y="8111"/>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同心圆 50"/>
            <p:cNvSpPr>
              <a:spLocks noChangeAspect="1"/>
            </p:cNvSpPr>
            <p:nvPr/>
          </p:nvSpPr>
          <p:spPr>
            <a:xfrm>
              <a:off x="3589677" y="809841"/>
              <a:ext cx="2066805" cy="2066805"/>
            </a:xfrm>
            <a:prstGeom prst="donut">
              <a:avLst>
                <a:gd name="adj" fmla="val 4662"/>
              </a:avLst>
            </a:pr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3787041" y="1007205"/>
              <a:ext cx="1672077" cy="1672077"/>
              <a:chOff x="3787041" y="1007205"/>
              <a:chExt cx="1672077" cy="1672077"/>
            </a:xfrm>
          </p:grpSpPr>
          <p:cxnSp>
            <p:nvCxnSpPr>
              <p:cNvPr id="39" name="直接连接符 38"/>
              <p:cNvCxnSpPr/>
              <p:nvPr/>
            </p:nvCxnSpPr>
            <p:spPr>
              <a:xfrm rot="16200000">
                <a:off x="3847417" y="1778505"/>
                <a:ext cx="0" cy="120752"/>
              </a:xfrm>
              <a:prstGeom prst="line">
                <a:avLst/>
              </a:prstGeom>
              <a:ln w="3492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40" name="直接连接符 39"/>
              <p:cNvCxnSpPr/>
              <p:nvPr/>
            </p:nvCxnSpPr>
            <p:spPr>
              <a:xfrm rot="18000000">
                <a:off x="3951336" y="1395036"/>
                <a:ext cx="0" cy="120752"/>
              </a:xfrm>
              <a:prstGeom prst="line">
                <a:avLst/>
              </a:prstGeom>
              <a:ln w="2222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41" name="直接连接符 40"/>
              <p:cNvCxnSpPr/>
              <p:nvPr/>
            </p:nvCxnSpPr>
            <p:spPr>
              <a:xfrm rot="19800000">
                <a:off x="4235248" y="1111124"/>
                <a:ext cx="0" cy="120752"/>
              </a:xfrm>
              <a:prstGeom prst="line">
                <a:avLst/>
              </a:prstGeom>
              <a:ln w="2222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42" name="直接连接符 41"/>
              <p:cNvCxnSpPr/>
              <p:nvPr/>
            </p:nvCxnSpPr>
            <p:spPr>
              <a:xfrm>
                <a:off x="4617263" y="1007205"/>
                <a:ext cx="0" cy="120752"/>
              </a:xfrm>
              <a:prstGeom prst="line">
                <a:avLst/>
              </a:prstGeom>
              <a:ln w="3492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43" name="直接连接符 42"/>
              <p:cNvCxnSpPr/>
              <p:nvPr/>
            </p:nvCxnSpPr>
            <p:spPr>
              <a:xfrm rot="1800000">
                <a:off x="5010911" y="1111124"/>
                <a:ext cx="0" cy="120752"/>
              </a:xfrm>
              <a:prstGeom prst="line">
                <a:avLst/>
              </a:prstGeom>
              <a:ln w="2222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44" name="直接连接符 43"/>
              <p:cNvCxnSpPr/>
              <p:nvPr/>
            </p:nvCxnSpPr>
            <p:spPr>
              <a:xfrm rot="3600000">
                <a:off x="5294823" y="1395036"/>
                <a:ext cx="0" cy="120752"/>
              </a:xfrm>
              <a:prstGeom prst="line">
                <a:avLst/>
              </a:prstGeom>
              <a:ln w="2222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45" name="直接连接符 44"/>
              <p:cNvCxnSpPr/>
              <p:nvPr/>
            </p:nvCxnSpPr>
            <p:spPr>
              <a:xfrm rot="5400000">
                <a:off x="5398742" y="1778505"/>
                <a:ext cx="0" cy="120752"/>
              </a:xfrm>
              <a:prstGeom prst="line">
                <a:avLst/>
              </a:prstGeom>
              <a:ln w="3492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46" name="直接连接符 45"/>
              <p:cNvCxnSpPr/>
              <p:nvPr/>
            </p:nvCxnSpPr>
            <p:spPr>
              <a:xfrm rot="7200000">
                <a:off x="5294823" y="2170699"/>
                <a:ext cx="0" cy="120752"/>
              </a:xfrm>
              <a:prstGeom prst="line">
                <a:avLst/>
              </a:prstGeom>
              <a:ln w="2222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47" name="直接连接符 46"/>
              <p:cNvCxnSpPr/>
              <p:nvPr/>
            </p:nvCxnSpPr>
            <p:spPr>
              <a:xfrm rot="9000000">
                <a:off x="5010911" y="2454611"/>
                <a:ext cx="0" cy="120752"/>
              </a:xfrm>
              <a:prstGeom prst="line">
                <a:avLst/>
              </a:prstGeom>
              <a:ln w="2222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48" name="直接连接符 47"/>
              <p:cNvCxnSpPr/>
              <p:nvPr/>
            </p:nvCxnSpPr>
            <p:spPr>
              <a:xfrm rot="10800000">
                <a:off x="4617263" y="2558530"/>
                <a:ext cx="0" cy="120752"/>
              </a:xfrm>
              <a:prstGeom prst="line">
                <a:avLst/>
              </a:prstGeom>
              <a:ln w="3492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49" name="直接连接符 48"/>
              <p:cNvCxnSpPr/>
              <p:nvPr/>
            </p:nvCxnSpPr>
            <p:spPr>
              <a:xfrm rot="12600000">
                <a:off x="4235248" y="2454611"/>
                <a:ext cx="0" cy="120752"/>
              </a:xfrm>
              <a:prstGeom prst="line">
                <a:avLst/>
              </a:prstGeom>
              <a:ln w="2222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50" name="直接连接符 49"/>
              <p:cNvCxnSpPr/>
              <p:nvPr/>
            </p:nvCxnSpPr>
            <p:spPr>
              <a:xfrm rot="14400000">
                <a:off x="3951336" y="2170699"/>
                <a:ext cx="0" cy="120752"/>
              </a:xfrm>
              <a:prstGeom prst="line">
                <a:avLst/>
              </a:prstGeom>
              <a:ln w="2222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sp>
          <p:nvSpPr>
            <p:cNvPr id="10" name="流程图: 决策 22"/>
            <p:cNvSpPr>
              <a:spLocks noChangeAspect="1"/>
            </p:cNvSpPr>
            <p:nvPr/>
          </p:nvSpPr>
          <p:spPr>
            <a:xfrm rot="5400000">
              <a:off x="4791369" y="1531284"/>
              <a:ext cx="54289" cy="615644"/>
            </a:xfrm>
            <a:custGeom>
              <a:avLst/>
              <a:gdLst>
                <a:gd name="connsiteX0" fmla="*/ 0 w 10000"/>
                <a:gd name="connsiteY0" fmla="*/ 5000 h 10000"/>
                <a:gd name="connsiteX1" fmla="*/ 5000 w 10000"/>
                <a:gd name="connsiteY1" fmla="*/ 0 h 10000"/>
                <a:gd name="connsiteX2" fmla="*/ 10000 w 10000"/>
                <a:gd name="connsiteY2" fmla="*/ 5000 h 10000"/>
                <a:gd name="connsiteX3" fmla="*/ 5000 w 10000"/>
                <a:gd name="connsiteY3" fmla="*/ 10000 h 10000"/>
                <a:gd name="connsiteX4" fmla="*/ 0 w 10000"/>
                <a:gd name="connsiteY4" fmla="*/ 5000 h 10000"/>
                <a:gd name="connsiteX0-1" fmla="*/ 0 w 10000"/>
                <a:gd name="connsiteY0-2" fmla="*/ 5000 h 10000"/>
                <a:gd name="connsiteX1-3" fmla="*/ 5000 w 10000"/>
                <a:gd name="connsiteY1-4" fmla="*/ 0 h 10000"/>
                <a:gd name="connsiteX2-5" fmla="*/ 10000 w 10000"/>
                <a:gd name="connsiteY2-6" fmla="*/ 8124 h 10000"/>
                <a:gd name="connsiteX3-7" fmla="*/ 5000 w 10000"/>
                <a:gd name="connsiteY3-8" fmla="*/ 10000 h 10000"/>
                <a:gd name="connsiteX4-9" fmla="*/ 0 w 10000"/>
                <a:gd name="connsiteY4-10" fmla="*/ 5000 h 10000"/>
                <a:gd name="connsiteX0-11" fmla="*/ 0 w 10000"/>
                <a:gd name="connsiteY0-12" fmla="*/ 8162 h 10000"/>
                <a:gd name="connsiteX1-13" fmla="*/ 5000 w 10000"/>
                <a:gd name="connsiteY1-14" fmla="*/ 0 h 10000"/>
                <a:gd name="connsiteX2-15" fmla="*/ 10000 w 10000"/>
                <a:gd name="connsiteY2-16" fmla="*/ 8124 h 10000"/>
                <a:gd name="connsiteX3-17" fmla="*/ 5000 w 10000"/>
                <a:gd name="connsiteY3-18" fmla="*/ 10000 h 10000"/>
                <a:gd name="connsiteX4-19" fmla="*/ 0 w 10000"/>
                <a:gd name="connsiteY4-20" fmla="*/ 8162 h 10000"/>
                <a:gd name="connsiteX0-21" fmla="*/ 0 w 10145"/>
                <a:gd name="connsiteY0-22" fmla="*/ 8111 h 10000"/>
                <a:gd name="connsiteX1-23" fmla="*/ 5145 w 10145"/>
                <a:gd name="connsiteY1-24" fmla="*/ 0 h 10000"/>
                <a:gd name="connsiteX2-25" fmla="*/ 10145 w 10145"/>
                <a:gd name="connsiteY2-26" fmla="*/ 8124 h 10000"/>
                <a:gd name="connsiteX3-27" fmla="*/ 5145 w 10145"/>
                <a:gd name="connsiteY3-28" fmla="*/ 10000 h 10000"/>
                <a:gd name="connsiteX4-29" fmla="*/ 0 w 10145"/>
                <a:gd name="connsiteY4-30" fmla="*/ 8111 h 100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45" h="10000">
                  <a:moveTo>
                    <a:pt x="0" y="8111"/>
                  </a:moveTo>
                  <a:lnTo>
                    <a:pt x="5145" y="0"/>
                  </a:lnTo>
                  <a:lnTo>
                    <a:pt x="10145" y="8124"/>
                  </a:lnTo>
                  <a:lnTo>
                    <a:pt x="5145" y="10000"/>
                  </a:lnTo>
                  <a:lnTo>
                    <a:pt x="0" y="8111"/>
                  </a:ln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流程图: 决策 22"/>
            <p:cNvSpPr/>
            <p:nvPr/>
          </p:nvSpPr>
          <p:spPr>
            <a:xfrm rot="1800000">
              <a:off x="4752571" y="1099388"/>
              <a:ext cx="21987" cy="967441"/>
            </a:xfrm>
            <a:custGeom>
              <a:avLst/>
              <a:gdLst>
                <a:gd name="connsiteX0" fmla="*/ 0 w 10000"/>
                <a:gd name="connsiteY0" fmla="*/ 5000 h 10000"/>
                <a:gd name="connsiteX1" fmla="*/ 5000 w 10000"/>
                <a:gd name="connsiteY1" fmla="*/ 0 h 10000"/>
                <a:gd name="connsiteX2" fmla="*/ 10000 w 10000"/>
                <a:gd name="connsiteY2" fmla="*/ 5000 h 10000"/>
                <a:gd name="connsiteX3" fmla="*/ 5000 w 10000"/>
                <a:gd name="connsiteY3" fmla="*/ 10000 h 10000"/>
                <a:gd name="connsiteX4" fmla="*/ 0 w 10000"/>
                <a:gd name="connsiteY4" fmla="*/ 5000 h 10000"/>
                <a:gd name="connsiteX0-1" fmla="*/ 0 w 10000"/>
                <a:gd name="connsiteY0-2" fmla="*/ 5000 h 10000"/>
                <a:gd name="connsiteX1-3" fmla="*/ 5000 w 10000"/>
                <a:gd name="connsiteY1-4" fmla="*/ 0 h 10000"/>
                <a:gd name="connsiteX2-5" fmla="*/ 10000 w 10000"/>
                <a:gd name="connsiteY2-6" fmla="*/ 8124 h 10000"/>
                <a:gd name="connsiteX3-7" fmla="*/ 5000 w 10000"/>
                <a:gd name="connsiteY3-8" fmla="*/ 10000 h 10000"/>
                <a:gd name="connsiteX4-9" fmla="*/ 0 w 10000"/>
                <a:gd name="connsiteY4-10" fmla="*/ 5000 h 10000"/>
                <a:gd name="connsiteX0-11" fmla="*/ 0 w 10000"/>
                <a:gd name="connsiteY0-12" fmla="*/ 8162 h 10000"/>
                <a:gd name="connsiteX1-13" fmla="*/ 5000 w 10000"/>
                <a:gd name="connsiteY1-14" fmla="*/ 0 h 10000"/>
                <a:gd name="connsiteX2-15" fmla="*/ 10000 w 10000"/>
                <a:gd name="connsiteY2-16" fmla="*/ 8124 h 10000"/>
                <a:gd name="connsiteX3-17" fmla="*/ 5000 w 10000"/>
                <a:gd name="connsiteY3-18" fmla="*/ 10000 h 10000"/>
                <a:gd name="connsiteX4-19" fmla="*/ 0 w 10000"/>
                <a:gd name="connsiteY4-20" fmla="*/ 8162 h 10000"/>
                <a:gd name="connsiteX0-21" fmla="*/ 0 w 10145"/>
                <a:gd name="connsiteY0-22" fmla="*/ 8111 h 10000"/>
                <a:gd name="connsiteX1-23" fmla="*/ 5145 w 10145"/>
                <a:gd name="connsiteY1-24" fmla="*/ 0 h 10000"/>
                <a:gd name="connsiteX2-25" fmla="*/ 10145 w 10145"/>
                <a:gd name="connsiteY2-26" fmla="*/ 8124 h 10000"/>
                <a:gd name="connsiteX3-27" fmla="*/ 5145 w 10145"/>
                <a:gd name="connsiteY3-28" fmla="*/ 10000 h 10000"/>
                <a:gd name="connsiteX4-29" fmla="*/ 0 w 10145"/>
                <a:gd name="connsiteY4-30" fmla="*/ 8111 h 100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45" h="10000">
                  <a:moveTo>
                    <a:pt x="0" y="8111"/>
                  </a:moveTo>
                  <a:lnTo>
                    <a:pt x="5145" y="0"/>
                  </a:lnTo>
                  <a:lnTo>
                    <a:pt x="10145" y="8124"/>
                  </a:lnTo>
                  <a:lnTo>
                    <a:pt x="5145" y="10000"/>
                  </a:lnTo>
                  <a:lnTo>
                    <a:pt x="0" y="8111"/>
                  </a:ln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p:nvPr/>
          </p:nvSpPr>
          <p:spPr>
            <a:xfrm>
              <a:off x="4592616" y="1812780"/>
              <a:ext cx="60925" cy="60925"/>
            </a:xfrm>
            <a:prstGeom prst="ellipse">
              <a:avLst/>
            </a:prstGeom>
            <a:ln>
              <a:noFill/>
            </a:ln>
            <a:scene3d>
              <a:camera prst="orthographicFront">
                <a:rot lat="600000" lon="600000" rev="0"/>
              </a:camera>
              <a:lightRig rig="threePt" dir="t"/>
            </a:scene3d>
            <a:sp3d z="49877">
              <a:bevelT w="49877" h="49877"/>
              <a:bevelB w="49877" h="49877"/>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 name="组合 2"/>
          <p:cNvGrpSpPr/>
          <p:nvPr/>
        </p:nvGrpSpPr>
        <p:grpSpPr>
          <a:xfrm>
            <a:off x="2925993" y="485073"/>
            <a:ext cx="3403818" cy="4454298"/>
            <a:chOff x="2925993" y="485073"/>
            <a:chExt cx="3403818" cy="4454298"/>
          </a:xfrm>
        </p:grpSpPr>
        <p:grpSp>
          <p:nvGrpSpPr>
            <p:cNvPr id="60" name="组合 59"/>
            <p:cNvGrpSpPr/>
            <p:nvPr/>
          </p:nvGrpSpPr>
          <p:grpSpPr>
            <a:xfrm>
              <a:off x="3165038" y="485073"/>
              <a:ext cx="2951106" cy="4454298"/>
              <a:chOff x="3293551" y="485073"/>
              <a:chExt cx="2694079" cy="4454298"/>
            </a:xfrm>
          </p:grpSpPr>
          <p:sp>
            <p:nvSpPr>
              <p:cNvPr id="5" name="Freeform 35"/>
              <p:cNvSpPr/>
              <p:nvPr/>
            </p:nvSpPr>
            <p:spPr bwMode="auto">
              <a:xfrm>
                <a:off x="5366635" y="1780729"/>
                <a:ext cx="620995" cy="1280323"/>
              </a:xfrm>
              <a:custGeom>
                <a:avLst/>
                <a:gdLst>
                  <a:gd name="T0" fmla="*/ 54 w 66"/>
                  <a:gd name="T1" fmla="*/ 2 h 138"/>
                  <a:gd name="T2" fmla="*/ 33 w 66"/>
                  <a:gd name="T3" fmla="*/ 75 h 138"/>
                  <a:gd name="T4" fmla="*/ 33 w 66"/>
                  <a:gd name="T5" fmla="*/ 76 h 138"/>
                  <a:gd name="T6" fmla="*/ 15 w 66"/>
                  <a:gd name="T7" fmla="*/ 111 h 138"/>
                  <a:gd name="T8" fmla="*/ 13 w 66"/>
                  <a:gd name="T9" fmla="*/ 115 h 138"/>
                  <a:gd name="T10" fmla="*/ 0 w 66"/>
                  <a:gd name="T11" fmla="*/ 138 h 138"/>
                  <a:gd name="T12" fmla="*/ 14 w 66"/>
                  <a:gd name="T13" fmla="*/ 138 h 138"/>
                  <a:gd name="T14" fmla="*/ 23 w 66"/>
                  <a:gd name="T15" fmla="*/ 121 h 138"/>
                  <a:gd name="T16" fmla="*/ 25 w 66"/>
                  <a:gd name="T17" fmla="*/ 117 h 138"/>
                  <a:gd name="T18" fmla="*/ 43 w 66"/>
                  <a:gd name="T19" fmla="*/ 81 h 138"/>
                  <a:gd name="T20" fmla="*/ 66 w 66"/>
                  <a:gd name="T21" fmla="*/ 2 h 138"/>
                  <a:gd name="T22" fmla="*/ 66 w 66"/>
                  <a:gd name="T23" fmla="*/ 0 h 138"/>
                  <a:gd name="T24" fmla="*/ 54 w 66"/>
                  <a:gd name="T25" fmla="*/ 0 h 138"/>
                  <a:gd name="T26" fmla="*/ 54 w 66"/>
                  <a:gd name="T27" fmla="*/ 2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6" h="138">
                    <a:moveTo>
                      <a:pt x="54" y="2"/>
                    </a:moveTo>
                    <a:cubicBezTo>
                      <a:pt x="54" y="28"/>
                      <a:pt x="47" y="53"/>
                      <a:pt x="33" y="75"/>
                    </a:cubicBezTo>
                    <a:cubicBezTo>
                      <a:pt x="33" y="76"/>
                      <a:pt x="33" y="76"/>
                      <a:pt x="33" y="76"/>
                    </a:cubicBezTo>
                    <a:cubicBezTo>
                      <a:pt x="23" y="94"/>
                      <a:pt x="17" y="107"/>
                      <a:pt x="15" y="111"/>
                    </a:cubicBezTo>
                    <a:cubicBezTo>
                      <a:pt x="14" y="112"/>
                      <a:pt x="13" y="113"/>
                      <a:pt x="13" y="115"/>
                    </a:cubicBezTo>
                    <a:cubicBezTo>
                      <a:pt x="8" y="122"/>
                      <a:pt x="4" y="130"/>
                      <a:pt x="0" y="138"/>
                    </a:cubicBezTo>
                    <a:cubicBezTo>
                      <a:pt x="14" y="138"/>
                      <a:pt x="14" y="138"/>
                      <a:pt x="14" y="138"/>
                    </a:cubicBezTo>
                    <a:cubicBezTo>
                      <a:pt x="17" y="131"/>
                      <a:pt x="21" y="124"/>
                      <a:pt x="23" y="121"/>
                    </a:cubicBezTo>
                    <a:cubicBezTo>
                      <a:pt x="24" y="119"/>
                      <a:pt x="25" y="118"/>
                      <a:pt x="25" y="117"/>
                    </a:cubicBezTo>
                    <a:cubicBezTo>
                      <a:pt x="28" y="112"/>
                      <a:pt x="37" y="95"/>
                      <a:pt x="43" y="81"/>
                    </a:cubicBezTo>
                    <a:cubicBezTo>
                      <a:pt x="58" y="58"/>
                      <a:pt x="66" y="30"/>
                      <a:pt x="66" y="2"/>
                    </a:cubicBezTo>
                    <a:cubicBezTo>
                      <a:pt x="66" y="1"/>
                      <a:pt x="66" y="0"/>
                      <a:pt x="66" y="0"/>
                    </a:cubicBezTo>
                    <a:cubicBezTo>
                      <a:pt x="54" y="0"/>
                      <a:pt x="54" y="0"/>
                      <a:pt x="54" y="0"/>
                    </a:cubicBezTo>
                    <a:cubicBezTo>
                      <a:pt x="54" y="0"/>
                      <a:pt x="54" y="1"/>
                      <a:pt x="54" y="2"/>
                    </a:cubicBezTo>
                    <a:close/>
                  </a:path>
                </a:pathLst>
              </a:custGeom>
              <a:solidFill>
                <a:srgbClr val="6FB5BC"/>
              </a:solidFill>
              <a:ln>
                <a:noFill/>
              </a:ln>
            </p:spPr>
            <p:txBody>
              <a:bodyPr vert="horz" wrap="square" lIns="91440" tIns="45720" rIns="91440" bIns="45720" numCol="1" anchor="t" anchorCtr="0" compatLnSpc="1"/>
              <a:lstStyle/>
              <a:p>
                <a:endParaRPr lang="zh-CN" altLang="en-US"/>
              </a:p>
            </p:txBody>
          </p:sp>
          <p:sp>
            <p:nvSpPr>
              <p:cNvPr id="53" name="Freeform 22"/>
              <p:cNvSpPr/>
              <p:nvPr/>
            </p:nvSpPr>
            <p:spPr bwMode="auto">
              <a:xfrm>
                <a:off x="4616249" y="3061053"/>
                <a:ext cx="877828" cy="1878318"/>
              </a:xfrm>
              <a:custGeom>
                <a:avLst/>
                <a:gdLst>
                  <a:gd name="T0" fmla="*/ 82 w 96"/>
                  <a:gd name="T1" fmla="*/ 0 h 206"/>
                  <a:gd name="T2" fmla="*/ 74 w 96"/>
                  <a:gd name="T3" fmla="*/ 29 h 206"/>
                  <a:gd name="T4" fmla="*/ 71 w 96"/>
                  <a:gd name="T5" fmla="*/ 50 h 206"/>
                  <a:gd name="T6" fmla="*/ 57 w 96"/>
                  <a:gd name="T7" fmla="*/ 75 h 206"/>
                  <a:gd name="T8" fmla="*/ 57 w 96"/>
                  <a:gd name="T9" fmla="*/ 85 h 206"/>
                  <a:gd name="T10" fmla="*/ 52 w 96"/>
                  <a:gd name="T11" fmla="*/ 94 h 206"/>
                  <a:gd name="T12" fmla="*/ 55 w 96"/>
                  <a:gd name="T13" fmla="*/ 102 h 206"/>
                  <a:gd name="T14" fmla="*/ 56 w 96"/>
                  <a:gd name="T15" fmla="*/ 103 h 206"/>
                  <a:gd name="T16" fmla="*/ 56 w 96"/>
                  <a:gd name="T17" fmla="*/ 104 h 206"/>
                  <a:gd name="T18" fmla="*/ 52 w 96"/>
                  <a:gd name="T19" fmla="*/ 112 h 206"/>
                  <a:gd name="T20" fmla="*/ 55 w 96"/>
                  <a:gd name="T21" fmla="*/ 119 h 206"/>
                  <a:gd name="T22" fmla="*/ 56 w 96"/>
                  <a:gd name="T23" fmla="*/ 121 h 206"/>
                  <a:gd name="T24" fmla="*/ 56 w 96"/>
                  <a:gd name="T25" fmla="*/ 121 h 206"/>
                  <a:gd name="T26" fmla="*/ 52 w 96"/>
                  <a:gd name="T27" fmla="*/ 130 h 206"/>
                  <a:gd name="T28" fmla="*/ 55 w 96"/>
                  <a:gd name="T29" fmla="*/ 137 h 206"/>
                  <a:gd name="T30" fmla="*/ 56 w 96"/>
                  <a:gd name="T31" fmla="*/ 138 h 206"/>
                  <a:gd name="T32" fmla="*/ 55 w 96"/>
                  <a:gd name="T33" fmla="*/ 139 h 206"/>
                  <a:gd name="T34" fmla="*/ 52 w 96"/>
                  <a:gd name="T35" fmla="*/ 147 h 206"/>
                  <a:gd name="T36" fmla="*/ 55 w 96"/>
                  <a:gd name="T37" fmla="*/ 155 h 206"/>
                  <a:gd name="T38" fmla="*/ 57 w 96"/>
                  <a:gd name="T39" fmla="*/ 157 h 206"/>
                  <a:gd name="T40" fmla="*/ 57 w 96"/>
                  <a:gd name="T41" fmla="*/ 157 h 206"/>
                  <a:gd name="T42" fmla="*/ 20 w 96"/>
                  <a:gd name="T43" fmla="*/ 191 h 206"/>
                  <a:gd name="T44" fmla="*/ 20 w 96"/>
                  <a:gd name="T45" fmla="*/ 191 h 206"/>
                  <a:gd name="T46" fmla="*/ 1 w 96"/>
                  <a:gd name="T47" fmla="*/ 194 h 206"/>
                  <a:gd name="T48" fmla="*/ 1 w 96"/>
                  <a:gd name="T49" fmla="*/ 194 h 206"/>
                  <a:gd name="T50" fmla="*/ 0 w 96"/>
                  <a:gd name="T51" fmla="*/ 194 h 206"/>
                  <a:gd name="T52" fmla="*/ 0 w 96"/>
                  <a:gd name="T53" fmla="*/ 206 h 206"/>
                  <a:gd name="T54" fmla="*/ 1 w 96"/>
                  <a:gd name="T55" fmla="*/ 206 h 206"/>
                  <a:gd name="T56" fmla="*/ 1 w 96"/>
                  <a:gd name="T57" fmla="*/ 206 h 206"/>
                  <a:gd name="T58" fmla="*/ 29 w 96"/>
                  <a:gd name="T59" fmla="*/ 198 h 206"/>
                  <a:gd name="T60" fmla="*/ 66 w 96"/>
                  <a:gd name="T61" fmla="*/ 165 h 206"/>
                  <a:gd name="T62" fmla="*/ 71 w 96"/>
                  <a:gd name="T63" fmla="*/ 156 h 206"/>
                  <a:gd name="T64" fmla="*/ 67 w 96"/>
                  <a:gd name="T65" fmla="*/ 148 h 206"/>
                  <a:gd name="T66" fmla="*/ 69 w 96"/>
                  <a:gd name="T67" fmla="*/ 148 h 206"/>
                  <a:gd name="T68" fmla="*/ 69 w 96"/>
                  <a:gd name="T69" fmla="*/ 144 h 206"/>
                  <a:gd name="T70" fmla="*/ 70 w 96"/>
                  <a:gd name="T71" fmla="*/ 138 h 206"/>
                  <a:gd name="T72" fmla="*/ 69 w 96"/>
                  <a:gd name="T73" fmla="*/ 133 h 206"/>
                  <a:gd name="T74" fmla="*/ 69 w 96"/>
                  <a:gd name="T75" fmla="*/ 126 h 206"/>
                  <a:gd name="T76" fmla="*/ 71 w 96"/>
                  <a:gd name="T77" fmla="*/ 121 h 206"/>
                  <a:gd name="T78" fmla="*/ 67 w 96"/>
                  <a:gd name="T79" fmla="*/ 113 h 206"/>
                  <a:gd name="T80" fmla="*/ 69 w 96"/>
                  <a:gd name="T81" fmla="*/ 113 h 206"/>
                  <a:gd name="T82" fmla="*/ 69 w 96"/>
                  <a:gd name="T83" fmla="*/ 109 h 206"/>
                  <a:gd name="T84" fmla="*/ 71 w 96"/>
                  <a:gd name="T85" fmla="*/ 103 h 206"/>
                  <a:gd name="T86" fmla="*/ 67 w 96"/>
                  <a:gd name="T87" fmla="*/ 95 h 206"/>
                  <a:gd name="T88" fmla="*/ 69 w 96"/>
                  <a:gd name="T89" fmla="*/ 95 h 206"/>
                  <a:gd name="T90" fmla="*/ 69 w 96"/>
                  <a:gd name="T91" fmla="*/ 78 h 206"/>
                  <a:gd name="T92" fmla="*/ 82 w 96"/>
                  <a:gd name="T93" fmla="*/ 54 h 206"/>
                  <a:gd name="T94" fmla="*/ 83 w 96"/>
                  <a:gd name="T95" fmla="*/ 53 h 206"/>
                  <a:gd name="T96" fmla="*/ 86 w 96"/>
                  <a:gd name="T97" fmla="*/ 29 h 206"/>
                  <a:gd name="T98" fmla="*/ 86 w 96"/>
                  <a:gd name="T99" fmla="*/ 29 h 206"/>
                  <a:gd name="T100" fmla="*/ 86 w 96"/>
                  <a:gd name="T101" fmla="*/ 28 h 206"/>
                  <a:gd name="T102" fmla="*/ 96 w 96"/>
                  <a:gd name="T103" fmla="*/ 0 h 206"/>
                  <a:gd name="T104" fmla="*/ 82 w 96"/>
                  <a:gd name="T105" fmla="*/ 0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96" h="206">
                    <a:moveTo>
                      <a:pt x="82" y="0"/>
                    </a:moveTo>
                    <a:cubicBezTo>
                      <a:pt x="77" y="11"/>
                      <a:pt x="73" y="21"/>
                      <a:pt x="74" y="29"/>
                    </a:cubicBezTo>
                    <a:cubicBezTo>
                      <a:pt x="73" y="39"/>
                      <a:pt x="71" y="47"/>
                      <a:pt x="71" y="50"/>
                    </a:cubicBezTo>
                    <a:cubicBezTo>
                      <a:pt x="57" y="75"/>
                      <a:pt x="57" y="75"/>
                      <a:pt x="57" y="75"/>
                    </a:cubicBezTo>
                    <a:cubicBezTo>
                      <a:pt x="57" y="85"/>
                      <a:pt x="57" y="85"/>
                      <a:pt x="57" y="85"/>
                    </a:cubicBezTo>
                    <a:cubicBezTo>
                      <a:pt x="54" y="87"/>
                      <a:pt x="52" y="90"/>
                      <a:pt x="52" y="94"/>
                    </a:cubicBezTo>
                    <a:cubicBezTo>
                      <a:pt x="52" y="97"/>
                      <a:pt x="53" y="100"/>
                      <a:pt x="55" y="102"/>
                    </a:cubicBezTo>
                    <a:cubicBezTo>
                      <a:pt x="56" y="103"/>
                      <a:pt x="56" y="103"/>
                      <a:pt x="56" y="103"/>
                    </a:cubicBezTo>
                    <a:cubicBezTo>
                      <a:pt x="56" y="104"/>
                      <a:pt x="56" y="104"/>
                      <a:pt x="56" y="104"/>
                    </a:cubicBezTo>
                    <a:cubicBezTo>
                      <a:pt x="53" y="106"/>
                      <a:pt x="52" y="109"/>
                      <a:pt x="52" y="112"/>
                    </a:cubicBezTo>
                    <a:cubicBezTo>
                      <a:pt x="52" y="115"/>
                      <a:pt x="53" y="117"/>
                      <a:pt x="55" y="119"/>
                    </a:cubicBezTo>
                    <a:cubicBezTo>
                      <a:pt x="56" y="121"/>
                      <a:pt x="56" y="121"/>
                      <a:pt x="56" y="121"/>
                    </a:cubicBezTo>
                    <a:cubicBezTo>
                      <a:pt x="56" y="121"/>
                      <a:pt x="56" y="121"/>
                      <a:pt x="56" y="121"/>
                    </a:cubicBezTo>
                    <a:cubicBezTo>
                      <a:pt x="53" y="123"/>
                      <a:pt x="52" y="126"/>
                      <a:pt x="52" y="130"/>
                    </a:cubicBezTo>
                    <a:cubicBezTo>
                      <a:pt x="52" y="132"/>
                      <a:pt x="53" y="135"/>
                      <a:pt x="55" y="137"/>
                    </a:cubicBezTo>
                    <a:cubicBezTo>
                      <a:pt x="56" y="138"/>
                      <a:pt x="56" y="138"/>
                      <a:pt x="56" y="138"/>
                    </a:cubicBezTo>
                    <a:cubicBezTo>
                      <a:pt x="55" y="139"/>
                      <a:pt x="55" y="139"/>
                      <a:pt x="55" y="139"/>
                    </a:cubicBezTo>
                    <a:cubicBezTo>
                      <a:pt x="53" y="141"/>
                      <a:pt x="52" y="144"/>
                      <a:pt x="52" y="147"/>
                    </a:cubicBezTo>
                    <a:cubicBezTo>
                      <a:pt x="52" y="150"/>
                      <a:pt x="53" y="153"/>
                      <a:pt x="55" y="155"/>
                    </a:cubicBezTo>
                    <a:cubicBezTo>
                      <a:pt x="57" y="157"/>
                      <a:pt x="57" y="157"/>
                      <a:pt x="57" y="157"/>
                    </a:cubicBezTo>
                    <a:cubicBezTo>
                      <a:pt x="57" y="157"/>
                      <a:pt x="57" y="157"/>
                      <a:pt x="57" y="157"/>
                    </a:cubicBezTo>
                    <a:cubicBezTo>
                      <a:pt x="20" y="191"/>
                      <a:pt x="20" y="191"/>
                      <a:pt x="20" y="191"/>
                    </a:cubicBezTo>
                    <a:cubicBezTo>
                      <a:pt x="20" y="191"/>
                      <a:pt x="20" y="191"/>
                      <a:pt x="20" y="191"/>
                    </a:cubicBezTo>
                    <a:cubicBezTo>
                      <a:pt x="18" y="192"/>
                      <a:pt x="11" y="194"/>
                      <a:pt x="1" y="194"/>
                    </a:cubicBezTo>
                    <a:cubicBezTo>
                      <a:pt x="1" y="194"/>
                      <a:pt x="1" y="194"/>
                      <a:pt x="1" y="194"/>
                    </a:cubicBezTo>
                    <a:cubicBezTo>
                      <a:pt x="1" y="194"/>
                      <a:pt x="0" y="194"/>
                      <a:pt x="0" y="194"/>
                    </a:cubicBezTo>
                    <a:cubicBezTo>
                      <a:pt x="0" y="206"/>
                      <a:pt x="0" y="206"/>
                      <a:pt x="0" y="206"/>
                    </a:cubicBezTo>
                    <a:cubicBezTo>
                      <a:pt x="0" y="206"/>
                      <a:pt x="1" y="206"/>
                      <a:pt x="1" y="206"/>
                    </a:cubicBezTo>
                    <a:cubicBezTo>
                      <a:pt x="1" y="206"/>
                      <a:pt x="1" y="206"/>
                      <a:pt x="1" y="206"/>
                    </a:cubicBezTo>
                    <a:cubicBezTo>
                      <a:pt x="7" y="206"/>
                      <a:pt x="24" y="206"/>
                      <a:pt x="29" y="198"/>
                    </a:cubicBezTo>
                    <a:cubicBezTo>
                      <a:pt x="66" y="165"/>
                      <a:pt x="66" y="165"/>
                      <a:pt x="66" y="165"/>
                    </a:cubicBezTo>
                    <a:cubicBezTo>
                      <a:pt x="69" y="163"/>
                      <a:pt x="71" y="159"/>
                      <a:pt x="71" y="156"/>
                    </a:cubicBezTo>
                    <a:cubicBezTo>
                      <a:pt x="71" y="153"/>
                      <a:pt x="69" y="150"/>
                      <a:pt x="67" y="148"/>
                    </a:cubicBezTo>
                    <a:cubicBezTo>
                      <a:pt x="69" y="148"/>
                      <a:pt x="69" y="148"/>
                      <a:pt x="69" y="148"/>
                    </a:cubicBezTo>
                    <a:cubicBezTo>
                      <a:pt x="69" y="144"/>
                      <a:pt x="69" y="144"/>
                      <a:pt x="69" y="144"/>
                    </a:cubicBezTo>
                    <a:cubicBezTo>
                      <a:pt x="70" y="142"/>
                      <a:pt x="70" y="140"/>
                      <a:pt x="70" y="138"/>
                    </a:cubicBezTo>
                    <a:cubicBezTo>
                      <a:pt x="70" y="136"/>
                      <a:pt x="70" y="134"/>
                      <a:pt x="69" y="133"/>
                    </a:cubicBezTo>
                    <a:cubicBezTo>
                      <a:pt x="69" y="126"/>
                      <a:pt x="69" y="126"/>
                      <a:pt x="69" y="126"/>
                    </a:cubicBezTo>
                    <a:cubicBezTo>
                      <a:pt x="70" y="125"/>
                      <a:pt x="71" y="123"/>
                      <a:pt x="71" y="121"/>
                    </a:cubicBezTo>
                    <a:cubicBezTo>
                      <a:pt x="71" y="118"/>
                      <a:pt x="69" y="115"/>
                      <a:pt x="67" y="113"/>
                    </a:cubicBezTo>
                    <a:cubicBezTo>
                      <a:pt x="69" y="113"/>
                      <a:pt x="69" y="113"/>
                      <a:pt x="69" y="113"/>
                    </a:cubicBezTo>
                    <a:cubicBezTo>
                      <a:pt x="69" y="109"/>
                      <a:pt x="69" y="109"/>
                      <a:pt x="69" y="109"/>
                    </a:cubicBezTo>
                    <a:cubicBezTo>
                      <a:pt x="70" y="107"/>
                      <a:pt x="71" y="105"/>
                      <a:pt x="71" y="103"/>
                    </a:cubicBezTo>
                    <a:cubicBezTo>
                      <a:pt x="71" y="100"/>
                      <a:pt x="69" y="97"/>
                      <a:pt x="67" y="95"/>
                    </a:cubicBezTo>
                    <a:cubicBezTo>
                      <a:pt x="69" y="95"/>
                      <a:pt x="69" y="95"/>
                      <a:pt x="69" y="95"/>
                    </a:cubicBezTo>
                    <a:cubicBezTo>
                      <a:pt x="69" y="78"/>
                      <a:pt x="69" y="78"/>
                      <a:pt x="69" y="78"/>
                    </a:cubicBezTo>
                    <a:cubicBezTo>
                      <a:pt x="82" y="54"/>
                      <a:pt x="82" y="54"/>
                      <a:pt x="82" y="54"/>
                    </a:cubicBezTo>
                    <a:cubicBezTo>
                      <a:pt x="83" y="53"/>
                      <a:pt x="83" y="53"/>
                      <a:pt x="83" y="53"/>
                    </a:cubicBezTo>
                    <a:cubicBezTo>
                      <a:pt x="83" y="53"/>
                      <a:pt x="85" y="42"/>
                      <a:pt x="86" y="29"/>
                    </a:cubicBezTo>
                    <a:cubicBezTo>
                      <a:pt x="86" y="29"/>
                      <a:pt x="86" y="29"/>
                      <a:pt x="86" y="29"/>
                    </a:cubicBezTo>
                    <a:cubicBezTo>
                      <a:pt x="86" y="28"/>
                      <a:pt x="86" y="28"/>
                      <a:pt x="86" y="28"/>
                    </a:cubicBezTo>
                    <a:cubicBezTo>
                      <a:pt x="85" y="22"/>
                      <a:pt x="90" y="10"/>
                      <a:pt x="96" y="0"/>
                    </a:cubicBezTo>
                    <a:lnTo>
                      <a:pt x="82" y="0"/>
                    </a:lnTo>
                    <a:close/>
                  </a:path>
                </a:pathLst>
              </a:custGeom>
              <a:solidFill>
                <a:srgbClr val="9BC742"/>
              </a:solidFill>
              <a:ln>
                <a:noFill/>
              </a:ln>
            </p:spPr>
            <p:txBody>
              <a:bodyPr vert="horz" wrap="square" lIns="91440" tIns="45720" rIns="91440" bIns="45720" numCol="1" anchor="t" anchorCtr="0" compatLnSpc="1"/>
              <a:lstStyle/>
              <a:p>
                <a:endParaRPr lang="zh-CN" altLang="en-US"/>
              </a:p>
            </p:txBody>
          </p:sp>
          <p:sp>
            <p:nvSpPr>
              <p:cNvPr id="54" name="Freeform 23"/>
              <p:cNvSpPr/>
              <p:nvPr/>
            </p:nvSpPr>
            <p:spPr bwMode="auto">
              <a:xfrm>
                <a:off x="3768881" y="3061053"/>
                <a:ext cx="862494" cy="1878318"/>
              </a:xfrm>
              <a:custGeom>
                <a:avLst/>
                <a:gdLst>
                  <a:gd name="T0" fmla="*/ 77 w 94"/>
                  <a:gd name="T1" fmla="*/ 191 h 206"/>
                  <a:gd name="T2" fmla="*/ 77 w 94"/>
                  <a:gd name="T3" fmla="*/ 191 h 206"/>
                  <a:gd name="T4" fmla="*/ 42 w 94"/>
                  <a:gd name="T5" fmla="*/ 160 h 206"/>
                  <a:gd name="T6" fmla="*/ 44 w 94"/>
                  <a:gd name="T7" fmla="*/ 153 h 206"/>
                  <a:gd name="T8" fmla="*/ 41 w 94"/>
                  <a:gd name="T9" fmla="*/ 146 h 206"/>
                  <a:gd name="T10" fmla="*/ 40 w 94"/>
                  <a:gd name="T11" fmla="*/ 145 h 206"/>
                  <a:gd name="T12" fmla="*/ 41 w 94"/>
                  <a:gd name="T13" fmla="*/ 144 h 206"/>
                  <a:gd name="T14" fmla="*/ 44 w 94"/>
                  <a:gd name="T15" fmla="*/ 136 h 206"/>
                  <a:gd name="T16" fmla="*/ 41 w 94"/>
                  <a:gd name="T17" fmla="*/ 128 h 206"/>
                  <a:gd name="T18" fmla="*/ 40 w 94"/>
                  <a:gd name="T19" fmla="*/ 127 h 206"/>
                  <a:gd name="T20" fmla="*/ 41 w 94"/>
                  <a:gd name="T21" fmla="*/ 126 h 206"/>
                  <a:gd name="T22" fmla="*/ 44 w 94"/>
                  <a:gd name="T23" fmla="*/ 118 h 206"/>
                  <a:gd name="T24" fmla="*/ 41 w 94"/>
                  <a:gd name="T25" fmla="*/ 110 h 206"/>
                  <a:gd name="T26" fmla="*/ 40 w 94"/>
                  <a:gd name="T27" fmla="*/ 109 h 206"/>
                  <a:gd name="T28" fmla="*/ 41 w 94"/>
                  <a:gd name="T29" fmla="*/ 109 h 206"/>
                  <a:gd name="T30" fmla="*/ 44 w 94"/>
                  <a:gd name="T31" fmla="*/ 101 h 206"/>
                  <a:gd name="T32" fmla="*/ 39 w 94"/>
                  <a:gd name="T33" fmla="*/ 91 h 206"/>
                  <a:gd name="T34" fmla="*/ 39 w 94"/>
                  <a:gd name="T35" fmla="*/ 74 h 206"/>
                  <a:gd name="T36" fmla="*/ 36 w 94"/>
                  <a:gd name="T37" fmla="*/ 72 h 206"/>
                  <a:gd name="T38" fmla="*/ 24 w 94"/>
                  <a:gd name="T39" fmla="*/ 51 h 206"/>
                  <a:gd name="T40" fmla="*/ 22 w 94"/>
                  <a:gd name="T41" fmla="*/ 29 h 206"/>
                  <a:gd name="T42" fmla="*/ 13 w 94"/>
                  <a:gd name="T43" fmla="*/ 0 h 206"/>
                  <a:gd name="T44" fmla="*/ 0 w 94"/>
                  <a:gd name="T45" fmla="*/ 0 h 206"/>
                  <a:gd name="T46" fmla="*/ 10 w 94"/>
                  <a:gd name="T47" fmla="*/ 28 h 206"/>
                  <a:gd name="T48" fmla="*/ 10 w 94"/>
                  <a:gd name="T49" fmla="*/ 29 h 206"/>
                  <a:gd name="T50" fmla="*/ 10 w 94"/>
                  <a:gd name="T51" fmla="*/ 29 h 206"/>
                  <a:gd name="T52" fmla="*/ 13 w 94"/>
                  <a:gd name="T53" fmla="*/ 53 h 206"/>
                  <a:gd name="T54" fmla="*/ 13 w 94"/>
                  <a:gd name="T55" fmla="*/ 54 h 206"/>
                  <a:gd name="T56" fmla="*/ 27 w 94"/>
                  <a:gd name="T57" fmla="*/ 80 h 206"/>
                  <a:gd name="T58" fmla="*/ 27 w 94"/>
                  <a:gd name="T59" fmla="*/ 104 h 206"/>
                  <a:gd name="T60" fmla="*/ 25 w 94"/>
                  <a:gd name="T61" fmla="*/ 109 h 206"/>
                  <a:gd name="T62" fmla="*/ 29 w 94"/>
                  <a:gd name="T63" fmla="*/ 117 h 206"/>
                  <a:gd name="T64" fmla="*/ 30 w 94"/>
                  <a:gd name="T65" fmla="*/ 118 h 206"/>
                  <a:gd name="T66" fmla="*/ 25 w 94"/>
                  <a:gd name="T67" fmla="*/ 127 h 206"/>
                  <a:gd name="T68" fmla="*/ 29 w 94"/>
                  <a:gd name="T69" fmla="*/ 135 h 206"/>
                  <a:gd name="T70" fmla="*/ 30 w 94"/>
                  <a:gd name="T71" fmla="*/ 136 h 206"/>
                  <a:gd name="T72" fmla="*/ 25 w 94"/>
                  <a:gd name="T73" fmla="*/ 145 h 206"/>
                  <a:gd name="T74" fmla="*/ 29 w 94"/>
                  <a:gd name="T75" fmla="*/ 153 h 206"/>
                  <a:gd name="T76" fmla="*/ 27 w 94"/>
                  <a:gd name="T77" fmla="*/ 153 h 206"/>
                  <a:gd name="T78" fmla="*/ 27 w 94"/>
                  <a:gd name="T79" fmla="*/ 162 h 206"/>
                  <a:gd name="T80" fmla="*/ 67 w 94"/>
                  <a:gd name="T81" fmla="*/ 198 h 206"/>
                  <a:gd name="T82" fmla="*/ 94 w 94"/>
                  <a:gd name="T83" fmla="*/ 206 h 206"/>
                  <a:gd name="T84" fmla="*/ 94 w 94"/>
                  <a:gd name="T85" fmla="*/ 194 h 206"/>
                  <a:gd name="T86" fmla="*/ 77 w 94"/>
                  <a:gd name="T87" fmla="*/ 191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94" h="206">
                    <a:moveTo>
                      <a:pt x="77" y="191"/>
                    </a:moveTo>
                    <a:cubicBezTo>
                      <a:pt x="77" y="191"/>
                      <a:pt x="77" y="191"/>
                      <a:pt x="77" y="191"/>
                    </a:cubicBezTo>
                    <a:cubicBezTo>
                      <a:pt x="42" y="160"/>
                      <a:pt x="42" y="160"/>
                      <a:pt x="42" y="160"/>
                    </a:cubicBezTo>
                    <a:cubicBezTo>
                      <a:pt x="43" y="158"/>
                      <a:pt x="44" y="156"/>
                      <a:pt x="44" y="153"/>
                    </a:cubicBezTo>
                    <a:cubicBezTo>
                      <a:pt x="44" y="150"/>
                      <a:pt x="43" y="148"/>
                      <a:pt x="41" y="146"/>
                    </a:cubicBezTo>
                    <a:cubicBezTo>
                      <a:pt x="40" y="145"/>
                      <a:pt x="40" y="145"/>
                      <a:pt x="40" y="145"/>
                    </a:cubicBezTo>
                    <a:cubicBezTo>
                      <a:pt x="41" y="144"/>
                      <a:pt x="41" y="144"/>
                      <a:pt x="41" y="144"/>
                    </a:cubicBezTo>
                    <a:cubicBezTo>
                      <a:pt x="43" y="142"/>
                      <a:pt x="44" y="139"/>
                      <a:pt x="44" y="136"/>
                    </a:cubicBezTo>
                    <a:cubicBezTo>
                      <a:pt x="44" y="133"/>
                      <a:pt x="43" y="130"/>
                      <a:pt x="41" y="128"/>
                    </a:cubicBezTo>
                    <a:cubicBezTo>
                      <a:pt x="40" y="127"/>
                      <a:pt x="40" y="127"/>
                      <a:pt x="40" y="127"/>
                    </a:cubicBezTo>
                    <a:cubicBezTo>
                      <a:pt x="41" y="126"/>
                      <a:pt x="41" y="126"/>
                      <a:pt x="41" y="126"/>
                    </a:cubicBezTo>
                    <a:cubicBezTo>
                      <a:pt x="43" y="124"/>
                      <a:pt x="44" y="121"/>
                      <a:pt x="44" y="118"/>
                    </a:cubicBezTo>
                    <a:cubicBezTo>
                      <a:pt x="44" y="115"/>
                      <a:pt x="43" y="112"/>
                      <a:pt x="41" y="110"/>
                    </a:cubicBezTo>
                    <a:cubicBezTo>
                      <a:pt x="40" y="109"/>
                      <a:pt x="40" y="109"/>
                      <a:pt x="40" y="109"/>
                    </a:cubicBezTo>
                    <a:cubicBezTo>
                      <a:pt x="41" y="109"/>
                      <a:pt x="41" y="109"/>
                      <a:pt x="41" y="109"/>
                    </a:cubicBezTo>
                    <a:cubicBezTo>
                      <a:pt x="43" y="106"/>
                      <a:pt x="44" y="104"/>
                      <a:pt x="44" y="101"/>
                    </a:cubicBezTo>
                    <a:cubicBezTo>
                      <a:pt x="44" y="97"/>
                      <a:pt x="42" y="93"/>
                      <a:pt x="39" y="91"/>
                    </a:cubicBezTo>
                    <a:cubicBezTo>
                      <a:pt x="39" y="74"/>
                      <a:pt x="39" y="74"/>
                      <a:pt x="39" y="74"/>
                    </a:cubicBezTo>
                    <a:cubicBezTo>
                      <a:pt x="36" y="72"/>
                      <a:pt x="36" y="72"/>
                      <a:pt x="36" y="72"/>
                    </a:cubicBezTo>
                    <a:cubicBezTo>
                      <a:pt x="30" y="68"/>
                      <a:pt x="26" y="55"/>
                      <a:pt x="24" y="51"/>
                    </a:cubicBezTo>
                    <a:cubicBezTo>
                      <a:pt x="24" y="49"/>
                      <a:pt x="23" y="40"/>
                      <a:pt x="22" y="29"/>
                    </a:cubicBezTo>
                    <a:cubicBezTo>
                      <a:pt x="22" y="21"/>
                      <a:pt x="18" y="11"/>
                      <a:pt x="13" y="0"/>
                    </a:cubicBezTo>
                    <a:cubicBezTo>
                      <a:pt x="0" y="0"/>
                      <a:pt x="0" y="0"/>
                      <a:pt x="0" y="0"/>
                    </a:cubicBezTo>
                    <a:cubicBezTo>
                      <a:pt x="5" y="10"/>
                      <a:pt x="10" y="22"/>
                      <a:pt x="10" y="28"/>
                    </a:cubicBezTo>
                    <a:cubicBezTo>
                      <a:pt x="10" y="29"/>
                      <a:pt x="10" y="29"/>
                      <a:pt x="10" y="29"/>
                    </a:cubicBezTo>
                    <a:cubicBezTo>
                      <a:pt x="10" y="29"/>
                      <a:pt x="10" y="29"/>
                      <a:pt x="10" y="29"/>
                    </a:cubicBezTo>
                    <a:cubicBezTo>
                      <a:pt x="11" y="42"/>
                      <a:pt x="13" y="53"/>
                      <a:pt x="13" y="53"/>
                    </a:cubicBezTo>
                    <a:cubicBezTo>
                      <a:pt x="13" y="54"/>
                      <a:pt x="13" y="54"/>
                      <a:pt x="13" y="54"/>
                    </a:cubicBezTo>
                    <a:cubicBezTo>
                      <a:pt x="13" y="55"/>
                      <a:pt x="18" y="71"/>
                      <a:pt x="27" y="80"/>
                    </a:cubicBezTo>
                    <a:cubicBezTo>
                      <a:pt x="27" y="104"/>
                      <a:pt x="27" y="104"/>
                      <a:pt x="27" y="104"/>
                    </a:cubicBezTo>
                    <a:cubicBezTo>
                      <a:pt x="26" y="106"/>
                      <a:pt x="25" y="107"/>
                      <a:pt x="25" y="109"/>
                    </a:cubicBezTo>
                    <a:cubicBezTo>
                      <a:pt x="25" y="112"/>
                      <a:pt x="27" y="115"/>
                      <a:pt x="29" y="117"/>
                    </a:cubicBezTo>
                    <a:cubicBezTo>
                      <a:pt x="29" y="118"/>
                      <a:pt x="29" y="118"/>
                      <a:pt x="30" y="118"/>
                    </a:cubicBezTo>
                    <a:cubicBezTo>
                      <a:pt x="27" y="120"/>
                      <a:pt x="25" y="123"/>
                      <a:pt x="25" y="127"/>
                    </a:cubicBezTo>
                    <a:cubicBezTo>
                      <a:pt x="25" y="130"/>
                      <a:pt x="27" y="133"/>
                      <a:pt x="29" y="135"/>
                    </a:cubicBezTo>
                    <a:cubicBezTo>
                      <a:pt x="29" y="135"/>
                      <a:pt x="29" y="136"/>
                      <a:pt x="30" y="136"/>
                    </a:cubicBezTo>
                    <a:cubicBezTo>
                      <a:pt x="27" y="138"/>
                      <a:pt x="25" y="141"/>
                      <a:pt x="25" y="145"/>
                    </a:cubicBezTo>
                    <a:cubicBezTo>
                      <a:pt x="25" y="148"/>
                      <a:pt x="27" y="151"/>
                      <a:pt x="29" y="153"/>
                    </a:cubicBezTo>
                    <a:cubicBezTo>
                      <a:pt x="27" y="153"/>
                      <a:pt x="27" y="153"/>
                      <a:pt x="27" y="153"/>
                    </a:cubicBezTo>
                    <a:cubicBezTo>
                      <a:pt x="27" y="162"/>
                      <a:pt x="27" y="162"/>
                      <a:pt x="27" y="162"/>
                    </a:cubicBezTo>
                    <a:cubicBezTo>
                      <a:pt x="67" y="198"/>
                      <a:pt x="67" y="198"/>
                      <a:pt x="67" y="198"/>
                    </a:cubicBezTo>
                    <a:cubicBezTo>
                      <a:pt x="72" y="205"/>
                      <a:pt x="88" y="206"/>
                      <a:pt x="94" y="206"/>
                    </a:cubicBezTo>
                    <a:cubicBezTo>
                      <a:pt x="94" y="194"/>
                      <a:pt x="94" y="194"/>
                      <a:pt x="94" y="194"/>
                    </a:cubicBezTo>
                    <a:cubicBezTo>
                      <a:pt x="85" y="194"/>
                      <a:pt x="78" y="192"/>
                      <a:pt x="77" y="191"/>
                    </a:cubicBezTo>
                    <a:close/>
                  </a:path>
                </a:pathLst>
              </a:custGeom>
              <a:solidFill>
                <a:srgbClr val="6FB5BC"/>
              </a:solidFill>
              <a:ln>
                <a:noFill/>
              </a:ln>
            </p:spPr>
            <p:txBody>
              <a:bodyPr vert="horz" wrap="square" lIns="91440" tIns="45720" rIns="91440" bIns="45720" numCol="1" anchor="t" anchorCtr="0" compatLnSpc="1"/>
              <a:lstStyle/>
              <a:p>
                <a:endParaRPr lang="zh-CN" altLang="en-US"/>
              </a:p>
            </p:txBody>
          </p:sp>
          <p:sp>
            <p:nvSpPr>
              <p:cNvPr id="55" name="Freeform 24"/>
              <p:cNvSpPr/>
              <p:nvPr/>
            </p:nvSpPr>
            <p:spPr bwMode="auto">
              <a:xfrm>
                <a:off x="3293551" y="1803729"/>
                <a:ext cx="594163" cy="1257323"/>
              </a:xfrm>
              <a:custGeom>
                <a:avLst/>
                <a:gdLst>
                  <a:gd name="T0" fmla="*/ 53 w 65"/>
                  <a:gd name="T1" fmla="*/ 115 h 138"/>
                  <a:gd name="T2" fmla="*/ 51 w 65"/>
                  <a:gd name="T3" fmla="*/ 111 h 138"/>
                  <a:gd name="T4" fmla="*/ 30 w 65"/>
                  <a:gd name="T5" fmla="*/ 70 h 138"/>
                  <a:gd name="T6" fmla="*/ 30 w 65"/>
                  <a:gd name="T7" fmla="*/ 70 h 138"/>
                  <a:gd name="T8" fmla="*/ 12 w 65"/>
                  <a:gd name="T9" fmla="*/ 2 h 138"/>
                  <a:gd name="T10" fmla="*/ 12 w 65"/>
                  <a:gd name="T11" fmla="*/ 0 h 138"/>
                  <a:gd name="T12" fmla="*/ 0 w 65"/>
                  <a:gd name="T13" fmla="*/ 0 h 138"/>
                  <a:gd name="T14" fmla="*/ 0 w 65"/>
                  <a:gd name="T15" fmla="*/ 2 h 138"/>
                  <a:gd name="T16" fmla="*/ 19 w 65"/>
                  <a:gd name="T17" fmla="*/ 76 h 138"/>
                  <a:gd name="T18" fmla="*/ 40 w 65"/>
                  <a:gd name="T19" fmla="*/ 117 h 138"/>
                  <a:gd name="T20" fmla="*/ 42 w 65"/>
                  <a:gd name="T21" fmla="*/ 121 h 138"/>
                  <a:gd name="T22" fmla="*/ 52 w 65"/>
                  <a:gd name="T23" fmla="*/ 138 h 138"/>
                  <a:gd name="T24" fmla="*/ 65 w 65"/>
                  <a:gd name="T25" fmla="*/ 138 h 138"/>
                  <a:gd name="T26" fmla="*/ 53 w 65"/>
                  <a:gd name="T27" fmla="*/ 115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5" h="138">
                    <a:moveTo>
                      <a:pt x="53" y="115"/>
                    </a:moveTo>
                    <a:cubicBezTo>
                      <a:pt x="52" y="113"/>
                      <a:pt x="51" y="112"/>
                      <a:pt x="51" y="111"/>
                    </a:cubicBezTo>
                    <a:cubicBezTo>
                      <a:pt x="47" y="105"/>
                      <a:pt x="36" y="83"/>
                      <a:pt x="30" y="70"/>
                    </a:cubicBezTo>
                    <a:cubicBezTo>
                      <a:pt x="30" y="70"/>
                      <a:pt x="30" y="70"/>
                      <a:pt x="30" y="70"/>
                    </a:cubicBezTo>
                    <a:cubicBezTo>
                      <a:pt x="18" y="49"/>
                      <a:pt x="12" y="26"/>
                      <a:pt x="12" y="2"/>
                    </a:cubicBezTo>
                    <a:cubicBezTo>
                      <a:pt x="12" y="1"/>
                      <a:pt x="12" y="0"/>
                      <a:pt x="12" y="0"/>
                    </a:cubicBezTo>
                    <a:cubicBezTo>
                      <a:pt x="0" y="0"/>
                      <a:pt x="0" y="0"/>
                      <a:pt x="0" y="0"/>
                    </a:cubicBezTo>
                    <a:cubicBezTo>
                      <a:pt x="0" y="0"/>
                      <a:pt x="0" y="1"/>
                      <a:pt x="0" y="2"/>
                    </a:cubicBezTo>
                    <a:cubicBezTo>
                      <a:pt x="0" y="28"/>
                      <a:pt x="7" y="54"/>
                      <a:pt x="19" y="76"/>
                    </a:cubicBezTo>
                    <a:cubicBezTo>
                      <a:pt x="26" y="89"/>
                      <a:pt x="37" y="111"/>
                      <a:pt x="40" y="117"/>
                    </a:cubicBezTo>
                    <a:cubicBezTo>
                      <a:pt x="41" y="118"/>
                      <a:pt x="41" y="119"/>
                      <a:pt x="42" y="121"/>
                    </a:cubicBezTo>
                    <a:cubicBezTo>
                      <a:pt x="44" y="124"/>
                      <a:pt x="48" y="131"/>
                      <a:pt x="52" y="138"/>
                    </a:cubicBezTo>
                    <a:cubicBezTo>
                      <a:pt x="65" y="138"/>
                      <a:pt x="65" y="138"/>
                      <a:pt x="65" y="138"/>
                    </a:cubicBezTo>
                    <a:cubicBezTo>
                      <a:pt x="61" y="130"/>
                      <a:pt x="57" y="122"/>
                      <a:pt x="53" y="115"/>
                    </a:cubicBezTo>
                    <a:close/>
                  </a:path>
                </a:pathLst>
              </a:custGeom>
              <a:solidFill>
                <a:srgbClr val="9BC742"/>
              </a:solidFill>
              <a:ln>
                <a:noFill/>
              </a:ln>
            </p:spPr>
            <p:txBody>
              <a:bodyPr vert="horz" wrap="square" lIns="91440" tIns="45720" rIns="91440" bIns="45720" numCol="1" anchor="t" anchorCtr="0" compatLnSpc="1"/>
              <a:lstStyle/>
              <a:p>
                <a:endParaRPr lang="zh-CN" altLang="en-US"/>
              </a:p>
            </p:txBody>
          </p:sp>
          <p:sp>
            <p:nvSpPr>
              <p:cNvPr id="56" name="Freeform 25"/>
              <p:cNvSpPr/>
              <p:nvPr/>
            </p:nvSpPr>
            <p:spPr bwMode="auto">
              <a:xfrm>
                <a:off x="4631375" y="485073"/>
                <a:ext cx="1353157" cy="1318656"/>
              </a:xfrm>
              <a:custGeom>
                <a:avLst/>
                <a:gdLst>
                  <a:gd name="T0" fmla="*/ 1 w 148"/>
                  <a:gd name="T1" fmla="*/ 12 h 145"/>
                  <a:gd name="T2" fmla="*/ 136 w 148"/>
                  <a:gd name="T3" fmla="*/ 145 h 145"/>
                  <a:gd name="T4" fmla="*/ 148 w 148"/>
                  <a:gd name="T5" fmla="*/ 145 h 145"/>
                  <a:gd name="T6" fmla="*/ 1 w 148"/>
                  <a:gd name="T7" fmla="*/ 0 h 145"/>
                  <a:gd name="T8" fmla="*/ 0 w 148"/>
                  <a:gd name="T9" fmla="*/ 0 h 145"/>
                  <a:gd name="T10" fmla="*/ 0 w 148"/>
                  <a:gd name="T11" fmla="*/ 12 h 145"/>
                  <a:gd name="T12" fmla="*/ 1 w 148"/>
                  <a:gd name="T13" fmla="*/ 12 h 145"/>
                </a:gdLst>
                <a:ahLst/>
                <a:cxnLst>
                  <a:cxn ang="0">
                    <a:pos x="T0" y="T1"/>
                  </a:cxn>
                  <a:cxn ang="0">
                    <a:pos x="T2" y="T3"/>
                  </a:cxn>
                  <a:cxn ang="0">
                    <a:pos x="T4" y="T5"/>
                  </a:cxn>
                  <a:cxn ang="0">
                    <a:pos x="T6" y="T7"/>
                  </a:cxn>
                  <a:cxn ang="0">
                    <a:pos x="T8" y="T9"/>
                  </a:cxn>
                  <a:cxn ang="0">
                    <a:pos x="T10" y="T11"/>
                  </a:cxn>
                  <a:cxn ang="0">
                    <a:pos x="T12" y="T13"/>
                  </a:cxn>
                </a:cxnLst>
                <a:rect l="0" t="0" r="r" b="b"/>
                <a:pathLst>
                  <a:path w="148" h="145">
                    <a:moveTo>
                      <a:pt x="1" y="12"/>
                    </a:moveTo>
                    <a:cubicBezTo>
                      <a:pt x="75" y="12"/>
                      <a:pt x="135" y="71"/>
                      <a:pt x="136" y="145"/>
                    </a:cubicBezTo>
                    <a:cubicBezTo>
                      <a:pt x="148" y="145"/>
                      <a:pt x="148" y="145"/>
                      <a:pt x="148" y="145"/>
                    </a:cubicBezTo>
                    <a:cubicBezTo>
                      <a:pt x="147" y="64"/>
                      <a:pt x="81" y="0"/>
                      <a:pt x="1" y="0"/>
                    </a:cubicBezTo>
                    <a:cubicBezTo>
                      <a:pt x="1" y="0"/>
                      <a:pt x="0" y="0"/>
                      <a:pt x="0" y="0"/>
                    </a:cubicBezTo>
                    <a:cubicBezTo>
                      <a:pt x="0" y="12"/>
                      <a:pt x="0" y="12"/>
                      <a:pt x="0" y="12"/>
                    </a:cubicBezTo>
                    <a:cubicBezTo>
                      <a:pt x="0" y="12"/>
                      <a:pt x="1" y="12"/>
                      <a:pt x="1" y="12"/>
                    </a:cubicBezTo>
                    <a:close/>
                  </a:path>
                </a:pathLst>
              </a:custGeom>
              <a:solidFill>
                <a:srgbClr val="9BC742"/>
              </a:solidFill>
              <a:ln>
                <a:noFill/>
              </a:ln>
            </p:spPr>
            <p:txBody>
              <a:bodyPr vert="horz" wrap="square" lIns="91440" tIns="45720" rIns="91440" bIns="45720" numCol="1" anchor="t" anchorCtr="0" compatLnSpc="1"/>
              <a:lstStyle/>
              <a:p>
                <a:endParaRPr lang="zh-CN" altLang="en-US"/>
              </a:p>
            </p:txBody>
          </p:sp>
          <p:sp>
            <p:nvSpPr>
              <p:cNvPr id="57" name="Freeform 27"/>
              <p:cNvSpPr/>
              <p:nvPr/>
            </p:nvSpPr>
            <p:spPr bwMode="auto">
              <a:xfrm>
                <a:off x="3293551" y="485073"/>
                <a:ext cx="1337824" cy="1318656"/>
              </a:xfrm>
              <a:custGeom>
                <a:avLst/>
                <a:gdLst>
                  <a:gd name="T0" fmla="*/ 146 w 146"/>
                  <a:gd name="T1" fmla="*/ 12 h 145"/>
                  <a:gd name="T2" fmla="*/ 146 w 146"/>
                  <a:gd name="T3" fmla="*/ 0 h 145"/>
                  <a:gd name="T4" fmla="*/ 0 w 146"/>
                  <a:gd name="T5" fmla="*/ 145 h 145"/>
                  <a:gd name="T6" fmla="*/ 12 w 146"/>
                  <a:gd name="T7" fmla="*/ 145 h 145"/>
                  <a:gd name="T8" fmla="*/ 146 w 146"/>
                  <a:gd name="T9" fmla="*/ 12 h 145"/>
                </a:gdLst>
                <a:ahLst/>
                <a:cxnLst>
                  <a:cxn ang="0">
                    <a:pos x="T0" y="T1"/>
                  </a:cxn>
                  <a:cxn ang="0">
                    <a:pos x="T2" y="T3"/>
                  </a:cxn>
                  <a:cxn ang="0">
                    <a:pos x="T4" y="T5"/>
                  </a:cxn>
                  <a:cxn ang="0">
                    <a:pos x="T6" y="T7"/>
                  </a:cxn>
                  <a:cxn ang="0">
                    <a:pos x="T8" y="T9"/>
                  </a:cxn>
                </a:cxnLst>
                <a:rect l="0" t="0" r="r" b="b"/>
                <a:pathLst>
                  <a:path w="146" h="145">
                    <a:moveTo>
                      <a:pt x="146" y="12"/>
                    </a:moveTo>
                    <a:cubicBezTo>
                      <a:pt x="146" y="0"/>
                      <a:pt x="146" y="0"/>
                      <a:pt x="146" y="0"/>
                    </a:cubicBezTo>
                    <a:cubicBezTo>
                      <a:pt x="66" y="0"/>
                      <a:pt x="1" y="65"/>
                      <a:pt x="0" y="145"/>
                    </a:cubicBezTo>
                    <a:cubicBezTo>
                      <a:pt x="12" y="145"/>
                      <a:pt x="12" y="145"/>
                      <a:pt x="12" y="145"/>
                    </a:cubicBezTo>
                    <a:cubicBezTo>
                      <a:pt x="13" y="71"/>
                      <a:pt x="73" y="12"/>
                      <a:pt x="146" y="12"/>
                    </a:cubicBezTo>
                    <a:close/>
                  </a:path>
                </a:pathLst>
              </a:custGeom>
              <a:solidFill>
                <a:srgbClr val="6FB5BC"/>
              </a:solidFill>
              <a:ln>
                <a:noFill/>
              </a:ln>
            </p:spPr>
            <p:txBody>
              <a:bodyPr vert="horz" wrap="square" lIns="91440" tIns="45720" rIns="91440" bIns="45720" numCol="1" anchor="t" anchorCtr="0" compatLnSpc="1"/>
              <a:lstStyle/>
              <a:p>
                <a:endParaRPr lang="zh-CN" altLang="en-US"/>
              </a:p>
            </p:txBody>
          </p:sp>
        </p:grpSp>
        <p:grpSp>
          <p:nvGrpSpPr>
            <p:cNvPr id="62" name="组合 61"/>
            <p:cNvGrpSpPr/>
            <p:nvPr/>
          </p:nvGrpSpPr>
          <p:grpSpPr>
            <a:xfrm>
              <a:off x="2925993" y="1673975"/>
              <a:ext cx="557051" cy="557051"/>
              <a:chOff x="2996975" y="1673975"/>
              <a:chExt cx="557051" cy="557051"/>
            </a:xfrm>
          </p:grpSpPr>
          <p:sp>
            <p:nvSpPr>
              <p:cNvPr id="33" name="椭圆 32"/>
              <p:cNvSpPr>
                <a:spLocks noChangeAspect="1"/>
              </p:cNvSpPr>
              <p:nvPr/>
            </p:nvSpPr>
            <p:spPr>
              <a:xfrm>
                <a:off x="2996975" y="1673975"/>
                <a:ext cx="557051" cy="557051"/>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ym typeface="+mn-lt"/>
                </a:endParaRPr>
              </a:p>
            </p:txBody>
          </p:sp>
          <p:sp>
            <p:nvSpPr>
              <p:cNvPr id="23" name="KSO_Shape"/>
              <p:cNvSpPr>
                <a:spLocks noChangeAspect="1"/>
              </p:cNvSpPr>
              <p:nvPr/>
            </p:nvSpPr>
            <p:spPr>
              <a:xfrm>
                <a:off x="3118013" y="1847246"/>
                <a:ext cx="314975" cy="210511"/>
              </a:xfrm>
              <a:custGeom>
                <a:avLst/>
                <a:gdLst/>
                <a:ahLst/>
                <a:cxnLst/>
                <a:rect l="l" t="t" r="r" b="b"/>
                <a:pathLst>
                  <a:path w="4974795" h="3320682">
                    <a:moveTo>
                      <a:pt x="1897867" y="1805825"/>
                    </a:moveTo>
                    <a:lnTo>
                      <a:pt x="2485737" y="2315734"/>
                    </a:lnTo>
                    <a:lnTo>
                      <a:pt x="3073607" y="1805825"/>
                    </a:lnTo>
                    <a:lnTo>
                      <a:pt x="4820061" y="3320682"/>
                    </a:lnTo>
                    <a:lnTo>
                      <a:pt x="151413" y="3320682"/>
                    </a:lnTo>
                    <a:close/>
                    <a:moveTo>
                      <a:pt x="0" y="159634"/>
                    </a:moveTo>
                    <a:lnTo>
                      <a:pt x="1788328" y="1710812"/>
                    </a:lnTo>
                    <a:lnTo>
                      <a:pt x="0" y="3261996"/>
                    </a:lnTo>
                    <a:close/>
                    <a:moveTo>
                      <a:pt x="4974795" y="156753"/>
                    </a:moveTo>
                    <a:lnTo>
                      <a:pt x="4974795" y="3264872"/>
                    </a:lnTo>
                    <a:lnTo>
                      <a:pt x="3183146" y="1710812"/>
                    </a:lnTo>
                    <a:close/>
                    <a:moveTo>
                      <a:pt x="35040" y="0"/>
                    </a:moveTo>
                    <a:lnTo>
                      <a:pt x="4936434" y="0"/>
                    </a:lnTo>
                    <a:lnTo>
                      <a:pt x="2485737" y="2125709"/>
                    </a:lnTo>
                    <a:close/>
                  </a:path>
                </a:pathLst>
              </a:custGeom>
              <a:solidFill>
                <a:schemeClr val="tx1">
                  <a:lumMod val="75000"/>
                  <a:lumOff val="25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sym typeface="+mn-lt"/>
                </a:endParaRPr>
              </a:p>
            </p:txBody>
          </p:sp>
        </p:grpSp>
        <p:grpSp>
          <p:nvGrpSpPr>
            <p:cNvPr id="63" name="组合 62"/>
            <p:cNvGrpSpPr/>
            <p:nvPr/>
          </p:nvGrpSpPr>
          <p:grpSpPr>
            <a:xfrm>
              <a:off x="3478830" y="2837895"/>
              <a:ext cx="557051" cy="557051"/>
              <a:chOff x="3589583" y="2837895"/>
              <a:chExt cx="557051" cy="557051"/>
            </a:xfrm>
          </p:grpSpPr>
          <p:sp>
            <p:nvSpPr>
              <p:cNvPr id="37" name="椭圆 36"/>
              <p:cNvSpPr>
                <a:spLocks noChangeAspect="1"/>
              </p:cNvSpPr>
              <p:nvPr/>
            </p:nvSpPr>
            <p:spPr>
              <a:xfrm>
                <a:off x="3589583" y="2837895"/>
                <a:ext cx="557051" cy="557051"/>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ym typeface="+mn-lt"/>
                </a:endParaRPr>
              </a:p>
            </p:txBody>
          </p:sp>
          <p:sp>
            <p:nvSpPr>
              <p:cNvPr id="24" name="KSO_Shape"/>
              <p:cNvSpPr>
                <a:spLocks noChangeAspect="1"/>
              </p:cNvSpPr>
              <p:nvPr/>
            </p:nvSpPr>
            <p:spPr>
              <a:xfrm>
                <a:off x="3729031" y="2983139"/>
                <a:ext cx="278155" cy="266564"/>
              </a:xfrm>
              <a:custGeom>
                <a:avLst/>
                <a:gdLst/>
                <a:ahLst/>
                <a:cxnLst/>
                <a:rect l="l" t="t" r="r" b="b"/>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chemeClr val="tx1">
                  <a:lumMod val="75000"/>
                  <a:lumOff val="25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ym typeface="+mn-lt"/>
                </a:endParaRPr>
              </a:p>
            </p:txBody>
          </p:sp>
        </p:grpSp>
        <p:grpSp>
          <p:nvGrpSpPr>
            <p:cNvPr id="61" name="组合 60"/>
            <p:cNvGrpSpPr/>
            <p:nvPr/>
          </p:nvGrpSpPr>
          <p:grpSpPr>
            <a:xfrm>
              <a:off x="5772760" y="1603248"/>
              <a:ext cx="557051" cy="557051"/>
              <a:chOff x="5683238" y="1603248"/>
              <a:chExt cx="557051" cy="557051"/>
            </a:xfrm>
          </p:grpSpPr>
          <p:sp>
            <p:nvSpPr>
              <p:cNvPr id="31" name="椭圆 30"/>
              <p:cNvSpPr>
                <a:spLocks noChangeAspect="1"/>
              </p:cNvSpPr>
              <p:nvPr/>
            </p:nvSpPr>
            <p:spPr>
              <a:xfrm>
                <a:off x="5683238" y="1603248"/>
                <a:ext cx="557051" cy="557051"/>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ym typeface="+mn-lt"/>
                </a:endParaRPr>
              </a:p>
            </p:txBody>
          </p:sp>
          <p:sp>
            <p:nvSpPr>
              <p:cNvPr id="26" name="KSO_Shape"/>
              <p:cNvSpPr>
                <a:spLocks noChangeAspect="1"/>
              </p:cNvSpPr>
              <p:nvPr/>
            </p:nvSpPr>
            <p:spPr>
              <a:xfrm flipH="1">
                <a:off x="5821885" y="1738114"/>
                <a:ext cx="279756" cy="257840"/>
              </a:xfrm>
              <a:custGeom>
                <a:avLst/>
                <a:gdLst/>
                <a:ahLst/>
                <a:cxnLst/>
                <a:rect l="l" t="t" r="r" b="b"/>
                <a:pathLst>
                  <a:path w="2922576" h="2692126">
                    <a:moveTo>
                      <a:pt x="553896" y="1279436"/>
                    </a:moveTo>
                    <a:cubicBezTo>
                      <a:pt x="792021" y="1473111"/>
                      <a:pt x="992046" y="1742986"/>
                      <a:pt x="1211121" y="1974761"/>
                    </a:cubicBezTo>
                    <a:lnTo>
                      <a:pt x="1201596" y="2431961"/>
                    </a:lnTo>
                    <a:cubicBezTo>
                      <a:pt x="947596" y="2384336"/>
                      <a:pt x="769796" y="2336711"/>
                      <a:pt x="639621" y="2117636"/>
                    </a:cubicBezTo>
                    <a:cubicBezTo>
                      <a:pt x="509446" y="1898561"/>
                      <a:pt x="582471" y="1558836"/>
                      <a:pt x="553896" y="1279436"/>
                    </a:cubicBezTo>
                    <a:close/>
                    <a:moveTo>
                      <a:pt x="1414250" y="349940"/>
                    </a:moveTo>
                    <a:lnTo>
                      <a:pt x="1576175" y="702365"/>
                    </a:lnTo>
                    <a:lnTo>
                      <a:pt x="1840671" y="351223"/>
                    </a:lnTo>
                    <a:cubicBezTo>
                      <a:pt x="1946050" y="474823"/>
                      <a:pt x="2011221" y="645739"/>
                      <a:pt x="2011221" y="834547"/>
                    </a:cubicBezTo>
                    <a:cubicBezTo>
                      <a:pt x="2019964" y="1198269"/>
                      <a:pt x="1873746" y="1469720"/>
                      <a:pt x="1527496" y="1508764"/>
                    </a:cubicBezTo>
                    <a:lnTo>
                      <a:pt x="1534971" y="2136686"/>
                    </a:lnTo>
                    <a:cubicBezTo>
                      <a:pt x="1804846" y="1854111"/>
                      <a:pt x="2036621" y="1552486"/>
                      <a:pt x="2344596" y="1288961"/>
                    </a:cubicBezTo>
                    <a:cubicBezTo>
                      <a:pt x="2347771" y="1504861"/>
                      <a:pt x="2350946" y="1939836"/>
                      <a:pt x="2192196" y="2193836"/>
                    </a:cubicBezTo>
                    <a:cubicBezTo>
                      <a:pt x="1995346" y="2466886"/>
                      <a:pt x="1623871" y="2444661"/>
                      <a:pt x="1344471" y="2441486"/>
                    </a:cubicBezTo>
                    <a:lnTo>
                      <a:pt x="1353780" y="1510652"/>
                    </a:lnTo>
                    <a:cubicBezTo>
                      <a:pt x="992542" y="1480514"/>
                      <a:pt x="840254" y="1205525"/>
                      <a:pt x="849171" y="834547"/>
                    </a:cubicBezTo>
                    <a:cubicBezTo>
                      <a:pt x="853745" y="644286"/>
                      <a:pt x="913894" y="479273"/>
                      <a:pt x="1011904" y="360081"/>
                    </a:cubicBezTo>
                    <a:lnTo>
                      <a:pt x="1014200" y="359465"/>
                    </a:lnTo>
                    <a:lnTo>
                      <a:pt x="1214225" y="683315"/>
                    </a:lnTo>
                    <a:close/>
                    <a:moveTo>
                      <a:pt x="480281" y="174535"/>
                    </a:moveTo>
                    <a:cubicBezTo>
                      <a:pt x="324175" y="174535"/>
                      <a:pt x="197626" y="319405"/>
                      <a:pt x="197626" y="498111"/>
                    </a:cubicBezTo>
                    <a:lnTo>
                      <a:pt x="197626" y="2194015"/>
                    </a:lnTo>
                    <a:cubicBezTo>
                      <a:pt x="197626" y="2372721"/>
                      <a:pt x="324175" y="2517591"/>
                      <a:pt x="480281" y="2517591"/>
                    </a:cubicBezTo>
                    <a:lnTo>
                      <a:pt x="2458598" y="2517591"/>
                    </a:lnTo>
                    <a:cubicBezTo>
                      <a:pt x="2614704" y="2517591"/>
                      <a:pt x="2741253" y="2372721"/>
                      <a:pt x="2741253" y="2194015"/>
                    </a:cubicBezTo>
                    <a:lnTo>
                      <a:pt x="2741253" y="498111"/>
                    </a:lnTo>
                    <a:cubicBezTo>
                      <a:pt x="2741253" y="319405"/>
                      <a:pt x="2614704" y="174535"/>
                      <a:pt x="2458598" y="174535"/>
                    </a:cubicBezTo>
                    <a:close/>
                    <a:moveTo>
                      <a:pt x="324765" y="0"/>
                    </a:moveTo>
                    <a:lnTo>
                      <a:pt x="2597811" y="0"/>
                    </a:lnTo>
                    <a:cubicBezTo>
                      <a:pt x="2777173" y="0"/>
                      <a:pt x="2922576" y="166453"/>
                      <a:pt x="2922576" y="371783"/>
                    </a:cubicBezTo>
                    <a:lnTo>
                      <a:pt x="2922576" y="2320344"/>
                    </a:lnTo>
                    <a:cubicBezTo>
                      <a:pt x="2922576" y="2525673"/>
                      <a:pt x="2777173" y="2692126"/>
                      <a:pt x="2597811" y="2692126"/>
                    </a:cubicBezTo>
                    <a:lnTo>
                      <a:pt x="324765" y="2692126"/>
                    </a:lnTo>
                    <a:cubicBezTo>
                      <a:pt x="145402" y="2692126"/>
                      <a:pt x="0" y="2525673"/>
                      <a:pt x="0" y="2320344"/>
                    </a:cubicBezTo>
                    <a:lnTo>
                      <a:pt x="0" y="371783"/>
                    </a:lnTo>
                    <a:cubicBezTo>
                      <a:pt x="0" y="166453"/>
                      <a:pt x="145402" y="0"/>
                      <a:pt x="324765" y="0"/>
                    </a:cubicBezTo>
                    <a:close/>
                  </a:path>
                </a:pathLst>
              </a:custGeom>
              <a:solidFill>
                <a:schemeClr val="tx1">
                  <a:lumMod val="75000"/>
                  <a:lumOff val="25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ym typeface="+mn-lt"/>
                </a:endParaRPr>
              </a:p>
            </p:txBody>
          </p:sp>
        </p:grpSp>
        <p:grpSp>
          <p:nvGrpSpPr>
            <p:cNvPr id="64" name="组合 63"/>
            <p:cNvGrpSpPr/>
            <p:nvPr/>
          </p:nvGrpSpPr>
          <p:grpSpPr>
            <a:xfrm>
              <a:off x="5275474" y="2739628"/>
              <a:ext cx="557051" cy="557051"/>
              <a:chOff x="5195662" y="2739628"/>
              <a:chExt cx="557051" cy="557051"/>
            </a:xfrm>
          </p:grpSpPr>
          <p:sp>
            <p:nvSpPr>
              <p:cNvPr id="35" name="椭圆 34"/>
              <p:cNvSpPr>
                <a:spLocks noChangeAspect="1"/>
              </p:cNvSpPr>
              <p:nvPr/>
            </p:nvSpPr>
            <p:spPr>
              <a:xfrm>
                <a:off x="5195662" y="2739628"/>
                <a:ext cx="557051" cy="557051"/>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ym typeface="+mn-lt"/>
                </a:endParaRPr>
              </a:p>
            </p:txBody>
          </p:sp>
          <p:sp>
            <p:nvSpPr>
              <p:cNvPr id="27" name="KSO_Shape"/>
              <p:cNvSpPr>
                <a:spLocks noChangeAspect="1"/>
              </p:cNvSpPr>
              <p:nvPr/>
            </p:nvSpPr>
            <p:spPr>
              <a:xfrm>
                <a:off x="5290945" y="2888053"/>
                <a:ext cx="366486" cy="260203"/>
              </a:xfrm>
              <a:custGeom>
                <a:avLst/>
                <a:gdLst>
                  <a:gd name="connsiteX0" fmla="*/ 236286 w 472572"/>
                  <a:gd name="connsiteY0" fmla="*/ 238384 h 335351"/>
                  <a:gd name="connsiteX1" fmla="*/ 297849 w 472572"/>
                  <a:gd name="connsiteY1" fmla="*/ 277381 h 335351"/>
                  <a:gd name="connsiteX2" fmla="*/ 236286 w 472572"/>
                  <a:gd name="connsiteY2" fmla="*/ 335351 h 335351"/>
                  <a:gd name="connsiteX3" fmla="*/ 174722 w 472572"/>
                  <a:gd name="connsiteY3" fmla="*/ 277381 h 335351"/>
                  <a:gd name="connsiteX4" fmla="*/ 236286 w 472572"/>
                  <a:gd name="connsiteY4" fmla="*/ 238384 h 335351"/>
                  <a:gd name="connsiteX5" fmla="*/ 236286 w 472572"/>
                  <a:gd name="connsiteY5" fmla="*/ 153779 h 335351"/>
                  <a:gd name="connsiteX6" fmla="*/ 360886 w 472572"/>
                  <a:gd name="connsiteY6" fmla="*/ 218025 h 335351"/>
                  <a:gd name="connsiteX7" fmla="*/ 331907 w 472572"/>
                  <a:gd name="connsiteY7" fmla="*/ 245311 h 335351"/>
                  <a:gd name="connsiteX8" fmla="*/ 236286 w 472572"/>
                  <a:gd name="connsiteY8" fmla="*/ 193327 h 335351"/>
                  <a:gd name="connsiteX9" fmla="*/ 140664 w 472572"/>
                  <a:gd name="connsiteY9" fmla="*/ 245311 h 335351"/>
                  <a:gd name="connsiteX10" fmla="*/ 111686 w 472572"/>
                  <a:gd name="connsiteY10" fmla="*/ 218025 h 335351"/>
                  <a:gd name="connsiteX11" fmla="*/ 236286 w 472572"/>
                  <a:gd name="connsiteY11" fmla="*/ 153779 h 335351"/>
                  <a:gd name="connsiteX12" fmla="*/ 236285 w 472572"/>
                  <a:gd name="connsiteY12" fmla="*/ 72334 h 335351"/>
                  <a:gd name="connsiteX13" fmla="*/ 420037 w 472572"/>
                  <a:gd name="connsiteY13" fmla="*/ 162327 h 335351"/>
                  <a:gd name="connsiteX14" fmla="*/ 389766 w 472572"/>
                  <a:gd name="connsiteY14" fmla="*/ 190830 h 335351"/>
                  <a:gd name="connsiteX15" fmla="*/ 236285 w 472572"/>
                  <a:gd name="connsiteY15" fmla="*/ 114013 h 335351"/>
                  <a:gd name="connsiteX16" fmla="*/ 82804 w 472572"/>
                  <a:gd name="connsiteY16" fmla="*/ 190829 h 335351"/>
                  <a:gd name="connsiteX17" fmla="*/ 52534 w 472572"/>
                  <a:gd name="connsiteY17" fmla="*/ 162327 h 335351"/>
                  <a:gd name="connsiteX18" fmla="*/ 236285 w 472572"/>
                  <a:gd name="connsiteY18" fmla="*/ 72334 h 335351"/>
                  <a:gd name="connsiteX19" fmla="*/ 236286 w 472572"/>
                  <a:gd name="connsiteY19" fmla="*/ 0 h 335351"/>
                  <a:gd name="connsiteX20" fmla="*/ 472572 w 472572"/>
                  <a:gd name="connsiteY20" fmla="*/ 112859 h 335351"/>
                  <a:gd name="connsiteX21" fmla="*/ 443240 w 472572"/>
                  <a:gd name="connsiteY21" fmla="*/ 140479 h 335351"/>
                  <a:gd name="connsiteX22" fmla="*/ 236286 w 472572"/>
                  <a:gd name="connsiteY22" fmla="*/ 40387 h 335351"/>
                  <a:gd name="connsiteX23" fmla="*/ 29332 w 472572"/>
                  <a:gd name="connsiteY23" fmla="*/ 140479 h 335351"/>
                  <a:gd name="connsiteX24" fmla="*/ 0 w 472572"/>
                  <a:gd name="connsiteY24" fmla="*/ 112859 h 335351"/>
                  <a:gd name="connsiteX25" fmla="*/ 236286 w 472572"/>
                  <a:gd name="connsiteY25" fmla="*/ 0 h 3353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72572" h="335351">
                    <a:moveTo>
                      <a:pt x="236286" y="238384"/>
                    </a:moveTo>
                    <a:cubicBezTo>
                      <a:pt x="263564" y="238384"/>
                      <a:pt x="287156" y="254165"/>
                      <a:pt x="297849" y="277381"/>
                    </a:cubicBezTo>
                    <a:lnTo>
                      <a:pt x="236286" y="335351"/>
                    </a:lnTo>
                    <a:lnTo>
                      <a:pt x="174722" y="277381"/>
                    </a:lnTo>
                    <a:cubicBezTo>
                      <a:pt x="185416" y="254165"/>
                      <a:pt x="209008" y="238384"/>
                      <a:pt x="236286" y="238384"/>
                    </a:cubicBezTo>
                    <a:close/>
                    <a:moveTo>
                      <a:pt x="236286" y="153779"/>
                    </a:moveTo>
                    <a:cubicBezTo>
                      <a:pt x="287723" y="153779"/>
                      <a:pt x="333263" y="179027"/>
                      <a:pt x="360886" y="218025"/>
                    </a:cubicBezTo>
                    <a:lnTo>
                      <a:pt x="331907" y="245311"/>
                    </a:lnTo>
                    <a:cubicBezTo>
                      <a:pt x="311651" y="213977"/>
                      <a:pt x="276380" y="193327"/>
                      <a:pt x="236286" y="193327"/>
                    </a:cubicBezTo>
                    <a:cubicBezTo>
                      <a:pt x="196191" y="193327"/>
                      <a:pt x="160920" y="213977"/>
                      <a:pt x="140664" y="245311"/>
                    </a:cubicBezTo>
                    <a:lnTo>
                      <a:pt x="111686" y="218025"/>
                    </a:lnTo>
                    <a:cubicBezTo>
                      <a:pt x="139308" y="179027"/>
                      <a:pt x="184848" y="153779"/>
                      <a:pt x="236286" y="153779"/>
                    </a:cubicBezTo>
                    <a:close/>
                    <a:moveTo>
                      <a:pt x="236285" y="72334"/>
                    </a:moveTo>
                    <a:cubicBezTo>
                      <a:pt x="311099" y="72334"/>
                      <a:pt x="377756" y="107256"/>
                      <a:pt x="420037" y="162327"/>
                    </a:cubicBezTo>
                    <a:lnTo>
                      <a:pt x="389766" y="190830"/>
                    </a:lnTo>
                    <a:cubicBezTo>
                      <a:pt x="354994" y="143968"/>
                      <a:pt x="299138" y="114013"/>
                      <a:pt x="236285" y="114013"/>
                    </a:cubicBezTo>
                    <a:cubicBezTo>
                      <a:pt x="173433" y="114013"/>
                      <a:pt x="117576" y="143967"/>
                      <a:pt x="82804" y="190829"/>
                    </a:cubicBezTo>
                    <a:lnTo>
                      <a:pt x="52534" y="162327"/>
                    </a:lnTo>
                    <a:cubicBezTo>
                      <a:pt x="94815" y="107256"/>
                      <a:pt x="161472" y="72334"/>
                      <a:pt x="236285" y="72334"/>
                    </a:cubicBezTo>
                    <a:close/>
                    <a:moveTo>
                      <a:pt x="236286" y="0"/>
                    </a:moveTo>
                    <a:cubicBezTo>
                      <a:pt x="331854" y="0"/>
                      <a:pt x="417244" y="43584"/>
                      <a:pt x="472572" y="112859"/>
                    </a:cubicBezTo>
                    <a:lnTo>
                      <a:pt x="443240" y="140479"/>
                    </a:lnTo>
                    <a:cubicBezTo>
                      <a:pt x="395198" y="79129"/>
                      <a:pt x="320266" y="40387"/>
                      <a:pt x="236286" y="40387"/>
                    </a:cubicBezTo>
                    <a:cubicBezTo>
                      <a:pt x="152305" y="40387"/>
                      <a:pt x="77373" y="79129"/>
                      <a:pt x="29332" y="140479"/>
                    </a:cubicBezTo>
                    <a:lnTo>
                      <a:pt x="0" y="112859"/>
                    </a:lnTo>
                    <a:cubicBezTo>
                      <a:pt x="55328" y="43584"/>
                      <a:pt x="140717" y="0"/>
                      <a:pt x="236286" y="0"/>
                    </a:cubicBezTo>
                    <a:close/>
                  </a:path>
                </a:pathLst>
              </a:custGeom>
              <a:solidFill>
                <a:schemeClr val="tx1">
                  <a:lumMod val="75000"/>
                  <a:lumOff val="25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ym typeface="+mn-lt"/>
                </a:endParaRPr>
              </a:p>
            </p:txBody>
          </p:sp>
        </p:grpSp>
      </p:grpSp>
      <p:sp>
        <p:nvSpPr>
          <p:cNvPr id="70" name="文本框 69"/>
          <p:cNvSpPr txBox="1">
            <a:spLocks noChangeArrowheads="1"/>
          </p:cNvSpPr>
          <p:nvPr/>
        </p:nvSpPr>
        <p:spPr bwMode="auto">
          <a:xfrm>
            <a:off x="816554" y="2180961"/>
            <a:ext cx="1705062" cy="338554"/>
          </a:xfrm>
          <a:prstGeom prst="rect">
            <a:avLst/>
          </a:prstGeom>
          <a:noFill/>
          <a:ln>
            <a:noFill/>
          </a:ln>
          <a:effectLst>
            <a:outerShdw blurRad="800100" dist="50800" dir="16560000" sx="197000" sy="197000" algn="tl" rotWithShape="0">
              <a:prstClr val="black">
                <a:alpha val="0"/>
              </a:prstClr>
            </a:outerShdw>
          </a:effectLst>
        </p:spPr>
        <p:txBody>
          <a:bodyPr wrap="square">
            <a:spAutoFit/>
          </a:bodyPr>
          <a:lstStyle>
            <a:defPPr>
              <a:defRPr lang="zh-CN"/>
            </a:defPPr>
            <a:lvl1pPr algn="ctr" eaLnBrk="1" hangingPunct="1">
              <a:buFont typeface="Arial" panose="020B0604020202020204" pitchFamily="34" charset="0"/>
              <a:buNone/>
              <a:defRPr sz="5400">
                <a:gradFill flip="none" rotWithShape="1">
                  <a:gsLst>
                    <a:gs pos="51000">
                      <a:schemeClr val="bg1"/>
                    </a:gs>
                    <a:gs pos="94495">
                      <a:schemeClr val="bg1">
                        <a:lumMod val="50000"/>
                      </a:schemeClr>
                    </a:gs>
                    <a:gs pos="58000">
                      <a:schemeClr val="accent3">
                        <a:lumMod val="75000"/>
                      </a:schemeClr>
                    </a:gs>
                    <a:gs pos="0">
                      <a:schemeClr val="bg1">
                        <a:lumMod val="85000"/>
                      </a:schemeClr>
                    </a:gs>
                  </a:gsLst>
                  <a:lin ang="6600000" scaled="0"/>
                  <a:tileRect/>
                </a:gradFill>
                <a:effectLst>
                  <a:outerShdw blurRad="50800" dist="76200" dir="6000000" sx="98000" sy="98000" algn="tl" rotWithShape="0">
                    <a:prstClr val="black">
                      <a:alpha val="23000"/>
                    </a:prstClr>
                  </a:outerShdw>
                </a:effectLst>
                <a:latin typeface="方正兰亭粗黑_GBK" panose="02000000000000000000" pitchFamily="2" charset="-122"/>
                <a:ea typeface="方正兰亭粗黑_GBK" panose="02000000000000000000" pitchFamily="2" charset="-122"/>
              </a:defRPr>
            </a:lvl1pPr>
            <a:lvl2pPr marL="742950" indent="-285750">
              <a:spcBef>
                <a:spcPct val="20000"/>
              </a:spcBef>
              <a:buFont typeface="Arial" panose="020B0604020202020204" pitchFamily="34" charset="0"/>
              <a:buChar char="–"/>
              <a:defRPr sz="2800">
                <a:latin typeface="Calibri" panose="020F0502020204030204" pitchFamily="34" charset="0"/>
              </a:defRPr>
            </a:lvl2pPr>
            <a:lvl3pPr marL="1143000" indent="-228600">
              <a:spcBef>
                <a:spcPct val="20000"/>
              </a:spcBef>
              <a:buFont typeface="Arial" panose="020B0604020202020204" pitchFamily="34" charset="0"/>
              <a:buChar char="•"/>
              <a:defRPr sz="2400">
                <a:latin typeface="Calibri" panose="020F0502020204030204" pitchFamily="34" charset="0"/>
              </a:defRPr>
            </a:lvl3pPr>
            <a:lvl4pPr marL="1600200" indent="-228600">
              <a:spcBef>
                <a:spcPct val="20000"/>
              </a:spcBef>
              <a:buFont typeface="Arial" panose="020B0604020202020204" pitchFamily="34" charset="0"/>
              <a:buChar char="–"/>
              <a:defRPr sz="2000">
                <a:latin typeface="Calibri" panose="020F0502020204030204" pitchFamily="34" charset="0"/>
              </a:defRPr>
            </a:lvl4pPr>
            <a:lvl5pPr marL="2057400" indent="-228600">
              <a:spcBef>
                <a:spcPct val="20000"/>
              </a:spcBef>
              <a:buFont typeface="Arial" panose="020B0604020202020204" pitchFamily="34" charset="0"/>
              <a:buChar char="»"/>
              <a:defRPr sz="2000">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9pPr>
          </a:lstStyle>
          <a:p>
            <a:r>
              <a:rPr lang="zh-CN" altLang="en-US" sz="1600" dirty="0" smtClean="0">
                <a:solidFill>
                  <a:schemeClr val="bg1">
                    <a:lumMod val="95000"/>
                  </a:schemeClr>
                </a:solidFill>
                <a:effectLst/>
                <a:latin typeface="方正兰亭黑_GBK" panose="02000000000000000000" pitchFamily="2" charset="-122"/>
                <a:ea typeface="方正兰亭黑_GBK" panose="02000000000000000000" pitchFamily="2" charset="-122"/>
              </a:rPr>
              <a:t>点击添加标题</a:t>
            </a:r>
            <a:endParaRPr lang="zh-CN" altLang="en-US" sz="1600" dirty="0">
              <a:solidFill>
                <a:schemeClr val="bg1">
                  <a:lumMod val="95000"/>
                </a:schemeClr>
              </a:solidFill>
              <a:effectLst/>
              <a:latin typeface="方正兰亭黑_GBK" panose="02000000000000000000" pitchFamily="2" charset="-122"/>
              <a:ea typeface="方正兰亭黑_GBK" panose="02000000000000000000" pitchFamily="2" charset="-122"/>
            </a:endParaRPr>
          </a:p>
        </p:txBody>
      </p:sp>
      <p:sp>
        <p:nvSpPr>
          <p:cNvPr id="71" name="文本框 70"/>
          <p:cNvSpPr txBox="1">
            <a:spLocks noChangeArrowheads="1"/>
          </p:cNvSpPr>
          <p:nvPr/>
        </p:nvSpPr>
        <p:spPr bwMode="auto">
          <a:xfrm>
            <a:off x="6622384" y="2180961"/>
            <a:ext cx="1705062" cy="338554"/>
          </a:xfrm>
          <a:prstGeom prst="rect">
            <a:avLst/>
          </a:prstGeom>
          <a:noFill/>
          <a:ln>
            <a:noFill/>
          </a:ln>
          <a:effectLst>
            <a:outerShdw blurRad="800100" dist="50800" dir="16560000" sx="197000" sy="197000" algn="tl" rotWithShape="0">
              <a:prstClr val="black">
                <a:alpha val="0"/>
              </a:prstClr>
            </a:outerShdw>
          </a:effectLst>
        </p:spPr>
        <p:txBody>
          <a:bodyPr wrap="square">
            <a:spAutoFit/>
          </a:bodyPr>
          <a:lstStyle>
            <a:defPPr>
              <a:defRPr lang="zh-CN"/>
            </a:defPPr>
            <a:lvl1pPr algn="ctr" eaLnBrk="1" hangingPunct="1">
              <a:buFont typeface="Arial" panose="020B0604020202020204" pitchFamily="34" charset="0"/>
              <a:buNone/>
              <a:defRPr sz="5400">
                <a:gradFill flip="none" rotWithShape="1">
                  <a:gsLst>
                    <a:gs pos="51000">
                      <a:schemeClr val="bg1"/>
                    </a:gs>
                    <a:gs pos="94495">
                      <a:schemeClr val="bg1">
                        <a:lumMod val="50000"/>
                      </a:schemeClr>
                    </a:gs>
                    <a:gs pos="58000">
                      <a:schemeClr val="accent3">
                        <a:lumMod val="75000"/>
                      </a:schemeClr>
                    </a:gs>
                    <a:gs pos="0">
                      <a:schemeClr val="bg1">
                        <a:lumMod val="85000"/>
                      </a:schemeClr>
                    </a:gs>
                  </a:gsLst>
                  <a:lin ang="6600000" scaled="0"/>
                  <a:tileRect/>
                </a:gradFill>
                <a:effectLst>
                  <a:outerShdw blurRad="50800" dist="76200" dir="6000000" sx="98000" sy="98000" algn="tl" rotWithShape="0">
                    <a:prstClr val="black">
                      <a:alpha val="23000"/>
                    </a:prstClr>
                  </a:outerShdw>
                </a:effectLst>
                <a:latin typeface="方正兰亭粗黑_GBK" panose="02000000000000000000" pitchFamily="2" charset="-122"/>
                <a:ea typeface="方正兰亭粗黑_GBK" panose="02000000000000000000" pitchFamily="2" charset="-122"/>
              </a:defRPr>
            </a:lvl1pPr>
            <a:lvl2pPr marL="742950" indent="-285750">
              <a:spcBef>
                <a:spcPct val="20000"/>
              </a:spcBef>
              <a:buFont typeface="Arial" panose="020B0604020202020204" pitchFamily="34" charset="0"/>
              <a:buChar char="–"/>
              <a:defRPr sz="2800">
                <a:latin typeface="Calibri" panose="020F0502020204030204" pitchFamily="34" charset="0"/>
              </a:defRPr>
            </a:lvl2pPr>
            <a:lvl3pPr marL="1143000" indent="-228600">
              <a:spcBef>
                <a:spcPct val="20000"/>
              </a:spcBef>
              <a:buFont typeface="Arial" panose="020B0604020202020204" pitchFamily="34" charset="0"/>
              <a:buChar char="•"/>
              <a:defRPr sz="2400">
                <a:latin typeface="Calibri" panose="020F0502020204030204" pitchFamily="34" charset="0"/>
              </a:defRPr>
            </a:lvl3pPr>
            <a:lvl4pPr marL="1600200" indent="-228600">
              <a:spcBef>
                <a:spcPct val="20000"/>
              </a:spcBef>
              <a:buFont typeface="Arial" panose="020B0604020202020204" pitchFamily="34" charset="0"/>
              <a:buChar char="–"/>
              <a:defRPr sz="2000">
                <a:latin typeface="Calibri" panose="020F0502020204030204" pitchFamily="34" charset="0"/>
              </a:defRPr>
            </a:lvl4pPr>
            <a:lvl5pPr marL="2057400" indent="-228600">
              <a:spcBef>
                <a:spcPct val="20000"/>
              </a:spcBef>
              <a:buFont typeface="Arial" panose="020B0604020202020204" pitchFamily="34" charset="0"/>
              <a:buChar char="»"/>
              <a:defRPr sz="2000">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9pPr>
          </a:lstStyle>
          <a:p>
            <a:r>
              <a:rPr lang="zh-CN" altLang="en-US" sz="1600" dirty="0" smtClean="0">
                <a:solidFill>
                  <a:schemeClr val="bg1">
                    <a:lumMod val="95000"/>
                  </a:schemeClr>
                </a:solidFill>
                <a:effectLst/>
                <a:latin typeface="方正兰亭黑_GBK" panose="02000000000000000000" pitchFamily="2" charset="-122"/>
                <a:ea typeface="方正兰亭黑_GBK" panose="02000000000000000000" pitchFamily="2" charset="-122"/>
              </a:rPr>
              <a:t>点击添加标题</a:t>
            </a:r>
            <a:endParaRPr lang="zh-CN" altLang="en-US" sz="1600" dirty="0">
              <a:solidFill>
                <a:schemeClr val="bg1">
                  <a:lumMod val="95000"/>
                </a:schemeClr>
              </a:solidFill>
              <a:effectLst/>
              <a:latin typeface="方正兰亭黑_GBK" panose="02000000000000000000" pitchFamily="2" charset="-122"/>
              <a:ea typeface="方正兰亭黑_GBK" panose="02000000000000000000" pitchFamily="2" charset="-122"/>
            </a:endParaRPr>
          </a:p>
        </p:txBody>
      </p:sp>
      <p:sp>
        <p:nvSpPr>
          <p:cNvPr id="73" name="文本框 72"/>
          <p:cNvSpPr txBox="1">
            <a:spLocks noChangeArrowheads="1"/>
          </p:cNvSpPr>
          <p:nvPr/>
        </p:nvSpPr>
        <p:spPr bwMode="auto">
          <a:xfrm>
            <a:off x="3787041" y="3645983"/>
            <a:ext cx="1705062" cy="461665"/>
          </a:xfrm>
          <a:prstGeom prst="rect">
            <a:avLst/>
          </a:prstGeom>
          <a:noFill/>
          <a:ln>
            <a:noFill/>
          </a:ln>
          <a:effectLst>
            <a:outerShdw blurRad="800100" dist="50800" dir="16560000" sx="197000" sy="197000" algn="tl" rotWithShape="0">
              <a:prstClr val="black">
                <a:alpha val="0"/>
              </a:prstClr>
            </a:outerShdw>
          </a:effectLst>
        </p:spPr>
        <p:txBody>
          <a:bodyPr wrap="square">
            <a:spAutoFit/>
          </a:bodyPr>
          <a:lstStyle>
            <a:defPPr>
              <a:defRPr lang="zh-CN"/>
            </a:defPPr>
            <a:lvl1pPr algn="ctr" eaLnBrk="1" hangingPunct="1">
              <a:buFont typeface="Arial" panose="020B0604020202020204" pitchFamily="34" charset="0"/>
              <a:buNone/>
              <a:defRPr sz="5400">
                <a:gradFill flip="none" rotWithShape="1">
                  <a:gsLst>
                    <a:gs pos="51000">
                      <a:schemeClr val="bg1"/>
                    </a:gs>
                    <a:gs pos="94495">
                      <a:schemeClr val="bg1">
                        <a:lumMod val="50000"/>
                      </a:schemeClr>
                    </a:gs>
                    <a:gs pos="58000">
                      <a:schemeClr val="accent3">
                        <a:lumMod val="75000"/>
                      </a:schemeClr>
                    </a:gs>
                    <a:gs pos="0">
                      <a:schemeClr val="bg1">
                        <a:lumMod val="85000"/>
                      </a:schemeClr>
                    </a:gs>
                  </a:gsLst>
                  <a:lin ang="6600000" scaled="0"/>
                  <a:tileRect/>
                </a:gradFill>
                <a:effectLst>
                  <a:outerShdw blurRad="50800" dist="76200" dir="6000000" sx="98000" sy="98000" algn="tl" rotWithShape="0">
                    <a:prstClr val="black">
                      <a:alpha val="23000"/>
                    </a:prstClr>
                  </a:outerShdw>
                </a:effectLst>
                <a:latin typeface="方正兰亭粗黑_GBK" panose="02000000000000000000" pitchFamily="2" charset="-122"/>
                <a:ea typeface="方正兰亭粗黑_GBK" panose="02000000000000000000" pitchFamily="2" charset="-122"/>
              </a:defRPr>
            </a:lvl1pPr>
            <a:lvl2pPr marL="742950" indent="-285750">
              <a:spcBef>
                <a:spcPct val="20000"/>
              </a:spcBef>
              <a:buFont typeface="Arial" panose="020B0604020202020204" pitchFamily="34" charset="0"/>
              <a:buChar char="–"/>
              <a:defRPr sz="2800">
                <a:latin typeface="Calibri" panose="020F0502020204030204" pitchFamily="34" charset="0"/>
              </a:defRPr>
            </a:lvl2pPr>
            <a:lvl3pPr marL="1143000" indent="-228600">
              <a:spcBef>
                <a:spcPct val="20000"/>
              </a:spcBef>
              <a:buFont typeface="Arial" panose="020B0604020202020204" pitchFamily="34" charset="0"/>
              <a:buChar char="•"/>
              <a:defRPr sz="2400">
                <a:latin typeface="Calibri" panose="020F0502020204030204" pitchFamily="34" charset="0"/>
              </a:defRPr>
            </a:lvl3pPr>
            <a:lvl4pPr marL="1600200" indent="-228600">
              <a:spcBef>
                <a:spcPct val="20000"/>
              </a:spcBef>
              <a:buFont typeface="Arial" panose="020B0604020202020204" pitchFamily="34" charset="0"/>
              <a:buChar char="–"/>
              <a:defRPr sz="2000">
                <a:latin typeface="Calibri" panose="020F0502020204030204" pitchFamily="34" charset="0"/>
              </a:defRPr>
            </a:lvl4pPr>
            <a:lvl5pPr marL="2057400" indent="-228600">
              <a:spcBef>
                <a:spcPct val="20000"/>
              </a:spcBef>
              <a:buFont typeface="Arial" panose="020B0604020202020204" pitchFamily="34" charset="0"/>
              <a:buChar char="»"/>
              <a:defRPr sz="2000">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9pPr>
          </a:lstStyle>
          <a:p>
            <a:r>
              <a:rPr lang="zh-CN" altLang="en-US" sz="2400" dirty="0" smtClean="0">
                <a:solidFill>
                  <a:srgbClr val="6FB5BC"/>
                </a:solidFill>
                <a:effectLst/>
              </a:rPr>
              <a:t>标</a:t>
            </a:r>
            <a:r>
              <a:rPr lang="zh-CN" altLang="en-US" sz="2400" dirty="0" smtClean="0">
                <a:solidFill>
                  <a:srgbClr val="9BC742"/>
                </a:solidFill>
                <a:effectLst/>
              </a:rPr>
              <a:t>题</a:t>
            </a:r>
            <a:endParaRPr lang="zh-CN" altLang="en-US" sz="2400" dirty="0">
              <a:solidFill>
                <a:srgbClr val="9BC742"/>
              </a:solidFill>
              <a:effectLst/>
            </a:endParaRPr>
          </a:p>
        </p:txBody>
      </p:sp>
      <p:grpSp>
        <p:nvGrpSpPr>
          <p:cNvPr id="65" name="组合 64"/>
          <p:cNvGrpSpPr/>
          <p:nvPr/>
        </p:nvGrpSpPr>
        <p:grpSpPr>
          <a:xfrm>
            <a:off x="4376405" y="172998"/>
            <a:ext cx="557051" cy="557051"/>
            <a:chOff x="4376405" y="204670"/>
            <a:chExt cx="557051" cy="557051"/>
          </a:xfrm>
        </p:grpSpPr>
        <p:sp>
          <p:nvSpPr>
            <p:cNvPr id="29" name="椭圆 28"/>
            <p:cNvSpPr>
              <a:spLocks noChangeAspect="1"/>
            </p:cNvSpPr>
            <p:nvPr/>
          </p:nvSpPr>
          <p:spPr>
            <a:xfrm>
              <a:off x="4376405" y="204670"/>
              <a:ext cx="557051" cy="557051"/>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ym typeface="+mn-lt"/>
              </a:endParaRPr>
            </a:p>
          </p:txBody>
        </p:sp>
        <p:sp>
          <p:nvSpPr>
            <p:cNvPr id="25" name="KSO_Shape"/>
            <p:cNvSpPr>
              <a:spLocks noChangeAspect="1"/>
            </p:cNvSpPr>
            <p:nvPr/>
          </p:nvSpPr>
          <p:spPr>
            <a:xfrm>
              <a:off x="4505384" y="328491"/>
              <a:ext cx="299095" cy="309411"/>
            </a:xfrm>
            <a:custGeom>
              <a:avLst/>
              <a:gdLst/>
              <a:ahLst/>
              <a:cxnLst/>
              <a:rect l="l" t="t" r="r" b="b"/>
              <a:pathLst>
                <a:path w="1119349" h="1157433">
                  <a:moveTo>
                    <a:pt x="135620" y="818456"/>
                  </a:moveTo>
                  <a:cubicBezTo>
                    <a:pt x="71450" y="948523"/>
                    <a:pt x="57484" y="1054732"/>
                    <a:pt x="108323" y="1103729"/>
                  </a:cubicBezTo>
                  <a:cubicBezTo>
                    <a:pt x="164989" y="1158341"/>
                    <a:pt x="289713" y="1129874"/>
                    <a:pt x="437069" y="1040437"/>
                  </a:cubicBezTo>
                  <a:cubicBezTo>
                    <a:pt x="307239" y="1007168"/>
                    <a:pt x="198946" y="926245"/>
                    <a:pt x="135620" y="818456"/>
                  </a:cubicBezTo>
                  <a:close/>
                  <a:moveTo>
                    <a:pt x="582086" y="345816"/>
                  </a:moveTo>
                  <a:cubicBezTo>
                    <a:pt x="490772" y="345817"/>
                    <a:pt x="434615" y="407693"/>
                    <a:pt x="413811" y="495363"/>
                  </a:cubicBezTo>
                  <a:lnTo>
                    <a:pt x="750361" y="495364"/>
                  </a:lnTo>
                  <a:cubicBezTo>
                    <a:pt x="729557" y="407692"/>
                    <a:pt x="673401" y="345816"/>
                    <a:pt x="582086" y="345816"/>
                  </a:cubicBezTo>
                  <a:close/>
                  <a:moveTo>
                    <a:pt x="954622" y="129"/>
                  </a:moveTo>
                  <a:cubicBezTo>
                    <a:pt x="1007406" y="-1466"/>
                    <a:pt x="1051113" y="11645"/>
                    <a:pt x="1081775" y="41196"/>
                  </a:cubicBezTo>
                  <a:cubicBezTo>
                    <a:pt x="1101805" y="60500"/>
                    <a:pt x="1115030" y="85625"/>
                    <a:pt x="1119349" y="116033"/>
                  </a:cubicBezTo>
                  <a:cubicBezTo>
                    <a:pt x="1112931" y="103633"/>
                    <a:pt x="1104158" y="92219"/>
                    <a:pt x="1093494" y="81508"/>
                  </a:cubicBezTo>
                  <a:cubicBezTo>
                    <a:pt x="1010899" y="-1451"/>
                    <a:pt x="882017" y="28786"/>
                    <a:pt x="737350" y="130602"/>
                  </a:cubicBezTo>
                  <a:cubicBezTo>
                    <a:pt x="943277" y="190863"/>
                    <a:pt x="1091569" y="370605"/>
                    <a:pt x="1091569" y="582598"/>
                  </a:cubicBezTo>
                  <a:lnTo>
                    <a:pt x="1085273" y="640757"/>
                  </a:lnTo>
                  <a:lnTo>
                    <a:pt x="755888" y="640756"/>
                  </a:lnTo>
                  <a:lnTo>
                    <a:pt x="719073" y="640757"/>
                  </a:lnTo>
                  <a:lnTo>
                    <a:pt x="408284" y="640757"/>
                  </a:lnTo>
                  <a:cubicBezTo>
                    <a:pt x="424002" y="743453"/>
                    <a:pt x="484447" y="819382"/>
                    <a:pt x="582086" y="819383"/>
                  </a:cubicBezTo>
                  <a:cubicBezTo>
                    <a:pt x="648673" y="819382"/>
                    <a:pt x="697960" y="784070"/>
                    <a:pt x="725617" y="727992"/>
                  </a:cubicBezTo>
                  <a:lnTo>
                    <a:pt x="1064773" y="727992"/>
                  </a:lnTo>
                  <a:cubicBezTo>
                    <a:pt x="1000780" y="921122"/>
                    <a:pt x="807116" y="1060320"/>
                    <a:pt x="578539" y="1060320"/>
                  </a:cubicBezTo>
                  <a:cubicBezTo>
                    <a:pt x="541437" y="1060319"/>
                    <a:pt x="505255" y="1056652"/>
                    <a:pt x="470646" y="1048435"/>
                  </a:cubicBezTo>
                  <a:cubicBezTo>
                    <a:pt x="288189" y="1159820"/>
                    <a:pt x="124174" y="1191927"/>
                    <a:pt x="45670" y="1116267"/>
                  </a:cubicBezTo>
                  <a:cubicBezTo>
                    <a:pt x="-38972" y="1034693"/>
                    <a:pt x="-2092" y="849162"/>
                    <a:pt x="124297" y="645271"/>
                  </a:cubicBezTo>
                  <a:cubicBezTo>
                    <a:pt x="126384" y="641564"/>
                    <a:pt x="128546" y="637931"/>
                    <a:pt x="130887" y="634433"/>
                  </a:cubicBezTo>
                  <a:cubicBezTo>
                    <a:pt x="140131" y="616742"/>
                    <a:pt x="151256" y="599735"/>
                    <a:pt x="163296" y="582889"/>
                  </a:cubicBezTo>
                  <a:cubicBezTo>
                    <a:pt x="171413" y="570408"/>
                    <a:pt x="179765" y="558285"/>
                    <a:pt x="189707" y="547372"/>
                  </a:cubicBezTo>
                  <a:cubicBezTo>
                    <a:pt x="207410" y="520542"/>
                    <a:pt x="227598" y="494496"/>
                    <a:pt x="249351" y="468810"/>
                  </a:cubicBezTo>
                  <a:cubicBezTo>
                    <a:pt x="261501" y="453873"/>
                    <a:pt x="274484" y="439223"/>
                    <a:pt x="288439" y="424719"/>
                  </a:cubicBezTo>
                  <a:cubicBezTo>
                    <a:pt x="304701" y="403895"/>
                    <a:pt x="322841" y="384213"/>
                    <a:pt x="341644" y="364703"/>
                  </a:cubicBezTo>
                  <a:cubicBezTo>
                    <a:pt x="392793" y="311630"/>
                    <a:pt x="445389" y="263415"/>
                    <a:pt x="498166" y="220924"/>
                  </a:cubicBezTo>
                  <a:cubicBezTo>
                    <a:pt x="310657" y="309270"/>
                    <a:pt x="183697" y="431706"/>
                    <a:pt x="65845" y="579499"/>
                  </a:cubicBezTo>
                  <a:cubicBezTo>
                    <a:pt x="67312" y="317087"/>
                    <a:pt x="296312" y="104878"/>
                    <a:pt x="578538" y="104878"/>
                  </a:cubicBezTo>
                  <a:lnTo>
                    <a:pt x="651994" y="111773"/>
                  </a:lnTo>
                  <a:cubicBezTo>
                    <a:pt x="764896" y="41979"/>
                    <a:pt x="871117" y="2651"/>
                    <a:pt x="954622" y="129"/>
                  </a:cubicBezTo>
                  <a:close/>
                </a:path>
              </a:pathLst>
            </a:custGeom>
            <a:solidFill>
              <a:schemeClr val="tx1">
                <a:lumMod val="75000"/>
                <a:lumOff val="25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ym typeface="+mn-lt"/>
              </a:endParaRPr>
            </a:p>
          </p:txBody>
        </p:sp>
      </p:gr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827740" y="1604569"/>
            <a:ext cx="1852736" cy="1852736"/>
            <a:chOff x="827740" y="1604569"/>
            <a:chExt cx="1852736" cy="1852736"/>
          </a:xfrm>
        </p:grpSpPr>
        <p:sp>
          <p:nvSpPr>
            <p:cNvPr id="69" name="椭圆 68"/>
            <p:cNvSpPr/>
            <p:nvPr/>
          </p:nvSpPr>
          <p:spPr bwMode="auto">
            <a:xfrm flipV="1">
              <a:off x="827740" y="1604569"/>
              <a:ext cx="1852736" cy="1852736"/>
            </a:xfrm>
            <a:prstGeom prst="ellipse">
              <a:avLst/>
            </a:prstGeom>
            <a:solidFill>
              <a:schemeClr val="bg1">
                <a:lumMod val="85000"/>
                <a:alpha val="54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70" name="椭圆 69"/>
            <p:cNvSpPr/>
            <p:nvPr/>
          </p:nvSpPr>
          <p:spPr bwMode="auto">
            <a:xfrm flipV="1">
              <a:off x="923671" y="1700499"/>
              <a:ext cx="1660875" cy="1660875"/>
            </a:xfrm>
            <a:prstGeom prst="ellipse">
              <a:avLst/>
            </a:prstGeom>
            <a:solidFill>
              <a:schemeClr val="tx1">
                <a:lumMod val="75000"/>
                <a:lumOff val="2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grpSp>
      <p:grpSp>
        <p:nvGrpSpPr>
          <p:cNvPr id="10" name="组合 9"/>
          <p:cNvGrpSpPr/>
          <p:nvPr/>
        </p:nvGrpSpPr>
        <p:grpSpPr>
          <a:xfrm>
            <a:off x="2390741" y="267590"/>
            <a:ext cx="2167058" cy="1561147"/>
            <a:chOff x="2390741" y="267590"/>
            <a:chExt cx="2167058" cy="1561147"/>
          </a:xfrm>
        </p:grpSpPr>
        <p:sp>
          <p:nvSpPr>
            <p:cNvPr id="75" name="椭圆 74"/>
            <p:cNvSpPr/>
            <p:nvPr/>
          </p:nvSpPr>
          <p:spPr bwMode="auto">
            <a:xfrm flipV="1">
              <a:off x="3540874" y="323119"/>
              <a:ext cx="961396" cy="961396"/>
            </a:xfrm>
            <a:prstGeom prst="ellipse">
              <a:avLst/>
            </a:prstGeom>
            <a:solidFill>
              <a:schemeClr val="bg1">
                <a:lumMod val="8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35" name="直接连接符 50"/>
            <p:cNvSpPr>
              <a:spLocks noChangeShapeType="1"/>
            </p:cNvSpPr>
            <p:nvPr/>
          </p:nvSpPr>
          <p:spPr bwMode="auto">
            <a:xfrm flipV="1">
              <a:off x="2390741" y="1092009"/>
              <a:ext cx="1158090" cy="736728"/>
            </a:xfrm>
            <a:prstGeom prst="line">
              <a:avLst/>
            </a:prstGeom>
            <a:noFill/>
            <a:ln w="12700">
              <a:solidFill>
                <a:srgbClr val="6FB5BC"/>
              </a:solidFill>
              <a:bevel/>
            </a:ln>
            <a:extLst>
              <a:ext uri="{909E8E84-426E-40DD-AFC4-6F175D3DCCD1}">
                <a14:hiddenFill xmlns:a14="http://schemas.microsoft.com/office/drawing/2010/main">
                  <a:noFill/>
                </a14:hiddenFill>
              </a:ext>
            </a:extLst>
          </p:spPr>
          <p:txBody>
            <a:bodyPr/>
            <a:lstStyle/>
            <a:p>
              <a:endParaRPr lang="zh-CN" altLang="en-US"/>
            </a:p>
          </p:txBody>
        </p:sp>
        <p:sp>
          <p:nvSpPr>
            <p:cNvPr id="74" name="椭圆 73"/>
            <p:cNvSpPr/>
            <p:nvPr/>
          </p:nvSpPr>
          <p:spPr bwMode="auto">
            <a:xfrm flipV="1">
              <a:off x="3485344" y="267590"/>
              <a:ext cx="1072455" cy="1072455"/>
            </a:xfrm>
            <a:prstGeom prst="ellipse">
              <a:avLst/>
            </a:prstGeom>
            <a:solidFill>
              <a:schemeClr val="bg1">
                <a:lumMod val="85000"/>
                <a:alpha val="54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85" name="目录文字"/>
            <p:cNvSpPr txBox="1"/>
            <p:nvPr/>
          </p:nvSpPr>
          <p:spPr>
            <a:xfrm>
              <a:off x="3569898" y="361498"/>
              <a:ext cx="911305" cy="769441"/>
            </a:xfrm>
            <a:prstGeom prst="rect">
              <a:avLst/>
            </a:prstGeom>
            <a:noFill/>
            <a:ln>
              <a:noFill/>
            </a:ln>
            <a:effectLst/>
          </p:spPr>
          <p:txBody>
            <a:bodyPr wrap="square">
              <a:spAutoFit/>
            </a:bodyPr>
            <a:lstStyle>
              <a:defPPr>
                <a:defRPr lang="zh-CN"/>
              </a:defPPr>
              <a:lvl1pPr eaLnBrk="1" hangingPunct="1">
                <a:buFont typeface="Arial" panose="020B0604020202020204" pitchFamily="34" charset="0"/>
                <a:buNone/>
                <a:defRPr sz="3600">
                  <a:gradFill flip="none" rotWithShape="1">
                    <a:gsLst>
                      <a:gs pos="51000">
                        <a:schemeClr val="bg1"/>
                      </a:gs>
                      <a:gs pos="94495">
                        <a:schemeClr val="bg1">
                          <a:lumMod val="50000"/>
                        </a:schemeClr>
                      </a:gs>
                      <a:gs pos="58000">
                        <a:schemeClr val="accent3">
                          <a:lumMod val="75000"/>
                        </a:schemeClr>
                      </a:gs>
                      <a:gs pos="0">
                        <a:schemeClr val="bg1">
                          <a:lumMod val="85000"/>
                        </a:schemeClr>
                      </a:gs>
                    </a:gsLst>
                    <a:lin ang="2700000" scaled="1"/>
                    <a:tileRect/>
                  </a:gradFill>
                  <a:effectLst>
                    <a:outerShdw blurRad="50800" dist="76200" dir="6000000" sx="98000" sy="98000" algn="tl" rotWithShape="0">
                      <a:prstClr val="black">
                        <a:alpha val="23000"/>
                      </a:prstClr>
                    </a:outerShdw>
                  </a:effectLst>
                  <a:latin typeface="方正兰亭粗黑_GBK" panose="02000000000000000000" pitchFamily="2" charset="-122"/>
                  <a:ea typeface="方正兰亭粗黑_GBK" panose="02000000000000000000" pitchFamily="2" charset="-122"/>
                </a:defRPr>
              </a:lvl1pPr>
              <a:lvl2pPr marL="742950" indent="-285750">
                <a:spcBef>
                  <a:spcPct val="20000"/>
                </a:spcBef>
                <a:buFont typeface="Arial" panose="020B0604020202020204" pitchFamily="34" charset="0"/>
                <a:buChar char="–"/>
                <a:defRPr sz="2800">
                  <a:latin typeface="Calibri" panose="020F0502020204030204" pitchFamily="34" charset="0"/>
                </a:defRPr>
              </a:lvl2pPr>
              <a:lvl3pPr marL="1143000" indent="-228600">
                <a:spcBef>
                  <a:spcPct val="20000"/>
                </a:spcBef>
                <a:buFont typeface="Arial" panose="020B0604020202020204" pitchFamily="34" charset="0"/>
                <a:buChar char="•"/>
                <a:defRPr sz="2400">
                  <a:latin typeface="Calibri" panose="020F0502020204030204" pitchFamily="34" charset="0"/>
                </a:defRPr>
              </a:lvl3pPr>
              <a:lvl4pPr marL="1600200" indent="-228600">
                <a:spcBef>
                  <a:spcPct val="20000"/>
                </a:spcBef>
                <a:buFont typeface="Arial" panose="020B0604020202020204" pitchFamily="34" charset="0"/>
                <a:buChar char="–"/>
                <a:defRPr sz="2000">
                  <a:latin typeface="Calibri" panose="020F0502020204030204" pitchFamily="34" charset="0"/>
                </a:defRPr>
              </a:lvl4pPr>
              <a:lvl5pPr marL="2057400" indent="-228600">
                <a:spcBef>
                  <a:spcPct val="20000"/>
                </a:spcBef>
                <a:buFont typeface="Arial" panose="020B0604020202020204" pitchFamily="34" charset="0"/>
                <a:buChar char="»"/>
                <a:defRPr sz="2000">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9pPr>
            </a:lstStyle>
            <a:p>
              <a:pPr algn="ctr"/>
              <a:r>
                <a:rPr lang="en-US" altLang="zh-CN" sz="4400" b="1" dirty="0" smtClean="0">
                  <a:solidFill>
                    <a:schemeClr val="tx1">
                      <a:lumMod val="75000"/>
                      <a:lumOff val="25000"/>
                    </a:schemeClr>
                  </a:solidFill>
                  <a:effectLst/>
                  <a:latin typeface="Verdana" panose="020B0604030504040204" pitchFamily="34" charset="0"/>
                  <a:ea typeface="Verdana" panose="020B0604030504040204" pitchFamily="34" charset="0"/>
                  <a:cs typeface="Verdana" panose="020B0604030504040204" pitchFamily="34" charset="0"/>
                </a:rPr>
                <a:t>A</a:t>
              </a:r>
              <a:endParaRPr lang="en-US" altLang="zh-CN" sz="4400" b="1" dirty="0">
                <a:solidFill>
                  <a:schemeClr val="tx1">
                    <a:lumMod val="75000"/>
                    <a:lumOff val="25000"/>
                  </a:schemeClr>
                </a:solidFill>
                <a:effectLst/>
                <a:latin typeface="Verdana" panose="020B0604030504040204" pitchFamily="34" charset="0"/>
                <a:ea typeface="Verdana" panose="020B0604030504040204" pitchFamily="34" charset="0"/>
                <a:cs typeface="Verdana" panose="020B0604030504040204" pitchFamily="34" charset="0"/>
              </a:endParaRPr>
            </a:p>
          </p:txBody>
        </p:sp>
      </p:grpSp>
      <p:grpSp>
        <p:nvGrpSpPr>
          <p:cNvPr id="11" name="组合 10"/>
          <p:cNvGrpSpPr/>
          <p:nvPr/>
        </p:nvGrpSpPr>
        <p:grpSpPr>
          <a:xfrm>
            <a:off x="2640075" y="1275861"/>
            <a:ext cx="2699832" cy="1072455"/>
            <a:chOff x="2640075" y="1275861"/>
            <a:chExt cx="2699832" cy="1072455"/>
          </a:xfrm>
        </p:grpSpPr>
        <p:sp>
          <p:nvSpPr>
            <p:cNvPr id="78" name="椭圆 77"/>
            <p:cNvSpPr/>
            <p:nvPr/>
          </p:nvSpPr>
          <p:spPr bwMode="auto">
            <a:xfrm flipV="1">
              <a:off x="4322982" y="1331390"/>
              <a:ext cx="961396" cy="961396"/>
            </a:xfrm>
            <a:prstGeom prst="ellipse">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36" name="直接连接符 51"/>
            <p:cNvSpPr>
              <a:spLocks noChangeShapeType="1"/>
            </p:cNvSpPr>
            <p:nvPr/>
          </p:nvSpPr>
          <p:spPr bwMode="auto">
            <a:xfrm flipV="1">
              <a:off x="2640075" y="1884268"/>
              <a:ext cx="1627376" cy="352390"/>
            </a:xfrm>
            <a:prstGeom prst="line">
              <a:avLst/>
            </a:prstGeom>
            <a:noFill/>
            <a:ln w="12700">
              <a:solidFill>
                <a:srgbClr val="6FB5BC"/>
              </a:solidFill>
              <a:bevel/>
            </a:ln>
            <a:extLst>
              <a:ext uri="{909E8E84-426E-40DD-AFC4-6F175D3DCCD1}">
                <a14:hiddenFill xmlns:a14="http://schemas.microsoft.com/office/drawing/2010/main">
                  <a:noFill/>
                </a14:hiddenFill>
              </a:ext>
            </a:extLst>
          </p:spPr>
          <p:txBody>
            <a:bodyPr/>
            <a:lstStyle/>
            <a:p>
              <a:endParaRPr lang="zh-CN" altLang="en-US"/>
            </a:p>
          </p:txBody>
        </p:sp>
        <p:grpSp>
          <p:nvGrpSpPr>
            <p:cNvPr id="5" name="组合 4"/>
            <p:cNvGrpSpPr/>
            <p:nvPr/>
          </p:nvGrpSpPr>
          <p:grpSpPr>
            <a:xfrm>
              <a:off x="4267452" y="1275861"/>
              <a:ext cx="1072455" cy="1072455"/>
              <a:chOff x="4267452" y="1275861"/>
              <a:chExt cx="1072455" cy="1072455"/>
            </a:xfrm>
          </p:grpSpPr>
          <p:sp>
            <p:nvSpPr>
              <p:cNvPr id="77" name="椭圆 76"/>
              <p:cNvSpPr/>
              <p:nvPr/>
            </p:nvSpPr>
            <p:spPr bwMode="auto">
              <a:xfrm flipV="1">
                <a:off x="4267452" y="1275861"/>
                <a:ext cx="1072455" cy="1072455"/>
              </a:xfrm>
              <a:prstGeom prst="ellipse">
                <a:avLst/>
              </a:prstGeom>
              <a:solidFill>
                <a:schemeClr val="bg1">
                  <a:lumMod val="85000"/>
                  <a:alpha val="54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86" name="目录文字"/>
              <p:cNvSpPr txBox="1"/>
              <p:nvPr/>
            </p:nvSpPr>
            <p:spPr>
              <a:xfrm>
                <a:off x="4386743" y="1402285"/>
                <a:ext cx="911305" cy="769441"/>
              </a:xfrm>
              <a:prstGeom prst="rect">
                <a:avLst/>
              </a:prstGeom>
              <a:noFill/>
              <a:ln>
                <a:noFill/>
              </a:ln>
              <a:effectLst/>
            </p:spPr>
            <p:txBody>
              <a:bodyPr wrap="square">
                <a:spAutoFit/>
              </a:bodyPr>
              <a:lstStyle>
                <a:defPPr>
                  <a:defRPr lang="zh-CN"/>
                </a:defPPr>
                <a:lvl1pPr eaLnBrk="1" hangingPunct="1">
                  <a:buFont typeface="Arial" panose="020B0604020202020204" pitchFamily="34" charset="0"/>
                  <a:buNone/>
                  <a:defRPr sz="3600">
                    <a:gradFill flip="none" rotWithShape="1">
                      <a:gsLst>
                        <a:gs pos="51000">
                          <a:schemeClr val="bg1"/>
                        </a:gs>
                        <a:gs pos="94495">
                          <a:schemeClr val="bg1">
                            <a:lumMod val="50000"/>
                          </a:schemeClr>
                        </a:gs>
                        <a:gs pos="58000">
                          <a:schemeClr val="accent3">
                            <a:lumMod val="75000"/>
                          </a:schemeClr>
                        </a:gs>
                        <a:gs pos="0">
                          <a:schemeClr val="bg1">
                            <a:lumMod val="85000"/>
                          </a:schemeClr>
                        </a:gs>
                      </a:gsLst>
                      <a:lin ang="2700000" scaled="1"/>
                      <a:tileRect/>
                    </a:gradFill>
                    <a:effectLst>
                      <a:outerShdw blurRad="50800" dist="76200" dir="6000000" sx="98000" sy="98000" algn="tl" rotWithShape="0">
                        <a:prstClr val="black">
                          <a:alpha val="23000"/>
                        </a:prstClr>
                      </a:outerShdw>
                    </a:effectLst>
                    <a:latin typeface="方正兰亭粗黑_GBK" panose="02000000000000000000" pitchFamily="2" charset="-122"/>
                    <a:ea typeface="方正兰亭粗黑_GBK" panose="02000000000000000000" pitchFamily="2" charset="-122"/>
                  </a:defRPr>
                </a:lvl1pPr>
                <a:lvl2pPr marL="742950" indent="-285750">
                  <a:spcBef>
                    <a:spcPct val="20000"/>
                  </a:spcBef>
                  <a:buFont typeface="Arial" panose="020B0604020202020204" pitchFamily="34" charset="0"/>
                  <a:buChar char="–"/>
                  <a:defRPr sz="2800">
                    <a:latin typeface="Calibri" panose="020F0502020204030204" pitchFamily="34" charset="0"/>
                  </a:defRPr>
                </a:lvl2pPr>
                <a:lvl3pPr marL="1143000" indent="-228600">
                  <a:spcBef>
                    <a:spcPct val="20000"/>
                  </a:spcBef>
                  <a:buFont typeface="Arial" panose="020B0604020202020204" pitchFamily="34" charset="0"/>
                  <a:buChar char="•"/>
                  <a:defRPr sz="2400">
                    <a:latin typeface="Calibri" panose="020F0502020204030204" pitchFamily="34" charset="0"/>
                  </a:defRPr>
                </a:lvl3pPr>
                <a:lvl4pPr marL="1600200" indent="-228600">
                  <a:spcBef>
                    <a:spcPct val="20000"/>
                  </a:spcBef>
                  <a:buFont typeface="Arial" panose="020B0604020202020204" pitchFamily="34" charset="0"/>
                  <a:buChar char="–"/>
                  <a:defRPr sz="2000">
                    <a:latin typeface="Calibri" panose="020F0502020204030204" pitchFamily="34" charset="0"/>
                  </a:defRPr>
                </a:lvl4pPr>
                <a:lvl5pPr marL="2057400" indent="-228600">
                  <a:spcBef>
                    <a:spcPct val="20000"/>
                  </a:spcBef>
                  <a:buFont typeface="Arial" panose="020B0604020202020204" pitchFamily="34" charset="0"/>
                  <a:buChar char="»"/>
                  <a:defRPr sz="2000">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9pPr>
              </a:lstStyle>
              <a:p>
                <a:pPr algn="ctr"/>
                <a:r>
                  <a:rPr lang="en-US" altLang="zh-CN" sz="4400" b="1" dirty="0" smtClean="0">
                    <a:solidFill>
                      <a:schemeClr val="tx1">
                        <a:lumMod val="75000"/>
                        <a:lumOff val="25000"/>
                      </a:schemeClr>
                    </a:solidFill>
                    <a:effectLst/>
                    <a:latin typeface="Verdana" panose="020B0604030504040204" pitchFamily="34" charset="0"/>
                    <a:ea typeface="Verdana" panose="020B0604030504040204" pitchFamily="34" charset="0"/>
                    <a:cs typeface="Verdana" panose="020B0604030504040204" pitchFamily="34" charset="0"/>
                  </a:rPr>
                  <a:t>B</a:t>
                </a:r>
                <a:endParaRPr lang="en-US" altLang="zh-CN" sz="4400" b="1" dirty="0">
                  <a:solidFill>
                    <a:schemeClr val="tx1">
                      <a:lumMod val="75000"/>
                      <a:lumOff val="25000"/>
                    </a:schemeClr>
                  </a:solidFill>
                  <a:effectLst/>
                  <a:latin typeface="Verdana" panose="020B0604030504040204" pitchFamily="34" charset="0"/>
                  <a:ea typeface="Verdana" panose="020B0604030504040204" pitchFamily="34" charset="0"/>
                  <a:cs typeface="Verdana" panose="020B0604030504040204" pitchFamily="34" charset="0"/>
                </a:endParaRPr>
              </a:p>
            </p:txBody>
          </p:sp>
        </p:grpSp>
      </p:grpSp>
      <p:grpSp>
        <p:nvGrpSpPr>
          <p:cNvPr id="12" name="组合 11"/>
          <p:cNvGrpSpPr/>
          <p:nvPr/>
        </p:nvGrpSpPr>
        <p:grpSpPr>
          <a:xfrm>
            <a:off x="2662567" y="2613775"/>
            <a:ext cx="2691010" cy="1072455"/>
            <a:chOff x="2662567" y="2613775"/>
            <a:chExt cx="2691010" cy="1072455"/>
          </a:xfrm>
        </p:grpSpPr>
        <p:sp>
          <p:nvSpPr>
            <p:cNvPr id="80" name="椭圆 79"/>
            <p:cNvSpPr/>
            <p:nvPr/>
          </p:nvSpPr>
          <p:spPr bwMode="auto">
            <a:xfrm flipV="1">
              <a:off x="4281122" y="2613775"/>
              <a:ext cx="1072455" cy="1072455"/>
            </a:xfrm>
            <a:prstGeom prst="ellipse">
              <a:avLst/>
            </a:prstGeom>
            <a:solidFill>
              <a:schemeClr val="bg1">
                <a:lumMod val="85000"/>
                <a:alpha val="54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37" name="直接连接符 54"/>
            <p:cNvSpPr>
              <a:spLocks noChangeShapeType="1"/>
            </p:cNvSpPr>
            <p:nvPr/>
          </p:nvSpPr>
          <p:spPr bwMode="auto">
            <a:xfrm>
              <a:off x="2662567" y="2749218"/>
              <a:ext cx="1618554" cy="310486"/>
            </a:xfrm>
            <a:prstGeom prst="line">
              <a:avLst/>
            </a:prstGeom>
            <a:noFill/>
            <a:ln w="12700">
              <a:solidFill>
                <a:srgbClr val="6FB5BC"/>
              </a:solidFill>
              <a:bevel/>
            </a:ln>
            <a:extLst>
              <a:ext uri="{909E8E84-426E-40DD-AFC4-6F175D3DCCD1}">
                <a14:hiddenFill xmlns:a14="http://schemas.microsoft.com/office/drawing/2010/main">
                  <a:noFill/>
                </a14:hiddenFill>
              </a:ext>
            </a:extLst>
          </p:spPr>
          <p:txBody>
            <a:bodyPr/>
            <a:lstStyle/>
            <a:p>
              <a:endParaRPr lang="zh-CN" altLang="en-US"/>
            </a:p>
          </p:txBody>
        </p:sp>
        <p:sp>
          <p:nvSpPr>
            <p:cNvPr id="81" name="椭圆 80"/>
            <p:cNvSpPr/>
            <p:nvPr/>
          </p:nvSpPr>
          <p:spPr bwMode="auto">
            <a:xfrm flipV="1">
              <a:off x="4336652" y="2669304"/>
              <a:ext cx="961396" cy="961396"/>
            </a:xfrm>
            <a:prstGeom prst="ellipse">
              <a:avLst/>
            </a:prstGeom>
            <a:solidFill>
              <a:schemeClr val="bg1">
                <a:lumMod val="8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87" name="目录文字"/>
            <p:cNvSpPr txBox="1"/>
            <p:nvPr/>
          </p:nvSpPr>
          <p:spPr>
            <a:xfrm>
              <a:off x="4322982" y="2731853"/>
              <a:ext cx="911305" cy="769441"/>
            </a:xfrm>
            <a:prstGeom prst="rect">
              <a:avLst/>
            </a:prstGeom>
            <a:noFill/>
            <a:ln>
              <a:noFill/>
            </a:ln>
            <a:effectLst/>
          </p:spPr>
          <p:txBody>
            <a:bodyPr wrap="square">
              <a:spAutoFit/>
            </a:bodyPr>
            <a:lstStyle>
              <a:defPPr>
                <a:defRPr lang="zh-CN"/>
              </a:defPPr>
              <a:lvl1pPr eaLnBrk="1" hangingPunct="1">
                <a:buFont typeface="Arial" panose="020B0604020202020204" pitchFamily="34" charset="0"/>
                <a:buNone/>
                <a:defRPr sz="3600">
                  <a:gradFill flip="none" rotWithShape="1">
                    <a:gsLst>
                      <a:gs pos="51000">
                        <a:schemeClr val="bg1"/>
                      </a:gs>
                      <a:gs pos="94495">
                        <a:schemeClr val="bg1">
                          <a:lumMod val="50000"/>
                        </a:schemeClr>
                      </a:gs>
                      <a:gs pos="58000">
                        <a:schemeClr val="accent3">
                          <a:lumMod val="75000"/>
                        </a:schemeClr>
                      </a:gs>
                      <a:gs pos="0">
                        <a:schemeClr val="bg1">
                          <a:lumMod val="85000"/>
                        </a:schemeClr>
                      </a:gs>
                    </a:gsLst>
                    <a:lin ang="2700000" scaled="1"/>
                    <a:tileRect/>
                  </a:gradFill>
                  <a:effectLst>
                    <a:outerShdw blurRad="50800" dist="76200" dir="6000000" sx="98000" sy="98000" algn="tl" rotWithShape="0">
                      <a:prstClr val="black">
                        <a:alpha val="23000"/>
                      </a:prstClr>
                    </a:outerShdw>
                  </a:effectLst>
                  <a:latin typeface="方正兰亭粗黑_GBK" panose="02000000000000000000" pitchFamily="2" charset="-122"/>
                  <a:ea typeface="方正兰亭粗黑_GBK" panose="02000000000000000000" pitchFamily="2" charset="-122"/>
                </a:defRPr>
              </a:lvl1pPr>
              <a:lvl2pPr marL="742950" indent="-285750">
                <a:spcBef>
                  <a:spcPct val="20000"/>
                </a:spcBef>
                <a:buFont typeface="Arial" panose="020B0604020202020204" pitchFamily="34" charset="0"/>
                <a:buChar char="–"/>
                <a:defRPr sz="2800">
                  <a:latin typeface="Calibri" panose="020F0502020204030204" pitchFamily="34" charset="0"/>
                </a:defRPr>
              </a:lvl2pPr>
              <a:lvl3pPr marL="1143000" indent="-228600">
                <a:spcBef>
                  <a:spcPct val="20000"/>
                </a:spcBef>
                <a:buFont typeface="Arial" panose="020B0604020202020204" pitchFamily="34" charset="0"/>
                <a:buChar char="•"/>
                <a:defRPr sz="2400">
                  <a:latin typeface="Calibri" panose="020F0502020204030204" pitchFamily="34" charset="0"/>
                </a:defRPr>
              </a:lvl3pPr>
              <a:lvl4pPr marL="1600200" indent="-228600">
                <a:spcBef>
                  <a:spcPct val="20000"/>
                </a:spcBef>
                <a:buFont typeface="Arial" panose="020B0604020202020204" pitchFamily="34" charset="0"/>
                <a:buChar char="–"/>
                <a:defRPr sz="2000">
                  <a:latin typeface="Calibri" panose="020F0502020204030204" pitchFamily="34" charset="0"/>
                </a:defRPr>
              </a:lvl4pPr>
              <a:lvl5pPr marL="2057400" indent="-228600">
                <a:spcBef>
                  <a:spcPct val="20000"/>
                </a:spcBef>
                <a:buFont typeface="Arial" panose="020B0604020202020204" pitchFamily="34" charset="0"/>
                <a:buChar char="»"/>
                <a:defRPr sz="2000">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9pPr>
            </a:lstStyle>
            <a:p>
              <a:pPr algn="ctr"/>
              <a:r>
                <a:rPr lang="en-US" altLang="zh-CN" sz="4400" b="1" dirty="0" smtClean="0">
                  <a:solidFill>
                    <a:schemeClr val="tx1">
                      <a:lumMod val="75000"/>
                      <a:lumOff val="25000"/>
                    </a:schemeClr>
                  </a:solidFill>
                  <a:effectLst/>
                  <a:latin typeface="Verdana" panose="020B0604030504040204" pitchFamily="34" charset="0"/>
                  <a:ea typeface="Verdana" panose="020B0604030504040204" pitchFamily="34" charset="0"/>
                  <a:cs typeface="Verdana" panose="020B0604030504040204" pitchFamily="34" charset="0"/>
                </a:rPr>
                <a:t>C</a:t>
              </a:r>
              <a:endParaRPr lang="en-US" altLang="zh-CN" sz="4400" b="1" dirty="0">
                <a:solidFill>
                  <a:schemeClr val="tx1">
                    <a:lumMod val="75000"/>
                    <a:lumOff val="25000"/>
                  </a:schemeClr>
                </a:solidFill>
                <a:effectLst/>
                <a:latin typeface="Verdana" panose="020B0604030504040204" pitchFamily="34" charset="0"/>
                <a:ea typeface="Verdana" panose="020B0604030504040204" pitchFamily="34" charset="0"/>
                <a:cs typeface="Verdana" panose="020B0604030504040204" pitchFamily="34" charset="0"/>
              </a:endParaRPr>
            </a:p>
          </p:txBody>
        </p:sp>
      </p:grpSp>
      <p:grpSp>
        <p:nvGrpSpPr>
          <p:cNvPr id="13" name="组合 12"/>
          <p:cNvGrpSpPr/>
          <p:nvPr/>
        </p:nvGrpSpPr>
        <p:grpSpPr>
          <a:xfrm>
            <a:off x="2390740" y="3218236"/>
            <a:ext cx="2140067" cy="1523139"/>
            <a:chOff x="2390740" y="3218236"/>
            <a:chExt cx="2140067" cy="1523139"/>
          </a:xfrm>
        </p:grpSpPr>
        <p:sp>
          <p:nvSpPr>
            <p:cNvPr id="38" name="直接连接符 59"/>
            <p:cNvSpPr>
              <a:spLocks noChangeShapeType="1"/>
            </p:cNvSpPr>
            <p:nvPr/>
          </p:nvSpPr>
          <p:spPr bwMode="auto">
            <a:xfrm>
              <a:off x="2390740" y="3218236"/>
              <a:ext cx="1150133" cy="687362"/>
            </a:xfrm>
            <a:prstGeom prst="line">
              <a:avLst/>
            </a:prstGeom>
            <a:noFill/>
            <a:ln w="12700">
              <a:solidFill>
                <a:srgbClr val="6FB5BC"/>
              </a:solidFill>
              <a:bevel/>
            </a:ln>
            <a:extLst>
              <a:ext uri="{909E8E84-426E-40DD-AFC4-6F175D3DCCD1}">
                <a14:hiddenFill xmlns:a14="http://schemas.microsoft.com/office/drawing/2010/main">
                  <a:noFill/>
                </a14:hiddenFill>
              </a:ext>
            </a:extLst>
          </p:spPr>
          <p:txBody>
            <a:bodyPr/>
            <a:lstStyle/>
            <a:p>
              <a:endParaRPr lang="zh-CN" altLang="en-US"/>
            </a:p>
          </p:txBody>
        </p:sp>
        <p:grpSp>
          <p:nvGrpSpPr>
            <p:cNvPr id="6" name="组合 5"/>
            <p:cNvGrpSpPr/>
            <p:nvPr/>
          </p:nvGrpSpPr>
          <p:grpSpPr>
            <a:xfrm>
              <a:off x="3458352" y="3668920"/>
              <a:ext cx="1072455" cy="1072455"/>
              <a:chOff x="3458352" y="3668920"/>
              <a:chExt cx="1072455" cy="1072455"/>
            </a:xfrm>
          </p:grpSpPr>
          <p:sp>
            <p:nvSpPr>
              <p:cNvPr id="83" name="椭圆 82"/>
              <p:cNvSpPr/>
              <p:nvPr/>
            </p:nvSpPr>
            <p:spPr bwMode="auto">
              <a:xfrm flipV="1">
                <a:off x="3458352" y="3668920"/>
                <a:ext cx="1072455" cy="1072455"/>
              </a:xfrm>
              <a:prstGeom prst="ellipse">
                <a:avLst/>
              </a:prstGeom>
              <a:solidFill>
                <a:schemeClr val="bg1">
                  <a:lumMod val="85000"/>
                  <a:alpha val="54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84" name="椭圆 83"/>
              <p:cNvSpPr/>
              <p:nvPr/>
            </p:nvSpPr>
            <p:spPr bwMode="auto">
              <a:xfrm flipV="1">
                <a:off x="3513882" y="3724449"/>
                <a:ext cx="961396" cy="961396"/>
              </a:xfrm>
              <a:prstGeom prst="ellipse">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grpSp>
        <p:sp>
          <p:nvSpPr>
            <p:cNvPr id="88" name="目录文字"/>
            <p:cNvSpPr txBox="1"/>
            <p:nvPr/>
          </p:nvSpPr>
          <p:spPr>
            <a:xfrm>
              <a:off x="3580676" y="3798326"/>
              <a:ext cx="911305" cy="769441"/>
            </a:xfrm>
            <a:prstGeom prst="rect">
              <a:avLst/>
            </a:prstGeom>
            <a:noFill/>
            <a:ln>
              <a:noFill/>
            </a:ln>
            <a:effectLst/>
          </p:spPr>
          <p:txBody>
            <a:bodyPr wrap="square">
              <a:spAutoFit/>
            </a:bodyPr>
            <a:lstStyle>
              <a:defPPr>
                <a:defRPr lang="zh-CN"/>
              </a:defPPr>
              <a:lvl1pPr eaLnBrk="1" hangingPunct="1">
                <a:buFont typeface="Arial" panose="020B0604020202020204" pitchFamily="34" charset="0"/>
                <a:buNone/>
                <a:defRPr sz="3600">
                  <a:gradFill flip="none" rotWithShape="1">
                    <a:gsLst>
                      <a:gs pos="51000">
                        <a:schemeClr val="bg1"/>
                      </a:gs>
                      <a:gs pos="94495">
                        <a:schemeClr val="bg1">
                          <a:lumMod val="50000"/>
                        </a:schemeClr>
                      </a:gs>
                      <a:gs pos="58000">
                        <a:schemeClr val="accent3">
                          <a:lumMod val="75000"/>
                        </a:schemeClr>
                      </a:gs>
                      <a:gs pos="0">
                        <a:schemeClr val="bg1">
                          <a:lumMod val="85000"/>
                        </a:schemeClr>
                      </a:gs>
                    </a:gsLst>
                    <a:lin ang="2700000" scaled="1"/>
                    <a:tileRect/>
                  </a:gradFill>
                  <a:effectLst>
                    <a:outerShdw blurRad="50800" dist="76200" dir="6000000" sx="98000" sy="98000" algn="tl" rotWithShape="0">
                      <a:prstClr val="black">
                        <a:alpha val="23000"/>
                      </a:prstClr>
                    </a:outerShdw>
                  </a:effectLst>
                  <a:latin typeface="方正兰亭粗黑_GBK" panose="02000000000000000000" pitchFamily="2" charset="-122"/>
                  <a:ea typeface="方正兰亭粗黑_GBK" panose="02000000000000000000" pitchFamily="2" charset="-122"/>
                </a:defRPr>
              </a:lvl1pPr>
              <a:lvl2pPr marL="742950" indent="-285750">
                <a:spcBef>
                  <a:spcPct val="20000"/>
                </a:spcBef>
                <a:buFont typeface="Arial" panose="020B0604020202020204" pitchFamily="34" charset="0"/>
                <a:buChar char="–"/>
                <a:defRPr sz="2800">
                  <a:latin typeface="Calibri" panose="020F0502020204030204" pitchFamily="34" charset="0"/>
                </a:defRPr>
              </a:lvl2pPr>
              <a:lvl3pPr marL="1143000" indent="-228600">
                <a:spcBef>
                  <a:spcPct val="20000"/>
                </a:spcBef>
                <a:buFont typeface="Arial" panose="020B0604020202020204" pitchFamily="34" charset="0"/>
                <a:buChar char="•"/>
                <a:defRPr sz="2400">
                  <a:latin typeface="Calibri" panose="020F0502020204030204" pitchFamily="34" charset="0"/>
                </a:defRPr>
              </a:lvl3pPr>
              <a:lvl4pPr marL="1600200" indent="-228600">
                <a:spcBef>
                  <a:spcPct val="20000"/>
                </a:spcBef>
                <a:buFont typeface="Arial" panose="020B0604020202020204" pitchFamily="34" charset="0"/>
                <a:buChar char="–"/>
                <a:defRPr sz="2000">
                  <a:latin typeface="Calibri" panose="020F0502020204030204" pitchFamily="34" charset="0"/>
                </a:defRPr>
              </a:lvl4pPr>
              <a:lvl5pPr marL="2057400" indent="-228600">
                <a:spcBef>
                  <a:spcPct val="20000"/>
                </a:spcBef>
                <a:buFont typeface="Arial" panose="020B0604020202020204" pitchFamily="34" charset="0"/>
                <a:buChar char="»"/>
                <a:defRPr sz="2000">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9pPr>
            </a:lstStyle>
            <a:p>
              <a:pPr algn="ctr"/>
              <a:r>
                <a:rPr lang="en-US" altLang="zh-CN" sz="4400" b="1" dirty="0" smtClean="0">
                  <a:solidFill>
                    <a:schemeClr val="tx1">
                      <a:lumMod val="75000"/>
                      <a:lumOff val="25000"/>
                    </a:schemeClr>
                  </a:solidFill>
                  <a:effectLst/>
                  <a:latin typeface="Verdana" panose="020B0604030504040204" pitchFamily="34" charset="0"/>
                  <a:ea typeface="Verdana" panose="020B0604030504040204" pitchFamily="34" charset="0"/>
                  <a:cs typeface="Verdana" panose="020B0604030504040204" pitchFamily="34" charset="0"/>
                </a:rPr>
                <a:t>D</a:t>
              </a:r>
              <a:endParaRPr lang="en-US" altLang="zh-CN" sz="4400" b="1" dirty="0">
                <a:solidFill>
                  <a:schemeClr val="tx1">
                    <a:lumMod val="75000"/>
                    <a:lumOff val="25000"/>
                  </a:schemeClr>
                </a:solidFill>
                <a:effectLst/>
                <a:latin typeface="Verdana" panose="020B0604030504040204" pitchFamily="34" charset="0"/>
                <a:ea typeface="Verdana" panose="020B0604030504040204" pitchFamily="34" charset="0"/>
                <a:cs typeface="Verdana" panose="020B0604030504040204" pitchFamily="34" charset="0"/>
              </a:endParaRPr>
            </a:p>
          </p:txBody>
        </p:sp>
      </p:grpSp>
      <p:grpSp>
        <p:nvGrpSpPr>
          <p:cNvPr id="14" name="组合 13"/>
          <p:cNvGrpSpPr/>
          <p:nvPr/>
        </p:nvGrpSpPr>
        <p:grpSpPr>
          <a:xfrm>
            <a:off x="4716010" y="367630"/>
            <a:ext cx="2520175" cy="630777"/>
            <a:chOff x="4716010" y="367630"/>
            <a:chExt cx="2520175" cy="630777"/>
          </a:xfrm>
        </p:grpSpPr>
        <p:sp>
          <p:nvSpPr>
            <p:cNvPr id="89" name="文本框 21"/>
            <p:cNvSpPr txBox="1">
              <a:spLocks noChangeArrowheads="1"/>
            </p:cNvSpPr>
            <p:nvPr/>
          </p:nvSpPr>
          <p:spPr bwMode="auto">
            <a:xfrm>
              <a:off x="4716010" y="367630"/>
              <a:ext cx="1705062" cy="338554"/>
            </a:xfrm>
            <a:prstGeom prst="rect">
              <a:avLst/>
            </a:prstGeom>
            <a:noFill/>
            <a:ln>
              <a:noFill/>
            </a:ln>
            <a:effectLst>
              <a:outerShdw blurRad="800100" dist="50800" dir="16560000" sx="197000" sy="197000" algn="tl" rotWithShape="0">
                <a:prstClr val="black">
                  <a:alpha val="0"/>
                </a:prstClr>
              </a:outerShdw>
            </a:effectLst>
          </p:spPr>
          <p:txBody>
            <a:bodyPr wrap="square">
              <a:spAutoFit/>
            </a:bodyPr>
            <a:lstStyle>
              <a:defPPr>
                <a:defRPr lang="zh-CN"/>
              </a:defPPr>
              <a:lvl1pPr algn="ctr" eaLnBrk="1" hangingPunct="1">
                <a:buFont typeface="Arial" panose="020B0604020202020204" pitchFamily="34" charset="0"/>
                <a:buNone/>
                <a:defRPr sz="5400">
                  <a:gradFill flip="none" rotWithShape="1">
                    <a:gsLst>
                      <a:gs pos="51000">
                        <a:schemeClr val="bg1"/>
                      </a:gs>
                      <a:gs pos="94495">
                        <a:schemeClr val="bg1">
                          <a:lumMod val="50000"/>
                        </a:schemeClr>
                      </a:gs>
                      <a:gs pos="58000">
                        <a:schemeClr val="accent3">
                          <a:lumMod val="75000"/>
                        </a:schemeClr>
                      </a:gs>
                      <a:gs pos="0">
                        <a:schemeClr val="bg1">
                          <a:lumMod val="85000"/>
                        </a:schemeClr>
                      </a:gs>
                    </a:gsLst>
                    <a:lin ang="6600000" scaled="0"/>
                    <a:tileRect/>
                  </a:gradFill>
                  <a:effectLst>
                    <a:outerShdw blurRad="50800" dist="76200" dir="6000000" sx="98000" sy="98000" algn="tl" rotWithShape="0">
                      <a:prstClr val="black">
                        <a:alpha val="23000"/>
                      </a:prstClr>
                    </a:outerShdw>
                  </a:effectLst>
                  <a:latin typeface="方正兰亭粗黑_GBK" panose="02000000000000000000" pitchFamily="2" charset="-122"/>
                  <a:ea typeface="方正兰亭粗黑_GBK" panose="02000000000000000000" pitchFamily="2" charset="-122"/>
                </a:defRPr>
              </a:lvl1pPr>
              <a:lvl2pPr marL="742950" indent="-285750">
                <a:spcBef>
                  <a:spcPct val="20000"/>
                </a:spcBef>
                <a:buFont typeface="Arial" panose="020B0604020202020204" pitchFamily="34" charset="0"/>
                <a:buChar char="–"/>
                <a:defRPr sz="2800">
                  <a:latin typeface="Calibri" panose="020F0502020204030204" pitchFamily="34" charset="0"/>
                </a:defRPr>
              </a:lvl2pPr>
              <a:lvl3pPr marL="1143000" indent="-228600">
                <a:spcBef>
                  <a:spcPct val="20000"/>
                </a:spcBef>
                <a:buFont typeface="Arial" panose="020B0604020202020204" pitchFamily="34" charset="0"/>
                <a:buChar char="•"/>
                <a:defRPr sz="2400">
                  <a:latin typeface="Calibri" panose="020F0502020204030204" pitchFamily="34" charset="0"/>
                </a:defRPr>
              </a:lvl3pPr>
              <a:lvl4pPr marL="1600200" indent="-228600">
                <a:spcBef>
                  <a:spcPct val="20000"/>
                </a:spcBef>
                <a:buFont typeface="Arial" panose="020B0604020202020204" pitchFamily="34" charset="0"/>
                <a:buChar char="–"/>
                <a:defRPr sz="2000">
                  <a:latin typeface="Calibri" panose="020F0502020204030204" pitchFamily="34" charset="0"/>
                </a:defRPr>
              </a:lvl4pPr>
              <a:lvl5pPr marL="2057400" indent="-228600">
                <a:spcBef>
                  <a:spcPct val="20000"/>
                </a:spcBef>
                <a:buFont typeface="Arial" panose="020B0604020202020204" pitchFamily="34" charset="0"/>
                <a:buChar char="»"/>
                <a:defRPr sz="2000">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9pPr>
            </a:lstStyle>
            <a:p>
              <a:pPr algn="l"/>
              <a:r>
                <a:rPr lang="zh-CN" altLang="en-US" sz="1600" dirty="0" smtClean="0">
                  <a:solidFill>
                    <a:srgbClr val="9BC742"/>
                  </a:solidFill>
                  <a:effectLst/>
                </a:rPr>
                <a:t>点击添加标题</a:t>
              </a:r>
              <a:endParaRPr lang="zh-CN" altLang="en-US" sz="1600" dirty="0">
                <a:solidFill>
                  <a:srgbClr val="9BC742"/>
                </a:solidFill>
                <a:effectLst/>
              </a:endParaRPr>
            </a:p>
          </p:txBody>
        </p:sp>
        <p:sp>
          <p:nvSpPr>
            <p:cNvPr id="90" name="矩形 89"/>
            <p:cNvSpPr/>
            <p:nvPr/>
          </p:nvSpPr>
          <p:spPr>
            <a:xfrm>
              <a:off x="4716010" y="659853"/>
              <a:ext cx="2520175" cy="338554"/>
            </a:xfrm>
            <a:prstGeom prst="rect">
              <a:avLst/>
            </a:prstGeom>
          </p:spPr>
          <p:txBody>
            <a:bodyPr wrap="square">
              <a:spAutoFit/>
            </a:bodyPr>
            <a:lstStyle/>
            <a:p>
              <a:pPr eaLnBrk="1" hangingPunct="1"/>
              <a:r>
                <a:rPr lang="zh-CN" altLang="en-US" sz="800" dirty="0">
                  <a:solidFill>
                    <a:schemeClr val="bg1">
                      <a:lumMod val="75000"/>
                    </a:schemeClr>
                  </a:solidFill>
                  <a:latin typeface="微软雅黑" panose="020B0503020204020204" pitchFamily="34" charset="-122"/>
                  <a:ea typeface="微软雅黑" panose="020B0503020204020204" pitchFamily="34" charset="-122"/>
                </a:rPr>
                <a:t>请添加文</a:t>
              </a:r>
              <a:r>
                <a:rPr lang="zh-CN" altLang="en-US" sz="800" dirty="0" smtClean="0">
                  <a:solidFill>
                    <a:schemeClr val="bg1">
                      <a:lumMod val="75000"/>
                    </a:schemeClr>
                  </a:solidFill>
                  <a:latin typeface="微软雅黑" panose="020B0503020204020204" pitchFamily="34" charset="-122"/>
                  <a:ea typeface="微软雅黑" panose="020B0503020204020204" pitchFamily="34" charset="-122"/>
                </a:rPr>
                <a:t>字</a:t>
              </a:r>
              <a:r>
                <a:rPr lang="zh-CN" altLang="en-US" sz="800" dirty="0">
                  <a:solidFill>
                    <a:schemeClr val="bg1">
                      <a:lumMod val="75000"/>
                    </a:schemeClr>
                  </a:solidFill>
                  <a:latin typeface="微软雅黑" panose="020B0503020204020204" pitchFamily="34" charset="-122"/>
                  <a:ea typeface="微软雅黑" panose="020B0503020204020204" pitchFamily="34" charset="-122"/>
                </a:rPr>
                <a:t>请添加文</a:t>
              </a:r>
              <a:r>
                <a:rPr lang="zh-CN" altLang="en-US" sz="800" dirty="0" smtClean="0">
                  <a:solidFill>
                    <a:schemeClr val="bg1">
                      <a:lumMod val="75000"/>
                    </a:schemeClr>
                  </a:solidFill>
                  <a:latin typeface="微软雅黑" panose="020B0503020204020204" pitchFamily="34" charset="-122"/>
                  <a:ea typeface="微软雅黑" panose="020B0503020204020204" pitchFamily="34" charset="-122"/>
                </a:rPr>
                <a:t>字请</a:t>
              </a:r>
              <a:r>
                <a:rPr lang="zh-CN" altLang="en-US" sz="800" dirty="0">
                  <a:solidFill>
                    <a:schemeClr val="bg1">
                      <a:lumMod val="75000"/>
                    </a:schemeClr>
                  </a:solidFill>
                  <a:latin typeface="微软雅黑" panose="020B0503020204020204" pitchFamily="34" charset="-122"/>
                  <a:ea typeface="微软雅黑" panose="020B0503020204020204" pitchFamily="34" charset="-122"/>
                </a:rPr>
                <a:t>添加文</a:t>
              </a:r>
              <a:r>
                <a:rPr lang="zh-CN" altLang="en-US" sz="800" dirty="0" smtClean="0">
                  <a:solidFill>
                    <a:schemeClr val="bg1">
                      <a:lumMod val="75000"/>
                    </a:schemeClr>
                  </a:solidFill>
                  <a:latin typeface="微软雅黑" panose="020B0503020204020204" pitchFamily="34" charset="-122"/>
                  <a:ea typeface="微软雅黑" panose="020B0503020204020204" pitchFamily="34" charset="-122"/>
                </a:rPr>
                <a:t>字请</a:t>
              </a:r>
              <a:r>
                <a:rPr lang="zh-CN" altLang="en-US" sz="800" dirty="0">
                  <a:solidFill>
                    <a:schemeClr val="bg1">
                      <a:lumMod val="75000"/>
                    </a:schemeClr>
                  </a:solidFill>
                  <a:latin typeface="微软雅黑" panose="020B0503020204020204" pitchFamily="34" charset="-122"/>
                  <a:ea typeface="微软雅黑" panose="020B0503020204020204" pitchFamily="34" charset="-122"/>
                </a:rPr>
                <a:t>添加文</a:t>
              </a:r>
              <a:r>
                <a:rPr lang="zh-CN" altLang="en-US" sz="800" dirty="0" smtClean="0">
                  <a:solidFill>
                    <a:schemeClr val="bg1">
                      <a:lumMod val="75000"/>
                    </a:schemeClr>
                  </a:solidFill>
                  <a:latin typeface="微软雅黑" panose="020B0503020204020204" pitchFamily="34" charset="-122"/>
                  <a:ea typeface="微软雅黑" panose="020B0503020204020204" pitchFamily="34" charset="-122"/>
                </a:rPr>
                <a:t>字请</a:t>
              </a:r>
              <a:r>
                <a:rPr lang="zh-CN" altLang="en-US" sz="800" dirty="0">
                  <a:solidFill>
                    <a:schemeClr val="bg1">
                      <a:lumMod val="75000"/>
                    </a:schemeClr>
                  </a:solidFill>
                  <a:latin typeface="微软雅黑" panose="020B0503020204020204" pitchFamily="34" charset="-122"/>
                  <a:ea typeface="微软雅黑" panose="020B0503020204020204" pitchFamily="34" charset="-122"/>
                </a:rPr>
                <a:t>添加文</a:t>
              </a:r>
              <a:r>
                <a:rPr lang="zh-CN" altLang="en-US" sz="800" dirty="0" smtClean="0">
                  <a:solidFill>
                    <a:schemeClr val="bg1">
                      <a:lumMod val="75000"/>
                    </a:schemeClr>
                  </a:solidFill>
                  <a:latin typeface="微软雅黑" panose="020B0503020204020204" pitchFamily="34" charset="-122"/>
                  <a:ea typeface="微软雅黑" panose="020B0503020204020204" pitchFamily="34" charset="-122"/>
                </a:rPr>
                <a:t>字请</a:t>
              </a:r>
              <a:r>
                <a:rPr lang="zh-CN" altLang="en-US" sz="800" dirty="0">
                  <a:solidFill>
                    <a:schemeClr val="bg1">
                      <a:lumMod val="75000"/>
                    </a:schemeClr>
                  </a:solidFill>
                  <a:latin typeface="微软雅黑" panose="020B0503020204020204" pitchFamily="34" charset="-122"/>
                  <a:ea typeface="微软雅黑" panose="020B0503020204020204" pitchFamily="34" charset="-122"/>
                </a:rPr>
                <a:t>添加文</a:t>
              </a:r>
              <a:r>
                <a:rPr lang="zh-CN" altLang="en-US" sz="800" dirty="0" smtClean="0">
                  <a:solidFill>
                    <a:schemeClr val="bg1">
                      <a:lumMod val="75000"/>
                    </a:schemeClr>
                  </a:solidFill>
                  <a:latin typeface="微软雅黑" panose="020B0503020204020204" pitchFamily="34" charset="-122"/>
                  <a:ea typeface="微软雅黑" panose="020B0503020204020204" pitchFamily="34" charset="-122"/>
                </a:rPr>
                <a:t>字请</a:t>
              </a:r>
              <a:r>
                <a:rPr lang="zh-CN" altLang="en-US" sz="800" dirty="0">
                  <a:solidFill>
                    <a:schemeClr val="bg1">
                      <a:lumMod val="75000"/>
                    </a:schemeClr>
                  </a:solidFill>
                  <a:latin typeface="微软雅黑" panose="020B0503020204020204" pitchFamily="34" charset="-122"/>
                  <a:ea typeface="微软雅黑" panose="020B0503020204020204" pitchFamily="34" charset="-122"/>
                </a:rPr>
                <a:t>添加文字请</a:t>
              </a:r>
              <a:r>
                <a:rPr lang="zh-CN" altLang="en-US" sz="800" dirty="0" smtClean="0">
                  <a:solidFill>
                    <a:schemeClr val="bg1">
                      <a:lumMod val="75000"/>
                    </a:schemeClr>
                  </a:solidFill>
                  <a:latin typeface="微软雅黑" panose="020B0503020204020204" pitchFamily="34" charset="-122"/>
                  <a:ea typeface="微软雅黑" panose="020B0503020204020204" pitchFamily="34" charset="-122"/>
                </a:rPr>
                <a:t>添加</a:t>
              </a:r>
              <a:endParaRPr lang="zh-CN" altLang="en-US" sz="800" dirty="0">
                <a:solidFill>
                  <a:schemeClr val="bg1">
                    <a:lumMod val="75000"/>
                  </a:schemeClr>
                </a:solidFill>
                <a:latin typeface="微软雅黑" panose="020B0503020204020204" pitchFamily="34" charset="-122"/>
                <a:ea typeface="微软雅黑" panose="020B0503020204020204" pitchFamily="34" charset="-122"/>
              </a:endParaRPr>
            </a:p>
          </p:txBody>
        </p:sp>
      </p:grpSp>
      <p:grpSp>
        <p:nvGrpSpPr>
          <p:cNvPr id="15" name="组合 14"/>
          <p:cNvGrpSpPr/>
          <p:nvPr/>
        </p:nvGrpSpPr>
        <p:grpSpPr>
          <a:xfrm>
            <a:off x="5531123" y="1487985"/>
            <a:ext cx="2520175" cy="630777"/>
            <a:chOff x="5531123" y="1487985"/>
            <a:chExt cx="2520175" cy="630777"/>
          </a:xfrm>
        </p:grpSpPr>
        <p:sp>
          <p:nvSpPr>
            <p:cNvPr id="91" name="文本框 21"/>
            <p:cNvSpPr txBox="1">
              <a:spLocks noChangeArrowheads="1"/>
            </p:cNvSpPr>
            <p:nvPr/>
          </p:nvSpPr>
          <p:spPr bwMode="auto">
            <a:xfrm>
              <a:off x="5531123" y="1487985"/>
              <a:ext cx="1705062" cy="338554"/>
            </a:xfrm>
            <a:prstGeom prst="rect">
              <a:avLst/>
            </a:prstGeom>
            <a:noFill/>
            <a:ln>
              <a:noFill/>
            </a:ln>
            <a:effectLst>
              <a:outerShdw blurRad="800100" dist="50800" dir="16560000" sx="197000" sy="197000" algn="tl" rotWithShape="0">
                <a:prstClr val="black">
                  <a:alpha val="0"/>
                </a:prstClr>
              </a:outerShdw>
            </a:effectLst>
          </p:spPr>
          <p:txBody>
            <a:bodyPr wrap="square">
              <a:spAutoFit/>
            </a:bodyPr>
            <a:lstStyle>
              <a:defPPr>
                <a:defRPr lang="zh-CN"/>
              </a:defPPr>
              <a:lvl1pPr algn="ctr" eaLnBrk="1" hangingPunct="1">
                <a:buFont typeface="Arial" panose="020B0604020202020204" pitchFamily="34" charset="0"/>
                <a:buNone/>
                <a:defRPr sz="5400">
                  <a:gradFill flip="none" rotWithShape="1">
                    <a:gsLst>
                      <a:gs pos="51000">
                        <a:schemeClr val="bg1"/>
                      </a:gs>
                      <a:gs pos="94495">
                        <a:schemeClr val="bg1">
                          <a:lumMod val="50000"/>
                        </a:schemeClr>
                      </a:gs>
                      <a:gs pos="58000">
                        <a:schemeClr val="accent3">
                          <a:lumMod val="75000"/>
                        </a:schemeClr>
                      </a:gs>
                      <a:gs pos="0">
                        <a:schemeClr val="bg1">
                          <a:lumMod val="85000"/>
                        </a:schemeClr>
                      </a:gs>
                    </a:gsLst>
                    <a:lin ang="6600000" scaled="0"/>
                    <a:tileRect/>
                  </a:gradFill>
                  <a:effectLst>
                    <a:outerShdw blurRad="50800" dist="76200" dir="6000000" sx="98000" sy="98000" algn="tl" rotWithShape="0">
                      <a:prstClr val="black">
                        <a:alpha val="23000"/>
                      </a:prstClr>
                    </a:outerShdw>
                  </a:effectLst>
                  <a:latin typeface="方正兰亭粗黑_GBK" panose="02000000000000000000" pitchFamily="2" charset="-122"/>
                  <a:ea typeface="方正兰亭粗黑_GBK" panose="02000000000000000000" pitchFamily="2" charset="-122"/>
                </a:defRPr>
              </a:lvl1pPr>
              <a:lvl2pPr marL="742950" indent="-285750">
                <a:spcBef>
                  <a:spcPct val="20000"/>
                </a:spcBef>
                <a:buFont typeface="Arial" panose="020B0604020202020204" pitchFamily="34" charset="0"/>
                <a:buChar char="–"/>
                <a:defRPr sz="2800">
                  <a:latin typeface="Calibri" panose="020F0502020204030204" pitchFamily="34" charset="0"/>
                </a:defRPr>
              </a:lvl2pPr>
              <a:lvl3pPr marL="1143000" indent="-228600">
                <a:spcBef>
                  <a:spcPct val="20000"/>
                </a:spcBef>
                <a:buFont typeface="Arial" panose="020B0604020202020204" pitchFamily="34" charset="0"/>
                <a:buChar char="•"/>
                <a:defRPr sz="2400">
                  <a:latin typeface="Calibri" panose="020F0502020204030204" pitchFamily="34" charset="0"/>
                </a:defRPr>
              </a:lvl3pPr>
              <a:lvl4pPr marL="1600200" indent="-228600">
                <a:spcBef>
                  <a:spcPct val="20000"/>
                </a:spcBef>
                <a:buFont typeface="Arial" panose="020B0604020202020204" pitchFamily="34" charset="0"/>
                <a:buChar char="–"/>
                <a:defRPr sz="2000">
                  <a:latin typeface="Calibri" panose="020F0502020204030204" pitchFamily="34" charset="0"/>
                </a:defRPr>
              </a:lvl4pPr>
              <a:lvl5pPr marL="2057400" indent="-228600">
                <a:spcBef>
                  <a:spcPct val="20000"/>
                </a:spcBef>
                <a:buFont typeface="Arial" panose="020B0604020202020204" pitchFamily="34" charset="0"/>
                <a:buChar char="»"/>
                <a:defRPr sz="2000">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9pPr>
            </a:lstStyle>
            <a:p>
              <a:pPr algn="l"/>
              <a:r>
                <a:rPr lang="zh-CN" altLang="en-US" sz="1600" dirty="0" smtClean="0">
                  <a:solidFill>
                    <a:srgbClr val="9BC742"/>
                  </a:solidFill>
                  <a:effectLst/>
                </a:rPr>
                <a:t>点击添加标题</a:t>
              </a:r>
              <a:endParaRPr lang="zh-CN" altLang="en-US" sz="1600" dirty="0">
                <a:solidFill>
                  <a:srgbClr val="9BC742"/>
                </a:solidFill>
                <a:effectLst/>
              </a:endParaRPr>
            </a:p>
          </p:txBody>
        </p:sp>
        <p:sp>
          <p:nvSpPr>
            <p:cNvPr id="92" name="矩形 91"/>
            <p:cNvSpPr/>
            <p:nvPr/>
          </p:nvSpPr>
          <p:spPr>
            <a:xfrm>
              <a:off x="5531123" y="1780208"/>
              <a:ext cx="2520175" cy="338554"/>
            </a:xfrm>
            <a:prstGeom prst="rect">
              <a:avLst/>
            </a:prstGeom>
          </p:spPr>
          <p:txBody>
            <a:bodyPr wrap="square">
              <a:spAutoFit/>
            </a:bodyPr>
            <a:lstStyle/>
            <a:p>
              <a:pPr eaLnBrk="1" hangingPunct="1"/>
              <a:r>
                <a:rPr lang="zh-CN" altLang="en-US" sz="800" dirty="0">
                  <a:solidFill>
                    <a:schemeClr val="bg1">
                      <a:lumMod val="75000"/>
                    </a:schemeClr>
                  </a:solidFill>
                  <a:latin typeface="微软雅黑" panose="020B0503020204020204" pitchFamily="34" charset="-122"/>
                  <a:ea typeface="微软雅黑" panose="020B0503020204020204" pitchFamily="34" charset="-122"/>
                </a:rPr>
                <a:t>请添加文</a:t>
              </a:r>
              <a:r>
                <a:rPr lang="zh-CN" altLang="en-US" sz="800" dirty="0" smtClean="0">
                  <a:solidFill>
                    <a:schemeClr val="bg1">
                      <a:lumMod val="75000"/>
                    </a:schemeClr>
                  </a:solidFill>
                  <a:latin typeface="微软雅黑" panose="020B0503020204020204" pitchFamily="34" charset="-122"/>
                  <a:ea typeface="微软雅黑" panose="020B0503020204020204" pitchFamily="34" charset="-122"/>
                </a:rPr>
                <a:t>字</a:t>
              </a:r>
              <a:r>
                <a:rPr lang="zh-CN" altLang="en-US" sz="800" dirty="0">
                  <a:solidFill>
                    <a:schemeClr val="bg1">
                      <a:lumMod val="75000"/>
                    </a:schemeClr>
                  </a:solidFill>
                  <a:latin typeface="微软雅黑" panose="020B0503020204020204" pitchFamily="34" charset="-122"/>
                  <a:ea typeface="微软雅黑" panose="020B0503020204020204" pitchFamily="34" charset="-122"/>
                </a:rPr>
                <a:t>请添加文</a:t>
              </a:r>
              <a:r>
                <a:rPr lang="zh-CN" altLang="en-US" sz="800" dirty="0" smtClean="0">
                  <a:solidFill>
                    <a:schemeClr val="bg1">
                      <a:lumMod val="75000"/>
                    </a:schemeClr>
                  </a:solidFill>
                  <a:latin typeface="微软雅黑" panose="020B0503020204020204" pitchFamily="34" charset="-122"/>
                  <a:ea typeface="微软雅黑" panose="020B0503020204020204" pitchFamily="34" charset="-122"/>
                </a:rPr>
                <a:t>字请</a:t>
              </a:r>
              <a:r>
                <a:rPr lang="zh-CN" altLang="en-US" sz="800" dirty="0">
                  <a:solidFill>
                    <a:schemeClr val="bg1">
                      <a:lumMod val="75000"/>
                    </a:schemeClr>
                  </a:solidFill>
                  <a:latin typeface="微软雅黑" panose="020B0503020204020204" pitchFamily="34" charset="-122"/>
                  <a:ea typeface="微软雅黑" panose="020B0503020204020204" pitchFamily="34" charset="-122"/>
                </a:rPr>
                <a:t>添加文</a:t>
              </a:r>
              <a:r>
                <a:rPr lang="zh-CN" altLang="en-US" sz="800" dirty="0" smtClean="0">
                  <a:solidFill>
                    <a:schemeClr val="bg1">
                      <a:lumMod val="75000"/>
                    </a:schemeClr>
                  </a:solidFill>
                  <a:latin typeface="微软雅黑" panose="020B0503020204020204" pitchFamily="34" charset="-122"/>
                  <a:ea typeface="微软雅黑" panose="020B0503020204020204" pitchFamily="34" charset="-122"/>
                </a:rPr>
                <a:t>字请</a:t>
              </a:r>
              <a:r>
                <a:rPr lang="zh-CN" altLang="en-US" sz="800" dirty="0">
                  <a:solidFill>
                    <a:schemeClr val="bg1">
                      <a:lumMod val="75000"/>
                    </a:schemeClr>
                  </a:solidFill>
                  <a:latin typeface="微软雅黑" panose="020B0503020204020204" pitchFamily="34" charset="-122"/>
                  <a:ea typeface="微软雅黑" panose="020B0503020204020204" pitchFamily="34" charset="-122"/>
                </a:rPr>
                <a:t>添加文</a:t>
              </a:r>
              <a:r>
                <a:rPr lang="zh-CN" altLang="en-US" sz="800" dirty="0" smtClean="0">
                  <a:solidFill>
                    <a:schemeClr val="bg1">
                      <a:lumMod val="75000"/>
                    </a:schemeClr>
                  </a:solidFill>
                  <a:latin typeface="微软雅黑" panose="020B0503020204020204" pitchFamily="34" charset="-122"/>
                  <a:ea typeface="微软雅黑" panose="020B0503020204020204" pitchFamily="34" charset="-122"/>
                </a:rPr>
                <a:t>字请</a:t>
              </a:r>
              <a:r>
                <a:rPr lang="zh-CN" altLang="en-US" sz="800" dirty="0">
                  <a:solidFill>
                    <a:schemeClr val="bg1">
                      <a:lumMod val="75000"/>
                    </a:schemeClr>
                  </a:solidFill>
                  <a:latin typeface="微软雅黑" panose="020B0503020204020204" pitchFamily="34" charset="-122"/>
                  <a:ea typeface="微软雅黑" panose="020B0503020204020204" pitchFamily="34" charset="-122"/>
                </a:rPr>
                <a:t>添加文</a:t>
              </a:r>
              <a:r>
                <a:rPr lang="zh-CN" altLang="en-US" sz="800" dirty="0" smtClean="0">
                  <a:solidFill>
                    <a:schemeClr val="bg1">
                      <a:lumMod val="75000"/>
                    </a:schemeClr>
                  </a:solidFill>
                  <a:latin typeface="微软雅黑" panose="020B0503020204020204" pitchFamily="34" charset="-122"/>
                  <a:ea typeface="微软雅黑" panose="020B0503020204020204" pitchFamily="34" charset="-122"/>
                </a:rPr>
                <a:t>字请</a:t>
              </a:r>
              <a:r>
                <a:rPr lang="zh-CN" altLang="en-US" sz="800" dirty="0">
                  <a:solidFill>
                    <a:schemeClr val="bg1">
                      <a:lumMod val="75000"/>
                    </a:schemeClr>
                  </a:solidFill>
                  <a:latin typeface="微软雅黑" panose="020B0503020204020204" pitchFamily="34" charset="-122"/>
                  <a:ea typeface="微软雅黑" panose="020B0503020204020204" pitchFamily="34" charset="-122"/>
                </a:rPr>
                <a:t>添加文</a:t>
              </a:r>
              <a:r>
                <a:rPr lang="zh-CN" altLang="en-US" sz="800" dirty="0" smtClean="0">
                  <a:solidFill>
                    <a:schemeClr val="bg1">
                      <a:lumMod val="75000"/>
                    </a:schemeClr>
                  </a:solidFill>
                  <a:latin typeface="微软雅黑" panose="020B0503020204020204" pitchFamily="34" charset="-122"/>
                  <a:ea typeface="微软雅黑" panose="020B0503020204020204" pitchFamily="34" charset="-122"/>
                </a:rPr>
                <a:t>字请</a:t>
              </a:r>
              <a:r>
                <a:rPr lang="zh-CN" altLang="en-US" sz="800" dirty="0">
                  <a:solidFill>
                    <a:schemeClr val="bg1">
                      <a:lumMod val="75000"/>
                    </a:schemeClr>
                  </a:solidFill>
                  <a:latin typeface="微软雅黑" panose="020B0503020204020204" pitchFamily="34" charset="-122"/>
                  <a:ea typeface="微软雅黑" panose="020B0503020204020204" pitchFamily="34" charset="-122"/>
                </a:rPr>
                <a:t>添加文字请</a:t>
              </a:r>
              <a:r>
                <a:rPr lang="zh-CN" altLang="en-US" sz="800" dirty="0" smtClean="0">
                  <a:solidFill>
                    <a:schemeClr val="bg1">
                      <a:lumMod val="75000"/>
                    </a:schemeClr>
                  </a:solidFill>
                  <a:latin typeface="微软雅黑" panose="020B0503020204020204" pitchFamily="34" charset="-122"/>
                  <a:ea typeface="微软雅黑" panose="020B0503020204020204" pitchFamily="34" charset="-122"/>
                </a:rPr>
                <a:t>添加</a:t>
              </a:r>
              <a:endParaRPr lang="zh-CN" altLang="en-US" sz="800" dirty="0">
                <a:solidFill>
                  <a:schemeClr val="bg1">
                    <a:lumMod val="75000"/>
                  </a:schemeClr>
                </a:solidFill>
                <a:latin typeface="微软雅黑" panose="020B0503020204020204" pitchFamily="34" charset="-122"/>
                <a:ea typeface="微软雅黑" panose="020B0503020204020204" pitchFamily="34" charset="-122"/>
              </a:endParaRPr>
            </a:p>
          </p:txBody>
        </p:sp>
      </p:grpSp>
      <p:grpSp>
        <p:nvGrpSpPr>
          <p:cNvPr id="16" name="组合 15"/>
          <p:cNvGrpSpPr/>
          <p:nvPr/>
        </p:nvGrpSpPr>
        <p:grpSpPr>
          <a:xfrm>
            <a:off x="5493705" y="2890427"/>
            <a:ext cx="2520175" cy="630777"/>
            <a:chOff x="5493705" y="2890427"/>
            <a:chExt cx="2520175" cy="630777"/>
          </a:xfrm>
        </p:grpSpPr>
        <p:sp>
          <p:nvSpPr>
            <p:cNvPr id="93" name="文本框 21"/>
            <p:cNvSpPr txBox="1">
              <a:spLocks noChangeArrowheads="1"/>
            </p:cNvSpPr>
            <p:nvPr/>
          </p:nvSpPr>
          <p:spPr bwMode="auto">
            <a:xfrm>
              <a:off x="5493705" y="2890427"/>
              <a:ext cx="1705062" cy="338554"/>
            </a:xfrm>
            <a:prstGeom prst="rect">
              <a:avLst/>
            </a:prstGeom>
            <a:noFill/>
            <a:ln>
              <a:noFill/>
            </a:ln>
            <a:effectLst>
              <a:outerShdw blurRad="800100" dist="50800" dir="16560000" sx="197000" sy="197000" algn="tl" rotWithShape="0">
                <a:prstClr val="black">
                  <a:alpha val="0"/>
                </a:prstClr>
              </a:outerShdw>
            </a:effectLst>
          </p:spPr>
          <p:txBody>
            <a:bodyPr wrap="square">
              <a:spAutoFit/>
            </a:bodyPr>
            <a:lstStyle>
              <a:defPPr>
                <a:defRPr lang="zh-CN"/>
              </a:defPPr>
              <a:lvl1pPr algn="ctr" eaLnBrk="1" hangingPunct="1">
                <a:buFont typeface="Arial" panose="020B0604020202020204" pitchFamily="34" charset="0"/>
                <a:buNone/>
                <a:defRPr sz="5400">
                  <a:gradFill flip="none" rotWithShape="1">
                    <a:gsLst>
                      <a:gs pos="51000">
                        <a:schemeClr val="bg1"/>
                      </a:gs>
                      <a:gs pos="94495">
                        <a:schemeClr val="bg1">
                          <a:lumMod val="50000"/>
                        </a:schemeClr>
                      </a:gs>
                      <a:gs pos="58000">
                        <a:schemeClr val="accent3">
                          <a:lumMod val="75000"/>
                        </a:schemeClr>
                      </a:gs>
                      <a:gs pos="0">
                        <a:schemeClr val="bg1">
                          <a:lumMod val="85000"/>
                        </a:schemeClr>
                      </a:gs>
                    </a:gsLst>
                    <a:lin ang="6600000" scaled="0"/>
                    <a:tileRect/>
                  </a:gradFill>
                  <a:effectLst>
                    <a:outerShdw blurRad="50800" dist="76200" dir="6000000" sx="98000" sy="98000" algn="tl" rotWithShape="0">
                      <a:prstClr val="black">
                        <a:alpha val="23000"/>
                      </a:prstClr>
                    </a:outerShdw>
                  </a:effectLst>
                  <a:latin typeface="方正兰亭粗黑_GBK" panose="02000000000000000000" pitchFamily="2" charset="-122"/>
                  <a:ea typeface="方正兰亭粗黑_GBK" panose="02000000000000000000" pitchFamily="2" charset="-122"/>
                </a:defRPr>
              </a:lvl1pPr>
              <a:lvl2pPr marL="742950" indent="-285750">
                <a:spcBef>
                  <a:spcPct val="20000"/>
                </a:spcBef>
                <a:buFont typeface="Arial" panose="020B0604020202020204" pitchFamily="34" charset="0"/>
                <a:buChar char="–"/>
                <a:defRPr sz="2800">
                  <a:latin typeface="Calibri" panose="020F0502020204030204" pitchFamily="34" charset="0"/>
                </a:defRPr>
              </a:lvl2pPr>
              <a:lvl3pPr marL="1143000" indent="-228600">
                <a:spcBef>
                  <a:spcPct val="20000"/>
                </a:spcBef>
                <a:buFont typeface="Arial" panose="020B0604020202020204" pitchFamily="34" charset="0"/>
                <a:buChar char="•"/>
                <a:defRPr sz="2400">
                  <a:latin typeface="Calibri" panose="020F0502020204030204" pitchFamily="34" charset="0"/>
                </a:defRPr>
              </a:lvl3pPr>
              <a:lvl4pPr marL="1600200" indent="-228600">
                <a:spcBef>
                  <a:spcPct val="20000"/>
                </a:spcBef>
                <a:buFont typeface="Arial" panose="020B0604020202020204" pitchFamily="34" charset="0"/>
                <a:buChar char="–"/>
                <a:defRPr sz="2000">
                  <a:latin typeface="Calibri" panose="020F0502020204030204" pitchFamily="34" charset="0"/>
                </a:defRPr>
              </a:lvl4pPr>
              <a:lvl5pPr marL="2057400" indent="-228600">
                <a:spcBef>
                  <a:spcPct val="20000"/>
                </a:spcBef>
                <a:buFont typeface="Arial" panose="020B0604020202020204" pitchFamily="34" charset="0"/>
                <a:buChar char="»"/>
                <a:defRPr sz="2000">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9pPr>
            </a:lstStyle>
            <a:p>
              <a:pPr algn="l"/>
              <a:r>
                <a:rPr lang="zh-CN" altLang="en-US" sz="1600" dirty="0" smtClean="0">
                  <a:solidFill>
                    <a:srgbClr val="9BC742"/>
                  </a:solidFill>
                  <a:effectLst/>
                </a:rPr>
                <a:t>点击添加标题</a:t>
              </a:r>
              <a:endParaRPr lang="zh-CN" altLang="en-US" sz="1600" dirty="0">
                <a:solidFill>
                  <a:srgbClr val="9BC742"/>
                </a:solidFill>
                <a:effectLst/>
              </a:endParaRPr>
            </a:p>
          </p:txBody>
        </p:sp>
        <p:sp>
          <p:nvSpPr>
            <p:cNvPr id="94" name="矩形 93"/>
            <p:cNvSpPr/>
            <p:nvPr/>
          </p:nvSpPr>
          <p:spPr>
            <a:xfrm>
              <a:off x="5493705" y="3182650"/>
              <a:ext cx="2520175" cy="338554"/>
            </a:xfrm>
            <a:prstGeom prst="rect">
              <a:avLst/>
            </a:prstGeom>
          </p:spPr>
          <p:txBody>
            <a:bodyPr wrap="square">
              <a:spAutoFit/>
            </a:bodyPr>
            <a:lstStyle/>
            <a:p>
              <a:pPr eaLnBrk="1" hangingPunct="1"/>
              <a:r>
                <a:rPr lang="zh-CN" altLang="en-US" sz="800" dirty="0">
                  <a:solidFill>
                    <a:schemeClr val="bg1">
                      <a:lumMod val="75000"/>
                    </a:schemeClr>
                  </a:solidFill>
                  <a:latin typeface="微软雅黑" panose="020B0503020204020204" pitchFamily="34" charset="-122"/>
                  <a:ea typeface="微软雅黑" panose="020B0503020204020204" pitchFamily="34" charset="-122"/>
                </a:rPr>
                <a:t>请添加文</a:t>
              </a:r>
              <a:r>
                <a:rPr lang="zh-CN" altLang="en-US" sz="800" dirty="0" smtClean="0">
                  <a:solidFill>
                    <a:schemeClr val="bg1">
                      <a:lumMod val="75000"/>
                    </a:schemeClr>
                  </a:solidFill>
                  <a:latin typeface="微软雅黑" panose="020B0503020204020204" pitchFamily="34" charset="-122"/>
                  <a:ea typeface="微软雅黑" panose="020B0503020204020204" pitchFamily="34" charset="-122"/>
                </a:rPr>
                <a:t>字</a:t>
              </a:r>
              <a:r>
                <a:rPr lang="zh-CN" altLang="en-US" sz="800" dirty="0">
                  <a:solidFill>
                    <a:schemeClr val="bg1">
                      <a:lumMod val="75000"/>
                    </a:schemeClr>
                  </a:solidFill>
                  <a:latin typeface="微软雅黑" panose="020B0503020204020204" pitchFamily="34" charset="-122"/>
                  <a:ea typeface="微软雅黑" panose="020B0503020204020204" pitchFamily="34" charset="-122"/>
                </a:rPr>
                <a:t>请添加文</a:t>
              </a:r>
              <a:r>
                <a:rPr lang="zh-CN" altLang="en-US" sz="800" dirty="0" smtClean="0">
                  <a:solidFill>
                    <a:schemeClr val="bg1">
                      <a:lumMod val="75000"/>
                    </a:schemeClr>
                  </a:solidFill>
                  <a:latin typeface="微软雅黑" panose="020B0503020204020204" pitchFamily="34" charset="-122"/>
                  <a:ea typeface="微软雅黑" panose="020B0503020204020204" pitchFamily="34" charset="-122"/>
                </a:rPr>
                <a:t>字请</a:t>
              </a:r>
              <a:r>
                <a:rPr lang="zh-CN" altLang="en-US" sz="800" dirty="0">
                  <a:solidFill>
                    <a:schemeClr val="bg1">
                      <a:lumMod val="75000"/>
                    </a:schemeClr>
                  </a:solidFill>
                  <a:latin typeface="微软雅黑" panose="020B0503020204020204" pitchFamily="34" charset="-122"/>
                  <a:ea typeface="微软雅黑" panose="020B0503020204020204" pitchFamily="34" charset="-122"/>
                </a:rPr>
                <a:t>添加文</a:t>
              </a:r>
              <a:r>
                <a:rPr lang="zh-CN" altLang="en-US" sz="800" dirty="0" smtClean="0">
                  <a:solidFill>
                    <a:schemeClr val="bg1">
                      <a:lumMod val="75000"/>
                    </a:schemeClr>
                  </a:solidFill>
                  <a:latin typeface="微软雅黑" panose="020B0503020204020204" pitchFamily="34" charset="-122"/>
                  <a:ea typeface="微软雅黑" panose="020B0503020204020204" pitchFamily="34" charset="-122"/>
                </a:rPr>
                <a:t>字请</a:t>
              </a:r>
              <a:r>
                <a:rPr lang="zh-CN" altLang="en-US" sz="800" dirty="0">
                  <a:solidFill>
                    <a:schemeClr val="bg1">
                      <a:lumMod val="75000"/>
                    </a:schemeClr>
                  </a:solidFill>
                  <a:latin typeface="微软雅黑" panose="020B0503020204020204" pitchFamily="34" charset="-122"/>
                  <a:ea typeface="微软雅黑" panose="020B0503020204020204" pitchFamily="34" charset="-122"/>
                </a:rPr>
                <a:t>添加文</a:t>
              </a:r>
              <a:r>
                <a:rPr lang="zh-CN" altLang="en-US" sz="800" dirty="0" smtClean="0">
                  <a:solidFill>
                    <a:schemeClr val="bg1">
                      <a:lumMod val="75000"/>
                    </a:schemeClr>
                  </a:solidFill>
                  <a:latin typeface="微软雅黑" panose="020B0503020204020204" pitchFamily="34" charset="-122"/>
                  <a:ea typeface="微软雅黑" panose="020B0503020204020204" pitchFamily="34" charset="-122"/>
                </a:rPr>
                <a:t>字请</a:t>
              </a:r>
              <a:r>
                <a:rPr lang="zh-CN" altLang="en-US" sz="800" dirty="0">
                  <a:solidFill>
                    <a:schemeClr val="bg1">
                      <a:lumMod val="75000"/>
                    </a:schemeClr>
                  </a:solidFill>
                  <a:latin typeface="微软雅黑" panose="020B0503020204020204" pitchFamily="34" charset="-122"/>
                  <a:ea typeface="微软雅黑" panose="020B0503020204020204" pitchFamily="34" charset="-122"/>
                </a:rPr>
                <a:t>添加文</a:t>
              </a:r>
              <a:r>
                <a:rPr lang="zh-CN" altLang="en-US" sz="800" dirty="0" smtClean="0">
                  <a:solidFill>
                    <a:schemeClr val="bg1">
                      <a:lumMod val="75000"/>
                    </a:schemeClr>
                  </a:solidFill>
                  <a:latin typeface="微软雅黑" panose="020B0503020204020204" pitchFamily="34" charset="-122"/>
                  <a:ea typeface="微软雅黑" panose="020B0503020204020204" pitchFamily="34" charset="-122"/>
                </a:rPr>
                <a:t>字请</a:t>
              </a:r>
              <a:r>
                <a:rPr lang="zh-CN" altLang="en-US" sz="800" dirty="0">
                  <a:solidFill>
                    <a:schemeClr val="bg1">
                      <a:lumMod val="75000"/>
                    </a:schemeClr>
                  </a:solidFill>
                  <a:latin typeface="微软雅黑" panose="020B0503020204020204" pitchFamily="34" charset="-122"/>
                  <a:ea typeface="微软雅黑" panose="020B0503020204020204" pitchFamily="34" charset="-122"/>
                </a:rPr>
                <a:t>添加文</a:t>
              </a:r>
              <a:r>
                <a:rPr lang="zh-CN" altLang="en-US" sz="800" dirty="0" smtClean="0">
                  <a:solidFill>
                    <a:schemeClr val="bg1">
                      <a:lumMod val="75000"/>
                    </a:schemeClr>
                  </a:solidFill>
                  <a:latin typeface="微软雅黑" panose="020B0503020204020204" pitchFamily="34" charset="-122"/>
                  <a:ea typeface="微软雅黑" panose="020B0503020204020204" pitchFamily="34" charset="-122"/>
                </a:rPr>
                <a:t>字请</a:t>
              </a:r>
              <a:r>
                <a:rPr lang="zh-CN" altLang="en-US" sz="800" dirty="0">
                  <a:solidFill>
                    <a:schemeClr val="bg1">
                      <a:lumMod val="75000"/>
                    </a:schemeClr>
                  </a:solidFill>
                  <a:latin typeface="微软雅黑" panose="020B0503020204020204" pitchFamily="34" charset="-122"/>
                  <a:ea typeface="微软雅黑" panose="020B0503020204020204" pitchFamily="34" charset="-122"/>
                </a:rPr>
                <a:t>添加文字请</a:t>
              </a:r>
              <a:r>
                <a:rPr lang="zh-CN" altLang="en-US" sz="800" dirty="0" smtClean="0">
                  <a:solidFill>
                    <a:schemeClr val="bg1">
                      <a:lumMod val="75000"/>
                    </a:schemeClr>
                  </a:solidFill>
                  <a:latin typeface="微软雅黑" panose="020B0503020204020204" pitchFamily="34" charset="-122"/>
                  <a:ea typeface="微软雅黑" panose="020B0503020204020204" pitchFamily="34" charset="-122"/>
                </a:rPr>
                <a:t>添加</a:t>
              </a:r>
              <a:endParaRPr lang="zh-CN" altLang="en-US" sz="800" dirty="0">
                <a:solidFill>
                  <a:schemeClr val="bg1">
                    <a:lumMod val="75000"/>
                  </a:schemeClr>
                </a:solidFill>
                <a:latin typeface="微软雅黑" panose="020B0503020204020204" pitchFamily="34" charset="-122"/>
                <a:ea typeface="微软雅黑" panose="020B0503020204020204" pitchFamily="34" charset="-122"/>
              </a:endParaRPr>
            </a:p>
          </p:txBody>
        </p:sp>
      </p:grpSp>
      <p:grpSp>
        <p:nvGrpSpPr>
          <p:cNvPr id="17" name="组合 16"/>
          <p:cNvGrpSpPr/>
          <p:nvPr/>
        </p:nvGrpSpPr>
        <p:grpSpPr>
          <a:xfrm>
            <a:off x="4678592" y="4000646"/>
            <a:ext cx="2520175" cy="630777"/>
            <a:chOff x="4678592" y="4000646"/>
            <a:chExt cx="2520175" cy="630777"/>
          </a:xfrm>
        </p:grpSpPr>
        <p:sp>
          <p:nvSpPr>
            <p:cNvPr id="95" name="文本框 21"/>
            <p:cNvSpPr txBox="1">
              <a:spLocks noChangeArrowheads="1"/>
            </p:cNvSpPr>
            <p:nvPr/>
          </p:nvSpPr>
          <p:spPr bwMode="auto">
            <a:xfrm>
              <a:off x="4678592" y="4000646"/>
              <a:ext cx="1705062" cy="338554"/>
            </a:xfrm>
            <a:prstGeom prst="rect">
              <a:avLst/>
            </a:prstGeom>
            <a:noFill/>
            <a:ln>
              <a:noFill/>
            </a:ln>
            <a:effectLst>
              <a:outerShdw blurRad="800100" dist="50800" dir="16560000" sx="197000" sy="197000" algn="tl" rotWithShape="0">
                <a:prstClr val="black">
                  <a:alpha val="0"/>
                </a:prstClr>
              </a:outerShdw>
            </a:effectLst>
          </p:spPr>
          <p:txBody>
            <a:bodyPr wrap="square">
              <a:spAutoFit/>
            </a:bodyPr>
            <a:lstStyle>
              <a:defPPr>
                <a:defRPr lang="zh-CN"/>
              </a:defPPr>
              <a:lvl1pPr algn="ctr" eaLnBrk="1" hangingPunct="1">
                <a:buFont typeface="Arial" panose="020B0604020202020204" pitchFamily="34" charset="0"/>
                <a:buNone/>
                <a:defRPr sz="5400">
                  <a:gradFill flip="none" rotWithShape="1">
                    <a:gsLst>
                      <a:gs pos="51000">
                        <a:schemeClr val="bg1"/>
                      </a:gs>
                      <a:gs pos="94495">
                        <a:schemeClr val="bg1">
                          <a:lumMod val="50000"/>
                        </a:schemeClr>
                      </a:gs>
                      <a:gs pos="58000">
                        <a:schemeClr val="accent3">
                          <a:lumMod val="75000"/>
                        </a:schemeClr>
                      </a:gs>
                      <a:gs pos="0">
                        <a:schemeClr val="bg1">
                          <a:lumMod val="85000"/>
                        </a:schemeClr>
                      </a:gs>
                    </a:gsLst>
                    <a:lin ang="6600000" scaled="0"/>
                    <a:tileRect/>
                  </a:gradFill>
                  <a:effectLst>
                    <a:outerShdw blurRad="50800" dist="76200" dir="6000000" sx="98000" sy="98000" algn="tl" rotWithShape="0">
                      <a:prstClr val="black">
                        <a:alpha val="23000"/>
                      </a:prstClr>
                    </a:outerShdw>
                  </a:effectLst>
                  <a:latin typeface="方正兰亭粗黑_GBK" panose="02000000000000000000" pitchFamily="2" charset="-122"/>
                  <a:ea typeface="方正兰亭粗黑_GBK" panose="02000000000000000000" pitchFamily="2" charset="-122"/>
                </a:defRPr>
              </a:lvl1pPr>
              <a:lvl2pPr marL="742950" indent="-285750">
                <a:spcBef>
                  <a:spcPct val="20000"/>
                </a:spcBef>
                <a:buFont typeface="Arial" panose="020B0604020202020204" pitchFamily="34" charset="0"/>
                <a:buChar char="–"/>
                <a:defRPr sz="2800">
                  <a:latin typeface="Calibri" panose="020F0502020204030204" pitchFamily="34" charset="0"/>
                </a:defRPr>
              </a:lvl2pPr>
              <a:lvl3pPr marL="1143000" indent="-228600">
                <a:spcBef>
                  <a:spcPct val="20000"/>
                </a:spcBef>
                <a:buFont typeface="Arial" panose="020B0604020202020204" pitchFamily="34" charset="0"/>
                <a:buChar char="•"/>
                <a:defRPr sz="2400">
                  <a:latin typeface="Calibri" panose="020F0502020204030204" pitchFamily="34" charset="0"/>
                </a:defRPr>
              </a:lvl3pPr>
              <a:lvl4pPr marL="1600200" indent="-228600">
                <a:spcBef>
                  <a:spcPct val="20000"/>
                </a:spcBef>
                <a:buFont typeface="Arial" panose="020B0604020202020204" pitchFamily="34" charset="0"/>
                <a:buChar char="–"/>
                <a:defRPr sz="2000">
                  <a:latin typeface="Calibri" panose="020F0502020204030204" pitchFamily="34" charset="0"/>
                </a:defRPr>
              </a:lvl4pPr>
              <a:lvl5pPr marL="2057400" indent="-228600">
                <a:spcBef>
                  <a:spcPct val="20000"/>
                </a:spcBef>
                <a:buFont typeface="Arial" panose="020B0604020202020204" pitchFamily="34" charset="0"/>
                <a:buChar char="»"/>
                <a:defRPr sz="2000">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9pPr>
            </a:lstStyle>
            <a:p>
              <a:pPr algn="l"/>
              <a:r>
                <a:rPr lang="zh-CN" altLang="en-US" sz="1600" dirty="0" smtClean="0">
                  <a:solidFill>
                    <a:srgbClr val="9BC742"/>
                  </a:solidFill>
                  <a:effectLst/>
                </a:rPr>
                <a:t>点击添加标题</a:t>
              </a:r>
              <a:endParaRPr lang="zh-CN" altLang="en-US" sz="1600" dirty="0">
                <a:solidFill>
                  <a:srgbClr val="9BC742"/>
                </a:solidFill>
                <a:effectLst/>
              </a:endParaRPr>
            </a:p>
          </p:txBody>
        </p:sp>
        <p:sp>
          <p:nvSpPr>
            <p:cNvPr id="96" name="矩形 95"/>
            <p:cNvSpPr/>
            <p:nvPr/>
          </p:nvSpPr>
          <p:spPr>
            <a:xfrm>
              <a:off x="4678592" y="4292869"/>
              <a:ext cx="2520175" cy="338554"/>
            </a:xfrm>
            <a:prstGeom prst="rect">
              <a:avLst/>
            </a:prstGeom>
          </p:spPr>
          <p:txBody>
            <a:bodyPr wrap="square">
              <a:spAutoFit/>
            </a:bodyPr>
            <a:lstStyle/>
            <a:p>
              <a:pPr eaLnBrk="1" hangingPunct="1"/>
              <a:r>
                <a:rPr lang="zh-CN" altLang="en-US" sz="800" dirty="0">
                  <a:solidFill>
                    <a:schemeClr val="bg1">
                      <a:lumMod val="75000"/>
                    </a:schemeClr>
                  </a:solidFill>
                  <a:latin typeface="微软雅黑" panose="020B0503020204020204" pitchFamily="34" charset="-122"/>
                  <a:ea typeface="微软雅黑" panose="020B0503020204020204" pitchFamily="34" charset="-122"/>
                </a:rPr>
                <a:t>请添加文</a:t>
              </a:r>
              <a:r>
                <a:rPr lang="zh-CN" altLang="en-US" sz="800" dirty="0" smtClean="0">
                  <a:solidFill>
                    <a:schemeClr val="bg1">
                      <a:lumMod val="75000"/>
                    </a:schemeClr>
                  </a:solidFill>
                  <a:latin typeface="微软雅黑" panose="020B0503020204020204" pitchFamily="34" charset="-122"/>
                  <a:ea typeface="微软雅黑" panose="020B0503020204020204" pitchFamily="34" charset="-122"/>
                </a:rPr>
                <a:t>字</a:t>
              </a:r>
              <a:r>
                <a:rPr lang="zh-CN" altLang="en-US" sz="800" dirty="0">
                  <a:solidFill>
                    <a:schemeClr val="bg1">
                      <a:lumMod val="75000"/>
                    </a:schemeClr>
                  </a:solidFill>
                  <a:latin typeface="微软雅黑" panose="020B0503020204020204" pitchFamily="34" charset="-122"/>
                  <a:ea typeface="微软雅黑" panose="020B0503020204020204" pitchFamily="34" charset="-122"/>
                </a:rPr>
                <a:t>请添加文</a:t>
              </a:r>
              <a:r>
                <a:rPr lang="zh-CN" altLang="en-US" sz="800" dirty="0" smtClean="0">
                  <a:solidFill>
                    <a:schemeClr val="bg1">
                      <a:lumMod val="75000"/>
                    </a:schemeClr>
                  </a:solidFill>
                  <a:latin typeface="微软雅黑" panose="020B0503020204020204" pitchFamily="34" charset="-122"/>
                  <a:ea typeface="微软雅黑" panose="020B0503020204020204" pitchFamily="34" charset="-122"/>
                </a:rPr>
                <a:t>字请</a:t>
              </a:r>
              <a:r>
                <a:rPr lang="zh-CN" altLang="en-US" sz="800" dirty="0">
                  <a:solidFill>
                    <a:schemeClr val="bg1">
                      <a:lumMod val="75000"/>
                    </a:schemeClr>
                  </a:solidFill>
                  <a:latin typeface="微软雅黑" panose="020B0503020204020204" pitchFamily="34" charset="-122"/>
                  <a:ea typeface="微软雅黑" panose="020B0503020204020204" pitchFamily="34" charset="-122"/>
                </a:rPr>
                <a:t>添加文</a:t>
              </a:r>
              <a:r>
                <a:rPr lang="zh-CN" altLang="en-US" sz="800" dirty="0" smtClean="0">
                  <a:solidFill>
                    <a:schemeClr val="bg1">
                      <a:lumMod val="75000"/>
                    </a:schemeClr>
                  </a:solidFill>
                  <a:latin typeface="微软雅黑" panose="020B0503020204020204" pitchFamily="34" charset="-122"/>
                  <a:ea typeface="微软雅黑" panose="020B0503020204020204" pitchFamily="34" charset="-122"/>
                </a:rPr>
                <a:t>字请</a:t>
              </a:r>
              <a:r>
                <a:rPr lang="zh-CN" altLang="en-US" sz="800" dirty="0">
                  <a:solidFill>
                    <a:schemeClr val="bg1">
                      <a:lumMod val="75000"/>
                    </a:schemeClr>
                  </a:solidFill>
                  <a:latin typeface="微软雅黑" panose="020B0503020204020204" pitchFamily="34" charset="-122"/>
                  <a:ea typeface="微软雅黑" panose="020B0503020204020204" pitchFamily="34" charset="-122"/>
                </a:rPr>
                <a:t>添加文</a:t>
              </a:r>
              <a:r>
                <a:rPr lang="zh-CN" altLang="en-US" sz="800" dirty="0" smtClean="0">
                  <a:solidFill>
                    <a:schemeClr val="bg1">
                      <a:lumMod val="75000"/>
                    </a:schemeClr>
                  </a:solidFill>
                  <a:latin typeface="微软雅黑" panose="020B0503020204020204" pitchFamily="34" charset="-122"/>
                  <a:ea typeface="微软雅黑" panose="020B0503020204020204" pitchFamily="34" charset="-122"/>
                </a:rPr>
                <a:t>字请</a:t>
              </a:r>
              <a:r>
                <a:rPr lang="zh-CN" altLang="en-US" sz="800" dirty="0">
                  <a:solidFill>
                    <a:schemeClr val="bg1">
                      <a:lumMod val="75000"/>
                    </a:schemeClr>
                  </a:solidFill>
                  <a:latin typeface="微软雅黑" panose="020B0503020204020204" pitchFamily="34" charset="-122"/>
                  <a:ea typeface="微软雅黑" panose="020B0503020204020204" pitchFamily="34" charset="-122"/>
                </a:rPr>
                <a:t>添加文</a:t>
              </a:r>
              <a:r>
                <a:rPr lang="zh-CN" altLang="en-US" sz="800" dirty="0" smtClean="0">
                  <a:solidFill>
                    <a:schemeClr val="bg1">
                      <a:lumMod val="75000"/>
                    </a:schemeClr>
                  </a:solidFill>
                  <a:latin typeface="微软雅黑" panose="020B0503020204020204" pitchFamily="34" charset="-122"/>
                  <a:ea typeface="微软雅黑" panose="020B0503020204020204" pitchFamily="34" charset="-122"/>
                </a:rPr>
                <a:t>字请</a:t>
              </a:r>
              <a:r>
                <a:rPr lang="zh-CN" altLang="en-US" sz="800" dirty="0">
                  <a:solidFill>
                    <a:schemeClr val="bg1">
                      <a:lumMod val="75000"/>
                    </a:schemeClr>
                  </a:solidFill>
                  <a:latin typeface="微软雅黑" panose="020B0503020204020204" pitchFamily="34" charset="-122"/>
                  <a:ea typeface="微软雅黑" panose="020B0503020204020204" pitchFamily="34" charset="-122"/>
                </a:rPr>
                <a:t>添加文</a:t>
              </a:r>
              <a:r>
                <a:rPr lang="zh-CN" altLang="en-US" sz="800" dirty="0" smtClean="0">
                  <a:solidFill>
                    <a:schemeClr val="bg1">
                      <a:lumMod val="75000"/>
                    </a:schemeClr>
                  </a:solidFill>
                  <a:latin typeface="微软雅黑" panose="020B0503020204020204" pitchFamily="34" charset="-122"/>
                  <a:ea typeface="微软雅黑" panose="020B0503020204020204" pitchFamily="34" charset="-122"/>
                </a:rPr>
                <a:t>字请</a:t>
              </a:r>
              <a:r>
                <a:rPr lang="zh-CN" altLang="en-US" sz="800" dirty="0">
                  <a:solidFill>
                    <a:schemeClr val="bg1">
                      <a:lumMod val="75000"/>
                    </a:schemeClr>
                  </a:solidFill>
                  <a:latin typeface="微软雅黑" panose="020B0503020204020204" pitchFamily="34" charset="-122"/>
                  <a:ea typeface="微软雅黑" panose="020B0503020204020204" pitchFamily="34" charset="-122"/>
                </a:rPr>
                <a:t>添加文字请</a:t>
              </a:r>
              <a:r>
                <a:rPr lang="zh-CN" altLang="en-US" sz="800" dirty="0" smtClean="0">
                  <a:solidFill>
                    <a:schemeClr val="bg1">
                      <a:lumMod val="75000"/>
                    </a:schemeClr>
                  </a:solidFill>
                  <a:latin typeface="微软雅黑" panose="020B0503020204020204" pitchFamily="34" charset="-122"/>
                  <a:ea typeface="微软雅黑" panose="020B0503020204020204" pitchFamily="34" charset="-122"/>
                </a:rPr>
                <a:t>添加</a:t>
              </a:r>
              <a:endParaRPr lang="zh-CN" altLang="en-US" sz="800" dirty="0">
                <a:solidFill>
                  <a:schemeClr val="bg1">
                    <a:lumMod val="75000"/>
                  </a:schemeClr>
                </a:solidFill>
                <a:latin typeface="微软雅黑" panose="020B0503020204020204" pitchFamily="34" charset="-122"/>
                <a:ea typeface="微软雅黑" panose="020B0503020204020204" pitchFamily="34" charset="-122"/>
              </a:endParaRPr>
            </a:p>
          </p:txBody>
        </p:sp>
      </p:grpSp>
      <p:sp>
        <p:nvSpPr>
          <p:cNvPr id="97" name="Freeform 15"/>
          <p:cNvSpPr>
            <a:spLocks noEditPoints="1" noChangeArrowheads="1"/>
          </p:cNvSpPr>
          <p:nvPr/>
        </p:nvSpPr>
        <p:spPr bwMode="auto">
          <a:xfrm>
            <a:off x="1169346" y="2118762"/>
            <a:ext cx="1204747" cy="737023"/>
          </a:xfrm>
          <a:custGeom>
            <a:avLst/>
            <a:gdLst>
              <a:gd name="T0" fmla="*/ 2147483646 w 108"/>
              <a:gd name="T1" fmla="*/ 2147483646 h 88"/>
              <a:gd name="T2" fmla="*/ 2147483646 w 108"/>
              <a:gd name="T3" fmla="*/ 2147483646 h 88"/>
              <a:gd name="T4" fmla="*/ 2147483646 w 108"/>
              <a:gd name="T5" fmla="*/ 2147483646 h 88"/>
              <a:gd name="T6" fmla="*/ 2147483646 w 108"/>
              <a:gd name="T7" fmla="*/ 0 h 88"/>
              <a:gd name="T8" fmla="*/ 2147483646 w 108"/>
              <a:gd name="T9" fmla="*/ 2147483646 h 88"/>
              <a:gd name="T10" fmla="*/ 2147483646 w 108"/>
              <a:gd name="T11" fmla="*/ 2147483646 h 88"/>
              <a:gd name="T12" fmla="*/ 2147483646 w 108"/>
              <a:gd name="T13" fmla="*/ 2147483646 h 88"/>
              <a:gd name="T14" fmla="*/ 2147483646 w 108"/>
              <a:gd name="T15" fmla="*/ 2147483646 h 88"/>
              <a:gd name="T16" fmla="*/ 2147483646 w 108"/>
              <a:gd name="T17" fmla="*/ 2147483646 h 88"/>
              <a:gd name="T18" fmla="*/ 0 w 108"/>
              <a:gd name="T19" fmla="*/ 2147483646 h 88"/>
              <a:gd name="T20" fmla="*/ 2147483646 w 108"/>
              <a:gd name="T21" fmla="*/ 2147483646 h 88"/>
              <a:gd name="T22" fmla="*/ 2147483646 w 108"/>
              <a:gd name="T23" fmla="*/ 2147483646 h 88"/>
              <a:gd name="T24" fmla="*/ 2147483646 w 108"/>
              <a:gd name="T25" fmla="*/ 2147483646 h 88"/>
              <a:gd name="T26" fmla="*/ 2147483646 w 108"/>
              <a:gd name="T27" fmla="*/ 2147483646 h 88"/>
              <a:gd name="T28" fmla="*/ 2147483646 w 108"/>
              <a:gd name="T29" fmla="*/ 2147483646 h 88"/>
              <a:gd name="T30" fmla="*/ 2147483646 w 108"/>
              <a:gd name="T31" fmla="*/ 2147483646 h 88"/>
              <a:gd name="T32" fmla="*/ 2147483646 w 108"/>
              <a:gd name="T33" fmla="*/ 0 h 88"/>
              <a:gd name="T34" fmla="*/ 2147483646 w 108"/>
              <a:gd name="T35" fmla="*/ 2147483646 h 88"/>
              <a:gd name="T36" fmla="*/ 2147483646 w 108"/>
              <a:gd name="T37" fmla="*/ 2147483646 h 88"/>
              <a:gd name="T38" fmla="*/ 2147483646 w 108"/>
              <a:gd name="T39" fmla="*/ 2147483646 h 88"/>
              <a:gd name="T40" fmla="*/ 2147483646 w 108"/>
              <a:gd name="T41" fmla="*/ 2147483646 h 88"/>
              <a:gd name="T42" fmla="*/ 2147483646 w 108"/>
              <a:gd name="T43" fmla="*/ 2147483646 h 88"/>
              <a:gd name="T44" fmla="*/ 2147483646 w 108"/>
              <a:gd name="T45" fmla="*/ 2147483646 h 88"/>
              <a:gd name="T46" fmla="*/ 2147483646 w 108"/>
              <a:gd name="T47" fmla="*/ 2147483646 h 88"/>
              <a:gd name="T48" fmla="*/ 2147483646 w 108"/>
              <a:gd name="T49" fmla="*/ 2147483646 h 88"/>
              <a:gd name="T50" fmla="*/ 2147483646 w 108"/>
              <a:gd name="T51" fmla="*/ 2147483646 h 88"/>
              <a:gd name="T52" fmla="*/ 2147483646 w 108"/>
              <a:gd name="T53" fmla="*/ 2147483646 h 88"/>
              <a:gd name="T54" fmla="*/ 2147483646 w 108"/>
              <a:gd name="T55" fmla="*/ 2147483646 h 88"/>
              <a:gd name="T56" fmla="*/ 2147483646 w 108"/>
              <a:gd name="T57" fmla="*/ 2147483646 h 88"/>
              <a:gd name="T58" fmla="*/ 2147483646 w 108"/>
              <a:gd name="T59" fmla="*/ 2147483646 h 88"/>
              <a:gd name="T60" fmla="*/ 2147483646 w 108"/>
              <a:gd name="T61" fmla="*/ 2147483646 h 88"/>
              <a:gd name="T62" fmla="*/ 2147483646 w 108"/>
              <a:gd name="T63" fmla="*/ 2147483646 h 88"/>
              <a:gd name="T64" fmla="*/ 2147483646 w 108"/>
              <a:gd name="T65" fmla="*/ 2147483646 h 88"/>
              <a:gd name="T66" fmla="*/ 2147483646 w 108"/>
              <a:gd name="T67" fmla="*/ 2147483646 h 88"/>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108"/>
              <a:gd name="T103" fmla="*/ 0 h 88"/>
              <a:gd name="T104" fmla="*/ 108 w 108"/>
              <a:gd name="T105" fmla="*/ 88 h 88"/>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108" h="88">
                <a:moveTo>
                  <a:pt x="79" y="88"/>
                </a:moveTo>
                <a:cubicBezTo>
                  <a:pt x="86" y="88"/>
                  <a:pt x="86" y="88"/>
                  <a:pt x="86" y="88"/>
                </a:cubicBezTo>
                <a:cubicBezTo>
                  <a:pt x="86" y="43"/>
                  <a:pt x="86" y="43"/>
                  <a:pt x="86" y="43"/>
                </a:cubicBezTo>
                <a:cubicBezTo>
                  <a:pt x="83" y="44"/>
                  <a:pt x="83" y="44"/>
                  <a:pt x="83" y="44"/>
                </a:cubicBezTo>
                <a:cubicBezTo>
                  <a:pt x="82" y="69"/>
                  <a:pt x="82" y="69"/>
                  <a:pt x="82" y="69"/>
                </a:cubicBezTo>
                <a:cubicBezTo>
                  <a:pt x="79" y="70"/>
                  <a:pt x="79" y="70"/>
                  <a:pt x="79" y="70"/>
                </a:cubicBezTo>
                <a:cubicBezTo>
                  <a:pt x="79" y="88"/>
                  <a:pt x="79" y="88"/>
                  <a:pt x="79" y="88"/>
                </a:cubicBezTo>
                <a:close/>
                <a:moveTo>
                  <a:pt x="108" y="0"/>
                </a:moveTo>
                <a:cubicBezTo>
                  <a:pt x="100" y="16"/>
                  <a:pt x="100" y="16"/>
                  <a:pt x="100" y="16"/>
                </a:cubicBezTo>
                <a:cubicBezTo>
                  <a:pt x="91" y="33"/>
                  <a:pt x="91" y="33"/>
                  <a:pt x="91" y="33"/>
                </a:cubicBezTo>
                <a:cubicBezTo>
                  <a:pt x="84" y="22"/>
                  <a:pt x="84" y="22"/>
                  <a:pt x="84" y="22"/>
                </a:cubicBezTo>
                <a:cubicBezTo>
                  <a:pt x="80" y="24"/>
                  <a:pt x="80" y="24"/>
                  <a:pt x="80" y="24"/>
                </a:cubicBezTo>
                <a:cubicBezTo>
                  <a:pt x="77" y="63"/>
                  <a:pt x="77" y="63"/>
                  <a:pt x="77" y="63"/>
                </a:cubicBezTo>
                <a:cubicBezTo>
                  <a:pt x="67" y="67"/>
                  <a:pt x="67" y="67"/>
                  <a:pt x="67" y="67"/>
                </a:cubicBezTo>
                <a:cubicBezTo>
                  <a:pt x="47" y="49"/>
                  <a:pt x="47" y="49"/>
                  <a:pt x="47" y="49"/>
                </a:cubicBezTo>
                <a:cubicBezTo>
                  <a:pt x="36" y="72"/>
                  <a:pt x="36" y="72"/>
                  <a:pt x="36" y="72"/>
                </a:cubicBezTo>
                <a:cubicBezTo>
                  <a:pt x="25" y="73"/>
                  <a:pt x="25" y="73"/>
                  <a:pt x="25" y="73"/>
                </a:cubicBezTo>
                <a:cubicBezTo>
                  <a:pt x="19" y="62"/>
                  <a:pt x="19" y="62"/>
                  <a:pt x="19" y="62"/>
                </a:cubicBezTo>
                <a:cubicBezTo>
                  <a:pt x="3" y="67"/>
                  <a:pt x="3" y="67"/>
                  <a:pt x="3" y="67"/>
                </a:cubicBezTo>
                <a:cubicBezTo>
                  <a:pt x="0" y="55"/>
                  <a:pt x="0" y="55"/>
                  <a:pt x="0" y="55"/>
                </a:cubicBezTo>
                <a:cubicBezTo>
                  <a:pt x="20" y="49"/>
                  <a:pt x="20" y="49"/>
                  <a:pt x="20" y="49"/>
                </a:cubicBezTo>
                <a:cubicBezTo>
                  <a:pt x="24" y="48"/>
                  <a:pt x="24" y="48"/>
                  <a:pt x="24" y="48"/>
                </a:cubicBezTo>
                <a:cubicBezTo>
                  <a:pt x="27" y="52"/>
                  <a:pt x="27" y="52"/>
                  <a:pt x="27" y="52"/>
                </a:cubicBezTo>
                <a:cubicBezTo>
                  <a:pt x="30" y="57"/>
                  <a:pt x="30" y="57"/>
                  <a:pt x="30" y="57"/>
                </a:cubicBezTo>
                <a:cubicBezTo>
                  <a:pt x="39" y="36"/>
                  <a:pt x="39" y="36"/>
                  <a:pt x="39" y="36"/>
                </a:cubicBezTo>
                <a:cubicBezTo>
                  <a:pt x="43" y="29"/>
                  <a:pt x="43" y="29"/>
                  <a:pt x="43" y="29"/>
                </a:cubicBezTo>
                <a:cubicBezTo>
                  <a:pt x="49" y="35"/>
                  <a:pt x="49" y="35"/>
                  <a:pt x="49" y="35"/>
                </a:cubicBezTo>
                <a:cubicBezTo>
                  <a:pt x="65" y="50"/>
                  <a:pt x="65" y="50"/>
                  <a:pt x="65" y="50"/>
                </a:cubicBezTo>
                <a:cubicBezTo>
                  <a:pt x="67" y="21"/>
                  <a:pt x="67" y="21"/>
                  <a:pt x="67" y="21"/>
                </a:cubicBezTo>
                <a:cubicBezTo>
                  <a:pt x="68" y="18"/>
                  <a:pt x="68" y="18"/>
                  <a:pt x="68" y="18"/>
                </a:cubicBezTo>
                <a:cubicBezTo>
                  <a:pt x="70" y="16"/>
                  <a:pt x="70" y="16"/>
                  <a:pt x="70" y="16"/>
                </a:cubicBezTo>
                <a:cubicBezTo>
                  <a:pt x="77" y="11"/>
                  <a:pt x="77" y="11"/>
                  <a:pt x="77" y="11"/>
                </a:cubicBezTo>
                <a:cubicBezTo>
                  <a:pt x="71" y="1"/>
                  <a:pt x="71" y="1"/>
                  <a:pt x="71" y="1"/>
                </a:cubicBezTo>
                <a:cubicBezTo>
                  <a:pt x="90" y="0"/>
                  <a:pt x="90" y="0"/>
                  <a:pt x="90" y="0"/>
                </a:cubicBezTo>
                <a:cubicBezTo>
                  <a:pt x="108" y="0"/>
                  <a:pt x="108" y="0"/>
                  <a:pt x="108" y="0"/>
                </a:cubicBezTo>
                <a:close/>
                <a:moveTo>
                  <a:pt x="22" y="88"/>
                </a:moveTo>
                <a:cubicBezTo>
                  <a:pt x="24" y="88"/>
                  <a:pt x="26" y="88"/>
                  <a:pt x="28" y="88"/>
                </a:cubicBezTo>
                <a:cubicBezTo>
                  <a:pt x="28" y="80"/>
                  <a:pt x="28" y="80"/>
                  <a:pt x="28" y="80"/>
                </a:cubicBezTo>
                <a:cubicBezTo>
                  <a:pt x="23" y="80"/>
                  <a:pt x="23" y="80"/>
                  <a:pt x="23" y="80"/>
                </a:cubicBezTo>
                <a:cubicBezTo>
                  <a:pt x="22" y="78"/>
                  <a:pt x="22" y="78"/>
                  <a:pt x="22" y="78"/>
                </a:cubicBezTo>
                <a:cubicBezTo>
                  <a:pt x="22" y="88"/>
                  <a:pt x="22" y="88"/>
                  <a:pt x="22" y="88"/>
                </a:cubicBezTo>
                <a:close/>
                <a:moveTo>
                  <a:pt x="10" y="88"/>
                </a:moveTo>
                <a:cubicBezTo>
                  <a:pt x="17" y="88"/>
                  <a:pt x="17" y="88"/>
                  <a:pt x="17" y="88"/>
                </a:cubicBezTo>
                <a:cubicBezTo>
                  <a:pt x="17" y="71"/>
                  <a:pt x="17" y="71"/>
                  <a:pt x="17" y="71"/>
                </a:cubicBezTo>
                <a:cubicBezTo>
                  <a:pt x="17" y="70"/>
                  <a:pt x="17" y="70"/>
                  <a:pt x="17" y="70"/>
                </a:cubicBezTo>
                <a:cubicBezTo>
                  <a:pt x="10" y="72"/>
                  <a:pt x="10" y="72"/>
                  <a:pt x="10" y="72"/>
                </a:cubicBezTo>
                <a:cubicBezTo>
                  <a:pt x="10" y="88"/>
                  <a:pt x="10" y="88"/>
                  <a:pt x="10" y="88"/>
                </a:cubicBezTo>
                <a:close/>
                <a:moveTo>
                  <a:pt x="33" y="88"/>
                </a:moveTo>
                <a:cubicBezTo>
                  <a:pt x="35" y="88"/>
                  <a:pt x="38" y="88"/>
                  <a:pt x="40" y="88"/>
                </a:cubicBezTo>
                <a:cubicBezTo>
                  <a:pt x="40" y="78"/>
                  <a:pt x="40" y="78"/>
                  <a:pt x="40" y="78"/>
                </a:cubicBezTo>
                <a:cubicBezTo>
                  <a:pt x="39" y="79"/>
                  <a:pt x="39" y="79"/>
                  <a:pt x="39" y="79"/>
                </a:cubicBezTo>
                <a:cubicBezTo>
                  <a:pt x="33" y="80"/>
                  <a:pt x="33" y="80"/>
                  <a:pt x="33" y="80"/>
                </a:cubicBezTo>
                <a:cubicBezTo>
                  <a:pt x="33" y="88"/>
                  <a:pt x="33" y="88"/>
                  <a:pt x="33" y="88"/>
                </a:cubicBezTo>
                <a:close/>
                <a:moveTo>
                  <a:pt x="45" y="88"/>
                </a:moveTo>
                <a:cubicBezTo>
                  <a:pt x="47" y="88"/>
                  <a:pt x="49" y="88"/>
                  <a:pt x="51" y="88"/>
                </a:cubicBezTo>
                <a:cubicBezTo>
                  <a:pt x="51" y="62"/>
                  <a:pt x="51" y="62"/>
                  <a:pt x="51" y="62"/>
                </a:cubicBezTo>
                <a:cubicBezTo>
                  <a:pt x="49" y="60"/>
                  <a:pt x="49" y="60"/>
                  <a:pt x="49" y="60"/>
                </a:cubicBezTo>
                <a:cubicBezTo>
                  <a:pt x="45" y="68"/>
                  <a:pt x="45" y="68"/>
                  <a:pt x="45" y="68"/>
                </a:cubicBezTo>
                <a:cubicBezTo>
                  <a:pt x="45" y="88"/>
                  <a:pt x="45" y="88"/>
                  <a:pt x="45" y="88"/>
                </a:cubicBezTo>
                <a:close/>
                <a:moveTo>
                  <a:pt x="56" y="88"/>
                </a:moveTo>
                <a:cubicBezTo>
                  <a:pt x="58" y="88"/>
                  <a:pt x="60" y="88"/>
                  <a:pt x="63" y="88"/>
                </a:cubicBezTo>
                <a:cubicBezTo>
                  <a:pt x="63" y="73"/>
                  <a:pt x="63" y="73"/>
                  <a:pt x="63" y="73"/>
                </a:cubicBezTo>
                <a:cubicBezTo>
                  <a:pt x="56" y="67"/>
                  <a:pt x="56" y="67"/>
                  <a:pt x="56" y="67"/>
                </a:cubicBezTo>
                <a:cubicBezTo>
                  <a:pt x="56" y="88"/>
                  <a:pt x="56" y="88"/>
                  <a:pt x="56" y="88"/>
                </a:cubicBezTo>
                <a:close/>
                <a:moveTo>
                  <a:pt x="68" y="88"/>
                </a:moveTo>
                <a:cubicBezTo>
                  <a:pt x="70" y="88"/>
                  <a:pt x="72" y="88"/>
                  <a:pt x="74" y="88"/>
                </a:cubicBezTo>
                <a:cubicBezTo>
                  <a:pt x="74" y="72"/>
                  <a:pt x="74" y="72"/>
                  <a:pt x="74" y="72"/>
                </a:cubicBezTo>
                <a:cubicBezTo>
                  <a:pt x="68" y="75"/>
                  <a:pt x="68" y="75"/>
                  <a:pt x="68" y="75"/>
                </a:cubicBezTo>
                <a:lnTo>
                  <a:pt x="68" y="88"/>
                </a:lnTo>
                <a:close/>
              </a:path>
            </a:pathLst>
          </a:custGeom>
          <a:solidFill>
            <a:srgbClr val="9BC742"/>
          </a:solidFill>
          <a:ln>
            <a:noFill/>
          </a:ln>
        </p:spPr>
        <p:txBody>
          <a:bodyPr/>
          <a:lstStyle/>
          <a:p>
            <a:endParaRPr lang="zh-CN" altLang="en-US"/>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等腰三角形 24"/>
          <p:cNvSpPr/>
          <p:nvPr/>
        </p:nvSpPr>
        <p:spPr>
          <a:xfrm>
            <a:off x="1138042" y="987640"/>
            <a:ext cx="2335732" cy="1816395"/>
          </a:xfrm>
          <a:prstGeom prst="triangl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等腰三角形 25"/>
          <p:cNvSpPr/>
          <p:nvPr/>
        </p:nvSpPr>
        <p:spPr>
          <a:xfrm>
            <a:off x="2670313" y="1611158"/>
            <a:ext cx="2335732" cy="1192877"/>
          </a:xfrm>
          <a:prstGeom prst="triangl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等腰三角形 26"/>
          <p:cNvSpPr/>
          <p:nvPr/>
        </p:nvSpPr>
        <p:spPr>
          <a:xfrm>
            <a:off x="4202583" y="1900852"/>
            <a:ext cx="2335732" cy="906584"/>
          </a:xfrm>
          <a:prstGeom prst="triangl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等腰三角形 27"/>
          <p:cNvSpPr/>
          <p:nvPr/>
        </p:nvSpPr>
        <p:spPr>
          <a:xfrm>
            <a:off x="6099258" y="1594114"/>
            <a:ext cx="2335732" cy="1213322"/>
          </a:xfrm>
          <a:prstGeom prst="triangl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椭圆 28"/>
          <p:cNvSpPr/>
          <p:nvPr/>
        </p:nvSpPr>
        <p:spPr>
          <a:xfrm>
            <a:off x="2123705" y="520351"/>
            <a:ext cx="364404" cy="325072"/>
          </a:xfrm>
          <a:prstGeom prst="ellipse">
            <a:avLst/>
          </a:prstGeom>
          <a:solidFill>
            <a:srgbClr val="9BC7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1</a:t>
            </a:r>
            <a:endParaRPr lang="zh-CN" altLang="en-US" dirty="0"/>
          </a:p>
        </p:txBody>
      </p:sp>
      <p:sp>
        <p:nvSpPr>
          <p:cNvPr id="30" name="椭圆 29"/>
          <p:cNvSpPr/>
          <p:nvPr/>
        </p:nvSpPr>
        <p:spPr>
          <a:xfrm>
            <a:off x="3666409" y="1161354"/>
            <a:ext cx="364404" cy="325072"/>
          </a:xfrm>
          <a:prstGeom prst="ellipse">
            <a:avLst/>
          </a:prstGeom>
          <a:solidFill>
            <a:srgbClr val="9BC7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2</a:t>
            </a:r>
            <a:endParaRPr lang="zh-CN" altLang="en-US" dirty="0"/>
          </a:p>
        </p:txBody>
      </p:sp>
      <p:sp>
        <p:nvSpPr>
          <p:cNvPr id="31" name="椭圆 30"/>
          <p:cNvSpPr/>
          <p:nvPr/>
        </p:nvSpPr>
        <p:spPr>
          <a:xfrm>
            <a:off x="5188246" y="1442207"/>
            <a:ext cx="364404" cy="325072"/>
          </a:xfrm>
          <a:prstGeom prst="ellipse">
            <a:avLst/>
          </a:prstGeom>
          <a:solidFill>
            <a:srgbClr val="9BC7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3</a:t>
            </a:r>
            <a:endParaRPr lang="zh-CN" altLang="en-US" dirty="0"/>
          </a:p>
        </p:txBody>
      </p:sp>
      <p:sp>
        <p:nvSpPr>
          <p:cNvPr id="32" name="椭圆 31"/>
          <p:cNvSpPr/>
          <p:nvPr/>
        </p:nvSpPr>
        <p:spPr>
          <a:xfrm>
            <a:off x="7084920" y="1140396"/>
            <a:ext cx="364404" cy="325072"/>
          </a:xfrm>
          <a:prstGeom prst="ellipse">
            <a:avLst/>
          </a:prstGeom>
          <a:solidFill>
            <a:srgbClr val="9BC7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4</a:t>
            </a:r>
            <a:endParaRPr lang="zh-CN" altLang="en-US" dirty="0"/>
          </a:p>
        </p:txBody>
      </p:sp>
      <p:grpSp>
        <p:nvGrpSpPr>
          <p:cNvPr id="2" name="组合 1"/>
          <p:cNvGrpSpPr/>
          <p:nvPr/>
        </p:nvGrpSpPr>
        <p:grpSpPr>
          <a:xfrm>
            <a:off x="965251" y="3357372"/>
            <a:ext cx="1788596" cy="1138774"/>
            <a:chOff x="969601" y="3322577"/>
            <a:chExt cx="1788596" cy="1138774"/>
          </a:xfrm>
        </p:grpSpPr>
        <p:sp>
          <p:nvSpPr>
            <p:cNvPr id="23" name="文本框 21"/>
            <p:cNvSpPr txBox="1">
              <a:spLocks noChangeArrowheads="1"/>
            </p:cNvSpPr>
            <p:nvPr/>
          </p:nvSpPr>
          <p:spPr bwMode="auto">
            <a:xfrm>
              <a:off x="969601" y="3322577"/>
              <a:ext cx="1705062" cy="307777"/>
            </a:xfrm>
            <a:prstGeom prst="rect">
              <a:avLst/>
            </a:prstGeom>
            <a:noFill/>
            <a:ln>
              <a:noFill/>
            </a:ln>
            <a:effectLst>
              <a:outerShdw blurRad="800100" dist="50800" dir="16560000" sx="197000" sy="197000" algn="tl" rotWithShape="0">
                <a:prstClr val="black">
                  <a:alpha val="0"/>
                </a:prstClr>
              </a:outerShdw>
            </a:effectLst>
          </p:spPr>
          <p:txBody>
            <a:bodyPr wrap="square">
              <a:spAutoFit/>
            </a:bodyPr>
            <a:lstStyle>
              <a:defPPr>
                <a:defRPr lang="zh-CN"/>
              </a:defPPr>
              <a:lvl1pPr algn="ctr" eaLnBrk="1" hangingPunct="1">
                <a:buFont typeface="Arial" panose="020B0604020202020204" pitchFamily="34" charset="0"/>
                <a:buNone/>
                <a:defRPr sz="5400">
                  <a:gradFill flip="none" rotWithShape="1">
                    <a:gsLst>
                      <a:gs pos="51000">
                        <a:schemeClr val="bg1"/>
                      </a:gs>
                      <a:gs pos="94495">
                        <a:schemeClr val="bg1">
                          <a:lumMod val="50000"/>
                        </a:schemeClr>
                      </a:gs>
                      <a:gs pos="58000">
                        <a:schemeClr val="accent3">
                          <a:lumMod val="75000"/>
                        </a:schemeClr>
                      </a:gs>
                      <a:gs pos="0">
                        <a:schemeClr val="bg1">
                          <a:lumMod val="85000"/>
                        </a:schemeClr>
                      </a:gs>
                    </a:gsLst>
                    <a:lin ang="6600000" scaled="0"/>
                    <a:tileRect/>
                  </a:gradFill>
                  <a:effectLst>
                    <a:outerShdw blurRad="50800" dist="76200" dir="6000000" sx="98000" sy="98000" algn="tl" rotWithShape="0">
                      <a:prstClr val="black">
                        <a:alpha val="23000"/>
                      </a:prstClr>
                    </a:outerShdw>
                  </a:effectLst>
                  <a:latin typeface="方正兰亭粗黑_GBK" panose="02000000000000000000" pitchFamily="2" charset="-122"/>
                  <a:ea typeface="方正兰亭粗黑_GBK" panose="02000000000000000000" pitchFamily="2" charset="-122"/>
                </a:defRPr>
              </a:lvl1pPr>
              <a:lvl2pPr marL="742950" indent="-285750">
                <a:spcBef>
                  <a:spcPct val="20000"/>
                </a:spcBef>
                <a:buFont typeface="Arial" panose="020B0604020202020204" pitchFamily="34" charset="0"/>
                <a:buChar char="–"/>
                <a:defRPr sz="2800">
                  <a:latin typeface="Calibri" panose="020F0502020204030204" pitchFamily="34" charset="0"/>
                </a:defRPr>
              </a:lvl2pPr>
              <a:lvl3pPr marL="1143000" indent="-228600">
                <a:spcBef>
                  <a:spcPct val="20000"/>
                </a:spcBef>
                <a:buFont typeface="Arial" panose="020B0604020202020204" pitchFamily="34" charset="0"/>
                <a:buChar char="•"/>
                <a:defRPr sz="2400">
                  <a:latin typeface="Calibri" panose="020F0502020204030204" pitchFamily="34" charset="0"/>
                </a:defRPr>
              </a:lvl3pPr>
              <a:lvl4pPr marL="1600200" indent="-228600">
                <a:spcBef>
                  <a:spcPct val="20000"/>
                </a:spcBef>
                <a:buFont typeface="Arial" panose="020B0604020202020204" pitchFamily="34" charset="0"/>
                <a:buChar char="–"/>
                <a:defRPr sz="2000">
                  <a:latin typeface="Calibri" panose="020F0502020204030204" pitchFamily="34" charset="0"/>
                </a:defRPr>
              </a:lvl4pPr>
              <a:lvl5pPr marL="2057400" indent="-228600">
                <a:spcBef>
                  <a:spcPct val="20000"/>
                </a:spcBef>
                <a:buFont typeface="Arial" panose="020B0604020202020204" pitchFamily="34" charset="0"/>
                <a:buChar char="»"/>
                <a:defRPr sz="2000">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9pPr>
            </a:lstStyle>
            <a:p>
              <a:pPr algn="l"/>
              <a:r>
                <a:rPr lang="zh-CN" altLang="en-US" sz="1400" dirty="0" smtClean="0">
                  <a:solidFill>
                    <a:srgbClr val="9BC742"/>
                  </a:solidFill>
                  <a:effectLst/>
                </a:rPr>
                <a:t>点击添加标题</a:t>
              </a:r>
              <a:endParaRPr lang="zh-CN" altLang="en-US" sz="1400" dirty="0">
                <a:solidFill>
                  <a:srgbClr val="9BC742"/>
                </a:solidFill>
                <a:effectLst/>
              </a:endParaRPr>
            </a:p>
          </p:txBody>
        </p:sp>
        <p:sp>
          <p:nvSpPr>
            <p:cNvPr id="45" name="矩形 44"/>
            <p:cNvSpPr/>
            <p:nvPr/>
          </p:nvSpPr>
          <p:spPr>
            <a:xfrm>
              <a:off x="969601" y="3630354"/>
              <a:ext cx="1788596" cy="830997"/>
            </a:xfrm>
            <a:prstGeom prst="rect">
              <a:avLst/>
            </a:prstGeom>
          </p:spPr>
          <p:txBody>
            <a:bodyPr wrap="square">
              <a:spAutoFit/>
            </a:bodyPr>
            <a:lstStyle/>
            <a:p>
              <a:pPr eaLnBrk="1" hangingPunct="1"/>
              <a:r>
                <a:rPr lang="zh-CN" altLang="en-US" sz="800" dirty="0">
                  <a:solidFill>
                    <a:schemeClr val="bg1">
                      <a:lumMod val="75000"/>
                    </a:schemeClr>
                  </a:solidFill>
                  <a:latin typeface="微软雅黑" panose="020B0503020204020204" pitchFamily="34" charset="-122"/>
                  <a:ea typeface="微软雅黑" panose="020B0503020204020204" pitchFamily="34" charset="-122"/>
                </a:rPr>
                <a:t>请添加文</a:t>
              </a:r>
              <a:r>
                <a:rPr lang="zh-CN" altLang="en-US" sz="800" dirty="0" smtClean="0">
                  <a:solidFill>
                    <a:schemeClr val="bg1">
                      <a:lumMod val="75000"/>
                    </a:schemeClr>
                  </a:solidFill>
                  <a:latin typeface="微软雅黑" panose="020B0503020204020204" pitchFamily="34" charset="-122"/>
                  <a:ea typeface="微软雅黑" panose="020B0503020204020204" pitchFamily="34" charset="-122"/>
                </a:rPr>
                <a:t>字</a:t>
              </a:r>
              <a:r>
                <a:rPr lang="zh-CN" altLang="en-US" sz="800" dirty="0">
                  <a:solidFill>
                    <a:schemeClr val="bg1">
                      <a:lumMod val="75000"/>
                    </a:schemeClr>
                  </a:solidFill>
                  <a:latin typeface="微软雅黑" panose="020B0503020204020204" pitchFamily="34" charset="-122"/>
                  <a:ea typeface="微软雅黑" panose="020B0503020204020204" pitchFamily="34" charset="-122"/>
                </a:rPr>
                <a:t>请添加文</a:t>
              </a:r>
              <a:r>
                <a:rPr lang="zh-CN" altLang="en-US" sz="800" dirty="0" smtClean="0">
                  <a:solidFill>
                    <a:schemeClr val="bg1">
                      <a:lumMod val="75000"/>
                    </a:schemeClr>
                  </a:solidFill>
                  <a:latin typeface="微软雅黑" panose="020B0503020204020204" pitchFamily="34" charset="-122"/>
                  <a:ea typeface="微软雅黑" panose="020B0503020204020204" pitchFamily="34" charset="-122"/>
                </a:rPr>
                <a:t>字请添</a:t>
              </a:r>
              <a:endParaRPr lang="en-US" altLang="zh-CN" sz="800" dirty="0" smtClean="0">
                <a:solidFill>
                  <a:schemeClr val="bg1">
                    <a:lumMod val="75000"/>
                  </a:schemeClr>
                </a:solidFill>
                <a:latin typeface="微软雅黑" panose="020B0503020204020204" pitchFamily="34" charset="-122"/>
                <a:ea typeface="微软雅黑" panose="020B0503020204020204" pitchFamily="34" charset="-122"/>
              </a:endParaRPr>
            </a:p>
            <a:p>
              <a:pPr eaLnBrk="1" hangingPunct="1"/>
              <a:r>
                <a:rPr lang="zh-CN" altLang="en-US" sz="800" dirty="0">
                  <a:solidFill>
                    <a:schemeClr val="bg1">
                      <a:lumMod val="75000"/>
                    </a:schemeClr>
                  </a:solidFill>
                  <a:latin typeface="微软雅黑" panose="020B0503020204020204" pitchFamily="34" charset="-122"/>
                  <a:ea typeface="微软雅黑" panose="020B0503020204020204" pitchFamily="34" charset="-122"/>
                </a:rPr>
                <a:t>请添加文字请添加文字请</a:t>
              </a:r>
              <a:r>
                <a:rPr lang="zh-CN" altLang="en-US" sz="800" dirty="0" smtClean="0">
                  <a:solidFill>
                    <a:schemeClr val="bg1">
                      <a:lumMod val="75000"/>
                    </a:schemeClr>
                  </a:solidFill>
                  <a:latin typeface="微软雅黑" panose="020B0503020204020204" pitchFamily="34" charset="-122"/>
                  <a:ea typeface="微软雅黑" panose="020B0503020204020204" pitchFamily="34" charset="-122"/>
                </a:rPr>
                <a:t>添加</a:t>
              </a:r>
              <a:endParaRPr lang="en-US" altLang="zh-CN" sz="800" dirty="0" smtClean="0">
                <a:solidFill>
                  <a:schemeClr val="bg1">
                    <a:lumMod val="75000"/>
                  </a:schemeClr>
                </a:solidFill>
                <a:latin typeface="微软雅黑" panose="020B0503020204020204" pitchFamily="34" charset="-122"/>
                <a:ea typeface="微软雅黑" panose="020B0503020204020204" pitchFamily="34" charset="-122"/>
              </a:endParaRPr>
            </a:p>
            <a:p>
              <a:pPr eaLnBrk="1" hangingPunct="1"/>
              <a:r>
                <a:rPr lang="zh-CN" altLang="en-US" sz="800" dirty="0" smtClean="0">
                  <a:solidFill>
                    <a:schemeClr val="bg1">
                      <a:lumMod val="75000"/>
                    </a:schemeClr>
                  </a:solidFill>
                  <a:latin typeface="微软雅黑" panose="020B0503020204020204" pitchFamily="34" charset="-122"/>
                  <a:ea typeface="微软雅黑" panose="020B0503020204020204" pitchFamily="34" charset="-122"/>
                </a:rPr>
                <a:t>文字</a:t>
              </a:r>
              <a:r>
                <a:rPr lang="zh-CN" altLang="en-US" sz="800" dirty="0">
                  <a:solidFill>
                    <a:schemeClr val="bg1">
                      <a:lumMod val="75000"/>
                    </a:schemeClr>
                  </a:solidFill>
                  <a:latin typeface="微软雅黑" panose="020B0503020204020204" pitchFamily="34" charset="-122"/>
                  <a:ea typeface="微软雅黑" panose="020B0503020204020204" pitchFamily="34" charset="-122"/>
                </a:rPr>
                <a:t>请添加文字请添加</a:t>
              </a:r>
              <a:r>
                <a:rPr lang="zh-CN" altLang="en-US" sz="800" dirty="0" smtClean="0">
                  <a:solidFill>
                    <a:schemeClr val="bg1">
                      <a:lumMod val="75000"/>
                    </a:schemeClr>
                  </a:solidFill>
                  <a:latin typeface="微软雅黑" panose="020B0503020204020204" pitchFamily="34" charset="-122"/>
                  <a:ea typeface="微软雅黑" panose="020B0503020204020204" pitchFamily="34" charset="-122"/>
                </a:rPr>
                <a:t>文字</a:t>
              </a:r>
              <a:endParaRPr lang="en-US" altLang="zh-CN" sz="800" dirty="0" smtClean="0">
                <a:solidFill>
                  <a:schemeClr val="bg1">
                    <a:lumMod val="75000"/>
                  </a:schemeClr>
                </a:solidFill>
                <a:latin typeface="微软雅黑" panose="020B0503020204020204" pitchFamily="34" charset="-122"/>
                <a:ea typeface="微软雅黑" panose="020B0503020204020204" pitchFamily="34" charset="-122"/>
              </a:endParaRPr>
            </a:p>
            <a:p>
              <a:pPr eaLnBrk="1" hangingPunct="1"/>
              <a:r>
                <a:rPr lang="zh-CN" altLang="en-US" sz="800" dirty="0" smtClean="0">
                  <a:solidFill>
                    <a:schemeClr val="bg1">
                      <a:lumMod val="75000"/>
                    </a:schemeClr>
                  </a:solidFill>
                  <a:latin typeface="微软雅黑" panose="020B0503020204020204" pitchFamily="34" charset="-122"/>
                  <a:ea typeface="微软雅黑" panose="020B0503020204020204" pitchFamily="34" charset="-122"/>
                </a:rPr>
                <a:t>请</a:t>
              </a:r>
              <a:r>
                <a:rPr lang="zh-CN" altLang="en-US" sz="800" dirty="0">
                  <a:solidFill>
                    <a:schemeClr val="bg1">
                      <a:lumMod val="75000"/>
                    </a:schemeClr>
                  </a:solidFill>
                  <a:latin typeface="微软雅黑" panose="020B0503020204020204" pitchFamily="34" charset="-122"/>
                  <a:ea typeface="微软雅黑" panose="020B0503020204020204" pitchFamily="34" charset="-122"/>
                </a:rPr>
                <a:t>添加文字请添加文字请添加</a:t>
              </a:r>
              <a:endParaRPr lang="zh-CN" altLang="en-US" sz="800" dirty="0">
                <a:solidFill>
                  <a:schemeClr val="bg1">
                    <a:lumMod val="75000"/>
                  </a:schemeClr>
                </a:solidFill>
                <a:latin typeface="微软雅黑" panose="020B0503020204020204" pitchFamily="34" charset="-122"/>
                <a:ea typeface="微软雅黑" panose="020B0503020204020204" pitchFamily="34" charset="-122"/>
              </a:endParaRPr>
            </a:p>
            <a:p>
              <a:pPr eaLnBrk="1" hangingPunct="1"/>
              <a:r>
                <a:rPr lang="zh-CN" altLang="en-US" sz="800" dirty="0" smtClean="0">
                  <a:solidFill>
                    <a:schemeClr val="bg1">
                      <a:lumMod val="75000"/>
                    </a:schemeClr>
                  </a:solidFill>
                  <a:latin typeface="微软雅黑" panose="020B0503020204020204" pitchFamily="34" charset="-122"/>
                  <a:ea typeface="微软雅黑" panose="020B0503020204020204" pitchFamily="34" charset="-122"/>
                </a:rPr>
                <a:t>加</a:t>
              </a:r>
              <a:r>
                <a:rPr lang="zh-CN" altLang="en-US" sz="800" dirty="0">
                  <a:solidFill>
                    <a:schemeClr val="bg1">
                      <a:lumMod val="75000"/>
                    </a:schemeClr>
                  </a:solidFill>
                  <a:latin typeface="微软雅黑" panose="020B0503020204020204" pitchFamily="34" charset="-122"/>
                  <a:ea typeface="微软雅黑" panose="020B0503020204020204" pitchFamily="34" charset="-122"/>
                </a:rPr>
                <a:t>文</a:t>
              </a:r>
              <a:r>
                <a:rPr lang="zh-CN" altLang="en-US" sz="800" dirty="0" smtClean="0">
                  <a:solidFill>
                    <a:schemeClr val="bg1">
                      <a:lumMod val="75000"/>
                    </a:schemeClr>
                  </a:solidFill>
                  <a:latin typeface="微软雅黑" panose="020B0503020204020204" pitchFamily="34" charset="-122"/>
                  <a:ea typeface="微软雅黑" panose="020B0503020204020204" pitchFamily="34" charset="-122"/>
                </a:rPr>
                <a:t>字请</a:t>
              </a:r>
              <a:r>
                <a:rPr lang="zh-CN" altLang="en-US" sz="800" dirty="0">
                  <a:solidFill>
                    <a:schemeClr val="bg1">
                      <a:lumMod val="75000"/>
                    </a:schemeClr>
                  </a:solidFill>
                  <a:latin typeface="微软雅黑" panose="020B0503020204020204" pitchFamily="34" charset="-122"/>
                  <a:ea typeface="微软雅黑" panose="020B0503020204020204" pitchFamily="34" charset="-122"/>
                </a:rPr>
                <a:t>添加文</a:t>
              </a:r>
              <a:r>
                <a:rPr lang="zh-CN" altLang="en-US" sz="800" dirty="0" smtClean="0">
                  <a:solidFill>
                    <a:schemeClr val="bg1">
                      <a:lumMod val="75000"/>
                    </a:schemeClr>
                  </a:solidFill>
                  <a:latin typeface="微软雅黑" panose="020B0503020204020204" pitchFamily="34" charset="-122"/>
                  <a:ea typeface="微软雅黑" panose="020B0503020204020204" pitchFamily="34" charset="-122"/>
                </a:rPr>
                <a:t>字请</a:t>
              </a:r>
              <a:r>
                <a:rPr lang="zh-CN" altLang="en-US" sz="800" dirty="0">
                  <a:solidFill>
                    <a:schemeClr val="bg1">
                      <a:lumMod val="75000"/>
                    </a:schemeClr>
                  </a:solidFill>
                  <a:latin typeface="微软雅黑" panose="020B0503020204020204" pitchFamily="34" charset="-122"/>
                  <a:ea typeface="微软雅黑" panose="020B0503020204020204" pitchFamily="34" charset="-122"/>
                </a:rPr>
                <a:t>添加</a:t>
              </a:r>
              <a:r>
                <a:rPr lang="zh-CN" altLang="en-US" sz="800" dirty="0" smtClean="0">
                  <a:solidFill>
                    <a:schemeClr val="bg1">
                      <a:lumMod val="75000"/>
                    </a:schemeClr>
                  </a:solidFill>
                  <a:latin typeface="微软雅黑" panose="020B0503020204020204" pitchFamily="34" charset="-122"/>
                  <a:ea typeface="微软雅黑" panose="020B0503020204020204" pitchFamily="34" charset="-122"/>
                </a:rPr>
                <a:t>文字</a:t>
              </a:r>
              <a:endParaRPr lang="en-US" altLang="zh-CN" sz="800" dirty="0" smtClean="0">
                <a:solidFill>
                  <a:schemeClr val="bg1">
                    <a:lumMod val="75000"/>
                  </a:schemeClr>
                </a:solidFill>
                <a:latin typeface="微软雅黑" panose="020B0503020204020204" pitchFamily="34" charset="-122"/>
                <a:ea typeface="微软雅黑" panose="020B0503020204020204" pitchFamily="34" charset="-122"/>
              </a:endParaRPr>
            </a:p>
            <a:p>
              <a:pPr eaLnBrk="1" hangingPunct="1"/>
              <a:r>
                <a:rPr lang="zh-CN" altLang="en-US" sz="800" dirty="0" smtClean="0">
                  <a:solidFill>
                    <a:schemeClr val="bg1">
                      <a:lumMod val="75000"/>
                    </a:schemeClr>
                  </a:solidFill>
                  <a:latin typeface="微软雅黑" panose="020B0503020204020204" pitchFamily="34" charset="-122"/>
                  <a:ea typeface="微软雅黑" panose="020B0503020204020204" pitchFamily="34" charset="-122"/>
                </a:rPr>
                <a:t>请</a:t>
              </a:r>
              <a:r>
                <a:rPr lang="zh-CN" altLang="en-US" sz="800" dirty="0">
                  <a:solidFill>
                    <a:schemeClr val="bg1">
                      <a:lumMod val="75000"/>
                    </a:schemeClr>
                  </a:solidFill>
                  <a:latin typeface="微软雅黑" panose="020B0503020204020204" pitchFamily="34" charset="-122"/>
                  <a:ea typeface="微软雅黑" panose="020B0503020204020204" pitchFamily="34" charset="-122"/>
                </a:rPr>
                <a:t>添加</a:t>
              </a:r>
              <a:r>
                <a:rPr lang="zh-CN" altLang="en-US" sz="800" dirty="0" smtClean="0">
                  <a:solidFill>
                    <a:schemeClr val="bg1">
                      <a:lumMod val="75000"/>
                    </a:schemeClr>
                  </a:solidFill>
                  <a:latin typeface="微软雅黑" panose="020B0503020204020204" pitchFamily="34" charset="-122"/>
                  <a:ea typeface="微软雅黑" panose="020B0503020204020204" pitchFamily="34" charset="-122"/>
                </a:rPr>
                <a:t>文字</a:t>
              </a:r>
              <a:endParaRPr lang="zh-CN" altLang="en-US" sz="800" dirty="0">
                <a:solidFill>
                  <a:schemeClr val="bg1">
                    <a:lumMod val="75000"/>
                  </a:schemeClr>
                </a:solidFill>
                <a:latin typeface="微软雅黑" panose="020B0503020204020204" pitchFamily="34" charset="-122"/>
                <a:ea typeface="微软雅黑" panose="020B0503020204020204" pitchFamily="34" charset="-122"/>
              </a:endParaRPr>
            </a:p>
          </p:txBody>
        </p:sp>
      </p:grpSp>
      <p:cxnSp>
        <p:nvCxnSpPr>
          <p:cNvPr id="24" name="直接连接符 23"/>
          <p:cNvCxnSpPr/>
          <p:nvPr/>
        </p:nvCxnSpPr>
        <p:spPr>
          <a:xfrm>
            <a:off x="-205546" y="2806274"/>
            <a:ext cx="10515600" cy="0"/>
          </a:xfrm>
          <a:prstGeom prst="line">
            <a:avLst/>
          </a:prstGeom>
          <a:ln w="12700">
            <a:solidFill>
              <a:srgbClr val="6FB5BC"/>
            </a:solidFill>
          </a:ln>
        </p:spPr>
        <p:style>
          <a:lnRef idx="1">
            <a:schemeClr val="accent1"/>
          </a:lnRef>
          <a:fillRef idx="0">
            <a:schemeClr val="accent1"/>
          </a:fillRef>
          <a:effectRef idx="0">
            <a:schemeClr val="accent1"/>
          </a:effectRef>
          <a:fontRef idx="minor">
            <a:schemeClr val="tx1"/>
          </a:fontRef>
        </p:style>
      </p:cxnSp>
      <p:grpSp>
        <p:nvGrpSpPr>
          <p:cNvPr id="46" name="组合 45"/>
          <p:cNvGrpSpPr/>
          <p:nvPr/>
        </p:nvGrpSpPr>
        <p:grpSpPr>
          <a:xfrm>
            <a:off x="2952822" y="3357372"/>
            <a:ext cx="1788596" cy="1138774"/>
            <a:chOff x="969601" y="3322577"/>
            <a:chExt cx="1788596" cy="1138774"/>
          </a:xfrm>
        </p:grpSpPr>
        <p:sp>
          <p:nvSpPr>
            <p:cNvPr id="47" name="文本框 21"/>
            <p:cNvSpPr txBox="1">
              <a:spLocks noChangeArrowheads="1"/>
            </p:cNvSpPr>
            <p:nvPr/>
          </p:nvSpPr>
          <p:spPr bwMode="auto">
            <a:xfrm>
              <a:off x="969601" y="3322577"/>
              <a:ext cx="1705062" cy="307777"/>
            </a:xfrm>
            <a:prstGeom prst="rect">
              <a:avLst/>
            </a:prstGeom>
            <a:noFill/>
            <a:ln>
              <a:noFill/>
            </a:ln>
            <a:effectLst>
              <a:outerShdw blurRad="800100" dist="50800" dir="16560000" sx="197000" sy="197000" algn="tl" rotWithShape="0">
                <a:prstClr val="black">
                  <a:alpha val="0"/>
                </a:prstClr>
              </a:outerShdw>
            </a:effectLst>
          </p:spPr>
          <p:txBody>
            <a:bodyPr wrap="square">
              <a:spAutoFit/>
            </a:bodyPr>
            <a:lstStyle>
              <a:defPPr>
                <a:defRPr lang="zh-CN"/>
              </a:defPPr>
              <a:lvl1pPr algn="ctr" eaLnBrk="1" hangingPunct="1">
                <a:buFont typeface="Arial" panose="020B0604020202020204" pitchFamily="34" charset="0"/>
                <a:buNone/>
                <a:defRPr sz="5400">
                  <a:gradFill flip="none" rotWithShape="1">
                    <a:gsLst>
                      <a:gs pos="51000">
                        <a:schemeClr val="bg1"/>
                      </a:gs>
                      <a:gs pos="94495">
                        <a:schemeClr val="bg1">
                          <a:lumMod val="50000"/>
                        </a:schemeClr>
                      </a:gs>
                      <a:gs pos="58000">
                        <a:schemeClr val="accent3">
                          <a:lumMod val="75000"/>
                        </a:schemeClr>
                      </a:gs>
                      <a:gs pos="0">
                        <a:schemeClr val="bg1">
                          <a:lumMod val="85000"/>
                        </a:schemeClr>
                      </a:gs>
                    </a:gsLst>
                    <a:lin ang="6600000" scaled="0"/>
                    <a:tileRect/>
                  </a:gradFill>
                  <a:effectLst>
                    <a:outerShdw blurRad="50800" dist="76200" dir="6000000" sx="98000" sy="98000" algn="tl" rotWithShape="0">
                      <a:prstClr val="black">
                        <a:alpha val="23000"/>
                      </a:prstClr>
                    </a:outerShdw>
                  </a:effectLst>
                  <a:latin typeface="方正兰亭粗黑_GBK" panose="02000000000000000000" pitchFamily="2" charset="-122"/>
                  <a:ea typeface="方正兰亭粗黑_GBK" panose="02000000000000000000" pitchFamily="2" charset="-122"/>
                </a:defRPr>
              </a:lvl1pPr>
              <a:lvl2pPr marL="742950" indent="-285750">
                <a:spcBef>
                  <a:spcPct val="20000"/>
                </a:spcBef>
                <a:buFont typeface="Arial" panose="020B0604020202020204" pitchFamily="34" charset="0"/>
                <a:buChar char="–"/>
                <a:defRPr sz="2800">
                  <a:latin typeface="Calibri" panose="020F0502020204030204" pitchFamily="34" charset="0"/>
                </a:defRPr>
              </a:lvl2pPr>
              <a:lvl3pPr marL="1143000" indent="-228600">
                <a:spcBef>
                  <a:spcPct val="20000"/>
                </a:spcBef>
                <a:buFont typeface="Arial" panose="020B0604020202020204" pitchFamily="34" charset="0"/>
                <a:buChar char="•"/>
                <a:defRPr sz="2400">
                  <a:latin typeface="Calibri" panose="020F0502020204030204" pitchFamily="34" charset="0"/>
                </a:defRPr>
              </a:lvl3pPr>
              <a:lvl4pPr marL="1600200" indent="-228600">
                <a:spcBef>
                  <a:spcPct val="20000"/>
                </a:spcBef>
                <a:buFont typeface="Arial" panose="020B0604020202020204" pitchFamily="34" charset="0"/>
                <a:buChar char="–"/>
                <a:defRPr sz="2000">
                  <a:latin typeface="Calibri" panose="020F0502020204030204" pitchFamily="34" charset="0"/>
                </a:defRPr>
              </a:lvl4pPr>
              <a:lvl5pPr marL="2057400" indent="-228600">
                <a:spcBef>
                  <a:spcPct val="20000"/>
                </a:spcBef>
                <a:buFont typeface="Arial" panose="020B0604020202020204" pitchFamily="34" charset="0"/>
                <a:buChar char="»"/>
                <a:defRPr sz="2000">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9pPr>
            </a:lstStyle>
            <a:p>
              <a:pPr algn="l"/>
              <a:r>
                <a:rPr lang="zh-CN" altLang="en-US" sz="1400" dirty="0" smtClean="0">
                  <a:solidFill>
                    <a:srgbClr val="9BC742"/>
                  </a:solidFill>
                  <a:effectLst/>
                </a:rPr>
                <a:t>点击添加标题</a:t>
              </a:r>
              <a:endParaRPr lang="zh-CN" altLang="en-US" sz="1400" dirty="0">
                <a:solidFill>
                  <a:srgbClr val="9BC742"/>
                </a:solidFill>
                <a:effectLst/>
              </a:endParaRPr>
            </a:p>
          </p:txBody>
        </p:sp>
        <p:sp>
          <p:nvSpPr>
            <p:cNvPr id="48" name="矩形 47"/>
            <p:cNvSpPr/>
            <p:nvPr/>
          </p:nvSpPr>
          <p:spPr>
            <a:xfrm>
              <a:off x="969601" y="3630354"/>
              <a:ext cx="1788596" cy="830997"/>
            </a:xfrm>
            <a:prstGeom prst="rect">
              <a:avLst/>
            </a:prstGeom>
          </p:spPr>
          <p:txBody>
            <a:bodyPr wrap="square">
              <a:spAutoFit/>
            </a:bodyPr>
            <a:lstStyle/>
            <a:p>
              <a:pPr eaLnBrk="1" hangingPunct="1"/>
              <a:r>
                <a:rPr lang="zh-CN" altLang="en-US" sz="800" dirty="0">
                  <a:solidFill>
                    <a:schemeClr val="bg1">
                      <a:lumMod val="75000"/>
                    </a:schemeClr>
                  </a:solidFill>
                  <a:latin typeface="微软雅黑" panose="020B0503020204020204" pitchFamily="34" charset="-122"/>
                  <a:ea typeface="微软雅黑" panose="020B0503020204020204" pitchFamily="34" charset="-122"/>
                </a:rPr>
                <a:t>请添加文</a:t>
              </a:r>
              <a:r>
                <a:rPr lang="zh-CN" altLang="en-US" sz="800" dirty="0" smtClean="0">
                  <a:solidFill>
                    <a:schemeClr val="bg1">
                      <a:lumMod val="75000"/>
                    </a:schemeClr>
                  </a:solidFill>
                  <a:latin typeface="微软雅黑" panose="020B0503020204020204" pitchFamily="34" charset="-122"/>
                  <a:ea typeface="微软雅黑" panose="020B0503020204020204" pitchFamily="34" charset="-122"/>
                </a:rPr>
                <a:t>字</a:t>
              </a:r>
              <a:r>
                <a:rPr lang="zh-CN" altLang="en-US" sz="800" dirty="0">
                  <a:solidFill>
                    <a:schemeClr val="bg1">
                      <a:lumMod val="75000"/>
                    </a:schemeClr>
                  </a:solidFill>
                  <a:latin typeface="微软雅黑" panose="020B0503020204020204" pitchFamily="34" charset="-122"/>
                  <a:ea typeface="微软雅黑" panose="020B0503020204020204" pitchFamily="34" charset="-122"/>
                </a:rPr>
                <a:t>请添加文</a:t>
              </a:r>
              <a:r>
                <a:rPr lang="zh-CN" altLang="en-US" sz="800" dirty="0" smtClean="0">
                  <a:solidFill>
                    <a:schemeClr val="bg1">
                      <a:lumMod val="75000"/>
                    </a:schemeClr>
                  </a:solidFill>
                  <a:latin typeface="微软雅黑" panose="020B0503020204020204" pitchFamily="34" charset="-122"/>
                  <a:ea typeface="微软雅黑" panose="020B0503020204020204" pitchFamily="34" charset="-122"/>
                </a:rPr>
                <a:t>字请添</a:t>
              </a:r>
              <a:endParaRPr lang="en-US" altLang="zh-CN" sz="800" dirty="0" smtClean="0">
                <a:solidFill>
                  <a:schemeClr val="bg1">
                    <a:lumMod val="75000"/>
                  </a:schemeClr>
                </a:solidFill>
                <a:latin typeface="微软雅黑" panose="020B0503020204020204" pitchFamily="34" charset="-122"/>
                <a:ea typeface="微软雅黑" panose="020B0503020204020204" pitchFamily="34" charset="-122"/>
              </a:endParaRPr>
            </a:p>
            <a:p>
              <a:pPr eaLnBrk="1" hangingPunct="1"/>
              <a:r>
                <a:rPr lang="zh-CN" altLang="en-US" sz="800" dirty="0">
                  <a:solidFill>
                    <a:schemeClr val="bg1">
                      <a:lumMod val="75000"/>
                    </a:schemeClr>
                  </a:solidFill>
                  <a:latin typeface="微软雅黑" panose="020B0503020204020204" pitchFamily="34" charset="-122"/>
                  <a:ea typeface="微软雅黑" panose="020B0503020204020204" pitchFamily="34" charset="-122"/>
                </a:rPr>
                <a:t>请添加文字请添加文字请</a:t>
              </a:r>
              <a:r>
                <a:rPr lang="zh-CN" altLang="en-US" sz="800" dirty="0" smtClean="0">
                  <a:solidFill>
                    <a:schemeClr val="bg1">
                      <a:lumMod val="75000"/>
                    </a:schemeClr>
                  </a:solidFill>
                  <a:latin typeface="微软雅黑" panose="020B0503020204020204" pitchFamily="34" charset="-122"/>
                  <a:ea typeface="微软雅黑" panose="020B0503020204020204" pitchFamily="34" charset="-122"/>
                </a:rPr>
                <a:t>添加</a:t>
              </a:r>
              <a:endParaRPr lang="en-US" altLang="zh-CN" sz="800" dirty="0" smtClean="0">
                <a:solidFill>
                  <a:schemeClr val="bg1">
                    <a:lumMod val="75000"/>
                  </a:schemeClr>
                </a:solidFill>
                <a:latin typeface="微软雅黑" panose="020B0503020204020204" pitchFamily="34" charset="-122"/>
                <a:ea typeface="微软雅黑" panose="020B0503020204020204" pitchFamily="34" charset="-122"/>
              </a:endParaRPr>
            </a:p>
            <a:p>
              <a:pPr eaLnBrk="1" hangingPunct="1"/>
              <a:r>
                <a:rPr lang="zh-CN" altLang="en-US" sz="800" dirty="0" smtClean="0">
                  <a:solidFill>
                    <a:schemeClr val="bg1">
                      <a:lumMod val="75000"/>
                    </a:schemeClr>
                  </a:solidFill>
                  <a:latin typeface="微软雅黑" panose="020B0503020204020204" pitchFamily="34" charset="-122"/>
                  <a:ea typeface="微软雅黑" panose="020B0503020204020204" pitchFamily="34" charset="-122"/>
                </a:rPr>
                <a:t>文字</a:t>
              </a:r>
              <a:r>
                <a:rPr lang="zh-CN" altLang="en-US" sz="800" dirty="0">
                  <a:solidFill>
                    <a:schemeClr val="bg1">
                      <a:lumMod val="75000"/>
                    </a:schemeClr>
                  </a:solidFill>
                  <a:latin typeface="微软雅黑" panose="020B0503020204020204" pitchFamily="34" charset="-122"/>
                  <a:ea typeface="微软雅黑" panose="020B0503020204020204" pitchFamily="34" charset="-122"/>
                </a:rPr>
                <a:t>请添加文字请添加</a:t>
              </a:r>
              <a:r>
                <a:rPr lang="zh-CN" altLang="en-US" sz="800" dirty="0" smtClean="0">
                  <a:solidFill>
                    <a:schemeClr val="bg1">
                      <a:lumMod val="75000"/>
                    </a:schemeClr>
                  </a:solidFill>
                  <a:latin typeface="微软雅黑" panose="020B0503020204020204" pitchFamily="34" charset="-122"/>
                  <a:ea typeface="微软雅黑" panose="020B0503020204020204" pitchFamily="34" charset="-122"/>
                </a:rPr>
                <a:t>文字</a:t>
              </a:r>
              <a:endParaRPr lang="en-US" altLang="zh-CN" sz="800" dirty="0" smtClean="0">
                <a:solidFill>
                  <a:schemeClr val="bg1">
                    <a:lumMod val="75000"/>
                  </a:schemeClr>
                </a:solidFill>
                <a:latin typeface="微软雅黑" panose="020B0503020204020204" pitchFamily="34" charset="-122"/>
                <a:ea typeface="微软雅黑" panose="020B0503020204020204" pitchFamily="34" charset="-122"/>
              </a:endParaRPr>
            </a:p>
            <a:p>
              <a:pPr eaLnBrk="1" hangingPunct="1"/>
              <a:r>
                <a:rPr lang="zh-CN" altLang="en-US" sz="800" dirty="0" smtClean="0">
                  <a:solidFill>
                    <a:schemeClr val="bg1">
                      <a:lumMod val="75000"/>
                    </a:schemeClr>
                  </a:solidFill>
                  <a:latin typeface="微软雅黑" panose="020B0503020204020204" pitchFamily="34" charset="-122"/>
                  <a:ea typeface="微软雅黑" panose="020B0503020204020204" pitchFamily="34" charset="-122"/>
                </a:rPr>
                <a:t>请</a:t>
              </a:r>
              <a:r>
                <a:rPr lang="zh-CN" altLang="en-US" sz="800" dirty="0">
                  <a:solidFill>
                    <a:schemeClr val="bg1">
                      <a:lumMod val="75000"/>
                    </a:schemeClr>
                  </a:solidFill>
                  <a:latin typeface="微软雅黑" panose="020B0503020204020204" pitchFamily="34" charset="-122"/>
                  <a:ea typeface="微软雅黑" panose="020B0503020204020204" pitchFamily="34" charset="-122"/>
                </a:rPr>
                <a:t>添加文字请添加文字请添加</a:t>
              </a:r>
              <a:endParaRPr lang="zh-CN" altLang="en-US" sz="800" dirty="0">
                <a:solidFill>
                  <a:schemeClr val="bg1">
                    <a:lumMod val="75000"/>
                  </a:schemeClr>
                </a:solidFill>
                <a:latin typeface="微软雅黑" panose="020B0503020204020204" pitchFamily="34" charset="-122"/>
                <a:ea typeface="微软雅黑" panose="020B0503020204020204" pitchFamily="34" charset="-122"/>
              </a:endParaRPr>
            </a:p>
            <a:p>
              <a:pPr eaLnBrk="1" hangingPunct="1"/>
              <a:r>
                <a:rPr lang="zh-CN" altLang="en-US" sz="800" dirty="0" smtClean="0">
                  <a:solidFill>
                    <a:schemeClr val="bg1">
                      <a:lumMod val="75000"/>
                    </a:schemeClr>
                  </a:solidFill>
                  <a:latin typeface="微软雅黑" panose="020B0503020204020204" pitchFamily="34" charset="-122"/>
                  <a:ea typeface="微软雅黑" panose="020B0503020204020204" pitchFamily="34" charset="-122"/>
                </a:rPr>
                <a:t>加</a:t>
              </a:r>
              <a:r>
                <a:rPr lang="zh-CN" altLang="en-US" sz="800" dirty="0">
                  <a:solidFill>
                    <a:schemeClr val="bg1">
                      <a:lumMod val="75000"/>
                    </a:schemeClr>
                  </a:solidFill>
                  <a:latin typeface="微软雅黑" panose="020B0503020204020204" pitchFamily="34" charset="-122"/>
                  <a:ea typeface="微软雅黑" panose="020B0503020204020204" pitchFamily="34" charset="-122"/>
                </a:rPr>
                <a:t>文</a:t>
              </a:r>
              <a:r>
                <a:rPr lang="zh-CN" altLang="en-US" sz="800" dirty="0" smtClean="0">
                  <a:solidFill>
                    <a:schemeClr val="bg1">
                      <a:lumMod val="75000"/>
                    </a:schemeClr>
                  </a:solidFill>
                  <a:latin typeface="微软雅黑" panose="020B0503020204020204" pitchFamily="34" charset="-122"/>
                  <a:ea typeface="微软雅黑" panose="020B0503020204020204" pitchFamily="34" charset="-122"/>
                </a:rPr>
                <a:t>字请</a:t>
              </a:r>
              <a:r>
                <a:rPr lang="zh-CN" altLang="en-US" sz="800" dirty="0">
                  <a:solidFill>
                    <a:schemeClr val="bg1">
                      <a:lumMod val="75000"/>
                    </a:schemeClr>
                  </a:solidFill>
                  <a:latin typeface="微软雅黑" panose="020B0503020204020204" pitchFamily="34" charset="-122"/>
                  <a:ea typeface="微软雅黑" panose="020B0503020204020204" pitchFamily="34" charset="-122"/>
                </a:rPr>
                <a:t>添加文</a:t>
              </a:r>
              <a:r>
                <a:rPr lang="zh-CN" altLang="en-US" sz="800" dirty="0" smtClean="0">
                  <a:solidFill>
                    <a:schemeClr val="bg1">
                      <a:lumMod val="75000"/>
                    </a:schemeClr>
                  </a:solidFill>
                  <a:latin typeface="微软雅黑" panose="020B0503020204020204" pitchFamily="34" charset="-122"/>
                  <a:ea typeface="微软雅黑" panose="020B0503020204020204" pitchFamily="34" charset="-122"/>
                </a:rPr>
                <a:t>字请</a:t>
              </a:r>
              <a:r>
                <a:rPr lang="zh-CN" altLang="en-US" sz="800" dirty="0">
                  <a:solidFill>
                    <a:schemeClr val="bg1">
                      <a:lumMod val="75000"/>
                    </a:schemeClr>
                  </a:solidFill>
                  <a:latin typeface="微软雅黑" panose="020B0503020204020204" pitchFamily="34" charset="-122"/>
                  <a:ea typeface="微软雅黑" panose="020B0503020204020204" pitchFamily="34" charset="-122"/>
                </a:rPr>
                <a:t>添加</a:t>
              </a:r>
              <a:r>
                <a:rPr lang="zh-CN" altLang="en-US" sz="800" dirty="0" smtClean="0">
                  <a:solidFill>
                    <a:schemeClr val="bg1">
                      <a:lumMod val="75000"/>
                    </a:schemeClr>
                  </a:solidFill>
                  <a:latin typeface="微软雅黑" panose="020B0503020204020204" pitchFamily="34" charset="-122"/>
                  <a:ea typeface="微软雅黑" panose="020B0503020204020204" pitchFamily="34" charset="-122"/>
                </a:rPr>
                <a:t>文字</a:t>
              </a:r>
              <a:endParaRPr lang="en-US" altLang="zh-CN" sz="800" dirty="0" smtClean="0">
                <a:solidFill>
                  <a:schemeClr val="bg1">
                    <a:lumMod val="75000"/>
                  </a:schemeClr>
                </a:solidFill>
                <a:latin typeface="微软雅黑" panose="020B0503020204020204" pitchFamily="34" charset="-122"/>
                <a:ea typeface="微软雅黑" panose="020B0503020204020204" pitchFamily="34" charset="-122"/>
              </a:endParaRPr>
            </a:p>
            <a:p>
              <a:pPr eaLnBrk="1" hangingPunct="1"/>
              <a:r>
                <a:rPr lang="zh-CN" altLang="en-US" sz="800" dirty="0" smtClean="0">
                  <a:solidFill>
                    <a:schemeClr val="bg1">
                      <a:lumMod val="75000"/>
                    </a:schemeClr>
                  </a:solidFill>
                  <a:latin typeface="微软雅黑" panose="020B0503020204020204" pitchFamily="34" charset="-122"/>
                  <a:ea typeface="微软雅黑" panose="020B0503020204020204" pitchFamily="34" charset="-122"/>
                </a:rPr>
                <a:t>请</a:t>
              </a:r>
              <a:r>
                <a:rPr lang="zh-CN" altLang="en-US" sz="800" dirty="0">
                  <a:solidFill>
                    <a:schemeClr val="bg1">
                      <a:lumMod val="75000"/>
                    </a:schemeClr>
                  </a:solidFill>
                  <a:latin typeface="微软雅黑" panose="020B0503020204020204" pitchFamily="34" charset="-122"/>
                  <a:ea typeface="微软雅黑" panose="020B0503020204020204" pitchFamily="34" charset="-122"/>
                </a:rPr>
                <a:t>添加</a:t>
              </a:r>
              <a:r>
                <a:rPr lang="zh-CN" altLang="en-US" sz="800" dirty="0" smtClean="0">
                  <a:solidFill>
                    <a:schemeClr val="bg1">
                      <a:lumMod val="75000"/>
                    </a:schemeClr>
                  </a:solidFill>
                  <a:latin typeface="微软雅黑" panose="020B0503020204020204" pitchFamily="34" charset="-122"/>
                  <a:ea typeface="微软雅黑" panose="020B0503020204020204" pitchFamily="34" charset="-122"/>
                </a:rPr>
                <a:t>文字</a:t>
              </a:r>
              <a:endParaRPr lang="zh-CN" altLang="en-US" sz="800" dirty="0">
                <a:solidFill>
                  <a:schemeClr val="bg1">
                    <a:lumMod val="75000"/>
                  </a:schemeClr>
                </a:solidFill>
                <a:latin typeface="微软雅黑" panose="020B0503020204020204" pitchFamily="34" charset="-122"/>
                <a:ea typeface="微软雅黑" panose="020B0503020204020204" pitchFamily="34" charset="-122"/>
              </a:endParaRPr>
            </a:p>
          </p:txBody>
        </p:sp>
      </p:grpSp>
      <p:grpSp>
        <p:nvGrpSpPr>
          <p:cNvPr id="49" name="组合 48"/>
          <p:cNvGrpSpPr/>
          <p:nvPr/>
        </p:nvGrpSpPr>
        <p:grpSpPr>
          <a:xfrm>
            <a:off x="4940393" y="3357372"/>
            <a:ext cx="1788596" cy="1138774"/>
            <a:chOff x="969601" y="3322577"/>
            <a:chExt cx="1788596" cy="1138774"/>
          </a:xfrm>
        </p:grpSpPr>
        <p:sp>
          <p:nvSpPr>
            <p:cNvPr id="50" name="文本框 21"/>
            <p:cNvSpPr txBox="1">
              <a:spLocks noChangeArrowheads="1"/>
            </p:cNvSpPr>
            <p:nvPr/>
          </p:nvSpPr>
          <p:spPr bwMode="auto">
            <a:xfrm>
              <a:off x="969601" y="3322577"/>
              <a:ext cx="1705062" cy="307777"/>
            </a:xfrm>
            <a:prstGeom prst="rect">
              <a:avLst/>
            </a:prstGeom>
            <a:noFill/>
            <a:ln>
              <a:noFill/>
            </a:ln>
            <a:effectLst>
              <a:outerShdw blurRad="800100" dist="50800" dir="16560000" sx="197000" sy="197000" algn="tl" rotWithShape="0">
                <a:prstClr val="black">
                  <a:alpha val="0"/>
                </a:prstClr>
              </a:outerShdw>
            </a:effectLst>
          </p:spPr>
          <p:txBody>
            <a:bodyPr wrap="square">
              <a:spAutoFit/>
            </a:bodyPr>
            <a:lstStyle>
              <a:defPPr>
                <a:defRPr lang="zh-CN"/>
              </a:defPPr>
              <a:lvl1pPr algn="ctr" eaLnBrk="1" hangingPunct="1">
                <a:buFont typeface="Arial" panose="020B0604020202020204" pitchFamily="34" charset="0"/>
                <a:buNone/>
                <a:defRPr sz="5400">
                  <a:gradFill flip="none" rotWithShape="1">
                    <a:gsLst>
                      <a:gs pos="51000">
                        <a:schemeClr val="bg1"/>
                      </a:gs>
                      <a:gs pos="94495">
                        <a:schemeClr val="bg1">
                          <a:lumMod val="50000"/>
                        </a:schemeClr>
                      </a:gs>
                      <a:gs pos="58000">
                        <a:schemeClr val="accent3">
                          <a:lumMod val="75000"/>
                        </a:schemeClr>
                      </a:gs>
                      <a:gs pos="0">
                        <a:schemeClr val="bg1">
                          <a:lumMod val="85000"/>
                        </a:schemeClr>
                      </a:gs>
                    </a:gsLst>
                    <a:lin ang="6600000" scaled="0"/>
                    <a:tileRect/>
                  </a:gradFill>
                  <a:effectLst>
                    <a:outerShdw blurRad="50800" dist="76200" dir="6000000" sx="98000" sy="98000" algn="tl" rotWithShape="0">
                      <a:prstClr val="black">
                        <a:alpha val="23000"/>
                      </a:prstClr>
                    </a:outerShdw>
                  </a:effectLst>
                  <a:latin typeface="方正兰亭粗黑_GBK" panose="02000000000000000000" pitchFamily="2" charset="-122"/>
                  <a:ea typeface="方正兰亭粗黑_GBK" panose="02000000000000000000" pitchFamily="2" charset="-122"/>
                </a:defRPr>
              </a:lvl1pPr>
              <a:lvl2pPr marL="742950" indent="-285750">
                <a:spcBef>
                  <a:spcPct val="20000"/>
                </a:spcBef>
                <a:buFont typeface="Arial" panose="020B0604020202020204" pitchFamily="34" charset="0"/>
                <a:buChar char="–"/>
                <a:defRPr sz="2800">
                  <a:latin typeface="Calibri" panose="020F0502020204030204" pitchFamily="34" charset="0"/>
                </a:defRPr>
              </a:lvl2pPr>
              <a:lvl3pPr marL="1143000" indent="-228600">
                <a:spcBef>
                  <a:spcPct val="20000"/>
                </a:spcBef>
                <a:buFont typeface="Arial" panose="020B0604020202020204" pitchFamily="34" charset="0"/>
                <a:buChar char="•"/>
                <a:defRPr sz="2400">
                  <a:latin typeface="Calibri" panose="020F0502020204030204" pitchFamily="34" charset="0"/>
                </a:defRPr>
              </a:lvl3pPr>
              <a:lvl4pPr marL="1600200" indent="-228600">
                <a:spcBef>
                  <a:spcPct val="20000"/>
                </a:spcBef>
                <a:buFont typeface="Arial" panose="020B0604020202020204" pitchFamily="34" charset="0"/>
                <a:buChar char="–"/>
                <a:defRPr sz="2000">
                  <a:latin typeface="Calibri" panose="020F0502020204030204" pitchFamily="34" charset="0"/>
                </a:defRPr>
              </a:lvl4pPr>
              <a:lvl5pPr marL="2057400" indent="-228600">
                <a:spcBef>
                  <a:spcPct val="20000"/>
                </a:spcBef>
                <a:buFont typeface="Arial" panose="020B0604020202020204" pitchFamily="34" charset="0"/>
                <a:buChar char="»"/>
                <a:defRPr sz="2000">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9pPr>
            </a:lstStyle>
            <a:p>
              <a:pPr algn="l"/>
              <a:r>
                <a:rPr lang="zh-CN" altLang="en-US" sz="1400" dirty="0" smtClean="0">
                  <a:solidFill>
                    <a:srgbClr val="9BC742"/>
                  </a:solidFill>
                  <a:effectLst/>
                </a:rPr>
                <a:t>点击添加标题</a:t>
              </a:r>
              <a:endParaRPr lang="zh-CN" altLang="en-US" sz="1400" dirty="0">
                <a:solidFill>
                  <a:srgbClr val="9BC742"/>
                </a:solidFill>
                <a:effectLst/>
              </a:endParaRPr>
            </a:p>
          </p:txBody>
        </p:sp>
        <p:sp>
          <p:nvSpPr>
            <p:cNvPr id="51" name="矩形 50"/>
            <p:cNvSpPr/>
            <p:nvPr/>
          </p:nvSpPr>
          <p:spPr>
            <a:xfrm>
              <a:off x="969601" y="3630354"/>
              <a:ext cx="1788596" cy="830997"/>
            </a:xfrm>
            <a:prstGeom prst="rect">
              <a:avLst/>
            </a:prstGeom>
          </p:spPr>
          <p:txBody>
            <a:bodyPr wrap="square">
              <a:spAutoFit/>
            </a:bodyPr>
            <a:lstStyle/>
            <a:p>
              <a:pPr eaLnBrk="1" hangingPunct="1"/>
              <a:r>
                <a:rPr lang="zh-CN" altLang="en-US" sz="800" dirty="0">
                  <a:solidFill>
                    <a:schemeClr val="bg1">
                      <a:lumMod val="75000"/>
                    </a:schemeClr>
                  </a:solidFill>
                  <a:latin typeface="微软雅黑" panose="020B0503020204020204" pitchFamily="34" charset="-122"/>
                  <a:ea typeface="微软雅黑" panose="020B0503020204020204" pitchFamily="34" charset="-122"/>
                </a:rPr>
                <a:t>请添加文</a:t>
              </a:r>
              <a:r>
                <a:rPr lang="zh-CN" altLang="en-US" sz="800" dirty="0" smtClean="0">
                  <a:solidFill>
                    <a:schemeClr val="bg1">
                      <a:lumMod val="75000"/>
                    </a:schemeClr>
                  </a:solidFill>
                  <a:latin typeface="微软雅黑" panose="020B0503020204020204" pitchFamily="34" charset="-122"/>
                  <a:ea typeface="微软雅黑" panose="020B0503020204020204" pitchFamily="34" charset="-122"/>
                </a:rPr>
                <a:t>字</a:t>
              </a:r>
              <a:r>
                <a:rPr lang="zh-CN" altLang="en-US" sz="800" dirty="0">
                  <a:solidFill>
                    <a:schemeClr val="bg1">
                      <a:lumMod val="75000"/>
                    </a:schemeClr>
                  </a:solidFill>
                  <a:latin typeface="微软雅黑" panose="020B0503020204020204" pitchFamily="34" charset="-122"/>
                  <a:ea typeface="微软雅黑" panose="020B0503020204020204" pitchFamily="34" charset="-122"/>
                </a:rPr>
                <a:t>请添加文</a:t>
              </a:r>
              <a:r>
                <a:rPr lang="zh-CN" altLang="en-US" sz="800" dirty="0" smtClean="0">
                  <a:solidFill>
                    <a:schemeClr val="bg1">
                      <a:lumMod val="75000"/>
                    </a:schemeClr>
                  </a:solidFill>
                  <a:latin typeface="微软雅黑" panose="020B0503020204020204" pitchFamily="34" charset="-122"/>
                  <a:ea typeface="微软雅黑" panose="020B0503020204020204" pitchFamily="34" charset="-122"/>
                </a:rPr>
                <a:t>字请添</a:t>
              </a:r>
              <a:endParaRPr lang="en-US" altLang="zh-CN" sz="800" dirty="0" smtClean="0">
                <a:solidFill>
                  <a:schemeClr val="bg1">
                    <a:lumMod val="75000"/>
                  </a:schemeClr>
                </a:solidFill>
                <a:latin typeface="微软雅黑" panose="020B0503020204020204" pitchFamily="34" charset="-122"/>
                <a:ea typeface="微软雅黑" panose="020B0503020204020204" pitchFamily="34" charset="-122"/>
              </a:endParaRPr>
            </a:p>
            <a:p>
              <a:pPr eaLnBrk="1" hangingPunct="1"/>
              <a:r>
                <a:rPr lang="zh-CN" altLang="en-US" sz="800" dirty="0">
                  <a:solidFill>
                    <a:schemeClr val="bg1">
                      <a:lumMod val="75000"/>
                    </a:schemeClr>
                  </a:solidFill>
                  <a:latin typeface="微软雅黑" panose="020B0503020204020204" pitchFamily="34" charset="-122"/>
                  <a:ea typeface="微软雅黑" panose="020B0503020204020204" pitchFamily="34" charset="-122"/>
                </a:rPr>
                <a:t>请添加文字请添加文字请</a:t>
              </a:r>
              <a:r>
                <a:rPr lang="zh-CN" altLang="en-US" sz="800" dirty="0" smtClean="0">
                  <a:solidFill>
                    <a:schemeClr val="bg1">
                      <a:lumMod val="75000"/>
                    </a:schemeClr>
                  </a:solidFill>
                  <a:latin typeface="微软雅黑" panose="020B0503020204020204" pitchFamily="34" charset="-122"/>
                  <a:ea typeface="微软雅黑" panose="020B0503020204020204" pitchFamily="34" charset="-122"/>
                </a:rPr>
                <a:t>添加</a:t>
              </a:r>
              <a:endParaRPr lang="en-US" altLang="zh-CN" sz="800" dirty="0" smtClean="0">
                <a:solidFill>
                  <a:schemeClr val="bg1">
                    <a:lumMod val="75000"/>
                  </a:schemeClr>
                </a:solidFill>
                <a:latin typeface="微软雅黑" panose="020B0503020204020204" pitchFamily="34" charset="-122"/>
                <a:ea typeface="微软雅黑" panose="020B0503020204020204" pitchFamily="34" charset="-122"/>
              </a:endParaRPr>
            </a:p>
            <a:p>
              <a:pPr eaLnBrk="1" hangingPunct="1"/>
              <a:r>
                <a:rPr lang="zh-CN" altLang="en-US" sz="800" dirty="0" smtClean="0">
                  <a:solidFill>
                    <a:schemeClr val="bg1">
                      <a:lumMod val="75000"/>
                    </a:schemeClr>
                  </a:solidFill>
                  <a:latin typeface="微软雅黑" panose="020B0503020204020204" pitchFamily="34" charset="-122"/>
                  <a:ea typeface="微软雅黑" panose="020B0503020204020204" pitchFamily="34" charset="-122"/>
                </a:rPr>
                <a:t>文字</a:t>
              </a:r>
              <a:r>
                <a:rPr lang="zh-CN" altLang="en-US" sz="800" dirty="0">
                  <a:solidFill>
                    <a:schemeClr val="bg1">
                      <a:lumMod val="75000"/>
                    </a:schemeClr>
                  </a:solidFill>
                  <a:latin typeface="微软雅黑" panose="020B0503020204020204" pitchFamily="34" charset="-122"/>
                  <a:ea typeface="微软雅黑" panose="020B0503020204020204" pitchFamily="34" charset="-122"/>
                </a:rPr>
                <a:t>请添加文字请添加</a:t>
              </a:r>
              <a:r>
                <a:rPr lang="zh-CN" altLang="en-US" sz="800" dirty="0" smtClean="0">
                  <a:solidFill>
                    <a:schemeClr val="bg1">
                      <a:lumMod val="75000"/>
                    </a:schemeClr>
                  </a:solidFill>
                  <a:latin typeface="微软雅黑" panose="020B0503020204020204" pitchFamily="34" charset="-122"/>
                  <a:ea typeface="微软雅黑" panose="020B0503020204020204" pitchFamily="34" charset="-122"/>
                </a:rPr>
                <a:t>文字</a:t>
              </a:r>
              <a:endParaRPr lang="en-US" altLang="zh-CN" sz="800" dirty="0" smtClean="0">
                <a:solidFill>
                  <a:schemeClr val="bg1">
                    <a:lumMod val="75000"/>
                  </a:schemeClr>
                </a:solidFill>
                <a:latin typeface="微软雅黑" panose="020B0503020204020204" pitchFamily="34" charset="-122"/>
                <a:ea typeface="微软雅黑" panose="020B0503020204020204" pitchFamily="34" charset="-122"/>
              </a:endParaRPr>
            </a:p>
            <a:p>
              <a:pPr eaLnBrk="1" hangingPunct="1"/>
              <a:r>
                <a:rPr lang="zh-CN" altLang="en-US" sz="800" dirty="0" smtClean="0">
                  <a:solidFill>
                    <a:schemeClr val="bg1">
                      <a:lumMod val="75000"/>
                    </a:schemeClr>
                  </a:solidFill>
                  <a:latin typeface="微软雅黑" panose="020B0503020204020204" pitchFamily="34" charset="-122"/>
                  <a:ea typeface="微软雅黑" panose="020B0503020204020204" pitchFamily="34" charset="-122"/>
                </a:rPr>
                <a:t>请</a:t>
              </a:r>
              <a:r>
                <a:rPr lang="zh-CN" altLang="en-US" sz="800" dirty="0">
                  <a:solidFill>
                    <a:schemeClr val="bg1">
                      <a:lumMod val="75000"/>
                    </a:schemeClr>
                  </a:solidFill>
                  <a:latin typeface="微软雅黑" panose="020B0503020204020204" pitchFamily="34" charset="-122"/>
                  <a:ea typeface="微软雅黑" panose="020B0503020204020204" pitchFamily="34" charset="-122"/>
                </a:rPr>
                <a:t>添加文字请添加文字请添加</a:t>
              </a:r>
              <a:endParaRPr lang="zh-CN" altLang="en-US" sz="800" dirty="0">
                <a:solidFill>
                  <a:schemeClr val="bg1">
                    <a:lumMod val="75000"/>
                  </a:schemeClr>
                </a:solidFill>
                <a:latin typeface="微软雅黑" panose="020B0503020204020204" pitchFamily="34" charset="-122"/>
                <a:ea typeface="微软雅黑" panose="020B0503020204020204" pitchFamily="34" charset="-122"/>
              </a:endParaRPr>
            </a:p>
            <a:p>
              <a:pPr eaLnBrk="1" hangingPunct="1"/>
              <a:r>
                <a:rPr lang="zh-CN" altLang="en-US" sz="800" dirty="0" smtClean="0">
                  <a:solidFill>
                    <a:schemeClr val="bg1">
                      <a:lumMod val="75000"/>
                    </a:schemeClr>
                  </a:solidFill>
                  <a:latin typeface="微软雅黑" panose="020B0503020204020204" pitchFamily="34" charset="-122"/>
                  <a:ea typeface="微软雅黑" panose="020B0503020204020204" pitchFamily="34" charset="-122"/>
                </a:rPr>
                <a:t>加</a:t>
              </a:r>
              <a:r>
                <a:rPr lang="zh-CN" altLang="en-US" sz="800" dirty="0">
                  <a:solidFill>
                    <a:schemeClr val="bg1">
                      <a:lumMod val="75000"/>
                    </a:schemeClr>
                  </a:solidFill>
                  <a:latin typeface="微软雅黑" panose="020B0503020204020204" pitchFamily="34" charset="-122"/>
                  <a:ea typeface="微软雅黑" panose="020B0503020204020204" pitchFamily="34" charset="-122"/>
                </a:rPr>
                <a:t>文</a:t>
              </a:r>
              <a:r>
                <a:rPr lang="zh-CN" altLang="en-US" sz="800" dirty="0" smtClean="0">
                  <a:solidFill>
                    <a:schemeClr val="bg1">
                      <a:lumMod val="75000"/>
                    </a:schemeClr>
                  </a:solidFill>
                  <a:latin typeface="微软雅黑" panose="020B0503020204020204" pitchFamily="34" charset="-122"/>
                  <a:ea typeface="微软雅黑" panose="020B0503020204020204" pitchFamily="34" charset="-122"/>
                </a:rPr>
                <a:t>字请</a:t>
              </a:r>
              <a:r>
                <a:rPr lang="zh-CN" altLang="en-US" sz="800" dirty="0">
                  <a:solidFill>
                    <a:schemeClr val="bg1">
                      <a:lumMod val="75000"/>
                    </a:schemeClr>
                  </a:solidFill>
                  <a:latin typeface="微软雅黑" panose="020B0503020204020204" pitchFamily="34" charset="-122"/>
                  <a:ea typeface="微软雅黑" panose="020B0503020204020204" pitchFamily="34" charset="-122"/>
                </a:rPr>
                <a:t>添加文</a:t>
              </a:r>
              <a:r>
                <a:rPr lang="zh-CN" altLang="en-US" sz="800" dirty="0" smtClean="0">
                  <a:solidFill>
                    <a:schemeClr val="bg1">
                      <a:lumMod val="75000"/>
                    </a:schemeClr>
                  </a:solidFill>
                  <a:latin typeface="微软雅黑" panose="020B0503020204020204" pitchFamily="34" charset="-122"/>
                  <a:ea typeface="微软雅黑" panose="020B0503020204020204" pitchFamily="34" charset="-122"/>
                </a:rPr>
                <a:t>字请</a:t>
              </a:r>
              <a:r>
                <a:rPr lang="zh-CN" altLang="en-US" sz="800" dirty="0">
                  <a:solidFill>
                    <a:schemeClr val="bg1">
                      <a:lumMod val="75000"/>
                    </a:schemeClr>
                  </a:solidFill>
                  <a:latin typeface="微软雅黑" panose="020B0503020204020204" pitchFamily="34" charset="-122"/>
                  <a:ea typeface="微软雅黑" panose="020B0503020204020204" pitchFamily="34" charset="-122"/>
                </a:rPr>
                <a:t>添加</a:t>
              </a:r>
              <a:r>
                <a:rPr lang="zh-CN" altLang="en-US" sz="800" dirty="0" smtClean="0">
                  <a:solidFill>
                    <a:schemeClr val="bg1">
                      <a:lumMod val="75000"/>
                    </a:schemeClr>
                  </a:solidFill>
                  <a:latin typeface="微软雅黑" panose="020B0503020204020204" pitchFamily="34" charset="-122"/>
                  <a:ea typeface="微软雅黑" panose="020B0503020204020204" pitchFamily="34" charset="-122"/>
                </a:rPr>
                <a:t>文字</a:t>
              </a:r>
              <a:endParaRPr lang="en-US" altLang="zh-CN" sz="800" dirty="0" smtClean="0">
                <a:solidFill>
                  <a:schemeClr val="bg1">
                    <a:lumMod val="75000"/>
                  </a:schemeClr>
                </a:solidFill>
                <a:latin typeface="微软雅黑" panose="020B0503020204020204" pitchFamily="34" charset="-122"/>
                <a:ea typeface="微软雅黑" panose="020B0503020204020204" pitchFamily="34" charset="-122"/>
              </a:endParaRPr>
            </a:p>
            <a:p>
              <a:pPr eaLnBrk="1" hangingPunct="1"/>
              <a:r>
                <a:rPr lang="zh-CN" altLang="en-US" sz="800" dirty="0" smtClean="0">
                  <a:solidFill>
                    <a:schemeClr val="bg1">
                      <a:lumMod val="75000"/>
                    </a:schemeClr>
                  </a:solidFill>
                  <a:latin typeface="微软雅黑" panose="020B0503020204020204" pitchFamily="34" charset="-122"/>
                  <a:ea typeface="微软雅黑" panose="020B0503020204020204" pitchFamily="34" charset="-122"/>
                </a:rPr>
                <a:t>请</a:t>
              </a:r>
              <a:r>
                <a:rPr lang="zh-CN" altLang="en-US" sz="800" dirty="0">
                  <a:solidFill>
                    <a:schemeClr val="bg1">
                      <a:lumMod val="75000"/>
                    </a:schemeClr>
                  </a:solidFill>
                  <a:latin typeface="微软雅黑" panose="020B0503020204020204" pitchFamily="34" charset="-122"/>
                  <a:ea typeface="微软雅黑" panose="020B0503020204020204" pitchFamily="34" charset="-122"/>
                </a:rPr>
                <a:t>添加</a:t>
              </a:r>
              <a:r>
                <a:rPr lang="zh-CN" altLang="en-US" sz="800" dirty="0" smtClean="0">
                  <a:solidFill>
                    <a:schemeClr val="bg1">
                      <a:lumMod val="75000"/>
                    </a:schemeClr>
                  </a:solidFill>
                  <a:latin typeface="微软雅黑" panose="020B0503020204020204" pitchFamily="34" charset="-122"/>
                  <a:ea typeface="微软雅黑" panose="020B0503020204020204" pitchFamily="34" charset="-122"/>
                </a:rPr>
                <a:t>文字</a:t>
              </a:r>
              <a:endParaRPr lang="zh-CN" altLang="en-US" sz="800" dirty="0">
                <a:solidFill>
                  <a:schemeClr val="bg1">
                    <a:lumMod val="75000"/>
                  </a:schemeClr>
                </a:solidFill>
                <a:latin typeface="微软雅黑" panose="020B0503020204020204" pitchFamily="34" charset="-122"/>
                <a:ea typeface="微软雅黑" panose="020B0503020204020204" pitchFamily="34" charset="-122"/>
              </a:endParaRPr>
            </a:p>
          </p:txBody>
        </p:sp>
      </p:grpSp>
      <p:grpSp>
        <p:nvGrpSpPr>
          <p:cNvPr id="52" name="组合 51"/>
          <p:cNvGrpSpPr/>
          <p:nvPr/>
        </p:nvGrpSpPr>
        <p:grpSpPr>
          <a:xfrm>
            <a:off x="6927963" y="3357372"/>
            <a:ext cx="1788596" cy="1138774"/>
            <a:chOff x="969601" y="3322577"/>
            <a:chExt cx="1788596" cy="1138774"/>
          </a:xfrm>
        </p:grpSpPr>
        <p:sp>
          <p:nvSpPr>
            <p:cNvPr id="53" name="文本框 21"/>
            <p:cNvSpPr txBox="1">
              <a:spLocks noChangeArrowheads="1"/>
            </p:cNvSpPr>
            <p:nvPr/>
          </p:nvSpPr>
          <p:spPr bwMode="auto">
            <a:xfrm>
              <a:off x="969601" y="3322577"/>
              <a:ext cx="1705062" cy="307777"/>
            </a:xfrm>
            <a:prstGeom prst="rect">
              <a:avLst/>
            </a:prstGeom>
            <a:noFill/>
            <a:ln>
              <a:noFill/>
            </a:ln>
            <a:effectLst>
              <a:outerShdw blurRad="800100" dist="50800" dir="16560000" sx="197000" sy="197000" algn="tl" rotWithShape="0">
                <a:prstClr val="black">
                  <a:alpha val="0"/>
                </a:prstClr>
              </a:outerShdw>
            </a:effectLst>
          </p:spPr>
          <p:txBody>
            <a:bodyPr wrap="square">
              <a:spAutoFit/>
            </a:bodyPr>
            <a:lstStyle>
              <a:defPPr>
                <a:defRPr lang="zh-CN"/>
              </a:defPPr>
              <a:lvl1pPr algn="ctr" eaLnBrk="1" hangingPunct="1">
                <a:buFont typeface="Arial" panose="020B0604020202020204" pitchFamily="34" charset="0"/>
                <a:buNone/>
                <a:defRPr sz="5400">
                  <a:gradFill flip="none" rotWithShape="1">
                    <a:gsLst>
                      <a:gs pos="51000">
                        <a:schemeClr val="bg1"/>
                      </a:gs>
                      <a:gs pos="94495">
                        <a:schemeClr val="bg1">
                          <a:lumMod val="50000"/>
                        </a:schemeClr>
                      </a:gs>
                      <a:gs pos="58000">
                        <a:schemeClr val="accent3">
                          <a:lumMod val="75000"/>
                        </a:schemeClr>
                      </a:gs>
                      <a:gs pos="0">
                        <a:schemeClr val="bg1">
                          <a:lumMod val="85000"/>
                        </a:schemeClr>
                      </a:gs>
                    </a:gsLst>
                    <a:lin ang="6600000" scaled="0"/>
                    <a:tileRect/>
                  </a:gradFill>
                  <a:effectLst>
                    <a:outerShdw blurRad="50800" dist="76200" dir="6000000" sx="98000" sy="98000" algn="tl" rotWithShape="0">
                      <a:prstClr val="black">
                        <a:alpha val="23000"/>
                      </a:prstClr>
                    </a:outerShdw>
                  </a:effectLst>
                  <a:latin typeface="方正兰亭粗黑_GBK" panose="02000000000000000000" pitchFamily="2" charset="-122"/>
                  <a:ea typeface="方正兰亭粗黑_GBK" panose="02000000000000000000" pitchFamily="2" charset="-122"/>
                </a:defRPr>
              </a:lvl1pPr>
              <a:lvl2pPr marL="742950" indent="-285750">
                <a:spcBef>
                  <a:spcPct val="20000"/>
                </a:spcBef>
                <a:buFont typeface="Arial" panose="020B0604020202020204" pitchFamily="34" charset="0"/>
                <a:buChar char="–"/>
                <a:defRPr sz="2800">
                  <a:latin typeface="Calibri" panose="020F0502020204030204" pitchFamily="34" charset="0"/>
                </a:defRPr>
              </a:lvl2pPr>
              <a:lvl3pPr marL="1143000" indent="-228600">
                <a:spcBef>
                  <a:spcPct val="20000"/>
                </a:spcBef>
                <a:buFont typeface="Arial" panose="020B0604020202020204" pitchFamily="34" charset="0"/>
                <a:buChar char="•"/>
                <a:defRPr sz="2400">
                  <a:latin typeface="Calibri" panose="020F0502020204030204" pitchFamily="34" charset="0"/>
                </a:defRPr>
              </a:lvl3pPr>
              <a:lvl4pPr marL="1600200" indent="-228600">
                <a:spcBef>
                  <a:spcPct val="20000"/>
                </a:spcBef>
                <a:buFont typeface="Arial" panose="020B0604020202020204" pitchFamily="34" charset="0"/>
                <a:buChar char="–"/>
                <a:defRPr sz="2000">
                  <a:latin typeface="Calibri" panose="020F0502020204030204" pitchFamily="34" charset="0"/>
                </a:defRPr>
              </a:lvl4pPr>
              <a:lvl5pPr marL="2057400" indent="-228600">
                <a:spcBef>
                  <a:spcPct val="20000"/>
                </a:spcBef>
                <a:buFont typeface="Arial" panose="020B0604020202020204" pitchFamily="34" charset="0"/>
                <a:buChar char="»"/>
                <a:defRPr sz="2000">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9pPr>
            </a:lstStyle>
            <a:p>
              <a:pPr algn="l"/>
              <a:r>
                <a:rPr lang="zh-CN" altLang="en-US" sz="1400" dirty="0" smtClean="0">
                  <a:solidFill>
                    <a:srgbClr val="9BC742"/>
                  </a:solidFill>
                  <a:effectLst/>
                </a:rPr>
                <a:t>点击添加标题</a:t>
              </a:r>
              <a:endParaRPr lang="zh-CN" altLang="en-US" sz="1400" dirty="0">
                <a:solidFill>
                  <a:srgbClr val="9BC742"/>
                </a:solidFill>
                <a:effectLst/>
              </a:endParaRPr>
            </a:p>
          </p:txBody>
        </p:sp>
        <p:sp>
          <p:nvSpPr>
            <p:cNvPr id="54" name="矩形 53"/>
            <p:cNvSpPr/>
            <p:nvPr/>
          </p:nvSpPr>
          <p:spPr>
            <a:xfrm>
              <a:off x="969601" y="3630354"/>
              <a:ext cx="1788596" cy="830997"/>
            </a:xfrm>
            <a:prstGeom prst="rect">
              <a:avLst/>
            </a:prstGeom>
          </p:spPr>
          <p:txBody>
            <a:bodyPr wrap="square">
              <a:spAutoFit/>
            </a:bodyPr>
            <a:lstStyle/>
            <a:p>
              <a:pPr eaLnBrk="1" hangingPunct="1"/>
              <a:r>
                <a:rPr lang="zh-CN" altLang="en-US" sz="800" dirty="0">
                  <a:solidFill>
                    <a:schemeClr val="bg1">
                      <a:lumMod val="75000"/>
                    </a:schemeClr>
                  </a:solidFill>
                  <a:latin typeface="微软雅黑" panose="020B0503020204020204" pitchFamily="34" charset="-122"/>
                  <a:ea typeface="微软雅黑" panose="020B0503020204020204" pitchFamily="34" charset="-122"/>
                </a:rPr>
                <a:t>请添加文</a:t>
              </a:r>
              <a:r>
                <a:rPr lang="zh-CN" altLang="en-US" sz="800" dirty="0" smtClean="0">
                  <a:solidFill>
                    <a:schemeClr val="bg1">
                      <a:lumMod val="75000"/>
                    </a:schemeClr>
                  </a:solidFill>
                  <a:latin typeface="微软雅黑" panose="020B0503020204020204" pitchFamily="34" charset="-122"/>
                  <a:ea typeface="微软雅黑" panose="020B0503020204020204" pitchFamily="34" charset="-122"/>
                </a:rPr>
                <a:t>字</a:t>
              </a:r>
              <a:r>
                <a:rPr lang="zh-CN" altLang="en-US" sz="800" dirty="0">
                  <a:solidFill>
                    <a:schemeClr val="bg1">
                      <a:lumMod val="75000"/>
                    </a:schemeClr>
                  </a:solidFill>
                  <a:latin typeface="微软雅黑" panose="020B0503020204020204" pitchFamily="34" charset="-122"/>
                  <a:ea typeface="微软雅黑" panose="020B0503020204020204" pitchFamily="34" charset="-122"/>
                </a:rPr>
                <a:t>请添加文</a:t>
              </a:r>
              <a:r>
                <a:rPr lang="zh-CN" altLang="en-US" sz="800" dirty="0" smtClean="0">
                  <a:solidFill>
                    <a:schemeClr val="bg1">
                      <a:lumMod val="75000"/>
                    </a:schemeClr>
                  </a:solidFill>
                  <a:latin typeface="微软雅黑" panose="020B0503020204020204" pitchFamily="34" charset="-122"/>
                  <a:ea typeface="微软雅黑" panose="020B0503020204020204" pitchFamily="34" charset="-122"/>
                </a:rPr>
                <a:t>字请添</a:t>
              </a:r>
              <a:endParaRPr lang="en-US" altLang="zh-CN" sz="800" dirty="0" smtClean="0">
                <a:solidFill>
                  <a:schemeClr val="bg1">
                    <a:lumMod val="75000"/>
                  </a:schemeClr>
                </a:solidFill>
                <a:latin typeface="微软雅黑" panose="020B0503020204020204" pitchFamily="34" charset="-122"/>
                <a:ea typeface="微软雅黑" panose="020B0503020204020204" pitchFamily="34" charset="-122"/>
              </a:endParaRPr>
            </a:p>
            <a:p>
              <a:pPr eaLnBrk="1" hangingPunct="1"/>
              <a:r>
                <a:rPr lang="zh-CN" altLang="en-US" sz="800" dirty="0">
                  <a:solidFill>
                    <a:schemeClr val="bg1">
                      <a:lumMod val="75000"/>
                    </a:schemeClr>
                  </a:solidFill>
                  <a:latin typeface="微软雅黑" panose="020B0503020204020204" pitchFamily="34" charset="-122"/>
                  <a:ea typeface="微软雅黑" panose="020B0503020204020204" pitchFamily="34" charset="-122"/>
                </a:rPr>
                <a:t>请添加文字请添加文字请</a:t>
              </a:r>
              <a:r>
                <a:rPr lang="zh-CN" altLang="en-US" sz="800" dirty="0" smtClean="0">
                  <a:solidFill>
                    <a:schemeClr val="bg1">
                      <a:lumMod val="75000"/>
                    </a:schemeClr>
                  </a:solidFill>
                  <a:latin typeface="微软雅黑" panose="020B0503020204020204" pitchFamily="34" charset="-122"/>
                  <a:ea typeface="微软雅黑" panose="020B0503020204020204" pitchFamily="34" charset="-122"/>
                </a:rPr>
                <a:t>添加</a:t>
              </a:r>
              <a:endParaRPr lang="en-US" altLang="zh-CN" sz="800" dirty="0" smtClean="0">
                <a:solidFill>
                  <a:schemeClr val="bg1">
                    <a:lumMod val="75000"/>
                  </a:schemeClr>
                </a:solidFill>
                <a:latin typeface="微软雅黑" panose="020B0503020204020204" pitchFamily="34" charset="-122"/>
                <a:ea typeface="微软雅黑" panose="020B0503020204020204" pitchFamily="34" charset="-122"/>
              </a:endParaRPr>
            </a:p>
            <a:p>
              <a:pPr eaLnBrk="1" hangingPunct="1"/>
              <a:r>
                <a:rPr lang="zh-CN" altLang="en-US" sz="800" dirty="0" smtClean="0">
                  <a:solidFill>
                    <a:schemeClr val="bg1">
                      <a:lumMod val="75000"/>
                    </a:schemeClr>
                  </a:solidFill>
                  <a:latin typeface="微软雅黑" panose="020B0503020204020204" pitchFamily="34" charset="-122"/>
                  <a:ea typeface="微软雅黑" panose="020B0503020204020204" pitchFamily="34" charset="-122"/>
                </a:rPr>
                <a:t>文字</a:t>
              </a:r>
              <a:r>
                <a:rPr lang="zh-CN" altLang="en-US" sz="800" dirty="0">
                  <a:solidFill>
                    <a:schemeClr val="bg1">
                      <a:lumMod val="75000"/>
                    </a:schemeClr>
                  </a:solidFill>
                  <a:latin typeface="微软雅黑" panose="020B0503020204020204" pitchFamily="34" charset="-122"/>
                  <a:ea typeface="微软雅黑" panose="020B0503020204020204" pitchFamily="34" charset="-122"/>
                </a:rPr>
                <a:t>请添加文字请添加</a:t>
              </a:r>
              <a:r>
                <a:rPr lang="zh-CN" altLang="en-US" sz="800" dirty="0" smtClean="0">
                  <a:solidFill>
                    <a:schemeClr val="bg1">
                      <a:lumMod val="75000"/>
                    </a:schemeClr>
                  </a:solidFill>
                  <a:latin typeface="微软雅黑" panose="020B0503020204020204" pitchFamily="34" charset="-122"/>
                  <a:ea typeface="微软雅黑" panose="020B0503020204020204" pitchFamily="34" charset="-122"/>
                </a:rPr>
                <a:t>文字</a:t>
              </a:r>
              <a:endParaRPr lang="en-US" altLang="zh-CN" sz="800" dirty="0" smtClean="0">
                <a:solidFill>
                  <a:schemeClr val="bg1">
                    <a:lumMod val="75000"/>
                  </a:schemeClr>
                </a:solidFill>
                <a:latin typeface="微软雅黑" panose="020B0503020204020204" pitchFamily="34" charset="-122"/>
                <a:ea typeface="微软雅黑" panose="020B0503020204020204" pitchFamily="34" charset="-122"/>
              </a:endParaRPr>
            </a:p>
            <a:p>
              <a:pPr eaLnBrk="1" hangingPunct="1"/>
              <a:r>
                <a:rPr lang="zh-CN" altLang="en-US" sz="800" dirty="0" smtClean="0">
                  <a:solidFill>
                    <a:schemeClr val="bg1">
                      <a:lumMod val="75000"/>
                    </a:schemeClr>
                  </a:solidFill>
                  <a:latin typeface="微软雅黑" panose="020B0503020204020204" pitchFamily="34" charset="-122"/>
                  <a:ea typeface="微软雅黑" panose="020B0503020204020204" pitchFamily="34" charset="-122"/>
                </a:rPr>
                <a:t>请</a:t>
              </a:r>
              <a:r>
                <a:rPr lang="zh-CN" altLang="en-US" sz="800" dirty="0">
                  <a:solidFill>
                    <a:schemeClr val="bg1">
                      <a:lumMod val="75000"/>
                    </a:schemeClr>
                  </a:solidFill>
                  <a:latin typeface="微软雅黑" panose="020B0503020204020204" pitchFamily="34" charset="-122"/>
                  <a:ea typeface="微软雅黑" panose="020B0503020204020204" pitchFamily="34" charset="-122"/>
                </a:rPr>
                <a:t>添加文字请添加文字请添加</a:t>
              </a:r>
              <a:endParaRPr lang="zh-CN" altLang="en-US" sz="800" dirty="0">
                <a:solidFill>
                  <a:schemeClr val="bg1">
                    <a:lumMod val="75000"/>
                  </a:schemeClr>
                </a:solidFill>
                <a:latin typeface="微软雅黑" panose="020B0503020204020204" pitchFamily="34" charset="-122"/>
                <a:ea typeface="微软雅黑" panose="020B0503020204020204" pitchFamily="34" charset="-122"/>
              </a:endParaRPr>
            </a:p>
            <a:p>
              <a:pPr eaLnBrk="1" hangingPunct="1"/>
              <a:r>
                <a:rPr lang="zh-CN" altLang="en-US" sz="800" dirty="0" smtClean="0">
                  <a:solidFill>
                    <a:schemeClr val="bg1">
                      <a:lumMod val="75000"/>
                    </a:schemeClr>
                  </a:solidFill>
                  <a:latin typeface="微软雅黑" panose="020B0503020204020204" pitchFamily="34" charset="-122"/>
                  <a:ea typeface="微软雅黑" panose="020B0503020204020204" pitchFamily="34" charset="-122"/>
                </a:rPr>
                <a:t>加</a:t>
              </a:r>
              <a:r>
                <a:rPr lang="zh-CN" altLang="en-US" sz="800" dirty="0">
                  <a:solidFill>
                    <a:schemeClr val="bg1">
                      <a:lumMod val="75000"/>
                    </a:schemeClr>
                  </a:solidFill>
                  <a:latin typeface="微软雅黑" panose="020B0503020204020204" pitchFamily="34" charset="-122"/>
                  <a:ea typeface="微软雅黑" panose="020B0503020204020204" pitchFamily="34" charset="-122"/>
                </a:rPr>
                <a:t>文</a:t>
              </a:r>
              <a:r>
                <a:rPr lang="zh-CN" altLang="en-US" sz="800" dirty="0" smtClean="0">
                  <a:solidFill>
                    <a:schemeClr val="bg1">
                      <a:lumMod val="75000"/>
                    </a:schemeClr>
                  </a:solidFill>
                  <a:latin typeface="微软雅黑" panose="020B0503020204020204" pitchFamily="34" charset="-122"/>
                  <a:ea typeface="微软雅黑" panose="020B0503020204020204" pitchFamily="34" charset="-122"/>
                </a:rPr>
                <a:t>字请</a:t>
              </a:r>
              <a:r>
                <a:rPr lang="zh-CN" altLang="en-US" sz="800" dirty="0">
                  <a:solidFill>
                    <a:schemeClr val="bg1">
                      <a:lumMod val="75000"/>
                    </a:schemeClr>
                  </a:solidFill>
                  <a:latin typeface="微软雅黑" panose="020B0503020204020204" pitchFamily="34" charset="-122"/>
                  <a:ea typeface="微软雅黑" panose="020B0503020204020204" pitchFamily="34" charset="-122"/>
                </a:rPr>
                <a:t>添加文</a:t>
              </a:r>
              <a:r>
                <a:rPr lang="zh-CN" altLang="en-US" sz="800" dirty="0" smtClean="0">
                  <a:solidFill>
                    <a:schemeClr val="bg1">
                      <a:lumMod val="75000"/>
                    </a:schemeClr>
                  </a:solidFill>
                  <a:latin typeface="微软雅黑" panose="020B0503020204020204" pitchFamily="34" charset="-122"/>
                  <a:ea typeface="微软雅黑" panose="020B0503020204020204" pitchFamily="34" charset="-122"/>
                </a:rPr>
                <a:t>字请</a:t>
              </a:r>
              <a:r>
                <a:rPr lang="zh-CN" altLang="en-US" sz="800" dirty="0">
                  <a:solidFill>
                    <a:schemeClr val="bg1">
                      <a:lumMod val="75000"/>
                    </a:schemeClr>
                  </a:solidFill>
                  <a:latin typeface="微软雅黑" panose="020B0503020204020204" pitchFamily="34" charset="-122"/>
                  <a:ea typeface="微软雅黑" panose="020B0503020204020204" pitchFamily="34" charset="-122"/>
                </a:rPr>
                <a:t>添加</a:t>
              </a:r>
              <a:r>
                <a:rPr lang="zh-CN" altLang="en-US" sz="800" dirty="0" smtClean="0">
                  <a:solidFill>
                    <a:schemeClr val="bg1">
                      <a:lumMod val="75000"/>
                    </a:schemeClr>
                  </a:solidFill>
                  <a:latin typeface="微软雅黑" panose="020B0503020204020204" pitchFamily="34" charset="-122"/>
                  <a:ea typeface="微软雅黑" panose="020B0503020204020204" pitchFamily="34" charset="-122"/>
                </a:rPr>
                <a:t>文字</a:t>
              </a:r>
              <a:endParaRPr lang="en-US" altLang="zh-CN" sz="800" dirty="0" smtClean="0">
                <a:solidFill>
                  <a:schemeClr val="bg1">
                    <a:lumMod val="75000"/>
                  </a:schemeClr>
                </a:solidFill>
                <a:latin typeface="微软雅黑" panose="020B0503020204020204" pitchFamily="34" charset="-122"/>
                <a:ea typeface="微软雅黑" panose="020B0503020204020204" pitchFamily="34" charset="-122"/>
              </a:endParaRPr>
            </a:p>
            <a:p>
              <a:pPr eaLnBrk="1" hangingPunct="1"/>
              <a:r>
                <a:rPr lang="zh-CN" altLang="en-US" sz="800" dirty="0" smtClean="0">
                  <a:solidFill>
                    <a:schemeClr val="bg1">
                      <a:lumMod val="75000"/>
                    </a:schemeClr>
                  </a:solidFill>
                  <a:latin typeface="微软雅黑" panose="020B0503020204020204" pitchFamily="34" charset="-122"/>
                  <a:ea typeface="微软雅黑" panose="020B0503020204020204" pitchFamily="34" charset="-122"/>
                </a:rPr>
                <a:t>请</a:t>
              </a:r>
              <a:r>
                <a:rPr lang="zh-CN" altLang="en-US" sz="800" dirty="0">
                  <a:solidFill>
                    <a:schemeClr val="bg1">
                      <a:lumMod val="75000"/>
                    </a:schemeClr>
                  </a:solidFill>
                  <a:latin typeface="微软雅黑" panose="020B0503020204020204" pitchFamily="34" charset="-122"/>
                  <a:ea typeface="微软雅黑" panose="020B0503020204020204" pitchFamily="34" charset="-122"/>
                </a:rPr>
                <a:t>添加</a:t>
              </a:r>
              <a:r>
                <a:rPr lang="zh-CN" altLang="en-US" sz="800" dirty="0" smtClean="0">
                  <a:solidFill>
                    <a:schemeClr val="bg1">
                      <a:lumMod val="75000"/>
                    </a:schemeClr>
                  </a:solidFill>
                  <a:latin typeface="微软雅黑" panose="020B0503020204020204" pitchFamily="34" charset="-122"/>
                  <a:ea typeface="微软雅黑" panose="020B0503020204020204" pitchFamily="34" charset="-122"/>
                </a:rPr>
                <a:t>文字</a:t>
              </a:r>
              <a:endParaRPr lang="zh-CN" altLang="en-US" sz="800" dirty="0">
                <a:solidFill>
                  <a:schemeClr val="bg1">
                    <a:lumMod val="75000"/>
                  </a:schemeClr>
                </a:solidFill>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3" name="组合 82"/>
          <p:cNvGrpSpPr/>
          <p:nvPr/>
        </p:nvGrpSpPr>
        <p:grpSpPr>
          <a:xfrm>
            <a:off x="4499995" y="1896781"/>
            <a:ext cx="4018957" cy="1199300"/>
            <a:chOff x="4499995" y="1896781"/>
            <a:chExt cx="4018957" cy="1199300"/>
          </a:xfrm>
        </p:grpSpPr>
        <p:grpSp>
          <p:nvGrpSpPr>
            <p:cNvPr id="77" name="组合 76"/>
            <p:cNvGrpSpPr/>
            <p:nvPr/>
          </p:nvGrpSpPr>
          <p:grpSpPr>
            <a:xfrm>
              <a:off x="4499995" y="1896781"/>
              <a:ext cx="4018957" cy="1199300"/>
              <a:chOff x="4499995" y="1896781"/>
              <a:chExt cx="4018957" cy="1199300"/>
            </a:xfrm>
          </p:grpSpPr>
          <p:sp>
            <p:nvSpPr>
              <p:cNvPr id="75" name="文本框 21"/>
              <p:cNvSpPr txBox="1">
                <a:spLocks noChangeArrowheads="1"/>
              </p:cNvSpPr>
              <p:nvPr/>
            </p:nvSpPr>
            <p:spPr bwMode="auto">
              <a:xfrm>
                <a:off x="4499995" y="1896781"/>
                <a:ext cx="4018957" cy="646331"/>
              </a:xfrm>
              <a:prstGeom prst="rect">
                <a:avLst/>
              </a:prstGeom>
              <a:noFill/>
              <a:ln>
                <a:noFill/>
              </a:ln>
              <a:effectLst>
                <a:outerShdw blurRad="800100" dist="50800" dir="16560000" sx="197000" sy="197000" algn="tl" rotWithShape="0">
                  <a:prstClr val="black">
                    <a:alpha val="0"/>
                  </a:prstClr>
                </a:outerShdw>
              </a:effectLst>
            </p:spPr>
            <p:txBody>
              <a:bodyPr wrap="square">
                <a:spAutoFit/>
              </a:bodyPr>
              <a:lstStyle>
                <a:defPPr>
                  <a:defRPr lang="zh-CN"/>
                </a:defPPr>
                <a:lvl1pPr algn="ctr" eaLnBrk="1" hangingPunct="1">
                  <a:buFont typeface="Arial" panose="020B0604020202020204" pitchFamily="34" charset="0"/>
                  <a:buNone/>
                  <a:defRPr sz="5400">
                    <a:gradFill flip="none" rotWithShape="1">
                      <a:gsLst>
                        <a:gs pos="51000">
                          <a:schemeClr val="bg1"/>
                        </a:gs>
                        <a:gs pos="94495">
                          <a:schemeClr val="bg1">
                            <a:lumMod val="50000"/>
                          </a:schemeClr>
                        </a:gs>
                        <a:gs pos="58000">
                          <a:schemeClr val="accent3">
                            <a:lumMod val="75000"/>
                          </a:schemeClr>
                        </a:gs>
                        <a:gs pos="0">
                          <a:schemeClr val="bg1">
                            <a:lumMod val="85000"/>
                          </a:schemeClr>
                        </a:gs>
                      </a:gsLst>
                      <a:lin ang="6600000" scaled="0"/>
                      <a:tileRect/>
                    </a:gradFill>
                    <a:effectLst>
                      <a:outerShdw blurRad="50800" dist="76200" dir="6000000" sx="98000" sy="98000" algn="tl" rotWithShape="0">
                        <a:prstClr val="black">
                          <a:alpha val="23000"/>
                        </a:prstClr>
                      </a:outerShdw>
                    </a:effectLst>
                    <a:latin typeface="方正兰亭粗黑_GBK" panose="02000000000000000000" pitchFamily="2" charset="-122"/>
                    <a:ea typeface="方正兰亭粗黑_GBK" panose="02000000000000000000" pitchFamily="2" charset="-122"/>
                  </a:defRPr>
                </a:lvl1pPr>
                <a:lvl2pPr marL="742950" indent="-285750">
                  <a:spcBef>
                    <a:spcPct val="20000"/>
                  </a:spcBef>
                  <a:buFont typeface="Arial" panose="020B0604020202020204" pitchFamily="34" charset="0"/>
                  <a:buChar char="–"/>
                  <a:defRPr sz="2800">
                    <a:latin typeface="Calibri" panose="020F0502020204030204" pitchFamily="34" charset="0"/>
                  </a:defRPr>
                </a:lvl2pPr>
                <a:lvl3pPr marL="1143000" indent="-228600">
                  <a:spcBef>
                    <a:spcPct val="20000"/>
                  </a:spcBef>
                  <a:buFont typeface="Arial" panose="020B0604020202020204" pitchFamily="34" charset="0"/>
                  <a:buChar char="•"/>
                  <a:defRPr sz="2400">
                    <a:latin typeface="Calibri" panose="020F0502020204030204" pitchFamily="34" charset="0"/>
                  </a:defRPr>
                </a:lvl3pPr>
                <a:lvl4pPr marL="1600200" indent="-228600">
                  <a:spcBef>
                    <a:spcPct val="20000"/>
                  </a:spcBef>
                  <a:buFont typeface="Arial" panose="020B0604020202020204" pitchFamily="34" charset="0"/>
                  <a:buChar char="–"/>
                  <a:defRPr sz="2000">
                    <a:latin typeface="Calibri" panose="020F0502020204030204" pitchFamily="34" charset="0"/>
                  </a:defRPr>
                </a:lvl4pPr>
                <a:lvl5pPr marL="2057400" indent="-228600">
                  <a:spcBef>
                    <a:spcPct val="20000"/>
                  </a:spcBef>
                  <a:buFont typeface="Arial" panose="020B0604020202020204" pitchFamily="34" charset="0"/>
                  <a:buChar char="»"/>
                  <a:defRPr sz="2000">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9pPr>
              </a:lstStyle>
              <a:p>
                <a:pPr algn="l"/>
                <a:r>
                  <a:rPr lang="zh-CN" altLang="en-US" sz="3600" dirty="0" smtClean="0">
                    <a:solidFill>
                      <a:schemeClr val="bg1"/>
                    </a:solidFill>
                  </a:rPr>
                  <a:t>点击此处添加标题</a:t>
                </a:r>
                <a:endParaRPr lang="zh-CN" altLang="en-US" sz="3600" dirty="0">
                  <a:solidFill>
                    <a:schemeClr val="bg1"/>
                  </a:solidFill>
                </a:endParaRPr>
              </a:p>
            </p:txBody>
          </p:sp>
          <p:sp>
            <p:nvSpPr>
              <p:cNvPr id="76" name="文本框 21"/>
              <p:cNvSpPr txBox="1">
                <a:spLocks noChangeArrowheads="1"/>
              </p:cNvSpPr>
              <p:nvPr/>
            </p:nvSpPr>
            <p:spPr bwMode="auto">
              <a:xfrm>
                <a:off x="4499995" y="2727781"/>
                <a:ext cx="3658932" cy="368300"/>
              </a:xfrm>
              <a:prstGeom prst="rect">
                <a:avLst/>
              </a:prstGeom>
              <a:noFill/>
              <a:ln>
                <a:noFill/>
              </a:ln>
              <a:effectLst>
                <a:outerShdw blurRad="800100" dist="50800" dir="16560000" sx="197000" sy="197000" algn="tl" rotWithShape="0">
                  <a:prstClr val="black">
                    <a:alpha val="0"/>
                  </a:prstClr>
                </a:outerShdw>
              </a:effectLst>
            </p:spPr>
            <p:txBody>
              <a:bodyPr wrap="square">
                <a:spAutoFit/>
              </a:bodyPr>
              <a:lstStyle>
                <a:defPPr>
                  <a:defRPr lang="zh-CN"/>
                </a:defPPr>
                <a:lvl1pPr eaLnBrk="1" hangingPunct="1">
                  <a:buFont typeface="Arial" panose="020B0604020202020204" pitchFamily="34" charset="0"/>
                  <a:buNone/>
                  <a:defRPr sz="1100">
                    <a:solidFill>
                      <a:srgbClr val="9BC742"/>
                    </a:solidFill>
                    <a:effectLst/>
                    <a:latin typeface="方正兰亭黑_GBK" panose="02000000000000000000" pitchFamily="2" charset="-122"/>
                    <a:ea typeface="方正兰亭黑_GBK" panose="02000000000000000000" pitchFamily="2" charset="-122"/>
                  </a:defRPr>
                </a:lvl1pPr>
                <a:lvl2pPr marL="742950" indent="-285750">
                  <a:spcBef>
                    <a:spcPct val="20000"/>
                  </a:spcBef>
                  <a:buFont typeface="Arial" panose="020B0604020202020204" pitchFamily="34" charset="0"/>
                  <a:buChar char="–"/>
                  <a:defRPr sz="2800">
                    <a:latin typeface="Calibri" panose="020F0502020204030204" pitchFamily="34" charset="0"/>
                  </a:defRPr>
                </a:lvl2pPr>
                <a:lvl3pPr marL="1143000" indent="-228600">
                  <a:spcBef>
                    <a:spcPct val="20000"/>
                  </a:spcBef>
                  <a:buFont typeface="Arial" panose="020B0604020202020204" pitchFamily="34" charset="0"/>
                  <a:buChar char="•"/>
                  <a:defRPr sz="2400">
                    <a:latin typeface="Calibri" panose="020F0502020204030204" pitchFamily="34" charset="0"/>
                  </a:defRPr>
                </a:lvl3pPr>
                <a:lvl4pPr marL="1600200" indent="-228600">
                  <a:spcBef>
                    <a:spcPct val="20000"/>
                  </a:spcBef>
                  <a:buFont typeface="Arial" panose="020B0604020202020204" pitchFamily="34" charset="0"/>
                  <a:buChar char="–"/>
                  <a:defRPr sz="2000">
                    <a:latin typeface="Calibri" panose="020F0502020204030204" pitchFamily="34" charset="0"/>
                  </a:defRPr>
                </a:lvl4pPr>
                <a:lvl5pPr marL="2057400" indent="-228600">
                  <a:spcBef>
                    <a:spcPct val="20000"/>
                  </a:spcBef>
                  <a:buFont typeface="Arial" panose="020B0604020202020204" pitchFamily="34" charset="0"/>
                  <a:buChar char="»"/>
                  <a:defRPr sz="2000">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9pPr>
              </a:lstStyle>
              <a:p>
                <a:r>
                  <a:rPr lang="en-US" altLang="zh-CN" sz="1800" dirty="0">
                    <a:solidFill>
                      <a:schemeClr val="bg1">
                        <a:lumMod val="65000"/>
                      </a:schemeClr>
                    </a:solidFill>
                  </a:rPr>
                  <a:t>Click here to add </a:t>
                </a:r>
                <a:r>
                  <a:rPr lang="en-US" altLang="zh-CN" sz="1800">
                    <a:solidFill>
                      <a:schemeClr val="bg1">
                        <a:lumMod val="65000"/>
                      </a:schemeClr>
                    </a:solidFill>
                  </a:rPr>
                  <a:t>the </a:t>
                </a:r>
                <a:r>
                  <a:rPr lang="en-US" altLang="zh-CN" sz="1800" smtClean="0">
                    <a:solidFill>
                      <a:schemeClr val="bg1">
                        <a:lumMod val="65000"/>
                      </a:schemeClr>
                    </a:solidFill>
                  </a:rPr>
                  <a:t>title</a:t>
                </a:r>
                <a:endParaRPr lang="en-US" altLang="zh-CN" sz="1800" smtClean="0">
                  <a:solidFill>
                    <a:schemeClr val="bg1">
                      <a:lumMod val="65000"/>
                    </a:schemeClr>
                  </a:solidFill>
                </a:endParaRPr>
              </a:p>
            </p:txBody>
          </p:sp>
        </p:grpSp>
        <p:cxnSp>
          <p:nvCxnSpPr>
            <p:cNvPr id="79" name="直接连接符 78"/>
            <p:cNvCxnSpPr/>
            <p:nvPr/>
          </p:nvCxnSpPr>
          <p:spPr bwMode="auto">
            <a:xfrm>
              <a:off x="4644005" y="2657743"/>
              <a:ext cx="3528245" cy="0"/>
            </a:xfrm>
            <a:prstGeom prst="line">
              <a:avLst/>
            </a:prstGeom>
            <a:solidFill>
              <a:schemeClr val="accent1"/>
            </a:solidFill>
            <a:ln w="12700" cap="flat" cmpd="sng" algn="ctr">
              <a:solidFill>
                <a:srgbClr val="6FB5BC"/>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grpSp>
        <p:nvGrpSpPr>
          <p:cNvPr id="61" name="目录小"/>
          <p:cNvGrpSpPr>
            <a:grpSpLocks noChangeAspect="1"/>
          </p:cNvGrpSpPr>
          <p:nvPr/>
        </p:nvGrpSpPr>
        <p:grpSpPr>
          <a:xfrm>
            <a:off x="2556000" y="2448000"/>
            <a:ext cx="252000" cy="252000"/>
            <a:chOff x="4200317" y="3652059"/>
            <a:chExt cx="251156" cy="251156"/>
          </a:xfrm>
        </p:grpSpPr>
        <p:sp>
          <p:nvSpPr>
            <p:cNvPr id="62" name="椭圆 61"/>
            <p:cNvSpPr/>
            <p:nvPr/>
          </p:nvSpPr>
          <p:spPr bwMode="auto">
            <a:xfrm flipV="1">
              <a:off x="4200317" y="3652059"/>
              <a:ext cx="251156" cy="251156"/>
            </a:xfrm>
            <a:prstGeom prst="ellipse">
              <a:avLst/>
            </a:prstGeom>
            <a:solidFill>
              <a:schemeClr val="bg1">
                <a:lumMod val="85000"/>
                <a:alpha val="54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63" name="椭圆 62"/>
            <p:cNvSpPr/>
            <p:nvPr/>
          </p:nvSpPr>
          <p:spPr bwMode="auto">
            <a:xfrm flipV="1">
              <a:off x="4242433" y="3694175"/>
              <a:ext cx="166924" cy="166924"/>
            </a:xfrm>
            <a:prstGeom prst="ellipse">
              <a:avLst/>
            </a:prstGeom>
            <a:solidFill>
              <a:schemeClr val="tx1">
                <a:lumMod val="65000"/>
                <a:lumOff val="3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grpSp>
      <p:grpSp>
        <p:nvGrpSpPr>
          <p:cNvPr id="64" name="目录底大"/>
          <p:cNvGrpSpPr>
            <a:grpSpLocks noChangeAspect="1"/>
          </p:cNvGrpSpPr>
          <p:nvPr/>
        </p:nvGrpSpPr>
        <p:grpSpPr>
          <a:xfrm>
            <a:off x="1092791" y="984791"/>
            <a:ext cx="3178418" cy="3178418"/>
            <a:chOff x="4200317" y="3652059"/>
            <a:chExt cx="251156" cy="251156"/>
          </a:xfrm>
        </p:grpSpPr>
        <p:sp>
          <p:nvSpPr>
            <p:cNvPr id="65" name="椭圆 64"/>
            <p:cNvSpPr/>
            <p:nvPr/>
          </p:nvSpPr>
          <p:spPr bwMode="auto">
            <a:xfrm flipV="1">
              <a:off x="4200317" y="3652059"/>
              <a:ext cx="251156" cy="251156"/>
            </a:xfrm>
            <a:prstGeom prst="ellipse">
              <a:avLst/>
            </a:prstGeom>
            <a:solidFill>
              <a:schemeClr val="bg1">
                <a:alpha val="54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66" name="椭圆 65"/>
            <p:cNvSpPr/>
            <p:nvPr/>
          </p:nvSpPr>
          <p:spPr bwMode="auto">
            <a:xfrm flipV="1">
              <a:off x="4242433" y="3694175"/>
              <a:ext cx="166924" cy="166924"/>
            </a:xfrm>
            <a:prstGeom prst="ellipse">
              <a:avLst/>
            </a:prstGeom>
            <a:solidFill>
              <a:schemeClr val="tx1">
                <a:lumMod val="75000"/>
                <a:lumOff val="2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grpSp>
      <p:sp>
        <p:nvSpPr>
          <p:cNvPr id="67" name="目录文字"/>
          <p:cNvSpPr txBox="1"/>
          <p:nvPr/>
        </p:nvSpPr>
        <p:spPr>
          <a:xfrm>
            <a:off x="1770695" y="1803166"/>
            <a:ext cx="1822611" cy="1233671"/>
          </a:xfrm>
          <a:prstGeom prst="rect">
            <a:avLst/>
          </a:prstGeom>
          <a:noFill/>
          <a:ln>
            <a:noFill/>
          </a:ln>
          <a:effectLst>
            <a:outerShdw blurRad="800100" dist="50800" dir="16560000" sx="197000" sy="197000" algn="tl" rotWithShape="0">
              <a:prstClr val="black">
                <a:alpha val="0"/>
              </a:prstClr>
            </a:outerShdw>
          </a:effectLst>
        </p:spPr>
        <p:txBody>
          <a:bodyPr wrap="square">
            <a:spAutoFit/>
          </a:bodyPr>
          <a:lstStyle>
            <a:defPPr>
              <a:defRPr lang="zh-CN"/>
            </a:defPPr>
            <a:lvl1pPr eaLnBrk="1" hangingPunct="1">
              <a:buFont typeface="Arial" panose="020B0604020202020204" pitchFamily="34" charset="0"/>
              <a:buNone/>
              <a:defRPr sz="3600">
                <a:gradFill flip="none" rotWithShape="1">
                  <a:gsLst>
                    <a:gs pos="51000">
                      <a:schemeClr val="bg1"/>
                    </a:gs>
                    <a:gs pos="94495">
                      <a:schemeClr val="bg1">
                        <a:lumMod val="50000"/>
                      </a:schemeClr>
                    </a:gs>
                    <a:gs pos="58000">
                      <a:schemeClr val="accent3">
                        <a:lumMod val="75000"/>
                      </a:schemeClr>
                    </a:gs>
                    <a:gs pos="0">
                      <a:schemeClr val="bg1">
                        <a:lumMod val="85000"/>
                      </a:schemeClr>
                    </a:gs>
                  </a:gsLst>
                  <a:lin ang="2700000" scaled="1"/>
                  <a:tileRect/>
                </a:gradFill>
                <a:effectLst>
                  <a:outerShdw blurRad="50800" dist="76200" dir="6000000" sx="98000" sy="98000" algn="tl" rotWithShape="0">
                    <a:prstClr val="black">
                      <a:alpha val="23000"/>
                    </a:prstClr>
                  </a:outerShdw>
                </a:effectLst>
                <a:latin typeface="方正兰亭粗黑_GBK" panose="02000000000000000000" pitchFamily="2" charset="-122"/>
                <a:ea typeface="方正兰亭粗黑_GBK" panose="02000000000000000000" pitchFamily="2" charset="-122"/>
              </a:defRPr>
            </a:lvl1pPr>
            <a:lvl2pPr marL="742950" indent="-285750">
              <a:spcBef>
                <a:spcPct val="20000"/>
              </a:spcBef>
              <a:buFont typeface="Arial" panose="020B0604020202020204" pitchFamily="34" charset="0"/>
              <a:buChar char="–"/>
              <a:defRPr sz="2800">
                <a:latin typeface="Calibri" panose="020F0502020204030204" pitchFamily="34" charset="0"/>
              </a:defRPr>
            </a:lvl2pPr>
            <a:lvl3pPr marL="1143000" indent="-228600">
              <a:spcBef>
                <a:spcPct val="20000"/>
              </a:spcBef>
              <a:buFont typeface="Arial" panose="020B0604020202020204" pitchFamily="34" charset="0"/>
              <a:buChar char="•"/>
              <a:defRPr sz="2400">
                <a:latin typeface="Calibri" panose="020F0502020204030204" pitchFamily="34" charset="0"/>
              </a:defRPr>
            </a:lvl3pPr>
            <a:lvl4pPr marL="1600200" indent="-228600">
              <a:spcBef>
                <a:spcPct val="20000"/>
              </a:spcBef>
              <a:buFont typeface="Arial" panose="020B0604020202020204" pitchFamily="34" charset="0"/>
              <a:buChar char="–"/>
              <a:defRPr sz="2000">
                <a:latin typeface="Calibri" panose="020F0502020204030204" pitchFamily="34" charset="0"/>
              </a:defRPr>
            </a:lvl4pPr>
            <a:lvl5pPr marL="2057400" indent="-228600">
              <a:spcBef>
                <a:spcPct val="20000"/>
              </a:spcBef>
              <a:buFont typeface="Arial" panose="020B0604020202020204" pitchFamily="34" charset="0"/>
              <a:buChar char="»"/>
              <a:defRPr sz="2000">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9pPr>
          </a:lstStyle>
          <a:p>
            <a:pPr algn="ctr">
              <a:lnSpc>
                <a:spcPts val="8900"/>
              </a:lnSpc>
            </a:pPr>
            <a:r>
              <a:rPr lang="en-US" altLang="zh-CN" sz="8000" b="1" dirty="0" smtClean="0">
                <a:solidFill>
                  <a:srgbClr val="9BC742"/>
                </a:solidFill>
                <a:effectLst>
                  <a:outerShdw blurRad="50800" dist="38100" dir="2700000" algn="tl" rotWithShape="0">
                    <a:prstClr val="black">
                      <a:alpha val="40000"/>
                    </a:prstClr>
                  </a:outerShdw>
                </a:effectLst>
                <a:latin typeface="Verdana" panose="020B0604030504040204" pitchFamily="34" charset="0"/>
                <a:ea typeface="Verdana" panose="020B0604030504040204" pitchFamily="34" charset="0"/>
                <a:cs typeface="Verdana" panose="020B0604030504040204" pitchFamily="34" charset="0"/>
              </a:rPr>
              <a:t>03</a:t>
            </a:r>
            <a:endParaRPr lang="en-US" altLang="zh-CN" sz="8000" b="1" dirty="0">
              <a:solidFill>
                <a:srgbClr val="9BC742"/>
              </a:solidFill>
              <a:effectLst>
                <a:outerShdw blurRad="50800" dist="38100" dir="2700000" algn="tl" rotWithShape="0">
                  <a:prstClr val="black">
                    <a:alpha val="40000"/>
                  </a:prstClr>
                </a:outerShdw>
              </a:effectLst>
              <a:latin typeface="Verdana" panose="020B0604030504040204" pitchFamily="34" charset="0"/>
              <a:ea typeface="Verdana" panose="020B0604030504040204" pitchFamily="34" charset="0"/>
              <a:cs typeface="Verdana" panose="020B0604030504040204" pitchFamily="34" charset="0"/>
            </a:endParaRPr>
          </a:p>
        </p:txBody>
      </p:sp>
      <p:sp>
        <p:nvSpPr>
          <p:cNvPr id="87" name="目录文字"/>
          <p:cNvSpPr txBox="1"/>
          <p:nvPr/>
        </p:nvSpPr>
        <p:spPr>
          <a:xfrm>
            <a:off x="1583738" y="2852173"/>
            <a:ext cx="2196526" cy="338554"/>
          </a:xfrm>
          <a:prstGeom prst="rect">
            <a:avLst/>
          </a:prstGeom>
          <a:noFill/>
          <a:ln>
            <a:noFill/>
          </a:ln>
          <a:effectLst>
            <a:outerShdw blurRad="800100" dist="50800" dir="16560000" sx="197000" sy="197000" algn="tl" rotWithShape="0">
              <a:prstClr val="black">
                <a:alpha val="0"/>
              </a:prstClr>
            </a:outerShdw>
          </a:effectLst>
        </p:spPr>
        <p:txBody>
          <a:bodyPr wrap="square">
            <a:spAutoFit/>
          </a:bodyPr>
          <a:lstStyle>
            <a:defPPr>
              <a:defRPr lang="zh-CN"/>
            </a:defPPr>
            <a:lvl1pPr eaLnBrk="1" hangingPunct="1">
              <a:buFont typeface="Arial" panose="020B0604020202020204" pitchFamily="34" charset="0"/>
              <a:buNone/>
              <a:defRPr sz="3600">
                <a:gradFill flip="none" rotWithShape="1">
                  <a:gsLst>
                    <a:gs pos="51000">
                      <a:schemeClr val="bg1"/>
                    </a:gs>
                    <a:gs pos="94495">
                      <a:schemeClr val="bg1">
                        <a:lumMod val="50000"/>
                      </a:schemeClr>
                    </a:gs>
                    <a:gs pos="58000">
                      <a:schemeClr val="accent3">
                        <a:lumMod val="75000"/>
                      </a:schemeClr>
                    </a:gs>
                    <a:gs pos="0">
                      <a:schemeClr val="bg1">
                        <a:lumMod val="85000"/>
                      </a:schemeClr>
                    </a:gs>
                  </a:gsLst>
                  <a:lin ang="2700000" scaled="1"/>
                  <a:tileRect/>
                </a:gradFill>
                <a:effectLst>
                  <a:outerShdw blurRad="50800" dist="76200" dir="6000000" sx="98000" sy="98000" algn="tl" rotWithShape="0">
                    <a:prstClr val="black">
                      <a:alpha val="23000"/>
                    </a:prstClr>
                  </a:outerShdw>
                </a:effectLst>
                <a:latin typeface="方正兰亭粗黑_GBK" panose="02000000000000000000" pitchFamily="2" charset="-122"/>
                <a:ea typeface="方正兰亭粗黑_GBK" panose="02000000000000000000" pitchFamily="2" charset="-122"/>
              </a:defRPr>
            </a:lvl1pPr>
            <a:lvl2pPr marL="742950" indent="-285750">
              <a:spcBef>
                <a:spcPct val="20000"/>
              </a:spcBef>
              <a:buFont typeface="Arial" panose="020B0604020202020204" pitchFamily="34" charset="0"/>
              <a:buChar char="–"/>
              <a:defRPr sz="2800">
                <a:latin typeface="Calibri" panose="020F0502020204030204" pitchFamily="34" charset="0"/>
              </a:defRPr>
            </a:lvl2pPr>
            <a:lvl3pPr marL="1143000" indent="-228600">
              <a:spcBef>
                <a:spcPct val="20000"/>
              </a:spcBef>
              <a:buFont typeface="Arial" panose="020B0604020202020204" pitchFamily="34" charset="0"/>
              <a:buChar char="•"/>
              <a:defRPr sz="2400">
                <a:latin typeface="Calibri" panose="020F0502020204030204" pitchFamily="34" charset="0"/>
              </a:defRPr>
            </a:lvl3pPr>
            <a:lvl4pPr marL="1600200" indent="-228600">
              <a:spcBef>
                <a:spcPct val="20000"/>
              </a:spcBef>
              <a:buFont typeface="Arial" panose="020B0604020202020204" pitchFamily="34" charset="0"/>
              <a:buChar char="–"/>
              <a:defRPr sz="2000">
                <a:latin typeface="Calibri" panose="020F0502020204030204" pitchFamily="34" charset="0"/>
              </a:defRPr>
            </a:lvl4pPr>
            <a:lvl5pPr marL="2057400" indent="-228600">
              <a:spcBef>
                <a:spcPct val="20000"/>
              </a:spcBef>
              <a:buFont typeface="Arial" panose="020B0604020202020204" pitchFamily="34" charset="0"/>
              <a:buChar char="»"/>
              <a:defRPr sz="2000">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9pPr>
          </a:lstStyle>
          <a:p>
            <a:pPr algn="ctr"/>
            <a:r>
              <a:rPr lang="en-US" altLang="zh-CN" sz="1600" dirty="0">
                <a:solidFill>
                  <a:schemeClr val="bg1">
                    <a:lumMod val="50000"/>
                  </a:schemeClr>
                </a:solidFill>
                <a:effectLst/>
                <a:latin typeface="方正兰亭黑_GBK" panose="02000000000000000000" pitchFamily="2" charset="-122"/>
                <a:ea typeface="方正兰亭黑_GBK" panose="02000000000000000000" pitchFamily="2" charset="-122"/>
              </a:rPr>
              <a:t>The third chapter</a:t>
            </a:r>
            <a:endParaRPr lang="zh-CN" altLang="en-US" sz="3200" dirty="0">
              <a:solidFill>
                <a:schemeClr val="bg1">
                  <a:lumMod val="50000"/>
                </a:schemeClr>
              </a:solidFill>
              <a:effectLst>
                <a:outerShdw blurRad="50800" dist="38100" dir="2700000" algn="tl" rotWithShape="0">
                  <a:prstClr val="black">
                    <a:alpha val="40000"/>
                  </a:prstClr>
                </a:outerShdw>
              </a:effectLst>
              <a:latin typeface="方正兰亭黑_GBK" panose="02000000000000000000" pitchFamily="2" charset="-122"/>
              <a:ea typeface="方正兰亭黑_GBK" panose="020000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图表 2"/>
          <p:cNvGraphicFramePr/>
          <p:nvPr/>
        </p:nvGraphicFramePr>
        <p:xfrm>
          <a:off x="460656" y="771625"/>
          <a:ext cx="8222688" cy="2304160"/>
        </p:xfrm>
        <a:graphic>
          <a:graphicData uri="http://schemas.openxmlformats.org/drawingml/2006/chart">
            <c:chart xmlns:c="http://schemas.openxmlformats.org/drawingml/2006/chart" xmlns:r="http://schemas.openxmlformats.org/officeDocument/2006/relationships" r:id="rId1"/>
          </a:graphicData>
        </a:graphic>
      </p:graphicFrame>
      <p:sp>
        <p:nvSpPr>
          <p:cNvPr id="5" name="文本框 4"/>
          <p:cNvSpPr txBox="1"/>
          <p:nvPr/>
        </p:nvSpPr>
        <p:spPr>
          <a:xfrm>
            <a:off x="1979820" y="3291800"/>
            <a:ext cx="979755" cy="307777"/>
          </a:xfrm>
          <a:prstGeom prst="rect">
            <a:avLst/>
          </a:prstGeom>
          <a:solidFill>
            <a:srgbClr val="6FB5BC"/>
          </a:solidFill>
          <a:ln>
            <a:noFill/>
          </a:ln>
        </p:spPr>
        <p:txBody>
          <a:bodyPr wrap="none" rtlCol="0">
            <a:spAutoFit/>
          </a:bodyPr>
          <a:lstStyle/>
          <a:p>
            <a:r>
              <a:rPr lang="zh-CN" altLang="en-US" sz="1400" spc="150" dirty="0" smtClean="0">
                <a:latin typeface="方正兰亭粗黑_GBK" panose="02000000000000000000" pitchFamily="2" charset="-122"/>
                <a:ea typeface="方正兰亭粗黑_GBK" panose="02000000000000000000" pitchFamily="2" charset="-122"/>
              </a:rPr>
              <a:t>添加标题</a:t>
            </a:r>
            <a:endParaRPr lang="en-US" altLang="zh-TW" sz="1400" spc="150" dirty="0" smtClean="0">
              <a:latin typeface="方正兰亭粗黑_GBK" panose="02000000000000000000" pitchFamily="2" charset="-122"/>
              <a:ea typeface="方正兰亭粗黑_GBK" panose="02000000000000000000" pitchFamily="2" charset="-122"/>
            </a:endParaRPr>
          </a:p>
        </p:txBody>
      </p:sp>
      <p:sp>
        <p:nvSpPr>
          <p:cNvPr id="6" name="文本框 5"/>
          <p:cNvSpPr txBox="1"/>
          <p:nvPr/>
        </p:nvSpPr>
        <p:spPr>
          <a:xfrm>
            <a:off x="1979820" y="3801288"/>
            <a:ext cx="979755" cy="307777"/>
          </a:xfrm>
          <a:prstGeom prst="rect">
            <a:avLst/>
          </a:prstGeom>
          <a:solidFill>
            <a:srgbClr val="9BC742"/>
          </a:solidFill>
          <a:ln>
            <a:noFill/>
          </a:ln>
        </p:spPr>
        <p:txBody>
          <a:bodyPr wrap="none" rtlCol="0">
            <a:spAutoFit/>
          </a:bodyPr>
          <a:lstStyle/>
          <a:p>
            <a:r>
              <a:rPr lang="zh-CN" altLang="en-US" sz="1400" spc="150" dirty="0">
                <a:latin typeface="方正兰亭粗黑_GBK" panose="02000000000000000000" pitchFamily="2" charset="-122"/>
                <a:ea typeface="方正兰亭粗黑_GBK" panose="02000000000000000000" pitchFamily="2" charset="-122"/>
              </a:rPr>
              <a:t>添加标题</a:t>
            </a:r>
            <a:endParaRPr lang="en-US" altLang="zh-TW" sz="1400" spc="150" dirty="0">
              <a:latin typeface="方正兰亭粗黑_GBK" panose="02000000000000000000" pitchFamily="2" charset="-122"/>
              <a:ea typeface="方正兰亭粗黑_GBK" panose="02000000000000000000" pitchFamily="2" charset="-122"/>
            </a:endParaRPr>
          </a:p>
        </p:txBody>
      </p:sp>
      <p:sp>
        <p:nvSpPr>
          <p:cNvPr id="7" name="文本框 6"/>
          <p:cNvSpPr txBox="1"/>
          <p:nvPr/>
        </p:nvSpPr>
        <p:spPr>
          <a:xfrm>
            <a:off x="1979820" y="4310777"/>
            <a:ext cx="979755" cy="307777"/>
          </a:xfrm>
          <a:prstGeom prst="rect">
            <a:avLst/>
          </a:prstGeom>
          <a:solidFill>
            <a:schemeClr val="bg1">
              <a:lumMod val="85000"/>
            </a:schemeClr>
          </a:solidFill>
          <a:ln>
            <a:noFill/>
          </a:ln>
        </p:spPr>
        <p:txBody>
          <a:bodyPr wrap="none" rtlCol="0">
            <a:spAutoFit/>
          </a:bodyPr>
          <a:lstStyle/>
          <a:p>
            <a:r>
              <a:rPr lang="zh-CN" altLang="en-US" sz="1400" spc="150" dirty="0">
                <a:latin typeface="方正兰亭粗黑_GBK" panose="02000000000000000000" pitchFamily="2" charset="-122"/>
                <a:ea typeface="方正兰亭粗黑_GBK" panose="02000000000000000000" pitchFamily="2" charset="-122"/>
              </a:rPr>
              <a:t>添加标题</a:t>
            </a:r>
            <a:endParaRPr lang="en-US" altLang="zh-TW" sz="1400" spc="150" dirty="0">
              <a:latin typeface="方正兰亭粗黑_GBK" panose="02000000000000000000" pitchFamily="2" charset="-122"/>
              <a:ea typeface="方正兰亭粗黑_GBK" panose="02000000000000000000" pitchFamily="2" charset="-122"/>
            </a:endParaRPr>
          </a:p>
        </p:txBody>
      </p:sp>
      <p:sp>
        <p:nvSpPr>
          <p:cNvPr id="10" name="矩形 9"/>
          <p:cNvSpPr/>
          <p:nvPr/>
        </p:nvSpPr>
        <p:spPr>
          <a:xfrm>
            <a:off x="3059895" y="3276411"/>
            <a:ext cx="4492625" cy="338554"/>
          </a:xfrm>
          <a:prstGeom prst="rect">
            <a:avLst/>
          </a:prstGeom>
        </p:spPr>
        <p:txBody>
          <a:bodyPr wrap="square">
            <a:spAutoFit/>
          </a:bodyPr>
          <a:lstStyle/>
          <a:p>
            <a:pPr eaLnBrk="1" hangingPunct="1"/>
            <a:r>
              <a:rPr lang="zh-CN" altLang="en-US" sz="800" dirty="0">
                <a:solidFill>
                  <a:schemeClr val="bg1">
                    <a:lumMod val="75000"/>
                  </a:schemeClr>
                </a:solidFill>
                <a:latin typeface="微软雅黑" panose="020B0503020204020204" pitchFamily="34" charset="-122"/>
                <a:ea typeface="微软雅黑" panose="020B0503020204020204" pitchFamily="34" charset="-122"/>
              </a:rPr>
              <a:t>请添加文</a:t>
            </a:r>
            <a:r>
              <a:rPr lang="zh-CN" altLang="en-US" sz="800" dirty="0" smtClean="0">
                <a:solidFill>
                  <a:schemeClr val="bg1">
                    <a:lumMod val="75000"/>
                  </a:schemeClr>
                </a:solidFill>
                <a:latin typeface="微软雅黑" panose="020B0503020204020204" pitchFamily="34" charset="-122"/>
                <a:ea typeface="微软雅黑" panose="020B0503020204020204" pitchFamily="34" charset="-122"/>
              </a:rPr>
              <a:t>字</a:t>
            </a:r>
            <a:r>
              <a:rPr lang="zh-CN" altLang="en-US" sz="800" dirty="0">
                <a:solidFill>
                  <a:schemeClr val="bg1">
                    <a:lumMod val="75000"/>
                  </a:schemeClr>
                </a:solidFill>
                <a:latin typeface="微软雅黑" panose="020B0503020204020204" pitchFamily="34" charset="-122"/>
                <a:ea typeface="微软雅黑" panose="020B0503020204020204" pitchFamily="34" charset="-122"/>
              </a:rPr>
              <a:t>请添加文</a:t>
            </a:r>
            <a:r>
              <a:rPr lang="zh-CN" altLang="en-US" sz="800" dirty="0" smtClean="0">
                <a:solidFill>
                  <a:schemeClr val="bg1">
                    <a:lumMod val="75000"/>
                  </a:schemeClr>
                </a:solidFill>
                <a:latin typeface="微软雅黑" panose="020B0503020204020204" pitchFamily="34" charset="-122"/>
                <a:ea typeface="微软雅黑" panose="020B0503020204020204" pitchFamily="34" charset="-122"/>
              </a:rPr>
              <a:t>字请添请</a:t>
            </a:r>
            <a:r>
              <a:rPr lang="zh-CN" altLang="en-US" sz="800" dirty="0">
                <a:solidFill>
                  <a:schemeClr val="bg1">
                    <a:lumMod val="75000"/>
                  </a:schemeClr>
                </a:solidFill>
                <a:latin typeface="微软雅黑" panose="020B0503020204020204" pitchFamily="34" charset="-122"/>
                <a:ea typeface="微软雅黑" panose="020B0503020204020204" pitchFamily="34" charset="-122"/>
              </a:rPr>
              <a:t>添加文字请添加文字请</a:t>
            </a:r>
            <a:r>
              <a:rPr lang="zh-CN" altLang="en-US" sz="800" dirty="0" smtClean="0">
                <a:solidFill>
                  <a:schemeClr val="bg1">
                    <a:lumMod val="75000"/>
                  </a:schemeClr>
                </a:solidFill>
                <a:latin typeface="微软雅黑" panose="020B0503020204020204" pitchFamily="34" charset="-122"/>
                <a:ea typeface="微软雅黑" panose="020B0503020204020204" pitchFamily="34" charset="-122"/>
              </a:rPr>
              <a:t>添加文字</a:t>
            </a:r>
            <a:r>
              <a:rPr lang="zh-CN" altLang="en-US" sz="800" dirty="0">
                <a:solidFill>
                  <a:schemeClr val="bg1">
                    <a:lumMod val="75000"/>
                  </a:schemeClr>
                </a:solidFill>
                <a:latin typeface="微软雅黑" panose="020B0503020204020204" pitchFamily="34" charset="-122"/>
                <a:ea typeface="微软雅黑" panose="020B0503020204020204" pitchFamily="34" charset="-122"/>
              </a:rPr>
              <a:t>请添加文字请添加</a:t>
            </a:r>
            <a:r>
              <a:rPr lang="zh-CN" altLang="en-US" sz="800" dirty="0" smtClean="0">
                <a:solidFill>
                  <a:schemeClr val="bg1">
                    <a:lumMod val="75000"/>
                  </a:schemeClr>
                </a:solidFill>
                <a:latin typeface="微软雅黑" panose="020B0503020204020204" pitchFamily="34" charset="-122"/>
                <a:ea typeface="微软雅黑" panose="020B0503020204020204" pitchFamily="34" charset="-122"/>
              </a:rPr>
              <a:t>文字</a:t>
            </a:r>
            <a:endParaRPr lang="en-US" altLang="zh-CN" sz="800" dirty="0" smtClean="0">
              <a:solidFill>
                <a:schemeClr val="bg1">
                  <a:lumMod val="75000"/>
                </a:schemeClr>
              </a:solidFill>
              <a:latin typeface="微软雅黑" panose="020B0503020204020204" pitchFamily="34" charset="-122"/>
              <a:ea typeface="微软雅黑" panose="020B0503020204020204" pitchFamily="34" charset="-122"/>
            </a:endParaRPr>
          </a:p>
          <a:p>
            <a:pPr eaLnBrk="1" hangingPunct="1"/>
            <a:r>
              <a:rPr lang="zh-CN" altLang="en-US" sz="800" dirty="0" smtClean="0">
                <a:solidFill>
                  <a:schemeClr val="bg1">
                    <a:lumMod val="75000"/>
                  </a:schemeClr>
                </a:solidFill>
                <a:latin typeface="微软雅黑" panose="020B0503020204020204" pitchFamily="34" charset="-122"/>
                <a:ea typeface="微软雅黑" panose="020B0503020204020204" pitchFamily="34" charset="-122"/>
              </a:rPr>
              <a:t>请</a:t>
            </a:r>
            <a:r>
              <a:rPr lang="zh-CN" altLang="en-US" sz="800" dirty="0">
                <a:solidFill>
                  <a:schemeClr val="bg1">
                    <a:lumMod val="75000"/>
                  </a:schemeClr>
                </a:solidFill>
                <a:latin typeface="微软雅黑" panose="020B0503020204020204" pitchFamily="34" charset="-122"/>
                <a:ea typeface="微软雅黑" panose="020B0503020204020204" pitchFamily="34" charset="-122"/>
              </a:rPr>
              <a:t>添加文字请添加文字请</a:t>
            </a:r>
            <a:r>
              <a:rPr lang="zh-CN" altLang="en-US" sz="800" dirty="0" smtClean="0">
                <a:solidFill>
                  <a:schemeClr val="bg1">
                    <a:lumMod val="75000"/>
                  </a:schemeClr>
                </a:solidFill>
                <a:latin typeface="微软雅黑" panose="020B0503020204020204" pitchFamily="34" charset="-122"/>
                <a:ea typeface="微软雅黑" panose="020B0503020204020204" pitchFamily="34" charset="-122"/>
              </a:rPr>
              <a:t>添加加</a:t>
            </a:r>
            <a:r>
              <a:rPr lang="zh-CN" altLang="en-US" sz="800" dirty="0">
                <a:solidFill>
                  <a:schemeClr val="bg1">
                    <a:lumMod val="75000"/>
                  </a:schemeClr>
                </a:solidFill>
                <a:latin typeface="微软雅黑" panose="020B0503020204020204" pitchFamily="34" charset="-122"/>
                <a:ea typeface="微软雅黑" panose="020B0503020204020204" pitchFamily="34" charset="-122"/>
              </a:rPr>
              <a:t>文</a:t>
            </a:r>
            <a:r>
              <a:rPr lang="zh-CN" altLang="en-US" sz="800" dirty="0" smtClean="0">
                <a:solidFill>
                  <a:schemeClr val="bg1">
                    <a:lumMod val="75000"/>
                  </a:schemeClr>
                </a:solidFill>
                <a:latin typeface="微软雅黑" panose="020B0503020204020204" pitchFamily="34" charset="-122"/>
                <a:ea typeface="微软雅黑" panose="020B0503020204020204" pitchFamily="34" charset="-122"/>
              </a:rPr>
              <a:t>字请</a:t>
            </a:r>
            <a:r>
              <a:rPr lang="zh-CN" altLang="en-US" sz="800" dirty="0">
                <a:solidFill>
                  <a:schemeClr val="bg1">
                    <a:lumMod val="75000"/>
                  </a:schemeClr>
                </a:solidFill>
                <a:latin typeface="微软雅黑" panose="020B0503020204020204" pitchFamily="34" charset="-122"/>
                <a:ea typeface="微软雅黑" panose="020B0503020204020204" pitchFamily="34" charset="-122"/>
              </a:rPr>
              <a:t>添加文</a:t>
            </a:r>
            <a:r>
              <a:rPr lang="zh-CN" altLang="en-US" sz="800" dirty="0" smtClean="0">
                <a:solidFill>
                  <a:schemeClr val="bg1">
                    <a:lumMod val="75000"/>
                  </a:schemeClr>
                </a:solidFill>
                <a:latin typeface="微软雅黑" panose="020B0503020204020204" pitchFamily="34" charset="-122"/>
                <a:ea typeface="微软雅黑" panose="020B0503020204020204" pitchFamily="34" charset="-122"/>
              </a:rPr>
              <a:t>字请</a:t>
            </a:r>
            <a:r>
              <a:rPr lang="zh-CN" altLang="en-US" sz="800" dirty="0">
                <a:solidFill>
                  <a:schemeClr val="bg1">
                    <a:lumMod val="75000"/>
                  </a:schemeClr>
                </a:solidFill>
                <a:latin typeface="微软雅黑" panose="020B0503020204020204" pitchFamily="34" charset="-122"/>
                <a:ea typeface="微软雅黑" panose="020B0503020204020204" pitchFamily="34" charset="-122"/>
              </a:rPr>
              <a:t>添加</a:t>
            </a:r>
            <a:r>
              <a:rPr lang="zh-CN" altLang="en-US" sz="800" dirty="0" smtClean="0">
                <a:solidFill>
                  <a:schemeClr val="bg1">
                    <a:lumMod val="75000"/>
                  </a:schemeClr>
                </a:solidFill>
                <a:latin typeface="微软雅黑" panose="020B0503020204020204" pitchFamily="34" charset="-122"/>
                <a:ea typeface="微软雅黑" panose="020B0503020204020204" pitchFamily="34" charset="-122"/>
              </a:rPr>
              <a:t>文字请</a:t>
            </a:r>
            <a:r>
              <a:rPr lang="zh-CN" altLang="en-US" sz="800" dirty="0">
                <a:solidFill>
                  <a:schemeClr val="bg1">
                    <a:lumMod val="75000"/>
                  </a:schemeClr>
                </a:solidFill>
                <a:latin typeface="微软雅黑" panose="020B0503020204020204" pitchFamily="34" charset="-122"/>
                <a:ea typeface="微软雅黑" panose="020B0503020204020204" pitchFamily="34" charset="-122"/>
              </a:rPr>
              <a:t>添加</a:t>
            </a:r>
            <a:r>
              <a:rPr lang="zh-CN" altLang="en-US" sz="800" dirty="0" smtClean="0">
                <a:solidFill>
                  <a:schemeClr val="bg1">
                    <a:lumMod val="75000"/>
                  </a:schemeClr>
                </a:solidFill>
                <a:latin typeface="微软雅黑" panose="020B0503020204020204" pitchFamily="34" charset="-122"/>
                <a:ea typeface="微软雅黑" panose="020B0503020204020204" pitchFamily="34" charset="-122"/>
              </a:rPr>
              <a:t>文字</a:t>
            </a:r>
            <a:endParaRPr lang="zh-CN" altLang="en-US" sz="800" dirty="0">
              <a:solidFill>
                <a:schemeClr val="bg1">
                  <a:lumMod val="75000"/>
                </a:schemeClr>
              </a:solidFill>
              <a:latin typeface="微软雅黑" panose="020B0503020204020204" pitchFamily="34" charset="-122"/>
              <a:ea typeface="微软雅黑" panose="020B0503020204020204" pitchFamily="34" charset="-122"/>
            </a:endParaRPr>
          </a:p>
        </p:txBody>
      </p:sp>
      <p:sp>
        <p:nvSpPr>
          <p:cNvPr id="11" name="矩形 10"/>
          <p:cNvSpPr/>
          <p:nvPr/>
        </p:nvSpPr>
        <p:spPr>
          <a:xfrm>
            <a:off x="3059895" y="3770471"/>
            <a:ext cx="4492625" cy="338554"/>
          </a:xfrm>
          <a:prstGeom prst="rect">
            <a:avLst/>
          </a:prstGeom>
        </p:spPr>
        <p:txBody>
          <a:bodyPr wrap="square">
            <a:spAutoFit/>
          </a:bodyPr>
          <a:lstStyle/>
          <a:p>
            <a:pPr eaLnBrk="1" hangingPunct="1"/>
            <a:r>
              <a:rPr lang="zh-CN" altLang="en-US" sz="800" dirty="0">
                <a:solidFill>
                  <a:schemeClr val="bg1">
                    <a:lumMod val="75000"/>
                  </a:schemeClr>
                </a:solidFill>
                <a:latin typeface="微软雅黑" panose="020B0503020204020204" pitchFamily="34" charset="-122"/>
                <a:ea typeface="微软雅黑" panose="020B0503020204020204" pitchFamily="34" charset="-122"/>
              </a:rPr>
              <a:t>请添加文</a:t>
            </a:r>
            <a:r>
              <a:rPr lang="zh-CN" altLang="en-US" sz="800" dirty="0" smtClean="0">
                <a:solidFill>
                  <a:schemeClr val="bg1">
                    <a:lumMod val="75000"/>
                  </a:schemeClr>
                </a:solidFill>
                <a:latin typeface="微软雅黑" panose="020B0503020204020204" pitchFamily="34" charset="-122"/>
                <a:ea typeface="微软雅黑" panose="020B0503020204020204" pitchFamily="34" charset="-122"/>
              </a:rPr>
              <a:t>字</a:t>
            </a:r>
            <a:r>
              <a:rPr lang="zh-CN" altLang="en-US" sz="800" dirty="0">
                <a:solidFill>
                  <a:schemeClr val="bg1">
                    <a:lumMod val="75000"/>
                  </a:schemeClr>
                </a:solidFill>
                <a:latin typeface="微软雅黑" panose="020B0503020204020204" pitchFamily="34" charset="-122"/>
                <a:ea typeface="微软雅黑" panose="020B0503020204020204" pitchFamily="34" charset="-122"/>
              </a:rPr>
              <a:t>请添加文</a:t>
            </a:r>
            <a:r>
              <a:rPr lang="zh-CN" altLang="en-US" sz="800" dirty="0" smtClean="0">
                <a:solidFill>
                  <a:schemeClr val="bg1">
                    <a:lumMod val="75000"/>
                  </a:schemeClr>
                </a:solidFill>
                <a:latin typeface="微软雅黑" panose="020B0503020204020204" pitchFamily="34" charset="-122"/>
                <a:ea typeface="微软雅黑" panose="020B0503020204020204" pitchFamily="34" charset="-122"/>
              </a:rPr>
              <a:t>字请添请</a:t>
            </a:r>
            <a:r>
              <a:rPr lang="zh-CN" altLang="en-US" sz="800" dirty="0">
                <a:solidFill>
                  <a:schemeClr val="bg1">
                    <a:lumMod val="75000"/>
                  </a:schemeClr>
                </a:solidFill>
                <a:latin typeface="微软雅黑" panose="020B0503020204020204" pitchFamily="34" charset="-122"/>
                <a:ea typeface="微软雅黑" panose="020B0503020204020204" pitchFamily="34" charset="-122"/>
              </a:rPr>
              <a:t>添加文字请添加文字请</a:t>
            </a:r>
            <a:r>
              <a:rPr lang="zh-CN" altLang="en-US" sz="800" dirty="0" smtClean="0">
                <a:solidFill>
                  <a:schemeClr val="bg1">
                    <a:lumMod val="75000"/>
                  </a:schemeClr>
                </a:solidFill>
                <a:latin typeface="微软雅黑" panose="020B0503020204020204" pitchFamily="34" charset="-122"/>
                <a:ea typeface="微软雅黑" panose="020B0503020204020204" pitchFamily="34" charset="-122"/>
              </a:rPr>
              <a:t>添加文字</a:t>
            </a:r>
            <a:r>
              <a:rPr lang="zh-CN" altLang="en-US" sz="800" dirty="0">
                <a:solidFill>
                  <a:schemeClr val="bg1">
                    <a:lumMod val="75000"/>
                  </a:schemeClr>
                </a:solidFill>
                <a:latin typeface="微软雅黑" panose="020B0503020204020204" pitchFamily="34" charset="-122"/>
                <a:ea typeface="微软雅黑" panose="020B0503020204020204" pitchFamily="34" charset="-122"/>
              </a:rPr>
              <a:t>请添加文字请添加</a:t>
            </a:r>
            <a:r>
              <a:rPr lang="zh-CN" altLang="en-US" sz="800" dirty="0" smtClean="0">
                <a:solidFill>
                  <a:schemeClr val="bg1">
                    <a:lumMod val="75000"/>
                  </a:schemeClr>
                </a:solidFill>
                <a:latin typeface="微软雅黑" panose="020B0503020204020204" pitchFamily="34" charset="-122"/>
                <a:ea typeface="微软雅黑" panose="020B0503020204020204" pitchFamily="34" charset="-122"/>
              </a:rPr>
              <a:t>文字</a:t>
            </a:r>
            <a:endParaRPr lang="en-US" altLang="zh-CN" sz="800" dirty="0" smtClean="0">
              <a:solidFill>
                <a:schemeClr val="bg1">
                  <a:lumMod val="75000"/>
                </a:schemeClr>
              </a:solidFill>
              <a:latin typeface="微软雅黑" panose="020B0503020204020204" pitchFamily="34" charset="-122"/>
              <a:ea typeface="微软雅黑" panose="020B0503020204020204" pitchFamily="34" charset="-122"/>
            </a:endParaRPr>
          </a:p>
          <a:p>
            <a:pPr eaLnBrk="1" hangingPunct="1"/>
            <a:r>
              <a:rPr lang="zh-CN" altLang="en-US" sz="800" dirty="0" smtClean="0">
                <a:solidFill>
                  <a:schemeClr val="bg1">
                    <a:lumMod val="75000"/>
                  </a:schemeClr>
                </a:solidFill>
                <a:latin typeface="微软雅黑" panose="020B0503020204020204" pitchFamily="34" charset="-122"/>
                <a:ea typeface="微软雅黑" panose="020B0503020204020204" pitchFamily="34" charset="-122"/>
              </a:rPr>
              <a:t>请</a:t>
            </a:r>
            <a:r>
              <a:rPr lang="zh-CN" altLang="en-US" sz="800" dirty="0">
                <a:solidFill>
                  <a:schemeClr val="bg1">
                    <a:lumMod val="75000"/>
                  </a:schemeClr>
                </a:solidFill>
                <a:latin typeface="微软雅黑" panose="020B0503020204020204" pitchFamily="34" charset="-122"/>
                <a:ea typeface="微软雅黑" panose="020B0503020204020204" pitchFamily="34" charset="-122"/>
              </a:rPr>
              <a:t>添加文字请添加文字请</a:t>
            </a:r>
            <a:r>
              <a:rPr lang="zh-CN" altLang="en-US" sz="800" dirty="0" smtClean="0">
                <a:solidFill>
                  <a:schemeClr val="bg1">
                    <a:lumMod val="75000"/>
                  </a:schemeClr>
                </a:solidFill>
                <a:latin typeface="微软雅黑" panose="020B0503020204020204" pitchFamily="34" charset="-122"/>
                <a:ea typeface="微软雅黑" panose="020B0503020204020204" pitchFamily="34" charset="-122"/>
              </a:rPr>
              <a:t>添加加</a:t>
            </a:r>
            <a:r>
              <a:rPr lang="zh-CN" altLang="en-US" sz="800" dirty="0">
                <a:solidFill>
                  <a:schemeClr val="bg1">
                    <a:lumMod val="75000"/>
                  </a:schemeClr>
                </a:solidFill>
                <a:latin typeface="微软雅黑" panose="020B0503020204020204" pitchFamily="34" charset="-122"/>
                <a:ea typeface="微软雅黑" panose="020B0503020204020204" pitchFamily="34" charset="-122"/>
              </a:rPr>
              <a:t>文</a:t>
            </a:r>
            <a:r>
              <a:rPr lang="zh-CN" altLang="en-US" sz="800" dirty="0" smtClean="0">
                <a:solidFill>
                  <a:schemeClr val="bg1">
                    <a:lumMod val="75000"/>
                  </a:schemeClr>
                </a:solidFill>
                <a:latin typeface="微软雅黑" panose="020B0503020204020204" pitchFamily="34" charset="-122"/>
                <a:ea typeface="微软雅黑" panose="020B0503020204020204" pitchFamily="34" charset="-122"/>
              </a:rPr>
              <a:t>字请</a:t>
            </a:r>
            <a:r>
              <a:rPr lang="zh-CN" altLang="en-US" sz="800" dirty="0">
                <a:solidFill>
                  <a:schemeClr val="bg1">
                    <a:lumMod val="75000"/>
                  </a:schemeClr>
                </a:solidFill>
                <a:latin typeface="微软雅黑" panose="020B0503020204020204" pitchFamily="34" charset="-122"/>
                <a:ea typeface="微软雅黑" panose="020B0503020204020204" pitchFamily="34" charset="-122"/>
              </a:rPr>
              <a:t>添加文</a:t>
            </a:r>
            <a:r>
              <a:rPr lang="zh-CN" altLang="en-US" sz="800" dirty="0" smtClean="0">
                <a:solidFill>
                  <a:schemeClr val="bg1">
                    <a:lumMod val="75000"/>
                  </a:schemeClr>
                </a:solidFill>
                <a:latin typeface="微软雅黑" panose="020B0503020204020204" pitchFamily="34" charset="-122"/>
                <a:ea typeface="微软雅黑" panose="020B0503020204020204" pitchFamily="34" charset="-122"/>
              </a:rPr>
              <a:t>字请</a:t>
            </a:r>
            <a:r>
              <a:rPr lang="zh-CN" altLang="en-US" sz="800" dirty="0">
                <a:solidFill>
                  <a:schemeClr val="bg1">
                    <a:lumMod val="75000"/>
                  </a:schemeClr>
                </a:solidFill>
                <a:latin typeface="微软雅黑" panose="020B0503020204020204" pitchFamily="34" charset="-122"/>
                <a:ea typeface="微软雅黑" panose="020B0503020204020204" pitchFamily="34" charset="-122"/>
              </a:rPr>
              <a:t>添加</a:t>
            </a:r>
            <a:r>
              <a:rPr lang="zh-CN" altLang="en-US" sz="800" dirty="0" smtClean="0">
                <a:solidFill>
                  <a:schemeClr val="bg1">
                    <a:lumMod val="75000"/>
                  </a:schemeClr>
                </a:solidFill>
                <a:latin typeface="微软雅黑" panose="020B0503020204020204" pitchFamily="34" charset="-122"/>
                <a:ea typeface="微软雅黑" panose="020B0503020204020204" pitchFamily="34" charset="-122"/>
              </a:rPr>
              <a:t>文字请</a:t>
            </a:r>
            <a:r>
              <a:rPr lang="zh-CN" altLang="en-US" sz="800" dirty="0">
                <a:solidFill>
                  <a:schemeClr val="bg1">
                    <a:lumMod val="75000"/>
                  </a:schemeClr>
                </a:solidFill>
                <a:latin typeface="微软雅黑" panose="020B0503020204020204" pitchFamily="34" charset="-122"/>
                <a:ea typeface="微软雅黑" panose="020B0503020204020204" pitchFamily="34" charset="-122"/>
              </a:rPr>
              <a:t>添加</a:t>
            </a:r>
            <a:r>
              <a:rPr lang="zh-CN" altLang="en-US" sz="800" dirty="0" smtClean="0">
                <a:solidFill>
                  <a:schemeClr val="bg1">
                    <a:lumMod val="75000"/>
                  </a:schemeClr>
                </a:solidFill>
                <a:latin typeface="微软雅黑" panose="020B0503020204020204" pitchFamily="34" charset="-122"/>
                <a:ea typeface="微软雅黑" panose="020B0503020204020204" pitchFamily="34" charset="-122"/>
              </a:rPr>
              <a:t>文字</a:t>
            </a:r>
            <a:endParaRPr lang="zh-CN" altLang="en-US" sz="800" dirty="0">
              <a:solidFill>
                <a:schemeClr val="bg1">
                  <a:lumMod val="75000"/>
                </a:schemeClr>
              </a:solidFill>
              <a:latin typeface="微软雅黑" panose="020B0503020204020204" pitchFamily="34" charset="-122"/>
              <a:ea typeface="微软雅黑" panose="020B0503020204020204" pitchFamily="34" charset="-122"/>
            </a:endParaRPr>
          </a:p>
        </p:txBody>
      </p:sp>
      <p:sp>
        <p:nvSpPr>
          <p:cNvPr id="12" name="矩形 11"/>
          <p:cNvSpPr/>
          <p:nvPr/>
        </p:nvSpPr>
        <p:spPr>
          <a:xfrm>
            <a:off x="3059895" y="4265650"/>
            <a:ext cx="4492625" cy="338554"/>
          </a:xfrm>
          <a:prstGeom prst="rect">
            <a:avLst/>
          </a:prstGeom>
        </p:spPr>
        <p:txBody>
          <a:bodyPr wrap="square">
            <a:spAutoFit/>
          </a:bodyPr>
          <a:lstStyle/>
          <a:p>
            <a:pPr eaLnBrk="1" hangingPunct="1"/>
            <a:r>
              <a:rPr lang="zh-CN" altLang="en-US" sz="800" dirty="0">
                <a:solidFill>
                  <a:schemeClr val="bg1">
                    <a:lumMod val="75000"/>
                  </a:schemeClr>
                </a:solidFill>
                <a:latin typeface="微软雅黑" panose="020B0503020204020204" pitchFamily="34" charset="-122"/>
                <a:ea typeface="微软雅黑" panose="020B0503020204020204" pitchFamily="34" charset="-122"/>
              </a:rPr>
              <a:t>请添加文</a:t>
            </a:r>
            <a:r>
              <a:rPr lang="zh-CN" altLang="en-US" sz="800" dirty="0" smtClean="0">
                <a:solidFill>
                  <a:schemeClr val="bg1">
                    <a:lumMod val="75000"/>
                  </a:schemeClr>
                </a:solidFill>
                <a:latin typeface="微软雅黑" panose="020B0503020204020204" pitchFamily="34" charset="-122"/>
                <a:ea typeface="微软雅黑" panose="020B0503020204020204" pitchFamily="34" charset="-122"/>
              </a:rPr>
              <a:t>字</a:t>
            </a:r>
            <a:r>
              <a:rPr lang="zh-CN" altLang="en-US" sz="800" dirty="0">
                <a:solidFill>
                  <a:schemeClr val="bg1">
                    <a:lumMod val="75000"/>
                  </a:schemeClr>
                </a:solidFill>
                <a:latin typeface="微软雅黑" panose="020B0503020204020204" pitchFamily="34" charset="-122"/>
                <a:ea typeface="微软雅黑" panose="020B0503020204020204" pitchFamily="34" charset="-122"/>
              </a:rPr>
              <a:t>请添加文</a:t>
            </a:r>
            <a:r>
              <a:rPr lang="zh-CN" altLang="en-US" sz="800" dirty="0" smtClean="0">
                <a:solidFill>
                  <a:schemeClr val="bg1">
                    <a:lumMod val="75000"/>
                  </a:schemeClr>
                </a:solidFill>
                <a:latin typeface="微软雅黑" panose="020B0503020204020204" pitchFamily="34" charset="-122"/>
                <a:ea typeface="微软雅黑" panose="020B0503020204020204" pitchFamily="34" charset="-122"/>
              </a:rPr>
              <a:t>字请添请</a:t>
            </a:r>
            <a:r>
              <a:rPr lang="zh-CN" altLang="en-US" sz="800" dirty="0">
                <a:solidFill>
                  <a:schemeClr val="bg1">
                    <a:lumMod val="75000"/>
                  </a:schemeClr>
                </a:solidFill>
                <a:latin typeface="微软雅黑" panose="020B0503020204020204" pitchFamily="34" charset="-122"/>
                <a:ea typeface="微软雅黑" panose="020B0503020204020204" pitchFamily="34" charset="-122"/>
              </a:rPr>
              <a:t>添加文字请添加文字请</a:t>
            </a:r>
            <a:r>
              <a:rPr lang="zh-CN" altLang="en-US" sz="800" dirty="0" smtClean="0">
                <a:solidFill>
                  <a:schemeClr val="bg1">
                    <a:lumMod val="75000"/>
                  </a:schemeClr>
                </a:solidFill>
                <a:latin typeface="微软雅黑" panose="020B0503020204020204" pitchFamily="34" charset="-122"/>
                <a:ea typeface="微软雅黑" panose="020B0503020204020204" pitchFamily="34" charset="-122"/>
              </a:rPr>
              <a:t>添加文字</a:t>
            </a:r>
            <a:r>
              <a:rPr lang="zh-CN" altLang="en-US" sz="800" dirty="0">
                <a:solidFill>
                  <a:schemeClr val="bg1">
                    <a:lumMod val="75000"/>
                  </a:schemeClr>
                </a:solidFill>
                <a:latin typeface="微软雅黑" panose="020B0503020204020204" pitchFamily="34" charset="-122"/>
                <a:ea typeface="微软雅黑" panose="020B0503020204020204" pitchFamily="34" charset="-122"/>
              </a:rPr>
              <a:t>请添加文字请添加</a:t>
            </a:r>
            <a:r>
              <a:rPr lang="zh-CN" altLang="en-US" sz="800" dirty="0" smtClean="0">
                <a:solidFill>
                  <a:schemeClr val="bg1">
                    <a:lumMod val="75000"/>
                  </a:schemeClr>
                </a:solidFill>
                <a:latin typeface="微软雅黑" panose="020B0503020204020204" pitchFamily="34" charset="-122"/>
                <a:ea typeface="微软雅黑" panose="020B0503020204020204" pitchFamily="34" charset="-122"/>
              </a:rPr>
              <a:t>文字</a:t>
            </a:r>
            <a:endParaRPr lang="en-US" altLang="zh-CN" sz="800" dirty="0" smtClean="0">
              <a:solidFill>
                <a:schemeClr val="bg1">
                  <a:lumMod val="75000"/>
                </a:schemeClr>
              </a:solidFill>
              <a:latin typeface="微软雅黑" panose="020B0503020204020204" pitchFamily="34" charset="-122"/>
              <a:ea typeface="微软雅黑" panose="020B0503020204020204" pitchFamily="34" charset="-122"/>
            </a:endParaRPr>
          </a:p>
          <a:p>
            <a:pPr eaLnBrk="1" hangingPunct="1"/>
            <a:r>
              <a:rPr lang="zh-CN" altLang="en-US" sz="800" dirty="0" smtClean="0">
                <a:solidFill>
                  <a:schemeClr val="bg1">
                    <a:lumMod val="75000"/>
                  </a:schemeClr>
                </a:solidFill>
                <a:latin typeface="微软雅黑" panose="020B0503020204020204" pitchFamily="34" charset="-122"/>
                <a:ea typeface="微软雅黑" panose="020B0503020204020204" pitchFamily="34" charset="-122"/>
              </a:rPr>
              <a:t>请</a:t>
            </a:r>
            <a:r>
              <a:rPr lang="zh-CN" altLang="en-US" sz="800" dirty="0">
                <a:solidFill>
                  <a:schemeClr val="bg1">
                    <a:lumMod val="75000"/>
                  </a:schemeClr>
                </a:solidFill>
                <a:latin typeface="微软雅黑" panose="020B0503020204020204" pitchFamily="34" charset="-122"/>
                <a:ea typeface="微软雅黑" panose="020B0503020204020204" pitchFamily="34" charset="-122"/>
              </a:rPr>
              <a:t>添加文字请添加文字请</a:t>
            </a:r>
            <a:r>
              <a:rPr lang="zh-CN" altLang="en-US" sz="800" dirty="0" smtClean="0">
                <a:solidFill>
                  <a:schemeClr val="bg1">
                    <a:lumMod val="75000"/>
                  </a:schemeClr>
                </a:solidFill>
                <a:latin typeface="微软雅黑" panose="020B0503020204020204" pitchFamily="34" charset="-122"/>
                <a:ea typeface="微软雅黑" panose="020B0503020204020204" pitchFamily="34" charset="-122"/>
              </a:rPr>
              <a:t>添加加</a:t>
            </a:r>
            <a:r>
              <a:rPr lang="zh-CN" altLang="en-US" sz="800" dirty="0">
                <a:solidFill>
                  <a:schemeClr val="bg1">
                    <a:lumMod val="75000"/>
                  </a:schemeClr>
                </a:solidFill>
                <a:latin typeface="微软雅黑" panose="020B0503020204020204" pitchFamily="34" charset="-122"/>
                <a:ea typeface="微软雅黑" panose="020B0503020204020204" pitchFamily="34" charset="-122"/>
              </a:rPr>
              <a:t>文</a:t>
            </a:r>
            <a:r>
              <a:rPr lang="zh-CN" altLang="en-US" sz="800" dirty="0" smtClean="0">
                <a:solidFill>
                  <a:schemeClr val="bg1">
                    <a:lumMod val="75000"/>
                  </a:schemeClr>
                </a:solidFill>
                <a:latin typeface="微软雅黑" panose="020B0503020204020204" pitchFamily="34" charset="-122"/>
                <a:ea typeface="微软雅黑" panose="020B0503020204020204" pitchFamily="34" charset="-122"/>
              </a:rPr>
              <a:t>字请</a:t>
            </a:r>
            <a:r>
              <a:rPr lang="zh-CN" altLang="en-US" sz="800" dirty="0">
                <a:solidFill>
                  <a:schemeClr val="bg1">
                    <a:lumMod val="75000"/>
                  </a:schemeClr>
                </a:solidFill>
                <a:latin typeface="微软雅黑" panose="020B0503020204020204" pitchFamily="34" charset="-122"/>
                <a:ea typeface="微软雅黑" panose="020B0503020204020204" pitchFamily="34" charset="-122"/>
              </a:rPr>
              <a:t>添加文</a:t>
            </a:r>
            <a:r>
              <a:rPr lang="zh-CN" altLang="en-US" sz="800" dirty="0" smtClean="0">
                <a:solidFill>
                  <a:schemeClr val="bg1">
                    <a:lumMod val="75000"/>
                  </a:schemeClr>
                </a:solidFill>
                <a:latin typeface="微软雅黑" panose="020B0503020204020204" pitchFamily="34" charset="-122"/>
                <a:ea typeface="微软雅黑" panose="020B0503020204020204" pitchFamily="34" charset="-122"/>
              </a:rPr>
              <a:t>字请</a:t>
            </a:r>
            <a:r>
              <a:rPr lang="zh-CN" altLang="en-US" sz="800" dirty="0">
                <a:solidFill>
                  <a:schemeClr val="bg1">
                    <a:lumMod val="75000"/>
                  </a:schemeClr>
                </a:solidFill>
                <a:latin typeface="微软雅黑" panose="020B0503020204020204" pitchFamily="34" charset="-122"/>
                <a:ea typeface="微软雅黑" panose="020B0503020204020204" pitchFamily="34" charset="-122"/>
              </a:rPr>
              <a:t>添加</a:t>
            </a:r>
            <a:r>
              <a:rPr lang="zh-CN" altLang="en-US" sz="800" dirty="0" smtClean="0">
                <a:solidFill>
                  <a:schemeClr val="bg1">
                    <a:lumMod val="75000"/>
                  </a:schemeClr>
                </a:solidFill>
                <a:latin typeface="微软雅黑" panose="020B0503020204020204" pitchFamily="34" charset="-122"/>
                <a:ea typeface="微软雅黑" panose="020B0503020204020204" pitchFamily="34" charset="-122"/>
              </a:rPr>
              <a:t>文字请</a:t>
            </a:r>
            <a:r>
              <a:rPr lang="zh-CN" altLang="en-US" sz="800" dirty="0">
                <a:solidFill>
                  <a:schemeClr val="bg1">
                    <a:lumMod val="75000"/>
                  </a:schemeClr>
                </a:solidFill>
                <a:latin typeface="微软雅黑" panose="020B0503020204020204" pitchFamily="34" charset="-122"/>
                <a:ea typeface="微软雅黑" panose="020B0503020204020204" pitchFamily="34" charset="-122"/>
              </a:rPr>
              <a:t>添加</a:t>
            </a:r>
            <a:r>
              <a:rPr lang="zh-CN" altLang="en-US" sz="800" dirty="0" smtClean="0">
                <a:solidFill>
                  <a:schemeClr val="bg1">
                    <a:lumMod val="75000"/>
                  </a:schemeClr>
                </a:solidFill>
                <a:latin typeface="微软雅黑" panose="020B0503020204020204" pitchFamily="34" charset="-122"/>
                <a:ea typeface="微软雅黑" panose="020B0503020204020204" pitchFamily="34" charset="-122"/>
              </a:rPr>
              <a:t>文字</a:t>
            </a:r>
            <a:endParaRPr lang="zh-CN" altLang="en-US" sz="800" dirty="0">
              <a:solidFill>
                <a:schemeClr val="bg1">
                  <a:lumMod val="75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任意多边形 26"/>
          <p:cNvSpPr>
            <a:spLocks noChangeArrowheads="1"/>
          </p:cNvSpPr>
          <p:nvPr/>
        </p:nvSpPr>
        <p:spPr bwMode="auto">
          <a:xfrm>
            <a:off x="1080392" y="1607245"/>
            <a:ext cx="1661858" cy="1262817"/>
          </a:xfrm>
          <a:custGeom>
            <a:avLst/>
            <a:gdLst>
              <a:gd name="T0" fmla="*/ 91845 w 2208628"/>
              <a:gd name="T1" fmla="*/ 0 h 1678298"/>
              <a:gd name="T2" fmla="*/ 1158754 w 2208628"/>
              <a:gd name="T3" fmla="*/ 0 h 1678298"/>
              <a:gd name="T4" fmla="*/ 1175128 w 2208628"/>
              <a:gd name="T5" fmla="*/ 26954 h 1678298"/>
              <a:gd name="T6" fmla="*/ 1250599 w 2208628"/>
              <a:gd name="T7" fmla="*/ 325009 h 1678298"/>
              <a:gd name="T8" fmla="*/ 625300 w 2208628"/>
              <a:gd name="T9" fmla="*/ 950309 h 1678298"/>
              <a:gd name="T10" fmla="*/ 0 w 2208628"/>
              <a:gd name="T11" fmla="*/ 325009 h 1678298"/>
              <a:gd name="T12" fmla="*/ 75470 w 2208628"/>
              <a:gd name="T13" fmla="*/ 26954 h 1678298"/>
              <a:gd name="T14" fmla="*/ 91845 w 2208628"/>
              <a:gd name="T15" fmla="*/ 0 h 1678298"/>
              <a:gd name="T16" fmla="*/ 0 60000 65536"/>
              <a:gd name="T17" fmla="*/ 0 60000 65536"/>
              <a:gd name="T18" fmla="*/ 0 60000 65536"/>
              <a:gd name="T19" fmla="*/ 0 60000 65536"/>
              <a:gd name="T20" fmla="*/ 0 60000 65536"/>
              <a:gd name="T21" fmla="*/ 0 60000 65536"/>
              <a:gd name="T22" fmla="*/ 0 60000 65536"/>
              <a:gd name="T23" fmla="*/ 0 60000 65536"/>
              <a:gd name="T24" fmla="*/ 0 w 2208628"/>
              <a:gd name="T25" fmla="*/ 0 h 1678298"/>
              <a:gd name="T26" fmla="*/ 2208628 w 2208628"/>
              <a:gd name="T27" fmla="*/ 1678298 h 167829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208628" h="1678298">
                <a:moveTo>
                  <a:pt x="162204" y="0"/>
                </a:moveTo>
                <a:lnTo>
                  <a:pt x="2046425" y="0"/>
                </a:lnTo>
                <a:lnTo>
                  <a:pt x="2075343" y="47602"/>
                </a:lnTo>
                <a:cubicBezTo>
                  <a:pt x="2160345" y="204076"/>
                  <a:pt x="2208628" y="383392"/>
                  <a:pt x="2208628" y="573984"/>
                </a:cubicBezTo>
                <a:cubicBezTo>
                  <a:pt x="2208628" y="1183880"/>
                  <a:pt x="1714210" y="1678298"/>
                  <a:pt x="1104314" y="1678298"/>
                </a:cubicBezTo>
                <a:cubicBezTo>
                  <a:pt x="494418" y="1678298"/>
                  <a:pt x="0" y="1183880"/>
                  <a:pt x="0" y="573984"/>
                </a:cubicBezTo>
                <a:cubicBezTo>
                  <a:pt x="0" y="383392"/>
                  <a:pt x="48283" y="204076"/>
                  <a:pt x="133285" y="47602"/>
                </a:cubicBezTo>
                <a:lnTo>
                  <a:pt x="162204" y="0"/>
                </a:lnTo>
                <a:close/>
              </a:path>
            </a:pathLst>
          </a:custGeom>
          <a:solidFill>
            <a:schemeClr val="bg1">
              <a:lumMod val="85000"/>
            </a:schemeClr>
          </a:solidFill>
          <a:ln w="12700">
            <a:noFill/>
            <a:beve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dirty="0">
                <a:solidFill>
                  <a:schemeClr val="tx1">
                    <a:lumMod val="75000"/>
                    <a:lumOff val="25000"/>
                  </a:schemeClr>
                </a:solidFill>
                <a:latin typeface="Calibri" panose="020F0502020204030204" pitchFamily="34" charset="0"/>
                <a:cs typeface="Calibri" panose="020F0502020204030204" pitchFamily="34" charset="0"/>
                <a:sym typeface="Calibri" panose="020F0502020204030204" pitchFamily="34" charset="0"/>
              </a:rPr>
              <a:t>80%</a:t>
            </a:r>
            <a:endParaRPr lang="zh-CN" altLang="en-US" dirty="0">
              <a:solidFill>
                <a:schemeClr val="tx1">
                  <a:lumMod val="75000"/>
                  <a:lumOff val="25000"/>
                </a:schemeClr>
              </a:solidFill>
            </a:endParaRPr>
          </a:p>
        </p:txBody>
      </p:sp>
      <p:sp>
        <p:nvSpPr>
          <p:cNvPr id="7" name="任意多边形 32"/>
          <p:cNvSpPr>
            <a:spLocks noChangeArrowheads="1"/>
          </p:cNvSpPr>
          <p:nvPr/>
        </p:nvSpPr>
        <p:spPr bwMode="auto">
          <a:xfrm>
            <a:off x="3738233" y="1956583"/>
            <a:ext cx="1662113" cy="914400"/>
          </a:xfrm>
          <a:custGeom>
            <a:avLst/>
            <a:gdLst>
              <a:gd name="T0" fmla="*/ 3921 w 2208628"/>
              <a:gd name="T1" fmla="*/ 0 h 1214064"/>
              <a:gd name="T2" fmla="*/ 1246910 w 2208628"/>
              <a:gd name="T3" fmla="*/ 0 h 1214064"/>
              <a:gd name="T4" fmla="*/ 1250831 w 2208628"/>
              <a:gd name="T5" fmla="*/ 62258 h 1214064"/>
              <a:gd name="T6" fmla="*/ 625416 w 2208628"/>
              <a:gd name="T7" fmla="*/ 688701 h 1214064"/>
              <a:gd name="T8" fmla="*/ 0 w 2208628"/>
              <a:gd name="T9" fmla="*/ 62258 h 1214064"/>
              <a:gd name="T10" fmla="*/ 3921 w 2208628"/>
              <a:gd name="T11" fmla="*/ 0 h 1214064"/>
              <a:gd name="T12" fmla="*/ 0 60000 65536"/>
              <a:gd name="T13" fmla="*/ 0 60000 65536"/>
              <a:gd name="T14" fmla="*/ 0 60000 65536"/>
              <a:gd name="T15" fmla="*/ 0 60000 65536"/>
              <a:gd name="T16" fmla="*/ 0 60000 65536"/>
              <a:gd name="T17" fmla="*/ 0 60000 65536"/>
              <a:gd name="T18" fmla="*/ 0 w 2208628"/>
              <a:gd name="T19" fmla="*/ 0 h 1214064"/>
              <a:gd name="T20" fmla="*/ 2208628 w 2208628"/>
              <a:gd name="T21" fmla="*/ 1214064 h 1214064"/>
            </a:gdLst>
            <a:ahLst/>
            <a:cxnLst>
              <a:cxn ang="T12">
                <a:pos x="T0" y="T1"/>
              </a:cxn>
              <a:cxn ang="T13">
                <a:pos x="T2" y="T3"/>
              </a:cxn>
              <a:cxn ang="T14">
                <a:pos x="T4" y="T5"/>
              </a:cxn>
              <a:cxn ang="T15">
                <a:pos x="T6" y="T7"/>
              </a:cxn>
              <a:cxn ang="T16">
                <a:pos x="T8" y="T9"/>
              </a:cxn>
              <a:cxn ang="T17">
                <a:pos x="T10" y="T11"/>
              </a:cxn>
            </a:cxnLst>
            <a:rect l="T18" t="T19" r="T20" b="T21"/>
            <a:pathLst>
              <a:path w="2208628" h="1214064">
                <a:moveTo>
                  <a:pt x="6923" y="0"/>
                </a:moveTo>
                <a:lnTo>
                  <a:pt x="2201705" y="0"/>
                </a:lnTo>
                <a:lnTo>
                  <a:pt x="2208628" y="109750"/>
                </a:lnTo>
                <a:cubicBezTo>
                  <a:pt x="2208628" y="719646"/>
                  <a:pt x="1714210" y="1214064"/>
                  <a:pt x="1104314" y="1214064"/>
                </a:cubicBezTo>
                <a:cubicBezTo>
                  <a:pt x="494418" y="1214064"/>
                  <a:pt x="0" y="719646"/>
                  <a:pt x="0" y="109750"/>
                </a:cubicBezTo>
                <a:lnTo>
                  <a:pt x="6923" y="0"/>
                </a:lnTo>
                <a:close/>
              </a:path>
            </a:pathLst>
          </a:custGeom>
          <a:solidFill>
            <a:schemeClr val="bg1">
              <a:lumMod val="85000"/>
            </a:schemeClr>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a:solidFill>
                  <a:schemeClr val="tx1">
                    <a:lumMod val="75000"/>
                    <a:lumOff val="25000"/>
                  </a:schemeClr>
                </a:solidFill>
                <a:latin typeface="Calibri" panose="020F0502020204030204" pitchFamily="34" charset="0"/>
                <a:cs typeface="Calibri" panose="020F0502020204030204" pitchFamily="34" charset="0"/>
                <a:sym typeface="Calibri" panose="020F0502020204030204" pitchFamily="34" charset="0"/>
              </a:rPr>
              <a:t>60%</a:t>
            </a:r>
            <a:endParaRPr lang="zh-CN" altLang="en-US">
              <a:solidFill>
                <a:schemeClr val="tx1">
                  <a:lumMod val="75000"/>
                  <a:lumOff val="25000"/>
                </a:schemeClr>
              </a:solidFill>
            </a:endParaRPr>
          </a:p>
        </p:txBody>
      </p:sp>
      <p:grpSp>
        <p:nvGrpSpPr>
          <p:cNvPr id="2" name="组合 1"/>
          <p:cNvGrpSpPr/>
          <p:nvPr/>
        </p:nvGrpSpPr>
        <p:grpSpPr>
          <a:xfrm>
            <a:off x="931833" y="1059645"/>
            <a:ext cx="7280335" cy="1958975"/>
            <a:chOff x="931833" y="1059645"/>
            <a:chExt cx="7280335" cy="1958975"/>
          </a:xfrm>
        </p:grpSpPr>
        <p:sp>
          <p:nvSpPr>
            <p:cNvPr id="4" name="椭圆 2"/>
            <p:cNvSpPr>
              <a:spLocks noChangeArrowheads="1"/>
            </p:cNvSpPr>
            <p:nvPr/>
          </p:nvSpPr>
          <p:spPr bwMode="auto">
            <a:xfrm>
              <a:off x="931833" y="1059645"/>
              <a:ext cx="1958975" cy="1958975"/>
            </a:xfrm>
            <a:prstGeom prst="ellipse">
              <a:avLst/>
            </a:prstGeom>
            <a:noFill/>
            <a:ln w="19050">
              <a:solidFill>
                <a:schemeClr val="tx1">
                  <a:lumMod val="50000"/>
                  <a:lumOff val="50000"/>
                </a:schemeClr>
              </a:solidFill>
              <a:bevel/>
            </a:ln>
            <a:extLst>
              <a:ext uri="{909E8E84-426E-40DD-AFC4-6F175D3DCCD1}">
                <a14:hiddenFill xmlns:a14="http://schemas.microsoft.com/office/drawing/2010/main">
                  <a:solidFill>
                    <a:srgbClr val="FFFFFF"/>
                  </a:solidFill>
                </a14:hiddenFill>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endParaRPr>
            </a:p>
          </p:txBody>
        </p:sp>
        <p:sp>
          <p:nvSpPr>
            <p:cNvPr id="6" name="椭圆 29"/>
            <p:cNvSpPr>
              <a:spLocks noChangeArrowheads="1"/>
            </p:cNvSpPr>
            <p:nvPr/>
          </p:nvSpPr>
          <p:spPr bwMode="auto">
            <a:xfrm>
              <a:off x="3589008" y="1059645"/>
              <a:ext cx="1958975" cy="1958975"/>
            </a:xfrm>
            <a:prstGeom prst="ellipse">
              <a:avLst/>
            </a:prstGeom>
            <a:noFill/>
            <a:ln w="19050">
              <a:solidFill>
                <a:schemeClr val="tx1">
                  <a:lumMod val="50000"/>
                  <a:lumOff val="50000"/>
                </a:schemeClr>
              </a:solidFill>
              <a:bevel/>
            </a:ln>
            <a:extLst>
              <a:ext uri="{909E8E84-426E-40DD-AFC4-6F175D3DCCD1}">
                <a14:hiddenFill xmlns:a14="http://schemas.microsoft.com/office/drawing/2010/main">
                  <a:solidFill>
                    <a:srgbClr val="FFFFFF"/>
                  </a:solidFill>
                </a14:hiddenFill>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endParaRPr>
            </a:p>
          </p:txBody>
        </p:sp>
        <p:sp>
          <p:nvSpPr>
            <p:cNvPr id="8" name="椭圆 35"/>
            <p:cNvSpPr>
              <a:spLocks noChangeArrowheads="1"/>
            </p:cNvSpPr>
            <p:nvPr/>
          </p:nvSpPr>
          <p:spPr bwMode="auto">
            <a:xfrm>
              <a:off x="6253193" y="1059645"/>
              <a:ext cx="1958975" cy="1958975"/>
            </a:xfrm>
            <a:prstGeom prst="ellipse">
              <a:avLst/>
            </a:prstGeom>
            <a:noFill/>
            <a:ln w="19050">
              <a:solidFill>
                <a:schemeClr val="tx1">
                  <a:lumMod val="50000"/>
                  <a:lumOff val="50000"/>
                </a:schemeClr>
              </a:solidFill>
              <a:bevel/>
            </a:ln>
            <a:extLst>
              <a:ext uri="{909E8E84-426E-40DD-AFC4-6F175D3DCCD1}">
                <a14:hiddenFill xmlns:a14="http://schemas.microsoft.com/office/drawing/2010/main">
                  <a:solidFill>
                    <a:srgbClr val="FFFFFF"/>
                  </a:solidFill>
                </a14:hiddenFill>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endParaRPr>
            </a:p>
          </p:txBody>
        </p:sp>
      </p:grpSp>
      <p:sp>
        <p:nvSpPr>
          <p:cNvPr id="9" name="任意多边形 38"/>
          <p:cNvSpPr>
            <a:spLocks noChangeArrowheads="1"/>
          </p:cNvSpPr>
          <p:nvPr/>
        </p:nvSpPr>
        <p:spPr bwMode="auto">
          <a:xfrm>
            <a:off x="6454805" y="2328058"/>
            <a:ext cx="1557338" cy="542925"/>
          </a:xfrm>
          <a:custGeom>
            <a:avLst/>
            <a:gdLst>
              <a:gd name="T0" fmla="*/ 0 w 2069278"/>
              <a:gd name="T1" fmla="*/ 0 h 721207"/>
              <a:gd name="T2" fmla="*/ 1172052 w 2069278"/>
              <a:gd name="T3" fmla="*/ 0 h 721207"/>
              <a:gd name="T4" fmla="*/ 1162362 w 2069278"/>
              <a:gd name="T5" fmla="*/ 26489 h 721207"/>
              <a:gd name="T6" fmla="*/ 586026 w 2069278"/>
              <a:gd name="T7" fmla="*/ 408714 h 721207"/>
              <a:gd name="T8" fmla="*/ 9690 w 2069278"/>
              <a:gd name="T9" fmla="*/ 26489 h 721207"/>
              <a:gd name="T10" fmla="*/ 0 w 2069278"/>
              <a:gd name="T11" fmla="*/ 0 h 721207"/>
              <a:gd name="T12" fmla="*/ 0 60000 65536"/>
              <a:gd name="T13" fmla="*/ 0 60000 65536"/>
              <a:gd name="T14" fmla="*/ 0 60000 65536"/>
              <a:gd name="T15" fmla="*/ 0 60000 65536"/>
              <a:gd name="T16" fmla="*/ 0 60000 65536"/>
              <a:gd name="T17" fmla="*/ 0 60000 65536"/>
              <a:gd name="T18" fmla="*/ 0 w 2069278"/>
              <a:gd name="T19" fmla="*/ 0 h 721207"/>
              <a:gd name="T20" fmla="*/ 2069278 w 2069278"/>
              <a:gd name="T21" fmla="*/ 721207 h 721207"/>
            </a:gdLst>
            <a:ahLst/>
            <a:cxnLst>
              <a:cxn ang="T12">
                <a:pos x="T0" y="T1"/>
              </a:cxn>
              <a:cxn ang="T13">
                <a:pos x="T2" y="T3"/>
              </a:cxn>
              <a:cxn ang="T14">
                <a:pos x="T4" y="T5"/>
              </a:cxn>
              <a:cxn ang="T15">
                <a:pos x="T6" y="T7"/>
              </a:cxn>
              <a:cxn ang="T16">
                <a:pos x="T8" y="T9"/>
              </a:cxn>
              <a:cxn ang="T17">
                <a:pos x="T10" y="T11"/>
              </a:cxn>
            </a:cxnLst>
            <a:rect l="T18" t="T19" r="T20" b="T21"/>
            <a:pathLst>
              <a:path w="2069278" h="721207">
                <a:moveTo>
                  <a:pt x="0" y="0"/>
                </a:moveTo>
                <a:lnTo>
                  <a:pt x="2069278" y="0"/>
                </a:lnTo>
                <a:lnTo>
                  <a:pt x="2052171" y="46742"/>
                </a:lnTo>
                <a:cubicBezTo>
                  <a:pt x="1884527" y="443097"/>
                  <a:pt x="1492061" y="721207"/>
                  <a:pt x="1034639" y="721207"/>
                </a:cubicBezTo>
                <a:cubicBezTo>
                  <a:pt x="577217" y="721207"/>
                  <a:pt x="184751" y="443097"/>
                  <a:pt x="17107" y="46742"/>
                </a:cubicBezTo>
                <a:lnTo>
                  <a:pt x="0" y="0"/>
                </a:lnTo>
                <a:close/>
              </a:path>
            </a:pathLst>
          </a:custGeom>
          <a:solidFill>
            <a:schemeClr val="bg1">
              <a:lumMod val="85000"/>
            </a:schemeClr>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dirty="0">
                <a:solidFill>
                  <a:schemeClr val="tx1">
                    <a:lumMod val="75000"/>
                    <a:lumOff val="25000"/>
                  </a:schemeClr>
                </a:solidFill>
                <a:latin typeface="Calibri" panose="020F0502020204030204" pitchFamily="34" charset="0"/>
                <a:cs typeface="Calibri" panose="020F0502020204030204" pitchFamily="34" charset="0"/>
                <a:sym typeface="Calibri" panose="020F0502020204030204" pitchFamily="34" charset="0"/>
              </a:rPr>
              <a:t>25%</a:t>
            </a:r>
            <a:endParaRPr lang="zh-CN" altLang="en-US" dirty="0">
              <a:solidFill>
                <a:schemeClr val="tx1">
                  <a:lumMod val="75000"/>
                  <a:lumOff val="25000"/>
                </a:schemeClr>
              </a:solidFill>
            </a:endParaRPr>
          </a:p>
        </p:txBody>
      </p:sp>
      <p:sp>
        <p:nvSpPr>
          <p:cNvPr id="18" name="文本框 21"/>
          <p:cNvSpPr txBox="1">
            <a:spLocks noChangeArrowheads="1"/>
          </p:cNvSpPr>
          <p:nvPr/>
        </p:nvSpPr>
        <p:spPr bwMode="auto">
          <a:xfrm>
            <a:off x="1037188" y="3417662"/>
            <a:ext cx="1705062" cy="338554"/>
          </a:xfrm>
          <a:prstGeom prst="rect">
            <a:avLst/>
          </a:prstGeom>
          <a:noFill/>
          <a:ln>
            <a:noFill/>
          </a:ln>
          <a:effectLst>
            <a:outerShdw blurRad="800100" dist="50800" dir="16560000" sx="197000" sy="197000" algn="tl" rotWithShape="0">
              <a:prstClr val="black">
                <a:alpha val="0"/>
              </a:prstClr>
            </a:outerShdw>
          </a:effectLst>
        </p:spPr>
        <p:txBody>
          <a:bodyPr wrap="square">
            <a:spAutoFit/>
          </a:bodyPr>
          <a:lstStyle>
            <a:defPPr>
              <a:defRPr lang="zh-CN"/>
            </a:defPPr>
            <a:lvl1pPr algn="ctr" eaLnBrk="1" hangingPunct="1">
              <a:buFont typeface="Arial" panose="020B0604020202020204" pitchFamily="34" charset="0"/>
              <a:buNone/>
              <a:defRPr sz="5400">
                <a:gradFill flip="none" rotWithShape="1">
                  <a:gsLst>
                    <a:gs pos="51000">
                      <a:schemeClr val="bg1"/>
                    </a:gs>
                    <a:gs pos="94495">
                      <a:schemeClr val="bg1">
                        <a:lumMod val="50000"/>
                      </a:schemeClr>
                    </a:gs>
                    <a:gs pos="58000">
                      <a:schemeClr val="accent3">
                        <a:lumMod val="75000"/>
                      </a:schemeClr>
                    </a:gs>
                    <a:gs pos="0">
                      <a:schemeClr val="bg1">
                        <a:lumMod val="85000"/>
                      </a:schemeClr>
                    </a:gs>
                  </a:gsLst>
                  <a:lin ang="6600000" scaled="0"/>
                  <a:tileRect/>
                </a:gradFill>
                <a:effectLst>
                  <a:outerShdw blurRad="50800" dist="76200" dir="6000000" sx="98000" sy="98000" algn="tl" rotWithShape="0">
                    <a:prstClr val="black">
                      <a:alpha val="23000"/>
                    </a:prstClr>
                  </a:outerShdw>
                </a:effectLst>
                <a:latin typeface="方正兰亭粗黑_GBK" panose="02000000000000000000" pitchFamily="2" charset="-122"/>
                <a:ea typeface="方正兰亭粗黑_GBK" panose="02000000000000000000" pitchFamily="2" charset="-122"/>
              </a:defRPr>
            </a:lvl1pPr>
            <a:lvl2pPr marL="742950" indent="-285750">
              <a:spcBef>
                <a:spcPct val="20000"/>
              </a:spcBef>
              <a:buFont typeface="Arial" panose="020B0604020202020204" pitchFamily="34" charset="0"/>
              <a:buChar char="–"/>
              <a:defRPr sz="2800">
                <a:latin typeface="Calibri" panose="020F0502020204030204" pitchFamily="34" charset="0"/>
              </a:defRPr>
            </a:lvl2pPr>
            <a:lvl3pPr marL="1143000" indent="-228600">
              <a:spcBef>
                <a:spcPct val="20000"/>
              </a:spcBef>
              <a:buFont typeface="Arial" panose="020B0604020202020204" pitchFamily="34" charset="0"/>
              <a:buChar char="•"/>
              <a:defRPr sz="2400">
                <a:latin typeface="Calibri" panose="020F0502020204030204" pitchFamily="34" charset="0"/>
              </a:defRPr>
            </a:lvl3pPr>
            <a:lvl4pPr marL="1600200" indent="-228600">
              <a:spcBef>
                <a:spcPct val="20000"/>
              </a:spcBef>
              <a:buFont typeface="Arial" panose="020B0604020202020204" pitchFamily="34" charset="0"/>
              <a:buChar char="–"/>
              <a:defRPr sz="2000">
                <a:latin typeface="Calibri" panose="020F0502020204030204" pitchFamily="34" charset="0"/>
              </a:defRPr>
            </a:lvl4pPr>
            <a:lvl5pPr marL="2057400" indent="-228600">
              <a:spcBef>
                <a:spcPct val="20000"/>
              </a:spcBef>
              <a:buFont typeface="Arial" panose="020B0604020202020204" pitchFamily="34" charset="0"/>
              <a:buChar char="»"/>
              <a:defRPr sz="2000">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9pPr>
          </a:lstStyle>
          <a:p>
            <a:r>
              <a:rPr lang="zh-CN" altLang="en-US" sz="1600" dirty="0" smtClean="0">
                <a:solidFill>
                  <a:srgbClr val="9BC742"/>
                </a:solidFill>
                <a:effectLst/>
              </a:rPr>
              <a:t>点击添加标题</a:t>
            </a:r>
            <a:endParaRPr lang="zh-CN" altLang="en-US" sz="1600" dirty="0">
              <a:solidFill>
                <a:srgbClr val="9BC742"/>
              </a:solidFill>
              <a:effectLst/>
            </a:endParaRPr>
          </a:p>
        </p:txBody>
      </p:sp>
      <p:sp>
        <p:nvSpPr>
          <p:cNvPr id="19" name="矩形 18"/>
          <p:cNvSpPr/>
          <p:nvPr/>
        </p:nvSpPr>
        <p:spPr>
          <a:xfrm>
            <a:off x="1174616" y="3709885"/>
            <a:ext cx="1430206" cy="460375"/>
          </a:xfrm>
          <a:prstGeom prst="rect">
            <a:avLst/>
          </a:prstGeom>
        </p:spPr>
        <p:txBody>
          <a:bodyPr wrap="square">
            <a:spAutoFit/>
          </a:bodyPr>
          <a:lstStyle/>
          <a:p>
            <a:pPr algn="ctr" eaLnBrk="1" hangingPunct="1"/>
            <a:r>
              <a:rPr lang="zh-CN" altLang="en-US" sz="800" dirty="0">
                <a:solidFill>
                  <a:schemeClr val="bg1">
                    <a:lumMod val="75000"/>
                  </a:schemeClr>
                </a:solidFill>
                <a:latin typeface="微软雅黑" panose="020B0503020204020204" pitchFamily="34" charset="-122"/>
                <a:ea typeface="微软雅黑" panose="020B0503020204020204" pitchFamily="34" charset="-122"/>
              </a:rPr>
              <a:t>请添加文</a:t>
            </a:r>
            <a:r>
              <a:rPr lang="zh-CN" altLang="en-US" sz="800" dirty="0" smtClean="0">
                <a:solidFill>
                  <a:schemeClr val="bg1">
                    <a:lumMod val="75000"/>
                  </a:schemeClr>
                </a:solidFill>
                <a:latin typeface="微软雅黑" panose="020B0503020204020204" pitchFamily="34" charset="-122"/>
                <a:ea typeface="微软雅黑" panose="020B0503020204020204" pitchFamily="34" charset="-122"/>
              </a:rPr>
              <a:t>字</a:t>
            </a:r>
            <a:r>
              <a:rPr lang="zh-CN" altLang="en-US" sz="800" dirty="0">
                <a:solidFill>
                  <a:schemeClr val="bg1">
                    <a:lumMod val="75000"/>
                  </a:schemeClr>
                </a:solidFill>
                <a:latin typeface="微软雅黑" panose="020B0503020204020204" pitchFamily="34" charset="-122"/>
                <a:ea typeface="微软雅黑" panose="020B0503020204020204" pitchFamily="34" charset="-122"/>
              </a:rPr>
              <a:t>请添加文</a:t>
            </a:r>
            <a:r>
              <a:rPr lang="zh-CN" altLang="en-US" sz="800" dirty="0" smtClean="0">
                <a:solidFill>
                  <a:schemeClr val="bg1">
                    <a:lumMod val="75000"/>
                  </a:schemeClr>
                </a:solidFill>
                <a:latin typeface="微软雅黑" panose="020B0503020204020204" pitchFamily="34" charset="-122"/>
                <a:ea typeface="微软雅黑" panose="020B0503020204020204" pitchFamily="34" charset="-122"/>
              </a:rPr>
              <a:t>字请</a:t>
            </a:r>
            <a:r>
              <a:rPr lang="zh-CN" altLang="en-US" sz="800" dirty="0">
                <a:solidFill>
                  <a:schemeClr val="bg1">
                    <a:lumMod val="75000"/>
                  </a:schemeClr>
                </a:solidFill>
                <a:latin typeface="微软雅黑" panose="020B0503020204020204" pitchFamily="34" charset="-122"/>
                <a:ea typeface="微软雅黑" panose="020B0503020204020204" pitchFamily="34" charset="-122"/>
              </a:rPr>
              <a:t>添加文</a:t>
            </a:r>
            <a:r>
              <a:rPr lang="zh-CN" altLang="en-US" sz="800" dirty="0" smtClean="0">
                <a:solidFill>
                  <a:schemeClr val="bg1">
                    <a:lumMod val="75000"/>
                  </a:schemeClr>
                </a:solidFill>
                <a:latin typeface="微软雅黑" panose="020B0503020204020204" pitchFamily="34" charset="-122"/>
                <a:ea typeface="微软雅黑" panose="020B0503020204020204" pitchFamily="34" charset="-122"/>
              </a:rPr>
              <a:t>字</a:t>
            </a:r>
            <a:r>
              <a:rPr lang="zh-CN" altLang="en-US" sz="800" smtClean="0">
                <a:solidFill>
                  <a:schemeClr val="bg1">
                    <a:lumMod val="75000"/>
                  </a:schemeClr>
                </a:solidFill>
                <a:latin typeface="微软雅黑" panose="020B0503020204020204" pitchFamily="34" charset="-122"/>
                <a:ea typeface="微软雅黑" panose="020B0503020204020204" pitchFamily="34" charset="-122"/>
              </a:rPr>
              <a:t>请添加</a:t>
            </a:r>
            <a:r>
              <a:rPr lang="zh-CN" altLang="en-US" sz="800" smtClean="0">
                <a:solidFill>
                  <a:schemeClr val="bg1">
                    <a:lumMod val="75000"/>
                  </a:schemeClr>
                </a:solidFill>
                <a:latin typeface="微软雅黑" panose="020B0503020204020204" pitchFamily="34" charset="-122"/>
                <a:ea typeface="微软雅黑" panose="020B0503020204020204" pitchFamily="34" charset="-122"/>
              </a:rPr>
              <a:t>添加</a:t>
            </a:r>
            <a:r>
              <a:rPr lang="zh-CN" altLang="en-US" sz="800" dirty="0">
                <a:solidFill>
                  <a:schemeClr val="bg1">
                    <a:lumMod val="75000"/>
                  </a:schemeClr>
                </a:solidFill>
                <a:latin typeface="微软雅黑" panose="020B0503020204020204" pitchFamily="34" charset="-122"/>
                <a:ea typeface="微软雅黑" panose="020B0503020204020204" pitchFamily="34" charset="-122"/>
              </a:rPr>
              <a:t>文字请</a:t>
            </a:r>
            <a:r>
              <a:rPr lang="zh-CN" altLang="en-US" sz="800" dirty="0" smtClean="0">
                <a:solidFill>
                  <a:schemeClr val="bg1">
                    <a:lumMod val="75000"/>
                  </a:schemeClr>
                </a:solidFill>
                <a:latin typeface="微软雅黑" panose="020B0503020204020204" pitchFamily="34" charset="-122"/>
                <a:ea typeface="微软雅黑" panose="020B0503020204020204" pitchFamily="34" charset="-122"/>
              </a:rPr>
              <a:t>添加</a:t>
            </a:r>
            <a:r>
              <a:rPr lang="zh-CN" altLang="en-US" sz="800" dirty="0">
                <a:solidFill>
                  <a:schemeClr val="bg1">
                    <a:lumMod val="75000"/>
                  </a:schemeClr>
                </a:solidFill>
                <a:latin typeface="微软雅黑" panose="020B0503020204020204" pitchFamily="34" charset="-122"/>
                <a:ea typeface="微软雅黑" panose="020B0503020204020204" pitchFamily="34" charset="-122"/>
              </a:rPr>
              <a:t>文字</a:t>
            </a:r>
            <a:endParaRPr lang="zh-CN" altLang="en-US" sz="800" dirty="0">
              <a:solidFill>
                <a:schemeClr val="bg1">
                  <a:lumMod val="75000"/>
                </a:schemeClr>
              </a:solidFill>
              <a:latin typeface="微软雅黑" panose="020B0503020204020204" pitchFamily="34" charset="-122"/>
              <a:ea typeface="微软雅黑" panose="020B0503020204020204" pitchFamily="34" charset="-122"/>
            </a:endParaRPr>
          </a:p>
        </p:txBody>
      </p:sp>
      <p:sp>
        <p:nvSpPr>
          <p:cNvPr id="20" name="文本框 21"/>
          <p:cNvSpPr txBox="1">
            <a:spLocks noChangeArrowheads="1"/>
          </p:cNvSpPr>
          <p:nvPr/>
        </p:nvSpPr>
        <p:spPr bwMode="auto">
          <a:xfrm>
            <a:off x="3738233" y="3417662"/>
            <a:ext cx="1705062" cy="338554"/>
          </a:xfrm>
          <a:prstGeom prst="rect">
            <a:avLst/>
          </a:prstGeom>
          <a:noFill/>
          <a:ln>
            <a:noFill/>
          </a:ln>
          <a:effectLst>
            <a:outerShdw blurRad="800100" dist="50800" dir="16560000" sx="197000" sy="197000" algn="tl" rotWithShape="0">
              <a:prstClr val="black">
                <a:alpha val="0"/>
              </a:prstClr>
            </a:outerShdw>
          </a:effectLst>
        </p:spPr>
        <p:txBody>
          <a:bodyPr wrap="square">
            <a:spAutoFit/>
          </a:bodyPr>
          <a:lstStyle>
            <a:defPPr>
              <a:defRPr lang="zh-CN"/>
            </a:defPPr>
            <a:lvl1pPr algn="ctr" eaLnBrk="1" hangingPunct="1">
              <a:buFont typeface="Arial" panose="020B0604020202020204" pitchFamily="34" charset="0"/>
              <a:buNone/>
              <a:defRPr sz="5400">
                <a:gradFill flip="none" rotWithShape="1">
                  <a:gsLst>
                    <a:gs pos="51000">
                      <a:schemeClr val="bg1"/>
                    </a:gs>
                    <a:gs pos="94495">
                      <a:schemeClr val="bg1">
                        <a:lumMod val="50000"/>
                      </a:schemeClr>
                    </a:gs>
                    <a:gs pos="58000">
                      <a:schemeClr val="accent3">
                        <a:lumMod val="75000"/>
                      </a:schemeClr>
                    </a:gs>
                    <a:gs pos="0">
                      <a:schemeClr val="bg1">
                        <a:lumMod val="85000"/>
                      </a:schemeClr>
                    </a:gs>
                  </a:gsLst>
                  <a:lin ang="6600000" scaled="0"/>
                  <a:tileRect/>
                </a:gradFill>
                <a:effectLst>
                  <a:outerShdw blurRad="50800" dist="76200" dir="6000000" sx="98000" sy="98000" algn="tl" rotWithShape="0">
                    <a:prstClr val="black">
                      <a:alpha val="23000"/>
                    </a:prstClr>
                  </a:outerShdw>
                </a:effectLst>
                <a:latin typeface="方正兰亭粗黑_GBK" panose="02000000000000000000" pitchFamily="2" charset="-122"/>
                <a:ea typeface="方正兰亭粗黑_GBK" panose="02000000000000000000" pitchFamily="2" charset="-122"/>
              </a:defRPr>
            </a:lvl1pPr>
            <a:lvl2pPr marL="742950" indent="-285750">
              <a:spcBef>
                <a:spcPct val="20000"/>
              </a:spcBef>
              <a:buFont typeface="Arial" panose="020B0604020202020204" pitchFamily="34" charset="0"/>
              <a:buChar char="–"/>
              <a:defRPr sz="2800">
                <a:latin typeface="Calibri" panose="020F0502020204030204" pitchFamily="34" charset="0"/>
              </a:defRPr>
            </a:lvl2pPr>
            <a:lvl3pPr marL="1143000" indent="-228600">
              <a:spcBef>
                <a:spcPct val="20000"/>
              </a:spcBef>
              <a:buFont typeface="Arial" panose="020B0604020202020204" pitchFamily="34" charset="0"/>
              <a:buChar char="•"/>
              <a:defRPr sz="2400">
                <a:latin typeface="Calibri" panose="020F0502020204030204" pitchFamily="34" charset="0"/>
              </a:defRPr>
            </a:lvl3pPr>
            <a:lvl4pPr marL="1600200" indent="-228600">
              <a:spcBef>
                <a:spcPct val="20000"/>
              </a:spcBef>
              <a:buFont typeface="Arial" panose="020B0604020202020204" pitchFamily="34" charset="0"/>
              <a:buChar char="–"/>
              <a:defRPr sz="2000">
                <a:latin typeface="Calibri" panose="020F0502020204030204" pitchFamily="34" charset="0"/>
              </a:defRPr>
            </a:lvl4pPr>
            <a:lvl5pPr marL="2057400" indent="-228600">
              <a:spcBef>
                <a:spcPct val="20000"/>
              </a:spcBef>
              <a:buFont typeface="Arial" panose="020B0604020202020204" pitchFamily="34" charset="0"/>
              <a:buChar char="»"/>
              <a:defRPr sz="2000">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9pPr>
          </a:lstStyle>
          <a:p>
            <a:r>
              <a:rPr lang="zh-CN" altLang="en-US" sz="1600" dirty="0" smtClean="0">
                <a:solidFill>
                  <a:srgbClr val="9BC742"/>
                </a:solidFill>
                <a:effectLst/>
              </a:rPr>
              <a:t>点击添加标题</a:t>
            </a:r>
            <a:endParaRPr lang="zh-CN" altLang="en-US" sz="1600" dirty="0">
              <a:solidFill>
                <a:srgbClr val="9BC742"/>
              </a:solidFill>
              <a:effectLst/>
            </a:endParaRPr>
          </a:p>
        </p:txBody>
      </p:sp>
      <p:sp>
        <p:nvSpPr>
          <p:cNvPr id="21" name="矩形 20"/>
          <p:cNvSpPr/>
          <p:nvPr/>
        </p:nvSpPr>
        <p:spPr>
          <a:xfrm>
            <a:off x="3875661" y="3709885"/>
            <a:ext cx="1430206" cy="584775"/>
          </a:xfrm>
          <a:prstGeom prst="rect">
            <a:avLst/>
          </a:prstGeom>
        </p:spPr>
        <p:txBody>
          <a:bodyPr wrap="square">
            <a:spAutoFit/>
          </a:bodyPr>
          <a:lstStyle/>
          <a:p>
            <a:pPr algn="ctr" eaLnBrk="1" hangingPunct="1"/>
            <a:r>
              <a:rPr lang="zh-CN" altLang="en-US" sz="800" dirty="0">
                <a:solidFill>
                  <a:schemeClr val="bg1">
                    <a:lumMod val="75000"/>
                  </a:schemeClr>
                </a:solidFill>
                <a:latin typeface="微软雅黑" panose="020B0503020204020204" pitchFamily="34" charset="-122"/>
                <a:ea typeface="微软雅黑" panose="020B0503020204020204" pitchFamily="34" charset="-122"/>
              </a:rPr>
              <a:t>请添加文</a:t>
            </a:r>
            <a:r>
              <a:rPr lang="zh-CN" altLang="en-US" sz="800" dirty="0" smtClean="0">
                <a:solidFill>
                  <a:schemeClr val="bg1">
                    <a:lumMod val="75000"/>
                  </a:schemeClr>
                </a:solidFill>
                <a:latin typeface="微软雅黑" panose="020B0503020204020204" pitchFamily="34" charset="-122"/>
                <a:ea typeface="微软雅黑" panose="020B0503020204020204" pitchFamily="34" charset="-122"/>
              </a:rPr>
              <a:t>字</a:t>
            </a:r>
            <a:r>
              <a:rPr lang="zh-CN" altLang="en-US" sz="800" dirty="0">
                <a:solidFill>
                  <a:schemeClr val="bg1">
                    <a:lumMod val="75000"/>
                  </a:schemeClr>
                </a:solidFill>
                <a:latin typeface="微软雅黑" panose="020B0503020204020204" pitchFamily="34" charset="-122"/>
                <a:ea typeface="微软雅黑" panose="020B0503020204020204" pitchFamily="34" charset="-122"/>
              </a:rPr>
              <a:t>请添加文</a:t>
            </a:r>
            <a:r>
              <a:rPr lang="zh-CN" altLang="en-US" sz="800" dirty="0" smtClean="0">
                <a:solidFill>
                  <a:schemeClr val="bg1">
                    <a:lumMod val="75000"/>
                  </a:schemeClr>
                </a:solidFill>
                <a:latin typeface="微软雅黑" panose="020B0503020204020204" pitchFamily="34" charset="-122"/>
                <a:ea typeface="微软雅黑" panose="020B0503020204020204" pitchFamily="34" charset="-122"/>
              </a:rPr>
              <a:t>字请</a:t>
            </a:r>
            <a:r>
              <a:rPr lang="zh-CN" altLang="en-US" sz="800" dirty="0">
                <a:solidFill>
                  <a:schemeClr val="bg1">
                    <a:lumMod val="75000"/>
                  </a:schemeClr>
                </a:solidFill>
                <a:latin typeface="微软雅黑" panose="020B0503020204020204" pitchFamily="34" charset="-122"/>
                <a:ea typeface="微软雅黑" panose="020B0503020204020204" pitchFamily="34" charset="-122"/>
              </a:rPr>
              <a:t>添加文</a:t>
            </a:r>
            <a:r>
              <a:rPr lang="zh-CN" altLang="en-US" sz="800" dirty="0" smtClean="0">
                <a:solidFill>
                  <a:schemeClr val="bg1">
                    <a:lumMod val="75000"/>
                  </a:schemeClr>
                </a:solidFill>
                <a:latin typeface="微软雅黑" panose="020B0503020204020204" pitchFamily="34" charset="-122"/>
                <a:ea typeface="微软雅黑" panose="020B0503020204020204" pitchFamily="34" charset="-122"/>
              </a:rPr>
              <a:t>字请</a:t>
            </a:r>
            <a:r>
              <a:rPr lang="zh-CN" altLang="en-US" sz="800" dirty="0">
                <a:solidFill>
                  <a:schemeClr val="bg1">
                    <a:lumMod val="75000"/>
                  </a:schemeClr>
                </a:solidFill>
                <a:latin typeface="微软雅黑" panose="020B0503020204020204" pitchFamily="34" charset="-122"/>
                <a:ea typeface="微软雅黑" panose="020B0503020204020204" pitchFamily="34" charset="-122"/>
              </a:rPr>
              <a:t>添加文</a:t>
            </a:r>
            <a:r>
              <a:rPr lang="zh-CN" altLang="en-US" sz="800" dirty="0" smtClean="0">
                <a:solidFill>
                  <a:schemeClr val="bg1">
                    <a:lumMod val="75000"/>
                  </a:schemeClr>
                </a:solidFill>
                <a:latin typeface="微软雅黑" panose="020B0503020204020204" pitchFamily="34" charset="-122"/>
                <a:ea typeface="微软雅黑" panose="020B0503020204020204" pitchFamily="34" charset="-122"/>
              </a:rPr>
              <a:t>字请</a:t>
            </a:r>
            <a:r>
              <a:rPr lang="zh-CN" altLang="en-US" sz="800" dirty="0">
                <a:solidFill>
                  <a:schemeClr val="bg1">
                    <a:lumMod val="75000"/>
                  </a:schemeClr>
                </a:solidFill>
                <a:latin typeface="微软雅黑" panose="020B0503020204020204" pitchFamily="34" charset="-122"/>
                <a:ea typeface="微软雅黑" panose="020B0503020204020204" pitchFamily="34" charset="-122"/>
              </a:rPr>
              <a:t>添加文</a:t>
            </a:r>
            <a:r>
              <a:rPr lang="zh-CN" altLang="en-US" sz="800" dirty="0" smtClean="0">
                <a:solidFill>
                  <a:schemeClr val="bg1">
                    <a:lumMod val="75000"/>
                  </a:schemeClr>
                </a:solidFill>
                <a:latin typeface="微软雅黑" panose="020B0503020204020204" pitchFamily="34" charset="-122"/>
                <a:ea typeface="微软雅黑" panose="020B0503020204020204" pitchFamily="34" charset="-122"/>
              </a:rPr>
              <a:t>字请</a:t>
            </a:r>
            <a:r>
              <a:rPr lang="zh-CN" altLang="en-US" sz="800" dirty="0">
                <a:solidFill>
                  <a:schemeClr val="bg1">
                    <a:lumMod val="75000"/>
                  </a:schemeClr>
                </a:solidFill>
                <a:latin typeface="微软雅黑" panose="020B0503020204020204" pitchFamily="34" charset="-122"/>
                <a:ea typeface="微软雅黑" panose="020B0503020204020204" pitchFamily="34" charset="-122"/>
              </a:rPr>
              <a:t>添加文</a:t>
            </a:r>
            <a:r>
              <a:rPr lang="zh-CN" altLang="en-US" sz="800" dirty="0" smtClean="0">
                <a:solidFill>
                  <a:schemeClr val="bg1">
                    <a:lumMod val="75000"/>
                  </a:schemeClr>
                </a:solidFill>
                <a:latin typeface="微软雅黑" panose="020B0503020204020204" pitchFamily="34" charset="-122"/>
                <a:ea typeface="微软雅黑" panose="020B0503020204020204" pitchFamily="34" charset="-122"/>
              </a:rPr>
              <a:t>字请</a:t>
            </a:r>
            <a:r>
              <a:rPr lang="zh-CN" altLang="en-US" sz="800" dirty="0">
                <a:solidFill>
                  <a:schemeClr val="bg1">
                    <a:lumMod val="75000"/>
                  </a:schemeClr>
                </a:solidFill>
                <a:latin typeface="微软雅黑" panose="020B0503020204020204" pitchFamily="34" charset="-122"/>
                <a:ea typeface="微软雅黑" panose="020B0503020204020204" pitchFamily="34" charset="-122"/>
              </a:rPr>
              <a:t>添加文字请</a:t>
            </a:r>
            <a:r>
              <a:rPr lang="zh-CN" altLang="en-US" sz="800" dirty="0" smtClean="0">
                <a:solidFill>
                  <a:schemeClr val="bg1">
                    <a:lumMod val="75000"/>
                  </a:schemeClr>
                </a:solidFill>
                <a:latin typeface="微软雅黑" panose="020B0503020204020204" pitchFamily="34" charset="-122"/>
                <a:ea typeface="微软雅黑" panose="020B0503020204020204" pitchFamily="34" charset="-122"/>
              </a:rPr>
              <a:t>添加</a:t>
            </a:r>
            <a:r>
              <a:rPr lang="zh-CN" altLang="en-US" sz="800" dirty="0">
                <a:solidFill>
                  <a:schemeClr val="bg1">
                    <a:lumMod val="75000"/>
                  </a:schemeClr>
                </a:solidFill>
                <a:latin typeface="微软雅黑" panose="020B0503020204020204" pitchFamily="34" charset="-122"/>
                <a:ea typeface="微软雅黑" panose="020B0503020204020204" pitchFamily="34" charset="-122"/>
              </a:rPr>
              <a:t>文字</a:t>
            </a:r>
            <a:endParaRPr lang="zh-CN" altLang="en-US" sz="800" dirty="0">
              <a:solidFill>
                <a:schemeClr val="bg1">
                  <a:lumMod val="75000"/>
                </a:schemeClr>
              </a:solidFill>
              <a:latin typeface="微软雅黑" panose="020B0503020204020204" pitchFamily="34" charset="-122"/>
              <a:ea typeface="微软雅黑" panose="020B0503020204020204" pitchFamily="34" charset="-122"/>
            </a:endParaRPr>
          </a:p>
        </p:txBody>
      </p:sp>
      <p:sp>
        <p:nvSpPr>
          <p:cNvPr id="22" name="文本框 21"/>
          <p:cNvSpPr txBox="1">
            <a:spLocks noChangeArrowheads="1"/>
          </p:cNvSpPr>
          <p:nvPr/>
        </p:nvSpPr>
        <p:spPr bwMode="auto">
          <a:xfrm>
            <a:off x="6337926" y="3417662"/>
            <a:ext cx="1705062" cy="338554"/>
          </a:xfrm>
          <a:prstGeom prst="rect">
            <a:avLst/>
          </a:prstGeom>
          <a:noFill/>
          <a:ln>
            <a:noFill/>
          </a:ln>
          <a:effectLst>
            <a:outerShdw blurRad="800100" dist="50800" dir="16560000" sx="197000" sy="197000" algn="tl" rotWithShape="0">
              <a:prstClr val="black">
                <a:alpha val="0"/>
              </a:prstClr>
            </a:outerShdw>
          </a:effectLst>
        </p:spPr>
        <p:txBody>
          <a:bodyPr wrap="square">
            <a:spAutoFit/>
          </a:bodyPr>
          <a:lstStyle>
            <a:defPPr>
              <a:defRPr lang="zh-CN"/>
            </a:defPPr>
            <a:lvl1pPr algn="ctr" eaLnBrk="1" hangingPunct="1">
              <a:buFont typeface="Arial" panose="020B0604020202020204" pitchFamily="34" charset="0"/>
              <a:buNone/>
              <a:defRPr sz="5400">
                <a:gradFill flip="none" rotWithShape="1">
                  <a:gsLst>
                    <a:gs pos="51000">
                      <a:schemeClr val="bg1"/>
                    </a:gs>
                    <a:gs pos="94495">
                      <a:schemeClr val="bg1">
                        <a:lumMod val="50000"/>
                      </a:schemeClr>
                    </a:gs>
                    <a:gs pos="58000">
                      <a:schemeClr val="accent3">
                        <a:lumMod val="75000"/>
                      </a:schemeClr>
                    </a:gs>
                    <a:gs pos="0">
                      <a:schemeClr val="bg1">
                        <a:lumMod val="85000"/>
                      </a:schemeClr>
                    </a:gs>
                  </a:gsLst>
                  <a:lin ang="6600000" scaled="0"/>
                  <a:tileRect/>
                </a:gradFill>
                <a:effectLst>
                  <a:outerShdw blurRad="50800" dist="76200" dir="6000000" sx="98000" sy="98000" algn="tl" rotWithShape="0">
                    <a:prstClr val="black">
                      <a:alpha val="23000"/>
                    </a:prstClr>
                  </a:outerShdw>
                </a:effectLst>
                <a:latin typeface="方正兰亭粗黑_GBK" panose="02000000000000000000" pitchFamily="2" charset="-122"/>
                <a:ea typeface="方正兰亭粗黑_GBK" panose="02000000000000000000" pitchFamily="2" charset="-122"/>
              </a:defRPr>
            </a:lvl1pPr>
            <a:lvl2pPr marL="742950" indent="-285750">
              <a:spcBef>
                <a:spcPct val="20000"/>
              </a:spcBef>
              <a:buFont typeface="Arial" panose="020B0604020202020204" pitchFamily="34" charset="0"/>
              <a:buChar char="–"/>
              <a:defRPr sz="2800">
                <a:latin typeface="Calibri" panose="020F0502020204030204" pitchFamily="34" charset="0"/>
              </a:defRPr>
            </a:lvl2pPr>
            <a:lvl3pPr marL="1143000" indent="-228600">
              <a:spcBef>
                <a:spcPct val="20000"/>
              </a:spcBef>
              <a:buFont typeface="Arial" panose="020B0604020202020204" pitchFamily="34" charset="0"/>
              <a:buChar char="•"/>
              <a:defRPr sz="2400">
                <a:latin typeface="Calibri" panose="020F0502020204030204" pitchFamily="34" charset="0"/>
              </a:defRPr>
            </a:lvl3pPr>
            <a:lvl4pPr marL="1600200" indent="-228600">
              <a:spcBef>
                <a:spcPct val="20000"/>
              </a:spcBef>
              <a:buFont typeface="Arial" panose="020B0604020202020204" pitchFamily="34" charset="0"/>
              <a:buChar char="–"/>
              <a:defRPr sz="2000">
                <a:latin typeface="Calibri" panose="020F0502020204030204" pitchFamily="34" charset="0"/>
              </a:defRPr>
            </a:lvl4pPr>
            <a:lvl5pPr marL="2057400" indent="-228600">
              <a:spcBef>
                <a:spcPct val="20000"/>
              </a:spcBef>
              <a:buFont typeface="Arial" panose="020B0604020202020204" pitchFamily="34" charset="0"/>
              <a:buChar char="»"/>
              <a:defRPr sz="2000">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9pPr>
          </a:lstStyle>
          <a:p>
            <a:r>
              <a:rPr lang="zh-CN" altLang="en-US" sz="1600" dirty="0" smtClean="0">
                <a:solidFill>
                  <a:srgbClr val="9BC742"/>
                </a:solidFill>
                <a:effectLst/>
              </a:rPr>
              <a:t>点击添加标题</a:t>
            </a:r>
            <a:endParaRPr lang="zh-CN" altLang="en-US" sz="1600" dirty="0">
              <a:solidFill>
                <a:srgbClr val="9BC742"/>
              </a:solidFill>
              <a:effectLst/>
            </a:endParaRPr>
          </a:p>
        </p:txBody>
      </p:sp>
      <p:sp>
        <p:nvSpPr>
          <p:cNvPr id="23" name="矩形 22"/>
          <p:cNvSpPr/>
          <p:nvPr/>
        </p:nvSpPr>
        <p:spPr>
          <a:xfrm>
            <a:off x="6475354" y="3709885"/>
            <a:ext cx="1430206" cy="584775"/>
          </a:xfrm>
          <a:prstGeom prst="rect">
            <a:avLst/>
          </a:prstGeom>
        </p:spPr>
        <p:txBody>
          <a:bodyPr wrap="square">
            <a:spAutoFit/>
          </a:bodyPr>
          <a:lstStyle/>
          <a:p>
            <a:pPr algn="ctr" eaLnBrk="1" hangingPunct="1"/>
            <a:r>
              <a:rPr lang="zh-CN" altLang="en-US" sz="800" dirty="0">
                <a:solidFill>
                  <a:schemeClr val="bg1">
                    <a:lumMod val="75000"/>
                  </a:schemeClr>
                </a:solidFill>
                <a:latin typeface="微软雅黑" panose="020B0503020204020204" pitchFamily="34" charset="-122"/>
                <a:ea typeface="微软雅黑" panose="020B0503020204020204" pitchFamily="34" charset="-122"/>
              </a:rPr>
              <a:t>请添加文</a:t>
            </a:r>
            <a:r>
              <a:rPr lang="zh-CN" altLang="en-US" sz="800" dirty="0" smtClean="0">
                <a:solidFill>
                  <a:schemeClr val="bg1">
                    <a:lumMod val="75000"/>
                  </a:schemeClr>
                </a:solidFill>
                <a:latin typeface="微软雅黑" panose="020B0503020204020204" pitchFamily="34" charset="-122"/>
                <a:ea typeface="微软雅黑" panose="020B0503020204020204" pitchFamily="34" charset="-122"/>
              </a:rPr>
              <a:t>字</a:t>
            </a:r>
            <a:r>
              <a:rPr lang="zh-CN" altLang="en-US" sz="800" dirty="0">
                <a:solidFill>
                  <a:schemeClr val="bg1">
                    <a:lumMod val="75000"/>
                  </a:schemeClr>
                </a:solidFill>
                <a:latin typeface="微软雅黑" panose="020B0503020204020204" pitchFamily="34" charset="-122"/>
                <a:ea typeface="微软雅黑" panose="020B0503020204020204" pitchFamily="34" charset="-122"/>
              </a:rPr>
              <a:t>请添加文</a:t>
            </a:r>
            <a:r>
              <a:rPr lang="zh-CN" altLang="en-US" sz="800" dirty="0" smtClean="0">
                <a:solidFill>
                  <a:schemeClr val="bg1">
                    <a:lumMod val="75000"/>
                  </a:schemeClr>
                </a:solidFill>
                <a:latin typeface="微软雅黑" panose="020B0503020204020204" pitchFamily="34" charset="-122"/>
                <a:ea typeface="微软雅黑" panose="020B0503020204020204" pitchFamily="34" charset="-122"/>
              </a:rPr>
              <a:t>字请</a:t>
            </a:r>
            <a:r>
              <a:rPr lang="zh-CN" altLang="en-US" sz="800" dirty="0">
                <a:solidFill>
                  <a:schemeClr val="bg1">
                    <a:lumMod val="75000"/>
                  </a:schemeClr>
                </a:solidFill>
                <a:latin typeface="微软雅黑" panose="020B0503020204020204" pitchFamily="34" charset="-122"/>
                <a:ea typeface="微软雅黑" panose="020B0503020204020204" pitchFamily="34" charset="-122"/>
              </a:rPr>
              <a:t>添加文</a:t>
            </a:r>
            <a:r>
              <a:rPr lang="zh-CN" altLang="en-US" sz="800" dirty="0" smtClean="0">
                <a:solidFill>
                  <a:schemeClr val="bg1">
                    <a:lumMod val="75000"/>
                  </a:schemeClr>
                </a:solidFill>
                <a:latin typeface="微软雅黑" panose="020B0503020204020204" pitchFamily="34" charset="-122"/>
                <a:ea typeface="微软雅黑" panose="020B0503020204020204" pitchFamily="34" charset="-122"/>
              </a:rPr>
              <a:t>字请</a:t>
            </a:r>
            <a:r>
              <a:rPr lang="zh-CN" altLang="en-US" sz="800" dirty="0">
                <a:solidFill>
                  <a:schemeClr val="bg1">
                    <a:lumMod val="75000"/>
                  </a:schemeClr>
                </a:solidFill>
                <a:latin typeface="微软雅黑" panose="020B0503020204020204" pitchFamily="34" charset="-122"/>
                <a:ea typeface="微软雅黑" panose="020B0503020204020204" pitchFamily="34" charset="-122"/>
              </a:rPr>
              <a:t>添加文</a:t>
            </a:r>
            <a:r>
              <a:rPr lang="zh-CN" altLang="en-US" sz="800" dirty="0" smtClean="0">
                <a:solidFill>
                  <a:schemeClr val="bg1">
                    <a:lumMod val="75000"/>
                  </a:schemeClr>
                </a:solidFill>
                <a:latin typeface="微软雅黑" panose="020B0503020204020204" pitchFamily="34" charset="-122"/>
                <a:ea typeface="微软雅黑" panose="020B0503020204020204" pitchFamily="34" charset="-122"/>
              </a:rPr>
              <a:t>字请</a:t>
            </a:r>
            <a:r>
              <a:rPr lang="zh-CN" altLang="en-US" sz="800" dirty="0">
                <a:solidFill>
                  <a:schemeClr val="bg1">
                    <a:lumMod val="75000"/>
                  </a:schemeClr>
                </a:solidFill>
                <a:latin typeface="微软雅黑" panose="020B0503020204020204" pitchFamily="34" charset="-122"/>
                <a:ea typeface="微软雅黑" panose="020B0503020204020204" pitchFamily="34" charset="-122"/>
              </a:rPr>
              <a:t>添加文</a:t>
            </a:r>
            <a:r>
              <a:rPr lang="zh-CN" altLang="en-US" sz="800" dirty="0" smtClean="0">
                <a:solidFill>
                  <a:schemeClr val="bg1">
                    <a:lumMod val="75000"/>
                  </a:schemeClr>
                </a:solidFill>
                <a:latin typeface="微软雅黑" panose="020B0503020204020204" pitchFamily="34" charset="-122"/>
                <a:ea typeface="微软雅黑" panose="020B0503020204020204" pitchFamily="34" charset="-122"/>
              </a:rPr>
              <a:t>字请</a:t>
            </a:r>
            <a:r>
              <a:rPr lang="zh-CN" altLang="en-US" sz="800" dirty="0">
                <a:solidFill>
                  <a:schemeClr val="bg1">
                    <a:lumMod val="75000"/>
                  </a:schemeClr>
                </a:solidFill>
                <a:latin typeface="微软雅黑" panose="020B0503020204020204" pitchFamily="34" charset="-122"/>
                <a:ea typeface="微软雅黑" panose="020B0503020204020204" pitchFamily="34" charset="-122"/>
              </a:rPr>
              <a:t>添加文</a:t>
            </a:r>
            <a:r>
              <a:rPr lang="zh-CN" altLang="en-US" sz="800" dirty="0" smtClean="0">
                <a:solidFill>
                  <a:schemeClr val="bg1">
                    <a:lumMod val="75000"/>
                  </a:schemeClr>
                </a:solidFill>
                <a:latin typeface="微软雅黑" panose="020B0503020204020204" pitchFamily="34" charset="-122"/>
                <a:ea typeface="微软雅黑" panose="020B0503020204020204" pitchFamily="34" charset="-122"/>
              </a:rPr>
              <a:t>字请</a:t>
            </a:r>
            <a:r>
              <a:rPr lang="zh-CN" altLang="en-US" sz="800" dirty="0">
                <a:solidFill>
                  <a:schemeClr val="bg1">
                    <a:lumMod val="75000"/>
                  </a:schemeClr>
                </a:solidFill>
                <a:latin typeface="微软雅黑" panose="020B0503020204020204" pitchFamily="34" charset="-122"/>
                <a:ea typeface="微软雅黑" panose="020B0503020204020204" pitchFamily="34" charset="-122"/>
              </a:rPr>
              <a:t>添加文字请</a:t>
            </a:r>
            <a:r>
              <a:rPr lang="zh-CN" altLang="en-US" sz="800" dirty="0" smtClean="0">
                <a:solidFill>
                  <a:schemeClr val="bg1">
                    <a:lumMod val="75000"/>
                  </a:schemeClr>
                </a:solidFill>
                <a:latin typeface="微软雅黑" panose="020B0503020204020204" pitchFamily="34" charset="-122"/>
                <a:ea typeface="微软雅黑" panose="020B0503020204020204" pitchFamily="34" charset="-122"/>
              </a:rPr>
              <a:t>添加</a:t>
            </a:r>
            <a:r>
              <a:rPr lang="zh-CN" altLang="en-US" sz="800" dirty="0">
                <a:solidFill>
                  <a:schemeClr val="bg1">
                    <a:lumMod val="75000"/>
                  </a:schemeClr>
                </a:solidFill>
                <a:latin typeface="微软雅黑" panose="020B0503020204020204" pitchFamily="34" charset="-122"/>
                <a:ea typeface="微软雅黑" panose="020B0503020204020204" pitchFamily="34" charset="-122"/>
              </a:rPr>
              <a:t>文字</a:t>
            </a:r>
            <a:endParaRPr lang="zh-CN" altLang="en-US" sz="800" dirty="0">
              <a:solidFill>
                <a:schemeClr val="bg1">
                  <a:lumMod val="75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圆环"/>
          <p:cNvGrpSpPr/>
          <p:nvPr/>
        </p:nvGrpSpPr>
        <p:grpSpPr>
          <a:xfrm rot="15300000" flipH="1" flipV="1">
            <a:off x="562788" y="482734"/>
            <a:ext cx="4232324" cy="4178033"/>
            <a:chOff x="4114102" y="-3195470"/>
            <a:chExt cx="4856074" cy="4793781"/>
          </a:xfrm>
        </p:grpSpPr>
        <p:sp>
          <p:nvSpPr>
            <p:cNvPr id="30" name="椭圆 29"/>
            <p:cNvSpPr/>
            <p:nvPr/>
          </p:nvSpPr>
          <p:spPr bwMode="auto">
            <a:xfrm>
              <a:off x="4114102" y="-3195470"/>
              <a:ext cx="4788586" cy="4761726"/>
            </a:xfrm>
            <a:prstGeom prst="ellipse">
              <a:avLst/>
            </a:prstGeom>
            <a:noFill/>
            <a:ln w="9525" cap="rnd" cmpd="sng" algn="ctr">
              <a:gradFill flip="none" rotWithShape="1">
                <a:gsLst>
                  <a:gs pos="0">
                    <a:srgbClr val="4C4C4C">
                      <a:alpha val="0"/>
                    </a:srgbClr>
                  </a:gs>
                  <a:gs pos="100000">
                    <a:schemeClr val="accent4">
                      <a:lumMod val="50000"/>
                      <a:lumOff val="50000"/>
                    </a:schemeClr>
                  </a:gs>
                </a:gsLst>
                <a:lin ang="0" scaled="0"/>
                <a:tileRect/>
              </a:grad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31" name="椭圆 30"/>
            <p:cNvSpPr/>
            <p:nvPr/>
          </p:nvSpPr>
          <p:spPr bwMode="auto">
            <a:xfrm>
              <a:off x="4181590" y="-3163415"/>
              <a:ext cx="4788586" cy="4761726"/>
            </a:xfrm>
            <a:prstGeom prst="ellipse">
              <a:avLst/>
            </a:prstGeom>
            <a:noFill/>
            <a:ln w="12700" cap="rnd" cmpd="sng" algn="ctr">
              <a:gradFill flip="none" rotWithShape="1">
                <a:gsLst>
                  <a:gs pos="0">
                    <a:srgbClr val="4C4C4C">
                      <a:alpha val="0"/>
                    </a:srgbClr>
                  </a:gs>
                  <a:gs pos="100000">
                    <a:schemeClr val="accent4">
                      <a:lumMod val="75000"/>
                      <a:lumOff val="25000"/>
                      <a:alpha val="34000"/>
                    </a:schemeClr>
                  </a:gs>
                </a:gsLst>
                <a:lin ang="0" scaled="0"/>
                <a:tileRect/>
              </a:grad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grpSp>
      <p:grpSp>
        <p:nvGrpSpPr>
          <p:cNvPr id="15" name="圆4"/>
          <p:cNvGrpSpPr/>
          <p:nvPr/>
        </p:nvGrpSpPr>
        <p:grpSpPr>
          <a:xfrm>
            <a:off x="4200317" y="3652059"/>
            <a:ext cx="251156" cy="251156"/>
            <a:chOff x="4200317" y="3652059"/>
            <a:chExt cx="251156" cy="251156"/>
          </a:xfrm>
        </p:grpSpPr>
        <p:sp>
          <p:nvSpPr>
            <p:cNvPr id="105" name="椭圆 104"/>
            <p:cNvSpPr/>
            <p:nvPr/>
          </p:nvSpPr>
          <p:spPr bwMode="auto">
            <a:xfrm flipV="1">
              <a:off x="4200317" y="3652059"/>
              <a:ext cx="251156" cy="251156"/>
            </a:xfrm>
            <a:prstGeom prst="ellipse">
              <a:avLst/>
            </a:prstGeom>
            <a:solidFill>
              <a:schemeClr val="bg1">
                <a:lumMod val="85000"/>
                <a:alpha val="54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106" name="椭圆 105"/>
            <p:cNvSpPr/>
            <p:nvPr/>
          </p:nvSpPr>
          <p:spPr bwMode="auto">
            <a:xfrm flipV="1">
              <a:off x="4242433" y="3694175"/>
              <a:ext cx="166924" cy="166924"/>
            </a:xfrm>
            <a:prstGeom prst="ellipse">
              <a:avLst/>
            </a:prstGeom>
            <a:solidFill>
              <a:schemeClr val="tx1">
                <a:lumMod val="65000"/>
                <a:lumOff val="3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grpSp>
      <p:grpSp>
        <p:nvGrpSpPr>
          <p:cNvPr id="108" name="圆3"/>
          <p:cNvGrpSpPr/>
          <p:nvPr/>
        </p:nvGrpSpPr>
        <p:grpSpPr>
          <a:xfrm>
            <a:off x="4447923" y="2848134"/>
            <a:ext cx="251156" cy="251156"/>
            <a:chOff x="4200317" y="3652059"/>
            <a:chExt cx="251156" cy="251156"/>
          </a:xfrm>
        </p:grpSpPr>
        <p:sp>
          <p:nvSpPr>
            <p:cNvPr id="109" name="椭圆 108"/>
            <p:cNvSpPr/>
            <p:nvPr/>
          </p:nvSpPr>
          <p:spPr bwMode="auto">
            <a:xfrm flipV="1">
              <a:off x="4200317" y="3652059"/>
              <a:ext cx="251156" cy="251156"/>
            </a:xfrm>
            <a:prstGeom prst="ellipse">
              <a:avLst/>
            </a:prstGeom>
            <a:solidFill>
              <a:schemeClr val="bg1">
                <a:lumMod val="85000"/>
                <a:alpha val="54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110" name="椭圆 109"/>
            <p:cNvSpPr/>
            <p:nvPr/>
          </p:nvSpPr>
          <p:spPr bwMode="auto">
            <a:xfrm flipV="1">
              <a:off x="4242433" y="3694175"/>
              <a:ext cx="166924" cy="166924"/>
            </a:xfrm>
            <a:prstGeom prst="ellipse">
              <a:avLst/>
            </a:prstGeom>
            <a:solidFill>
              <a:schemeClr val="tx1">
                <a:lumMod val="65000"/>
                <a:lumOff val="3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grpSp>
      <p:grpSp>
        <p:nvGrpSpPr>
          <p:cNvPr id="111" name="圆2"/>
          <p:cNvGrpSpPr/>
          <p:nvPr/>
        </p:nvGrpSpPr>
        <p:grpSpPr>
          <a:xfrm>
            <a:off x="4447923" y="2044209"/>
            <a:ext cx="251156" cy="251156"/>
            <a:chOff x="4200317" y="3652059"/>
            <a:chExt cx="251156" cy="251156"/>
          </a:xfrm>
        </p:grpSpPr>
        <p:sp>
          <p:nvSpPr>
            <p:cNvPr id="112" name="椭圆 111"/>
            <p:cNvSpPr/>
            <p:nvPr/>
          </p:nvSpPr>
          <p:spPr bwMode="auto">
            <a:xfrm flipV="1">
              <a:off x="4200317" y="3652059"/>
              <a:ext cx="251156" cy="251156"/>
            </a:xfrm>
            <a:prstGeom prst="ellipse">
              <a:avLst/>
            </a:prstGeom>
            <a:solidFill>
              <a:schemeClr val="bg1">
                <a:lumMod val="85000"/>
                <a:alpha val="54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113" name="椭圆 112"/>
            <p:cNvSpPr/>
            <p:nvPr/>
          </p:nvSpPr>
          <p:spPr bwMode="auto">
            <a:xfrm flipV="1">
              <a:off x="4242433" y="3694175"/>
              <a:ext cx="166924" cy="166924"/>
            </a:xfrm>
            <a:prstGeom prst="ellipse">
              <a:avLst/>
            </a:prstGeom>
            <a:solidFill>
              <a:schemeClr val="tx1">
                <a:lumMod val="65000"/>
                <a:lumOff val="3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grpSp>
      <p:grpSp>
        <p:nvGrpSpPr>
          <p:cNvPr id="114" name="圆1"/>
          <p:cNvGrpSpPr/>
          <p:nvPr/>
        </p:nvGrpSpPr>
        <p:grpSpPr>
          <a:xfrm>
            <a:off x="4200317" y="1244033"/>
            <a:ext cx="251156" cy="251156"/>
            <a:chOff x="4200317" y="3652059"/>
            <a:chExt cx="251156" cy="251156"/>
          </a:xfrm>
        </p:grpSpPr>
        <p:sp>
          <p:nvSpPr>
            <p:cNvPr id="115" name="椭圆 114"/>
            <p:cNvSpPr/>
            <p:nvPr/>
          </p:nvSpPr>
          <p:spPr bwMode="auto">
            <a:xfrm flipV="1">
              <a:off x="4200317" y="3652059"/>
              <a:ext cx="251156" cy="251156"/>
            </a:xfrm>
            <a:prstGeom prst="ellipse">
              <a:avLst/>
            </a:prstGeom>
            <a:solidFill>
              <a:schemeClr val="bg1">
                <a:lumMod val="85000"/>
                <a:alpha val="54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116" name="椭圆 115"/>
            <p:cNvSpPr/>
            <p:nvPr/>
          </p:nvSpPr>
          <p:spPr bwMode="auto">
            <a:xfrm flipV="1">
              <a:off x="4242433" y="3694175"/>
              <a:ext cx="166924" cy="166924"/>
            </a:xfrm>
            <a:prstGeom prst="ellipse">
              <a:avLst/>
            </a:prstGeom>
            <a:solidFill>
              <a:schemeClr val="tx1">
                <a:lumMod val="65000"/>
                <a:lumOff val="3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grpSp>
      <p:grpSp>
        <p:nvGrpSpPr>
          <p:cNvPr id="4" name="标题1"/>
          <p:cNvGrpSpPr/>
          <p:nvPr/>
        </p:nvGrpSpPr>
        <p:grpSpPr>
          <a:xfrm>
            <a:off x="4619089" y="1024516"/>
            <a:ext cx="3377560" cy="646331"/>
            <a:chOff x="4619089" y="1024516"/>
            <a:chExt cx="3377560" cy="646331"/>
          </a:xfrm>
        </p:grpSpPr>
        <p:grpSp>
          <p:nvGrpSpPr>
            <p:cNvPr id="17" name="组合 16"/>
            <p:cNvGrpSpPr/>
            <p:nvPr/>
          </p:nvGrpSpPr>
          <p:grpSpPr>
            <a:xfrm>
              <a:off x="5532249" y="1059661"/>
              <a:ext cx="2464400" cy="576041"/>
              <a:chOff x="5532249" y="1077842"/>
              <a:chExt cx="2464400" cy="576041"/>
            </a:xfrm>
          </p:grpSpPr>
          <p:sp>
            <p:nvSpPr>
              <p:cNvPr id="80" name="文本框 21"/>
              <p:cNvSpPr txBox="1">
                <a:spLocks noChangeArrowheads="1"/>
              </p:cNvSpPr>
              <p:nvPr/>
            </p:nvSpPr>
            <p:spPr bwMode="auto">
              <a:xfrm>
                <a:off x="5532249" y="1077842"/>
                <a:ext cx="2464400" cy="400110"/>
              </a:xfrm>
              <a:prstGeom prst="rect">
                <a:avLst/>
              </a:prstGeom>
              <a:noFill/>
              <a:ln>
                <a:noFill/>
              </a:ln>
              <a:effectLst>
                <a:outerShdw blurRad="800100" dist="50800" dir="16560000" sx="197000" sy="197000" algn="tl" rotWithShape="0">
                  <a:prstClr val="black">
                    <a:alpha val="0"/>
                  </a:prstClr>
                </a:outerShdw>
              </a:effectLst>
            </p:spPr>
            <p:txBody>
              <a:bodyPr wrap="square">
                <a:spAutoFit/>
              </a:bodyPr>
              <a:lstStyle>
                <a:defPPr>
                  <a:defRPr lang="zh-CN"/>
                </a:defPPr>
                <a:lvl1pPr algn="ctr" eaLnBrk="1" hangingPunct="1">
                  <a:buFont typeface="Arial" panose="020B0604020202020204" pitchFamily="34" charset="0"/>
                  <a:buNone/>
                  <a:defRPr sz="5400">
                    <a:gradFill flip="none" rotWithShape="1">
                      <a:gsLst>
                        <a:gs pos="51000">
                          <a:schemeClr val="bg1"/>
                        </a:gs>
                        <a:gs pos="94495">
                          <a:schemeClr val="bg1">
                            <a:lumMod val="50000"/>
                          </a:schemeClr>
                        </a:gs>
                        <a:gs pos="58000">
                          <a:schemeClr val="accent3">
                            <a:lumMod val="75000"/>
                          </a:schemeClr>
                        </a:gs>
                        <a:gs pos="0">
                          <a:schemeClr val="bg1">
                            <a:lumMod val="85000"/>
                          </a:schemeClr>
                        </a:gs>
                      </a:gsLst>
                      <a:lin ang="6600000" scaled="0"/>
                      <a:tileRect/>
                    </a:gradFill>
                    <a:effectLst>
                      <a:outerShdw blurRad="50800" dist="76200" dir="6000000" sx="98000" sy="98000" algn="tl" rotWithShape="0">
                        <a:prstClr val="black">
                          <a:alpha val="23000"/>
                        </a:prstClr>
                      </a:outerShdw>
                    </a:effectLst>
                    <a:latin typeface="方正兰亭粗黑_GBK" panose="02000000000000000000" pitchFamily="2" charset="-122"/>
                    <a:ea typeface="方正兰亭粗黑_GBK" panose="02000000000000000000" pitchFamily="2" charset="-122"/>
                  </a:defRPr>
                </a:lvl1pPr>
                <a:lvl2pPr marL="742950" indent="-285750">
                  <a:spcBef>
                    <a:spcPct val="20000"/>
                  </a:spcBef>
                  <a:buFont typeface="Arial" panose="020B0604020202020204" pitchFamily="34" charset="0"/>
                  <a:buChar char="–"/>
                  <a:defRPr sz="2800">
                    <a:latin typeface="Calibri" panose="020F0502020204030204" pitchFamily="34" charset="0"/>
                  </a:defRPr>
                </a:lvl2pPr>
                <a:lvl3pPr marL="1143000" indent="-228600">
                  <a:spcBef>
                    <a:spcPct val="20000"/>
                  </a:spcBef>
                  <a:buFont typeface="Arial" panose="020B0604020202020204" pitchFamily="34" charset="0"/>
                  <a:buChar char="•"/>
                  <a:defRPr sz="2400">
                    <a:latin typeface="Calibri" panose="020F0502020204030204" pitchFamily="34" charset="0"/>
                  </a:defRPr>
                </a:lvl3pPr>
                <a:lvl4pPr marL="1600200" indent="-228600">
                  <a:spcBef>
                    <a:spcPct val="20000"/>
                  </a:spcBef>
                  <a:buFont typeface="Arial" panose="020B0604020202020204" pitchFamily="34" charset="0"/>
                  <a:buChar char="–"/>
                  <a:defRPr sz="2000">
                    <a:latin typeface="Calibri" panose="020F0502020204030204" pitchFamily="34" charset="0"/>
                  </a:defRPr>
                </a:lvl4pPr>
                <a:lvl5pPr marL="2057400" indent="-228600">
                  <a:spcBef>
                    <a:spcPct val="20000"/>
                  </a:spcBef>
                  <a:buFont typeface="Arial" panose="020B0604020202020204" pitchFamily="34" charset="0"/>
                  <a:buChar char="»"/>
                  <a:defRPr sz="2000">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9pPr>
              </a:lstStyle>
              <a:p>
                <a:pPr algn="l"/>
                <a:r>
                  <a:rPr lang="zh-CN" altLang="en-US" sz="2000" dirty="0" smtClean="0">
                    <a:solidFill>
                      <a:schemeClr val="bg1"/>
                    </a:solidFill>
                  </a:rPr>
                  <a:t>点击此处添加标题</a:t>
                </a:r>
                <a:endParaRPr lang="zh-CN" altLang="en-US" sz="2000" dirty="0">
                  <a:solidFill>
                    <a:schemeClr val="bg1"/>
                  </a:solidFill>
                </a:endParaRPr>
              </a:p>
            </p:txBody>
          </p:sp>
          <p:sp>
            <p:nvSpPr>
              <p:cNvPr id="83" name="文本框 21"/>
              <p:cNvSpPr txBox="1">
                <a:spLocks noChangeArrowheads="1"/>
              </p:cNvSpPr>
              <p:nvPr/>
            </p:nvSpPr>
            <p:spPr bwMode="auto">
              <a:xfrm>
                <a:off x="5532249" y="1392273"/>
                <a:ext cx="2028645" cy="261610"/>
              </a:xfrm>
              <a:prstGeom prst="rect">
                <a:avLst/>
              </a:prstGeom>
              <a:noFill/>
              <a:ln>
                <a:noFill/>
              </a:ln>
              <a:effectLst>
                <a:outerShdw blurRad="800100" dist="50800" dir="16560000" sx="197000" sy="197000" algn="tl" rotWithShape="0">
                  <a:prstClr val="black">
                    <a:alpha val="0"/>
                  </a:prstClr>
                </a:outerShdw>
              </a:effectLst>
            </p:spPr>
            <p:txBody>
              <a:bodyPr wrap="square">
                <a:spAutoFit/>
              </a:bodyPr>
              <a:lstStyle>
                <a:defPPr>
                  <a:defRPr lang="zh-CN"/>
                </a:defPPr>
                <a:lvl1pPr eaLnBrk="1" hangingPunct="1">
                  <a:buFont typeface="Arial" panose="020B0604020202020204" pitchFamily="34" charset="0"/>
                  <a:buNone/>
                  <a:defRPr sz="1100">
                    <a:solidFill>
                      <a:srgbClr val="9BC742"/>
                    </a:solidFill>
                    <a:effectLst/>
                    <a:latin typeface="方正兰亭黑_GBK" panose="02000000000000000000" pitchFamily="2" charset="-122"/>
                    <a:ea typeface="方正兰亭黑_GBK" panose="02000000000000000000" pitchFamily="2" charset="-122"/>
                  </a:defRPr>
                </a:lvl1pPr>
                <a:lvl2pPr marL="742950" indent="-285750">
                  <a:spcBef>
                    <a:spcPct val="20000"/>
                  </a:spcBef>
                  <a:buFont typeface="Arial" panose="020B0604020202020204" pitchFamily="34" charset="0"/>
                  <a:buChar char="–"/>
                  <a:defRPr sz="2800">
                    <a:latin typeface="Calibri" panose="020F0502020204030204" pitchFamily="34" charset="0"/>
                  </a:defRPr>
                </a:lvl2pPr>
                <a:lvl3pPr marL="1143000" indent="-228600">
                  <a:spcBef>
                    <a:spcPct val="20000"/>
                  </a:spcBef>
                  <a:buFont typeface="Arial" panose="020B0604020202020204" pitchFamily="34" charset="0"/>
                  <a:buChar char="•"/>
                  <a:defRPr sz="2400">
                    <a:latin typeface="Calibri" panose="020F0502020204030204" pitchFamily="34" charset="0"/>
                  </a:defRPr>
                </a:lvl3pPr>
                <a:lvl4pPr marL="1600200" indent="-228600">
                  <a:spcBef>
                    <a:spcPct val="20000"/>
                  </a:spcBef>
                  <a:buFont typeface="Arial" panose="020B0604020202020204" pitchFamily="34" charset="0"/>
                  <a:buChar char="–"/>
                  <a:defRPr sz="2000">
                    <a:latin typeface="Calibri" panose="020F0502020204030204" pitchFamily="34" charset="0"/>
                  </a:defRPr>
                </a:lvl4pPr>
                <a:lvl5pPr marL="2057400" indent="-228600">
                  <a:spcBef>
                    <a:spcPct val="20000"/>
                  </a:spcBef>
                  <a:buFont typeface="Arial" panose="020B0604020202020204" pitchFamily="34" charset="0"/>
                  <a:buChar char="»"/>
                  <a:defRPr sz="2000">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9pPr>
              </a:lstStyle>
              <a:p>
                <a:r>
                  <a:rPr lang="en-US" altLang="zh-CN" dirty="0">
                    <a:solidFill>
                      <a:schemeClr val="bg1">
                        <a:lumMod val="50000"/>
                      </a:schemeClr>
                    </a:solidFill>
                  </a:rPr>
                  <a:t>Click here to add the title</a:t>
                </a:r>
                <a:endParaRPr lang="zh-CN" altLang="en-US" dirty="0">
                  <a:solidFill>
                    <a:schemeClr val="bg1">
                      <a:lumMod val="50000"/>
                    </a:schemeClr>
                  </a:solidFill>
                </a:endParaRPr>
              </a:p>
            </p:txBody>
          </p:sp>
        </p:grpSp>
        <p:sp>
          <p:nvSpPr>
            <p:cNvPr id="84" name="文本框 21"/>
            <p:cNvSpPr txBox="1">
              <a:spLocks noChangeArrowheads="1"/>
            </p:cNvSpPr>
            <p:nvPr/>
          </p:nvSpPr>
          <p:spPr bwMode="auto">
            <a:xfrm>
              <a:off x="4619089" y="1024516"/>
              <a:ext cx="1032986" cy="646331"/>
            </a:xfrm>
            <a:prstGeom prst="rect">
              <a:avLst/>
            </a:prstGeom>
            <a:noFill/>
            <a:ln>
              <a:noFill/>
            </a:ln>
            <a:effectLst>
              <a:outerShdw blurRad="800100" dist="50800" dir="16560000" sx="197000" sy="197000" algn="tl" rotWithShape="0">
                <a:prstClr val="black">
                  <a:alpha val="0"/>
                </a:prstClr>
              </a:outerShdw>
            </a:effectLst>
          </p:spPr>
          <p:txBody>
            <a:bodyPr wrap="square">
              <a:spAutoFit/>
            </a:bodyPr>
            <a:lstStyle>
              <a:defPPr>
                <a:defRPr lang="zh-CN"/>
              </a:defPPr>
              <a:lvl1pPr algn="ctr" eaLnBrk="1" hangingPunct="1">
                <a:buFont typeface="Arial" panose="020B0604020202020204" pitchFamily="34" charset="0"/>
                <a:buNone/>
                <a:defRPr sz="5400">
                  <a:gradFill flip="none" rotWithShape="1">
                    <a:gsLst>
                      <a:gs pos="51000">
                        <a:schemeClr val="bg1"/>
                      </a:gs>
                      <a:gs pos="94495">
                        <a:schemeClr val="bg1">
                          <a:lumMod val="50000"/>
                        </a:schemeClr>
                      </a:gs>
                      <a:gs pos="58000">
                        <a:schemeClr val="accent3">
                          <a:lumMod val="75000"/>
                        </a:schemeClr>
                      </a:gs>
                      <a:gs pos="0">
                        <a:schemeClr val="bg1">
                          <a:lumMod val="85000"/>
                        </a:schemeClr>
                      </a:gs>
                    </a:gsLst>
                    <a:lin ang="6600000" scaled="0"/>
                    <a:tileRect/>
                  </a:gradFill>
                  <a:effectLst>
                    <a:outerShdw blurRad="50800" dist="76200" dir="6000000" sx="98000" sy="98000" algn="tl" rotWithShape="0">
                      <a:prstClr val="black">
                        <a:alpha val="23000"/>
                      </a:prstClr>
                    </a:outerShdw>
                  </a:effectLst>
                  <a:latin typeface="方正兰亭粗黑_GBK" panose="02000000000000000000" pitchFamily="2" charset="-122"/>
                  <a:ea typeface="方正兰亭粗黑_GBK" panose="02000000000000000000" pitchFamily="2" charset="-122"/>
                </a:defRPr>
              </a:lvl1pPr>
              <a:lvl2pPr marL="742950" indent="-285750">
                <a:spcBef>
                  <a:spcPct val="20000"/>
                </a:spcBef>
                <a:buFont typeface="Arial" panose="020B0604020202020204" pitchFamily="34" charset="0"/>
                <a:buChar char="–"/>
                <a:defRPr sz="2800">
                  <a:latin typeface="Calibri" panose="020F0502020204030204" pitchFamily="34" charset="0"/>
                </a:defRPr>
              </a:lvl2pPr>
              <a:lvl3pPr marL="1143000" indent="-228600">
                <a:spcBef>
                  <a:spcPct val="20000"/>
                </a:spcBef>
                <a:buFont typeface="Arial" panose="020B0604020202020204" pitchFamily="34" charset="0"/>
                <a:buChar char="•"/>
                <a:defRPr sz="2400">
                  <a:latin typeface="Calibri" panose="020F0502020204030204" pitchFamily="34" charset="0"/>
                </a:defRPr>
              </a:lvl3pPr>
              <a:lvl4pPr marL="1600200" indent="-228600">
                <a:spcBef>
                  <a:spcPct val="20000"/>
                </a:spcBef>
                <a:buFont typeface="Arial" panose="020B0604020202020204" pitchFamily="34" charset="0"/>
                <a:buChar char="–"/>
                <a:defRPr sz="2000">
                  <a:latin typeface="Calibri" panose="020F0502020204030204" pitchFamily="34" charset="0"/>
                </a:defRPr>
              </a:lvl4pPr>
              <a:lvl5pPr marL="2057400" indent="-228600">
                <a:spcBef>
                  <a:spcPct val="20000"/>
                </a:spcBef>
                <a:buFont typeface="Arial" panose="020B0604020202020204" pitchFamily="34" charset="0"/>
                <a:buChar char="»"/>
                <a:defRPr sz="2000">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9pPr>
            </a:lstStyle>
            <a:p>
              <a:pPr algn="l"/>
              <a:r>
                <a:rPr lang="en-US" altLang="zh-CN" sz="3600" b="1" spc="-100" dirty="0" smtClean="0">
                  <a:solidFill>
                    <a:srgbClr val="9BC742"/>
                  </a:solidFill>
                  <a:latin typeface="Verdana" panose="020B0604030504040204" pitchFamily="34" charset="0"/>
                  <a:ea typeface="Verdana" panose="020B0604030504040204" pitchFamily="34" charset="0"/>
                  <a:cs typeface="Verdana" panose="020B0604030504040204" pitchFamily="34" charset="0"/>
                </a:rPr>
                <a:t>01</a:t>
              </a:r>
              <a:endParaRPr lang="zh-CN" altLang="en-US" sz="3600" b="1" spc="-100" dirty="0">
                <a:solidFill>
                  <a:srgbClr val="9BC742"/>
                </a:solidFill>
                <a:latin typeface="Verdana" panose="020B0604030504040204" pitchFamily="34" charset="0"/>
                <a:ea typeface="+mj-ea"/>
                <a:cs typeface="Verdana" panose="020B0604030504040204" pitchFamily="34" charset="0"/>
              </a:endParaRPr>
            </a:p>
          </p:txBody>
        </p:sp>
        <p:sp>
          <p:nvSpPr>
            <p:cNvPr id="472" name="文本框 21"/>
            <p:cNvSpPr txBox="1">
              <a:spLocks noChangeArrowheads="1"/>
            </p:cNvSpPr>
            <p:nvPr/>
          </p:nvSpPr>
          <p:spPr bwMode="auto">
            <a:xfrm>
              <a:off x="5251403" y="1024516"/>
              <a:ext cx="379990" cy="646331"/>
            </a:xfrm>
            <a:prstGeom prst="rect">
              <a:avLst/>
            </a:prstGeom>
            <a:noFill/>
            <a:ln>
              <a:noFill/>
            </a:ln>
            <a:effectLst>
              <a:outerShdw blurRad="800100" dist="50800" dir="16560000" sx="197000" sy="197000" algn="tl" rotWithShape="0">
                <a:prstClr val="black">
                  <a:alpha val="0"/>
                </a:prstClr>
              </a:outerShdw>
            </a:effectLst>
          </p:spPr>
          <p:txBody>
            <a:bodyPr wrap="square">
              <a:spAutoFit/>
            </a:bodyPr>
            <a:lstStyle>
              <a:defPPr>
                <a:defRPr lang="zh-CN"/>
              </a:defPPr>
              <a:lvl1pPr algn="ctr" eaLnBrk="1" hangingPunct="1">
                <a:buFont typeface="Arial" panose="020B0604020202020204" pitchFamily="34" charset="0"/>
                <a:buNone/>
                <a:defRPr sz="5400">
                  <a:gradFill flip="none" rotWithShape="1">
                    <a:gsLst>
                      <a:gs pos="51000">
                        <a:schemeClr val="bg1"/>
                      </a:gs>
                      <a:gs pos="94495">
                        <a:schemeClr val="bg1">
                          <a:lumMod val="50000"/>
                        </a:schemeClr>
                      </a:gs>
                      <a:gs pos="58000">
                        <a:schemeClr val="accent3">
                          <a:lumMod val="75000"/>
                        </a:schemeClr>
                      </a:gs>
                      <a:gs pos="0">
                        <a:schemeClr val="bg1">
                          <a:lumMod val="85000"/>
                        </a:schemeClr>
                      </a:gs>
                    </a:gsLst>
                    <a:lin ang="6600000" scaled="0"/>
                    <a:tileRect/>
                  </a:gradFill>
                  <a:effectLst>
                    <a:outerShdw blurRad="50800" dist="76200" dir="6000000" sx="98000" sy="98000" algn="tl" rotWithShape="0">
                      <a:prstClr val="black">
                        <a:alpha val="23000"/>
                      </a:prstClr>
                    </a:outerShdw>
                  </a:effectLst>
                  <a:latin typeface="方正兰亭粗黑_GBK" panose="02000000000000000000" pitchFamily="2" charset="-122"/>
                  <a:ea typeface="方正兰亭粗黑_GBK" panose="02000000000000000000" pitchFamily="2" charset="-122"/>
                </a:defRPr>
              </a:lvl1pPr>
              <a:lvl2pPr marL="742950" indent="-285750">
                <a:spcBef>
                  <a:spcPct val="20000"/>
                </a:spcBef>
                <a:buFont typeface="Arial" panose="020B0604020202020204" pitchFamily="34" charset="0"/>
                <a:buChar char="–"/>
                <a:defRPr sz="2800">
                  <a:latin typeface="Calibri" panose="020F0502020204030204" pitchFamily="34" charset="0"/>
                </a:defRPr>
              </a:lvl2pPr>
              <a:lvl3pPr marL="1143000" indent="-228600">
                <a:spcBef>
                  <a:spcPct val="20000"/>
                </a:spcBef>
                <a:buFont typeface="Arial" panose="020B0604020202020204" pitchFamily="34" charset="0"/>
                <a:buChar char="•"/>
                <a:defRPr sz="2400">
                  <a:latin typeface="Calibri" panose="020F0502020204030204" pitchFamily="34" charset="0"/>
                </a:defRPr>
              </a:lvl3pPr>
              <a:lvl4pPr marL="1600200" indent="-228600">
                <a:spcBef>
                  <a:spcPct val="20000"/>
                </a:spcBef>
                <a:buFont typeface="Arial" panose="020B0604020202020204" pitchFamily="34" charset="0"/>
                <a:buChar char="–"/>
                <a:defRPr sz="2000">
                  <a:latin typeface="Calibri" panose="020F0502020204030204" pitchFamily="34" charset="0"/>
                </a:defRPr>
              </a:lvl4pPr>
              <a:lvl5pPr marL="2057400" indent="-228600">
                <a:spcBef>
                  <a:spcPct val="20000"/>
                </a:spcBef>
                <a:buFont typeface="Arial" panose="020B0604020202020204" pitchFamily="34" charset="0"/>
                <a:buChar char="»"/>
                <a:defRPr sz="2000">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9pPr>
            </a:lstStyle>
            <a:p>
              <a:pPr algn="l"/>
              <a:r>
                <a:rPr lang="en-US" altLang="zh-CN" sz="3600" dirty="0" smtClean="0">
                  <a:solidFill>
                    <a:srgbClr val="6FB5BC"/>
                  </a:solidFill>
                  <a:effectLst/>
                  <a:latin typeface="+mj-ea"/>
                  <a:ea typeface="+mj-ea"/>
                </a:rPr>
                <a:t>/</a:t>
              </a:r>
              <a:endParaRPr lang="zh-CN" altLang="en-US" sz="3600" dirty="0">
                <a:solidFill>
                  <a:srgbClr val="6FB5BC"/>
                </a:solidFill>
                <a:effectLst/>
                <a:latin typeface="+mj-ea"/>
                <a:ea typeface="+mj-ea"/>
              </a:endParaRPr>
            </a:p>
          </p:txBody>
        </p:sp>
      </p:grpSp>
      <p:grpSp>
        <p:nvGrpSpPr>
          <p:cNvPr id="2" name="标题2"/>
          <p:cNvGrpSpPr/>
          <p:nvPr/>
        </p:nvGrpSpPr>
        <p:grpSpPr>
          <a:xfrm>
            <a:off x="4866695" y="1829939"/>
            <a:ext cx="3377560" cy="646331"/>
            <a:chOff x="4866695" y="1829939"/>
            <a:chExt cx="3377560" cy="646331"/>
          </a:xfrm>
        </p:grpSpPr>
        <p:grpSp>
          <p:nvGrpSpPr>
            <p:cNvPr id="18" name="组合 17"/>
            <p:cNvGrpSpPr/>
            <p:nvPr/>
          </p:nvGrpSpPr>
          <p:grpSpPr>
            <a:xfrm>
              <a:off x="5779855" y="1865084"/>
              <a:ext cx="2464400" cy="576041"/>
              <a:chOff x="5779855" y="1881767"/>
              <a:chExt cx="2464400" cy="576041"/>
            </a:xfrm>
          </p:grpSpPr>
          <p:sp>
            <p:nvSpPr>
              <p:cNvPr id="90" name="文本框 21"/>
              <p:cNvSpPr txBox="1">
                <a:spLocks noChangeArrowheads="1"/>
              </p:cNvSpPr>
              <p:nvPr/>
            </p:nvSpPr>
            <p:spPr bwMode="auto">
              <a:xfrm>
                <a:off x="5779855" y="1881767"/>
                <a:ext cx="2464400" cy="400110"/>
              </a:xfrm>
              <a:prstGeom prst="rect">
                <a:avLst/>
              </a:prstGeom>
              <a:noFill/>
              <a:ln>
                <a:noFill/>
              </a:ln>
              <a:effectLst>
                <a:outerShdw blurRad="800100" dist="50800" dir="16560000" sx="197000" sy="197000" algn="tl" rotWithShape="0">
                  <a:prstClr val="black">
                    <a:alpha val="0"/>
                  </a:prstClr>
                </a:outerShdw>
              </a:effectLst>
            </p:spPr>
            <p:txBody>
              <a:bodyPr wrap="square">
                <a:spAutoFit/>
              </a:bodyPr>
              <a:lstStyle>
                <a:defPPr>
                  <a:defRPr lang="zh-CN"/>
                </a:defPPr>
                <a:lvl1pPr algn="ctr" eaLnBrk="1" hangingPunct="1">
                  <a:buFont typeface="Arial" panose="020B0604020202020204" pitchFamily="34" charset="0"/>
                  <a:buNone/>
                  <a:defRPr sz="5400">
                    <a:gradFill flip="none" rotWithShape="1">
                      <a:gsLst>
                        <a:gs pos="51000">
                          <a:schemeClr val="bg1"/>
                        </a:gs>
                        <a:gs pos="94495">
                          <a:schemeClr val="bg1">
                            <a:lumMod val="50000"/>
                          </a:schemeClr>
                        </a:gs>
                        <a:gs pos="58000">
                          <a:schemeClr val="accent3">
                            <a:lumMod val="75000"/>
                          </a:schemeClr>
                        </a:gs>
                        <a:gs pos="0">
                          <a:schemeClr val="bg1">
                            <a:lumMod val="85000"/>
                          </a:schemeClr>
                        </a:gs>
                      </a:gsLst>
                      <a:lin ang="6600000" scaled="0"/>
                      <a:tileRect/>
                    </a:gradFill>
                    <a:effectLst>
                      <a:outerShdw blurRad="50800" dist="76200" dir="6000000" sx="98000" sy="98000" algn="tl" rotWithShape="0">
                        <a:prstClr val="black">
                          <a:alpha val="23000"/>
                        </a:prstClr>
                      </a:outerShdw>
                    </a:effectLst>
                    <a:latin typeface="方正兰亭粗黑_GBK" panose="02000000000000000000" pitchFamily="2" charset="-122"/>
                    <a:ea typeface="方正兰亭粗黑_GBK" panose="02000000000000000000" pitchFamily="2" charset="-122"/>
                  </a:defRPr>
                </a:lvl1pPr>
                <a:lvl2pPr marL="742950" indent="-285750">
                  <a:spcBef>
                    <a:spcPct val="20000"/>
                  </a:spcBef>
                  <a:buFont typeface="Arial" panose="020B0604020202020204" pitchFamily="34" charset="0"/>
                  <a:buChar char="–"/>
                  <a:defRPr sz="2800">
                    <a:latin typeface="Calibri" panose="020F0502020204030204" pitchFamily="34" charset="0"/>
                  </a:defRPr>
                </a:lvl2pPr>
                <a:lvl3pPr marL="1143000" indent="-228600">
                  <a:spcBef>
                    <a:spcPct val="20000"/>
                  </a:spcBef>
                  <a:buFont typeface="Arial" panose="020B0604020202020204" pitchFamily="34" charset="0"/>
                  <a:buChar char="•"/>
                  <a:defRPr sz="2400">
                    <a:latin typeface="Calibri" panose="020F0502020204030204" pitchFamily="34" charset="0"/>
                  </a:defRPr>
                </a:lvl3pPr>
                <a:lvl4pPr marL="1600200" indent="-228600">
                  <a:spcBef>
                    <a:spcPct val="20000"/>
                  </a:spcBef>
                  <a:buFont typeface="Arial" panose="020B0604020202020204" pitchFamily="34" charset="0"/>
                  <a:buChar char="–"/>
                  <a:defRPr sz="2000">
                    <a:latin typeface="Calibri" panose="020F0502020204030204" pitchFamily="34" charset="0"/>
                  </a:defRPr>
                </a:lvl4pPr>
                <a:lvl5pPr marL="2057400" indent="-228600">
                  <a:spcBef>
                    <a:spcPct val="20000"/>
                  </a:spcBef>
                  <a:buFont typeface="Arial" panose="020B0604020202020204" pitchFamily="34" charset="0"/>
                  <a:buChar char="»"/>
                  <a:defRPr sz="2000">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9pPr>
              </a:lstStyle>
              <a:p>
                <a:pPr algn="l"/>
                <a:r>
                  <a:rPr lang="zh-CN" altLang="en-US" sz="2000" dirty="0" smtClean="0">
                    <a:solidFill>
                      <a:schemeClr val="bg1"/>
                    </a:solidFill>
                  </a:rPr>
                  <a:t>点击此处添加标题</a:t>
                </a:r>
                <a:endParaRPr lang="zh-CN" altLang="en-US" sz="2000" dirty="0">
                  <a:solidFill>
                    <a:schemeClr val="bg1"/>
                  </a:solidFill>
                </a:endParaRPr>
              </a:p>
            </p:txBody>
          </p:sp>
          <p:sp>
            <p:nvSpPr>
              <p:cNvPr id="91" name="文本框 21"/>
              <p:cNvSpPr txBox="1">
                <a:spLocks noChangeArrowheads="1"/>
              </p:cNvSpPr>
              <p:nvPr/>
            </p:nvSpPr>
            <p:spPr bwMode="auto">
              <a:xfrm>
                <a:off x="5779855" y="2196198"/>
                <a:ext cx="2028645" cy="261610"/>
              </a:xfrm>
              <a:prstGeom prst="rect">
                <a:avLst/>
              </a:prstGeom>
              <a:noFill/>
              <a:ln>
                <a:noFill/>
              </a:ln>
              <a:effectLst>
                <a:outerShdw blurRad="800100" dist="50800" dir="16560000" sx="197000" sy="197000" algn="tl" rotWithShape="0">
                  <a:prstClr val="black">
                    <a:alpha val="0"/>
                  </a:prstClr>
                </a:outerShdw>
              </a:effectLst>
            </p:spPr>
            <p:txBody>
              <a:bodyPr wrap="square">
                <a:spAutoFit/>
              </a:bodyPr>
              <a:lstStyle>
                <a:defPPr>
                  <a:defRPr lang="zh-CN"/>
                </a:defPPr>
                <a:lvl1pPr eaLnBrk="1" hangingPunct="1">
                  <a:buFont typeface="Arial" panose="020B0604020202020204" pitchFamily="34" charset="0"/>
                  <a:buNone/>
                  <a:defRPr sz="1100">
                    <a:solidFill>
                      <a:srgbClr val="262626"/>
                    </a:solidFill>
                    <a:effectLst/>
                    <a:latin typeface="方正兰亭黑_GBK" panose="02000000000000000000" pitchFamily="2" charset="-122"/>
                    <a:ea typeface="方正兰亭黑_GBK" panose="02000000000000000000" pitchFamily="2" charset="-122"/>
                  </a:defRPr>
                </a:lvl1pPr>
                <a:lvl2pPr marL="742950" indent="-285750">
                  <a:spcBef>
                    <a:spcPct val="20000"/>
                  </a:spcBef>
                  <a:buFont typeface="Arial" panose="020B0604020202020204" pitchFamily="34" charset="0"/>
                  <a:buChar char="–"/>
                  <a:defRPr sz="2800">
                    <a:latin typeface="Calibri" panose="020F0502020204030204" pitchFamily="34" charset="0"/>
                  </a:defRPr>
                </a:lvl2pPr>
                <a:lvl3pPr marL="1143000" indent="-228600">
                  <a:spcBef>
                    <a:spcPct val="20000"/>
                  </a:spcBef>
                  <a:buFont typeface="Arial" panose="020B0604020202020204" pitchFamily="34" charset="0"/>
                  <a:buChar char="•"/>
                  <a:defRPr sz="2400">
                    <a:latin typeface="Calibri" panose="020F0502020204030204" pitchFamily="34" charset="0"/>
                  </a:defRPr>
                </a:lvl3pPr>
                <a:lvl4pPr marL="1600200" indent="-228600">
                  <a:spcBef>
                    <a:spcPct val="20000"/>
                  </a:spcBef>
                  <a:buFont typeface="Arial" panose="020B0604020202020204" pitchFamily="34" charset="0"/>
                  <a:buChar char="–"/>
                  <a:defRPr sz="2000">
                    <a:latin typeface="Calibri" panose="020F0502020204030204" pitchFamily="34" charset="0"/>
                  </a:defRPr>
                </a:lvl4pPr>
                <a:lvl5pPr marL="2057400" indent="-228600">
                  <a:spcBef>
                    <a:spcPct val="20000"/>
                  </a:spcBef>
                  <a:buFont typeface="Arial" panose="020B0604020202020204" pitchFamily="34" charset="0"/>
                  <a:buChar char="»"/>
                  <a:defRPr sz="2000">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9pPr>
              </a:lstStyle>
              <a:p>
                <a:r>
                  <a:rPr lang="en-US" altLang="zh-CN" dirty="0">
                    <a:solidFill>
                      <a:schemeClr val="bg1">
                        <a:lumMod val="50000"/>
                      </a:schemeClr>
                    </a:solidFill>
                  </a:rPr>
                  <a:t>Click here to add the title</a:t>
                </a:r>
                <a:endParaRPr lang="zh-CN" altLang="en-US" dirty="0">
                  <a:solidFill>
                    <a:schemeClr val="bg1">
                      <a:lumMod val="50000"/>
                    </a:schemeClr>
                  </a:solidFill>
                </a:endParaRPr>
              </a:p>
            </p:txBody>
          </p:sp>
        </p:grpSp>
        <p:sp>
          <p:nvSpPr>
            <p:cNvPr id="89" name="文本框 21"/>
            <p:cNvSpPr txBox="1">
              <a:spLocks noChangeArrowheads="1"/>
            </p:cNvSpPr>
            <p:nvPr/>
          </p:nvSpPr>
          <p:spPr bwMode="auto">
            <a:xfrm>
              <a:off x="4866695" y="1829939"/>
              <a:ext cx="1032986" cy="646331"/>
            </a:xfrm>
            <a:prstGeom prst="rect">
              <a:avLst/>
            </a:prstGeom>
            <a:noFill/>
            <a:ln>
              <a:noFill/>
            </a:ln>
            <a:effectLst>
              <a:outerShdw blurRad="800100" dist="50800" dir="16560000" sx="197000" sy="197000" algn="tl" rotWithShape="0">
                <a:prstClr val="black">
                  <a:alpha val="0"/>
                </a:prstClr>
              </a:outerShdw>
            </a:effectLst>
          </p:spPr>
          <p:txBody>
            <a:bodyPr wrap="square">
              <a:spAutoFit/>
            </a:bodyPr>
            <a:lstStyle>
              <a:defPPr>
                <a:defRPr lang="zh-CN"/>
              </a:defPPr>
              <a:lvl1pPr algn="ctr" eaLnBrk="1" hangingPunct="1">
                <a:buFont typeface="Arial" panose="020B0604020202020204" pitchFamily="34" charset="0"/>
                <a:buNone/>
                <a:defRPr sz="5400">
                  <a:gradFill flip="none" rotWithShape="1">
                    <a:gsLst>
                      <a:gs pos="51000">
                        <a:schemeClr val="bg1"/>
                      </a:gs>
                      <a:gs pos="94495">
                        <a:schemeClr val="bg1">
                          <a:lumMod val="50000"/>
                        </a:schemeClr>
                      </a:gs>
                      <a:gs pos="58000">
                        <a:schemeClr val="accent3">
                          <a:lumMod val="75000"/>
                        </a:schemeClr>
                      </a:gs>
                      <a:gs pos="0">
                        <a:schemeClr val="bg1">
                          <a:lumMod val="85000"/>
                        </a:schemeClr>
                      </a:gs>
                    </a:gsLst>
                    <a:lin ang="6600000" scaled="0"/>
                    <a:tileRect/>
                  </a:gradFill>
                  <a:effectLst>
                    <a:outerShdw blurRad="50800" dist="76200" dir="6000000" sx="98000" sy="98000" algn="tl" rotWithShape="0">
                      <a:prstClr val="black">
                        <a:alpha val="23000"/>
                      </a:prstClr>
                    </a:outerShdw>
                  </a:effectLst>
                  <a:latin typeface="方正兰亭粗黑_GBK" panose="02000000000000000000" pitchFamily="2" charset="-122"/>
                  <a:ea typeface="方正兰亭粗黑_GBK" panose="02000000000000000000" pitchFamily="2" charset="-122"/>
                </a:defRPr>
              </a:lvl1pPr>
              <a:lvl2pPr marL="742950" indent="-285750">
                <a:spcBef>
                  <a:spcPct val="20000"/>
                </a:spcBef>
                <a:buFont typeface="Arial" panose="020B0604020202020204" pitchFamily="34" charset="0"/>
                <a:buChar char="–"/>
                <a:defRPr sz="2800">
                  <a:latin typeface="Calibri" panose="020F0502020204030204" pitchFamily="34" charset="0"/>
                </a:defRPr>
              </a:lvl2pPr>
              <a:lvl3pPr marL="1143000" indent="-228600">
                <a:spcBef>
                  <a:spcPct val="20000"/>
                </a:spcBef>
                <a:buFont typeface="Arial" panose="020B0604020202020204" pitchFamily="34" charset="0"/>
                <a:buChar char="•"/>
                <a:defRPr sz="2400">
                  <a:latin typeface="Calibri" panose="020F0502020204030204" pitchFamily="34" charset="0"/>
                </a:defRPr>
              </a:lvl3pPr>
              <a:lvl4pPr marL="1600200" indent="-228600">
                <a:spcBef>
                  <a:spcPct val="20000"/>
                </a:spcBef>
                <a:buFont typeface="Arial" panose="020B0604020202020204" pitchFamily="34" charset="0"/>
                <a:buChar char="–"/>
                <a:defRPr sz="2000">
                  <a:latin typeface="Calibri" panose="020F0502020204030204" pitchFamily="34" charset="0"/>
                </a:defRPr>
              </a:lvl4pPr>
              <a:lvl5pPr marL="2057400" indent="-228600">
                <a:spcBef>
                  <a:spcPct val="20000"/>
                </a:spcBef>
                <a:buFont typeface="Arial" panose="020B0604020202020204" pitchFamily="34" charset="0"/>
                <a:buChar char="»"/>
                <a:defRPr sz="2000">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9pPr>
            </a:lstStyle>
            <a:p>
              <a:pPr algn="l"/>
              <a:r>
                <a:rPr lang="en-US" altLang="zh-CN" sz="3600" b="1" spc="-100" dirty="0" smtClean="0">
                  <a:solidFill>
                    <a:srgbClr val="9BC742"/>
                  </a:solidFill>
                  <a:latin typeface="Verdana" panose="020B0604030504040204" pitchFamily="34" charset="0"/>
                  <a:ea typeface="Verdana" panose="020B0604030504040204" pitchFamily="34" charset="0"/>
                  <a:cs typeface="Verdana" panose="020B0604030504040204" pitchFamily="34" charset="0"/>
                </a:rPr>
                <a:t>02</a:t>
              </a:r>
              <a:endParaRPr lang="zh-CN" altLang="en-US" sz="3600" b="1" spc="-100" dirty="0">
                <a:solidFill>
                  <a:srgbClr val="9BC742"/>
                </a:solidFill>
                <a:latin typeface="Verdana" panose="020B0604030504040204" pitchFamily="34" charset="0"/>
                <a:cs typeface="Verdana" panose="020B0604030504040204" pitchFamily="34" charset="0"/>
              </a:endParaRPr>
            </a:p>
          </p:txBody>
        </p:sp>
        <p:sp>
          <p:nvSpPr>
            <p:cNvPr id="477" name="文本框 21"/>
            <p:cNvSpPr txBox="1">
              <a:spLocks noChangeArrowheads="1"/>
            </p:cNvSpPr>
            <p:nvPr/>
          </p:nvSpPr>
          <p:spPr bwMode="auto">
            <a:xfrm>
              <a:off x="5541078" y="1829939"/>
              <a:ext cx="379990" cy="646331"/>
            </a:xfrm>
            <a:prstGeom prst="rect">
              <a:avLst/>
            </a:prstGeom>
            <a:noFill/>
            <a:ln>
              <a:noFill/>
            </a:ln>
            <a:effectLst>
              <a:outerShdw blurRad="800100" dist="50800" dir="16560000" sx="197000" sy="197000" algn="tl" rotWithShape="0">
                <a:prstClr val="black">
                  <a:alpha val="0"/>
                </a:prstClr>
              </a:outerShdw>
            </a:effectLst>
          </p:spPr>
          <p:txBody>
            <a:bodyPr wrap="square">
              <a:spAutoFit/>
            </a:bodyPr>
            <a:lstStyle>
              <a:defPPr>
                <a:defRPr lang="zh-CN"/>
              </a:defPPr>
              <a:lvl1pPr algn="ctr" eaLnBrk="1" hangingPunct="1">
                <a:buFont typeface="Arial" panose="020B0604020202020204" pitchFamily="34" charset="0"/>
                <a:buNone/>
                <a:defRPr sz="5400">
                  <a:gradFill flip="none" rotWithShape="1">
                    <a:gsLst>
                      <a:gs pos="51000">
                        <a:schemeClr val="bg1"/>
                      </a:gs>
                      <a:gs pos="94495">
                        <a:schemeClr val="bg1">
                          <a:lumMod val="50000"/>
                        </a:schemeClr>
                      </a:gs>
                      <a:gs pos="58000">
                        <a:schemeClr val="accent3">
                          <a:lumMod val="75000"/>
                        </a:schemeClr>
                      </a:gs>
                      <a:gs pos="0">
                        <a:schemeClr val="bg1">
                          <a:lumMod val="85000"/>
                        </a:schemeClr>
                      </a:gs>
                    </a:gsLst>
                    <a:lin ang="6600000" scaled="0"/>
                    <a:tileRect/>
                  </a:gradFill>
                  <a:effectLst>
                    <a:outerShdw blurRad="50800" dist="76200" dir="6000000" sx="98000" sy="98000" algn="tl" rotWithShape="0">
                      <a:prstClr val="black">
                        <a:alpha val="23000"/>
                      </a:prstClr>
                    </a:outerShdw>
                  </a:effectLst>
                  <a:latin typeface="方正兰亭粗黑_GBK" panose="02000000000000000000" pitchFamily="2" charset="-122"/>
                  <a:ea typeface="方正兰亭粗黑_GBK" panose="02000000000000000000" pitchFamily="2" charset="-122"/>
                </a:defRPr>
              </a:lvl1pPr>
              <a:lvl2pPr marL="742950" indent="-285750">
                <a:spcBef>
                  <a:spcPct val="20000"/>
                </a:spcBef>
                <a:buFont typeface="Arial" panose="020B0604020202020204" pitchFamily="34" charset="0"/>
                <a:buChar char="–"/>
                <a:defRPr sz="2800">
                  <a:latin typeface="Calibri" panose="020F0502020204030204" pitchFamily="34" charset="0"/>
                </a:defRPr>
              </a:lvl2pPr>
              <a:lvl3pPr marL="1143000" indent="-228600">
                <a:spcBef>
                  <a:spcPct val="20000"/>
                </a:spcBef>
                <a:buFont typeface="Arial" panose="020B0604020202020204" pitchFamily="34" charset="0"/>
                <a:buChar char="•"/>
                <a:defRPr sz="2400">
                  <a:latin typeface="Calibri" panose="020F0502020204030204" pitchFamily="34" charset="0"/>
                </a:defRPr>
              </a:lvl3pPr>
              <a:lvl4pPr marL="1600200" indent="-228600">
                <a:spcBef>
                  <a:spcPct val="20000"/>
                </a:spcBef>
                <a:buFont typeface="Arial" panose="020B0604020202020204" pitchFamily="34" charset="0"/>
                <a:buChar char="–"/>
                <a:defRPr sz="2000">
                  <a:latin typeface="Calibri" panose="020F0502020204030204" pitchFamily="34" charset="0"/>
                </a:defRPr>
              </a:lvl4pPr>
              <a:lvl5pPr marL="2057400" indent="-228600">
                <a:spcBef>
                  <a:spcPct val="20000"/>
                </a:spcBef>
                <a:buFont typeface="Arial" panose="020B0604020202020204" pitchFamily="34" charset="0"/>
                <a:buChar char="»"/>
                <a:defRPr sz="2000">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9pPr>
            </a:lstStyle>
            <a:p>
              <a:pPr algn="l"/>
              <a:r>
                <a:rPr lang="en-US" altLang="zh-CN" sz="3600" dirty="0" smtClean="0">
                  <a:solidFill>
                    <a:srgbClr val="6FB5BC"/>
                  </a:solidFill>
                  <a:effectLst/>
                  <a:latin typeface="+mj-ea"/>
                  <a:ea typeface="+mj-ea"/>
                </a:rPr>
                <a:t>/</a:t>
              </a:r>
              <a:endParaRPr lang="zh-CN" altLang="en-US" sz="3600" dirty="0">
                <a:solidFill>
                  <a:srgbClr val="6FB5BC"/>
                </a:solidFill>
                <a:effectLst/>
                <a:latin typeface="+mj-ea"/>
                <a:ea typeface="+mj-ea"/>
              </a:endParaRPr>
            </a:p>
          </p:txBody>
        </p:sp>
      </p:grpSp>
      <p:grpSp>
        <p:nvGrpSpPr>
          <p:cNvPr id="5" name="标题3"/>
          <p:cNvGrpSpPr/>
          <p:nvPr/>
        </p:nvGrpSpPr>
        <p:grpSpPr>
          <a:xfrm>
            <a:off x="4866695" y="2636702"/>
            <a:ext cx="3377560" cy="646331"/>
            <a:chOff x="4866695" y="2636702"/>
            <a:chExt cx="3377560" cy="646331"/>
          </a:xfrm>
        </p:grpSpPr>
        <p:grpSp>
          <p:nvGrpSpPr>
            <p:cNvPr id="19" name="组合 18"/>
            <p:cNvGrpSpPr/>
            <p:nvPr/>
          </p:nvGrpSpPr>
          <p:grpSpPr>
            <a:xfrm>
              <a:off x="5779855" y="2671847"/>
              <a:ext cx="2464400" cy="576041"/>
              <a:chOff x="5779855" y="2685692"/>
              <a:chExt cx="2464400" cy="576041"/>
            </a:xfrm>
          </p:grpSpPr>
          <p:sp>
            <p:nvSpPr>
              <p:cNvPr id="95" name="文本框 21"/>
              <p:cNvSpPr txBox="1">
                <a:spLocks noChangeArrowheads="1"/>
              </p:cNvSpPr>
              <p:nvPr/>
            </p:nvSpPr>
            <p:spPr bwMode="auto">
              <a:xfrm>
                <a:off x="5779855" y="2685692"/>
                <a:ext cx="2464400" cy="400110"/>
              </a:xfrm>
              <a:prstGeom prst="rect">
                <a:avLst/>
              </a:prstGeom>
              <a:noFill/>
              <a:ln>
                <a:noFill/>
              </a:ln>
              <a:effectLst>
                <a:outerShdw blurRad="800100" dist="50800" dir="16560000" sx="197000" sy="197000" algn="tl" rotWithShape="0">
                  <a:prstClr val="black">
                    <a:alpha val="0"/>
                  </a:prstClr>
                </a:outerShdw>
              </a:effectLst>
            </p:spPr>
            <p:txBody>
              <a:bodyPr wrap="square">
                <a:spAutoFit/>
              </a:bodyPr>
              <a:lstStyle>
                <a:defPPr>
                  <a:defRPr lang="zh-CN"/>
                </a:defPPr>
                <a:lvl1pPr algn="ctr" eaLnBrk="1" hangingPunct="1">
                  <a:buFont typeface="Arial" panose="020B0604020202020204" pitchFamily="34" charset="0"/>
                  <a:buNone/>
                  <a:defRPr sz="5400">
                    <a:gradFill flip="none" rotWithShape="1">
                      <a:gsLst>
                        <a:gs pos="51000">
                          <a:schemeClr val="bg1"/>
                        </a:gs>
                        <a:gs pos="94495">
                          <a:schemeClr val="bg1">
                            <a:lumMod val="50000"/>
                          </a:schemeClr>
                        </a:gs>
                        <a:gs pos="58000">
                          <a:schemeClr val="accent3">
                            <a:lumMod val="75000"/>
                          </a:schemeClr>
                        </a:gs>
                        <a:gs pos="0">
                          <a:schemeClr val="bg1">
                            <a:lumMod val="85000"/>
                          </a:schemeClr>
                        </a:gs>
                      </a:gsLst>
                      <a:lin ang="6600000" scaled="0"/>
                      <a:tileRect/>
                    </a:gradFill>
                    <a:effectLst>
                      <a:outerShdw blurRad="50800" dist="76200" dir="6000000" sx="98000" sy="98000" algn="tl" rotWithShape="0">
                        <a:prstClr val="black">
                          <a:alpha val="23000"/>
                        </a:prstClr>
                      </a:outerShdw>
                    </a:effectLst>
                    <a:latin typeface="方正兰亭粗黑_GBK" panose="02000000000000000000" pitchFamily="2" charset="-122"/>
                    <a:ea typeface="方正兰亭粗黑_GBK" panose="02000000000000000000" pitchFamily="2" charset="-122"/>
                  </a:defRPr>
                </a:lvl1pPr>
                <a:lvl2pPr marL="742950" indent="-285750">
                  <a:spcBef>
                    <a:spcPct val="20000"/>
                  </a:spcBef>
                  <a:buFont typeface="Arial" panose="020B0604020202020204" pitchFamily="34" charset="0"/>
                  <a:buChar char="–"/>
                  <a:defRPr sz="2800">
                    <a:latin typeface="Calibri" panose="020F0502020204030204" pitchFamily="34" charset="0"/>
                  </a:defRPr>
                </a:lvl2pPr>
                <a:lvl3pPr marL="1143000" indent="-228600">
                  <a:spcBef>
                    <a:spcPct val="20000"/>
                  </a:spcBef>
                  <a:buFont typeface="Arial" panose="020B0604020202020204" pitchFamily="34" charset="0"/>
                  <a:buChar char="•"/>
                  <a:defRPr sz="2400">
                    <a:latin typeface="Calibri" panose="020F0502020204030204" pitchFamily="34" charset="0"/>
                  </a:defRPr>
                </a:lvl3pPr>
                <a:lvl4pPr marL="1600200" indent="-228600">
                  <a:spcBef>
                    <a:spcPct val="20000"/>
                  </a:spcBef>
                  <a:buFont typeface="Arial" panose="020B0604020202020204" pitchFamily="34" charset="0"/>
                  <a:buChar char="–"/>
                  <a:defRPr sz="2000">
                    <a:latin typeface="Calibri" panose="020F0502020204030204" pitchFamily="34" charset="0"/>
                  </a:defRPr>
                </a:lvl4pPr>
                <a:lvl5pPr marL="2057400" indent="-228600">
                  <a:spcBef>
                    <a:spcPct val="20000"/>
                  </a:spcBef>
                  <a:buFont typeface="Arial" panose="020B0604020202020204" pitchFamily="34" charset="0"/>
                  <a:buChar char="»"/>
                  <a:defRPr sz="2000">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9pPr>
              </a:lstStyle>
              <a:p>
                <a:pPr algn="l"/>
                <a:r>
                  <a:rPr lang="zh-CN" altLang="en-US" sz="2000" dirty="0" smtClean="0">
                    <a:solidFill>
                      <a:schemeClr val="bg1"/>
                    </a:solidFill>
                  </a:rPr>
                  <a:t>点击此处添加标题</a:t>
                </a:r>
                <a:endParaRPr lang="zh-CN" altLang="en-US" sz="2000" dirty="0">
                  <a:solidFill>
                    <a:schemeClr val="bg1"/>
                  </a:solidFill>
                </a:endParaRPr>
              </a:p>
            </p:txBody>
          </p:sp>
          <p:sp>
            <p:nvSpPr>
              <p:cNvPr id="96" name="文本框 21"/>
              <p:cNvSpPr txBox="1">
                <a:spLocks noChangeArrowheads="1"/>
              </p:cNvSpPr>
              <p:nvPr/>
            </p:nvSpPr>
            <p:spPr bwMode="auto">
              <a:xfrm>
                <a:off x="5779855" y="3000123"/>
                <a:ext cx="2028645" cy="261610"/>
              </a:xfrm>
              <a:prstGeom prst="rect">
                <a:avLst/>
              </a:prstGeom>
              <a:noFill/>
              <a:ln>
                <a:noFill/>
              </a:ln>
              <a:effectLst>
                <a:outerShdw blurRad="800100" dist="50800" dir="16560000" sx="197000" sy="197000" algn="tl" rotWithShape="0">
                  <a:prstClr val="black">
                    <a:alpha val="0"/>
                  </a:prstClr>
                </a:outerShdw>
              </a:effectLst>
            </p:spPr>
            <p:txBody>
              <a:bodyPr wrap="square">
                <a:spAutoFit/>
              </a:bodyPr>
              <a:lstStyle>
                <a:defPPr>
                  <a:defRPr lang="zh-CN"/>
                </a:defPPr>
                <a:lvl1pPr eaLnBrk="1" hangingPunct="1">
                  <a:buFont typeface="Arial" panose="020B0604020202020204" pitchFamily="34" charset="0"/>
                  <a:buNone/>
                  <a:defRPr sz="1100">
                    <a:solidFill>
                      <a:srgbClr val="9BC742"/>
                    </a:solidFill>
                    <a:effectLst/>
                    <a:latin typeface="方正兰亭黑_GBK" panose="02000000000000000000" pitchFamily="2" charset="-122"/>
                    <a:ea typeface="方正兰亭黑_GBK" panose="02000000000000000000" pitchFamily="2" charset="-122"/>
                  </a:defRPr>
                </a:lvl1pPr>
                <a:lvl2pPr marL="742950" indent="-285750">
                  <a:spcBef>
                    <a:spcPct val="20000"/>
                  </a:spcBef>
                  <a:buFont typeface="Arial" panose="020B0604020202020204" pitchFamily="34" charset="0"/>
                  <a:buChar char="–"/>
                  <a:defRPr sz="2800">
                    <a:latin typeface="Calibri" panose="020F0502020204030204" pitchFamily="34" charset="0"/>
                  </a:defRPr>
                </a:lvl2pPr>
                <a:lvl3pPr marL="1143000" indent="-228600">
                  <a:spcBef>
                    <a:spcPct val="20000"/>
                  </a:spcBef>
                  <a:buFont typeface="Arial" panose="020B0604020202020204" pitchFamily="34" charset="0"/>
                  <a:buChar char="•"/>
                  <a:defRPr sz="2400">
                    <a:latin typeface="Calibri" panose="020F0502020204030204" pitchFamily="34" charset="0"/>
                  </a:defRPr>
                </a:lvl3pPr>
                <a:lvl4pPr marL="1600200" indent="-228600">
                  <a:spcBef>
                    <a:spcPct val="20000"/>
                  </a:spcBef>
                  <a:buFont typeface="Arial" panose="020B0604020202020204" pitchFamily="34" charset="0"/>
                  <a:buChar char="–"/>
                  <a:defRPr sz="2000">
                    <a:latin typeface="Calibri" panose="020F0502020204030204" pitchFamily="34" charset="0"/>
                  </a:defRPr>
                </a:lvl4pPr>
                <a:lvl5pPr marL="2057400" indent="-228600">
                  <a:spcBef>
                    <a:spcPct val="20000"/>
                  </a:spcBef>
                  <a:buFont typeface="Arial" panose="020B0604020202020204" pitchFamily="34" charset="0"/>
                  <a:buChar char="»"/>
                  <a:defRPr sz="2000">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9pPr>
              </a:lstStyle>
              <a:p>
                <a:r>
                  <a:rPr lang="en-US" altLang="zh-CN" dirty="0">
                    <a:solidFill>
                      <a:schemeClr val="bg1">
                        <a:lumMod val="50000"/>
                      </a:schemeClr>
                    </a:solidFill>
                  </a:rPr>
                  <a:t>Click here to add the title</a:t>
                </a:r>
                <a:endParaRPr lang="zh-CN" altLang="en-US" dirty="0">
                  <a:solidFill>
                    <a:schemeClr val="bg1">
                      <a:lumMod val="50000"/>
                    </a:schemeClr>
                  </a:solidFill>
                </a:endParaRPr>
              </a:p>
            </p:txBody>
          </p:sp>
        </p:grpSp>
        <p:sp>
          <p:nvSpPr>
            <p:cNvPr id="94" name="文本框 21"/>
            <p:cNvSpPr txBox="1">
              <a:spLocks noChangeArrowheads="1"/>
            </p:cNvSpPr>
            <p:nvPr/>
          </p:nvSpPr>
          <p:spPr bwMode="auto">
            <a:xfrm>
              <a:off x="4866695" y="2636702"/>
              <a:ext cx="1032986" cy="646331"/>
            </a:xfrm>
            <a:prstGeom prst="rect">
              <a:avLst/>
            </a:prstGeom>
            <a:noFill/>
            <a:ln>
              <a:noFill/>
            </a:ln>
            <a:effectLst>
              <a:outerShdw blurRad="800100" dist="50800" dir="16560000" sx="197000" sy="197000" algn="tl" rotWithShape="0">
                <a:prstClr val="black">
                  <a:alpha val="0"/>
                </a:prstClr>
              </a:outerShdw>
            </a:effectLst>
          </p:spPr>
          <p:txBody>
            <a:bodyPr wrap="square">
              <a:spAutoFit/>
            </a:bodyPr>
            <a:lstStyle>
              <a:defPPr>
                <a:defRPr lang="zh-CN"/>
              </a:defPPr>
              <a:lvl1pPr algn="ctr" eaLnBrk="1" hangingPunct="1">
                <a:buFont typeface="Arial" panose="020B0604020202020204" pitchFamily="34" charset="0"/>
                <a:buNone/>
                <a:defRPr sz="5400">
                  <a:gradFill flip="none" rotWithShape="1">
                    <a:gsLst>
                      <a:gs pos="51000">
                        <a:schemeClr val="bg1"/>
                      </a:gs>
                      <a:gs pos="94495">
                        <a:schemeClr val="bg1">
                          <a:lumMod val="50000"/>
                        </a:schemeClr>
                      </a:gs>
                      <a:gs pos="58000">
                        <a:schemeClr val="accent3">
                          <a:lumMod val="75000"/>
                        </a:schemeClr>
                      </a:gs>
                      <a:gs pos="0">
                        <a:schemeClr val="bg1">
                          <a:lumMod val="85000"/>
                        </a:schemeClr>
                      </a:gs>
                    </a:gsLst>
                    <a:lin ang="6600000" scaled="0"/>
                    <a:tileRect/>
                  </a:gradFill>
                  <a:effectLst>
                    <a:outerShdw blurRad="50800" dist="76200" dir="6000000" sx="98000" sy="98000" algn="tl" rotWithShape="0">
                      <a:prstClr val="black">
                        <a:alpha val="23000"/>
                      </a:prstClr>
                    </a:outerShdw>
                  </a:effectLst>
                  <a:latin typeface="方正兰亭粗黑_GBK" panose="02000000000000000000" pitchFamily="2" charset="-122"/>
                  <a:ea typeface="方正兰亭粗黑_GBK" panose="02000000000000000000" pitchFamily="2" charset="-122"/>
                </a:defRPr>
              </a:lvl1pPr>
              <a:lvl2pPr marL="742950" indent="-285750">
                <a:spcBef>
                  <a:spcPct val="20000"/>
                </a:spcBef>
                <a:buFont typeface="Arial" panose="020B0604020202020204" pitchFamily="34" charset="0"/>
                <a:buChar char="–"/>
                <a:defRPr sz="2800">
                  <a:latin typeface="Calibri" panose="020F0502020204030204" pitchFamily="34" charset="0"/>
                </a:defRPr>
              </a:lvl2pPr>
              <a:lvl3pPr marL="1143000" indent="-228600">
                <a:spcBef>
                  <a:spcPct val="20000"/>
                </a:spcBef>
                <a:buFont typeface="Arial" panose="020B0604020202020204" pitchFamily="34" charset="0"/>
                <a:buChar char="•"/>
                <a:defRPr sz="2400">
                  <a:latin typeface="Calibri" panose="020F0502020204030204" pitchFamily="34" charset="0"/>
                </a:defRPr>
              </a:lvl3pPr>
              <a:lvl4pPr marL="1600200" indent="-228600">
                <a:spcBef>
                  <a:spcPct val="20000"/>
                </a:spcBef>
                <a:buFont typeface="Arial" panose="020B0604020202020204" pitchFamily="34" charset="0"/>
                <a:buChar char="–"/>
                <a:defRPr sz="2000">
                  <a:latin typeface="Calibri" panose="020F0502020204030204" pitchFamily="34" charset="0"/>
                </a:defRPr>
              </a:lvl4pPr>
              <a:lvl5pPr marL="2057400" indent="-228600">
                <a:spcBef>
                  <a:spcPct val="20000"/>
                </a:spcBef>
                <a:buFont typeface="Arial" panose="020B0604020202020204" pitchFamily="34" charset="0"/>
                <a:buChar char="»"/>
                <a:defRPr sz="2000">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9pPr>
            </a:lstStyle>
            <a:p>
              <a:pPr algn="l"/>
              <a:r>
                <a:rPr lang="en-US" altLang="zh-CN" sz="3600" b="1" spc="-100" dirty="0" smtClean="0">
                  <a:solidFill>
                    <a:srgbClr val="9BC742"/>
                  </a:solidFill>
                  <a:latin typeface="Verdana" panose="020B0604030504040204" pitchFamily="34" charset="0"/>
                  <a:ea typeface="Verdana" panose="020B0604030504040204" pitchFamily="34" charset="0"/>
                  <a:cs typeface="Verdana" panose="020B0604030504040204" pitchFamily="34" charset="0"/>
                </a:rPr>
                <a:t>03</a:t>
              </a:r>
              <a:endParaRPr lang="zh-CN" altLang="en-US" sz="3600" b="1" spc="-100" dirty="0">
                <a:solidFill>
                  <a:srgbClr val="9BC742"/>
                </a:solidFill>
                <a:latin typeface="Verdana" panose="020B0604030504040204" pitchFamily="34" charset="0"/>
                <a:cs typeface="Verdana" panose="020B0604030504040204" pitchFamily="34" charset="0"/>
              </a:endParaRPr>
            </a:p>
          </p:txBody>
        </p:sp>
        <p:sp>
          <p:nvSpPr>
            <p:cNvPr id="478" name="文本框 21"/>
            <p:cNvSpPr txBox="1">
              <a:spLocks noChangeArrowheads="1"/>
            </p:cNvSpPr>
            <p:nvPr/>
          </p:nvSpPr>
          <p:spPr bwMode="auto">
            <a:xfrm>
              <a:off x="5498643" y="2636702"/>
              <a:ext cx="379990" cy="646331"/>
            </a:xfrm>
            <a:prstGeom prst="rect">
              <a:avLst/>
            </a:prstGeom>
            <a:noFill/>
            <a:ln>
              <a:noFill/>
            </a:ln>
            <a:effectLst>
              <a:outerShdw blurRad="800100" dist="50800" dir="16560000" sx="197000" sy="197000" algn="tl" rotWithShape="0">
                <a:prstClr val="black">
                  <a:alpha val="0"/>
                </a:prstClr>
              </a:outerShdw>
            </a:effectLst>
          </p:spPr>
          <p:txBody>
            <a:bodyPr wrap="square">
              <a:spAutoFit/>
            </a:bodyPr>
            <a:lstStyle>
              <a:defPPr>
                <a:defRPr lang="zh-CN"/>
              </a:defPPr>
              <a:lvl1pPr algn="ctr" eaLnBrk="1" hangingPunct="1">
                <a:buFont typeface="Arial" panose="020B0604020202020204" pitchFamily="34" charset="0"/>
                <a:buNone/>
                <a:defRPr sz="5400">
                  <a:gradFill flip="none" rotWithShape="1">
                    <a:gsLst>
                      <a:gs pos="51000">
                        <a:schemeClr val="bg1"/>
                      </a:gs>
                      <a:gs pos="94495">
                        <a:schemeClr val="bg1">
                          <a:lumMod val="50000"/>
                        </a:schemeClr>
                      </a:gs>
                      <a:gs pos="58000">
                        <a:schemeClr val="accent3">
                          <a:lumMod val="75000"/>
                        </a:schemeClr>
                      </a:gs>
                      <a:gs pos="0">
                        <a:schemeClr val="bg1">
                          <a:lumMod val="85000"/>
                        </a:schemeClr>
                      </a:gs>
                    </a:gsLst>
                    <a:lin ang="6600000" scaled="0"/>
                    <a:tileRect/>
                  </a:gradFill>
                  <a:effectLst>
                    <a:outerShdw blurRad="50800" dist="76200" dir="6000000" sx="98000" sy="98000" algn="tl" rotWithShape="0">
                      <a:prstClr val="black">
                        <a:alpha val="23000"/>
                      </a:prstClr>
                    </a:outerShdw>
                  </a:effectLst>
                  <a:latin typeface="方正兰亭粗黑_GBK" panose="02000000000000000000" pitchFamily="2" charset="-122"/>
                  <a:ea typeface="方正兰亭粗黑_GBK" panose="02000000000000000000" pitchFamily="2" charset="-122"/>
                </a:defRPr>
              </a:lvl1pPr>
              <a:lvl2pPr marL="742950" indent="-285750">
                <a:spcBef>
                  <a:spcPct val="20000"/>
                </a:spcBef>
                <a:buFont typeface="Arial" panose="020B0604020202020204" pitchFamily="34" charset="0"/>
                <a:buChar char="–"/>
                <a:defRPr sz="2800">
                  <a:latin typeface="Calibri" panose="020F0502020204030204" pitchFamily="34" charset="0"/>
                </a:defRPr>
              </a:lvl2pPr>
              <a:lvl3pPr marL="1143000" indent="-228600">
                <a:spcBef>
                  <a:spcPct val="20000"/>
                </a:spcBef>
                <a:buFont typeface="Arial" panose="020B0604020202020204" pitchFamily="34" charset="0"/>
                <a:buChar char="•"/>
                <a:defRPr sz="2400">
                  <a:latin typeface="Calibri" panose="020F0502020204030204" pitchFamily="34" charset="0"/>
                </a:defRPr>
              </a:lvl3pPr>
              <a:lvl4pPr marL="1600200" indent="-228600">
                <a:spcBef>
                  <a:spcPct val="20000"/>
                </a:spcBef>
                <a:buFont typeface="Arial" panose="020B0604020202020204" pitchFamily="34" charset="0"/>
                <a:buChar char="–"/>
                <a:defRPr sz="2000">
                  <a:latin typeface="Calibri" panose="020F0502020204030204" pitchFamily="34" charset="0"/>
                </a:defRPr>
              </a:lvl4pPr>
              <a:lvl5pPr marL="2057400" indent="-228600">
                <a:spcBef>
                  <a:spcPct val="20000"/>
                </a:spcBef>
                <a:buFont typeface="Arial" panose="020B0604020202020204" pitchFamily="34" charset="0"/>
                <a:buChar char="»"/>
                <a:defRPr sz="2000">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9pPr>
            </a:lstStyle>
            <a:p>
              <a:pPr algn="l"/>
              <a:r>
                <a:rPr lang="en-US" altLang="zh-CN" sz="3600" dirty="0" smtClean="0">
                  <a:solidFill>
                    <a:srgbClr val="6FB5BC"/>
                  </a:solidFill>
                  <a:effectLst/>
                  <a:latin typeface="+mj-ea"/>
                  <a:ea typeface="+mj-ea"/>
                </a:rPr>
                <a:t>/</a:t>
              </a:r>
              <a:endParaRPr lang="zh-CN" altLang="en-US" sz="3600" dirty="0">
                <a:solidFill>
                  <a:srgbClr val="6FB5BC"/>
                </a:solidFill>
                <a:effectLst/>
                <a:latin typeface="+mj-ea"/>
                <a:ea typeface="+mj-ea"/>
              </a:endParaRPr>
            </a:p>
          </p:txBody>
        </p:sp>
      </p:grpSp>
      <p:grpSp>
        <p:nvGrpSpPr>
          <p:cNvPr id="6" name="标题4"/>
          <p:cNvGrpSpPr/>
          <p:nvPr/>
        </p:nvGrpSpPr>
        <p:grpSpPr>
          <a:xfrm>
            <a:off x="4619089" y="3454472"/>
            <a:ext cx="3377560" cy="646331"/>
            <a:chOff x="4619089" y="3454472"/>
            <a:chExt cx="3377560" cy="646331"/>
          </a:xfrm>
        </p:grpSpPr>
        <p:grpSp>
          <p:nvGrpSpPr>
            <p:cNvPr id="20" name="组合 19"/>
            <p:cNvGrpSpPr/>
            <p:nvPr/>
          </p:nvGrpSpPr>
          <p:grpSpPr>
            <a:xfrm>
              <a:off x="5532249" y="3489617"/>
              <a:ext cx="2464400" cy="576041"/>
              <a:chOff x="5532249" y="3489617"/>
              <a:chExt cx="2464400" cy="576041"/>
            </a:xfrm>
          </p:grpSpPr>
          <p:sp>
            <p:nvSpPr>
              <p:cNvPr id="100" name="文本框 21"/>
              <p:cNvSpPr txBox="1">
                <a:spLocks noChangeArrowheads="1"/>
              </p:cNvSpPr>
              <p:nvPr/>
            </p:nvSpPr>
            <p:spPr bwMode="auto">
              <a:xfrm>
                <a:off x="5532249" y="3489617"/>
                <a:ext cx="2464400" cy="400110"/>
              </a:xfrm>
              <a:prstGeom prst="rect">
                <a:avLst/>
              </a:prstGeom>
              <a:noFill/>
              <a:ln>
                <a:noFill/>
              </a:ln>
              <a:effectLst>
                <a:outerShdw blurRad="800100" dist="50800" dir="16560000" sx="197000" sy="197000" algn="tl" rotWithShape="0">
                  <a:prstClr val="black">
                    <a:alpha val="0"/>
                  </a:prstClr>
                </a:outerShdw>
              </a:effectLst>
            </p:spPr>
            <p:txBody>
              <a:bodyPr wrap="square">
                <a:spAutoFit/>
              </a:bodyPr>
              <a:lstStyle>
                <a:defPPr>
                  <a:defRPr lang="zh-CN"/>
                </a:defPPr>
                <a:lvl1pPr algn="ctr" eaLnBrk="1" hangingPunct="1">
                  <a:buFont typeface="Arial" panose="020B0604020202020204" pitchFamily="34" charset="0"/>
                  <a:buNone/>
                  <a:defRPr sz="5400">
                    <a:gradFill flip="none" rotWithShape="1">
                      <a:gsLst>
                        <a:gs pos="51000">
                          <a:schemeClr val="bg1"/>
                        </a:gs>
                        <a:gs pos="94495">
                          <a:schemeClr val="bg1">
                            <a:lumMod val="50000"/>
                          </a:schemeClr>
                        </a:gs>
                        <a:gs pos="58000">
                          <a:schemeClr val="accent3">
                            <a:lumMod val="75000"/>
                          </a:schemeClr>
                        </a:gs>
                        <a:gs pos="0">
                          <a:schemeClr val="bg1">
                            <a:lumMod val="85000"/>
                          </a:schemeClr>
                        </a:gs>
                      </a:gsLst>
                      <a:lin ang="6600000" scaled="0"/>
                      <a:tileRect/>
                    </a:gradFill>
                    <a:effectLst>
                      <a:outerShdw blurRad="50800" dist="76200" dir="6000000" sx="98000" sy="98000" algn="tl" rotWithShape="0">
                        <a:prstClr val="black">
                          <a:alpha val="23000"/>
                        </a:prstClr>
                      </a:outerShdw>
                    </a:effectLst>
                    <a:latin typeface="方正兰亭粗黑_GBK" panose="02000000000000000000" pitchFamily="2" charset="-122"/>
                    <a:ea typeface="方正兰亭粗黑_GBK" panose="02000000000000000000" pitchFamily="2" charset="-122"/>
                  </a:defRPr>
                </a:lvl1pPr>
                <a:lvl2pPr marL="742950" indent="-285750">
                  <a:spcBef>
                    <a:spcPct val="20000"/>
                  </a:spcBef>
                  <a:buFont typeface="Arial" panose="020B0604020202020204" pitchFamily="34" charset="0"/>
                  <a:buChar char="–"/>
                  <a:defRPr sz="2800">
                    <a:latin typeface="Calibri" panose="020F0502020204030204" pitchFamily="34" charset="0"/>
                  </a:defRPr>
                </a:lvl2pPr>
                <a:lvl3pPr marL="1143000" indent="-228600">
                  <a:spcBef>
                    <a:spcPct val="20000"/>
                  </a:spcBef>
                  <a:buFont typeface="Arial" panose="020B0604020202020204" pitchFamily="34" charset="0"/>
                  <a:buChar char="•"/>
                  <a:defRPr sz="2400">
                    <a:latin typeface="Calibri" panose="020F0502020204030204" pitchFamily="34" charset="0"/>
                  </a:defRPr>
                </a:lvl3pPr>
                <a:lvl4pPr marL="1600200" indent="-228600">
                  <a:spcBef>
                    <a:spcPct val="20000"/>
                  </a:spcBef>
                  <a:buFont typeface="Arial" panose="020B0604020202020204" pitchFamily="34" charset="0"/>
                  <a:buChar char="–"/>
                  <a:defRPr sz="2000">
                    <a:latin typeface="Calibri" panose="020F0502020204030204" pitchFamily="34" charset="0"/>
                  </a:defRPr>
                </a:lvl4pPr>
                <a:lvl5pPr marL="2057400" indent="-228600">
                  <a:spcBef>
                    <a:spcPct val="20000"/>
                  </a:spcBef>
                  <a:buFont typeface="Arial" panose="020B0604020202020204" pitchFamily="34" charset="0"/>
                  <a:buChar char="»"/>
                  <a:defRPr sz="2000">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9pPr>
              </a:lstStyle>
              <a:p>
                <a:pPr algn="l"/>
                <a:r>
                  <a:rPr lang="zh-CN" altLang="en-US" sz="2000" dirty="0" smtClean="0">
                    <a:solidFill>
                      <a:schemeClr val="bg1"/>
                    </a:solidFill>
                  </a:rPr>
                  <a:t>点击此处添加标题</a:t>
                </a:r>
                <a:endParaRPr lang="zh-CN" altLang="en-US" sz="2000" dirty="0">
                  <a:solidFill>
                    <a:schemeClr val="bg1"/>
                  </a:solidFill>
                </a:endParaRPr>
              </a:p>
            </p:txBody>
          </p:sp>
          <p:sp>
            <p:nvSpPr>
              <p:cNvPr id="101" name="文本框 21"/>
              <p:cNvSpPr txBox="1">
                <a:spLocks noChangeArrowheads="1"/>
              </p:cNvSpPr>
              <p:nvPr/>
            </p:nvSpPr>
            <p:spPr bwMode="auto">
              <a:xfrm>
                <a:off x="5532249" y="3804048"/>
                <a:ext cx="2028645" cy="261610"/>
              </a:xfrm>
              <a:prstGeom prst="rect">
                <a:avLst/>
              </a:prstGeom>
              <a:noFill/>
              <a:ln>
                <a:noFill/>
              </a:ln>
              <a:effectLst>
                <a:outerShdw blurRad="800100" dist="50800" dir="16560000" sx="197000" sy="197000" algn="tl" rotWithShape="0">
                  <a:prstClr val="black">
                    <a:alpha val="0"/>
                  </a:prstClr>
                </a:outerShdw>
              </a:effectLst>
            </p:spPr>
            <p:txBody>
              <a:bodyPr wrap="square">
                <a:spAutoFit/>
              </a:bodyPr>
              <a:lstStyle>
                <a:defPPr>
                  <a:defRPr lang="zh-CN"/>
                </a:defPPr>
                <a:lvl1pPr eaLnBrk="1" hangingPunct="1">
                  <a:buFont typeface="Arial" panose="020B0604020202020204" pitchFamily="34" charset="0"/>
                  <a:buNone/>
                  <a:defRPr sz="1100">
                    <a:solidFill>
                      <a:srgbClr val="9BC742"/>
                    </a:solidFill>
                    <a:effectLst/>
                    <a:latin typeface="方正兰亭黑_GBK" panose="02000000000000000000" pitchFamily="2" charset="-122"/>
                    <a:ea typeface="方正兰亭黑_GBK" panose="02000000000000000000" pitchFamily="2" charset="-122"/>
                  </a:defRPr>
                </a:lvl1pPr>
                <a:lvl2pPr marL="742950" indent="-285750">
                  <a:spcBef>
                    <a:spcPct val="20000"/>
                  </a:spcBef>
                  <a:buFont typeface="Arial" panose="020B0604020202020204" pitchFamily="34" charset="0"/>
                  <a:buChar char="–"/>
                  <a:defRPr sz="2800">
                    <a:latin typeface="Calibri" panose="020F0502020204030204" pitchFamily="34" charset="0"/>
                  </a:defRPr>
                </a:lvl2pPr>
                <a:lvl3pPr marL="1143000" indent="-228600">
                  <a:spcBef>
                    <a:spcPct val="20000"/>
                  </a:spcBef>
                  <a:buFont typeface="Arial" panose="020B0604020202020204" pitchFamily="34" charset="0"/>
                  <a:buChar char="•"/>
                  <a:defRPr sz="2400">
                    <a:latin typeface="Calibri" panose="020F0502020204030204" pitchFamily="34" charset="0"/>
                  </a:defRPr>
                </a:lvl3pPr>
                <a:lvl4pPr marL="1600200" indent="-228600">
                  <a:spcBef>
                    <a:spcPct val="20000"/>
                  </a:spcBef>
                  <a:buFont typeface="Arial" panose="020B0604020202020204" pitchFamily="34" charset="0"/>
                  <a:buChar char="–"/>
                  <a:defRPr sz="2000">
                    <a:latin typeface="Calibri" panose="020F0502020204030204" pitchFamily="34" charset="0"/>
                  </a:defRPr>
                </a:lvl4pPr>
                <a:lvl5pPr marL="2057400" indent="-228600">
                  <a:spcBef>
                    <a:spcPct val="20000"/>
                  </a:spcBef>
                  <a:buFont typeface="Arial" panose="020B0604020202020204" pitchFamily="34" charset="0"/>
                  <a:buChar char="»"/>
                  <a:defRPr sz="2000">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9pPr>
              </a:lstStyle>
              <a:p>
                <a:r>
                  <a:rPr lang="en-US" altLang="zh-CN" dirty="0">
                    <a:solidFill>
                      <a:schemeClr val="bg1">
                        <a:lumMod val="50000"/>
                      </a:schemeClr>
                    </a:solidFill>
                  </a:rPr>
                  <a:t>Click here to add the title</a:t>
                </a:r>
                <a:endParaRPr lang="zh-CN" altLang="en-US" dirty="0">
                  <a:solidFill>
                    <a:schemeClr val="bg1">
                      <a:lumMod val="50000"/>
                    </a:schemeClr>
                  </a:solidFill>
                </a:endParaRPr>
              </a:p>
            </p:txBody>
          </p:sp>
        </p:grpSp>
        <p:sp>
          <p:nvSpPr>
            <p:cNvPr id="99" name="文本框 21"/>
            <p:cNvSpPr txBox="1">
              <a:spLocks noChangeArrowheads="1"/>
            </p:cNvSpPr>
            <p:nvPr/>
          </p:nvSpPr>
          <p:spPr bwMode="auto">
            <a:xfrm>
              <a:off x="4619089" y="3454472"/>
              <a:ext cx="1032986" cy="646331"/>
            </a:xfrm>
            <a:prstGeom prst="rect">
              <a:avLst/>
            </a:prstGeom>
            <a:noFill/>
            <a:ln>
              <a:noFill/>
            </a:ln>
            <a:effectLst>
              <a:outerShdw blurRad="800100" dist="50800" dir="16560000" sx="197000" sy="197000" algn="tl" rotWithShape="0">
                <a:prstClr val="black">
                  <a:alpha val="0"/>
                </a:prstClr>
              </a:outerShdw>
            </a:effectLst>
          </p:spPr>
          <p:txBody>
            <a:bodyPr wrap="square">
              <a:spAutoFit/>
            </a:bodyPr>
            <a:lstStyle>
              <a:defPPr>
                <a:defRPr lang="zh-CN"/>
              </a:defPPr>
              <a:lvl1pPr algn="ctr" eaLnBrk="1" hangingPunct="1">
                <a:buFont typeface="Arial" panose="020B0604020202020204" pitchFamily="34" charset="0"/>
                <a:buNone/>
                <a:defRPr sz="5400">
                  <a:gradFill flip="none" rotWithShape="1">
                    <a:gsLst>
                      <a:gs pos="51000">
                        <a:schemeClr val="bg1"/>
                      </a:gs>
                      <a:gs pos="94495">
                        <a:schemeClr val="bg1">
                          <a:lumMod val="50000"/>
                        </a:schemeClr>
                      </a:gs>
                      <a:gs pos="58000">
                        <a:schemeClr val="accent3">
                          <a:lumMod val="75000"/>
                        </a:schemeClr>
                      </a:gs>
                      <a:gs pos="0">
                        <a:schemeClr val="bg1">
                          <a:lumMod val="85000"/>
                        </a:schemeClr>
                      </a:gs>
                    </a:gsLst>
                    <a:lin ang="6600000" scaled="0"/>
                    <a:tileRect/>
                  </a:gradFill>
                  <a:effectLst>
                    <a:outerShdw blurRad="50800" dist="76200" dir="6000000" sx="98000" sy="98000" algn="tl" rotWithShape="0">
                      <a:prstClr val="black">
                        <a:alpha val="23000"/>
                      </a:prstClr>
                    </a:outerShdw>
                  </a:effectLst>
                  <a:latin typeface="方正兰亭粗黑_GBK" panose="02000000000000000000" pitchFamily="2" charset="-122"/>
                  <a:ea typeface="方正兰亭粗黑_GBK" panose="02000000000000000000" pitchFamily="2" charset="-122"/>
                </a:defRPr>
              </a:lvl1pPr>
              <a:lvl2pPr marL="742950" indent="-285750">
                <a:spcBef>
                  <a:spcPct val="20000"/>
                </a:spcBef>
                <a:buFont typeface="Arial" panose="020B0604020202020204" pitchFamily="34" charset="0"/>
                <a:buChar char="–"/>
                <a:defRPr sz="2800">
                  <a:latin typeface="Calibri" panose="020F0502020204030204" pitchFamily="34" charset="0"/>
                </a:defRPr>
              </a:lvl2pPr>
              <a:lvl3pPr marL="1143000" indent="-228600">
                <a:spcBef>
                  <a:spcPct val="20000"/>
                </a:spcBef>
                <a:buFont typeface="Arial" panose="020B0604020202020204" pitchFamily="34" charset="0"/>
                <a:buChar char="•"/>
                <a:defRPr sz="2400">
                  <a:latin typeface="Calibri" panose="020F0502020204030204" pitchFamily="34" charset="0"/>
                </a:defRPr>
              </a:lvl3pPr>
              <a:lvl4pPr marL="1600200" indent="-228600">
                <a:spcBef>
                  <a:spcPct val="20000"/>
                </a:spcBef>
                <a:buFont typeface="Arial" panose="020B0604020202020204" pitchFamily="34" charset="0"/>
                <a:buChar char="–"/>
                <a:defRPr sz="2000">
                  <a:latin typeface="Calibri" panose="020F0502020204030204" pitchFamily="34" charset="0"/>
                </a:defRPr>
              </a:lvl4pPr>
              <a:lvl5pPr marL="2057400" indent="-228600">
                <a:spcBef>
                  <a:spcPct val="20000"/>
                </a:spcBef>
                <a:buFont typeface="Arial" panose="020B0604020202020204" pitchFamily="34" charset="0"/>
                <a:buChar char="»"/>
                <a:defRPr sz="2000">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9pPr>
            </a:lstStyle>
            <a:p>
              <a:pPr algn="l"/>
              <a:r>
                <a:rPr lang="en-US" altLang="zh-CN" sz="3600" b="1" spc="-100" dirty="0" smtClean="0">
                  <a:solidFill>
                    <a:srgbClr val="9BC742"/>
                  </a:solidFill>
                  <a:latin typeface="Verdana" panose="020B0604030504040204" pitchFamily="34" charset="0"/>
                  <a:ea typeface="Verdana" panose="020B0604030504040204" pitchFamily="34" charset="0"/>
                  <a:cs typeface="Verdana" panose="020B0604030504040204" pitchFamily="34" charset="0"/>
                </a:rPr>
                <a:t>04</a:t>
              </a:r>
              <a:endParaRPr lang="zh-CN" altLang="en-US" sz="3600" b="1" spc="-100" dirty="0">
                <a:solidFill>
                  <a:srgbClr val="9BC742"/>
                </a:solidFill>
                <a:latin typeface="Verdana" panose="020B0604030504040204" pitchFamily="34" charset="0"/>
                <a:cs typeface="Verdana" panose="020B0604030504040204" pitchFamily="34" charset="0"/>
              </a:endParaRPr>
            </a:p>
          </p:txBody>
        </p:sp>
        <p:sp>
          <p:nvSpPr>
            <p:cNvPr id="479" name="文本框 21"/>
            <p:cNvSpPr txBox="1">
              <a:spLocks noChangeArrowheads="1"/>
            </p:cNvSpPr>
            <p:nvPr/>
          </p:nvSpPr>
          <p:spPr bwMode="auto">
            <a:xfrm>
              <a:off x="5274543" y="3454472"/>
              <a:ext cx="379990" cy="646331"/>
            </a:xfrm>
            <a:prstGeom prst="rect">
              <a:avLst/>
            </a:prstGeom>
            <a:noFill/>
            <a:ln>
              <a:noFill/>
            </a:ln>
            <a:effectLst>
              <a:outerShdw blurRad="800100" dist="50800" dir="16560000" sx="197000" sy="197000" algn="tl" rotWithShape="0">
                <a:prstClr val="black">
                  <a:alpha val="0"/>
                </a:prstClr>
              </a:outerShdw>
            </a:effectLst>
          </p:spPr>
          <p:txBody>
            <a:bodyPr wrap="square">
              <a:spAutoFit/>
            </a:bodyPr>
            <a:lstStyle>
              <a:defPPr>
                <a:defRPr lang="zh-CN"/>
              </a:defPPr>
              <a:lvl1pPr algn="ctr" eaLnBrk="1" hangingPunct="1">
                <a:buFont typeface="Arial" panose="020B0604020202020204" pitchFamily="34" charset="0"/>
                <a:buNone/>
                <a:defRPr sz="5400">
                  <a:gradFill flip="none" rotWithShape="1">
                    <a:gsLst>
                      <a:gs pos="51000">
                        <a:schemeClr val="bg1"/>
                      </a:gs>
                      <a:gs pos="94495">
                        <a:schemeClr val="bg1">
                          <a:lumMod val="50000"/>
                        </a:schemeClr>
                      </a:gs>
                      <a:gs pos="58000">
                        <a:schemeClr val="accent3">
                          <a:lumMod val="75000"/>
                        </a:schemeClr>
                      </a:gs>
                      <a:gs pos="0">
                        <a:schemeClr val="bg1">
                          <a:lumMod val="85000"/>
                        </a:schemeClr>
                      </a:gs>
                    </a:gsLst>
                    <a:lin ang="6600000" scaled="0"/>
                    <a:tileRect/>
                  </a:gradFill>
                  <a:effectLst>
                    <a:outerShdw blurRad="50800" dist="76200" dir="6000000" sx="98000" sy="98000" algn="tl" rotWithShape="0">
                      <a:prstClr val="black">
                        <a:alpha val="23000"/>
                      </a:prstClr>
                    </a:outerShdw>
                  </a:effectLst>
                  <a:latin typeface="方正兰亭粗黑_GBK" panose="02000000000000000000" pitchFamily="2" charset="-122"/>
                  <a:ea typeface="方正兰亭粗黑_GBK" panose="02000000000000000000" pitchFamily="2" charset="-122"/>
                </a:defRPr>
              </a:lvl1pPr>
              <a:lvl2pPr marL="742950" indent="-285750">
                <a:spcBef>
                  <a:spcPct val="20000"/>
                </a:spcBef>
                <a:buFont typeface="Arial" panose="020B0604020202020204" pitchFamily="34" charset="0"/>
                <a:buChar char="–"/>
                <a:defRPr sz="2800">
                  <a:latin typeface="Calibri" panose="020F0502020204030204" pitchFamily="34" charset="0"/>
                </a:defRPr>
              </a:lvl2pPr>
              <a:lvl3pPr marL="1143000" indent="-228600">
                <a:spcBef>
                  <a:spcPct val="20000"/>
                </a:spcBef>
                <a:buFont typeface="Arial" panose="020B0604020202020204" pitchFamily="34" charset="0"/>
                <a:buChar char="•"/>
                <a:defRPr sz="2400">
                  <a:latin typeface="Calibri" panose="020F0502020204030204" pitchFamily="34" charset="0"/>
                </a:defRPr>
              </a:lvl3pPr>
              <a:lvl4pPr marL="1600200" indent="-228600">
                <a:spcBef>
                  <a:spcPct val="20000"/>
                </a:spcBef>
                <a:buFont typeface="Arial" panose="020B0604020202020204" pitchFamily="34" charset="0"/>
                <a:buChar char="–"/>
                <a:defRPr sz="2000">
                  <a:latin typeface="Calibri" panose="020F0502020204030204" pitchFamily="34" charset="0"/>
                </a:defRPr>
              </a:lvl4pPr>
              <a:lvl5pPr marL="2057400" indent="-228600">
                <a:spcBef>
                  <a:spcPct val="20000"/>
                </a:spcBef>
                <a:buFont typeface="Arial" panose="020B0604020202020204" pitchFamily="34" charset="0"/>
                <a:buChar char="»"/>
                <a:defRPr sz="2000">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9pPr>
            </a:lstStyle>
            <a:p>
              <a:pPr algn="l"/>
              <a:r>
                <a:rPr lang="en-US" altLang="zh-CN" sz="3600" dirty="0" smtClean="0">
                  <a:solidFill>
                    <a:srgbClr val="6FB5BC"/>
                  </a:solidFill>
                  <a:effectLst/>
                  <a:latin typeface="+mj-ea"/>
                  <a:ea typeface="+mj-ea"/>
                </a:rPr>
                <a:t>/</a:t>
              </a:r>
              <a:endParaRPr lang="zh-CN" altLang="en-US" sz="3600" dirty="0">
                <a:solidFill>
                  <a:srgbClr val="6FB5BC"/>
                </a:solidFill>
                <a:effectLst/>
                <a:latin typeface="+mj-ea"/>
                <a:ea typeface="+mj-ea"/>
              </a:endParaRPr>
            </a:p>
          </p:txBody>
        </p:sp>
      </p:grpSp>
      <p:grpSp>
        <p:nvGrpSpPr>
          <p:cNvPr id="46" name="logo"/>
          <p:cNvGrpSpPr/>
          <p:nvPr/>
        </p:nvGrpSpPr>
        <p:grpSpPr>
          <a:xfrm>
            <a:off x="370800" y="273600"/>
            <a:ext cx="1671232" cy="276999"/>
            <a:chOff x="470822" y="474272"/>
            <a:chExt cx="1671232" cy="276999"/>
          </a:xfrm>
        </p:grpSpPr>
        <p:sp>
          <p:nvSpPr>
            <p:cNvPr id="47" name="Freeform 41"/>
            <p:cNvSpPr>
              <a:spLocks noEditPoints="1" noChangeArrowheads="1"/>
            </p:cNvSpPr>
            <p:nvPr/>
          </p:nvSpPr>
          <p:spPr bwMode="auto">
            <a:xfrm>
              <a:off x="470822" y="507294"/>
              <a:ext cx="297304" cy="210955"/>
            </a:xfrm>
            <a:custGeom>
              <a:avLst/>
              <a:gdLst>
                <a:gd name="T0" fmla="*/ 2147483646 w 105"/>
                <a:gd name="T1" fmla="*/ 2147483646 h 78"/>
                <a:gd name="T2" fmla="*/ 2147483646 w 105"/>
                <a:gd name="T3" fmla="*/ 2147483646 h 78"/>
                <a:gd name="T4" fmla="*/ 2147483646 w 105"/>
                <a:gd name="T5" fmla="*/ 2147483646 h 78"/>
                <a:gd name="T6" fmla="*/ 2147483646 w 105"/>
                <a:gd name="T7" fmla="*/ 2147483646 h 78"/>
                <a:gd name="T8" fmla="*/ 2147483646 w 105"/>
                <a:gd name="T9" fmla="*/ 2147483646 h 78"/>
                <a:gd name="T10" fmla="*/ 2147483646 w 105"/>
                <a:gd name="T11" fmla="*/ 2147483646 h 78"/>
                <a:gd name="T12" fmla="*/ 2147483646 w 105"/>
                <a:gd name="T13" fmla="*/ 2147483646 h 78"/>
                <a:gd name="T14" fmla="*/ 2147483646 w 105"/>
                <a:gd name="T15" fmla="*/ 2147483646 h 78"/>
                <a:gd name="T16" fmla="*/ 2147483646 w 105"/>
                <a:gd name="T17" fmla="*/ 2147483646 h 78"/>
                <a:gd name="T18" fmla="*/ 2147483646 w 105"/>
                <a:gd name="T19" fmla="*/ 2147483646 h 78"/>
                <a:gd name="T20" fmla="*/ 2147483646 w 105"/>
                <a:gd name="T21" fmla="*/ 2147483646 h 78"/>
                <a:gd name="T22" fmla="*/ 2147483646 w 105"/>
                <a:gd name="T23" fmla="*/ 2147483646 h 78"/>
                <a:gd name="T24" fmla="*/ 2147483646 w 105"/>
                <a:gd name="T25" fmla="*/ 2147483646 h 78"/>
                <a:gd name="T26" fmla="*/ 2147483646 w 105"/>
                <a:gd name="T27" fmla="*/ 2147483646 h 78"/>
                <a:gd name="T28" fmla="*/ 2147483646 w 105"/>
                <a:gd name="T29" fmla="*/ 2147483646 h 78"/>
                <a:gd name="T30" fmla="*/ 2147483646 w 105"/>
                <a:gd name="T31" fmla="*/ 2147483646 h 78"/>
                <a:gd name="T32" fmla="*/ 2147483646 w 105"/>
                <a:gd name="T33" fmla="*/ 2147483646 h 78"/>
                <a:gd name="T34" fmla="*/ 2147483646 w 105"/>
                <a:gd name="T35" fmla="*/ 0 h 78"/>
                <a:gd name="T36" fmla="*/ 2147483646 w 105"/>
                <a:gd name="T37" fmla="*/ 2147483646 h 78"/>
                <a:gd name="T38" fmla="*/ 2147483646 w 105"/>
                <a:gd name="T39" fmla="*/ 2147483646 h 78"/>
                <a:gd name="T40" fmla="*/ 2147483646 w 105"/>
                <a:gd name="T41" fmla="*/ 2147483646 h 78"/>
                <a:gd name="T42" fmla="*/ 0 w 105"/>
                <a:gd name="T43" fmla="*/ 2147483646 h 78"/>
                <a:gd name="T44" fmla="*/ 0 w 105"/>
                <a:gd name="T45" fmla="*/ 2147483646 h 78"/>
                <a:gd name="T46" fmla="*/ 2147483646 w 105"/>
                <a:gd name="T47" fmla="*/ 2147483646 h 78"/>
                <a:gd name="T48" fmla="*/ 2147483646 w 105"/>
                <a:gd name="T49" fmla="*/ 2147483646 h 78"/>
                <a:gd name="T50" fmla="*/ 2147483646 w 105"/>
                <a:gd name="T51" fmla="*/ 2147483646 h 78"/>
                <a:gd name="T52" fmla="*/ 2147483646 w 105"/>
                <a:gd name="T53" fmla="*/ 2147483646 h 78"/>
                <a:gd name="T54" fmla="*/ 2147483646 w 105"/>
                <a:gd name="T55" fmla="*/ 2147483646 h 78"/>
                <a:gd name="T56" fmla="*/ 2147483646 w 105"/>
                <a:gd name="T57" fmla="*/ 2147483646 h 78"/>
                <a:gd name="T58" fmla="*/ 2147483646 w 105"/>
                <a:gd name="T59" fmla="*/ 2147483646 h 78"/>
                <a:gd name="T60" fmla="*/ 2147483646 w 105"/>
                <a:gd name="T61" fmla="*/ 2147483646 h 78"/>
                <a:gd name="T62" fmla="*/ 2147483646 w 105"/>
                <a:gd name="T63" fmla="*/ 2147483646 h 78"/>
                <a:gd name="T64" fmla="*/ 2147483646 w 105"/>
                <a:gd name="T65" fmla="*/ 2147483646 h 78"/>
                <a:gd name="T66" fmla="*/ 2147483646 w 105"/>
                <a:gd name="T67" fmla="*/ 2147483646 h 78"/>
                <a:gd name="T68" fmla="*/ 2147483646 w 105"/>
                <a:gd name="T69" fmla="*/ 2147483646 h 78"/>
                <a:gd name="T70" fmla="*/ 2147483646 w 105"/>
                <a:gd name="T71" fmla="*/ 2147483646 h 78"/>
                <a:gd name="T72" fmla="*/ 2147483646 w 105"/>
                <a:gd name="T73" fmla="*/ 2147483646 h 78"/>
                <a:gd name="T74" fmla="*/ 2147483646 w 105"/>
                <a:gd name="T75" fmla="*/ 0 h 78"/>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105"/>
                <a:gd name="T115" fmla="*/ 0 h 78"/>
                <a:gd name="T116" fmla="*/ 105 w 105"/>
                <a:gd name="T117" fmla="*/ 78 h 78"/>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105" h="78">
                  <a:moveTo>
                    <a:pt x="52" y="14"/>
                  </a:moveTo>
                  <a:cubicBezTo>
                    <a:pt x="70" y="14"/>
                    <a:pt x="84" y="29"/>
                    <a:pt x="84" y="46"/>
                  </a:cubicBezTo>
                  <a:cubicBezTo>
                    <a:pt x="84" y="47"/>
                    <a:pt x="84" y="49"/>
                    <a:pt x="84" y="50"/>
                  </a:cubicBezTo>
                  <a:cubicBezTo>
                    <a:pt x="80" y="51"/>
                    <a:pt x="76" y="53"/>
                    <a:pt x="72" y="54"/>
                  </a:cubicBezTo>
                  <a:cubicBezTo>
                    <a:pt x="68" y="55"/>
                    <a:pt x="65" y="55"/>
                    <a:pt x="61" y="55"/>
                  </a:cubicBezTo>
                  <a:cubicBezTo>
                    <a:pt x="60" y="54"/>
                    <a:pt x="58" y="52"/>
                    <a:pt x="56" y="52"/>
                  </a:cubicBezTo>
                  <a:cubicBezTo>
                    <a:pt x="49" y="52"/>
                    <a:pt x="49" y="52"/>
                    <a:pt x="49" y="52"/>
                  </a:cubicBezTo>
                  <a:cubicBezTo>
                    <a:pt x="46" y="52"/>
                    <a:pt x="43" y="55"/>
                    <a:pt x="43" y="58"/>
                  </a:cubicBezTo>
                  <a:cubicBezTo>
                    <a:pt x="43" y="58"/>
                    <a:pt x="43" y="58"/>
                    <a:pt x="43" y="58"/>
                  </a:cubicBezTo>
                  <a:cubicBezTo>
                    <a:pt x="43" y="61"/>
                    <a:pt x="46" y="64"/>
                    <a:pt x="49" y="64"/>
                  </a:cubicBezTo>
                  <a:cubicBezTo>
                    <a:pt x="56" y="64"/>
                    <a:pt x="56" y="64"/>
                    <a:pt x="56" y="64"/>
                  </a:cubicBezTo>
                  <a:cubicBezTo>
                    <a:pt x="58" y="64"/>
                    <a:pt x="60" y="62"/>
                    <a:pt x="61" y="60"/>
                  </a:cubicBezTo>
                  <a:cubicBezTo>
                    <a:pt x="65" y="60"/>
                    <a:pt x="69" y="59"/>
                    <a:pt x="73" y="59"/>
                  </a:cubicBezTo>
                  <a:cubicBezTo>
                    <a:pt x="76" y="58"/>
                    <a:pt x="79" y="57"/>
                    <a:pt x="82" y="56"/>
                  </a:cubicBezTo>
                  <a:cubicBezTo>
                    <a:pt x="78" y="69"/>
                    <a:pt x="66" y="78"/>
                    <a:pt x="52" y="78"/>
                  </a:cubicBezTo>
                  <a:cubicBezTo>
                    <a:pt x="34" y="78"/>
                    <a:pt x="20" y="64"/>
                    <a:pt x="20" y="46"/>
                  </a:cubicBezTo>
                  <a:cubicBezTo>
                    <a:pt x="20" y="29"/>
                    <a:pt x="34" y="14"/>
                    <a:pt x="52" y="14"/>
                  </a:cubicBezTo>
                  <a:close/>
                  <a:moveTo>
                    <a:pt x="52" y="0"/>
                  </a:moveTo>
                  <a:cubicBezTo>
                    <a:pt x="39" y="0"/>
                    <a:pt x="28" y="5"/>
                    <a:pt x="20" y="14"/>
                  </a:cubicBezTo>
                  <a:cubicBezTo>
                    <a:pt x="14" y="19"/>
                    <a:pt x="10" y="26"/>
                    <a:pt x="8" y="33"/>
                  </a:cubicBezTo>
                  <a:cubicBezTo>
                    <a:pt x="6" y="33"/>
                    <a:pt x="6" y="33"/>
                    <a:pt x="6" y="33"/>
                  </a:cubicBezTo>
                  <a:cubicBezTo>
                    <a:pt x="3" y="33"/>
                    <a:pt x="0" y="36"/>
                    <a:pt x="0" y="40"/>
                  </a:cubicBezTo>
                  <a:cubicBezTo>
                    <a:pt x="0" y="51"/>
                    <a:pt x="0" y="51"/>
                    <a:pt x="0" y="51"/>
                  </a:cubicBezTo>
                  <a:cubicBezTo>
                    <a:pt x="0" y="54"/>
                    <a:pt x="3" y="57"/>
                    <a:pt x="6" y="57"/>
                  </a:cubicBezTo>
                  <a:cubicBezTo>
                    <a:pt x="15" y="57"/>
                    <a:pt x="15" y="57"/>
                    <a:pt x="15" y="57"/>
                  </a:cubicBezTo>
                  <a:cubicBezTo>
                    <a:pt x="15" y="34"/>
                    <a:pt x="15" y="34"/>
                    <a:pt x="15" y="34"/>
                  </a:cubicBezTo>
                  <a:cubicBezTo>
                    <a:pt x="17" y="28"/>
                    <a:pt x="20" y="23"/>
                    <a:pt x="25" y="19"/>
                  </a:cubicBezTo>
                  <a:cubicBezTo>
                    <a:pt x="32" y="12"/>
                    <a:pt x="41" y="7"/>
                    <a:pt x="52" y="7"/>
                  </a:cubicBezTo>
                  <a:cubicBezTo>
                    <a:pt x="63" y="7"/>
                    <a:pt x="73" y="12"/>
                    <a:pt x="80" y="19"/>
                  </a:cubicBezTo>
                  <a:cubicBezTo>
                    <a:pt x="84" y="23"/>
                    <a:pt x="87" y="28"/>
                    <a:pt x="89" y="33"/>
                  </a:cubicBezTo>
                  <a:cubicBezTo>
                    <a:pt x="89" y="57"/>
                    <a:pt x="89" y="57"/>
                    <a:pt x="89" y="57"/>
                  </a:cubicBezTo>
                  <a:cubicBezTo>
                    <a:pt x="98" y="57"/>
                    <a:pt x="98" y="57"/>
                    <a:pt x="98" y="57"/>
                  </a:cubicBezTo>
                  <a:cubicBezTo>
                    <a:pt x="102" y="57"/>
                    <a:pt x="105" y="54"/>
                    <a:pt x="105" y="51"/>
                  </a:cubicBezTo>
                  <a:cubicBezTo>
                    <a:pt x="105" y="40"/>
                    <a:pt x="105" y="40"/>
                    <a:pt x="105" y="40"/>
                  </a:cubicBezTo>
                  <a:cubicBezTo>
                    <a:pt x="105" y="36"/>
                    <a:pt x="102" y="33"/>
                    <a:pt x="98" y="33"/>
                  </a:cubicBezTo>
                  <a:cubicBezTo>
                    <a:pt x="96" y="33"/>
                    <a:pt x="96" y="33"/>
                    <a:pt x="96" y="33"/>
                  </a:cubicBezTo>
                  <a:cubicBezTo>
                    <a:pt x="94" y="26"/>
                    <a:pt x="90" y="19"/>
                    <a:pt x="85" y="14"/>
                  </a:cubicBezTo>
                  <a:cubicBezTo>
                    <a:pt x="76" y="5"/>
                    <a:pt x="65" y="0"/>
                    <a:pt x="52" y="0"/>
                  </a:cubicBezTo>
                  <a:close/>
                </a:path>
              </a:pathLst>
            </a:custGeom>
            <a:solidFill>
              <a:srgbClr val="8A8A8A"/>
            </a:solidFill>
            <a:ln>
              <a:noFill/>
            </a:ln>
          </p:spPr>
          <p:txBody>
            <a:bodyPr/>
            <a:lstStyle/>
            <a:p>
              <a:endParaRPr lang="zh-CN" altLang="en-US"/>
            </a:p>
          </p:txBody>
        </p:sp>
        <p:sp>
          <p:nvSpPr>
            <p:cNvPr id="48" name="TextBox 12"/>
            <p:cNvSpPr>
              <a:spLocks noChangeArrowheads="1"/>
            </p:cNvSpPr>
            <p:nvPr/>
          </p:nvSpPr>
          <p:spPr bwMode="auto">
            <a:xfrm>
              <a:off x="499950" y="474272"/>
              <a:ext cx="164210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spcBef>
                  <a:spcPct val="0"/>
                </a:spcBef>
                <a:buNone/>
              </a:pPr>
              <a:r>
                <a:rPr lang="en-US" altLang="zh-CN" sz="1200" dirty="0" smtClean="0">
                  <a:solidFill>
                    <a:schemeClr val="bg1">
                      <a:lumMod val="50000"/>
                    </a:schemeClr>
                  </a:solidFill>
                  <a:latin typeface="方正兰亭粗黑_GBK" panose="02000000000000000000" pitchFamily="2" charset="-122"/>
                  <a:ea typeface="方正兰亭粗黑_GBK" panose="02000000000000000000" pitchFamily="2" charset="-122"/>
                  <a:sym typeface="时尚中黑简体" panose="01010104010101010101" pitchFamily="2" charset="-122"/>
                </a:rPr>
                <a:t>Y</a:t>
              </a:r>
              <a:r>
                <a:rPr lang="en-US" altLang="zh-CN" sz="1200" dirty="0" smtClean="0">
                  <a:solidFill>
                    <a:schemeClr val="bg1">
                      <a:lumMod val="75000"/>
                    </a:schemeClr>
                  </a:solidFill>
                  <a:latin typeface="方正兰亭粗黑_GBK" panose="02000000000000000000" pitchFamily="2" charset="-122"/>
                  <a:ea typeface="方正兰亭粗黑_GBK" panose="02000000000000000000" pitchFamily="2" charset="-122"/>
                  <a:sym typeface="时尚中黑简体" panose="01010104010101010101" pitchFamily="2" charset="-122"/>
                </a:rPr>
                <a:t>O</a:t>
              </a:r>
              <a:r>
                <a:rPr lang="en-US" altLang="zh-CN" sz="1200" dirty="0" smtClean="0">
                  <a:solidFill>
                    <a:schemeClr val="bg1">
                      <a:lumMod val="50000"/>
                    </a:schemeClr>
                  </a:solidFill>
                  <a:latin typeface="方正兰亭粗黑_GBK" panose="02000000000000000000" pitchFamily="2" charset="-122"/>
                  <a:ea typeface="方正兰亭粗黑_GBK" panose="02000000000000000000" pitchFamily="2" charset="-122"/>
                  <a:sym typeface="时尚中黑简体" panose="01010104010101010101" pitchFamily="2" charset="-122"/>
                </a:rPr>
                <a:t>U  L</a:t>
              </a:r>
              <a:r>
                <a:rPr lang="en-US" altLang="zh-CN" sz="1200" dirty="0" smtClean="0">
                  <a:solidFill>
                    <a:schemeClr val="bg1">
                      <a:lumMod val="75000"/>
                    </a:schemeClr>
                  </a:solidFill>
                  <a:latin typeface="方正兰亭粗黑_GBK" panose="02000000000000000000" pitchFamily="2" charset="-122"/>
                  <a:ea typeface="方正兰亭粗黑_GBK" panose="02000000000000000000" pitchFamily="2" charset="-122"/>
                  <a:sym typeface="时尚中黑简体" panose="01010104010101010101" pitchFamily="2" charset="-122"/>
                </a:rPr>
                <a:t>O</a:t>
              </a:r>
              <a:r>
                <a:rPr lang="en-US" altLang="zh-CN" sz="1200" dirty="0" smtClean="0">
                  <a:solidFill>
                    <a:schemeClr val="bg1">
                      <a:lumMod val="50000"/>
                    </a:schemeClr>
                  </a:solidFill>
                  <a:latin typeface="方正兰亭粗黑_GBK" panose="02000000000000000000" pitchFamily="2" charset="-122"/>
                  <a:ea typeface="方正兰亭粗黑_GBK" panose="02000000000000000000" pitchFamily="2" charset="-122"/>
                  <a:sym typeface="时尚中黑简体" panose="01010104010101010101" pitchFamily="2" charset="-122"/>
                </a:rPr>
                <a:t>G</a:t>
              </a:r>
              <a:r>
                <a:rPr lang="en-US" altLang="zh-CN" sz="1200" dirty="0" smtClean="0">
                  <a:solidFill>
                    <a:schemeClr val="bg1">
                      <a:lumMod val="75000"/>
                    </a:schemeClr>
                  </a:solidFill>
                  <a:latin typeface="方正兰亭粗黑_GBK" panose="02000000000000000000" pitchFamily="2" charset="-122"/>
                  <a:ea typeface="方正兰亭粗黑_GBK" panose="02000000000000000000" pitchFamily="2" charset="-122"/>
                  <a:sym typeface="时尚中黑简体" panose="01010104010101010101" pitchFamily="2" charset="-122"/>
                </a:rPr>
                <a:t>O</a:t>
              </a:r>
              <a:endParaRPr lang="en-US" altLang="zh-CN" sz="1800" dirty="0">
                <a:solidFill>
                  <a:schemeClr val="bg1">
                    <a:lumMod val="50000"/>
                  </a:schemeClr>
                </a:solidFill>
                <a:latin typeface="方正兰亭粗黑_GBK" panose="02000000000000000000" pitchFamily="2" charset="-122"/>
                <a:ea typeface="方正兰亭粗黑_GBK" panose="02000000000000000000" pitchFamily="2" charset="-122"/>
                <a:sym typeface="时尚中黑简体" panose="01010104010101010101" pitchFamily="2" charset="-122"/>
              </a:endParaRPr>
            </a:p>
          </p:txBody>
        </p:sp>
      </p:grpSp>
      <p:grpSp>
        <p:nvGrpSpPr>
          <p:cNvPr id="55" name="目录小"/>
          <p:cNvGrpSpPr>
            <a:grpSpLocks noChangeAspect="1"/>
          </p:cNvGrpSpPr>
          <p:nvPr/>
        </p:nvGrpSpPr>
        <p:grpSpPr>
          <a:xfrm>
            <a:off x="2556000" y="2448000"/>
            <a:ext cx="252000" cy="252000"/>
            <a:chOff x="4200317" y="3652059"/>
            <a:chExt cx="251156" cy="251156"/>
          </a:xfrm>
        </p:grpSpPr>
        <p:sp>
          <p:nvSpPr>
            <p:cNvPr id="56" name="椭圆 55"/>
            <p:cNvSpPr/>
            <p:nvPr/>
          </p:nvSpPr>
          <p:spPr bwMode="auto">
            <a:xfrm flipV="1">
              <a:off x="4200317" y="3652059"/>
              <a:ext cx="251156" cy="251156"/>
            </a:xfrm>
            <a:prstGeom prst="ellipse">
              <a:avLst/>
            </a:prstGeom>
            <a:solidFill>
              <a:schemeClr val="bg1">
                <a:lumMod val="85000"/>
                <a:alpha val="54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57" name="椭圆 56"/>
            <p:cNvSpPr/>
            <p:nvPr/>
          </p:nvSpPr>
          <p:spPr bwMode="auto">
            <a:xfrm flipV="1">
              <a:off x="4242433" y="3694175"/>
              <a:ext cx="166924" cy="166924"/>
            </a:xfrm>
            <a:prstGeom prst="ellipse">
              <a:avLst/>
            </a:prstGeom>
            <a:solidFill>
              <a:schemeClr val="tx1">
                <a:lumMod val="65000"/>
                <a:lumOff val="3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grpSp>
      <p:grpSp>
        <p:nvGrpSpPr>
          <p:cNvPr id="52" name="目录底大"/>
          <p:cNvGrpSpPr>
            <a:grpSpLocks noChangeAspect="1"/>
          </p:cNvGrpSpPr>
          <p:nvPr/>
        </p:nvGrpSpPr>
        <p:grpSpPr>
          <a:xfrm>
            <a:off x="1448823" y="1340823"/>
            <a:ext cx="2466354" cy="2466354"/>
            <a:chOff x="4200317" y="3652059"/>
            <a:chExt cx="251156" cy="251156"/>
          </a:xfrm>
        </p:grpSpPr>
        <p:sp>
          <p:nvSpPr>
            <p:cNvPr id="53" name="椭圆 52"/>
            <p:cNvSpPr/>
            <p:nvPr/>
          </p:nvSpPr>
          <p:spPr bwMode="auto">
            <a:xfrm flipV="1">
              <a:off x="4200317" y="3652059"/>
              <a:ext cx="251156" cy="251156"/>
            </a:xfrm>
            <a:prstGeom prst="ellipse">
              <a:avLst/>
            </a:prstGeom>
            <a:solidFill>
              <a:schemeClr val="bg1">
                <a:alpha val="54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54" name="椭圆 53"/>
            <p:cNvSpPr/>
            <p:nvPr/>
          </p:nvSpPr>
          <p:spPr bwMode="auto">
            <a:xfrm flipV="1">
              <a:off x="4242433" y="3694175"/>
              <a:ext cx="166924" cy="166924"/>
            </a:xfrm>
            <a:prstGeom prst="ellipse">
              <a:avLst/>
            </a:prstGeom>
            <a:solidFill>
              <a:schemeClr val="tx1">
                <a:lumMod val="75000"/>
                <a:lumOff val="2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grpSp>
      <p:sp>
        <p:nvSpPr>
          <p:cNvPr id="10" name="目录文字"/>
          <p:cNvSpPr txBox="1"/>
          <p:nvPr/>
        </p:nvSpPr>
        <p:spPr>
          <a:xfrm>
            <a:off x="2065488" y="2185593"/>
            <a:ext cx="1226927" cy="815608"/>
          </a:xfrm>
          <a:prstGeom prst="rect">
            <a:avLst/>
          </a:prstGeom>
          <a:noFill/>
          <a:ln>
            <a:noFill/>
          </a:ln>
          <a:effectLst>
            <a:outerShdw blurRad="800100" dist="50800" dir="16560000" sx="197000" sy="197000" algn="tl" rotWithShape="0">
              <a:prstClr val="black">
                <a:alpha val="0"/>
              </a:prstClr>
            </a:outerShdw>
          </a:effectLst>
        </p:spPr>
        <p:txBody>
          <a:bodyPr wrap="square">
            <a:spAutoFit/>
          </a:bodyPr>
          <a:lstStyle>
            <a:defPPr>
              <a:defRPr lang="zh-CN"/>
            </a:defPPr>
            <a:lvl1pPr eaLnBrk="1" hangingPunct="1">
              <a:buFont typeface="Arial" panose="020B0604020202020204" pitchFamily="34" charset="0"/>
              <a:buNone/>
              <a:defRPr sz="3600">
                <a:gradFill flip="none" rotWithShape="1">
                  <a:gsLst>
                    <a:gs pos="51000">
                      <a:schemeClr val="bg1"/>
                    </a:gs>
                    <a:gs pos="94495">
                      <a:schemeClr val="bg1">
                        <a:lumMod val="50000"/>
                      </a:schemeClr>
                    </a:gs>
                    <a:gs pos="58000">
                      <a:schemeClr val="accent3">
                        <a:lumMod val="75000"/>
                      </a:schemeClr>
                    </a:gs>
                    <a:gs pos="0">
                      <a:schemeClr val="bg1">
                        <a:lumMod val="85000"/>
                      </a:schemeClr>
                    </a:gs>
                  </a:gsLst>
                  <a:lin ang="2700000" scaled="1"/>
                  <a:tileRect/>
                </a:gradFill>
                <a:effectLst>
                  <a:outerShdw blurRad="50800" dist="76200" dir="6000000" sx="98000" sy="98000" algn="tl" rotWithShape="0">
                    <a:prstClr val="black">
                      <a:alpha val="23000"/>
                    </a:prstClr>
                  </a:outerShdw>
                </a:effectLst>
                <a:latin typeface="方正兰亭粗黑_GBK" panose="02000000000000000000" pitchFamily="2" charset="-122"/>
                <a:ea typeface="方正兰亭粗黑_GBK" panose="02000000000000000000" pitchFamily="2" charset="-122"/>
              </a:defRPr>
            </a:lvl1pPr>
            <a:lvl2pPr marL="742950" indent="-285750">
              <a:spcBef>
                <a:spcPct val="20000"/>
              </a:spcBef>
              <a:buFont typeface="Arial" panose="020B0604020202020204" pitchFamily="34" charset="0"/>
              <a:buChar char="–"/>
              <a:defRPr sz="2800">
                <a:latin typeface="Calibri" panose="020F0502020204030204" pitchFamily="34" charset="0"/>
              </a:defRPr>
            </a:lvl2pPr>
            <a:lvl3pPr marL="1143000" indent="-228600">
              <a:spcBef>
                <a:spcPct val="20000"/>
              </a:spcBef>
              <a:buFont typeface="Arial" panose="020B0604020202020204" pitchFamily="34" charset="0"/>
              <a:buChar char="•"/>
              <a:defRPr sz="2400">
                <a:latin typeface="Calibri" panose="020F0502020204030204" pitchFamily="34" charset="0"/>
              </a:defRPr>
            </a:lvl3pPr>
            <a:lvl4pPr marL="1600200" indent="-228600">
              <a:spcBef>
                <a:spcPct val="20000"/>
              </a:spcBef>
              <a:buFont typeface="Arial" panose="020B0604020202020204" pitchFamily="34" charset="0"/>
              <a:buChar char="–"/>
              <a:defRPr sz="2000">
                <a:latin typeface="Calibri" panose="020F0502020204030204" pitchFamily="34" charset="0"/>
              </a:defRPr>
            </a:lvl4pPr>
            <a:lvl5pPr marL="2057400" indent="-228600">
              <a:spcBef>
                <a:spcPct val="20000"/>
              </a:spcBef>
              <a:buFont typeface="Arial" panose="020B0604020202020204" pitchFamily="34" charset="0"/>
              <a:buChar char="»"/>
              <a:defRPr sz="2000">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9pPr>
          </a:lstStyle>
          <a:p>
            <a:pPr algn="ctr"/>
            <a:r>
              <a:rPr lang="zh-CN" altLang="en-US" dirty="0">
                <a:solidFill>
                  <a:schemeClr val="bg1"/>
                </a:solidFill>
                <a:effectLst>
                  <a:outerShdw blurRad="50800" dist="38100" dir="2700000" algn="tl" rotWithShape="0">
                    <a:prstClr val="black">
                      <a:alpha val="40000"/>
                    </a:prstClr>
                  </a:outerShdw>
                </a:effectLst>
              </a:rPr>
              <a:t>目 录</a:t>
            </a:r>
            <a:r>
              <a:rPr lang="en-US" altLang="zh-CN" sz="1100" dirty="0">
                <a:solidFill>
                  <a:schemeClr val="bg1"/>
                </a:solidFill>
                <a:effectLst>
                  <a:outerShdw blurRad="50800" dist="38100" dir="2700000" algn="tl" rotWithShape="0">
                    <a:prstClr val="black">
                      <a:alpha val="40000"/>
                    </a:prstClr>
                  </a:outerShdw>
                </a:effectLst>
                <a:latin typeface="方正兰亭黑_GBK" panose="02000000000000000000" pitchFamily="2" charset="-122"/>
                <a:ea typeface="方正兰亭黑_GBK" panose="02000000000000000000" pitchFamily="2" charset="-122"/>
              </a:rPr>
              <a:t>CATALOG</a:t>
            </a:r>
            <a:endParaRPr lang="zh-CN" altLang="en-US" sz="1100" dirty="0">
              <a:solidFill>
                <a:schemeClr val="bg1"/>
              </a:solidFill>
              <a:effectLst>
                <a:outerShdw blurRad="50800" dist="38100" dir="2700000" algn="tl" rotWithShape="0">
                  <a:prstClr val="black">
                    <a:alpha val="40000"/>
                  </a:prstClr>
                </a:outerShdw>
              </a:effectLst>
              <a:latin typeface="方正兰亭黑_GBK" panose="02000000000000000000" pitchFamily="2" charset="-122"/>
              <a:ea typeface="方正兰亭黑_GBK" panose="020000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Line 6"/>
          <p:cNvSpPr>
            <a:spLocks noChangeShapeType="1"/>
          </p:cNvSpPr>
          <p:nvPr/>
        </p:nvSpPr>
        <p:spPr bwMode="auto">
          <a:xfrm>
            <a:off x="2839947" y="2459841"/>
            <a:ext cx="657238" cy="2250"/>
          </a:xfrm>
          <a:prstGeom prst="line">
            <a:avLst/>
          </a:prstGeom>
          <a:noFill/>
          <a:ln w="9525">
            <a:solidFill>
              <a:srgbClr val="6FB5BC"/>
            </a:solidFill>
            <a:rou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 name="Oval 7"/>
          <p:cNvSpPr>
            <a:spLocks noChangeArrowheads="1"/>
          </p:cNvSpPr>
          <p:nvPr/>
        </p:nvSpPr>
        <p:spPr bwMode="auto">
          <a:xfrm>
            <a:off x="4476287" y="1100349"/>
            <a:ext cx="1253704" cy="1264957"/>
          </a:xfrm>
          <a:prstGeom prst="ellipse">
            <a:avLst/>
          </a:prstGeom>
          <a:noFill/>
          <a:ln w="19050">
            <a:solidFill>
              <a:srgbClr val="6FB5BC"/>
            </a:solidFill>
            <a:prstDash val="sysDot"/>
            <a:round/>
          </a:ln>
          <a:effectLst/>
        </p:spPr>
        <p:txBody>
          <a:bodyPr wrap="none" lIns="86398" tIns="43199" rIns="86398" bIns="43199" anchor="ctr"/>
          <a:lstStyle>
            <a:lvl1pPr defTabSz="904875" eaLnBrk="0" hangingPunct="0">
              <a:defRPr sz="900">
                <a:solidFill>
                  <a:schemeClr val="tx1"/>
                </a:solidFill>
                <a:latin typeface="Arial" panose="020B0604020202020204" pitchFamily="34" charset="0"/>
                <a:ea typeface="宋体" panose="02010600030101010101" pitchFamily="2" charset="-122"/>
              </a:defRPr>
            </a:lvl1pPr>
            <a:lvl2pPr marL="742950" indent="-285750" defTabSz="904875" eaLnBrk="0" hangingPunct="0">
              <a:defRPr sz="900">
                <a:solidFill>
                  <a:schemeClr val="tx1"/>
                </a:solidFill>
                <a:latin typeface="Arial" panose="020B0604020202020204" pitchFamily="34" charset="0"/>
                <a:ea typeface="宋体" panose="02010600030101010101" pitchFamily="2" charset="-122"/>
              </a:defRPr>
            </a:lvl2pPr>
            <a:lvl3pPr marL="1143000" indent="-228600" defTabSz="904875" eaLnBrk="0" hangingPunct="0">
              <a:defRPr sz="900">
                <a:solidFill>
                  <a:schemeClr val="tx1"/>
                </a:solidFill>
                <a:latin typeface="Arial" panose="020B0604020202020204" pitchFamily="34" charset="0"/>
                <a:ea typeface="宋体" panose="02010600030101010101" pitchFamily="2" charset="-122"/>
              </a:defRPr>
            </a:lvl3pPr>
            <a:lvl4pPr marL="1600200" indent="-228600" defTabSz="904875" eaLnBrk="0" hangingPunct="0">
              <a:defRPr sz="900">
                <a:solidFill>
                  <a:schemeClr val="tx1"/>
                </a:solidFill>
                <a:latin typeface="Arial" panose="020B0604020202020204" pitchFamily="34" charset="0"/>
                <a:ea typeface="宋体" panose="02010600030101010101" pitchFamily="2" charset="-122"/>
              </a:defRPr>
            </a:lvl4pPr>
            <a:lvl5pPr marL="2057400" indent="-228600" defTabSz="904875" eaLnBrk="0" hangingPunct="0">
              <a:defRPr sz="900">
                <a:solidFill>
                  <a:schemeClr val="tx1"/>
                </a:solidFill>
                <a:latin typeface="Arial" panose="020B0604020202020204" pitchFamily="34" charset="0"/>
                <a:ea typeface="宋体" panose="02010600030101010101" pitchFamily="2" charset="-122"/>
              </a:defRPr>
            </a:lvl5pPr>
            <a:lvl6pPr marL="2514600" indent="-228600" defTabSz="904875" eaLnBrk="0" fontAlgn="base" hangingPunct="0">
              <a:spcBef>
                <a:spcPct val="0"/>
              </a:spcBef>
              <a:spcAft>
                <a:spcPct val="0"/>
              </a:spcAft>
              <a:buFont typeface="Arial" panose="020B0604020202020204" pitchFamily="34" charset="0"/>
              <a:defRPr sz="900">
                <a:solidFill>
                  <a:schemeClr val="tx1"/>
                </a:solidFill>
                <a:latin typeface="Arial" panose="020B0604020202020204" pitchFamily="34" charset="0"/>
                <a:ea typeface="宋体" panose="02010600030101010101" pitchFamily="2" charset="-122"/>
              </a:defRPr>
            </a:lvl6pPr>
            <a:lvl7pPr marL="2971800" indent="-228600" defTabSz="904875" eaLnBrk="0" fontAlgn="base" hangingPunct="0">
              <a:spcBef>
                <a:spcPct val="0"/>
              </a:spcBef>
              <a:spcAft>
                <a:spcPct val="0"/>
              </a:spcAft>
              <a:buFont typeface="Arial" panose="020B0604020202020204" pitchFamily="34" charset="0"/>
              <a:defRPr sz="900">
                <a:solidFill>
                  <a:schemeClr val="tx1"/>
                </a:solidFill>
                <a:latin typeface="Arial" panose="020B0604020202020204" pitchFamily="34" charset="0"/>
                <a:ea typeface="宋体" panose="02010600030101010101" pitchFamily="2" charset="-122"/>
              </a:defRPr>
            </a:lvl7pPr>
            <a:lvl8pPr marL="3429000" indent="-228600" defTabSz="904875" eaLnBrk="0" fontAlgn="base" hangingPunct="0">
              <a:spcBef>
                <a:spcPct val="0"/>
              </a:spcBef>
              <a:spcAft>
                <a:spcPct val="0"/>
              </a:spcAft>
              <a:buFont typeface="Arial" panose="020B0604020202020204" pitchFamily="34" charset="0"/>
              <a:defRPr sz="900">
                <a:solidFill>
                  <a:schemeClr val="tx1"/>
                </a:solidFill>
                <a:latin typeface="Arial" panose="020B0604020202020204" pitchFamily="34" charset="0"/>
                <a:ea typeface="宋体" panose="02010600030101010101" pitchFamily="2" charset="-122"/>
              </a:defRPr>
            </a:lvl8pPr>
            <a:lvl9pPr marL="3886200" indent="-228600" defTabSz="904875" eaLnBrk="0" fontAlgn="base" hangingPunct="0">
              <a:spcBef>
                <a:spcPct val="0"/>
              </a:spcBef>
              <a:spcAft>
                <a:spcPct val="0"/>
              </a:spcAft>
              <a:buFont typeface="Arial" panose="020B0604020202020204" pitchFamily="34" charset="0"/>
              <a:defRPr sz="900">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800" b="1" dirty="0">
                <a:solidFill>
                  <a:srgbClr val="9BC742"/>
                </a:solidFill>
                <a:latin typeface="微软雅黑" panose="020B0503020204020204" pitchFamily="34" charset="-122"/>
                <a:ea typeface="微软雅黑" panose="020B0503020204020204" pitchFamily="34" charset="-122"/>
              </a:rPr>
              <a:t>添加文字</a:t>
            </a:r>
            <a:endParaRPr lang="zh-CN" altLang="en-US" sz="1800" b="1" dirty="0">
              <a:solidFill>
                <a:srgbClr val="9BC742"/>
              </a:solidFill>
              <a:latin typeface="微软雅黑" panose="020B0503020204020204" pitchFamily="34" charset="-122"/>
              <a:ea typeface="微软雅黑" panose="020B0503020204020204" pitchFamily="34" charset="-122"/>
            </a:endParaRPr>
          </a:p>
        </p:txBody>
      </p:sp>
      <p:sp>
        <p:nvSpPr>
          <p:cNvPr id="6" name="Oval 8"/>
          <p:cNvSpPr>
            <a:spLocks noChangeArrowheads="1"/>
          </p:cNvSpPr>
          <p:nvPr/>
        </p:nvSpPr>
        <p:spPr bwMode="auto">
          <a:xfrm>
            <a:off x="3337376" y="1158870"/>
            <a:ext cx="1082642" cy="1035374"/>
          </a:xfrm>
          <a:prstGeom prst="ellipse">
            <a:avLst/>
          </a:prstGeom>
          <a:noFill/>
          <a:ln w="19050">
            <a:solidFill>
              <a:srgbClr val="6FB5BC"/>
            </a:solidFill>
            <a:prstDash val="sysDot"/>
            <a:round/>
          </a:ln>
          <a:effectLst/>
        </p:spPr>
        <p:txBody>
          <a:bodyPr wrap="none" lIns="86398" tIns="43199" rIns="86398" bIns="43199" anchor="ctr"/>
          <a:lstStyle>
            <a:lvl1pPr defTabSz="904875" eaLnBrk="0" hangingPunct="0">
              <a:defRPr sz="900">
                <a:solidFill>
                  <a:schemeClr val="tx1"/>
                </a:solidFill>
                <a:latin typeface="Arial" panose="020B0604020202020204" pitchFamily="34" charset="0"/>
                <a:ea typeface="宋体" panose="02010600030101010101" pitchFamily="2" charset="-122"/>
              </a:defRPr>
            </a:lvl1pPr>
            <a:lvl2pPr marL="742950" indent="-285750" defTabSz="904875" eaLnBrk="0" hangingPunct="0">
              <a:defRPr sz="900">
                <a:solidFill>
                  <a:schemeClr val="tx1"/>
                </a:solidFill>
                <a:latin typeface="Arial" panose="020B0604020202020204" pitchFamily="34" charset="0"/>
                <a:ea typeface="宋体" panose="02010600030101010101" pitchFamily="2" charset="-122"/>
              </a:defRPr>
            </a:lvl2pPr>
            <a:lvl3pPr marL="1143000" indent="-228600" defTabSz="904875" eaLnBrk="0" hangingPunct="0">
              <a:defRPr sz="900">
                <a:solidFill>
                  <a:schemeClr val="tx1"/>
                </a:solidFill>
                <a:latin typeface="Arial" panose="020B0604020202020204" pitchFamily="34" charset="0"/>
                <a:ea typeface="宋体" panose="02010600030101010101" pitchFamily="2" charset="-122"/>
              </a:defRPr>
            </a:lvl3pPr>
            <a:lvl4pPr marL="1600200" indent="-228600" defTabSz="904875" eaLnBrk="0" hangingPunct="0">
              <a:defRPr sz="900">
                <a:solidFill>
                  <a:schemeClr val="tx1"/>
                </a:solidFill>
                <a:latin typeface="Arial" panose="020B0604020202020204" pitchFamily="34" charset="0"/>
                <a:ea typeface="宋体" panose="02010600030101010101" pitchFamily="2" charset="-122"/>
              </a:defRPr>
            </a:lvl4pPr>
            <a:lvl5pPr marL="2057400" indent="-228600" defTabSz="904875" eaLnBrk="0" hangingPunct="0">
              <a:defRPr sz="900">
                <a:solidFill>
                  <a:schemeClr val="tx1"/>
                </a:solidFill>
                <a:latin typeface="Arial" panose="020B0604020202020204" pitchFamily="34" charset="0"/>
                <a:ea typeface="宋体" panose="02010600030101010101" pitchFamily="2" charset="-122"/>
              </a:defRPr>
            </a:lvl5pPr>
            <a:lvl6pPr marL="2514600" indent="-228600" defTabSz="904875" eaLnBrk="0" fontAlgn="base" hangingPunct="0">
              <a:spcBef>
                <a:spcPct val="0"/>
              </a:spcBef>
              <a:spcAft>
                <a:spcPct val="0"/>
              </a:spcAft>
              <a:buFont typeface="Arial" panose="020B0604020202020204" pitchFamily="34" charset="0"/>
              <a:defRPr sz="900">
                <a:solidFill>
                  <a:schemeClr val="tx1"/>
                </a:solidFill>
                <a:latin typeface="Arial" panose="020B0604020202020204" pitchFamily="34" charset="0"/>
                <a:ea typeface="宋体" panose="02010600030101010101" pitchFamily="2" charset="-122"/>
              </a:defRPr>
            </a:lvl6pPr>
            <a:lvl7pPr marL="2971800" indent="-228600" defTabSz="904875" eaLnBrk="0" fontAlgn="base" hangingPunct="0">
              <a:spcBef>
                <a:spcPct val="0"/>
              </a:spcBef>
              <a:spcAft>
                <a:spcPct val="0"/>
              </a:spcAft>
              <a:buFont typeface="Arial" panose="020B0604020202020204" pitchFamily="34" charset="0"/>
              <a:defRPr sz="900">
                <a:solidFill>
                  <a:schemeClr val="tx1"/>
                </a:solidFill>
                <a:latin typeface="Arial" panose="020B0604020202020204" pitchFamily="34" charset="0"/>
                <a:ea typeface="宋体" panose="02010600030101010101" pitchFamily="2" charset="-122"/>
              </a:defRPr>
            </a:lvl7pPr>
            <a:lvl8pPr marL="3429000" indent="-228600" defTabSz="904875" eaLnBrk="0" fontAlgn="base" hangingPunct="0">
              <a:spcBef>
                <a:spcPct val="0"/>
              </a:spcBef>
              <a:spcAft>
                <a:spcPct val="0"/>
              </a:spcAft>
              <a:buFont typeface="Arial" panose="020B0604020202020204" pitchFamily="34" charset="0"/>
              <a:defRPr sz="900">
                <a:solidFill>
                  <a:schemeClr val="tx1"/>
                </a:solidFill>
                <a:latin typeface="Arial" panose="020B0604020202020204" pitchFamily="34" charset="0"/>
                <a:ea typeface="宋体" panose="02010600030101010101" pitchFamily="2" charset="-122"/>
              </a:defRPr>
            </a:lvl8pPr>
            <a:lvl9pPr marL="3886200" indent="-228600" defTabSz="904875" eaLnBrk="0" fontAlgn="base" hangingPunct="0">
              <a:spcBef>
                <a:spcPct val="0"/>
              </a:spcBef>
              <a:spcAft>
                <a:spcPct val="0"/>
              </a:spcAft>
              <a:buFont typeface="Arial" panose="020B0604020202020204" pitchFamily="34" charset="0"/>
              <a:defRPr sz="900">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100" b="1" dirty="0">
                <a:solidFill>
                  <a:srgbClr val="9BC742"/>
                </a:solidFill>
                <a:latin typeface="微软雅黑" panose="020B0503020204020204" pitchFamily="34" charset="-122"/>
                <a:ea typeface="微软雅黑" panose="020B0503020204020204" pitchFamily="34" charset="-122"/>
              </a:rPr>
              <a:t>添加文字</a:t>
            </a:r>
            <a:endParaRPr lang="zh-CN" altLang="en-US" sz="1100" b="1" dirty="0">
              <a:solidFill>
                <a:srgbClr val="9BC742"/>
              </a:solidFill>
              <a:latin typeface="微软雅黑" panose="020B0503020204020204" pitchFamily="34" charset="-122"/>
              <a:ea typeface="微软雅黑" panose="020B0503020204020204" pitchFamily="34" charset="-122"/>
            </a:endParaRPr>
          </a:p>
        </p:txBody>
      </p:sp>
      <p:sp>
        <p:nvSpPr>
          <p:cNvPr id="7" name="Oval 9"/>
          <p:cNvSpPr>
            <a:spLocks noChangeArrowheads="1"/>
          </p:cNvSpPr>
          <p:nvPr/>
        </p:nvSpPr>
        <p:spPr bwMode="auto">
          <a:xfrm>
            <a:off x="3679499" y="1962410"/>
            <a:ext cx="1138912" cy="1150167"/>
          </a:xfrm>
          <a:prstGeom prst="ellipse">
            <a:avLst/>
          </a:prstGeom>
          <a:noFill/>
          <a:ln w="19050">
            <a:solidFill>
              <a:srgbClr val="6FB5BC"/>
            </a:solidFill>
            <a:prstDash val="sysDot"/>
            <a:round/>
          </a:ln>
          <a:effectLst/>
        </p:spPr>
        <p:txBody>
          <a:bodyPr wrap="none" lIns="86398" tIns="43199" rIns="86398" bIns="43199" anchor="ctr"/>
          <a:lstStyle>
            <a:lvl1pPr defTabSz="904875" eaLnBrk="0" hangingPunct="0">
              <a:defRPr sz="900">
                <a:solidFill>
                  <a:schemeClr val="tx1"/>
                </a:solidFill>
                <a:latin typeface="Arial" panose="020B0604020202020204" pitchFamily="34" charset="0"/>
                <a:ea typeface="宋体" panose="02010600030101010101" pitchFamily="2" charset="-122"/>
              </a:defRPr>
            </a:lvl1pPr>
            <a:lvl2pPr marL="742950" indent="-285750" defTabSz="904875" eaLnBrk="0" hangingPunct="0">
              <a:defRPr sz="900">
                <a:solidFill>
                  <a:schemeClr val="tx1"/>
                </a:solidFill>
                <a:latin typeface="Arial" panose="020B0604020202020204" pitchFamily="34" charset="0"/>
                <a:ea typeface="宋体" panose="02010600030101010101" pitchFamily="2" charset="-122"/>
              </a:defRPr>
            </a:lvl2pPr>
            <a:lvl3pPr marL="1143000" indent="-228600" defTabSz="904875" eaLnBrk="0" hangingPunct="0">
              <a:defRPr sz="900">
                <a:solidFill>
                  <a:schemeClr val="tx1"/>
                </a:solidFill>
                <a:latin typeface="Arial" panose="020B0604020202020204" pitchFamily="34" charset="0"/>
                <a:ea typeface="宋体" panose="02010600030101010101" pitchFamily="2" charset="-122"/>
              </a:defRPr>
            </a:lvl3pPr>
            <a:lvl4pPr marL="1600200" indent="-228600" defTabSz="904875" eaLnBrk="0" hangingPunct="0">
              <a:defRPr sz="900">
                <a:solidFill>
                  <a:schemeClr val="tx1"/>
                </a:solidFill>
                <a:latin typeface="Arial" panose="020B0604020202020204" pitchFamily="34" charset="0"/>
                <a:ea typeface="宋体" panose="02010600030101010101" pitchFamily="2" charset="-122"/>
              </a:defRPr>
            </a:lvl4pPr>
            <a:lvl5pPr marL="2057400" indent="-228600" defTabSz="904875" eaLnBrk="0" hangingPunct="0">
              <a:defRPr sz="900">
                <a:solidFill>
                  <a:schemeClr val="tx1"/>
                </a:solidFill>
                <a:latin typeface="Arial" panose="020B0604020202020204" pitchFamily="34" charset="0"/>
                <a:ea typeface="宋体" panose="02010600030101010101" pitchFamily="2" charset="-122"/>
              </a:defRPr>
            </a:lvl5pPr>
            <a:lvl6pPr marL="2514600" indent="-228600" defTabSz="904875" eaLnBrk="0" fontAlgn="base" hangingPunct="0">
              <a:spcBef>
                <a:spcPct val="0"/>
              </a:spcBef>
              <a:spcAft>
                <a:spcPct val="0"/>
              </a:spcAft>
              <a:buFont typeface="Arial" panose="020B0604020202020204" pitchFamily="34" charset="0"/>
              <a:defRPr sz="900">
                <a:solidFill>
                  <a:schemeClr val="tx1"/>
                </a:solidFill>
                <a:latin typeface="Arial" panose="020B0604020202020204" pitchFamily="34" charset="0"/>
                <a:ea typeface="宋体" panose="02010600030101010101" pitchFamily="2" charset="-122"/>
              </a:defRPr>
            </a:lvl6pPr>
            <a:lvl7pPr marL="2971800" indent="-228600" defTabSz="904875" eaLnBrk="0" fontAlgn="base" hangingPunct="0">
              <a:spcBef>
                <a:spcPct val="0"/>
              </a:spcBef>
              <a:spcAft>
                <a:spcPct val="0"/>
              </a:spcAft>
              <a:buFont typeface="Arial" panose="020B0604020202020204" pitchFamily="34" charset="0"/>
              <a:defRPr sz="900">
                <a:solidFill>
                  <a:schemeClr val="tx1"/>
                </a:solidFill>
                <a:latin typeface="Arial" panose="020B0604020202020204" pitchFamily="34" charset="0"/>
                <a:ea typeface="宋体" panose="02010600030101010101" pitchFamily="2" charset="-122"/>
              </a:defRPr>
            </a:lvl7pPr>
            <a:lvl8pPr marL="3429000" indent="-228600" defTabSz="904875" eaLnBrk="0" fontAlgn="base" hangingPunct="0">
              <a:spcBef>
                <a:spcPct val="0"/>
              </a:spcBef>
              <a:spcAft>
                <a:spcPct val="0"/>
              </a:spcAft>
              <a:buFont typeface="Arial" panose="020B0604020202020204" pitchFamily="34" charset="0"/>
              <a:defRPr sz="900">
                <a:solidFill>
                  <a:schemeClr val="tx1"/>
                </a:solidFill>
                <a:latin typeface="Arial" panose="020B0604020202020204" pitchFamily="34" charset="0"/>
                <a:ea typeface="宋体" panose="02010600030101010101" pitchFamily="2" charset="-122"/>
              </a:defRPr>
            </a:lvl8pPr>
            <a:lvl9pPr marL="3886200" indent="-228600" defTabSz="904875" eaLnBrk="0" fontAlgn="base" hangingPunct="0">
              <a:spcBef>
                <a:spcPct val="0"/>
              </a:spcBef>
              <a:spcAft>
                <a:spcPct val="0"/>
              </a:spcAft>
              <a:buFont typeface="Arial" panose="020B0604020202020204" pitchFamily="34" charset="0"/>
              <a:defRPr sz="900">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050" b="1" dirty="0">
                <a:solidFill>
                  <a:srgbClr val="9BC742"/>
                </a:solidFill>
                <a:latin typeface="微软雅黑" panose="020B0503020204020204" pitchFamily="34" charset="-122"/>
                <a:ea typeface="微软雅黑" panose="020B0503020204020204" pitchFamily="34" charset="-122"/>
              </a:rPr>
              <a:t>添加文字</a:t>
            </a:r>
            <a:endParaRPr lang="zh-CN" altLang="en-US" sz="1050" b="1" dirty="0">
              <a:solidFill>
                <a:srgbClr val="9BC742"/>
              </a:solidFill>
              <a:latin typeface="微软雅黑" panose="020B0503020204020204" pitchFamily="34" charset="-122"/>
              <a:ea typeface="微软雅黑" panose="020B0503020204020204" pitchFamily="34" charset="-122"/>
            </a:endParaRPr>
          </a:p>
        </p:txBody>
      </p:sp>
      <p:sp>
        <p:nvSpPr>
          <p:cNvPr id="8" name="Oval 10"/>
          <p:cNvSpPr>
            <a:spLocks noChangeArrowheads="1"/>
          </p:cNvSpPr>
          <p:nvPr/>
        </p:nvSpPr>
        <p:spPr bwMode="auto">
          <a:xfrm>
            <a:off x="4420018" y="2882994"/>
            <a:ext cx="1253703" cy="1264957"/>
          </a:xfrm>
          <a:prstGeom prst="ellipse">
            <a:avLst/>
          </a:prstGeom>
          <a:noFill/>
          <a:ln w="19050">
            <a:solidFill>
              <a:srgbClr val="6FB5BC"/>
            </a:solidFill>
            <a:prstDash val="sysDot"/>
            <a:round/>
          </a:ln>
          <a:effectLst/>
        </p:spPr>
        <p:txBody>
          <a:bodyPr wrap="none" lIns="86398" tIns="43199" rIns="86398" bIns="43199" anchor="ctr"/>
          <a:lstStyle>
            <a:lvl1pPr defTabSz="904875" eaLnBrk="0" hangingPunct="0">
              <a:defRPr sz="900">
                <a:solidFill>
                  <a:schemeClr val="tx1"/>
                </a:solidFill>
                <a:latin typeface="Arial" panose="020B0604020202020204" pitchFamily="34" charset="0"/>
                <a:ea typeface="宋体" panose="02010600030101010101" pitchFamily="2" charset="-122"/>
              </a:defRPr>
            </a:lvl1pPr>
            <a:lvl2pPr marL="742950" indent="-285750" defTabSz="904875" eaLnBrk="0" hangingPunct="0">
              <a:defRPr sz="900">
                <a:solidFill>
                  <a:schemeClr val="tx1"/>
                </a:solidFill>
                <a:latin typeface="Arial" panose="020B0604020202020204" pitchFamily="34" charset="0"/>
                <a:ea typeface="宋体" panose="02010600030101010101" pitchFamily="2" charset="-122"/>
              </a:defRPr>
            </a:lvl2pPr>
            <a:lvl3pPr marL="1143000" indent="-228600" defTabSz="904875" eaLnBrk="0" hangingPunct="0">
              <a:defRPr sz="900">
                <a:solidFill>
                  <a:schemeClr val="tx1"/>
                </a:solidFill>
                <a:latin typeface="Arial" panose="020B0604020202020204" pitchFamily="34" charset="0"/>
                <a:ea typeface="宋体" panose="02010600030101010101" pitchFamily="2" charset="-122"/>
              </a:defRPr>
            </a:lvl3pPr>
            <a:lvl4pPr marL="1600200" indent="-228600" defTabSz="904875" eaLnBrk="0" hangingPunct="0">
              <a:defRPr sz="900">
                <a:solidFill>
                  <a:schemeClr val="tx1"/>
                </a:solidFill>
                <a:latin typeface="Arial" panose="020B0604020202020204" pitchFamily="34" charset="0"/>
                <a:ea typeface="宋体" panose="02010600030101010101" pitchFamily="2" charset="-122"/>
              </a:defRPr>
            </a:lvl4pPr>
            <a:lvl5pPr marL="2057400" indent="-228600" defTabSz="904875" eaLnBrk="0" hangingPunct="0">
              <a:defRPr sz="900">
                <a:solidFill>
                  <a:schemeClr val="tx1"/>
                </a:solidFill>
                <a:latin typeface="Arial" panose="020B0604020202020204" pitchFamily="34" charset="0"/>
                <a:ea typeface="宋体" panose="02010600030101010101" pitchFamily="2" charset="-122"/>
              </a:defRPr>
            </a:lvl5pPr>
            <a:lvl6pPr marL="2514600" indent="-228600" defTabSz="904875" eaLnBrk="0" fontAlgn="base" hangingPunct="0">
              <a:spcBef>
                <a:spcPct val="0"/>
              </a:spcBef>
              <a:spcAft>
                <a:spcPct val="0"/>
              </a:spcAft>
              <a:buFont typeface="Arial" panose="020B0604020202020204" pitchFamily="34" charset="0"/>
              <a:defRPr sz="900">
                <a:solidFill>
                  <a:schemeClr val="tx1"/>
                </a:solidFill>
                <a:latin typeface="Arial" panose="020B0604020202020204" pitchFamily="34" charset="0"/>
                <a:ea typeface="宋体" panose="02010600030101010101" pitchFamily="2" charset="-122"/>
              </a:defRPr>
            </a:lvl6pPr>
            <a:lvl7pPr marL="2971800" indent="-228600" defTabSz="904875" eaLnBrk="0" fontAlgn="base" hangingPunct="0">
              <a:spcBef>
                <a:spcPct val="0"/>
              </a:spcBef>
              <a:spcAft>
                <a:spcPct val="0"/>
              </a:spcAft>
              <a:buFont typeface="Arial" panose="020B0604020202020204" pitchFamily="34" charset="0"/>
              <a:defRPr sz="900">
                <a:solidFill>
                  <a:schemeClr val="tx1"/>
                </a:solidFill>
                <a:latin typeface="Arial" panose="020B0604020202020204" pitchFamily="34" charset="0"/>
                <a:ea typeface="宋体" panose="02010600030101010101" pitchFamily="2" charset="-122"/>
              </a:defRPr>
            </a:lvl7pPr>
            <a:lvl8pPr marL="3429000" indent="-228600" defTabSz="904875" eaLnBrk="0" fontAlgn="base" hangingPunct="0">
              <a:spcBef>
                <a:spcPct val="0"/>
              </a:spcBef>
              <a:spcAft>
                <a:spcPct val="0"/>
              </a:spcAft>
              <a:buFont typeface="Arial" panose="020B0604020202020204" pitchFamily="34" charset="0"/>
              <a:defRPr sz="900">
                <a:solidFill>
                  <a:schemeClr val="tx1"/>
                </a:solidFill>
                <a:latin typeface="Arial" panose="020B0604020202020204" pitchFamily="34" charset="0"/>
                <a:ea typeface="宋体" panose="02010600030101010101" pitchFamily="2" charset="-122"/>
              </a:defRPr>
            </a:lvl8pPr>
            <a:lvl9pPr marL="3886200" indent="-228600" defTabSz="904875" eaLnBrk="0" fontAlgn="base" hangingPunct="0">
              <a:spcBef>
                <a:spcPct val="0"/>
              </a:spcBef>
              <a:spcAft>
                <a:spcPct val="0"/>
              </a:spcAft>
              <a:buFont typeface="Arial" panose="020B0604020202020204" pitchFamily="34" charset="0"/>
              <a:defRPr sz="900">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200" b="1" dirty="0">
                <a:solidFill>
                  <a:srgbClr val="9BC742"/>
                </a:solidFill>
                <a:latin typeface="微软雅黑" panose="020B0503020204020204" pitchFamily="34" charset="-122"/>
                <a:ea typeface="微软雅黑" panose="020B0503020204020204" pitchFamily="34" charset="-122"/>
              </a:rPr>
              <a:t>添加文字</a:t>
            </a:r>
            <a:endParaRPr lang="zh-CN" altLang="en-US" sz="1200" b="1" dirty="0">
              <a:solidFill>
                <a:srgbClr val="9BC742"/>
              </a:solidFill>
              <a:latin typeface="微软雅黑" panose="020B0503020204020204" pitchFamily="34" charset="-122"/>
              <a:ea typeface="微软雅黑" panose="020B0503020204020204" pitchFamily="34" charset="-122"/>
            </a:endParaRPr>
          </a:p>
        </p:txBody>
      </p:sp>
      <p:sp>
        <p:nvSpPr>
          <p:cNvPr id="9" name="Oval 11"/>
          <p:cNvSpPr>
            <a:spLocks noChangeArrowheads="1"/>
          </p:cNvSpPr>
          <p:nvPr/>
        </p:nvSpPr>
        <p:spPr bwMode="auto">
          <a:xfrm>
            <a:off x="3566959" y="3573993"/>
            <a:ext cx="1138912" cy="1147915"/>
          </a:xfrm>
          <a:prstGeom prst="ellipse">
            <a:avLst/>
          </a:prstGeom>
          <a:noFill/>
          <a:ln w="19050">
            <a:solidFill>
              <a:srgbClr val="6FB5BC"/>
            </a:solidFill>
            <a:prstDash val="sysDot"/>
            <a:round/>
          </a:ln>
          <a:effectLst/>
        </p:spPr>
        <p:txBody>
          <a:bodyPr wrap="none" lIns="86398" tIns="43199" rIns="86398" bIns="43199" anchor="ctr"/>
          <a:lstStyle>
            <a:lvl1pPr defTabSz="904875" eaLnBrk="0" hangingPunct="0">
              <a:defRPr sz="900">
                <a:solidFill>
                  <a:schemeClr val="tx1"/>
                </a:solidFill>
                <a:latin typeface="Arial" panose="020B0604020202020204" pitchFamily="34" charset="0"/>
                <a:ea typeface="宋体" panose="02010600030101010101" pitchFamily="2" charset="-122"/>
              </a:defRPr>
            </a:lvl1pPr>
            <a:lvl2pPr marL="742950" indent="-285750" defTabSz="904875" eaLnBrk="0" hangingPunct="0">
              <a:defRPr sz="900">
                <a:solidFill>
                  <a:schemeClr val="tx1"/>
                </a:solidFill>
                <a:latin typeface="Arial" panose="020B0604020202020204" pitchFamily="34" charset="0"/>
                <a:ea typeface="宋体" panose="02010600030101010101" pitchFamily="2" charset="-122"/>
              </a:defRPr>
            </a:lvl2pPr>
            <a:lvl3pPr marL="1143000" indent="-228600" defTabSz="904875" eaLnBrk="0" hangingPunct="0">
              <a:defRPr sz="900">
                <a:solidFill>
                  <a:schemeClr val="tx1"/>
                </a:solidFill>
                <a:latin typeface="Arial" panose="020B0604020202020204" pitchFamily="34" charset="0"/>
                <a:ea typeface="宋体" panose="02010600030101010101" pitchFamily="2" charset="-122"/>
              </a:defRPr>
            </a:lvl3pPr>
            <a:lvl4pPr marL="1600200" indent="-228600" defTabSz="904875" eaLnBrk="0" hangingPunct="0">
              <a:defRPr sz="900">
                <a:solidFill>
                  <a:schemeClr val="tx1"/>
                </a:solidFill>
                <a:latin typeface="Arial" panose="020B0604020202020204" pitchFamily="34" charset="0"/>
                <a:ea typeface="宋体" panose="02010600030101010101" pitchFamily="2" charset="-122"/>
              </a:defRPr>
            </a:lvl4pPr>
            <a:lvl5pPr marL="2057400" indent="-228600" defTabSz="904875" eaLnBrk="0" hangingPunct="0">
              <a:defRPr sz="900">
                <a:solidFill>
                  <a:schemeClr val="tx1"/>
                </a:solidFill>
                <a:latin typeface="Arial" panose="020B0604020202020204" pitchFamily="34" charset="0"/>
                <a:ea typeface="宋体" panose="02010600030101010101" pitchFamily="2" charset="-122"/>
              </a:defRPr>
            </a:lvl5pPr>
            <a:lvl6pPr marL="2514600" indent="-228600" defTabSz="904875" eaLnBrk="0" fontAlgn="base" hangingPunct="0">
              <a:spcBef>
                <a:spcPct val="0"/>
              </a:spcBef>
              <a:spcAft>
                <a:spcPct val="0"/>
              </a:spcAft>
              <a:buFont typeface="Arial" panose="020B0604020202020204" pitchFamily="34" charset="0"/>
              <a:defRPr sz="900">
                <a:solidFill>
                  <a:schemeClr val="tx1"/>
                </a:solidFill>
                <a:latin typeface="Arial" panose="020B0604020202020204" pitchFamily="34" charset="0"/>
                <a:ea typeface="宋体" panose="02010600030101010101" pitchFamily="2" charset="-122"/>
              </a:defRPr>
            </a:lvl6pPr>
            <a:lvl7pPr marL="2971800" indent="-228600" defTabSz="904875" eaLnBrk="0" fontAlgn="base" hangingPunct="0">
              <a:spcBef>
                <a:spcPct val="0"/>
              </a:spcBef>
              <a:spcAft>
                <a:spcPct val="0"/>
              </a:spcAft>
              <a:buFont typeface="Arial" panose="020B0604020202020204" pitchFamily="34" charset="0"/>
              <a:defRPr sz="900">
                <a:solidFill>
                  <a:schemeClr val="tx1"/>
                </a:solidFill>
                <a:latin typeface="Arial" panose="020B0604020202020204" pitchFamily="34" charset="0"/>
                <a:ea typeface="宋体" panose="02010600030101010101" pitchFamily="2" charset="-122"/>
              </a:defRPr>
            </a:lvl7pPr>
            <a:lvl8pPr marL="3429000" indent="-228600" defTabSz="904875" eaLnBrk="0" fontAlgn="base" hangingPunct="0">
              <a:spcBef>
                <a:spcPct val="0"/>
              </a:spcBef>
              <a:spcAft>
                <a:spcPct val="0"/>
              </a:spcAft>
              <a:buFont typeface="Arial" panose="020B0604020202020204" pitchFamily="34" charset="0"/>
              <a:defRPr sz="900">
                <a:solidFill>
                  <a:schemeClr val="tx1"/>
                </a:solidFill>
                <a:latin typeface="Arial" panose="020B0604020202020204" pitchFamily="34" charset="0"/>
                <a:ea typeface="宋体" panose="02010600030101010101" pitchFamily="2" charset="-122"/>
              </a:defRPr>
            </a:lvl8pPr>
            <a:lvl9pPr marL="3886200" indent="-228600" defTabSz="904875" eaLnBrk="0" fontAlgn="base" hangingPunct="0">
              <a:spcBef>
                <a:spcPct val="0"/>
              </a:spcBef>
              <a:spcAft>
                <a:spcPct val="0"/>
              </a:spcAft>
              <a:buFont typeface="Arial" panose="020B0604020202020204" pitchFamily="34" charset="0"/>
              <a:defRPr sz="900">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600" b="1" dirty="0">
                <a:solidFill>
                  <a:srgbClr val="9BC742"/>
                </a:solidFill>
                <a:latin typeface="微软雅黑" panose="020B0503020204020204" pitchFamily="34" charset="-122"/>
                <a:ea typeface="微软雅黑" panose="020B0503020204020204" pitchFamily="34" charset="-122"/>
              </a:rPr>
              <a:t>添加文字</a:t>
            </a:r>
            <a:endParaRPr lang="zh-CN" altLang="en-US" sz="1600" b="1" dirty="0">
              <a:solidFill>
                <a:srgbClr val="9BC742"/>
              </a:solidFill>
              <a:latin typeface="微软雅黑" panose="020B0503020204020204" pitchFamily="34" charset="-122"/>
              <a:ea typeface="微软雅黑" panose="020B0503020204020204" pitchFamily="34" charset="-122"/>
            </a:endParaRPr>
          </a:p>
        </p:txBody>
      </p:sp>
      <p:sp>
        <p:nvSpPr>
          <p:cNvPr id="10" name="Line 12"/>
          <p:cNvSpPr>
            <a:spLocks noChangeShapeType="1"/>
          </p:cNvSpPr>
          <p:nvPr/>
        </p:nvSpPr>
        <p:spPr bwMode="auto">
          <a:xfrm>
            <a:off x="6353466" y="2459841"/>
            <a:ext cx="540195" cy="2250"/>
          </a:xfrm>
          <a:prstGeom prst="line">
            <a:avLst/>
          </a:prstGeom>
          <a:noFill/>
          <a:ln w="9525">
            <a:solidFill>
              <a:srgbClr val="6FB5BC"/>
            </a:solidFill>
            <a:rou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1" name="Oval 13"/>
          <p:cNvSpPr>
            <a:spLocks noChangeArrowheads="1"/>
          </p:cNvSpPr>
          <p:nvPr/>
        </p:nvSpPr>
        <p:spPr bwMode="auto">
          <a:xfrm>
            <a:off x="3337376" y="2882994"/>
            <a:ext cx="911580" cy="920582"/>
          </a:xfrm>
          <a:prstGeom prst="ellipse">
            <a:avLst/>
          </a:prstGeom>
          <a:noFill/>
          <a:ln w="19050">
            <a:solidFill>
              <a:srgbClr val="6FB5BC"/>
            </a:solidFill>
            <a:prstDash val="sysDot"/>
            <a:round/>
          </a:ln>
          <a:effectLst/>
        </p:spPr>
        <p:txBody>
          <a:bodyPr wrap="none" lIns="86398" tIns="43199" rIns="86398" bIns="43199" anchor="ctr"/>
          <a:lstStyle>
            <a:lvl1pPr defTabSz="904875" eaLnBrk="0" hangingPunct="0">
              <a:defRPr sz="900">
                <a:solidFill>
                  <a:schemeClr val="tx1"/>
                </a:solidFill>
                <a:latin typeface="Arial" panose="020B0604020202020204" pitchFamily="34" charset="0"/>
                <a:ea typeface="宋体" panose="02010600030101010101" pitchFamily="2" charset="-122"/>
              </a:defRPr>
            </a:lvl1pPr>
            <a:lvl2pPr marL="742950" indent="-285750" defTabSz="904875" eaLnBrk="0" hangingPunct="0">
              <a:defRPr sz="900">
                <a:solidFill>
                  <a:schemeClr val="tx1"/>
                </a:solidFill>
                <a:latin typeface="Arial" panose="020B0604020202020204" pitchFamily="34" charset="0"/>
                <a:ea typeface="宋体" panose="02010600030101010101" pitchFamily="2" charset="-122"/>
              </a:defRPr>
            </a:lvl2pPr>
            <a:lvl3pPr marL="1143000" indent="-228600" defTabSz="904875" eaLnBrk="0" hangingPunct="0">
              <a:defRPr sz="900">
                <a:solidFill>
                  <a:schemeClr val="tx1"/>
                </a:solidFill>
                <a:latin typeface="Arial" panose="020B0604020202020204" pitchFamily="34" charset="0"/>
                <a:ea typeface="宋体" panose="02010600030101010101" pitchFamily="2" charset="-122"/>
              </a:defRPr>
            </a:lvl3pPr>
            <a:lvl4pPr marL="1600200" indent="-228600" defTabSz="904875" eaLnBrk="0" hangingPunct="0">
              <a:defRPr sz="900">
                <a:solidFill>
                  <a:schemeClr val="tx1"/>
                </a:solidFill>
                <a:latin typeface="Arial" panose="020B0604020202020204" pitchFamily="34" charset="0"/>
                <a:ea typeface="宋体" panose="02010600030101010101" pitchFamily="2" charset="-122"/>
              </a:defRPr>
            </a:lvl4pPr>
            <a:lvl5pPr marL="2057400" indent="-228600" defTabSz="904875" eaLnBrk="0" hangingPunct="0">
              <a:defRPr sz="900">
                <a:solidFill>
                  <a:schemeClr val="tx1"/>
                </a:solidFill>
                <a:latin typeface="Arial" panose="020B0604020202020204" pitchFamily="34" charset="0"/>
                <a:ea typeface="宋体" panose="02010600030101010101" pitchFamily="2" charset="-122"/>
              </a:defRPr>
            </a:lvl5pPr>
            <a:lvl6pPr marL="2514600" indent="-228600" defTabSz="904875" eaLnBrk="0" fontAlgn="base" hangingPunct="0">
              <a:spcBef>
                <a:spcPct val="0"/>
              </a:spcBef>
              <a:spcAft>
                <a:spcPct val="0"/>
              </a:spcAft>
              <a:buFont typeface="Arial" panose="020B0604020202020204" pitchFamily="34" charset="0"/>
              <a:defRPr sz="900">
                <a:solidFill>
                  <a:schemeClr val="tx1"/>
                </a:solidFill>
                <a:latin typeface="Arial" panose="020B0604020202020204" pitchFamily="34" charset="0"/>
                <a:ea typeface="宋体" panose="02010600030101010101" pitchFamily="2" charset="-122"/>
              </a:defRPr>
            </a:lvl6pPr>
            <a:lvl7pPr marL="2971800" indent="-228600" defTabSz="904875" eaLnBrk="0" fontAlgn="base" hangingPunct="0">
              <a:spcBef>
                <a:spcPct val="0"/>
              </a:spcBef>
              <a:spcAft>
                <a:spcPct val="0"/>
              </a:spcAft>
              <a:buFont typeface="Arial" panose="020B0604020202020204" pitchFamily="34" charset="0"/>
              <a:defRPr sz="900">
                <a:solidFill>
                  <a:schemeClr val="tx1"/>
                </a:solidFill>
                <a:latin typeface="Arial" panose="020B0604020202020204" pitchFamily="34" charset="0"/>
                <a:ea typeface="宋体" panose="02010600030101010101" pitchFamily="2" charset="-122"/>
              </a:defRPr>
            </a:lvl7pPr>
            <a:lvl8pPr marL="3429000" indent="-228600" defTabSz="904875" eaLnBrk="0" fontAlgn="base" hangingPunct="0">
              <a:spcBef>
                <a:spcPct val="0"/>
              </a:spcBef>
              <a:spcAft>
                <a:spcPct val="0"/>
              </a:spcAft>
              <a:buFont typeface="Arial" panose="020B0604020202020204" pitchFamily="34" charset="0"/>
              <a:defRPr sz="900">
                <a:solidFill>
                  <a:schemeClr val="tx1"/>
                </a:solidFill>
                <a:latin typeface="Arial" panose="020B0604020202020204" pitchFamily="34" charset="0"/>
                <a:ea typeface="宋体" panose="02010600030101010101" pitchFamily="2" charset="-122"/>
              </a:defRPr>
            </a:lvl8pPr>
            <a:lvl9pPr marL="3886200" indent="-228600" defTabSz="904875" eaLnBrk="0" fontAlgn="base" hangingPunct="0">
              <a:spcBef>
                <a:spcPct val="0"/>
              </a:spcBef>
              <a:spcAft>
                <a:spcPct val="0"/>
              </a:spcAft>
              <a:buFont typeface="Arial" panose="020B0604020202020204" pitchFamily="34" charset="0"/>
              <a:defRPr sz="900">
                <a:solidFill>
                  <a:schemeClr val="tx1"/>
                </a:solidFill>
                <a:latin typeface="Arial" panose="020B0604020202020204" pitchFamily="34" charset="0"/>
                <a:ea typeface="宋体" panose="02010600030101010101" pitchFamily="2" charset="-122"/>
              </a:defRPr>
            </a:lvl9pPr>
          </a:lstStyle>
          <a:p>
            <a:pPr algn="ctr" eaLnBrk="1" hangingPunct="1"/>
            <a:r>
              <a:rPr lang="zh-CN" altLang="en-US" sz="800" b="1" dirty="0">
                <a:solidFill>
                  <a:srgbClr val="9BC742"/>
                </a:solidFill>
                <a:latin typeface="微软雅黑" panose="020B0503020204020204" pitchFamily="34" charset="-122"/>
                <a:ea typeface="微软雅黑" panose="020B0503020204020204" pitchFamily="34" charset="-122"/>
              </a:rPr>
              <a:t>添加文字</a:t>
            </a:r>
            <a:endParaRPr lang="zh-CN" altLang="en-US" sz="800" b="1" dirty="0">
              <a:solidFill>
                <a:srgbClr val="9BC742"/>
              </a:solidFill>
              <a:latin typeface="微软雅黑" panose="020B0503020204020204" pitchFamily="34" charset="-122"/>
              <a:ea typeface="微软雅黑" panose="020B0503020204020204" pitchFamily="34" charset="-122"/>
            </a:endParaRPr>
          </a:p>
        </p:txBody>
      </p:sp>
      <p:sp>
        <p:nvSpPr>
          <p:cNvPr id="12" name="Oval 14"/>
          <p:cNvSpPr>
            <a:spLocks noChangeArrowheads="1"/>
          </p:cNvSpPr>
          <p:nvPr/>
        </p:nvSpPr>
        <p:spPr bwMode="auto">
          <a:xfrm>
            <a:off x="3965353" y="411600"/>
            <a:ext cx="1024120" cy="976853"/>
          </a:xfrm>
          <a:prstGeom prst="ellipse">
            <a:avLst/>
          </a:prstGeom>
          <a:noFill/>
          <a:ln w="19050">
            <a:solidFill>
              <a:srgbClr val="6FB5BC"/>
            </a:solidFill>
            <a:prstDash val="sysDot"/>
            <a:round/>
          </a:ln>
          <a:effectLst/>
        </p:spPr>
        <p:txBody>
          <a:bodyPr wrap="none" lIns="86398" tIns="43199" rIns="86398" bIns="43199" anchor="ctr"/>
          <a:lstStyle>
            <a:lvl1pPr defTabSz="904875" eaLnBrk="0" hangingPunct="0">
              <a:defRPr sz="900">
                <a:solidFill>
                  <a:schemeClr val="tx1"/>
                </a:solidFill>
                <a:latin typeface="Arial" panose="020B0604020202020204" pitchFamily="34" charset="0"/>
                <a:ea typeface="宋体" panose="02010600030101010101" pitchFamily="2" charset="-122"/>
              </a:defRPr>
            </a:lvl1pPr>
            <a:lvl2pPr marL="742950" indent="-285750" defTabSz="904875" eaLnBrk="0" hangingPunct="0">
              <a:defRPr sz="900">
                <a:solidFill>
                  <a:schemeClr val="tx1"/>
                </a:solidFill>
                <a:latin typeface="Arial" panose="020B0604020202020204" pitchFamily="34" charset="0"/>
                <a:ea typeface="宋体" panose="02010600030101010101" pitchFamily="2" charset="-122"/>
              </a:defRPr>
            </a:lvl2pPr>
            <a:lvl3pPr marL="1143000" indent="-228600" defTabSz="904875" eaLnBrk="0" hangingPunct="0">
              <a:defRPr sz="900">
                <a:solidFill>
                  <a:schemeClr val="tx1"/>
                </a:solidFill>
                <a:latin typeface="Arial" panose="020B0604020202020204" pitchFamily="34" charset="0"/>
                <a:ea typeface="宋体" panose="02010600030101010101" pitchFamily="2" charset="-122"/>
              </a:defRPr>
            </a:lvl3pPr>
            <a:lvl4pPr marL="1600200" indent="-228600" defTabSz="904875" eaLnBrk="0" hangingPunct="0">
              <a:defRPr sz="900">
                <a:solidFill>
                  <a:schemeClr val="tx1"/>
                </a:solidFill>
                <a:latin typeface="Arial" panose="020B0604020202020204" pitchFamily="34" charset="0"/>
                <a:ea typeface="宋体" panose="02010600030101010101" pitchFamily="2" charset="-122"/>
              </a:defRPr>
            </a:lvl4pPr>
            <a:lvl5pPr marL="2057400" indent="-228600" defTabSz="904875" eaLnBrk="0" hangingPunct="0">
              <a:defRPr sz="900">
                <a:solidFill>
                  <a:schemeClr val="tx1"/>
                </a:solidFill>
                <a:latin typeface="Arial" panose="020B0604020202020204" pitchFamily="34" charset="0"/>
                <a:ea typeface="宋体" panose="02010600030101010101" pitchFamily="2" charset="-122"/>
              </a:defRPr>
            </a:lvl5pPr>
            <a:lvl6pPr marL="2514600" indent="-228600" defTabSz="904875" eaLnBrk="0" fontAlgn="base" hangingPunct="0">
              <a:spcBef>
                <a:spcPct val="0"/>
              </a:spcBef>
              <a:spcAft>
                <a:spcPct val="0"/>
              </a:spcAft>
              <a:buFont typeface="Arial" panose="020B0604020202020204" pitchFamily="34" charset="0"/>
              <a:defRPr sz="900">
                <a:solidFill>
                  <a:schemeClr val="tx1"/>
                </a:solidFill>
                <a:latin typeface="Arial" panose="020B0604020202020204" pitchFamily="34" charset="0"/>
                <a:ea typeface="宋体" panose="02010600030101010101" pitchFamily="2" charset="-122"/>
              </a:defRPr>
            </a:lvl6pPr>
            <a:lvl7pPr marL="2971800" indent="-228600" defTabSz="904875" eaLnBrk="0" fontAlgn="base" hangingPunct="0">
              <a:spcBef>
                <a:spcPct val="0"/>
              </a:spcBef>
              <a:spcAft>
                <a:spcPct val="0"/>
              </a:spcAft>
              <a:buFont typeface="Arial" panose="020B0604020202020204" pitchFamily="34" charset="0"/>
              <a:defRPr sz="900">
                <a:solidFill>
                  <a:schemeClr val="tx1"/>
                </a:solidFill>
                <a:latin typeface="Arial" panose="020B0604020202020204" pitchFamily="34" charset="0"/>
                <a:ea typeface="宋体" panose="02010600030101010101" pitchFamily="2" charset="-122"/>
              </a:defRPr>
            </a:lvl7pPr>
            <a:lvl8pPr marL="3429000" indent="-228600" defTabSz="904875" eaLnBrk="0" fontAlgn="base" hangingPunct="0">
              <a:spcBef>
                <a:spcPct val="0"/>
              </a:spcBef>
              <a:spcAft>
                <a:spcPct val="0"/>
              </a:spcAft>
              <a:buFont typeface="Arial" panose="020B0604020202020204" pitchFamily="34" charset="0"/>
              <a:defRPr sz="900">
                <a:solidFill>
                  <a:schemeClr val="tx1"/>
                </a:solidFill>
                <a:latin typeface="Arial" panose="020B0604020202020204" pitchFamily="34" charset="0"/>
                <a:ea typeface="宋体" panose="02010600030101010101" pitchFamily="2" charset="-122"/>
              </a:defRPr>
            </a:lvl8pPr>
            <a:lvl9pPr marL="3886200" indent="-228600" defTabSz="904875" eaLnBrk="0" fontAlgn="base" hangingPunct="0">
              <a:spcBef>
                <a:spcPct val="0"/>
              </a:spcBef>
              <a:spcAft>
                <a:spcPct val="0"/>
              </a:spcAft>
              <a:buFont typeface="Arial" panose="020B0604020202020204" pitchFamily="34" charset="0"/>
              <a:defRPr sz="900">
                <a:solidFill>
                  <a:schemeClr val="tx1"/>
                </a:solidFill>
                <a:latin typeface="Arial" panose="020B0604020202020204" pitchFamily="34" charset="0"/>
                <a:ea typeface="宋体" panose="02010600030101010101" pitchFamily="2" charset="-122"/>
              </a:defRPr>
            </a:lvl9pPr>
          </a:lstStyle>
          <a:p>
            <a:pPr algn="ctr" eaLnBrk="1" hangingPunct="1"/>
            <a:r>
              <a:rPr lang="zh-CN" altLang="en-US" sz="800" b="1" dirty="0">
                <a:solidFill>
                  <a:srgbClr val="9BC742"/>
                </a:solidFill>
                <a:latin typeface="微软雅黑" panose="020B0503020204020204" pitchFamily="34" charset="-122"/>
                <a:ea typeface="微软雅黑" panose="020B0503020204020204" pitchFamily="34" charset="-122"/>
              </a:rPr>
              <a:t>添加文字</a:t>
            </a:r>
            <a:endParaRPr lang="zh-CN" altLang="en-US" sz="800" b="1" dirty="0">
              <a:solidFill>
                <a:srgbClr val="9BC742"/>
              </a:solidFill>
              <a:latin typeface="微软雅黑" panose="020B0503020204020204" pitchFamily="34" charset="-122"/>
              <a:ea typeface="微软雅黑" panose="020B0503020204020204" pitchFamily="34" charset="-122"/>
            </a:endParaRPr>
          </a:p>
        </p:txBody>
      </p:sp>
      <p:sp>
        <p:nvSpPr>
          <p:cNvPr id="13" name="Oval 15"/>
          <p:cNvSpPr>
            <a:spLocks noChangeArrowheads="1"/>
          </p:cNvSpPr>
          <p:nvPr/>
        </p:nvSpPr>
        <p:spPr bwMode="auto">
          <a:xfrm>
            <a:off x="4933203" y="2020931"/>
            <a:ext cx="1195181" cy="1206436"/>
          </a:xfrm>
          <a:prstGeom prst="ellipse">
            <a:avLst/>
          </a:prstGeom>
          <a:noFill/>
          <a:ln w="19050">
            <a:solidFill>
              <a:srgbClr val="6FB5BC"/>
            </a:solidFill>
            <a:prstDash val="sysDot"/>
            <a:round/>
          </a:ln>
          <a:effectLst/>
        </p:spPr>
        <p:txBody>
          <a:bodyPr wrap="none" lIns="86398" tIns="43199" rIns="86398" bIns="43199" anchor="ctr"/>
          <a:lstStyle>
            <a:lvl1pPr defTabSz="904875" eaLnBrk="0" hangingPunct="0">
              <a:defRPr sz="900">
                <a:solidFill>
                  <a:schemeClr val="tx1"/>
                </a:solidFill>
                <a:latin typeface="Arial" panose="020B0604020202020204" pitchFamily="34" charset="0"/>
                <a:ea typeface="宋体" panose="02010600030101010101" pitchFamily="2" charset="-122"/>
              </a:defRPr>
            </a:lvl1pPr>
            <a:lvl2pPr marL="742950" indent="-285750" defTabSz="904875" eaLnBrk="0" hangingPunct="0">
              <a:defRPr sz="900">
                <a:solidFill>
                  <a:schemeClr val="tx1"/>
                </a:solidFill>
                <a:latin typeface="Arial" panose="020B0604020202020204" pitchFamily="34" charset="0"/>
                <a:ea typeface="宋体" panose="02010600030101010101" pitchFamily="2" charset="-122"/>
              </a:defRPr>
            </a:lvl2pPr>
            <a:lvl3pPr marL="1143000" indent="-228600" defTabSz="904875" eaLnBrk="0" hangingPunct="0">
              <a:defRPr sz="900">
                <a:solidFill>
                  <a:schemeClr val="tx1"/>
                </a:solidFill>
                <a:latin typeface="Arial" panose="020B0604020202020204" pitchFamily="34" charset="0"/>
                <a:ea typeface="宋体" panose="02010600030101010101" pitchFamily="2" charset="-122"/>
              </a:defRPr>
            </a:lvl3pPr>
            <a:lvl4pPr marL="1600200" indent="-228600" defTabSz="904875" eaLnBrk="0" hangingPunct="0">
              <a:defRPr sz="900">
                <a:solidFill>
                  <a:schemeClr val="tx1"/>
                </a:solidFill>
                <a:latin typeface="Arial" panose="020B0604020202020204" pitchFamily="34" charset="0"/>
                <a:ea typeface="宋体" panose="02010600030101010101" pitchFamily="2" charset="-122"/>
              </a:defRPr>
            </a:lvl4pPr>
            <a:lvl5pPr marL="2057400" indent="-228600" defTabSz="904875" eaLnBrk="0" hangingPunct="0">
              <a:defRPr sz="900">
                <a:solidFill>
                  <a:schemeClr val="tx1"/>
                </a:solidFill>
                <a:latin typeface="Arial" panose="020B0604020202020204" pitchFamily="34" charset="0"/>
                <a:ea typeface="宋体" panose="02010600030101010101" pitchFamily="2" charset="-122"/>
              </a:defRPr>
            </a:lvl5pPr>
            <a:lvl6pPr marL="2514600" indent="-228600" defTabSz="904875" eaLnBrk="0" fontAlgn="base" hangingPunct="0">
              <a:spcBef>
                <a:spcPct val="0"/>
              </a:spcBef>
              <a:spcAft>
                <a:spcPct val="0"/>
              </a:spcAft>
              <a:buFont typeface="Arial" panose="020B0604020202020204" pitchFamily="34" charset="0"/>
              <a:defRPr sz="900">
                <a:solidFill>
                  <a:schemeClr val="tx1"/>
                </a:solidFill>
                <a:latin typeface="Arial" panose="020B0604020202020204" pitchFamily="34" charset="0"/>
                <a:ea typeface="宋体" panose="02010600030101010101" pitchFamily="2" charset="-122"/>
              </a:defRPr>
            </a:lvl6pPr>
            <a:lvl7pPr marL="2971800" indent="-228600" defTabSz="904875" eaLnBrk="0" fontAlgn="base" hangingPunct="0">
              <a:spcBef>
                <a:spcPct val="0"/>
              </a:spcBef>
              <a:spcAft>
                <a:spcPct val="0"/>
              </a:spcAft>
              <a:buFont typeface="Arial" panose="020B0604020202020204" pitchFamily="34" charset="0"/>
              <a:defRPr sz="900">
                <a:solidFill>
                  <a:schemeClr val="tx1"/>
                </a:solidFill>
                <a:latin typeface="Arial" panose="020B0604020202020204" pitchFamily="34" charset="0"/>
                <a:ea typeface="宋体" panose="02010600030101010101" pitchFamily="2" charset="-122"/>
              </a:defRPr>
            </a:lvl7pPr>
            <a:lvl8pPr marL="3429000" indent="-228600" defTabSz="904875" eaLnBrk="0" fontAlgn="base" hangingPunct="0">
              <a:spcBef>
                <a:spcPct val="0"/>
              </a:spcBef>
              <a:spcAft>
                <a:spcPct val="0"/>
              </a:spcAft>
              <a:buFont typeface="Arial" panose="020B0604020202020204" pitchFamily="34" charset="0"/>
              <a:defRPr sz="900">
                <a:solidFill>
                  <a:schemeClr val="tx1"/>
                </a:solidFill>
                <a:latin typeface="Arial" panose="020B0604020202020204" pitchFamily="34" charset="0"/>
                <a:ea typeface="宋体" panose="02010600030101010101" pitchFamily="2" charset="-122"/>
              </a:defRPr>
            </a:lvl8pPr>
            <a:lvl9pPr marL="3886200" indent="-228600" defTabSz="904875" eaLnBrk="0" fontAlgn="base" hangingPunct="0">
              <a:spcBef>
                <a:spcPct val="0"/>
              </a:spcBef>
              <a:spcAft>
                <a:spcPct val="0"/>
              </a:spcAft>
              <a:buFont typeface="Arial" panose="020B0604020202020204" pitchFamily="34" charset="0"/>
              <a:defRPr sz="900">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100" b="1" dirty="0" smtClean="0">
                <a:solidFill>
                  <a:srgbClr val="9BC742"/>
                </a:solidFill>
                <a:latin typeface="微软雅黑" panose="020B0503020204020204" pitchFamily="34" charset="-122"/>
                <a:ea typeface="微软雅黑" panose="020B0503020204020204" pitchFamily="34" charset="-122"/>
              </a:rPr>
              <a:t>添加文字</a:t>
            </a:r>
            <a:endParaRPr lang="zh-CN" altLang="en-US" sz="1100" b="1" dirty="0">
              <a:solidFill>
                <a:srgbClr val="9BC742"/>
              </a:solidFill>
              <a:latin typeface="微软雅黑" panose="020B0503020204020204" pitchFamily="34" charset="-122"/>
              <a:ea typeface="微软雅黑" panose="020B0503020204020204" pitchFamily="34" charset="-122"/>
            </a:endParaRPr>
          </a:p>
        </p:txBody>
      </p:sp>
      <p:sp>
        <p:nvSpPr>
          <p:cNvPr id="14" name="AutoShape 16"/>
          <p:cNvSpPr>
            <a:spLocks noChangeArrowheads="1"/>
          </p:cNvSpPr>
          <p:nvPr/>
        </p:nvSpPr>
        <p:spPr bwMode="auto">
          <a:xfrm>
            <a:off x="7111991" y="1942153"/>
            <a:ext cx="1492289" cy="1037625"/>
          </a:xfrm>
          <a:prstGeom prst="cloudCallout">
            <a:avLst>
              <a:gd name="adj1" fmla="val -43750"/>
              <a:gd name="adj2" fmla="val 70000"/>
            </a:avLst>
          </a:prstGeom>
          <a:solidFill>
            <a:schemeClr val="bg1">
              <a:lumMod val="85000"/>
            </a:schemeClr>
          </a:solidFill>
          <a:ln>
            <a:noFill/>
          </a:ln>
          <a:effectLst/>
        </p:spPr>
        <p:txBody>
          <a:bodyPr wrap="none" anchor="ctr"/>
          <a:lstStyle>
            <a:lvl1pPr eaLnBrk="0" hangingPunct="0">
              <a:defRPr sz="900">
                <a:solidFill>
                  <a:schemeClr val="tx1"/>
                </a:solidFill>
                <a:latin typeface="Arial" panose="020B0604020202020204" pitchFamily="34" charset="0"/>
                <a:ea typeface="宋体" panose="02010600030101010101" pitchFamily="2" charset="-122"/>
              </a:defRPr>
            </a:lvl1pPr>
            <a:lvl2pPr marL="742950" indent="-285750" eaLnBrk="0" hangingPunct="0">
              <a:defRPr sz="900">
                <a:solidFill>
                  <a:schemeClr val="tx1"/>
                </a:solidFill>
                <a:latin typeface="Arial" panose="020B0604020202020204" pitchFamily="34" charset="0"/>
                <a:ea typeface="宋体" panose="02010600030101010101" pitchFamily="2" charset="-122"/>
              </a:defRPr>
            </a:lvl2pPr>
            <a:lvl3pPr marL="1143000" indent="-228600" eaLnBrk="0" hangingPunct="0">
              <a:defRPr sz="900">
                <a:solidFill>
                  <a:schemeClr val="tx1"/>
                </a:solidFill>
                <a:latin typeface="Arial" panose="020B0604020202020204" pitchFamily="34" charset="0"/>
                <a:ea typeface="宋体" panose="02010600030101010101" pitchFamily="2" charset="-122"/>
              </a:defRPr>
            </a:lvl3pPr>
            <a:lvl4pPr marL="1600200" indent="-228600" eaLnBrk="0" hangingPunct="0">
              <a:defRPr sz="900">
                <a:solidFill>
                  <a:schemeClr val="tx1"/>
                </a:solidFill>
                <a:latin typeface="Arial" panose="020B0604020202020204" pitchFamily="34" charset="0"/>
                <a:ea typeface="宋体" panose="02010600030101010101" pitchFamily="2" charset="-122"/>
              </a:defRPr>
            </a:lvl4pPr>
            <a:lvl5pPr marL="2057400" indent="-228600" eaLnBrk="0" hangingPunct="0">
              <a:defRPr sz="9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9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9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9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900">
                <a:solidFill>
                  <a:schemeClr val="tx1"/>
                </a:solidFill>
                <a:latin typeface="Arial" panose="020B0604020202020204" pitchFamily="34" charset="0"/>
                <a:ea typeface="宋体" panose="02010600030101010101" pitchFamily="2" charset="-122"/>
              </a:defRPr>
            </a:lvl9pPr>
          </a:lstStyle>
          <a:p>
            <a:pPr algn="ctr" eaLnBrk="1" hangingPunct="1"/>
            <a:r>
              <a:rPr lang="zh-CN" altLang="en-US" sz="3600" b="1" dirty="0">
                <a:solidFill>
                  <a:schemeClr val="tx1">
                    <a:lumMod val="75000"/>
                    <a:lumOff val="25000"/>
                  </a:schemeClr>
                </a:solidFill>
                <a:latin typeface="微软雅黑" panose="020B0503020204020204" pitchFamily="34" charset="-122"/>
                <a:ea typeface="微软雅黑" panose="020B0503020204020204" pitchFamily="34" charset="-122"/>
              </a:rPr>
              <a:t>?</a:t>
            </a:r>
            <a:endParaRPr lang="zh-CN" altLang="en-US" sz="36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15" name="组合 14"/>
          <p:cNvGrpSpPr/>
          <p:nvPr/>
        </p:nvGrpSpPr>
        <p:grpSpPr>
          <a:xfrm>
            <a:off x="827740" y="1604569"/>
            <a:ext cx="1852736" cy="1852736"/>
            <a:chOff x="827740" y="1604569"/>
            <a:chExt cx="1852736" cy="1852736"/>
          </a:xfrm>
        </p:grpSpPr>
        <p:sp>
          <p:nvSpPr>
            <p:cNvPr id="16" name="椭圆 15"/>
            <p:cNvSpPr/>
            <p:nvPr/>
          </p:nvSpPr>
          <p:spPr bwMode="auto">
            <a:xfrm flipV="1">
              <a:off x="827740" y="1604569"/>
              <a:ext cx="1852736" cy="1852736"/>
            </a:xfrm>
            <a:prstGeom prst="ellipse">
              <a:avLst/>
            </a:prstGeom>
            <a:solidFill>
              <a:schemeClr val="bg1">
                <a:lumMod val="85000"/>
                <a:alpha val="54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17" name="椭圆 16"/>
            <p:cNvSpPr/>
            <p:nvPr/>
          </p:nvSpPr>
          <p:spPr bwMode="auto">
            <a:xfrm flipV="1">
              <a:off x="923671" y="1700499"/>
              <a:ext cx="1660875" cy="1660875"/>
            </a:xfrm>
            <a:prstGeom prst="ellipse">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grpSp>
      <p:sp>
        <p:nvSpPr>
          <p:cNvPr id="21" name="文本框 20"/>
          <p:cNvSpPr txBox="1"/>
          <p:nvPr/>
        </p:nvSpPr>
        <p:spPr>
          <a:xfrm>
            <a:off x="1350730" y="2300105"/>
            <a:ext cx="806756" cy="461665"/>
          </a:xfrm>
          <a:prstGeom prst="rect">
            <a:avLst/>
          </a:prstGeom>
          <a:noFill/>
        </p:spPr>
        <p:txBody>
          <a:bodyPr wrap="square" rtlCol="0">
            <a:spAutoFit/>
          </a:bodyPr>
          <a:lstStyle/>
          <a:p>
            <a:r>
              <a:rPr lang="zh-CN" altLang="en-US" sz="2400" b="1" dirty="0" smtClean="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rPr>
              <a:t>标题</a:t>
            </a:r>
            <a:endParaRPr lang="en-US" altLang="zh-CN" sz="2400" b="1"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3" name="组合 82"/>
          <p:cNvGrpSpPr/>
          <p:nvPr/>
        </p:nvGrpSpPr>
        <p:grpSpPr>
          <a:xfrm>
            <a:off x="4499995" y="1896781"/>
            <a:ext cx="4018957" cy="1200332"/>
            <a:chOff x="4499995" y="1896781"/>
            <a:chExt cx="4018957" cy="1200332"/>
          </a:xfrm>
        </p:grpSpPr>
        <p:grpSp>
          <p:nvGrpSpPr>
            <p:cNvPr id="77" name="组合 76"/>
            <p:cNvGrpSpPr/>
            <p:nvPr/>
          </p:nvGrpSpPr>
          <p:grpSpPr>
            <a:xfrm>
              <a:off x="4499995" y="1896781"/>
              <a:ext cx="4018957" cy="1200332"/>
              <a:chOff x="4499995" y="1896781"/>
              <a:chExt cx="4018957" cy="1200332"/>
            </a:xfrm>
          </p:grpSpPr>
          <p:sp>
            <p:nvSpPr>
              <p:cNvPr id="75" name="文本框 21"/>
              <p:cNvSpPr txBox="1">
                <a:spLocks noChangeArrowheads="1"/>
              </p:cNvSpPr>
              <p:nvPr/>
            </p:nvSpPr>
            <p:spPr bwMode="auto">
              <a:xfrm>
                <a:off x="4499995" y="1896781"/>
                <a:ext cx="4018957" cy="646331"/>
              </a:xfrm>
              <a:prstGeom prst="rect">
                <a:avLst/>
              </a:prstGeom>
              <a:noFill/>
              <a:ln>
                <a:noFill/>
              </a:ln>
              <a:effectLst>
                <a:outerShdw blurRad="800100" dist="50800" dir="16560000" sx="197000" sy="197000" algn="tl" rotWithShape="0">
                  <a:prstClr val="black">
                    <a:alpha val="0"/>
                  </a:prstClr>
                </a:outerShdw>
              </a:effectLst>
            </p:spPr>
            <p:txBody>
              <a:bodyPr wrap="square">
                <a:spAutoFit/>
              </a:bodyPr>
              <a:lstStyle>
                <a:defPPr>
                  <a:defRPr lang="zh-CN"/>
                </a:defPPr>
                <a:lvl1pPr algn="ctr" eaLnBrk="1" hangingPunct="1">
                  <a:buFont typeface="Arial" panose="020B0604020202020204" pitchFamily="34" charset="0"/>
                  <a:buNone/>
                  <a:defRPr sz="5400">
                    <a:gradFill flip="none" rotWithShape="1">
                      <a:gsLst>
                        <a:gs pos="51000">
                          <a:schemeClr val="bg1"/>
                        </a:gs>
                        <a:gs pos="94495">
                          <a:schemeClr val="bg1">
                            <a:lumMod val="50000"/>
                          </a:schemeClr>
                        </a:gs>
                        <a:gs pos="58000">
                          <a:schemeClr val="accent3">
                            <a:lumMod val="75000"/>
                          </a:schemeClr>
                        </a:gs>
                        <a:gs pos="0">
                          <a:schemeClr val="bg1">
                            <a:lumMod val="85000"/>
                          </a:schemeClr>
                        </a:gs>
                      </a:gsLst>
                      <a:lin ang="6600000" scaled="0"/>
                      <a:tileRect/>
                    </a:gradFill>
                    <a:effectLst>
                      <a:outerShdw blurRad="50800" dist="76200" dir="6000000" sx="98000" sy="98000" algn="tl" rotWithShape="0">
                        <a:prstClr val="black">
                          <a:alpha val="23000"/>
                        </a:prstClr>
                      </a:outerShdw>
                    </a:effectLst>
                    <a:latin typeface="方正兰亭粗黑_GBK" panose="02000000000000000000" pitchFamily="2" charset="-122"/>
                    <a:ea typeface="方正兰亭粗黑_GBK" panose="02000000000000000000" pitchFamily="2" charset="-122"/>
                  </a:defRPr>
                </a:lvl1pPr>
                <a:lvl2pPr marL="742950" indent="-285750">
                  <a:spcBef>
                    <a:spcPct val="20000"/>
                  </a:spcBef>
                  <a:buFont typeface="Arial" panose="020B0604020202020204" pitchFamily="34" charset="0"/>
                  <a:buChar char="–"/>
                  <a:defRPr sz="2800">
                    <a:latin typeface="Calibri" panose="020F0502020204030204" pitchFamily="34" charset="0"/>
                  </a:defRPr>
                </a:lvl2pPr>
                <a:lvl3pPr marL="1143000" indent="-228600">
                  <a:spcBef>
                    <a:spcPct val="20000"/>
                  </a:spcBef>
                  <a:buFont typeface="Arial" panose="020B0604020202020204" pitchFamily="34" charset="0"/>
                  <a:buChar char="•"/>
                  <a:defRPr sz="2400">
                    <a:latin typeface="Calibri" panose="020F0502020204030204" pitchFamily="34" charset="0"/>
                  </a:defRPr>
                </a:lvl3pPr>
                <a:lvl4pPr marL="1600200" indent="-228600">
                  <a:spcBef>
                    <a:spcPct val="20000"/>
                  </a:spcBef>
                  <a:buFont typeface="Arial" panose="020B0604020202020204" pitchFamily="34" charset="0"/>
                  <a:buChar char="–"/>
                  <a:defRPr sz="2000">
                    <a:latin typeface="Calibri" panose="020F0502020204030204" pitchFamily="34" charset="0"/>
                  </a:defRPr>
                </a:lvl4pPr>
                <a:lvl5pPr marL="2057400" indent="-228600">
                  <a:spcBef>
                    <a:spcPct val="20000"/>
                  </a:spcBef>
                  <a:buFont typeface="Arial" panose="020B0604020202020204" pitchFamily="34" charset="0"/>
                  <a:buChar char="»"/>
                  <a:defRPr sz="2000">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9pPr>
              </a:lstStyle>
              <a:p>
                <a:pPr algn="l"/>
                <a:r>
                  <a:rPr lang="zh-CN" altLang="en-US" sz="3600" dirty="0" smtClean="0">
                    <a:solidFill>
                      <a:schemeClr val="bg1"/>
                    </a:solidFill>
                  </a:rPr>
                  <a:t>点击此处添加标题</a:t>
                </a:r>
                <a:endParaRPr lang="zh-CN" altLang="en-US" sz="3600" dirty="0">
                  <a:solidFill>
                    <a:schemeClr val="bg1"/>
                  </a:solidFill>
                </a:endParaRPr>
              </a:p>
            </p:txBody>
          </p:sp>
          <p:sp>
            <p:nvSpPr>
              <p:cNvPr id="76" name="文本框 21"/>
              <p:cNvSpPr txBox="1">
                <a:spLocks noChangeArrowheads="1"/>
              </p:cNvSpPr>
              <p:nvPr/>
            </p:nvSpPr>
            <p:spPr bwMode="auto">
              <a:xfrm>
                <a:off x="4499995" y="2727781"/>
                <a:ext cx="3658932" cy="369332"/>
              </a:xfrm>
              <a:prstGeom prst="rect">
                <a:avLst/>
              </a:prstGeom>
              <a:noFill/>
              <a:ln>
                <a:noFill/>
              </a:ln>
              <a:effectLst>
                <a:outerShdw blurRad="800100" dist="50800" dir="16560000" sx="197000" sy="197000" algn="tl" rotWithShape="0">
                  <a:prstClr val="black">
                    <a:alpha val="0"/>
                  </a:prstClr>
                </a:outerShdw>
              </a:effectLst>
            </p:spPr>
            <p:txBody>
              <a:bodyPr wrap="square">
                <a:spAutoFit/>
              </a:bodyPr>
              <a:lstStyle>
                <a:defPPr>
                  <a:defRPr lang="zh-CN"/>
                </a:defPPr>
                <a:lvl1pPr eaLnBrk="1" hangingPunct="1">
                  <a:buFont typeface="Arial" panose="020B0604020202020204" pitchFamily="34" charset="0"/>
                  <a:buNone/>
                  <a:defRPr sz="1100">
                    <a:solidFill>
                      <a:srgbClr val="9BC742"/>
                    </a:solidFill>
                    <a:effectLst/>
                    <a:latin typeface="方正兰亭黑_GBK" panose="02000000000000000000" pitchFamily="2" charset="-122"/>
                    <a:ea typeface="方正兰亭黑_GBK" panose="02000000000000000000" pitchFamily="2" charset="-122"/>
                  </a:defRPr>
                </a:lvl1pPr>
                <a:lvl2pPr marL="742950" indent="-285750">
                  <a:spcBef>
                    <a:spcPct val="20000"/>
                  </a:spcBef>
                  <a:buFont typeface="Arial" panose="020B0604020202020204" pitchFamily="34" charset="0"/>
                  <a:buChar char="–"/>
                  <a:defRPr sz="2800">
                    <a:latin typeface="Calibri" panose="020F0502020204030204" pitchFamily="34" charset="0"/>
                  </a:defRPr>
                </a:lvl2pPr>
                <a:lvl3pPr marL="1143000" indent="-228600">
                  <a:spcBef>
                    <a:spcPct val="20000"/>
                  </a:spcBef>
                  <a:buFont typeface="Arial" panose="020B0604020202020204" pitchFamily="34" charset="0"/>
                  <a:buChar char="•"/>
                  <a:defRPr sz="2400">
                    <a:latin typeface="Calibri" panose="020F0502020204030204" pitchFamily="34" charset="0"/>
                  </a:defRPr>
                </a:lvl3pPr>
                <a:lvl4pPr marL="1600200" indent="-228600">
                  <a:spcBef>
                    <a:spcPct val="20000"/>
                  </a:spcBef>
                  <a:buFont typeface="Arial" panose="020B0604020202020204" pitchFamily="34" charset="0"/>
                  <a:buChar char="–"/>
                  <a:defRPr sz="2000">
                    <a:latin typeface="Calibri" panose="020F0502020204030204" pitchFamily="34" charset="0"/>
                  </a:defRPr>
                </a:lvl4pPr>
                <a:lvl5pPr marL="2057400" indent="-228600">
                  <a:spcBef>
                    <a:spcPct val="20000"/>
                  </a:spcBef>
                  <a:buFont typeface="Arial" panose="020B0604020202020204" pitchFamily="34" charset="0"/>
                  <a:buChar char="»"/>
                  <a:defRPr sz="2000">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9pPr>
              </a:lstStyle>
              <a:p>
                <a:r>
                  <a:rPr lang="en-US" altLang="zh-CN" sz="1800" dirty="0">
                    <a:solidFill>
                      <a:schemeClr val="bg1">
                        <a:lumMod val="65000"/>
                      </a:schemeClr>
                    </a:solidFill>
                  </a:rPr>
                  <a:t>Click here to add the title</a:t>
                </a:r>
                <a:endParaRPr lang="zh-CN" altLang="en-US" sz="1800" dirty="0">
                  <a:solidFill>
                    <a:schemeClr val="bg1">
                      <a:lumMod val="65000"/>
                    </a:schemeClr>
                  </a:solidFill>
                </a:endParaRPr>
              </a:p>
            </p:txBody>
          </p:sp>
        </p:grpSp>
        <p:cxnSp>
          <p:nvCxnSpPr>
            <p:cNvPr id="79" name="直接连接符 78"/>
            <p:cNvCxnSpPr/>
            <p:nvPr/>
          </p:nvCxnSpPr>
          <p:spPr bwMode="auto">
            <a:xfrm>
              <a:off x="4644005" y="2657743"/>
              <a:ext cx="3528245" cy="0"/>
            </a:xfrm>
            <a:prstGeom prst="line">
              <a:avLst/>
            </a:prstGeom>
            <a:solidFill>
              <a:schemeClr val="accent1"/>
            </a:solidFill>
            <a:ln w="12700" cap="flat" cmpd="sng" algn="ctr">
              <a:solidFill>
                <a:srgbClr val="6FB5BC"/>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grpSp>
        <p:nvGrpSpPr>
          <p:cNvPr id="61" name="目录小"/>
          <p:cNvGrpSpPr>
            <a:grpSpLocks noChangeAspect="1"/>
          </p:cNvGrpSpPr>
          <p:nvPr/>
        </p:nvGrpSpPr>
        <p:grpSpPr>
          <a:xfrm>
            <a:off x="2556000" y="2448000"/>
            <a:ext cx="252000" cy="252000"/>
            <a:chOff x="4200317" y="3652059"/>
            <a:chExt cx="251156" cy="251156"/>
          </a:xfrm>
        </p:grpSpPr>
        <p:sp>
          <p:nvSpPr>
            <p:cNvPr id="62" name="椭圆 61"/>
            <p:cNvSpPr/>
            <p:nvPr/>
          </p:nvSpPr>
          <p:spPr bwMode="auto">
            <a:xfrm flipV="1">
              <a:off x="4200317" y="3652059"/>
              <a:ext cx="251156" cy="251156"/>
            </a:xfrm>
            <a:prstGeom prst="ellipse">
              <a:avLst/>
            </a:prstGeom>
            <a:solidFill>
              <a:schemeClr val="bg1">
                <a:lumMod val="85000"/>
                <a:alpha val="54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63" name="椭圆 62"/>
            <p:cNvSpPr/>
            <p:nvPr/>
          </p:nvSpPr>
          <p:spPr bwMode="auto">
            <a:xfrm flipV="1">
              <a:off x="4242433" y="3694175"/>
              <a:ext cx="166924" cy="166924"/>
            </a:xfrm>
            <a:prstGeom prst="ellipse">
              <a:avLst/>
            </a:prstGeom>
            <a:solidFill>
              <a:schemeClr val="tx1">
                <a:lumMod val="65000"/>
                <a:lumOff val="3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grpSp>
      <p:grpSp>
        <p:nvGrpSpPr>
          <p:cNvPr id="64" name="目录底大"/>
          <p:cNvGrpSpPr>
            <a:grpSpLocks noChangeAspect="1"/>
          </p:cNvGrpSpPr>
          <p:nvPr/>
        </p:nvGrpSpPr>
        <p:grpSpPr>
          <a:xfrm>
            <a:off x="1092791" y="984791"/>
            <a:ext cx="3178418" cy="3178418"/>
            <a:chOff x="4200317" y="3652059"/>
            <a:chExt cx="251156" cy="251156"/>
          </a:xfrm>
        </p:grpSpPr>
        <p:sp>
          <p:nvSpPr>
            <p:cNvPr id="65" name="椭圆 64"/>
            <p:cNvSpPr/>
            <p:nvPr/>
          </p:nvSpPr>
          <p:spPr bwMode="auto">
            <a:xfrm flipV="1">
              <a:off x="4200317" y="3652059"/>
              <a:ext cx="251156" cy="251156"/>
            </a:xfrm>
            <a:prstGeom prst="ellipse">
              <a:avLst/>
            </a:prstGeom>
            <a:solidFill>
              <a:schemeClr val="bg1">
                <a:alpha val="54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66" name="椭圆 65"/>
            <p:cNvSpPr/>
            <p:nvPr/>
          </p:nvSpPr>
          <p:spPr bwMode="auto">
            <a:xfrm flipV="1">
              <a:off x="4242433" y="3694175"/>
              <a:ext cx="166924" cy="166924"/>
            </a:xfrm>
            <a:prstGeom prst="ellipse">
              <a:avLst/>
            </a:prstGeom>
            <a:solidFill>
              <a:schemeClr val="tx1">
                <a:lumMod val="75000"/>
                <a:lumOff val="2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grpSp>
      <p:sp>
        <p:nvSpPr>
          <p:cNvPr id="67" name="目录文字"/>
          <p:cNvSpPr txBox="1"/>
          <p:nvPr/>
        </p:nvSpPr>
        <p:spPr>
          <a:xfrm>
            <a:off x="1770695" y="1803166"/>
            <a:ext cx="1822611" cy="1233671"/>
          </a:xfrm>
          <a:prstGeom prst="rect">
            <a:avLst/>
          </a:prstGeom>
          <a:noFill/>
          <a:ln>
            <a:noFill/>
          </a:ln>
          <a:effectLst>
            <a:outerShdw blurRad="800100" dist="50800" dir="16560000" sx="197000" sy="197000" algn="tl" rotWithShape="0">
              <a:prstClr val="black">
                <a:alpha val="0"/>
              </a:prstClr>
            </a:outerShdw>
          </a:effectLst>
        </p:spPr>
        <p:txBody>
          <a:bodyPr wrap="square">
            <a:spAutoFit/>
          </a:bodyPr>
          <a:lstStyle>
            <a:defPPr>
              <a:defRPr lang="zh-CN"/>
            </a:defPPr>
            <a:lvl1pPr eaLnBrk="1" hangingPunct="1">
              <a:buFont typeface="Arial" panose="020B0604020202020204" pitchFamily="34" charset="0"/>
              <a:buNone/>
              <a:defRPr sz="3600">
                <a:gradFill flip="none" rotWithShape="1">
                  <a:gsLst>
                    <a:gs pos="51000">
                      <a:schemeClr val="bg1"/>
                    </a:gs>
                    <a:gs pos="94495">
                      <a:schemeClr val="bg1">
                        <a:lumMod val="50000"/>
                      </a:schemeClr>
                    </a:gs>
                    <a:gs pos="58000">
                      <a:schemeClr val="accent3">
                        <a:lumMod val="75000"/>
                      </a:schemeClr>
                    </a:gs>
                    <a:gs pos="0">
                      <a:schemeClr val="bg1">
                        <a:lumMod val="85000"/>
                      </a:schemeClr>
                    </a:gs>
                  </a:gsLst>
                  <a:lin ang="2700000" scaled="1"/>
                  <a:tileRect/>
                </a:gradFill>
                <a:effectLst>
                  <a:outerShdw blurRad="50800" dist="76200" dir="6000000" sx="98000" sy="98000" algn="tl" rotWithShape="0">
                    <a:prstClr val="black">
                      <a:alpha val="23000"/>
                    </a:prstClr>
                  </a:outerShdw>
                </a:effectLst>
                <a:latin typeface="方正兰亭粗黑_GBK" panose="02000000000000000000" pitchFamily="2" charset="-122"/>
                <a:ea typeface="方正兰亭粗黑_GBK" panose="02000000000000000000" pitchFamily="2" charset="-122"/>
              </a:defRPr>
            </a:lvl1pPr>
            <a:lvl2pPr marL="742950" indent="-285750">
              <a:spcBef>
                <a:spcPct val="20000"/>
              </a:spcBef>
              <a:buFont typeface="Arial" panose="020B0604020202020204" pitchFamily="34" charset="0"/>
              <a:buChar char="–"/>
              <a:defRPr sz="2800">
                <a:latin typeface="Calibri" panose="020F0502020204030204" pitchFamily="34" charset="0"/>
              </a:defRPr>
            </a:lvl2pPr>
            <a:lvl3pPr marL="1143000" indent="-228600">
              <a:spcBef>
                <a:spcPct val="20000"/>
              </a:spcBef>
              <a:buFont typeface="Arial" panose="020B0604020202020204" pitchFamily="34" charset="0"/>
              <a:buChar char="•"/>
              <a:defRPr sz="2400">
                <a:latin typeface="Calibri" panose="020F0502020204030204" pitchFamily="34" charset="0"/>
              </a:defRPr>
            </a:lvl3pPr>
            <a:lvl4pPr marL="1600200" indent="-228600">
              <a:spcBef>
                <a:spcPct val="20000"/>
              </a:spcBef>
              <a:buFont typeface="Arial" panose="020B0604020202020204" pitchFamily="34" charset="0"/>
              <a:buChar char="–"/>
              <a:defRPr sz="2000">
                <a:latin typeface="Calibri" panose="020F0502020204030204" pitchFamily="34" charset="0"/>
              </a:defRPr>
            </a:lvl4pPr>
            <a:lvl5pPr marL="2057400" indent="-228600">
              <a:spcBef>
                <a:spcPct val="20000"/>
              </a:spcBef>
              <a:buFont typeface="Arial" panose="020B0604020202020204" pitchFamily="34" charset="0"/>
              <a:buChar char="»"/>
              <a:defRPr sz="2000">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9pPr>
          </a:lstStyle>
          <a:p>
            <a:pPr algn="ctr">
              <a:lnSpc>
                <a:spcPts val="8900"/>
              </a:lnSpc>
            </a:pPr>
            <a:r>
              <a:rPr lang="en-US" altLang="zh-CN" sz="8000" b="1" dirty="0" smtClean="0">
                <a:solidFill>
                  <a:srgbClr val="9BC742"/>
                </a:solidFill>
                <a:effectLst>
                  <a:outerShdw blurRad="50800" dist="38100" dir="2700000" algn="tl" rotWithShape="0">
                    <a:prstClr val="black">
                      <a:alpha val="40000"/>
                    </a:prstClr>
                  </a:outerShdw>
                </a:effectLst>
                <a:latin typeface="Verdana" panose="020B0604030504040204" pitchFamily="34" charset="0"/>
                <a:ea typeface="Verdana" panose="020B0604030504040204" pitchFamily="34" charset="0"/>
                <a:cs typeface="Verdana" panose="020B0604030504040204" pitchFamily="34" charset="0"/>
              </a:rPr>
              <a:t>04</a:t>
            </a:r>
            <a:endParaRPr lang="en-US" altLang="zh-CN" sz="8000" b="1" dirty="0">
              <a:solidFill>
                <a:srgbClr val="9BC742"/>
              </a:solidFill>
              <a:effectLst>
                <a:outerShdw blurRad="50800" dist="38100" dir="2700000" algn="tl" rotWithShape="0">
                  <a:prstClr val="black">
                    <a:alpha val="40000"/>
                  </a:prstClr>
                </a:outerShdw>
              </a:effectLst>
              <a:latin typeface="Verdana" panose="020B0604030504040204" pitchFamily="34" charset="0"/>
              <a:ea typeface="Verdana" panose="020B0604030504040204" pitchFamily="34" charset="0"/>
              <a:cs typeface="Verdana" panose="020B0604030504040204" pitchFamily="34" charset="0"/>
            </a:endParaRPr>
          </a:p>
        </p:txBody>
      </p:sp>
      <p:sp>
        <p:nvSpPr>
          <p:cNvPr id="87" name="目录文字"/>
          <p:cNvSpPr txBox="1"/>
          <p:nvPr/>
        </p:nvSpPr>
        <p:spPr>
          <a:xfrm>
            <a:off x="1527981" y="2852173"/>
            <a:ext cx="2308040" cy="338554"/>
          </a:xfrm>
          <a:prstGeom prst="rect">
            <a:avLst/>
          </a:prstGeom>
          <a:noFill/>
          <a:ln>
            <a:noFill/>
          </a:ln>
          <a:effectLst>
            <a:outerShdw blurRad="800100" dist="50800" dir="16560000" sx="197000" sy="197000" algn="tl" rotWithShape="0">
              <a:prstClr val="black">
                <a:alpha val="0"/>
              </a:prstClr>
            </a:outerShdw>
          </a:effectLst>
        </p:spPr>
        <p:txBody>
          <a:bodyPr wrap="square">
            <a:spAutoFit/>
          </a:bodyPr>
          <a:lstStyle>
            <a:defPPr>
              <a:defRPr lang="zh-CN"/>
            </a:defPPr>
            <a:lvl1pPr eaLnBrk="1" hangingPunct="1">
              <a:buFont typeface="Arial" panose="020B0604020202020204" pitchFamily="34" charset="0"/>
              <a:buNone/>
              <a:defRPr sz="3600">
                <a:gradFill flip="none" rotWithShape="1">
                  <a:gsLst>
                    <a:gs pos="51000">
                      <a:schemeClr val="bg1"/>
                    </a:gs>
                    <a:gs pos="94495">
                      <a:schemeClr val="bg1">
                        <a:lumMod val="50000"/>
                      </a:schemeClr>
                    </a:gs>
                    <a:gs pos="58000">
                      <a:schemeClr val="accent3">
                        <a:lumMod val="75000"/>
                      </a:schemeClr>
                    </a:gs>
                    <a:gs pos="0">
                      <a:schemeClr val="bg1">
                        <a:lumMod val="85000"/>
                      </a:schemeClr>
                    </a:gs>
                  </a:gsLst>
                  <a:lin ang="2700000" scaled="1"/>
                  <a:tileRect/>
                </a:gradFill>
                <a:effectLst>
                  <a:outerShdw blurRad="50800" dist="76200" dir="6000000" sx="98000" sy="98000" algn="tl" rotWithShape="0">
                    <a:prstClr val="black">
                      <a:alpha val="23000"/>
                    </a:prstClr>
                  </a:outerShdw>
                </a:effectLst>
                <a:latin typeface="方正兰亭粗黑_GBK" panose="02000000000000000000" pitchFamily="2" charset="-122"/>
                <a:ea typeface="方正兰亭粗黑_GBK" panose="02000000000000000000" pitchFamily="2" charset="-122"/>
              </a:defRPr>
            </a:lvl1pPr>
            <a:lvl2pPr marL="742950" indent="-285750">
              <a:spcBef>
                <a:spcPct val="20000"/>
              </a:spcBef>
              <a:buFont typeface="Arial" panose="020B0604020202020204" pitchFamily="34" charset="0"/>
              <a:buChar char="–"/>
              <a:defRPr sz="2800">
                <a:latin typeface="Calibri" panose="020F0502020204030204" pitchFamily="34" charset="0"/>
              </a:defRPr>
            </a:lvl2pPr>
            <a:lvl3pPr marL="1143000" indent="-228600">
              <a:spcBef>
                <a:spcPct val="20000"/>
              </a:spcBef>
              <a:buFont typeface="Arial" panose="020B0604020202020204" pitchFamily="34" charset="0"/>
              <a:buChar char="•"/>
              <a:defRPr sz="2400">
                <a:latin typeface="Calibri" panose="020F0502020204030204" pitchFamily="34" charset="0"/>
              </a:defRPr>
            </a:lvl3pPr>
            <a:lvl4pPr marL="1600200" indent="-228600">
              <a:spcBef>
                <a:spcPct val="20000"/>
              </a:spcBef>
              <a:buFont typeface="Arial" panose="020B0604020202020204" pitchFamily="34" charset="0"/>
              <a:buChar char="–"/>
              <a:defRPr sz="2000">
                <a:latin typeface="Calibri" panose="020F0502020204030204" pitchFamily="34" charset="0"/>
              </a:defRPr>
            </a:lvl4pPr>
            <a:lvl5pPr marL="2057400" indent="-228600">
              <a:spcBef>
                <a:spcPct val="20000"/>
              </a:spcBef>
              <a:buFont typeface="Arial" panose="020B0604020202020204" pitchFamily="34" charset="0"/>
              <a:buChar char="»"/>
              <a:defRPr sz="2000">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9pPr>
          </a:lstStyle>
          <a:p>
            <a:pPr algn="ctr"/>
            <a:r>
              <a:rPr lang="en-US" altLang="zh-CN" sz="1600" dirty="0">
                <a:solidFill>
                  <a:schemeClr val="bg1">
                    <a:lumMod val="50000"/>
                  </a:schemeClr>
                </a:solidFill>
                <a:effectLst/>
                <a:latin typeface="方正兰亭黑_GBK" panose="02000000000000000000" pitchFamily="2" charset="-122"/>
                <a:ea typeface="方正兰亭黑_GBK" panose="02000000000000000000" pitchFamily="2" charset="-122"/>
              </a:rPr>
              <a:t>The fourth chapter</a:t>
            </a:r>
            <a:endParaRPr lang="zh-CN" altLang="en-US" sz="3200" dirty="0">
              <a:solidFill>
                <a:schemeClr val="bg1">
                  <a:lumMod val="50000"/>
                </a:schemeClr>
              </a:solidFill>
              <a:effectLst>
                <a:outerShdw blurRad="50800" dist="38100" dir="2700000" algn="tl" rotWithShape="0">
                  <a:prstClr val="black">
                    <a:alpha val="40000"/>
                  </a:prstClr>
                </a:outerShdw>
              </a:effectLst>
              <a:latin typeface="方正兰亭黑_GBK" panose="02000000000000000000" pitchFamily="2" charset="-122"/>
              <a:ea typeface="方正兰亭黑_GBK" panose="020000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2277844" y="1952973"/>
            <a:ext cx="1464660" cy="1319808"/>
            <a:chOff x="2277844" y="1952973"/>
            <a:chExt cx="1464660" cy="1319808"/>
          </a:xfrm>
        </p:grpSpPr>
        <p:sp>
          <p:nvSpPr>
            <p:cNvPr id="14" name="Oval 21"/>
            <p:cNvSpPr>
              <a:spLocks noChangeArrowheads="1"/>
            </p:cNvSpPr>
            <p:nvPr/>
          </p:nvSpPr>
          <p:spPr bwMode="auto">
            <a:xfrm rot="17150482">
              <a:off x="2278346" y="2255456"/>
              <a:ext cx="1016823" cy="1017827"/>
            </a:xfrm>
            <a:prstGeom prst="ellipse">
              <a:avLst/>
            </a:prstGeom>
            <a:solidFill>
              <a:srgbClr val="9BC742"/>
            </a:solidFill>
            <a:ln>
              <a:noFill/>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Calibri" panose="020F0502020204030204" pitchFamily="34" charset="0"/>
                <a:sym typeface="宋体" panose="02010600030101010101" pitchFamily="2" charset="-122"/>
              </a:endParaRPr>
            </a:p>
          </p:txBody>
        </p:sp>
        <p:sp>
          <p:nvSpPr>
            <p:cNvPr id="15" name="Freeform 22"/>
            <p:cNvSpPr>
              <a:spLocks noChangeArrowheads="1"/>
            </p:cNvSpPr>
            <p:nvPr/>
          </p:nvSpPr>
          <p:spPr bwMode="auto">
            <a:xfrm rot="17150482">
              <a:off x="3006893" y="1959652"/>
              <a:ext cx="742290" cy="728932"/>
            </a:xfrm>
            <a:custGeom>
              <a:avLst/>
              <a:gdLst>
                <a:gd name="T0" fmla="*/ 514 w 453"/>
                <a:gd name="T1" fmla="*/ 0 h 445"/>
                <a:gd name="T2" fmla="*/ 1329 w 453"/>
                <a:gd name="T3" fmla="*/ 586 h 445"/>
                <a:gd name="T4" fmla="*/ 781 w 453"/>
                <a:gd name="T5" fmla="*/ 1305 h 445"/>
                <a:gd name="T6" fmla="*/ 0 w 453"/>
                <a:gd name="T7" fmla="*/ 675 h 445"/>
                <a:gd name="T8" fmla="*/ 514 w 453"/>
                <a:gd name="T9" fmla="*/ 0 h 445"/>
                <a:gd name="T10" fmla="*/ 0 60000 65536"/>
                <a:gd name="T11" fmla="*/ 0 60000 65536"/>
                <a:gd name="T12" fmla="*/ 0 60000 65536"/>
                <a:gd name="T13" fmla="*/ 0 60000 65536"/>
                <a:gd name="T14" fmla="*/ 0 60000 65536"/>
                <a:gd name="T15" fmla="*/ 0 w 453"/>
                <a:gd name="T16" fmla="*/ 0 h 445"/>
                <a:gd name="T17" fmla="*/ 453 w 453"/>
                <a:gd name="T18" fmla="*/ 445 h 445"/>
              </a:gdLst>
              <a:ahLst/>
              <a:cxnLst>
                <a:cxn ang="T10">
                  <a:pos x="T0" y="T1"/>
                </a:cxn>
                <a:cxn ang="T11">
                  <a:pos x="T2" y="T3"/>
                </a:cxn>
                <a:cxn ang="T12">
                  <a:pos x="T4" y="T5"/>
                </a:cxn>
                <a:cxn ang="T13">
                  <a:pos x="T6" y="T7"/>
                </a:cxn>
                <a:cxn ang="T14">
                  <a:pos x="T8" y="T9"/>
                </a:cxn>
              </a:cxnLst>
              <a:rect l="T15" t="T16" r="T17" b="T18"/>
              <a:pathLst>
                <a:path w="453" h="445">
                  <a:moveTo>
                    <a:pt x="175" y="0"/>
                  </a:moveTo>
                  <a:cubicBezTo>
                    <a:pt x="148" y="159"/>
                    <a:pt x="291" y="280"/>
                    <a:pt x="453" y="200"/>
                  </a:cubicBezTo>
                  <a:cubicBezTo>
                    <a:pt x="266" y="445"/>
                    <a:pt x="266" y="445"/>
                    <a:pt x="266" y="445"/>
                  </a:cubicBezTo>
                  <a:cubicBezTo>
                    <a:pt x="300" y="268"/>
                    <a:pt x="146" y="162"/>
                    <a:pt x="0" y="230"/>
                  </a:cubicBezTo>
                  <a:lnTo>
                    <a:pt x="175" y="0"/>
                  </a:lnTo>
                  <a:close/>
                </a:path>
              </a:pathLst>
            </a:custGeom>
            <a:solidFill>
              <a:srgbClr val="9BC742"/>
            </a:solidFill>
            <a:ln>
              <a:noFill/>
            </a:ln>
          </p:spPr>
          <p:txBody>
            <a:bodyPr/>
            <a:lstStyle/>
            <a:p>
              <a:endParaRPr lang="zh-CN" altLang="en-US"/>
            </a:p>
          </p:txBody>
        </p:sp>
        <p:sp>
          <p:nvSpPr>
            <p:cNvPr id="21" name="Oval 28"/>
            <p:cNvSpPr>
              <a:spLocks noChangeArrowheads="1"/>
            </p:cNvSpPr>
            <p:nvPr/>
          </p:nvSpPr>
          <p:spPr bwMode="auto">
            <a:xfrm rot="17150482">
              <a:off x="2350323" y="2328469"/>
              <a:ext cx="871426" cy="873380"/>
            </a:xfrm>
            <a:prstGeom prst="ellipse">
              <a:avLst/>
            </a:prstGeom>
            <a:solidFill>
              <a:schemeClr val="bg1">
                <a:lumMod val="95000"/>
              </a:schemeClr>
            </a:solidFill>
            <a:ln>
              <a:noFill/>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Calibri" panose="020F0502020204030204" pitchFamily="34" charset="0"/>
                <a:sym typeface="宋体" panose="02010600030101010101" pitchFamily="2" charset="-122"/>
              </a:endParaRPr>
            </a:p>
          </p:txBody>
        </p:sp>
        <p:grpSp>
          <p:nvGrpSpPr>
            <p:cNvPr id="44" name="组合 43"/>
            <p:cNvGrpSpPr/>
            <p:nvPr/>
          </p:nvGrpSpPr>
          <p:grpSpPr>
            <a:xfrm>
              <a:off x="2396719" y="2372586"/>
              <a:ext cx="800219" cy="713939"/>
              <a:chOff x="3978795" y="1401005"/>
              <a:chExt cx="800219" cy="713939"/>
            </a:xfrm>
          </p:grpSpPr>
          <p:sp>
            <p:nvSpPr>
              <p:cNvPr id="45" name="TextBox 8"/>
              <p:cNvSpPr>
                <a:spLocks noChangeArrowheads="1"/>
              </p:cNvSpPr>
              <p:nvPr/>
            </p:nvSpPr>
            <p:spPr bwMode="auto">
              <a:xfrm>
                <a:off x="3978795" y="1837945"/>
                <a:ext cx="80021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rPr>
                  <a:t>添加标题</a:t>
                </a:r>
                <a:endParaRPr lang="en-US" altLang="zh-CN" sz="1200" b="1" dirty="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6" name="TextBox 39"/>
              <p:cNvSpPr>
                <a:spLocks noChangeArrowheads="1"/>
              </p:cNvSpPr>
              <p:nvPr/>
            </p:nvSpPr>
            <p:spPr bwMode="auto">
              <a:xfrm>
                <a:off x="4009558" y="1401005"/>
                <a:ext cx="75873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sz="2800" b="1" dirty="0" smtClean="0">
                    <a:solidFill>
                      <a:schemeClr val="tx1">
                        <a:lumMod val="75000"/>
                        <a:lumOff val="25000"/>
                      </a:schemeClr>
                    </a:solidFill>
                    <a:latin typeface="Verdana" panose="020B0604030504040204" pitchFamily="34" charset="0"/>
                    <a:ea typeface="Verdana" panose="020B0604030504040204" pitchFamily="34" charset="0"/>
                    <a:cs typeface="Verdana" panose="020B0604030504040204" pitchFamily="34" charset="0"/>
                    <a:sym typeface="方正黑体简体" panose="03000509000000000000" pitchFamily="65" charset="-122"/>
                  </a:rPr>
                  <a:t>01</a:t>
                </a:r>
                <a:endParaRPr lang="zh-CN" altLang="en-US" sz="2800" b="1" dirty="0">
                  <a:solidFill>
                    <a:schemeClr val="tx1">
                      <a:lumMod val="75000"/>
                      <a:lumOff val="25000"/>
                    </a:schemeClr>
                  </a:solidFill>
                  <a:latin typeface="Verdana" panose="020B0604030504040204" pitchFamily="34" charset="0"/>
                  <a:ea typeface="方正黑体简体" panose="03000509000000000000" pitchFamily="65" charset="-122"/>
                  <a:cs typeface="Verdana" panose="020B0604030504040204" pitchFamily="34" charset="0"/>
                  <a:sym typeface="方正黑体简体" panose="03000509000000000000" pitchFamily="65" charset="-122"/>
                </a:endParaRPr>
              </a:p>
            </p:txBody>
          </p:sp>
        </p:grpSp>
      </p:grpSp>
      <p:sp>
        <p:nvSpPr>
          <p:cNvPr id="13" name="AutoShape 19"/>
          <p:cNvSpPr>
            <a:spLocks noChangeAspect="1" noChangeArrowheads="1" noTextEdit="1"/>
          </p:cNvSpPr>
          <p:nvPr/>
        </p:nvSpPr>
        <p:spPr bwMode="auto">
          <a:xfrm rot="17150482">
            <a:off x="3297330" y="574644"/>
            <a:ext cx="2880200" cy="4296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lstStyle/>
          <a:p>
            <a:endParaRPr lang="zh-CN" altLang="en-US"/>
          </a:p>
        </p:txBody>
      </p:sp>
      <p:grpSp>
        <p:nvGrpSpPr>
          <p:cNvPr id="5" name="组合 4"/>
          <p:cNvGrpSpPr/>
          <p:nvPr/>
        </p:nvGrpSpPr>
        <p:grpSpPr>
          <a:xfrm>
            <a:off x="3434737" y="1282599"/>
            <a:ext cx="1273846" cy="1756923"/>
            <a:chOff x="3434737" y="1282599"/>
            <a:chExt cx="1273846" cy="1756923"/>
          </a:xfrm>
        </p:grpSpPr>
        <p:sp>
          <p:nvSpPr>
            <p:cNvPr id="17" name="Oval 24"/>
            <p:cNvSpPr>
              <a:spLocks noChangeArrowheads="1"/>
            </p:cNvSpPr>
            <p:nvPr/>
          </p:nvSpPr>
          <p:spPr bwMode="auto">
            <a:xfrm rot="17150482">
              <a:off x="3434285" y="1283051"/>
              <a:ext cx="1141175" cy="1140272"/>
            </a:xfrm>
            <a:prstGeom prst="ellipse">
              <a:avLst/>
            </a:prstGeom>
            <a:solidFill>
              <a:srgbClr val="6FB5BC"/>
            </a:solidFill>
            <a:ln>
              <a:noFill/>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Calibri" panose="020F0502020204030204" pitchFamily="34" charset="0"/>
                <a:sym typeface="宋体" panose="02010600030101010101" pitchFamily="2" charset="-122"/>
              </a:endParaRPr>
            </a:p>
          </p:txBody>
        </p:sp>
        <p:grpSp>
          <p:nvGrpSpPr>
            <p:cNvPr id="4" name="组合 3"/>
            <p:cNvGrpSpPr/>
            <p:nvPr/>
          </p:nvGrpSpPr>
          <p:grpSpPr>
            <a:xfrm>
              <a:off x="3515127" y="1363647"/>
              <a:ext cx="1193456" cy="1675875"/>
              <a:chOff x="3515127" y="1363647"/>
              <a:chExt cx="1193456" cy="1675875"/>
            </a:xfrm>
          </p:grpSpPr>
          <p:sp>
            <p:nvSpPr>
              <p:cNvPr id="16" name="Freeform 23"/>
              <p:cNvSpPr>
                <a:spLocks noChangeArrowheads="1"/>
              </p:cNvSpPr>
              <p:nvPr/>
            </p:nvSpPr>
            <p:spPr bwMode="auto">
              <a:xfrm rot="17150482">
                <a:off x="3888314" y="2219254"/>
                <a:ext cx="829337" cy="811200"/>
              </a:xfrm>
              <a:custGeom>
                <a:avLst/>
                <a:gdLst>
                  <a:gd name="T0" fmla="*/ 1486 w 506"/>
                  <a:gd name="T1" fmla="*/ 757 h 495"/>
                  <a:gd name="T2" fmla="*/ 600 w 506"/>
                  <a:gd name="T3" fmla="*/ 1453 h 495"/>
                  <a:gd name="T4" fmla="*/ 0 w 506"/>
                  <a:gd name="T5" fmla="*/ 651 h 495"/>
                  <a:gd name="T6" fmla="*/ 918 w 506"/>
                  <a:gd name="T7" fmla="*/ 0 h 495"/>
                  <a:gd name="T8" fmla="*/ 1486 w 506"/>
                  <a:gd name="T9" fmla="*/ 757 h 495"/>
                  <a:gd name="T10" fmla="*/ 0 60000 65536"/>
                  <a:gd name="T11" fmla="*/ 0 60000 65536"/>
                  <a:gd name="T12" fmla="*/ 0 60000 65536"/>
                  <a:gd name="T13" fmla="*/ 0 60000 65536"/>
                  <a:gd name="T14" fmla="*/ 0 60000 65536"/>
                  <a:gd name="T15" fmla="*/ 0 w 506"/>
                  <a:gd name="T16" fmla="*/ 0 h 495"/>
                  <a:gd name="T17" fmla="*/ 506 w 506"/>
                  <a:gd name="T18" fmla="*/ 495 h 495"/>
                </a:gdLst>
                <a:ahLst/>
                <a:cxnLst>
                  <a:cxn ang="T10">
                    <a:pos x="T0" y="T1"/>
                  </a:cxn>
                  <a:cxn ang="T11">
                    <a:pos x="T2" y="T3"/>
                  </a:cxn>
                  <a:cxn ang="T12">
                    <a:pos x="T4" y="T5"/>
                  </a:cxn>
                  <a:cxn ang="T13">
                    <a:pos x="T6" y="T7"/>
                  </a:cxn>
                  <a:cxn ang="T14">
                    <a:pos x="T8" y="T9"/>
                  </a:cxn>
                </a:cxnLst>
                <a:rect l="T15" t="T16" r="T17" b="T18"/>
                <a:pathLst>
                  <a:path w="506" h="495">
                    <a:moveTo>
                      <a:pt x="506" y="258"/>
                    </a:moveTo>
                    <a:cubicBezTo>
                      <a:pt x="341" y="178"/>
                      <a:pt x="168" y="297"/>
                      <a:pt x="204" y="495"/>
                    </a:cubicBezTo>
                    <a:cubicBezTo>
                      <a:pt x="0" y="222"/>
                      <a:pt x="0" y="222"/>
                      <a:pt x="0" y="222"/>
                    </a:cubicBezTo>
                    <a:cubicBezTo>
                      <a:pt x="179" y="313"/>
                      <a:pt x="342" y="180"/>
                      <a:pt x="313" y="0"/>
                    </a:cubicBezTo>
                    <a:lnTo>
                      <a:pt x="506" y="258"/>
                    </a:lnTo>
                    <a:close/>
                  </a:path>
                </a:pathLst>
              </a:custGeom>
              <a:solidFill>
                <a:srgbClr val="6FB5BC"/>
              </a:solidFill>
              <a:ln>
                <a:noFill/>
              </a:ln>
            </p:spPr>
            <p:txBody>
              <a:bodyPr/>
              <a:lstStyle/>
              <a:p>
                <a:endParaRPr lang="zh-CN" altLang="en-US"/>
              </a:p>
            </p:txBody>
          </p:sp>
          <p:sp>
            <p:nvSpPr>
              <p:cNvPr id="22" name="Oval 29"/>
              <p:cNvSpPr>
                <a:spLocks noChangeArrowheads="1"/>
              </p:cNvSpPr>
              <p:nvPr/>
            </p:nvSpPr>
            <p:spPr bwMode="auto">
              <a:xfrm rot="17150482">
                <a:off x="3514672" y="1364102"/>
                <a:ext cx="978560" cy="977650"/>
              </a:xfrm>
              <a:prstGeom prst="ellipse">
                <a:avLst/>
              </a:prstGeom>
              <a:solidFill>
                <a:schemeClr val="bg1"/>
              </a:solidFill>
              <a:ln>
                <a:noFill/>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Calibri" panose="020F0502020204030204" pitchFamily="34" charset="0"/>
                  <a:sym typeface="宋体" panose="02010600030101010101" pitchFamily="2" charset="-122"/>
                </a:endParaRPr>
              </a:p>
            </p:txBody>
          </p:sp>
          <p:grpSp>
            <p:nvGrpSpPr>
              <p:cNvPr id="2" name="组合 1"/>
              <p:cNvGrpSpPr/>
              <p:nvPr/>
            </p:nvGrpSpPr>
            <p:grpSpPr>
              <a:xfrm>
                <a:off x="3604770" y="1466310"/>
                <a:ext cx="800219" cy="713939"/>
                <a:chOff x="3978795" y="1401005"/>
                <a:chExt cx="800219" cy="713939"/>
              </a:xfrm>
            </p:grpSpPr>
            <p:sp>
              <p:nvSpPr>
                <p:cNvPr id="6" name="TextBox 8"/>
                <p:cNvSpPr>
                  <a:spLocks noChangeArrowheads="1"/>
                </p:cNvSpPr>
                <p:nvPr/>
              </p:nvSpPr>
              <p:spPr bwMode="auto">
                <a:xfrm>
                  <a:off x="3978795" y="1837945"/>
                  <a:ext cx="80021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rPr>
                    <a:t>添加标题</a:t>
                  </a:r>
                  <a:endParaRPr lang="en-US" altLang="zh-CN" sz="1200" b="1" dirty="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 name="TextBox 39"/>
                <p:cNvSpPr>
                  <a:spLocks noChangeArrowheads="1"/>
                </p:cNvSpPr>
                <p:nvPr/>
              </p:nvSpPr>
              <p:spPr bwMode="auto">
                <a:xfrm>
                  <a:off x="4009558" y="1401005"/>
                  <a:ext cx="75873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sz="2800" b="1" dirty="0">
                      <a:solidFill>
                        <a:schemeClr val="tx1">
                          <a:lumMod val="75000"/>
                          <a:lumOff val="25000"/>
                        </a:schemeClr>
                      </a:solidFill>
                      <a:latin typeface="Verdana" panose="020B0604030504040204" pitchFamily="34" charset="0"/>
                      <a:ea typeface="Verdana" panose="020B0604030504040204" pitchFamily="34" charset="0"/>
                      <a:cs typeface="Verdana" panose="020B0604030504040204" pitchFamily="34" charset="0"/>
                      <a:sym typeface="方正黑体简体" panose="03000509000000000000" pitchFamily="65" charset="-122"/>
                    </a:rPr>
                    <a:t>02</a:t>
                  </a:r>
                  <a:endParaRPr lang="zh-CN" altLang="en-US" sz="2800" b="1" dirty="0">
                    <a:solidFill>
                      <a:schemeClr val="tx1">
                        <a:lumMod val="75000"/>
                        <a:lumOff val="25000"/>
                      </a:schemeClr>
                    </a:solidFill>
                    <a:latin typeface="Verdana" panose="020B0604030504040204" pitchFamily="34" charset="0"/>
                    <a:ea typeface="方正黑体简体" panose="03000509000000000000" pitchFamily="65" charset="-122"/>
                    <a:cs typeface="Verdana" panose="020B0604030504040204" pitchFamily="34" charset="0"/>
                    <a:sym typeface="方正黑体简体" panose="03000509000000000000" pitchFamily="65" charset="-122"/>
                  </a:endParaRPr>
                </a:p>
              </p:txBody>
            </p:sp>
          </p:grpSp>
        </p:grpSp>
      </p:grpSp>
      <p:grpSp>
        <p:nvGrpSpPr>
          <p:cNvPr id="7" name="组合 6"/>
          <p:cNvGrpSpPr/>
          <p:nvPr/>
        </p:nvGrpSpPr>
        <p:grpSpPr>
          <a:xfrm>
            <a:off x="3984182" y="2431854"/>
            <a:ext cx="1786851" cy="1630266"/>
            <a:chOff x="3984182" y="2431854"/>
            <a:chExt cx="1786851" cy="1630266"/>
          </a:xfrm>
        </p:grpSpPr>
        <p:sp>
          <p:nvSpPr>
            <p:cNvPr id="18" name="Freeform 25"/>
            <p:cNvSpPr>
              <a:spLocks noChangeArrowheads="1"/>
            </p:cNvSpPr>
            <p:nvPr/>
          </p:nvSpPr>
          <p:spPr bwMode="auto">
            <a:xfrm rot="17150482">
              <a:off x="4872324" y="2437095"/>
              <a:ext cx="903949" cy="893468"/>
            </a:xfrm>
            <a:custGeom>
              <a:avLst/>
              <a:gdLst>
                <a:gd name="T0" fmla="*/ 618 w 552"/>
                <a:gd name="T1" fmla="*/ 0 h 545"/>
                <a:gd name="T2" fmla="*/ 1618 w 552"/>
                <a:gd name="T3" fmla="*/ 667 h 545"/>
                <a:gd name="T4" fmla="*/ 938 w 552"/>
                <a:gd name="T5" fmla="*/ 1601 h 545"/>
                <a:gd name="T6" fmla="*/ 0 w 552"/>
                <a:gd name="T7" fmla="*/ 848 h 545"/>
                <a:gd name="T8" fmla="*/ 618 w 552"/>
                <a:gd name="T9" fmla="*/ 0 h 545"/>
                <a:gd name="T10" fmla="*/ 0 60000 65536"/>
                <a:gd name="T11" fmla="*/ 0 60000 65536"/>
                <a:gd name="T12" fmla="*/ 0 60000 65536"/>
                <a:gd name="T13" fmla="*/ 0 60000 65536"/>
                <a:gd name="T14" fmla="*/ 0 60000 65536"/>
                <a:gd name="T15" fmla="*/ 0 w 552"/>
                <a:gd name="T16" fmla="*/ 0 h 545"/>
                <a:gd name="T17" fmla="*/ 552 w 552"/>
                <a:gd name="T18" fmla="*/ 545 h 545"/>
              </a:gdLst>
              <a:ahLst/>
              <a:cxnLst>
                <a:cxn ang="T10">
                  <a:pos x="T0" y="T1"/>
                </a:cxn>
                <a:cxn ang="T11">
                  <a:pos x="T2" y="T3"/>
                </a:cxn>
                <a:cxn ang="T12">
                  <a:pos x="T4" y="T5"/>
                </a:cxn>
                <a:cxn ang="T13">
                  <a:pos x="T6" y="T7"/>
                </a:cxn>
                <a:cxn ang="T14">
                  <a:pos x="T8" y="T9"/>
                </a:cxn>
              </a:cxnLst>
              <a:rect l="T15" t="T16" r="T17" b="T18"/>
              <a:pathLst>
                <a:path w="552" h="545">
                  <a:moveTo>
                    <a:pt x="211" y="0"/>
                  </a:moveTo>
                  <a:cubicBezTo>
                    <a:pt x="185" y="186"/>
                    <a:pt x="357" y="331"/>
                    <a:pt x="552" y="227"/>
                  </a:cubicBezTo>
                  <a:cubicBezTo>
                    <a:pt x="320" y="545"/>
                    <a:pt x="320" y="545"/>
                    <a:pt x="320" y="545"/>
                  </a:cubicBezTo>
                  <a:cubicBezTo>
                    <a:pt x="359" y="327"/>
                    <a:pt x="169" y="207"/>
                    <a:pt x="0" y="289"/>
                  </a:cubicBezTo>
                  <a:lnTo>
                    <a:pt x="211" y="0"/>
                  </a:lnTo>
                  <a:close/>
                </a:path>
              </a:pathLst>
            </a:custGeom>
            <a:solidFill>
              <a:srgbClr val="9BC742"/>
            </a:solidFill>
            <a:ln>
              <a:noFill/>
            </a:ln>
          </p:spPr>
          <p:txBody>
            <a:bodyPr/>
            <a:lstStyle/>
            <a:p>
              <a:endParaRPr lang="zh-CN" altLang="en-US"/>
            </a:p>
          </p:txBody>
        </p:sp>
        <p:sp>
          <p:nvSpPr>
            <p:cNvPr id="19" name="Oval 26"/>
            <p:cNvSpPr>
              <a:spLocks noChangeArrowheads="1"/>
            </p:cNvSpPr>
            <p:nvPr/>
          </p:nvSpPr>
          <p:spPr bwMode="auto">
            <a:xfrm rot="17150482">
              <a:off x="3984690" y="2809476"/>
              <a:ext cx="1252136" cy="1253152"/>
            </a:xfrm>
            <a:prstGeom prst="ellipse">
              <a:avLst/>
            </a:prstGeom>
            <a:solidFill>
              <a:srgbClr val="9BC742"/>
            </a:solidFill>
            <a:ln>
              <a:noFill/>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dirty="0">
                <a:solidFill>
                  <a:srgbClr val="000000"/>
                </a:solidFill>
                <a:latin typeface="Calibri" panose="020F0502020204030204" pitchFamily="34" charset="0"/>
                <a:sym typeface="宋体" panose="02010600030101010101" pitchFamily="2" charset="-122"/>
              </a:endParaRPr>
            </a:p>
          </p:txBody>
        </p:sp>
        <p:sp>
          <p:nvSpPr>
            <p:cNvPr id="23" name="Oval 30"/>
            <p:cNvSpPr>
              <a:spLocks noChangeArrowheads="1"/>
            </p:cNvSpPr>
            <p:nvPr/>
          </p:nvSpPr>
          <p:spPr bwMode="auto">
            <a:xfrm rot="17150482">
              <a:off x="4073650" y="2899397"/>
              <a:ext cx="1074216" cy="1073310"/>
            </a:xfrm>
            <a:prstGeom prst="ellipse">
              <a:avLst/>
            </a:prstGeom>
            <a:solidFill>
              <a:schemeClr val="bg1">
                <a:lumMod val="95000"/>
              </a:schemeClr>
            </a:solidFill>
            <a:ln>
              <a:noFill/>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chemeClr val="tx1">
                    <a:lumMod val="75000"/>
                    <a:lumOff val="25000"/>
                  </a:schemeClr>
                </a:solidFill>
                <a:latin typeface="Calibri" panose="020F0502020204030204" pitchFamily="34" charset="0"/>
                <a:sym typeface="宋体" panose="02010600030101010101" pitchFamily="2" charset="-122"/>
              </a:endParaRPr>
            </a:p>
          </p:txBody>
        </p:sp>
        <p:grpSp>
          <p:nvGrpSpPr>
            <p:cNvPr id="47" name="组合 46"/>
            <p:cNvGrpSpPr/>
            <p:nvPr/>
          </p:nvGrpSpPr>
          <p:grpSpPr>
            <a:xfrm>
              <a:off x="4176000" y="3055981"/>
              <a:ext cx="800219" cy="713939"/>
              <a:chOff x="3978795" y="1401005"/>
              <a:chExt cx="800219" cy="713939"/>
            </a:xfrm>
          </p:grpSpPr>
          <p:sp>
            <p:nvSpPr>
              <p:cNvPr id="48" name="TextBox 8"/>
              <p:cNvSpPr>
                <a:spLocks noChangeArrowheads="1"/>
              </p:cNvSpPr>
              <p:nvPr/>
            </p:nvSpPr>
            <p:spPr bwMode="auto">
              <a:xfrm>
                <a:off x="3978795" y="1837945"/>
                <a:ext cx="80021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rPr>
                  <a:t>添加标题</a:t>
                </a:r>
                <a:endParaRPr lang="en-US" altLang="zh-CN" sz="1200" b="1" dirty="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9" name="TextBox 39"/>
              <p:cNvSpPr>
                <a:spLocks noChangeArrowheads="1"/>
              </p:cNvSpPr>
              <p:nvPr/>
            </p:nvSpPr>
            <p:spPr bwMode="auto">
              <a:xfrm>
                <a:off x="4009558" y="1401005"/>
                <a:ext cx="75873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sz="2800" b="1" dirty="0" smtClean="0">
                    <a:solidFill>
                      <a:schemeClr val="tx1">
                        <a:lumMod val="75000"/>
                        <a:lumOff val="25000"/>
                      </a:schemeClr>
                    </a:solidFill>
                    <a:latin typeface="Verdana" panose="020B0604030504040204" pitchFamily="34" charset="0"/>
                    <a:ea typeface="Verdana" panose="020B0604030504040204" pitchFamily="34" charset="0"/>
                    <a:cs typeface="Verdana" panose="020B0604030504040204" pitchFamily="34" charset="0"/>
                    <a:sym typeface="方正黑体简体" panose="03000509000000000000" pitchFamily="65" charset="-122"/>
                  </a:rPr>
                  <a:t>03</a:t>
                </a:r>
                <a:endParaRPr lang="zh-CN" altLang="en-US" sz="2800" b="1" dirty="0">
                  <a:solidFill>
                    <a:schemeClr val="tx1">
                      <a:lumMod val="75000"/>
                      <a:lumOff val="25000"/>
                    </a:schemeClr>
                  </a:solidFill>
                  <a:latin typeface="Verdana" panose="020B0604030504040204" pitchFamily="34" charset="0"/>
                  <a:ea typeface="方正黑体简体" panose="03000509000000000000" pitchFamily="65" charset="-122"/>
                  <a:cs typeface="Verdana" panose="020B0604030504040204" pitchFamily="34" charset="0"/>
                  <a:sym typeface="方正黑体简体" panose="03000509000000000000" pitchFamily="65" charset="-122"/>
                </a:endParaRPr>
              </a:p>
            </p:txBody>
          </p:sp>
        </p:grpSp>
      </p:grpSp>
      <p:grpSp>
        <p:nvGrpSpPr>
          <p:cNvPr id="8" name="组合 7"/>
          <p:cNvGrpSpPr/>
          <p:nvPr/>
        </p:nvGrpSpPr>
        <p:grpSpPr>
          <a:xfrm>
            <a:off x="5360054" y="1539344"/>
            <a:ext cx="1471257" cy="1471188"/>
            <a:chOff x="5360054" y="1539344"/>
            <a:chExt cx="1471257" cy="1471188"/>
          </a:xfrm>
        </p:grpSpPr>
        <p:sp>
          <p:nvSpPr>
            <p:cNvPr id="20" name="Oval 27"/>
            <p:cNvSpPr>
              <a:spLocks noChangeArrowheads="1"/>
            </p:cNvSpPr>
            <p:nvPr/>
          </p:nvSpPr>
          <p:spPr bwMode="auto">
            <a:xfrm rot="17150482">
              <a:off x="5360089" y="1539309"/>
              <a:ext cx="1471188" cy="1471257"/>
            </a:xfrm>
            <a:prstGeom prst="ellipse">
              <a:avLst/>
            </a:prstGeom>
            <a:solidFill>
              <a:srgbClr val="6FB5BC"/>
            </a:solidFill>
            <a:ln>
              <a:noFill/>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Calibri" panose="020F0502020204030204" pitchFamily="34" charset="0"/>
                <a:sym typeface="宋体" panose="02010600030101010101" pitchFamily="2" charset="-122"/>
              </a:endParaRPr>
            </a:p>
          </p:txBody>
        </p:sp>
        <p:sp>
          <p:nvSpPr>
            <p:cNvPr id="24" name="Oval 31"/>
            <p:cNvSpPr>
              <a:spLocks noChangeArrowheads="1"/>
            </p:cNvSpPr>
            <p:nvPr/>
          </p:nvSpPr>
          <p:spPr bwMode="auto">
            <a:xfrm rot="17150482">
              <a:off x="5465162" y="1644648"/>
              <a:ext cx="1261702" cy="1261761"/>
            </a:xfrm>
            <a:prstGeom prst="ellipse">
              <a:avLst/>
            </a:prstGeom>
            <a:solidFill>
              <a:schemeClr val="bg1"/>
            </a:solidFill>
            <a:ln>
              <a:noFill/>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Calibri" panose="020F0502020204030204" pitchFamily="34" charset="0"/>
                <a:sym typeface="宋体" panose="02010600030101010101" pitchFamily="2" charset="-122"/>
              </a:endParaRPr>
            </a:p>
          </p:txBody>
        </p:sp>
        <p:grpSp>
          <p:nvGrpSpPr>
            <p:cNvPr id="50" name="组合 49"/>
            <p:cNvGrpSpPr/>
            <p:nvPr/>
          </p:nvGrpSpPr>
          <p:grpSpPr>
            <a:xfrm>
              <a:off x="5675471" y="1903250"/>
              <a:ext cx="800219" cy="713939"/>
              <a:chOff x="3978795" y="1401005"/>
              <a:chExt cx="800219" cy="713939"/>
            </a:xfrm>
          </p:grpSpPr>
          <p:sp>
            <p:nvSpPr>
              <p:cNvPr id="51" name="TextBox 8"/>
              <p:cNvSpPr>
                <a:spLocks noChangeArrowheads="1"/>
              </p:cNvSpPr>
              <p:nvPr/>
            </p:nvSpPr>
            <p:spPr bwMode="auto">
              <a:xfrm>
                <a:off x="3978795" y="1837945"/>
                <a:ext cx="80021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rPr>
                  <a:t>添加标题</a:t>
                </a:r>
                <a:endParaRPr lang="en-US" altLang="zh-CN" sz="1200" b="1" dirty="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2" name="TextBox 39"/>
              <p:cNvSpPr>
                <a:spLocks noChangeArrowheads="1"/>
              </p:cNvSpPr>
              <p:nvPr/>
            </p:nvSpPr>
            <p:spPr bwMode="auto">
              <a:xfrm>
                <a:off x="4009558" y="1401005"/>
                <a:ext cx="75873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sz="2800" b="1" dirty="0" smtClean="0">
                    <a:solidFill>
                      <a:schemeClr val="tx1">
                        <a:lumMod val="75000"/>
                        <a:lumOff val="25000"/>
                      </a:schemeClr>
                    </a:solidFill>
                    <a:latin typeface="Verdana" panose="020B0604030504040204" pitchFamily="34" charset="0"/>
                    <a:ea typeface="Verdana" panose="020B0604030504040204" pitchFamily="34" charset="0"/>
                    <a:cs typeface="Verdana" panose="020B0604030504040204" pitchFamily="34" charset="0"/>
                    <a:sym typeface="方正黑体简体" panose="03000509000000000000" pitchFamily="65" charset="-122"/>
                  </a:rPr>
                  <a:t>04</a:t>
                </a:r>
                <a:endParaRPr lang="zh-CN" altLang="en-US" sz="2800" b="1" dirty="0">
                  <a:solidFill>
                    <a:schemeClr val="tx1">
                      <a:lumMod val="75000"/>
                      <a:lumOff val="25000"/>
                    </a:schemeClr>
                  </a:solidFill>
                  <a:latin typeface="Verdana" panose="020B0604030504040204" pitchFamily="34" charset="0"/>
                  <a:ea typeface="方正黑体简体" panose="03000509000000000000" pitchFamily="65" charset="-122"/>
                  <a:cs typeface="Verdana" panose="020B0604030504040204" pitchFamily="34" charset="0"/>
                  <a:sym typeface="方正黑体简体" panose="03000509000000000000" pitchFamily="65" charset="-122"/>
                </a:endParaRPr>
              </a:p>
            </p:txBody>
          </p:sp>
        </p:grpSp>
      </p:grpSp>
      <p:grpSp>
        <p:nvGrpSpPr>
          <p:cNvPr id="12" name="组合 11"/>
          <p:cNvGrpSpPr/>
          <p:nvPr/>
        </p:nvGrpSpPr>
        <p:grpSpPr>
          <a:xfrm>
            <a:off x="5890578" y="771625"/>
            <a:ext cx="2462996" cy="630777"/>
            <a:chOff x="5890578" y="771625"/>
            <a:chExt cx="2462996" cy="630777"/>
          </a:xfrm>
        </p:grpSpPr>
        <p:sp>
          <p:nvSpPr>
            <p:cNvPr id="54" name="文本框 53"/>
            <p:cNvSpPr txBox="1">
              <a:spLocks noChangeArrowheads="1"/>
            </p:cNvSpPr>
            <p:nvPr/>
          </p:nvSpPr>
          <p:spPr bwMode="auto">
            <a:xfrm>
              <a:off x="5890578" y="771625"/>
              <a:ext cx="1705062" cy="338554"/>
            </a:xfrm>
            <a:prstGeom prst="rect">
              <a:avLst/>
            </a:prstGeom>
            <a:noFill/>
            <a:ln>
              <a:noFill/>
            </a:ln>
            <a:effectLst>
              <a:outerShdw blurRad="800100" dist="50800" dir="16560000" sx="197000" sy="197000" algn="tl" rotWithShape="0">
                <a:prstClr val="black">
                  <a:alpha val="0"/>
                </a:prstClr>
              </a:outerShdw>
            </a:effectLst>
          </p:spPr>
          <p:txBody>
            <a:bodyPr wrap="square">
              <a:spAutoFit/>
            </a:bodyPr>
            <a:lstStyle>
              <a:defPPr>
                <a:defRPr lang="zh-CN"/>
              </a:defPPr>
              <a:lvl1pPr algn="ctr" eaLnBrk="1" hangingPunct="1">
                <a:buFont typeface="Arial" panose="020B0604020202020204" pitchFamily="34" charset="0"/>
                <a:buNone/>
                <a:defRPr sz="5400">
                  <a:gradFill flip="none" rotWithShape="1">
                    <a:gsLst>
                      <a:gs pos="51000">
                        <a:schemeClr val="bg1"/>
                      </a:gs>
                      <a:gs pos="94495">
                        <a:schemeClr val="bg1">
                          <a:lumMod val="50000"/>
                        </a:schemeClr>
                      </a:gs>
                      <a:gs pos="58000">
                        <a:schemeClr val="accent3">
                          <a:lumMod val="75000"/>
                        </a:schemeClr>
                      </a:gs>
                      <a:gs pos="0">
                        <a:schemeClr val="bg1">
                          <a:lumMod val="85000"/>
                        </a:schemeClr>
                      </a:gs>
                    </a:gsLst>
                    <a:lin ang="6600000" scaled="0"/>
                    <a:tileRect/>
                  </a:gradFill>
                  <a:effectLst>
                    <a:outerShdw blurRad="50800" dist="76200" dir="6000000" sx="98000" sy="98000" algn="tl" rotWithShape="0">
                      <a:prstClr val="black">
                        <a:alpha val="23000"/>
                      </a:prstClr>
                    </a:outerShdw>
                  </a:effectLst>
                  <a:latin typeface="方正兰亭粗黑_GBK" panose="02000000000000000000" pitchFamily="2" charset="-122"/>
                  <a:ea typeface="方正兰亭粗黑_GBK" panose="02000000000000000000" pitchFamily="2" charset="-122"/>
                </a:defRPr>
              </a:lvl1pPr>
              <a:lvl2pPr marL="742950" indent="-285750">
                <a:spcBef>
                  <a:spcPct val="20000"/>
                </a:spcBef>
                <a:buFont typeface="Arial" panose="020B0604020202020204" pitchFamily="34" charset="0"/>
                <a:buChar char="–"/>
                <a:defRPr sz="2800">
                  <a:latin typeface="Calibri" panose="020F0502020204030204" pitchFamily="34" charset="0"/>
                </a:defRPr>
              </a:lvl2pPr>
              <a:lvl3pPr marL="1143000" indent="-228600">
                <a:spcBef>
                  <a:spcPct val="20000"/>
                </a:spcBef>
                <a:buFont typeface="Arial" panose="020B0604020202020204" pitchFamily="34" charset="0"/>
                <a:buChar char="•"/>
                <a:defRPr sz="2400">
                  <a:latin typeface="Calibri" panose="020F0502020204030204" pitchFamily="34" charset="0"/>
                </a:defRPr>
              </a:lvl3pPr>
              <a:lvl4pPr marL="1600200" indent="-228600">
                <a:spcBef>
                  <a:spcPct val="20000"/>
                </a:spcBef>
                <a:buFont typeface="Arial" panose="020B0604020202020204" pitchFamily="34" charset="0"/>
                <a:buChar char="–"/>
                <a:defRPr sz="2000">
                  <a:latin typeface="Calibri" panose="020F0502020204030204" pitchFamily="34" charset="0"/>
                </a:defRPr>
              </a:lvl4pPr>
              <a:lvl5pPr marL="2057400" indent="-228600">
                <a:spcBef>
                  <a:spcPct val="20000"/>
                </a:spcBef>
                <a:buFont typeface="Arial" panose="020B0604020202020204" pitchFamily="34" charset="0"/>
                <a:buChar char="»"/>
                <a:defRPr sz="2000">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9pPr>
            </a:lstStyle>
            <a:p>
              <a:pPr algn="l"/>
              <a:r>
                <a:rPr lang="zh-CN" altLang="en-US" sz="1600" dirty="0" smtClean="0">
                  <a:solidFill>
                    <a:srgbClr val="6FB5BC"/>
                  </a:solidFill>
                  <a:effectLst/>
                </a:rPr>
                <a:t>点击添加标题</a:t>
              </a:r>
              <a:endParaRPr lang="zh-CN" altLang="en-US" sz="1600" dirty="0">
                <a:solidFill>
                  <a:srgbClr val="6FB5BC"/>
                </a:solidFill>
                <a:effectLst/>
              </a:endParaRPr>
            </a:p>
          </p:txBody>
        </p:sp>
        <p:sp>
          <p:nvSpPr>
            <p:cNvPr id="55" name="矩形 54"/>
            <p:cNvSpPr/>
            <p:nvPr/>
          </p:nvSpPr>
          <p:spPr>
            <a:xfrm>
              <a:off x="5890578" y="1063848"/>
              <a:ext cx="2462996" cy="338554"/>
            </a:xfrm>
            <a:prstGeom prst="rect">
              <a:avLst/>
            </a:prstGeom>
          </p:spPr>
          <p:txBody>
            <a:bodyPr wrap="square">
              <a:spAutoFit/>
            </a:bodyPr>
            <a:lstStyle/>
            <a:p>
              <a:pPr eaLnBrk="1" hangingPunct="1"/>
              <a:r>
                <a:rPr lang="zh-CN" altLang="en-US" sz="800" dirty="0">
                  <a:solidFill>
                    <a:schemeClr val="bg1">
                      <a:lumMod val="75000"/>
                    </a:schemeClr>
                  </a:solidFill>
                  <a:latin typeface="微软雅黑" panose="020B0503020204020204" pitchFamily="34" charset="-122"/>
                  <a:ea typeface="微软雅黑" panose="020B0503020204020204" pitchFamily="34" charset="-122"/>
                </a:rPr>
                <a:t>请添加文</a:t>
              </a:r>
              <a:r>
                <a:rPr lang="zh-CN" altLang="en-US" sz="800" dirty="0" smtClean="0">
                  <a:solidFill>
                    <a:schemeClr val="bg1">
                      <a:lumMod val="75000"/>
                    </a:schemeClr>
                  </a:solidFill>
                  <a:latin typeface="微软雅黑" panose="020B0503020204020204" pitchFamily="34" charset="-122"/>
                  <a:ea typeface="微软雅黑" panose="020B0503020204020204" pitchFamily="34" charset="-122"/>
                </a:rPr>
                <a:t>字</a:t>
              </a:r>
              <a:r>
                <a:rPr lang="zh-CN" altLang="en-US" sz="800" dirty="0">
                  <a:solidFill>
                    <a:schemeClr val="bg1">
                      <a:lumMod val="75000"/>
                    </a:schemeClr>
                  </a:solidFill>
                  <a:latin typeface="微软雅黑" panose="020B0503020204020204" pitchFamily="34" charset="-122"/>
                  <a:ea typeface="微软雅黑" panose="020B0503020204020204" pitchFamily="34" charset="-122"/>
                </a:rPr>
                <a:t>请添加文</a:t>
              </a:r>
              <a:r>
                <a:rPr lang="zh-CN" altLang="en-US" sz="800" dirty="0" smtClean="0">
                  <a:solidFill>
                    <a:schemeClr val="bg1">
                      <a:lumMod val="75000"/>
                    </a:schemeClr>
                  </a:solidFill>
                  <a:latin typeface="微软雅黑" panose="020B0503020204020204" pitchFamily="34" charset="-122"/>
                  <a:ea typeface="微软雅黑" panose="020B0503020204020204" pitchFamily="34" charset="-122"/>
                </a:rPr>
                <a:t>字请</a:t>
              </a:r>
              <a:r>
                <a:rPr lang="zh-CN" altLang="en-US" sz="800" dirty="0">
                  <a:solidFill>
                    <a:schemeClr val="bg1">
                      <a:lumMod val="75000"/>
                    </a:schemeClr>
                  </a:solidFill>
                  <a:latin typeface="微软雅黑" panose="020B0503020204020204" pitchFamily="34" charset="-122"/>
                  <a:ea typeface="微软雅黑" panose="020B0503020204020204" pitchFamily="34" charset="-122"/>
                </a:rPr>
                <a:t>添加文</a:t>
              </a:r>
              <a:r>
                <a:rPr lang="zh-CN" altLang="en-US" sz="800" dirty="0" smtClean="0">
                  <a:solidFill>
                    <a:schemeClr val="bg1">
                      <a:lumMod val="75000"/>
                    </a:schemeClr>
                  </a:solidFill>
                  <a:latin typeface="微软雅黑" panose="020B0503020204020204" pitchFamily="34" charset="-122"/>
                  <a:ea typeface="微软雅黑" panose="020B0503020204020204" pitchFamily="34" charset="-122"/>
                </a:rPr>
                <a:t>字请</a:t>
              </a:r>
              <a:r>
                <a:rPr lang="zh-CN" altLang="en-US" sz="800" dirty="0">
                  <a:solidFill>
                    <a:schemeClr val="bg1">
                      <a:lumMod val="75000"/>
                    </a:schemeClr>
                  </a:solidFill>
                  <a:latin typeface="微软雅黑" panose="020B0503020204020204" pitchFamily="34" charset="-122"/>
                  <a:ea typeface="微软雅黑" panose="020B0503020204020204" pitchFamily="34" charset="-122"/>
                </a:rPr>
                <a:t>添加文</a:t>
              </a:r>
              <a:r>
                <a:rPr lang="zh-CN" altLang="en-US" sz="800" dirty="0" smtClean="0">
                  <a:solidFill>
                    <a:schemeClr val="bg1">
                      <a:lumMod val="75000"/>
                    </a:schemeClr>
                  </a:solidFill>
                  <a:latin typeface="微软雅黑" panose="020B0503020204020204" pitchFamily="34" charset="-122"/>
                  <a:ea typeface="微软雅黑" panose="020B0503020204020204" pitchFamily="34" charset="-122"/>
                </a:rPr>
                <a:t>字请</a:t>
              </a:r>
              <a:r>
                <a:rPr lang="zh-CN" altLang="en-US" sz="800" dirty="0">
                  <a:solidFill>
                    <a:schemeClr val="bg1">
                      <a:lumMod val="75000"/>
                    </a:schemeClr>
                  </a:solidFill>
                  <a:latin typeface="微软雅黑" panose="020B0503020204020204" pitchFamily="34" charset="-122"/>
                  <a:ea typeface="微软雅黑" panose="020B0503020204020204" pitchFamily="34" charset="-122"/>
                </a:rPr>
                <a:t>添加文</a:t>
              </a:r>
              <a:r>
                <a:rPr lang="zh-CN" altLang="en-US" sz="800" dirty="0" smtClean="0">
                  <a:solidFill>
                    <a:schemeClr val="bg1">
                      <a:lumMod val="75000"/>
                    </a:schemeClr>
                  </a:solidFill>
                  <a:latin typeface="微软雅黑" panose="020B0503020204020204" pitchFamily="34" charset="-122"/>
                  <a:ea typeface="微软雅黑" panose="020B0503020204020204" pitchFamily="34" charset="-122"/>
                </a:rPr>
                <a:t>字请</a:t>
              </a:r>
              <a:r>
                <a:rPr lang="zh-CN" altLang="en-US" sz="800" dirty="0">
                  <a:solidFill>
                    <a:schemeClr val="bg1">
                      <a:lumMod val="75000"/>
                    </a:schemeClr>
                  </a:solidFill>
                  <a:latin typeface="微软雅黑" panose="020B0503020204020204" pitchFamily="34" charset="-122"/>
                  <a:ea typeface="微软雅黑" panose="020B0503020204020204" pitchFamily="34" charset="-122"/>
                </a:rPr>
                <a:t>添加文</a:t>
              </a:r>
              <a:r>
                <a:rPr lang="zh-CN" altLang="en-US" sz="800" dirty="0" smtClean="0">
                  <a:solidFill>
                    <a:schemeClr val="bg1">
                      <a:lumMod val="75000"/>
                    </a:schemeClr>
                  </a:solidFill>
                  <a:latin typeface="微软雅黑" panose="020B0503020204020204" pitchFamily="34" charset="-122"/>
                  <a:ea typeface="微软雅黑" panose="020B0503020204020204" pitchFamily="34" charset="-122"/>
                </a:rPr>
                <a:t>字请</a:t>
              </a:r>
              <a:r>
                <a:rPr lang="zh-CN" altLang="en-US" sz="800" dirty="0">
                  <a:solidFill>
                    <a:schemeClr val="bg1">
                      <a:lumMod val="75000"/>
                    </a:schemeClr>
                  </a:solidFill>
                  <a:latin typeface="微软雅黑" panose="020B0503020204020204" pitchFamily="34" charset="-122"/>
                  <a:ea typeface="微软雅黑" panose="020B0503020204020204" pitchFamily="34" charset="-122"/>
                </a:rPr>
                <a:t>添加文字请</a:t>
              </a:r>
              <a:r>
                <a:rPr lang="zh-CN" altLang="en-US" sz="800" dirty="0" smtClean="0">
                  <a:solidFill>
                    <a:schemeClr val="bg1">
                      <a:lumMod val="75000"/>
                    </a:schemeClr>
                  </a:solidFill>
                  <a:latin typeface="微软雅黑" panose="020B0503020204020204" pitchFamily="34" charset="-122"/>
                  <a:ea typeface="微软雅黑" panose="020B0503020204020204" pitchFamily="34" charset="-122"/>
                </a:rPr>
                <a:t>添加</a:t>
              </a:r>
              <a:r>
                <a:rPr lang="zh-CN" altLang="en-US" sz="800" dirty="0">
                  <a:solidFill>
                    <a:schemeClr val="bg1">
                      <a:lumMod val="75000"/>
                    </a:schemeClr>
                  </a:solidFill>
                  <a:latin typeface="微软雅黑" panose="020B0503020204020204" pitchFamily="34" charset="-122"/>
                  <a:ea typeface="微软雅黑" panose="020B0503020204020204" pitchFamily="34" charset="-122"/>
                </a:rPr>
                <a:t>文字</a:t>
              </a:r>
              <a:endParaRPr lang="zh-CN" altLang="en-US" sz="800" dirty="0">
                <a:solidFill>
                  <a:schemeClr val="bg1">
                    <a:lumMod val="75000"/>
                  </a:schemeClr>
                </a:solidFill>
                <a:latin typeface="微软雅黑" panose="020B0503020204020204" pitchFamily="34" charset="-122"/>
                <a:ea typeface="微软雅黑" panose="020B0503020204020204" pitchFamily="34" charset="-122"/>
              </a:endParaRPr>
            </a:p>
          </p:txBody>
        </p:sp>
      </p:grpSp>
      <p:grpSp>
        <p:nvGrpSpPr>
          <p:cNvPr id="25" name="组合 24"/>
          <p:cNvGrpSpPr/>
          <p:nvPr/>
        </p:nvGrpSpPr>
        <p:grpSpPr>
          <a:xfrm>
            <a:off x="5316886" y="3608530"/>
            <a:ext cx="2462996" cy="630777"/>
            <a:chOff x="5316886" y="3608530"/>
            <a:chExt cx="2462996" cy="630777"/>
          </a:xfrm>
        </p:grpSpPr>
        <p:sp>
          <p:nvSpPr>
            <p:cNvPr id="56" name="文本框 55"/>
            <p:cNvSpPr txBox="1">
              <a:spLocks noChangeArrowheads="1"/>
            </p:cNvSpPr>
            <p:nvPr/>
          </p:nvSpPr>
          <p:spPr bwMode="auto">
            <a:xfrm>
              <a:off x="5316886" y="3608530"/>
              <a:ext cx="1705062" cy="338554"/>
            </a:xfrm>
            <a:prstGeom prst="rect">
              <a:avLst/>
            </a:prstGeom>
            <a:noFill/>
            <a:ln>
              <a:noFill/>
            </a:ln>
            <a:effectLst>
              <a:outerShdw blurRad="800100" dist="50800" dir="16560000" sx="197000" sy="197000" algn="tl" rotWithShape="0">
                <a:prstClr val="black">
                  <a:alpha val="0"/>
                </a:prstClr>
              </a:outerShdw>
            </a:effectLst>
          </p:spPr>
          <p:txBody>
            <a:bodyPr wrap="square">
              <a:spAutoFit/>
            </a:bodyPr>
            <a:lstStyle>
              <a:defPPr>
                <a:defRPr lang="zh-CN"/>
              </a:defPPr>
              <a:lvl1pPr algn="ctr" eaLnBrk="1" hangingPunct="1">
                <a:buFont typeface="Arial" panose="020B0604020202020204" pitchFamily="34" charset="0"/>
                <a:buNone/>
                <a:defRPr sz="5400">
                  <a:gradFill flip="none" rotWithShape="1">
                    <a:gsLst>
                      <a:gs pos="51000">
                        <a:schemeClr val="bg1"/>
                      </a:gs>
                      <a:gs pos="94495">
                        <a:schemeClr val="bg1">
                          <a:lumMod val="50000"/>
                        </a:schemeClr>
                      </a:gs>
                      <a:gs pos="58000">
                        <a:schemeClr val="accent3">
                          <a:lumMod val="75000"/>
                        </a:schemeClr>
                      </a:gs>
                      <a:gs pos="0">
                        <a:schemeClr val="bg1">
                          <a:lumMod val="85000"/>
                        </a:schemeClr>
                      </a:gs>
                    </a:gsLst>
                    <a:lin ang="6600000" scaled="0"/>
                    <a:tileRect/>
                  </a:gradFill>
                  <a:effectLst>
                    <a:outerShdw blurRad="50800" dist="76200" dir="6000000" sx="98000" sy="98000" algn="tl" rotWithShape="0">
                      <a:prstClr val="black">
                        <a:alpha val="23000"/>
                      </a:prstClr>
                    </a:outerShdw>
                  </a:effectLst>
                  <a:latin typeface="方正兰亭粗黑_GBK" panose="02000000000000000000" pitchFamily="2" charset="-122"/>
                  <a:ea typeface="方正兰亭粗黑_GBK" panose="02000000000000000000" pitchFamily="2" charset="-122"/>
                </a:defRPr>
              </a:lvl1pPr>
              <a:lvl2pPr marL="742950" indent="-285750">
                <a:spcBef>
                  <a:spcPct val="20000"/>
                </a:spcBef>
                <a:buFont typeface="Arial" panose="020B0604020202020204" pitchFamily="34" charset="0"/>
                <a:buChar char="–"/>
                <a:defRPr sz="2800">
                  <a:latin typeface="Calibri" panose="020F0502020204030204" pitchFamily="34" charset="0"/>
                </a:defRPr>
              </a:lvl2pPr>
              <a:lvl3pPr marL="1143000" indent="-228600">
                <a:spcBef>
                  <a:spcPct val="20000"/>
                </a:spcBef>
                <a:buFont typeface="Arial" panose="020B0604020202020204" pitchFamily="34" charset="0"/>
                <a:buChar char="•"/>
                <a:defRPr sz="2400">
                  <a:latin typeface="Calibri" panose="020F0502020204030204" pitchFamily="34" charset="0"/>
                </a:defRPr>
              </a:lvl3pPr>
              <a:lvl4pPr marL="1600200" indent="-228600">
                <a:spcBef>
                  <a:spcPct val="20000"/>
                </a:spcBef>
                <a:buFont typeface="Arial" panose="020B0604020202020204" pitchFamily="34" charset="0"/>
                <a:buChar char="–"/>
                <a:defRPr sz="2000">
                  <a:latin typeface="Calibri" panose="020F0502020204030204" pitchFamily="34" charset="0"/>
                </a:defRPr>
              </a:lvl4pPr>
              <a:lvl5pPr marL="2057400" indent="-228600">
                <a:spcBef>
                  <a:spcPct val="20000"/>
                </a:spcBef>
                <a:buFont typeface="Arial" panose="020B0604020202020204" pitchFamily="34" charset="0"/>
                <a:buChar char="»"/>
                <a:defRPr sz="2000">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9pPr>
            </a:lstStyle>
            <a:p>
              <a:pPr algn="l"/>
              <a:r>
                <a:rPr lang="zh-CN" altLang="en-US" sz="1600" dirty="0" smtClean="0">
                  <a:solidFill>
                    <a:srgbClr val="9BC742"/>
                  </a:solidFill>
                  <a:effectLst/>
                </a:rPr>
                <a:t>点击添加标题</a:t>
              </a:r>
              <a:endParaRPr lang="zh-CN" altLang="en-US" sz="1600" dirty="0">
                <a:solidFill>
                  <a:srgbClr val="9BC742"/>
                </a:solidFill>
                <a:effectLst/>
              </a:endParaRPr>
            </a:p>
          </p:txBody>
        </p:sp>
        <p:sp>
          <p:nvSpPr>
            <p:cNvPr id="57" name="矩形 56"/>
            <p:cNvSpPr/>
            <p:nvPr/>
          </p:nvSpPr>
          <p:spPr>
            <a:xfrm>
              <a:off x="5316886" y="3900753"/>
              <a:ext cx="2462996" cy="338554"/>
            </a:xfrm>
            <a:prstGeom prst="rect">
              <a:avLst/>
            </a:prstGeom>
          </p:spPr>
          <p:txBody>
            <a:bodyPr wrap="square">
              <a:spAutoFit/>
            </a:bodyPr>
            <a:lstStyle/>
            <a:p>
              <a:pPr eaLnBrk="1" hangingPunct="1"/>
              <a:r>
                <a:rPr lang="zh-CN" altLang="en-US" sz="800" dirty="0">
                  <a:solidFill>
                    <a:schemeClr val="bg1">
                      <a:lumMod val="75000"/>
                    </a:schemeClr>
                  </a:solidFill>
                  <a:latin typeface="微软雅黑" panose="020B0503020204020204" pitchFamily="34" charset="-122"/>
                  <a:ea typeface="微软雅黑" panose="020B0503020204020204" pitchFamily="34" charset="-122"/>
                </a:rPr>
                <a:t>请添加文</a:t>
              </a:r>
              <a:r>
                <a:rPr lang="zh-CN" altLang="en-US" sz="800" dirty="0" smtClean="0">
                  <a:solidFill>
                    <a:schemeClr val="bg1">
                      <a:lumMod val="75000"/>
                    </a:schemeClr>
                  </a:solidFill>
                  <a:latin typeface="微软雅黑" panose="020B0503020204020204" pitchFamily="34" charset="-122"/>
                  <a:ea typeface="微软雅黑" panose="020B0503020204020204" pitchFamily="34" charset="-122"/>
                </a:rPr>
                <a:t>字</a:t>
              </a:r>
              <a:r>
                <a:rPr lang="zh-CN" altLang="en-US" sz="800" dirty="0">
                  <a:solidFill>
                    <a:schemeClr val="bg1">
                      <a:lumMod val="75000"/>
                    </a:schemeClr>
                  </a:solidFill>
                  <a:latin typeface="微软雅黑" panose="020B0503020204020204" pitchFamily="34" charset="-122"/>
                  <a:ea typeface="微软雅黑" panose="020B0503020204020204" pitchFamily="34" charset="-122"/>
                </a:rPr>
                <a:t>请添加文</a:t>
              </a:r>
              <a:r>
                <a:rPr lang="zh-CN" altLang="en-US" sz="800" dirty="0" smtClean="0">
                  <a:solidFill>
                    <a:schemeClr val="bg1">
                      <a:lumMod val="75000"/>
                    </a:schemeClr>
                  </a:solidFill>
                  <a:latin typeface="微软雅黑" panose="020B0503020204020204" pitchFamily="34" charset="-122"/>
                  <a:ea typeface="微软雅黑" panose="020B0503020204020204" pitchFamily="34" charset="-122"/>
                </a:rPr>
                <a:t>字请</a:t>
              </a:r>
              <a:r>
                <a:rPr lang="zh-CN" altLang="en-US" sz="800" dirty="0">
                  <a:solidFill>
                    <a:schemeClr val="bg1">
                      <a:lumMod val="75000"/>
                    </a:schemeClr>
                  </a:solidFill>
                  <a:latin typeface="微软雅黑" panose="020B0503020204020204" pitchFamily="34" charset="-122"/>
                  <a:ea typeface="微软雅黑" panose="020B0503020204020204" pitchFamily="34" charset="-122"/>
                </a:rPr>
                <a:t>添加文</a:t>
              </a:r>
              <a:r>
                <a:rPr lang="zh-CN" altLang="en-US" sz="800" dirty="0" smtClean="0">
                  <a:solidFill>
                    <a:schemeClr val="bg1">
                      <a:lumMod val="75000"/>
                    </a:schemeClr>
                  </a:solidFill>
                  <a:latin typeface="微软雅黑" panose="020B0503020204020204" pitchFamily="34" charset="-122"/>
                  <a:ea typeface="微软雅黑" panose="020B0503020204020204" pitchFamily="34" charset="-122"/>
                </a:rPr>
                <a:t>字请</a:t>
              </a:r>
              <a:r>
                <a:rPr lang="zh-CN" altLang="en-US" sz="800" dirty="0">
                  <a:solidFill>
                    <a:schemeClr val="bg1">
                      <a:lumMod val="75000"/>
                    </a:schemeClr>
                  </a:solidFill>
                  <a:latin typeface="微软雅黑" panose="020B0503020204020204" pitchFamily="34" charset="-122"/>
                  <a:ea typeface="微软雅黑" panose="020B0503020204020204" pitchFamily="34" charset="-122"/>
                </a:rPr>
                <a:t>添加文</a:t>
              </a:r>
              <a:r>
                <a:rPr lang="zh-CN" altLang="en-US" sz="800" dirty="0" smtClean="0">
                  <a:solidFill>
                    <a:schemeClr val="bg1">
                      <a:lumMod val="75000"/>
                    </a:schemeClr>
                  </a:solidFill>
                  <a:latin typeface="微软雅黑" panose="020B0503020204020204" pitchFamily="34" charset="-122"/>
                  <a:ea typeface="微软雅黑" panose="020B0503020204020204" pitchFamily="34" charset="-122"/>
                </a:rPr>
                <a:t>字请</a:t>
              </a:r>
              <a:r>
                <a:rPr lang="zh-CN" altLang="en-US" sz="800" dirty="0">
                  <a:solidFill>
                    <a:schemeClr val="bg1">
                      <a:lumMod val="75000"/>
                    </a:schemeClr>
                  </a:solidFill>
                  <a:latin typeface="微软雅黑" panose="020B0503020204020204" pitchFamily="34" charset="-122"/>
                  <a:ea typeface="微软雅黑" panose="020B0503020204020204" pitchFamily="34" charset="-122"/>
                </a:rPr>
                <a:t>添加文</a:t>
              </a:r>
              <a:r>
                <a:rPr lang="zh-CN" altLang="en-US" sz="800" dirty="0" smtClean="0">
                  <a:solidFill>
                    <a:schemeClr val="bg1">
                      <a:lumMod val="75000"/>
                    </a:schemeClr>
                  </a:solidFill>
                  <a:latin typeface="微软雅黑" panose="020B0503020204020204" pitchFamily="34" charset="-122"/>
                  <a:ea typeface="微软雅黑" panose="020B0503020204020204" pitchFamily="34" charset="-122"/>
                </a:rPr>
                <a:t>字请</a:t>
              </a:r>
              <a:r>
                <a:rPr lang="zh-CN" altLang="en-US" sz="800" dirty="0">
                  <a:solidFill>
                    <a:schemeClr val="bg1">
                      <a:lumMod val="75000"/>
                    </a:schemeClr>
                  </a:solidFill>
                  <a:latin typeface="微软雅黑" panose="020B0503020204020204" pitchFamily="34" charset="-122"/>
                  <a:ea typeface="微软雅黑" panose="020B0503020204020204" pitchFamily="34" charset="-122"/>
                </a:rPr>
                <a:t>添加文</a:t>
              </a:r>
              <a:r>
                <a:rPr lang="zh-CN" altLang="en-US" sz="800" dirty="0" smtClean="0">
                  <a:solidFill>
                    <a:schemeClr val="bg1">
                      <a:lumMod val="75000"/>
                    </a:schemeClr>
                  </a:solidFill>
                  <a:latin typeface="微软雅黑" panose="020B0503020204020204" pitchFamily="34" charset="-122"/>
                  <a:ea typeface="微软雅黑" panose="020B0503020204020204" pitchFamily="34" charset="-122"/>
                </a:rPr>
                <a:t>字请</a:t>
              </a:r>
              <a:r>
                <a:rPr lang="zh-CN" altLang="en-US" sz="800" dirty="0">
                  <a:solidFill>
                    <a:schemeClr val="bg1">
                      <a:lumMod val="75000"/>
                    </a:schemeClr>
                  </a:solidFill>
                  <a:latin typeface="微软雅黑" panose="020B0503020204020204" pitchFamily="34" charset="-122"/>
                  <a:ea typeface="微软雅黑" panose="020B0503020204020204" pitchFamily="34" charset="-122"/>
                </a:rPr>
                <a:t>添加文字请</a:t>
              </a:r>
              <a:r>
                <a:rPr lang="zh-CN" altLang="en-US" sz="800" dirty="0" smtClean="0">
                  <a:solidFill>
                    <a:schemeClr val="bg1">
                      <a:lumMod val="75000"/>
                    </a:schemeClr>
                  </a:solidFill>
                  <a:latin typeface="微软雅黑" panose="020B0503020204020204" pitchFamily="34" charset="-122"/>
                  <a:ea typeface="微软雅黑" panose="020B0503020204020204" pitchFamily="34" charset="-122"/>
                </a:rPr>
                <a:t>添加</a:t>
              </a:r>
              <a:r>
                <a:rPr lang="zh-CN" altLang="en-US" sz="800" dirty="0">
                  <a:solidFill>
                    <a:schemeClr val="bg1">
                      <a:lumMod val="75000"/>
                    </a:schemeClr>
                  </a:solidFill>
                  <a:latin typeface="微软雅黑" panose="020B0503020204020204" pitchFamily="34" charset="-122"/>
                  <a:ea typeface="微软雅黑" panose="020B0503020204020204" pitchFamily="34" charset="-122"/>
                </a:rPr>
                <a:t>文字</a:t>
              </a:r>
              <a:endParaRPr lang="zh-CN" altLang="en-US" sz="800" dirty="0">
                <a:solidFill>
                  <a:schemeClr val="bg1">
                    <a:lumMod val="75000"/>
                  </a:schemeClr>
                </a:solidFill>
                <a:latin typeface="微软雅黑" panose="020B0503020204020204" pitchFamily="34" charset="-122"/>
                <a:ea typeface="微软雅黑" panose="020B0503020204020204" pitchFamily="34" charset="-122"/>
              </a:endParaRPr>
            </a:p>
          </p:txBody>
        </p:sp>
      </p:grpSp>
      <p:grpSp>
        <p:nvGrpSpPr>
          <p:cNvPr id="9" name="组合 8"/>
          <p:cNvGrpSpPr/>
          <p:nvPr/>
        </p:nvGrpSpPr>
        <p:grpSpPr>
          <a:xfrm>
            <a:off x="611725" y="3439253"/>
            <a:ext cx="2462996" cy="629408"/>
            <a:chOff x="611725" y="3439253"/>
            <a:chExt cx="2462996" cy="629408"/>
          </a:xfrm>
        </p:grpSpPr>
        <p:sp>
          <p:nvSpPr>
            <p:cNvPr id="58" name="文本框 57"/>
            <p:cNvSpPr txBox="1">
              <a:spLocks noChangeArrowheads="1"/>
            </p:cNvSpPr>
            <p:nvPr/>
          </p:nvSpPr>
          <p:spPr bwMode="auto">
            <a:xfrm>
              <a:off x="1369659" y="3439253"/>
              <a:ext cx="1705062" cy="338554"/>
            </a:xfrm>
            <a:prstGeom prst="rect">
              <a:avLst/>
            </a:prstGeom>
            <a:noFill/>
            <a:ln>
              <a:noFill/>
            </a:ln>
            <a:effectLst>
              <a:outerShdw blurRad="800100" dist="50800" dir="16560000" sx="197000" sy="197000" algn="tl" rotWithShape="0">
                <a:prstClr val="black">
                  <a:alpha val="0"/>
                </a:prstClr>
              </a:outerShdw>
            </a:effectLst>
          </p:spPr>
          <p:txBody>
            <a:bodyPr wrap="square">
              <a:spAutoFit/>
            </a:bodyPr>
            <a:lstStyle>
              <a:defPPr>
                <a:defRPr lang="zh-CN"/>
              </a:defPPr>
              <a:lvl1pPr algn="ctr" eaLnBrk="1" hangingPunct="1">
                <a:buFont typeface="Arial" panose="020B0604020202020204" pitchFamily="34" charset="0"/>
                <a:buNone/>
                <a:defRPr sz="5400">
                  <a:gradFill flip="none" rotWithShape="1">
                    <a:gsLst>
                      <a:gs pos="51000">
                        <a:schemeClr val="bg1"/>
                      </a:gs>
                      <a:gs pos="94495">
                        <a:schemeClr val="bg1">
                          <a:lumMod val="50000"/>
                        </a:schemeClr>
                      </a:gs>
                      <a:gs pos="58000">
                        <a:schemeClr val="accent3">
                          <a:lumMod val="75000"/>
                        </a:schemeClr>
                      </a:gs>
                      <a:gs pos="0">
                        <a:schemeClr val="bg1">
                          <a:lumMod val="85000"/>
                        </a:schemeClr>
                      </a:gs>
                    </a:gsLst>
                    <a:lin ang="6600000" scaled="0"/>
                    <a:tileRect/>
                  </a:gradFill>
                  <a:effectLst>
                    <a:outerShdw blurRad="50800" dist="76200" dir="6000000" sx="98000" sy="98000" algn="tl" rotWithShape="0">
                      <a:prstClr val="black">
                        <a:alpha val="23000"/>
                      </a:prstClr>
                    </a:outerShdw>
                  </a:effectLst>
                  <a:latin typeface="方正兰亭粗黑_GBK" panose="02000000000000000000" pitchFamily="2" charset="-122"/>
                  <a:ea typeface="方正兰亭粗黑_GBK" panose="02000000000000000000" pitchFamily="2" charset="-122"/>
                </a:defRPr>
              </a:lvl1pPr>
              <a:lvl2pPr marL="742950" indent="-285750">
                <a:spcBef>
                  <a:spcPct val="20000"/>
                </a:spcBef>
                <a:buFont typeface="Arial" panose="020B0604020202020204" pitchFamily="34" charset="0"/>
                <a:buChar char="–"/>
                <a:defRPr sz="2800">
                  <a:latin typeface="Calibri" panose="020F0502020204030204" pitchFamily="34" charset="0"/>
                </a:defRPr>
              </a:lvl2pPr>
              <a:lvl3pPr marL="1143000" indent="-228600">
                <a:spcBef>
                  <a:spcPct val="20000"/>
                </a:spcBef>
                <a:buFont typeface="Arial" panose="020B0604020202020204" pitchFamily="34" charset="0"/>
                <a:buChar char="•"/>
                <a:defRPr sz="2400">
                  <a:latin typeface="Calibri" panose="020F0502020204030204" pitchFamily="34" charset="0"/>
                </a:defRPr>
              </a:lvl3pPr>
              <a:lvl4pPr marL="1600200" indent="-228600">
                <a:spcBef>
                  <a:spcPct val="20000"/>
                </a:spcBef>
                <a:buFont typeface="Arial" panose="020B0604020202020204" pitchFamily="34" charset="0"/>
                <a:buChar char="–"/>
                <a:defRPr sz="2000">
                  <a:latin typeface="Calibri" panose="020F0502020204030204" pitchFamily="34" charset="0"/>
                </a:defRPr>
              </a:lvl4pPr>
              <a:lvl5pPr marL="2057400" indent="-228600">
                <a:spcBef>
                  <a:spcPct val="20000"/>
                </a:spcBef>
                <a:buFont typeface="Arial" panose="020B0604020202020204" pitchFamily="34" charset="0"/>
                <a:buChar char="»"/>
                <a:defRPr sz="2000">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9pPr>
            </a:lstStyle>
            <a:p>
              <a:pPr algn="r"/>
              <a:r>
                <a:rPr lang="zh-CN" altLang="en-US" sz="1600" dirty="0" smtClean="0">
                  <a:solidFill>
                    <a:srgbClr val="9BC742"/>
                  </a:solidFill>
                  <a:effectLst/>
                </a:rPr>
                <a:t>点击添加标题</a:t>
              </a:r>
              <a:endParaRPr lang="zh-CN" altLang="en-US" sz="1600" dirty="0">
                <a:solidFill>
                  <a:srgbClr val="9BC742"/>
                </a:solidFill>
                <a:effectLst/>
              </a:endParaRPr>
            </a:p>
          </p:txBody>
        </p:sp>
        <p:sp>
          <p:nvSpPr>
            <p:cNvPr id="59" name="矩形 58"/>
            <p:cNvSpPr/>
            <p:nvPr/>
          </p:nvSpPr>
          <p:spPr>
            <a:xfrm>
              <a:off x="611725" y="3731476"/>
              <a:ext cx="2462996" cy="337185"/>
            </a:xfrm>
            <a:prstGeom prst="rect">
              <a:avLst/>
            </a:prstGeom>
          </p:spPr>
          <p:txBody>
            <a:bodyPr wrap="square">
              <a:spAutoFit/>
            </a:bodyPr>
            <a:lstStyle/>
            <a:p>
              <a:pPr algn="r" eaLnBrk="1" hangingPunct="1"/>
              <a:r>
                <a:rPr lang="zh-CN" altLang="en-US" sz="800" dirty="0">
                  <a:solidFill>
                    <a:schemeClr val="bg1">
                      <a:lumMod val="75000"/>
                    </a:schemeClr>
                  </a:solidFill>
                  <a:latin typeface="微软雅黑" panose="020B0503020204020204" pitchFamily="34" charset="-122"/>
                  <a:ea typeface="微软雅黑" panose="020B0503020204020204" pitchFamily="34" charset="-122"/>
                </a:rPr>
                <a:t>请添加文</a:t>
              </a:r>
              <a:r>
                <a:rPr lang="zh-CN" altLang="en-US" sz="800" dirty="0" smtClean="0">
                  <a:solidFill>
                    <a:schemeClr val="bg1">
                      <a:lumMod val="75000"/>
                    </a:schemeClr>
                  </a:solidFill>
                  <a:latin typeface="微软雅黑" panose="020B0503020204020204" pitchFamily="34" charset="-122"/>
                  <a:ea typeface="微软雅黑" panose="020B0503020204020204" pitchFamily="34" charset="-122"/>
                </a:rPr>
                <a:t>字</a:t>
              </a:r>
              <a:r>
                <a:rPr lang="zh-CN" altLang="en-US" sz="800" dirty="0">
                  <a:solidFill>
                    <a:schemeClr val="bg1">
                      <a:lumMod val="75000"/>
                    </a:schemeClr>
                  </a:solidFill>
                  <a:latin typeface="微软雅黑" panose="020B0503020204020204" pitchFamily="34" charset="-122"/>
                  <a:ea typeface="微软雅黑" panose="020B0503020204020204" pitchFamily="34" charset="-122"/>
                </a:rPr>
                <a:t>请添加文</a:t>
              </a:r>
              <a:r>
                <a:rPr lang="zh-CN" altLang="en-US" sz="800" dirty="0" smtClean="0">
                  <a:solidFill>
                    <a:schemeClr val="bg1">
                      <a:lumMod val="75000"/>
                    </a:schemeClr>
                  </a:solidFill>
                  <a:latin typeface="微软雅黑" panose="020B0503020204020204" pitchFamily="34" charset="-122"/>
                  <a:ea typeface="微软雅黑" panose="020B0503020204020204" pitchFamily="34" charset="-122"/>
                </a:rPr>
                <a:t>字请</a:t>
              </a:r>
              <a:r>
                <a:rPr lang="zh-CN" altLang="en-US" sz="800" dirty="0">
                  <a:solidFill>
                    <a:schemeClr val="bg1">
                      <a:lumMod val="75000"/>
                    </a:schemeClr>
                  </a:solidFill>
                  <a:latin typeface="微软雅黑" panose="020B0503020204020204" pitchFamily="34" charset="-122"/>
                  <a:ea typeface="微软雅黑" panose="020B0503020204020204" pitchFamily="34" charset="-122"/>
                </a:rPr>
                <a:t>添加文</a:t>
              </a:r>
              <a:r>
                <a:rPr lang="zh-CN" altLang="en-US" sz="800" dirty="0" smtClean="0">
                  <a:solidFill>
                    <a:schemeClr val="bg1">
                      <a:lumMod val="75000"/>
                    </a:schemeClr>
                  </a:solidFill>
                  <a:latin typeface="微软雅黑" panose="020B0503020204020204" pitchFamily="34" charset="-122"/>
                  <a:ea typeface="微软雅黑" panose="020B0503020204020204" pitchFamily="34" charset="-122"/>
                </a:rPr>
                <a:t>字请</a:t>
              </a:r>
              <a:r>
                <a:rPr lang="zh-CN" altLang="en-US" sz="800" dirty="0">
                  <a:solidFill>
                    <a:schemeClr val="bg1">
                      <a:lumMod val="75000"/>
                    </a:schemeClr>
                  </a:solidFill>
                  <a:latin typeface="微软雅黑" panose="020B0503020204020204" pitchFamily="34" charset="-122"/>
                  <a:ea typeface="微软雅黑" panose="020B0503020204020204" pitchFamily="34" charset="-122"/>
                </a:rPr>
                <a:t>添加文</a:t>
              </a:r>
              <a:r>
                <a:rPr lang="zh-CN" altLang="en-US" sz="800" dirty="0" smtClean="0">
                  <a:solidFill>
                    <a:schemeClr val="bg1">
                      <a:lumMod val="75000"/>
                    </a:schemeClr>
                  </a:solidFill>
                  <a:latin typeface="微软雅黑" panose="020B0503020204020204" pitchFamily="34" charset="-122"/>
                  <a:ea typeface="微软雅黑" panose="020B0503020204020204" pitchFamily="34" charset="-122"/>
                </a:rPr>
                <a:t>字请</a:t>
              </a:r>
              <a:r>
                <a:rPr lang="zh-CN" altLang="en-US" sz="800" dirty="0">
                  <a:solidFill>
                    <a:schemeClr val="bg1">
                      <a:lumMod val="75000"/>
                    </a:schemeClr>
                  </a:solidFill>
                  <a:latin typeface="微软雅黑" panose="020B0503020204020204" pitchFamily="34" charset="-122"/>
                  <a:ea typeface="微软雅黑" panose="020B0503020204020204" pitchFamily="34" charset="-122"/>
                </a:rPr>
                <a:t>添加文</a:t>
              </a:r>
              <a:r>
                <a:rPr lang="zh-CN" altLang="en-US" sz="800" dirty="0" smtClean="0">
                  <a:solidFill>
                    <a:schemeClr val="bg1">
                      <a:lumMod val="75000"/>
                    </a:schemeClr>
                  </a:solidFill>
                  <a:latin typeface="微软雅黑" panose="020B0503020204020204" pitchFamily="34" charset="-122"/>
                  <a:ea typeface="微软雅黑" panose="020B0503020204020204" pitchFamily="34" charset="-122"/>
                </a:rPr>
                <a:t>字请</a:t>
              </a:r>
              <a:r>
                <a:rPr lang="zh-CN" altLang="en-US" sz="800" dirty="0">
                  <a:solidFill>
                    <a:schemeClr val="bg1">
                      <a:lumMod val="75000"/>
                    </a:schemeClr>
                  </a:solidFill>
                  <a:latin typeface="微软雅黑" panose="020B0503020204020204" pitchFamily="34" charset="-122"/>
                  <a:ea typeface="微软雅黑" panose="020B0503020204020204" pitchFamily="34" charset="-122"/>
                </a:rPr>
                <a:t>添加</a:t>
              </a:r>
              <a:r>
                <a:rPr lang="zh-CN" altLang="en-US" sz="800">
                  <a:solidFill>
                    <a:schemeClr val="bg1">
                      <a:lumMod val="75000"/>
                    </a:schemeClr>
                  </a:solidFill>
                  <a:latin typeface="微软雅黑" panose="020B0503020204020204" pitchFamily="34" charset="-122"/>
                  <a:ea typeface="微软雅黑" panose="020B0503020204020204" pitchFamily="34" charset="-122"/>
                </a:rPr>
                <a:t>文</a:t>
              </a:r>
              <a:r>
                <a:rPr lang="zh-CN" altLang="en-US" sz="800" smtClean="0">
                  <a:solidFill>
                    <a:schemeClr val="bg1">
                      <a:lumMod val="75000"/>
                    </a:schemeClr>
                  </a:solidFill>
                  <a:latin typeface="微软雅黑" panose="020B0503020204020204" pitchFamily="34" charset="-122"/>
                  <a:ea typeface="微软雅黑" panose="020B0503020204020204" pitchFamily="34" charset="-122"/>
                </a:rPr>
                <a:t>字请</a:t>
              </a:r>
              <a:r>
                <a:rPr lang="zh-CN" altLang="en-US" sz="800" smtClean="0">
                  <a:solidFill>
                    <a:schemeClr val="bg1">
                      <a:lumMod val="75000"/>
                    </a:schemeClr>
                  </a:solidFill>
                  <a:latin typeface="微软雅黑" panose="020B0503020204020204" pitchFamily="34" charset="-122"/>
                  <a:ea typeface="微软雅黑" panose="020B0503020204020204" pitchFamily="34" charset="-122"/>
                </a:rPr>
                <a:t>添加</a:t>
              </a:r>
              <a:r>
                <a:rPr lang="zh-CN" altLang="en-US" sz="800" dirty="0">
                  <a:solidFill>
                    <a:schemeClr val="bg1">
                      <a:lumMod val="75000"/>
                    </a:schemeClr>
                  </a:solidFill>
                  <a:latin typeface="微软雅黑" panose="020B0503020204020204" pitchFamily="34" charset="-122"/>
                  <a:ea typeface="微软雅黑" panose="020B0503020204020204" pitchFamily="34" charset="-122"/>
                </a:rPr>
                <a:t>文字请</a:t>
              </a:r>
              <a:r>
                <a:rPr lang="zh-CN" altLang="en-US" sz="800" dirty="0" smtClean="0">
                  <a:solidFill>
                    <a:schemeClr val="bg1">
                      <a:lumMod val="75000"/>
                    </a:schemeClr>
                  </a:solidFill>
                  <a:latin typeface="微软雅黑" panose="020B0503020204020204" pitchFamily="34" charset="-122"/>
                  <a:ea typeface="微软雅黑" panose="020B0503020204020204" pitchFamily="34" charset="-122"/>
                </a:rPr>
                <a:t>添加</a:t>
              </a:r>
              <a:r>
                <a:rPr lang="zh-CN" altLang="en-US" sz="800" dirty="0">
                  <a:solidFill>
                    <a:schemeClr val="bg1">
                      <a:lumMod val="75000"/>
                    </a:schemeClr>
                  </a:solidFill>
                  <a:latin typeface="微软雅黑" panose="020B0503020204020204" pitchFamily="34" charset="-122"/>
                  <a:ea typeface="微软雅黑" panose="020B0503020204020204" pitchFamily="34" charset="-122"/>
                </a:rPr>
                <a:t>文字</a:t>
              </a:r>
              <a:endParaRPr lang="zh-CN" altLang="en-US" sz="800" dirty="0">
                <a:solidFill>
                  <a:schemeClr val="bg1">
                    <a:lumMod val="75000"/>
                  </a:schemeClr>
                </a:solidFill>
                <a:latin typeface="微软雅黑" panose="020B0503020204020204" pitchFamily="34" charset="-122"/>
                <a:ea typeface="微软雅黑" panose="020B0503020204020204" pitchFamily="34" charset="-122"/>
              </a:endParaRPr>
            </a:p>
          </p:txBody>
        </p:sp>
      </p:grpSp>
      <p:grpSp>
        <p:nvGrpSpPr>
          <p:cNvPr id="11" name="组合 10"/>
          <p:cNvGrpSpPr/>
          <p:nvPr/>
        </p:nvGrpSpPr>
        <p:grpSpPr>
          <a:xfrm>
            <a:off x="764285" y="1182279"/>
            <a:ext cx="2462996" cy="630777"/>
            <a:chOff x="764285" y="1182279"/>
            <a:chExt cx="2462996" cy="630777"/>
          </a:xfrm>
        </p:grpSpPr>
        <p:sp>
          <p:nvSpPr>
            <p:cNvPr id="60" name="文本框 59"/>
            <p:cNvSpPr txBox="1">
              <a:spLocks noChangeArrowheads="1"/>
            </p:cNvSpPr>
            <p:nvPr/>
          </p:nvSpPr>
          <p:spPr bwMode="auto">
            <a:xfrm>
              <a:off x="1522219" y="1182279"/>
              <a:ext cx="1705062" cy="338554"/>
            </a:xfrm>
            <a:prstGeom prst="rect">
              <a:avLst/>
            </a:prstGeom>
            <a:noFill/>
            <a:ln>
              <a:noFill/>
            </a:ln>
            <a:effectLst>
              <a:outerShdw blurRad="800100" dist="50800" dir="16560000" sx="197000" sy="197000" algn="tl" rotWithShape="0">
                <a:prstClr val="black">
                  <a:alpha val="0"/>
                </a:prstClr>
              </a:outerShdw>
            </a:effectLst>
          </p:spPr>
          <p:txBody>
            <a:bodyPr wrap="square">
              <a:spAutoFit/>
            </a:bodyPr>
            <a:lstStyle>
              <a:defPPr>
                <a:defRPr lang="zh-CN"/>
              </a:defPPr>
              <a:lvl1pPr algn="ctr" eaLnBrk="1" hangingPunct="1">
                <a:buFont typeface="Arial" panose="020B0604020202020204" pitchFamily="34" charset="0"/>
                <a:buNone/>
                <a:defRPr sz="5400">
                  <a:gradFill flip="none" rotWithShape="1">
                    <a:gsLst>
                      <a:gs pos="51000">
                        <a:schemeClr val="bg1"/>
                      </a:gs>
                      <a:gs pos="94495">
                        <a:schemeClr val="bg1">
                          <a:lumMod val="50000"/>
                        </a:schemeClr>
                      </a:gs>
                      <a:gs pos="58000">
                        <a:schemeClr val="accent3">
                          <a:lumMod val="75000"/>
                        </a:schemeClr>
                      </a:gs>
                      <a:gs pos="0">
                        <a:schemeClr val="bg1">
                          <a:lumMod val="85000"/>
                        </a:schemeClr>
                      </a:gs>
                    </a:gsLst>
                    <a:lin ang="6600000" scaled="0"/>
                    <a:tileRect/>
                  </a:gradFill>
                  <a:effectLst>
                    <a:outerShdw blurRad="50800" dist="76200" dir="6000000" sx="98000" sy="98000" algn="tl" rotWithShape="0">
                      <a:prstClr val="black">
                        <a:alpha val="23000"/>
                      </a:prstClr>
                    </a:outerShdw>
                  </a:effectLst>
                  <a:latin typeface="方正兰亭粗黑_GBK" panose="02000000000000000000" pitchFamily="2" charset="-122"/>
                  <a:ea typeface="方正兰亭粗黑_GBK" panose="02000000000000000000" pitchFamily="2" charset="-122"/>
                </a:defRPr>
              </a:lvl1pPr>
              <a:lvl2pPr marL="742950" indent="-285750">
                <a:spcBef>
                  <a:spcPct val="20000"/>
                </a:spcBef>
                <a:buFont typeface="Arial" panose="020B0604020202020204" pitchFamily="34" charset="0"/>
                <a:buChar char="–"/>
                <a:defRPr sz="2800">
                  <a:latin typeface="Calibri" panose="020F0502020204030204" pitchFamily="34" charset="0"/>
                </a:defRPr>
              </a:lvl2pPr>
              <a:lvl3pPr marL="1143000" indent="-228600">
                <a:spcBef>
                  <a:spcPct val="20000"/>
                </a:spcBef>
                <a:buFont typeface="Arial" panose="020B0604020202020204" pitchFamily="34" charset="0"/>
                <a:buChar char="•"/>
                <a:defRPr sz="2400">
                  <a:latin typeface="Calibri" panose="020F0502020204030204" pitchFamily="34" charset="0"/>
                </a:defRPr>
              </a:lvl3pPr>
              <a:lvl4pPr marL="1600200" indent="-228600">
                <a:spcBef>
                  <a:spcPct val="20000"/>
                </a:spcBef>
                <a:buFont typeface="Arial" panose="020B0604020202020204" pitchFamily="34" charset="0"/>
                <a:buChar char="–"/>
                <a:defRPr sz="2000">
                  <a:latin typeface="Calibri" panose="020F0502020204030204" pitchFamily="34" charset="0"/>
                </a:defRPr>
              </a:lvl4pPr>
              <a:lvl5pPr marL="2057400" indent="-228600">
                <a:spcBef>
                  <a:spcPct val="20000"/>
                </a:spcBef>
                <a:buFont typeface="Arial" panose="020B0604020202020204" pitchFamily="34" charset="0"/>
                <a:buChar char="»"/>
                <a:defRPr sz="2000">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9pPr>
            </a:lstStyle>
            <a:p>
              <a:pPr algn="r"/>
              <a:r>
                <a:rPr lang="zh-CN" altLang="en-US" sz="1600" dirty="0" smtClean="0">
                  <a:solidFill>
                    <a:srgbClr val="6FB5BC"/>
                  </a:solidFill>
                  <a:effectLst/>
                </a:rPr>
                <a:t>点击添加标题</a:t>
              </a:r>
              <a:endParaRPr lang="zh-CN" altLang="en-US" sz="1600" dirty="0">
                <a:solidFill>
                  <a:srgbClr val="6FB5BC"/>
                </a:solidFill>
                <a:effectLst/>
              </a:endParaRPr>
            </a:p>
          </p:txBody>
        </p:sp>
        <p:sp>
          <p:nvSpPr>
            <p:cNvPr id="61" name="矩形 60"/>
            <p:cNvSpPr/>
            <p:nvPr/>
          </p:nvSpPr>
          <p:spPr>
            <a:xfrm>
              <a:off x="764285" y="1474502"/>
              <a:ext cx="2462996" cy="338554"/>
            </a:xfrm>
            <a:prstGeom prst="rect">
              <a:avLst/>
            </a:prstGeom>
          </p:spPr>
          <p:txBody>
            <a:bodyPr wrap="square">
              <a:spAutoFit/>
            </a:bodyPr>
            <a:lstStyle/>
            <a:p>
              <a:pPr algn="r" eaLnBrk="1" hangingPunct="1"/>
              <a:r>
                <a:rPr lang="zh-CN" altLang="en-US" sz="800" dirty="0">
                  <a:solidFill>
                    <a:schemeClr val="bg1">
                      <a:lumMod val="75000"/>
                    </a:schemeClr>
                  </a:solidFill>
                  <a:latin typeface="微软雅黑" panose="020B0503020204020204" pitchFamily="34" charset="-122"/>
                  <a:ea typeface="微软雅黑" panose="020B0503020204020204" pitchFamily="34" charset="-122"/>
                </a:rPr>
                <a:t>请添加文</a:t>
              </a:r>
              <a:r>
                <a:rPr lang="zh-CN" altLang="en-US" sz="800" dirty="0" smtClean="0">
                  <a:solidFill>
                    <a:schemeClr val="bg1">
                      <a:lumMod val="75000"/>
                    </a:schemeClr>
                  </a:solidFill>
                  <a:latin typeface="微软雅黑" panose="020B0503020204020204" pitchFamily="34" charset="-122"/>
                  <a:ea typeface="微软雅黑" panose="020B0503020204020204" pitchFamily="34" charset="-122"/>
                </a:rPr>
                <a:t>字</a:t>
              </a:r>
              <a:r>
                <a:rPr lang="zh-CN" altLang="en-US" sz="800" dirty="0">
                  <a:solidFill>
                    <a:schemeClr val="bg1">
                      <a:lumMod val="75000"/>
                    </a:schemeClr>
                  </a:solidFill>
                  <a:latin typeface="微软雅黑" panose="020B0503020204020204" pitchFamily="34" charset="-122"/>
                  <a:ea typeface="微软雅黑" panose="020B0503020204020204" pitchFamily="34" charset="-122"/>
                </a:rPr>
                <a:t>请添加文</a:t>
              </a:r>
              <a:r>
                <a:rPr lang="zh-CN" altLang="en-US" sz="800" dirty="0" smtClean="0">
                  <a:solidFill>
                    <a:schemeClr val="bg1">
                      <a:lumMod val="75000"/>
                    </a:schemeClr>
                  </a:solidFill>
                  <a:latin typeface="微软雅黑" panose="020B0503020204020204" pitchFamily="34" charset="-122"/>
                  <a:ea typeface="微软雅黑" panose="020B0503020204020204" pitchFamily="34" charset="-122"/>
                </a:rPr>
                <a:t>字请</a:t>
              </a:r>
              <a:r>
                <a:rPr lang="zh-CN" altLang="en-US" sz="800" dirty="0">
                  <a:solidFill>
                    <a:schemeClr val="bg1">
                      <a:lumMod val="75000"/>
                    </a:schemeClr>
                  </a:solidFill>
                  <a:latin typeface="微软雅黑" panose="020B0503020204020204" pitchFamily="34" charset="-122"/>
                  <a:ea typeface="微软雅黑" panose="020B0503020204020204" pitchFamily="34" charset="-122"/>
                </a:rPr>
                <a:t>添加文</a:t>
              </a:r>
              <a:r>
                <a:rPr lang="zh-CN" altLang="en-US" sz="800" dirty="0" smtClean="0">
                  <a:solidFill>
                    <a:schemeClr val="bg1">
                      <a:lumMod val="75000"/>
                    </a:schemeClr>
                  </a:solidFill>
                  <a:latin typeface="微软雅黑" panose="020B0503020204020204" pitchFamily="34" charset="-122"/>
                  <a:ea typeface="微软雅黑" panose="020B0503020204020204" pitchFamily="34" charset="-122"/>
                </a:rPr>
                <a:t>字请</a:t>
              </a:r>
              <a:r>
                <a:rPr lang="zh-CN" altLang="en-US" sz="800" dirty="0">
                  <a:solidFill>
                    <a:schemeClr val="bg1">
                      <a:lumMod val="75000"/>
                    </a:schemeClr>
                  </a:solidFill>
                  <a:latin typeface="微软雅黑" panose="020B0503020204020204" pitchFamily="34" charset="-122"/>
                  <a:ea typeface="微软雅黑" panose="020B0503020204020204" pitchFamily="34" charset="-122"/>
                </a:rPr>
                <a:t>添加文</a:t>
              </a:r>
              <a:r>
                <a:rPr lang="zh-CN" altLang="en-US" sz="800" dirty="0" smtClean="0">
                  <a:solidFill>
                    <a:schemeClr val="bg1">
                      <a:lumMod val="75000"/>
                    </a:schemeClr>
                  </a:solidFill>
                  <a:latin typeface="微软雅黑" panose="020B0503020204020204" pitchFamily="34" charset="-122"/>
                  <a:ea typeface="微软雅黑" panose="020B0503020204020204" pitchFamily="34" charset="-122"/>
                </a:rPr>
                <a:t>字请</a:t>
              </a:r>
              <a:r>
                <a:rPr lang="zh-CN" altLang="en-US" sz="800" dirty="0">
                  <a:solidFill>
                    <a:schemeClr val="bg1">
                      <a:lumMod val="75000"/>
                    </a:schemeClr>
                  </a:solidFill>
                  <a:latin typeface="微软雅黑" panose="020B0503020204020204" pitchFamily="34" charset="-122"/>
                  <a:ea typeface="微软雅黑" panose="020B0503020204020204" pitchFamily="34" charset="-122"/>
                </a:rPr>
                <a:t>添加文</a:t>
              </a:r>
              <a:r>
                <a:rPr lang="zh-CN" altLang="en-US" sz="800" dirty="0" smtClean="0">
                  <a:solidFill>
                    <a:schemeClr val="bg1">
                      <a:lumMod val="75000"/>
                    </a:schemeClr>
                  </a:solidFill>
                  <a:latin typeface="微软雅黑" panose="020B0503020204020204" pitchFamily="34" charset="-122"/>
                  <a:ea typeface="微软雅黑" panose="020B0503020204020204" pitchFamily="34" charset="-122"/>
                </a:rPr>
                <a:t>字请</a:t>
              </a:r>
              <a:r>
                <a:rPr lang="zh-CN" altLang="en-US" sz="800" dirty="0">
                  <a:solidFill>
                    <a:schemeClr val="bg1">
                      <a:lumMod val="75000"/>
                    </a:schemeClr>
                  </a:solidFill>
                  <a:latin typeface="微软雅黑" panose="020B0503020204020204" pitchFamily="34" charset="-122"/>
                  <a:ea typeface="微软雅黑" panose="020B0503020204020204" pitchFamily="34" charset="-122"/>
                </a:rPr>
                <a:t>添加文</a:t>
              </a:r>
              <a:r>
                <a:rPr lang="zh-CN" altLang="en-US" sz="800" dirty="0" smtClean="0">
                  <a:solidFill>
                    <a:schemeClr val="bg1">
                      <a:lumMod val="75000"/>
                    </a:schemeClr>
                  </a:solidFill>
                  <a:latin typeface="微软雅黑" panose="020B0503020204020204" pitchFamily="34" charset="-122"/>
                  <a:ea typeface="微软雅黑" panose="020B0503020204020204" pitchFamily="34" charset="-122"/>
                </a:rPr>
                <a:t>字请</a:t>
              </a:r>
              <a:r>
                <a:rPr lang="zh-CN" altLang="en-US" sz="800" dirty="0">
                  <a:solidFill>
                    <a:schemeClr val="bg1">
                      <a:lumMod val="75000"/>
                    </a:schemeClr>
                  </a:solidFill>
                  <a:latin typeface="微软雅黑" panose="020B0503020204020204" pitchFamily="34" charset="-122"/>
                  <a:ea typeface="微软雅黑" panose="020B0503020204020204" pitchFamily="34" charset="-122"/>
                </a:rPr>
                <a:t>添加文字请</a:t>
              </a:r>
              <a:r>
                <a:rPr lang="zh-CN" altLang="en-US" sz="800" dirty="0" smtClean="0">
                  <a:solidFill>
                    <a:schemeClr val="bg1">
                      <a:lumMod val="75000"/>
                    </a:schemeClr>
                  </a:solidFill>
                  <a:latin typeface="微软雅黑" panose="020B0503020204020204" pitchFamily="34" charset="-122"/>
                  <a:ea typeface="微软雅黑" panose="020B0503020204020204" pitchFamily="34" charset="-122"/>
                </a:rPr>
                <a:t>添加</a:t>
              </a:r>
              <a:r>
                <a:rPr lang="zh-CN" altLang="en-US" sz="800" dirty="0">
                  <a:solidFill>
                    <a:schemeClr val="bg1">
                      <a:lumMod val="75000"/>
                    </a:schemeClr>
                  </a:solidFill>
                  <a:latin typeface="微软雅黑" panose="020B0503020204020204" pitchFamily="34" charset="-122"/>
                  <a:ea typeface="微软雅黑" panose="020B0503020204020204" pitchFamily="34" charset="-122"/>
                </a:rPr>
                <a:t>文字</a:t>
              </a:r>
              <a:endParaRPr lang="zh-CN" altLang="en-US" sz="800" dirty="0">
                <a:solidFill>
                  <a:schemeClr val="bg1">
                    <a:lumMod val="75000"/>
                  </a:schemeClr>
                </a:solidFill>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任意多边形 46"/>
          <p:cNvSpPr>
            <a:spLocks noChangeArrowheads="1"/>
          </p:cNvSpPr>
          <p:nvPr/>
        </p:nvSpPr>
        <p:spPr bwMode="auto">
          <a:xfrm>
            <a:off x="1296838" y="555610"/>
            <a:ext cx="36000" cy="3835400"/>
          </a:xfrm>
          <a:custGeom>
            <a:avLst/>
            <a:gdLst>
              <a:gd name="T0" fmla="*/ 0 w 676656"/>
              <a:gd name="T1" fmla="*/ 56489 h 2877764"/>
              <a:gd name="T2" fmla="*/ 0 w 676656"/>
              <a:gd name="T3" fmla="*/ 5060217 h 2877764"/>
              <a:gd name="T4" fmla="*/ 29220 w 676656"/>
              <a:gd name="T5" fmla="*/ 2525862 h 2877764"/>
              <a:gd name="T6" fmla="*/ 0 w 676656"/>
              <a:gd name="T7" fmla="*/ 56489 h 2877764"/>
              <a:gd name="T8" fmla="*/ 0 60000 65536"/>
              <a:gd name="T9" fmla="*/ 0 60000 65536"/>
              <a:gd name="T10" fmla="*/ 0 60000 65536"/>
              <a:gd name="T11" fmla="*/ 0 60000 65536"/>
              <a:gd name="T12" fmla="*/ 0 w 676656"/>
              <a:gd name="T13" fmla="*/ 0 h 2877764"/>
              <a:gd name="T14" fmla="*/ 676656 w 676656"/>
              <a:gd name="T15" fmla="*/ 2877764 h 2877764"/>
            </a:gdLst>
            <a:ahLst/>
            <a:cxnLst>
              <a:cxn ang="T8">
                <a:pos x="T0" y="T1"/>
              </a:cxn>
              <a:cxn ang="T9">
                <a:pos x="T2" y="T3"/>
              </a:cxn>
              <a:cxn ang="T10">
                <a:pos x="T4" y="T5"/>
              </a:cxn>
              <a:cxn ang="T11">
                <a:pos x="T6" y="T7"/>
              </a:cxn>
            </a:cxnLst>
            <a:rect l="T12" t="T13" r="T14" b="T15"/>
            <a:pathLst>
              <a:path w="676656" h="2877764">
                <a:moveTo>
                  <a:pt x="0" y="31795"/>
                </a:moveTo>
                <a:lnTo>
                  <a:pt x="0" y="2848147"/>
                </a:lnTo>
                <a:cubicBezTo>
                  <a:pt x="33528" y="3079795"/>
                  <a:pt x="676656" y="1891075"/>
                  <a:pt x="676656" y="1421683"/>
                </a:cubicBezTo>
                <a:cubicBezTo>
                  <a:pt x="676656" y="952291"/>
                  <a:pt x="33528" y="-205949"/>
                  <a:pt x="0" y="31795"/>
                </a:cubicBezTo>
                <a:close/>
              </a:path>
            </a:pathLst>
          </a:custGeom>
          <a:solidFill>
            <a:srgbClr val="6FB5BC"/>
          </a:solidFill>
          <a:ln>
            <a:noFill/>
          </a:ln>
        </p:spPr>
        <p:txBody>
          <a:bodyPr anchor="ctr"/>
          <a:lstStyle/>
          <a:p>
            <a:endParaRPr lang="zh-CN" altLang="en-US"/>
          </a:p>
        </p:txBody>
      </p:sp>
      <p:grpSp>
        <p:nvGrpSpPr>
          <p:cNvPr id="2" name="组合 1"/>
          <p:cNvGrpSpPr/>
          <p:nvPr/>
        </p:nvGrpSpPr>
        <p:grpSpPr>
          <a:xfrm>
            <a:off x="1077008" y="1072326"/>
            <a:ext cx="1728787" cy="1626871"/>
            <a:chOff x="1077008" y="1072326"/>
            <a:chExt cx="1728787" cy="1626871"/>
          </a:xfrm>
        </p:grpSpPr>
        <p:sp>
          <p:nvSpPr>
            <p:cNvPr id="5" name="平行四边形 15"/>
            <p:cNvSpPr>
              <a:spLocks noChangeArrowheads="1"/>
            </p:cNvSpPr>
            <p:nvPr/>
          </p:nvSpPr>
          <p:spPr bwMode="auto">
            <a:xfrm>
              <a:off x="1077010" y="1531544"/>
              <a:ext cx="1728785" cy="1167653"/>
            </a:xfrm>
            <a:custGeom>
              <a:avLst/>
              <a:gdLst>
                <a:gd name="T0" fmla="*/ 0 w 1872208"/>
                <a:gd name="T1" fmla="*/ 0 h 2088232"/>
                <a:gd name="T2" fmla="*/ 1872208 w 1872208"/>
                <a:gd name="T3" fmla="*/ 2088232 h 2088232"/>
              </a:gdLst>
              <a:ahLst/>
              <a:cxnLst/>
              <a:rect l="T0" t="T1" r="T2" b="T3"/>
              <a:pathLst>
                <a:path w="1872208" h="2088232">
                  <a:moveTo>
                    <a:pt x="0" y="0"/>
                  </a:moveTo>
                  <a:lnTo>
                    <a:pt x="1872208" y="0"/>
                  </a:lnTo>
                  <a:lnTo>
                    <a:pt x="1350150" y="2088232"/>
                  </a:lnTo>
                  <a:lnTo>
                    <a:pt x="0" y="2088232"/>
                  </a:lnTo>
                  <a:lnTo>
                    <a:pt x="0" y="0"/>
                  </a:lnTo>
                  <a:close/>
                </a:path>
              </a:pathLst>
            </a:custGeom>
            <a:solidFill>
              <a:schemeClr val="tx1">
                <a:lumMod val="85000"/>
                <a:lumOff val="15000"/>
              </a:schemeClr>
            </a:solidFill>
            <a:ln>
              <a:noFill/>
            </a:ln>
          </p:spPr>
          <p:txBody>
            <a:bodyPr lIns="0" rIns="180000"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sz="6000" b="1" dirty="0">
                  <a:solidFill>
                    <a:srgbClr val="9BC742"/>
                  </a:solidFill>
                  <a:latin typeface="Verdana" panose="020B0604030504040204" pitchFamily="34" charset="0"/>
                  <a:ea typeface="Verdana" panose="020B0604030504040204" pitchFamily="34" charset="0"/>
                  <a:cs typeface="Verdana" panose="020B0604030504040204" pitchFamily="34" charset="0"/>
                  <a:sym typeface="微软雅黑" panose="020B0503020204020204" pitchFamily="34" charset="-122"/>
                </a:rPr>
                <a:t>01</a:t>
              </a:r>
              <a:endParaRPr lang="zh-CN" altLang="en-US" sz="6000" b="1" dirty="0">
                <a:solidFill>
                  <a:srgbClr val="9BC742"/>
                </a:solidFill>
                <a:latin typeface="Verdana" panose="020B0604030504040204" pitchFamily="34" charset="0"/>
                <a:ea typeface="微软雅黑" panose="020B0503020204020204" pitchFamily="34" charset="-122"/>
                <a:cs typeface="Verdana" panose="020B0604030504040204" pitchFamily="34" charset="0"/>
                <a:sym typeface="微软雅黑" panose="020B0503020204020204" pitchFamily="34" charset="-122"/>
              </a:endParaRPr>
            </a:p>
          </p:txBody>
        </p:sp>
        <p:sp>
          <p:nvSpPr>
            <p:cNvPr id="6" name="直角三角形 48"/>
            <p:cNvSpPr>
              <a:spLocks noChangeArrowheads="1"/>
            </p:cNvSpPr>
            <p:nvPr/>
          </p:nvSpPr>
          <p:spPr bwMode="auto">
            <a:xfrm flipH="1">
              <a:off x="1077008" y="1207544"/>
              <a:ext cx="504232" cy="324000"/>
            </a:xfrm>
            <a:prstGeom prst="rtTriangle">
              <a:avLst/>
            </a:prstGeom>
            <a:solidFill>
              <a:schemeClr val="tx1">
                <a:lumMod val="50000"/>
                <a:lumOff val="50000"/>
              </a:schemeClr>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 name="等腰三角形 49"/>
            <p:cNvSpPr>
              <a:spLocks noChangeArrowheads="1"/>
            </p:cNvSpPr>
            <p:nvPr/>
          </p:nvSpPr>
          <p:spPr bwMode="auto">
            <a:xfrm rot="5400000" flipH="1">
              <a:off x="1287144" y="1093977"/>
              <a:ext cx="307377" cy="264075"/>
            </a:xfrm>
            <a:prstGeom prst="triangle">
              <a:avLst>
                <a:gd name="adj" fmla="val 50000"/>
              </a:avLst>
            </a:prstGeom>
            <a:solidFill>
              <a:schemeClr val="bg1">
                <a:lumMod val="65000"/>
              </a:schemeClr>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10" name="任意多边形 52"/>
          <p:cNvSpPr>
            <a:spLocks noChangeArrowheads="1"/>
          </p:cNvSpPr>
          <p:nvPr/>
        </p:nvSpPr>
        <p:spPr bwMode="auto">
          <a:xfrm>
            <a:off x="3212800" y="555610"/>
            <a:ext cx="36000" cy="3835400"/>
          </a:xfrm>
          <a:custGeom>
            <a:avLst/>
            <a:gdLst>
              <a:gd name="T0" fmla="*/ 0 w 676656"/>
              <a:gd name="T1" fmla="*/ 56489 h 2877764"/>
              <a:gd name="T2" fmla="*/ 0 w 676656"/>
              <a:gd name="T3" fmla="*/ 5060217 h 2877764"/>
              <a:gd name="T4" fmla="*/ 29220 w 676656"/>
              <a:gd name="T5" fmla="*/ 2525862 h 2877764"/>
              <a:gd name="T6" fmla="*/ 0 w 676656"/>
              <a:gd name="T7" fmla="*/ 56489 h 2877764"/>
              <a:gd name="T8" fmla="*/ 0 60000 65536"/>
              <a:gd name="T9" fmla="*/ 0 60000 65536"/>
              <a:gd name="T10" fmla="*/ 0 60000 65536"/>
              <a:gd name="T11" fmla="*/ 0 60000 65536"/>
              <a:gd name="T12" fmla="*/ 0 w 676656"/>
              <a:gd name="T13" fmla="*/ 0 h 2877764"/>
              <a:gd name="T14" fmla="*/ 676656 w 676656"/>
              <a:gd name="T15" fmla="*/ 2877764 h 2877764"/>
            </a:gdLst>
            <a:ahLst/>
            <a:cxnLst>
              <a:cxn ang="T8">
                <a:pos x="T0" y="T1"/>
              </a:cxn>
              <a:cxn ang="T9">
                <a:pos x="T2" y="T3"/>
              </a:cxn>
              <a:cxn ang="T10">
                <a:pos x="T4" y="T5"/>
              </a:cxn>
              <a:cxn ang="T11">
                <a:pos x="T6" y="T7"/>
              </a:cxn>
            </a:cxnLst>
            <a:rect l="T12" t="T13" r="T14" b="T15"/>
            <a:pathLst>
              <a:path w="676656" h="2877764">
                <a:moveTo>
                  <a:pt x="0" y="31795"/>
                </a:moveTo>
                <a:lnTo>
                  <a:pt x="0" y="2848147"/>
                </a:lnTo>
                <a:cubicBezTo>
                  <a:pt x="33528" y="3079795"/>
                  <a:pt x="676656" y="1891075"/>
                  <a:pt x="676656" y="1421683"/>
                </a:cubicBezTo>
                <a:cubicBezTo>
                  <a:pt x="676656" y="952291"/>
                  <a:pt x="33528" y="-205949"/>
                  <a:pt x="0" y="31795"/>
                </a:cubicBezTo>
                <a:close/>
              </a:path>
            </a:pathLst>
          </a:custGeom>
          <a:solidFill>
            <a:srgbClr val="6FB5BC"/>
          </a:solidFill>
          <a:ln>
            <a:noFill/>
          </a:ln>
        </p:spPr>
        <p:txBody>
          <a:bodyPr anchor="ctr"/>
          <a:lstStyle/>
          <a:p>
            <a:endParaRPr lang="zh-CN" altLang="en-US"/>
          </a:p>
        </p:txBody>
      </p:sp>
      <p:grpSp>
        <p:nvGrpSpPr>
          <p:cNvPr id="3" name="组合 2"/>
          <p:cNvGrpSpPr/>
          <p:nvPr/>
        </p:nvGrpSpPr>
        <p:grpSpPr>
          <a:xfrm>
            <a:off x="2969308" y="1072326"/>
            <a:ext cx="1728787" cy="1626871"/>
            <a:chOff x="2969308" y="1072326"/>
            <a:chExt cx="1728787" cy="1626871"/>
          </a:xfrm>
        </p:grpSpPr>
        <p:sp>
          <p:nvSpPr>
            <p:cNvPr id="11" name="平行四边形 15"/>
            <p:cNvSpPr>
              <a:spLocks noChangeArrowheads="1"/>
            </p:cNvSpPr>
            <p:nvPr/>
          </p:nvSpPr>
          <p:spPr bwMode="auto">
            <a:xfrm>
              <a:off x="2969310" y="1531544"/>
              <a:ext cx="1728785" cy="1167653"/>
            </a:xfrm>
            <a:custGeom>
              <a:avLst/>
              <a:gdLst>
                <a:gd name="T0" fmla="*/ 0 w 1872208"/>
                <a:gd name="T1" fmla="*/ 0 h 2088232"/>
                <a:gd name="T2" fmla="*/ 1872208 w 1872208"/>
                <a:gd name="T3" fmla="*/ 2088232 h 2088232"/>
              </a:gdLst>
              <a:ahLst/>
              <a:cxnLst/>
              <a:rect l="T0" t="T1" r="T2" b="T3"/>
              <a:pathLst>
                <a:path w="1872208" h="2088232">
                  <a:moveTo>
                    <a:pt x="0" y="0"/>
                  </a:moveTo>
                  <a:lnTo>
                    <a:pt x="1872208" y="0"/>
                  </a:lnTo>
                  <a:lnTo>
                    <a:pt x="1350150" y="2088232"/>
                  </a:lnTo>
                  <a:lnTo>
                    <a:pt x="0" y="2088232"/>
                  </a:lnTo>
                  <a:lnTo>
                    <a:pt x="0" y="0"/>
                  </a:lnTo>
                  <a:close/>
                </a:path>
              </a:pathLst>
            </a:custGeom>
            <a:solidFill>
              <a:schemeClr val="tx1">
                <a:lumMod val="85000"/>
                <a:lumOff val="15000"/>
              </a:schemeClr>
            </a:solidFill>
            <a:ln>
              <a:noFill/>
            </a:ln>
          </p:spPr>
          <p:txBody>
            <a:bodyPr lIns="0" rIns="180000"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sz="6000" b="1" dirty="0">
                  <a:solidFill>
                    <a:srgbClr val="9BC742"/>
                  </a:solidFill>
                  <a:latin typeface="Verdana" panose="020B0604030504040204" pitchFamily="34" charset="0"/>
                  <a:ea typeface="Verdana" panose="020B0604030504040204" pitchFamily="34" charset="0"/>
                  <a:cs typeface="Verdana" panose="020B0604030504040204" pitchFamily="34" charset="0"/>
                  <a:sym typeface="微软雅黑" panose="020B0503020204020204" pitchFamily="34" charset="-122"/>
                </a:rPr>
                <a:t>02</a:t>
              </a:r>
              <a:endParaRPr lang="zh-CN" altLang="en-US" sz="6000" b="1" dirty="0">
                <a:solidFill>
                  <a:srgbClr val="9BC742"/>
                </a:solidFill>
                <a:latin typeface="Verdana" panose="020B0604030504040204" pitchFamily="34" charset="0"/>
                <a:ea typeface="微软雅黑" panose="020B0503020204020204" pitchFamily="34" charset="-122"/>
                <a:cs typeface="Verdana" panose="020B0604030504040204" pitchFamily="34" charset="0"/>
                <a:sym typeface="微软雅黑" panose="020B0503020204020204" pitchFamily="34" charset="-122"/>
              </a:endParaRPr>
            </a:p>
          </p:txBody>
        </p:sp>
        <p:sp>
          <p:nvSpPr>
            <p:cNvPr id="12" name="直角三角形 54"/>
            <p:cNvSpPr>
              <a:spLocks noChangeArrowheads="1"/>
            </p:cNvSpPr>
            <p:nvPr/>
          </p:nvSpPr>
          <p:spPr bwMode="auto">
            <a:xfrm flipH="1">
              <a:off x="2969308" y="1207544"/>
              <a:ext cx="504232" cy="324000"/>
            </a:xfrm>
            <a:prstGeom prst="rtTriangle">
              <a:avLst/>
            </a:prstGeom>
            <a:solidFill>
              <a:schemeClr val="tx1">
                <a:lumMod val="50000"/>
                <a:lumOff val="50000"/>
              </a:schemeClr>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3" name="等腰三角形 55"/>
            <p:cNvSpPr>
              <a:spLocks noChangeArrowheads="1"/>
            </p:cNvSpPr>
            <p:nvPr/>
          </p:nvSpPr>
          <p:spPr bwMode="auto">
            <a:xfrm rot="5400000" flipH="1">
              <a:off x="3199771" y="1093977"/>
              <a:ext cx="307377" cy="264075"/>
            </a:xfrm>
            <a:prstGeom prst="triangle">
              <a:avLst>
                <a:gd name="adj" fmla="val 50000"/>
              </a:avLst>
            </a:prstGeom>
            <a:solidFill>
              <a:schemeClr val="bg1">
                <a:lumMod val="65000"/>
              </a:schemeClr>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16" name="任意多边形 58"/>
          <p:cNvSpPr>
            <a:spLocks noChangeArrowheads="1"/>
          </p:cNvSpPr>
          <p:nvPr/>
        </p:nvSpPr>
        <p:spPr bwMode="auto">
          <a:xfrm>
            <a:off x="5075003" y="555610"/>
            <a:ext cx="36000" cy="3835400"/>
          </a:xfrm>
          <a:custGeom>
            <a:avLst/>
            <a:gdLst>
              <a:gd name="T0" fmla="*/ 0 w 676656"/>
              <a:gd name="T1" fmla="*/ 56489 h 2877764"/>
              <a:gd name="T2" fmla="*/ 0 w 676656"/>
              <a:gd name="T3" fmla="*/ 5060217 h 2877764"/>
              <a:gd name="T4" fmla="*/ 29220 w 676656"/>
              <a:gd name="T5" fmla="*/ 2525862 h 2877764"/>
              <a:gd name="T6" fmla="*/ 0 w 676656"/>
              <a:gd name="T7" fmla="*/ 56489 h 2877764"/>
              <a:gd name="T8" fmla="*/ 0 60000 65536"/>
              <a:gd name="T9" fmla="*/ 0 60000 65536"/>
              <a:gd name="T10" fmla="*/ 0 60000 65536"/>
              <a:gd name="T11" fmla="*/ 0 60000 65536"/>
              <a:gd name="T12" fmla="*/ 0 w 676656"/>
              <a:gd name="T13" fmla="*/ 0 h 2877764"/>
              <a:gd name="T14" fmla="*/ 676656 w 676656"/>
              <a:gd name="T15" fmla="*/ 2877764 h 2877764"/>
            </a:gdLst>
            <a:ahLst/>
            <a:cxnLst>
              <a:cxn ang="T8">
                <a:pos x="T0" y="T1"/>
              </a:cxn>
              <a:cxn ang="T9">
                <a:pos x="T2" y="T3"/>
              </a:cxn>
              <a:cxn ang="T10">
                <a:pos x="T4" y="T5"/>
              </a:cxn>
              <a:cxn ang="T11">
                <a:pos x="T6" y="T7"/>
              </a:cxn>
            </a:cxnLst>
            <a:rect l="T12" t="T13" r="T14" b="T15"/>
            <a:pathLst>
              <a:path w="676656" h="2877764">
                <a:moveTo>
                  <a:pt x="0" y="31795"/>
                </a:moveTo>
                <a:lnTo>
                  <a:pt x="0" y="2848147"/>
                </a:lnTo>
                <a:cubicBezTo>
                  <a:pt x="33528" y="3079795"/>
                  <a:pt x="676656" y="1891075"/>
                  <a:pt x="676656" y="1421683"/>
                </a:cubicBezTo>
                <a:cubicBezTo>
                  <a:pt x="676656" y="952291"/>
                  <a:pt x="33528" y="-205949"/>
                  <a:pt x="0" y="31795"/>
                </a:cubicBezTo>
                <a:close/>
              </a:path>
            </a:pathLst>
          </a:custGeom>
          <a:solidFill>
            <a:srgbClr val="6FB5BC"/>
          </a:solidFill>
          <a:ln>
            <a:noFill/>
          </a:ln>
        </p:spPr>
        <p:txBody>
          <a:bodyPr anchor="ctr"/>
          <a:lstStyle/>
          <a:p>
            <a:endParaRPr lang="zh-CN" altLang="en-US"/>
          </a:p>
        </p:txBody>
      </p:sp>
      <p:grpSp>
        <p:nvGrpSpPr>
          <p:cNvPr id="8" name="组合 7"/>
          <p:cNvGrpSpPr/>
          <p:nvPr/>
        </p:nvGrpSpPr>
        <p:grpSpPr>
          <a:xfrm>
            <a:off x="4860020" y="1072443"/>
            <a:ext cx="1728788" cy="1626754"/>
            <a:chOff x="4860020" y="1072443"/>
            <a:chExt cx="1728788" cy="1626754"/>
          </a:xfrm>
        </p:grpSpPr>
        <p:sp>
          <p:nvSpPr>
            <p:cNvPr id="17" name="平行四边形 15"/>
            <p:cNvSpPr>
              <a:spLocks noChangeArrowheads="1"/>
            </p:cNvSpPr>
            <p:nvPr/>
          </p:nvSpPr>
          <p:spPr bwMode="auto">
            <a:xfrm>
              <a:off x="4860022" y="1531544"/>
              <a:ext cx="1728786" cy="1167653"/>
            </a:xfrm>
            <a:custGeom>
              <a:avLst/>
              <a:gdLst>
                <a:gd name="T0" fmla="*/ 0 w 1872208"/>
                <a:gd name="T1" fmla="*/ 0 h 2088232"/>
                <a:gd name="T2" fmla="*/ 1872208 w 1872208"/>
                <a:gd name="T3" fmla="*/ 2088232 h 2088232"/>
              </a:gdLst>
              <a:ahLst/>
              <a:cxnLst/>
              <a:rect l="T0" t="T1" r="T2" b="T3"/>
              <a:pathLst>
                <a:path w="1872208" h="2088232">
                  <a:moveTo>
                    <a:pt x="0" y="0"/>
                  </a:moveTo>
                  <a:lnTo>
                    <a:pt x="1872208" y="0"/>
                  </a:lnTo>
                  <a:lnTo>
                    <a:pt x="1350150" y="2088232"/>
                  </a:lnTo>
                  <a:lnTo>
                    <a:pt x="0" y="2088232"/>
                  </a:lnTo>
                  <a:lnTo>
                    <a:pt x="0" y="0"/>
                  </a:lnTo>
                  <a:close/>
                </a:path>
              </a:pathLst>
            </a:custGeom>
            <a:solidFill>
              <a:schemeClr val="tx1">
                <a:lumMod val="85000"/>
                <a:lumOff val="15000"/>
              </a:schemeClr>
            </a:solidFill>
            <a:ln>
              <a:noFill/>
            </a:ln>
          </p:spPr>
          <p:txBody>
            <a:bodyPr lIns="0" rIns="180000"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sz="6000" b="1" dirty="0">
                  <a:solidFill>
                    <a:srgbClr val="9BC742"/>
                  </a:solidFill>
                  <a:latin typeface="Verdana" panose="020B0604030504040204" pitchFamily="34" charset="0"/>
                  <a:ea typeface="Verdana" panose="020B0604030504040204" pitchFamily="34" charset="0"/>
                  <a:cs typeface="Verdana" panose="020B0604030504040204" pitchFamily="34" charset="0"/>
                  <a:sym typeface="微软雅黑" panose="020B0503020204020204" pitchFamily="34" charset="-122"/>
                </a:rPr>
                <a:t>03</a:t>
              </a:r>
              <a:endParaRPr lang="zh-CN" altLang="en-US" sz="6000" b="1" dirty="0">
                <a:solidFill>
                  <a:srgbClr val="9BC742"/>
                </a:solidFill>
                <a:latin typeface="Verdana" panose="020B0604030504040204" pitchFamily="34" charset="0"/>
                <a:ea typeface="微软雅黑" panose="020B0503020204020204" pitchFamily="34" charset="-122"/>
                <a:cs typeface="Verdana" panose="020B0604030504040204" pitchFamily="34" charset="0"/>
                <a:sym typeface="微软雅黑" panose="020B0503020204020204" pitchFamily="34" charset="-122"/>
              </a:endParaRPr>
            </a:p>
          </p:txBody>
        </p:sp>
        <p:sp>
          <p:nvSpPr>
            <p:cNvPr id="18" name="直角三角形 60"/>
            <p:cNvSpPr>
              <a:spLocks noChangeArrowheads="1"/>
            </p:cNvSpPr>
            <p:nvPr/>
          </p:nvSpPr>
          <p:spPr bwMode="auto">
            <a:xfrm flipH="1">
              <a:off x="4860020" y="1207544"/>
              <a:ext cx="504232" cy="324000"/>
            </a:xfrm>
            <a:prstGeom prst="rtTriangle">
              <a:avLst/>
            </a:prstGeom>
            <a:solidFill>
              <a:schemeClr val="tx1">
                <a:lumMod val="50000"/>
                <a:lumOff val="50000"/>
              </a:schemeClr>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9" name="等腰三角形 61"/>
            <p:cNvSpPr>
              <a:spLocks noChangeArrowheads="1"/>
            </p:cNvSpPr>
            <p:nvPr/>
          </p:nvSpPr>
          <p:spPr bwMode="auto">
            <a:xfrm rot="5400000" flipH="1">
              <a:off x="5078524" y="1094094"/>
              <a:ext cx="307377" cy="264075"/>
            </a:xfrm>
            <a:prstGeom prst="triangle">
              <a:avLst>
                <a:gd name="adj" fmla="val 55782"/>
              </a:avLst>
            </a:prstGeom>
            <a:solidFill>
              <a:schemeClr val="bg1">
                <a:lumMod val="65000"/>
              </a:schemeClr>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22" name="任意多边形 64"/>
          <p:cNvSpPr>
            <a:spLocks noChangeArrowheads="1"/>
          </p:cNvSpPr>
          <p:nvPr/>
        </p:nvSpPr>
        <p:spPr bwMode="auto">
          <a:xfrm>
            <a:off x="6984000" y="555610"/>
            <a:ext cx="36000" cy="3835400"/>
          </a:xfrm>
          <a:custGeom>
            <a:avLst/>
            <a:gdLst>
              <a:gd name="T0" fmla="*/ 0 w 676656"/>
              <a:gd name="T1" fmla="*/ 56489 h 2877764"/>
              <a:gd name="T2" fmla="*/ 0 w 676656"/>
              <a:gd name="T3" fmla="*/ 5060217 h 2877764"/>
              <a:gd name="T4" fmla="*/ 29220 w 676656"/>
              <a:gd name="T5" fmla="*/ 2525862 h 2877764"/>
              <a:gd name="T6" fmla="*/ 0 w 676656"/>
              <a:gd name="T7" fmla="*/ 56489 h 2877764"/>
              <a:gd name="T8" fmla="*/ 0 60000 65536"/>
              <a:gd name="T9" fmla="*/ 0 60000 65536"/>
              <a:gd name="T10" fmla="*/ 0 60000 65536"/>
              <a:gd name="T11" fmla="*/ 0 60000 65536"/>
              <a:gd name="T12" fmla="*/ 0 w 676656"/>
              <a:gd name="T13" fmla="*/ 0 h 2877764"/>
              <a:gd name="T14" fmla="*/ 676656 w 676656"/>
              <a:gd name="T15" fmla="*/ 2877764 h 2877764"/>
            </a:gdLst>
            <a:ahLst/>
            <a:cxnLst>
              <a:cxn ang="T8">
                <a:pos x="T0" y="T1"/>
              </a:cxn>
              <a:cxn ang="T9">
                <a:pos x="T2" y="T3"/>
              </a:cxn>
              <a:cxn ang="T10">
                <a:pos x="T4" y="T5"/>
              </a:cxn>
              <a:cxn ang="T11">
                <a:pos x="T6" y="T7"/>
              </a:cxn>
            </a:cxnLst>
            <a:rect l="T12" t="T13" r="T14" b="T15"/>
            <a:pathLst>
              <a:path w="676656" h="2877764">
                <a:moveTo>
                  <a:pt x="0" y="31795"/>
                </a:moveTo>
                <a:lnTo>
                  <a:pt x="0" y="2848147"/>
                </a:lnTo>
                <a:cubicBezTo>
                  <a:pt x="33528" y="3079795"/>
                  <a:pt x="676656" y="1891075"/>
                  <a:pt x="676656" y="1421683"/>
                </a:cubicBezTo>
                <a:cubicBezTo>
                  <a:pt x="676656" y="952291"/>
                  <a:pt x="33528" y="-205949"/>
                  <a:pt x="0" y="31795"/>
                </a:cubicBezTo>
                <a:close/>
              </a:path>
            </a:pathLst>
          </a:custGeom>
          <a:solidFill>
            <a:srgbClr val="6FB5BC"/>
          </a:solidFill>
          <a:ln>
            <a:noFill/>
          </a:ln>
        </p:spPr>
        <p:txBody>
          <a:bodyPr anchor="ctr"/>
          <a:lstStyle/>
          <a:p>
            <a:endParaRPr lang="zh-CN" altLang="en-US"/>
          </a:p>
        </p:txBody>
      </p:sp>
      <p:grpSp>
        <p:nvGrpSpPr>
          <p:cNvPr id="9" name="组合 8"/>
          <p:cNvGrpSpPr/>
          <p:nvPr/>
        </p:nvGrpSpPr>
        <p:grpSpPr>
          <a:xfrm>
            <a:off x="6752320" y="1062167"/>
            <a:ext cx="1728788" cy="1637030"/>
            <a:chOff x="6752320" y="1062167"/>
            <a:chExt cx="1728788" cy="1637030"/>
          </a:xfrm>
        </p:grpSpPr>
        <p:sp>
          <p:nvSpPr>
            <p:cNvPr id="23" name="平行四边形 15"/>
            <p:cNvSpPr>
              <a:spLocks noChangeArrowheads="1"/>
            </p:cNvSpPr>
            <p:nvPr/>
          </p:nvSpPr>
          <p:spPr bwMode="auto">
            <a:xfrm>
              <a:off x="6752322" y="1531544"/>
              <a:ext cx="1728786" cy="1167653"/>
            </a:xfrm>
            <a:custGeom>
              <a:avLst/>
              <a:gdLst>
                <a:gd name="T0" fmla="*/ 0 w 1872208"/>
                <a:gd name="T1" fmla="*/ 0 h 2088232"/>
                <a:gd name="T2" fmla="*/ 1872208 w 1872208"/>
                <a:gd name="T3" fmla="*/ 2088232 h 2088232"/>
              </a:gdLst>
              <a:ahLst/>
              <a:cxnLst/>
              <a:rect l="T0" t="T1" r="T2" b="T3"/>
              <a:pathLst>
                <a:path w="1872208" h="2088232">
                  <a:moveTo>
                    <a:pt x="0" y="0"/>
                  </a:moveTo>
                  <a:lnTo>
                    <a:pt x="1872208" y="0"/>
                  </a:lnTo>
                  <a:lnTo>
                    <a:pt x="1350150" y="2088232"/>
                  </a:lnTo>
                  <a:lnTo>
                    <a:pt x="0" y="2088232"/>
                  </a:lnTo>
                  <a:lnTo>
                    <a:pt x="0" y="0"/>
                  </a:lnTo>
                  <a:close/>
                </a:path>
              </a:pathLst>
            </a:custGeom>
            <a:solidFill>
              <a:schemeClr val="tx1">
                <a:lumMod val="85000"/>
                <a:lumOff val="15000"/>
              </a:schemeClr>
            </a:solidFill>
            <a:ln>
              <a:noFill/>
            </a:ln>
          </p:spPr>
          <p:txBody>
            <a:bodyPr lIns="0" rIns="180000"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sz="6000" b="1" dirty="0">
                  <a:solidFill>
                    <a:srgbClr val="9BC742"/>
                  </a:solidFill>
                  <a:latin typeface="Verdana" panose="020B0604030504040204" pitchFamily="34" charset="0"/>
                  <a:ea typeface="Verdana" panose="020B0604030504040204" pitchFamily="34" charset="0"/>
                  <a:cs typeface="Verdana" panose="020B0604030504040204" pitchFamily="34" charset="0"/>
                  <a:sym typeface="微软雅黑" panose="020B0503020204020204" pitchFamily="34" charset="-122"/>
                </a:rPr>
                <a:t>04</a:t>
              </a:r>
              <a:endParaRPr lang="zh-CN" altLang="en-US" sz="6000" b="1" dirty="0">
                <a:solidFill>
                  <a:srgbClr val="9BC742"/>
                </a:solidFill>
                <a:latin typeface="Verdana" panose="020B0604030504040204" pitchFamily="34" charset="0"/>
                <a:ea typeface="微软雅黑" panose="020B0503020204020204" pitchFamily="34" charset="-122"/>
                <a:cs typeface="Verdana" panose="020B0604030504040204" pitchFamily="34" charset="0"/>
                <a:sym typeface="微软雅黑" panose="020B0503020204020204" pitchFamily="34" charset="-122"/>
              </a:endParaRPr>
            </a:p>
          </p:txBody>
        </p:sp>
        <p:sp>
          <p:nvSpPr>
            <p:cNvPr id="24" name="直角三角形 66"/>
            <p:cNvSpPr>
              <a:spLocks noChangeArrowheads="1"/>
            </p:cNvSpPr>
            <p:nvPr/>
          </p:nvSpPr>
          <p:spPr bwMode="auto">
            <a:xfrm flipH="1">
              <a:off x="6752320" y="1207544"/>
              <a:ext cx="504232" cy="324000"/>
            </a:xfrm>
            <a:prstGeom prst="rtTriangle">
              <a:avLst/>
            </a:prstGeom>
            <a:solidFill>
              <a:schemeClr val="tx1">
                <a:lumMod val="50000"/>
                <a:lumOff val="50000"/>
              </a:schemeClr>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等腰三角形 67"/>
            <p:cNvSpPr>
              <a:spLocks noChangeArrowheads="1"/>
            </p:cNvSpPr>
            <p:nvPr/>
          </p:nvSpPr>
          <p:spPr bwMode="auto">
            <a:xfrm rot="5400000" flipH="1">
              <a:off x="6982783" y="1083818"/>
              <a:ext cx="307377" cy="264075"/>
            </a:xfrm>
            <a:prstGeom prst="triangle">
              <a:avLst>
                <a:gd name="adj" fmla="val 50000"/>
              </a:avLst>
            </a:prstGeom>
            <a:solidFill>
              <a:schemeClr val="bg1">
                <a:lumMod val="65000"/>
              </a:schemeClr>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27" name="矩形 26"/>
          <p:cNvSpPr/>
          <p:nvPr/>
        </p:nvSpPr>
        <p:spPr>
          <a:xfrm>
            <a:off x="1444463" y="3291800"/>
            <a:ext cx="1210837" cy="553085"/>
          </a:xfrm>
          <a:prstGeom prst="rect">
            <a:avLst/>
          </a:prstGeom>
        </p:spPr>
        <p:txBody>
          <a:bodyPr wrap="square">
            <a:spAutoFit/>
          </a:bodyPr>
          <a:lstStyle/>
          <a:p>
            <a:pPr eaLnBrk="1" hangingPunct="1"/>
            <a:r>
              <a:rPr lang="zh-CN" altLang="en-US" sz="1000" dirty="0">
                <a:solidFill>
                  <a:schemeClr val="bg1">
                    <a:lumMod val="75000"/>
                  </a:schemeClr>
                </a:solidFill>
                <a:latin typeface="微软雅黑" panose="020B0503020204020204" pitchFamily="34" charset="-122"/>
                <a:ea typeface="微软雅黑" panose="020B0503020204020204" pitchFamily="34" charset="-122"/>
              </a:rPr>
              <a:t>请添加</a:t>
            </a:r>
            <a:r>
              <a:rPr lang="zh-CN" altLang="en-US" sz="1000">
                <a:solidFill>
                  <a:schemeClr val="bg1">
                    <a:lumMod val="75000"/>
                  </a:schemeClr>
                </a:solidFill>
                <a:latin typeface="微软雅黑" panose="020B0503020204020204" pitchFamily="34" charset="-122"/>
                <a:ea typeface="微软雅黑" panose="020B0503020204020204" pitchFamily="34" charset="-122"/>
              </a:rPr>
              <a:t>文</a:t>
            </a:r>
            <a:r>
              <a:rPr lang="zh-CN" altLang="en-US" sz="1000" smtClean="0">
                <a:solidFill>
                  <a:schemeClr val="bg1">
                    <a:lumMod val="75000"/>
                  </a:schemeClr>
                </a:solidFill>
                <a:latin typeface="微软雅黑" panose="020B0503020204020204" pitchFamily="34" charset="-122"/>
                <a:ea typeface="微软雅黑" panose="020B0503020204020204" pitchFamily="34" charset="-122"/>
              </a:rPr>
              <a:t>字请</a:t>
            </a:r>
            <a:r>
              <a:rPr lang="zh-CN" altLang="en-US" sz="1000" smtClean="0">
                <a:solidFill>
                  <a:schemeClr val="bg1">
                    <a:lumMod val="75000"/>
                  </a:schemeClr>
                </a:solidFill>
                <a:latin typeface="微软雅黑" panose="020B0503020204020204" pitchFamily="34" charset="-122"/>
                <a:ea typeface="微软雅黑" panose="020B0503020204020204" pitchFamily="34" charset="-122"/>
              </a:rPr>
              <a:t>加</a:t>
            </a:r>
            <a:r>
              <a:rPr lang="zh-CN" altLang="en-US" sz="1000" dirty="0">
                <a:solidFill>
                  <a:schemeClr val="bg1">
                    <a:lumMod val="75000"/>
                  </a:schemeClr>
                </a:solidFill>
                <a:latin typeface="微软雅黑" panose="020B0503020204020204" pitchFamily="34" charset="-122"/>
                <a:ea typeface="微软雅黑" panose="020B0503020204020204" pitchFamily="34" charset="-122"/>
              </a:rPr>
              <a:t>文</a:t>
            </a:r>
            <a:r>
              <a:rPr lang="zh-CN" altLang="en-US" sz="1000" dirty="0" smtClean="0">
                <a:solidFill>
                  <a:schemeClr val="bg1">
                    <a:lumMod val="75000"/>
                  </a:schemeClr>
                </a:solidFill>
                <a:latin typeface="微软雅黑" panose="020B0503020204020204" pitchFamily="34" charset="-122"/>
                <a:ea typeface="微软雅黑" panose="020B0503020204020204" pitchFamily="34" charset="-122"/>
              </a:rPr>
              <a:t>字请</a:t>
            </a:r>
            <a:r>
              <a:rPr lang="zh-CN" altLang="en-US" sz="1000" dirty="0">
                <a:solidFill>
                  <a:schemeClr val="bg1">
                    <a:lumMod val="75000"/>
                  </a:schemeClr>
                </a:solidFill>
                <a:latin typeface="微软雅黑" panose="020B0503020204020204" pitchFamily="34" charset="-122"/>
                <a:ea typeface="微软雅黑" panose="020B0503020204020204" pitchFamily="34" charset="-122"/>
              </a:rPr>
              <a:t>添加文</a:t>
            </a:r>
            <a:r>
              <a:rPr lang="zh-CN" altLang="en-US" sz="1000" dirty="0" smtClean="0">
                <a:solidFill>
                  <a:schemeClr val="bg1">
                    <a:lumMod val="75000"/>
                  </a:schemeClr>
                </a:solidFill>
                <a:latin typeface="微软雅黑" panose="020B0503020204020204" pitchFamily="34" charset="-122"/>
                <a:ea typeface="微软雅黑" panose="020B0503020204020204" pitchFamily="34" charset="-122"/>
              </a:rPr>
              <a:t>字请</a:t>
            </a:r>
            <a:r>
              <a:rPr lang="zh-CN" altLang="en-US" sz="1000" dirty="0">
                <a:solidFill>
                  <a:schemeClr val="bg1">
                    <a:lumMod val="75000"/>
                  </a:schemeClr>
                </a:solidFill>
                <a:latin typeface="微软雅黑" panose="020B0503020204020204" pitchFamily="34" charset="-122"/>
                <a:ea typeface="微软雅黑" panose="020B0503020204020204" pitchFamily="34" charset="-122"/>
              </a:rPr>
              <a:t>添加文字请</a:t>
            </a:r>
            <a:r>
              <a:rPr lang="zh-CN" altLang="en-US" sz="1000" dirty="0" smtClean="0">
                <a:solidFill>
                  <a:schemeClr val="bg1">
                    <a:lumMod val="75000"/>
                  </a:schemeClr>
                </a:solidFill>
                <a:latin typeface="微软雅黑" panose="020B0503020204020204" pitchFamily="34" charset="-122"/>
                <a:ea typeface="微软雅黑" panose="020B0503020204020204" pitchFamily="34" charset="-122"/>
              </a:rPr>
              <a:t>添加</a:t>
            </a:r>
            <a:r>
              <a:rPr lang="zh-CN" altLang="en-US" sz="1000" dirty="0">
                <a:solidFill>
                  <a:schemeClr val="bg1">
                    <a:lumMod val="75000"/>
                  </a:schemeClr>
                </a:solidFill>
                <a:latin typeface="微软雅黑" panose="020B0503020204020204" pitchFamily="34" charset="-122"/>
                <a:ea typeface="微软雅黑" panose="020B0503020204020204" pitchFamily="34" charset="-122"/>
              </a:rPr>
              <a:t>文字</a:t>
            </a:r>
            <a:endParaRPr lang="zh-CN" altLang="en-US" sz="1000" dirty="0">
              <a:solidFill>
                <a:schemeClr val="bg1">
                  <a:lumMod val="75000"/>
                </a:schemeClr>
              </a:solidFill>
              <a:latin typeface="微软雅黑" panose="020B0503020204020204" pitchFamily="34" charset="-122"/>
              <a:ea typeface="微软雅黑" panose="020B0503020204020204" pitchFamily="34" charset="-122"/>
            </a:endParaRPr>
          </a:p>
        </p:txBody>
      </p:sp>
      <p:sp>
        <p:nvSpPr>
          <p:cNvPr id="28" name="矩形 27"/>
          <p:cNvSpPr/>
          <p:nvPr/>
        </p:nvSpPr>
        <p:spPr>
          <a:xfrm>
            <a:off x="3420359" y="3291800"/>
            <a:ext cx="1210837" cy="861774"/>
          </a:xfrm>
          <a:prstGeom prst="rect">
            <a:avLst/>
          </a:prstGeom>
        </p:spPr>
        <p:txBody>
          <a:bodyPr wrap="square">
            <a:spAutoFit/>
          </a:bodyPr>
          <a:lstStyle/>
          <a:p>
            <a:pPr eaLnBrk="1" hangingPunct="1"/>
            <a:r>
              <a:rPr lang="zh-CN" altLang="en-US" sz="1000" dirty="0">
                <a:solidFill>
                  <a:schemeClr val="bg1">
                    <a:lumMod val="75000"/>
                  </a:schemeClr>
                </a:solidFill>
                <a:latin typeface="微软雅黑" panose="020B0503020204020204" pitchFamily="34" charset="-122"/>
                <a:ea typeface="微软雅黑" panose="020B0503020204020204" pitchFamily="34" charset="-122"/>
              </a:rPr>
              <a:t>请添加文</a:t>
            </a:r>
            <a:r>
              <a:rPr lang="zh-CN" altLang="en-US" sz="1000" dirty="0" smtClean="0">
                <a:solidFill>
                  <a:schemeClr val="bg1">
                    <a:lumMod val="75000"/>
                  </a:schemeClr>
                </a:solidFill>
                <a:latin typeface="微软雅黑" panose="020B0503020204020204" pitchFamily="34" charset="-122"/>
                <a:ea typeface="微软雅黑" panose="020B0503020204020204" pitchFamily="34" charset="-122"/>
              </a:rPr>
              <a:t>字</a:t>
            </a:r>
            <a:r>
              <a:rPr lang="zh-CN" altLang="en-US" sz="1000" dirty="0">
                <a:solidFill>
                  <a:schemeClr val="bg1">
                    <a:lumMod val="75000"/>
                  </a:schemeClr>
                </a:solidFill>
                <a:latin typeface="微软雅黑" panose="020B0503020204020204" pitchFamily="34" charset="-122"/>
                <a:ea typeface="微软雅黑" panose="020B0503020204020204" pitchFamily="34" charset="-122"/>
              </a:rPr>
              <a:t>请添加文</a:t>
            </a:r>
            <a:r>
              <a:rPr lang="zh-CN" altLang="en-US" sz="1000" dirty="0" smtClean="0">
                <a:solidFill>
                  <a:schemeClr val="bg1">
                    <a:lumMod val="75000"/>
                  </a:schemeClr>
                </a:solidFill>
                <a:latin typeface="微软雅黑" panose="020B0503020204020204" pitchFamily="34" charset="-122"/>
                <a:ea typeface="微软雅黑" panose="020B0503020204020204" pitchFamily="34" charset="-122"/>
              </a:rPr>
              <a:t>字请</a:t>
            </a:r>
            <a:r>
              <a:rPr lang="zh-CN" altLang="en-US" sz="1000" dirty="0">
                <a:solidFill>
                  <a:schemeClr val="bg1">
                    <a:lumMod val="75000"/>
                  </a:schemeClr>
                </a:solidFill>
                <a:latin typeface="微软雅黑" panose="020B0503020204020204" pitchFamily="34" charset="-122"/>
                <a:ea typeface="微软雅黑" panose="020B0503020204020204" pitchFamily="34" charset="-122"/>
              </a:rPr>
              <a:t>添加文</a:t>
            </a:r>
            <a:r>
              <a:rPr lang="zh-CN" altLang="en-US" sz="1000" dirty="0" smtClean="0">
                <a:solidFill>
                  <a:schemeClr val="bg1">
                    <a:lumMod val="75000"/>
                  </a:schemeClr>
                </a:solidFill>
                <a:latin typeface="微软雅黑" panose="020B0503020204020204" pitchFamily="34" charset="-122"/>
                <a:ea typeface="微软雅黑" panose="020B0503020204020204" pitchFamily="34" charset="-122"/>
              </a:rPr>
              <a:t>字请</a:t>
            </a:r>
            <a:r>
              <a:rPr lang="zh-CN" altLang="en-US" sz="1000" dirty="0">
                <a:solidFill>
                  <a:schemeClr val="bg1">
                    <a:lumMod val="75000"/>
                  </a:schemeClr>
                </a:solidFill>
                <a:latin typeface="微软雅黑" panose="020B0503020204020204" pitchFamily="34" charset="-122"/>
                <a:ea typeface="微软雅黑" panose="020B0503020204020204" pitchFamily="34" charset="-122"/>
              </a:rPr>
              <a:t>添加文</a:t>
            </a:r>
            <a:r>
              <a:rPr lang="zh-CN" altLang="en-US" sz="1000" dirty="0" smtClean="0">
                <a:solidFill>
                  <a:schemeClr val="bg1">
                    <a:lumMod val="75000"/>
                  </a:schemeClr>
                </a:solidFill>
                <a:latin typeface="微软雅黑" panose="020B0503020204020204" pitchFamily="34" charset="-122"/>
                <a:ea typeface="微软雅黑" panose="020B0503020204020204" pitchFamily="34" charset="-122"/>
              </a:rPr>
              <a:t>字请</a:t>
            </a:r>
            <a:r>
              <a:rPr lang="zh-CN" altLang="en-US" sz="1000" dirty="0">
                <a:solidFill>
                  <a:schemeClr val="bg1">
                    <a:lumMod val="75000"/>
                  </a:schemeClr>
                </a:solidFill>
                <a:latin typeface="微软雅黑" panose="020B0503020204020204" pitchFamily="34" charset="-122"/>
                <a:ea typeface="微软雅黑" panose="020B0503020204020204" pitchFamily="34" charset="-122"/>
              </a:rPr>
              <a:t>添加文</a:t>
            </a:r>
            <a:r>
              <a:rPr lang="zh-CN" altLang="en-US" sz="1000" dirty="0" smtClean="0">
                <a:solidFill>
                  <a:schemeClr val="bg1">
                    <a:lumMod val="75000"/>
                  </a:schemeClr>
                </a:solidFill>
                <a:latin typeface="微软雅黑" panose="020B0503020204020204" pitchFamily="34" charset="-122"/>
                <a:ea typeface="微软雅黑" panose="020B0503020204020204" pitchFamily="34" charset="-122"/>
              </a:rPr>
              <a:t>字请</a:t>
            </a:r>
            <a:r>
              <a:rPr lang="zh-CN" altLang="en-US" sz="1000" dirty="0">
                <a:solidFill>
                  <a:schemeClr val="bg1">
                    <a:lumMod val="75000"/>
                  </a:schemeClr>
                </a:solidFill>
                <a:latin typeface="微软雅黑" panose="020B0503020204020204" pitchFamily="34" charset="-122"/>
                <a:ea typeface="微软雅黑" panose="020B0503020204020204" pitchFamily="34" charset="-122"/>
              </a:rPr>
              <a:t>添加文</a:t>
            </a:r>
            <a:r>
              <a:rPr lang="zh-CN" altLang="en-US" sz="1000" dirty="0" smtClean="0">
                <a:solidFill>
                  <a:schemeClr val="bg1">
                    <a:lumMod val="75000"/>
                  </a:schemeClr>
                </a:solidFill>
                <a:latin typeface="微软雅黑" panose="020B0503020204020204" pitchFamily="34" charset="-122"/>
                <a:ea typeface="微软雅黑" panose="020B0503020204020204" pitchFamily="34" charset="-122"/>
              </a:rPr>
              <a:t>字请</a:t>
            </a:r>
            <a:r>
              <a:rPr lang="zh-CN" altLang="en-US" sz="1000" dirty="0">
                <a:solidFill>
                  <a:schemeClr val="bg1">
                    <a:lumMod val="75000"/>
                  </a:schemeClr>
                </a:solidFill>
                <a:latin typeface="微软雅黑" panose="020B0503020204020204" pitchFamily="34" charset="-122"/>
                <a:ea typeface="微软雅黑" panose="020B0503020204020204" pitchFamily="34" charset="-122"/>
              </a:rPr>
              <a:t>添加文字请</a:t>
            </a:r>
            <a:r>
              <a:rPr lang="zh-CN" altLang="en-US" sz="1000" dirty="0" smtClean="0">
                <a:solidFill>
                  <a:schemeClr val="bg1">
                    <a:lumMod val="75000"/>
                  </a:schemeClr>
                </a:solidFill>
                <a:latin typeface="微软雅黑" panose="020B0503020204020204" pitchFamily="34" charset="-122"/>
                <a:ea typeface="微软雅黑" panose="020B0503020204020204" pitchFamily="34" charset="-122"/>
              </a:rPr>
              <a:t>添加</a:t>
            </a:r>
            <a:r>
              <a:rPr lang="zh-CN" altLang="en-US" sz="1000" dirty="0">
                <a:solidFill>
                  <a:schemeClr val="bg1">
                    <a:lumMod val="75000"/>
                  </a:schemeClr>
                </a:solidFill>
                <a:latin typeface="微软雅黑" panose="020B0503020204020204" pitchFamily="34" charset="-122"/>
                <a:ea typeface="微软雅黑" panose="020B0503020204020204" pitchFamily="34" charset="-122"/>
              </a:rPr>
              <a:t>文字</a:t>
            </a:r>
            <a:endParaRPr lang="zh-CN" altLang="en-US" sz="1000" dirty="0">
              <a:solidFill>
                <a:schemeClr val="bg1">
                  <a:lumMod val="75000"/>
                </a:schemeClr>
              </a:solidFill>
              <a:latin typeface="微软雅黑" panose="020B0503020204020204" pitchFamily="34" charset="-122"/>
              <a:ea typeface="微软雅黑" panose="020B0503020204020204" pitchFamily="34" charset="-122"/>
            </a:endParaRPr>
          </a:p>
        </p:txBody>
      </p:sp>
      <p:sp>
        <p:nvSpPr>
          <p:cNvPr id="29" name="矩形 28"/>
          <p:cNvSpPr/>
          <p:nvPr/>
        </p:nvSpPr>
        <p:spPr>
          <a:xfrm>
            <a:off x="5302998" y="3291800"/>
            <a:ext cx="1210837" cy="861774"/>
          </a:xfrm>
          <a:prstGeom prst="rect">
            <a:avLst/>
          </a:prstGeom>
        </p:spPr>
        <p:txBody>
          <a:bodyPr wrap="square">
            <a:spAutoFit/>
          </a:bodyPr>
          <a:lstStyle/>
          <a:p>
            <a:pPr eaLnBrk="1" hangingPunct="1"/>
            <a:r>
              <a:rPr lang="zh-CN" altLang="en-US" sz="1000" dirty="0">
                <a:solidFill>
                  <a:schemeClr val="bg1">
                    <a:lumMod val="75000"/>
                  </a:schemeClr>
                </a:solidFill>
                <a:latin typeface="微软雅黑" panose="020B0503020204020204" pitchFamily="34" charset="-122"/>
                <a:ea typeface="微软雅黑" panose="020B0503020204020204" pitchFamily="34" charset="-122"/>
              </a:rPr>
              <a:t>请添加文</a:t>
            </a:r>
            <a:r>
              <a:rPr lang="zh-CN" altLang="en-US" sz="1000" dirty="0" smtClean="0">
                <a:solidFill>
                  <a:schemeClr val="bg1">
                    <a:lumMod val="75000"/>
                  </a:schemeClr>
                </a:solidFill>
                <a:latin typeface="微软雅黑" panose="020B0503020204020204" pitchFamily="34" charset="-122"/>
                <a:ea typeface="微软雅黑" panose="020B0503020204020204" pitchFamily="34" charset="-122"/>
              </a:rPr>
              <a:t>字</a:t>
            </a:r>
            <a:r>
              <a:rPr lang="zh-CN" altLang="en-US" sz="1000" dirty="0">
                <a:solidFill>
                  <a:schemeClr val="bg1">
                    <a:lumMod val="75000"/>
                  </a:schemeClr>
                </a:solidFill>
                <a:latin typeface="微软雅黑" panose="020B0503020204020204" pitchFamily="34" charset="-122"/>
                <a:ea typeface="微软雅黑" panose="020B0503020204020204" pitchFamily="34" charset="-122"/>
              </a:rPr>
              <a:t>请添加文</a:t>
            </a:r>
            <a:r>
              <a:rPr lang="zh-CN" altLang="en-US" sz="1000" dirty="0" smtClean="0">
                <a:solidFill>
                  <a:schemeClr val="bg1">
                    <a:lumMod val="75000"/>
                  </a:schemeClr>
                </a:solidFill>
                <a:latin typeface="微软雅黑" panose="020B0503020204020204" pitchFamily="34" charset="-122"/>
                <a:ea typeface="微软雅黑" panose="020B0503020204020204" pitchFamily="34" charset="-122"/>
              </a:rPr>
              <a:t>字请</a:t>
            </a:r>
            <a:r>
              <a:rPr lang="zh-CN" altLang="en-US" sz="1000" dirty="0">
                <a:solidFill>
                  <a:schemeClr val="bg1">
                    <a:lumMod val="75000"/>
                  </a:schemeClr>
                </a:solidFill>
                <a:latin typeface="微软雅黑" panose="020B0503020204020204" pitchFamily="34" charset="-122"/>
                <a:ea typeface="微软雅黑" panose="020B0503020204020204" pitchFamily="34" charset="-122"/>
              </a:rPr>
              <a:t>添加文</a:t>
            </a:r>
            <a:r>
              <a:rPr lang="zh-CN" altLang="en-US" sz="1000" dirty="0" smtClean="0">
                <a:solidFill>
                  <a:schemeClr val="bg1">
                    <a:lumMod val="75000"/>
                  </a:schemeClr>
                </a:solidFill>
                <a:latin typeface="微软雅黑" panose="020B0503020204020204" pitchFamily="34" charset="-122"/>
                <a:ea typeface="微软雅黑" panose="020B0503020204020204" pitchFamily="34" charset="-122"/>
              </a:rPr>
              <a:t>字请</a:t>
            </a:r>
            <a:r>
              <a:rPr lang="zh-CN" altLang="en-US" sz="1000" dirty="0">
                <a:solidFill>
                  <a:schemeClr val="bg1">
                    <a:lumMod val="75000"/>
                  </a:schemeClr>
                </a:solidFill>
                <a:latin typeface="微软雅黑" panose="020B0503020204020204" pitchFamily="34" charset="-122"/>
                <a:ea typeface="微软雅黑" panose="020B0503020204020204" pitchFamily="34" charset="-122"/>
              </a:rPr>
              <a:t>添加文</a:t>
            </a:r>
            <a:r>
              <a:rPr lang="zh-CN" altLang="en-US" sz="1000" dirty="0" smtClean="0">
                <a:solidFill>
                  <a:schemeClr val="bg1">
                    <a:lumMod val="75000"/>
                  </a:schemeClr>
                </a:solidFill>
                <a:latin typeface="微软雅黑" panose="020B0503020204020204" pitchFamily="34" charset="-122"/>
                <a:ea typeface="微软雅黑" panose="020B0503020204020204" pitchFamily="34" charset="-122"/>
              </a:rPr>
              <a:t>字请</a:t>
            </a:r>
            <a:r>
              <a:rPr lang="zh-CN" altLang="en-US" sz="1000" dirty="0">
                <a:solidFill>
                  <a:schemeClr val="bg1">
                    <a:lumMod val="75000"/>
                  </a:schemeClr>
                </a:solidFill>
                <a:latin typeface="微软雅黑" panose="020B0503020204020204" pitchFamily="34" charset="-122"/>
                <a:ea typeface="微软雅黑" panose="020B0503020204020204" pitchFamily="34" charset="-122"/>
              </a:rPr>
              <a:t>添加文</a:t>
            </a:r>
            <a:r>
              <a:rPr lang="zh-CN" altLang="en-US" sz="1000" dirty="0" smtClean="0">
                <a:solidFill>
                  <a:schemeClr val="bg1">
                    <a:lumMod val="75000"/>
                  </a:schemeClr>
                </a:solidFill>
                <a:latin typeface="微软雅黑" panose="020B0503020204020204" pitchFamily="34" charset="-122"/>
                <a:ea typeface="微软雅黑" panose="020B0503020204020204" pitchFamily="34" charset="-122"/>
              </a:rPr>
              <a:t>字请</a:t>
            </a:r>
            <a:r>
              <a:rPr lang="zh-CN" altLang="en-US" sz="1000" dirty="0">
                <a:solidFill>
                  <a:schemeClr val="bg1">
                    <a:lumMod val="75000"/>
                  </a:schemeClr>
                </a:solidFill>
                <a:latin typeface="微软雅黑" panose="020B0503020204020204" pitchFamily="34" charset="-122"/>
                <a:ea typeface="微软雅黑" panose="020B0503020204020204" pitchFamily="34" charset="-122"/>
              </a:rPr>
              <a:t>添加文</a:t>
            </a:r>
            <a:r>
              <a:rPr lang="zh-CN" altLang="en-US" sz="1000" dirty="0" smtClean="0">
                <a:solidFill>
                  <a:schemeClr val="bg1">
                    <a:lumMod val="75000"/>
                  </a:schemeClr>
                </a:solidFill>
                <a:latin typeface="微软雅黑" panose="020B0503020204020204" pitchFamily="34" charset="-122"/>
                <a:ea typeface="微软雅黑" panose="020B0503020204020204" pitchFamily="34" charset="-122"/>
              </a:rPr>
              <a:t>字请</a:t>
            </a:r>
            <a:r>
              <a:rPr lang="zh-CN" altLang="en-US" sz="1000" dirty="0">
                <a:solidFill>
                  <a:schemeClr val="bg1">
                    <a:lumMod val="75000"/>
                  </a:schemeClr>
                </a:solidFill>
                <a:latin typeface="微软雅黑" panose="020B0503020204020204" pitchFamily="34" charset="-122"/>
                <a:ea typeface="微软雅黑" panose="020B0503020204020204" pitchFamily="34" charset="-122"/>
              </a:rPr>
              <a:t>添加文字请</a:t>
            </a:r>
            <a:r>
              <a:rPr lang="zh-CN" altLang="en-US" sz="1000" dirty="0" smtClean="0">
                <a:solidFill>
                  <a:schemeClr val="bg1">
                    <a:lumMod val="75000"/>
                  </a:schemeClr>
                </a:solidFill>
                <a:latin typeface="微软雅黑" panose="020B0503020204020204" pitchFamily="34" charset="-122"/>
                <a:ea typeface="微软雅黑" panose="020B0503020204020204" pitchFamily="34" charset="-122"/>
              </a:rPr>
              <a:t>添加</a:t>
            </a:r>
            <a:r>
              <a:rPr lang="zh-CN" altLang="en-US" sz="1000" dirty="0">
                <a:solidFill>
                  <a:schemeClr val="bg1">
                    <a:lumMod val="75000"/>
                  </a:schemeClr>
                </a:solidFill>
                <a:latin typeface="微软雅黑" panose="020B0503020204020204" pitchFamily="34" charset="-122"/>
                <a:ea typeface="微软雅黑" panose="020B0503020204020204" pitchFamily="34" charset="-122"/>
              </a:rPr>
              <a:t>文字</a:t>
            </a:r>
            <a:endParaRPr lang="zh-CN" altLang="en-US" sz="1000" dirty="0">
              <a:solidFill>
                <a:schemeClr val="bg1">
                  <a:lumMod val="75000"/>
                </a:schemeClr>
              </a:solidFill>
              <a:latin typeface="微软雅黑" panose="020B0503020204020204" pitchFamily="34" charset="-122"/>
              <a:ea typeface="微软雅黑" panose="020B0503020204020204" pitchFamily="34" charset="-122"/>
            </a:endParaRPr>
          </a:p>
        </p:txBody>
      </p:sp>
      <p:sp>
        <p:nvSpPr>
          <p:cNvPr id="30" name="矩形 29"/>
          <p:cNvSpPr/>
          <p:nvPr/>
        </p:nvSpPr>
        <p:spPr>
          <a:xfrm>
            <a:off x="7197465" y="3291800"/>
            <a:ext cx="1210837" cy="861774"/>
          </a:xfrm>
          <a:prstGeom prst="rect">
            <a:avLst/>
          </a:prstGeom>
        </p:spPr>
        <p:txBody>
          <a:bodyPr wrap="square">
            <a:spAutoFit/>
          </a:bodyPr>
          <a:lstStyle/>
          <a:p>
            <a:pPr eaLnBrk="1" hangingPunct="1"/>
            <a:r>
              <a:rPr lang="zh-CN" altLang="en-US" sz="1000" dirty="0">
                <a:solidFill>
                  <a:schemeClr val="bg1">
                    <a:lumMod val="75000"/>
                  </a:schemeClr>
                </a:solidFill>
                <a:latin typeface="微软雅黑" panose="020B0503020204020204" pitchFamily="34" charset="-122"/>
                <a:ea typeface="微软雅黑" panose="020B0503020204020204" pitchFamily="34" charset="-122"/>
              </a:rPr>
              <a:t>请添加文</a:t>
            </a:r>
            <a:r>
              <a:rPr lang="zh-CN" altLang="en-US" sz="1000" dirty="0" smtClean="0">
                <a:solidFill>
                  <a:schemeClr val="bg1">
                    <a:lumMod val="75000"/>
                  </a:schemeClr>
                </a:solidFill>
                <a:latin typeface="微软雅黑" panose="020B0503020204020204" pitchFamily="34" charset="-122"/>
                <a:ea typeface="微软雅黑" panose="020B0503020204020204" pitchFamily="34" charset="-122"/>
              </a:rPr>
              <a:t>字</a:t>
            </a:r>
            <a:r>
              <a:rPr lang="zh-CN" altLang="en-US" sz="1000" dirty="0">
                <a:solidFill>
                  <a:schemeClr val="bg1">
                    <a:lumMod val="75000"/>
                  </a:schemeClr>
                </a:solidFill>
                <a:latin typeface="微软雅黑" panose="020B0503020204020204" pitchFamily="34" charset="-122"/>
                <a:ea typeface="微软雅黑" panose="020B0503020204020204" pitchFamily="34" charset="-122"/>
              </a:rPr>
              <a:t>请添加文</a:t>
            </a:r>
            <a:r>
              <a:rPr lang="zh-CN" altLang="en-US" sz="1000" dirty="0" smtClean="0">
                <a:solidFill>
                  <a:schemeClr val="bg1">
                    <a:lumMod val="75000"/>
                  </a:schemeClr>
                </a:solidFill>
                <a:latin typeface="微软雅黑" panose="020B0503020204020204" pitchFamily="34" charset="-122"/>
                <a:ea typeface="微软雅黑" panose="020B0503020204020204" pitchFamily="34" charset="-122"/>
              </a:rPr>
              <a:t>字请</a:t>
            </a:r>
            <a:r>
              <a:rPr lang="zh-CN" altLang="en-US" sz="1000" dirty="0">
                <a:solidFill>
                  <a:schemeClr val="bg1">
                    <a:lumMod val="75000"/>
                  </a:schemeClr>
                </a:solidFill>
                <a:latin typeface="微软雅黑" panose="020B0503020204020204" pitchFamily="34" charset="-122"/>
                <a:ea typeface="微软雅黑" panose="020B0503020204020204" pitchFamily="34" charset="-122"/>
              </a:rPr>
              <a:t>添加文</a:t>
            </a:r>
            <a:r>
              <a:rPr lang="zh-CN" altLang="en-US" sz="1000" dirty="0" smtClean="0">
                <a:solidFill>
                  <a:schemeClr val="bg1">
                    <a:lumMod val="75000"/>
                  </a:schemeClr>
                </a:solidFill>
                <a:latin typeface="微软雅黑" panose="020B0503020204020204" pitchFamily="34" charset="-122"/>
                <a:ea typeface="微软雅黑" panose="020B0503020204020204" pitchFamily="34" charset="-122"/>
              </a:rPr>
              <a:t>字请</a:t>
            </a:r>
            <a:r>
              <a:rPr lang="zh-CN" altLang="en-US" sz="1000" dirty="0">
                <a:solidFill>
                  <a:schemeClr val="bg1">
                    <a:lumMod val="75000"/>
                  </a:schemeClr>
                </a:solidFill>
                <a:latin typeface="微软雅黑" panose="020B0503020204020204" pitchFamily="34" charset="-122"/>
                <a:ea typeface="微软雅黑" panose="020B0503020204020204" pitchFamily="34" charset="-122"/>
              </a:rPr>
              <a:t>添加文</a:t>
            </a:r>
            <a:r>
              <a:rPr lang="zh-CN" altLang="en-US" sz="1000" dirty="0" smtClean="0">
                <a:solidFill>
                  <a:schemeClr val="bg1">
                    <a:lumMod val="75000"/>
                  </a:schemeClr>
                </a:solidFill>
                <a:latin typeface="微软雅黑" panose="020B0503020204020204" pitchFamily="34" charset="-122"/>
                <a:ea typeface="微软雅黑" panose="020B0503020204020204" pitchFamily="34" charset="-122"/>
              </a:rPr>
              <a:t>字请</a:t>
            </a:r>
            <a:r>
              <a:rPr lang="zh-CN" altLang="en-US" sz="1000" dirty="0">
                <a:solidFill>
                  <a:schemeClr val="bg1">
                    <a:lumMod val="75000"/>
                  </a:schemeClr>
                </a:solidFill>
                <a:latin typeface="微软雅黑" panose="020B0503020204020204" pitchFamily="34" charset="-122"/>
                <a:ea typeface="微软雅黑" panose="020B0503020204020204" pitchFamily="34" charset="-122"/>
              </a:rPr>
              <a:t>添加文</a:t>
            </a:r>
            <a:r>
              <a:rPr lang="zh-CN" altLang="en-US" sz="1000" dirty="0" smtClean="0">
                <a:solidFill>
                  <a:schemeClr val="bg1">
                    <a:lumMod val="75000"/>
                  </a:schemeClr>
                </a:solidFill>
                <a:latin typeface="微软雅黑" panose="020B0503020204020204" pitchFamily="34" charset="-122"/>
                <a:ea typeface="微软雅黑" panose="020B0503020204020204" pitchFamily="34" charset="-122"/>
              </a:rPr>
              <a:t>字请</a:t>
            </a:r>
            <a:r>
              <a:rPr lang="zh-CN" altLang="en-US" sz="1000" dirty="0">
                <a:solidFill>
                  <a:schemeClr val="bg1">
                    <a:lumMod val="75000"/>
                  </a:schemeClr>
                </a:solidFill>
                <a:latin typeface="微软雅黑" panose="020B0503020204020204" pitchFamily="34" charset="-122"/>
                <a:ea typeface="微软雅黑" panose="020B0503020204020204" pitchFamily="34" charset="-122"/>
              </a:rPr>
              <a:t>添加文</a:t>
            </a:r>
            <a:r>
              <a:rPr lang="zh-CN" altLang="en-US" sz="1000" dirty="0" smtClean="0">
                <a:solidFill>
                  <a:schemeClr val="bg1">
                    <a:lumMod val="75000"/>
                  </a:schemeClr>
                </a:solidFill>
                <a:latin typeface="微软雅黑" panose="020B0503020204020204" pitchFamily="34" charset="-122"/>
                <a:ea typeface="微软雅黑" panose="020B0503020204020204" pitchFamily="34" charset="-122"/>
              </a:rPr>
              <a:t>字请</a:t>
            </a:r>
            <a:r>
              <a:rPr lang="zh-CN" altLang="en-US" sz="1000" dirty="0">
                <a:solidFill>
                  <a:schemeClr val="bg1">
                    <a:lumMod val="75000"/>
                  </a:schemeClr>
                </a:solidFill>
                <a:latin typeface="微软雅黑" panose="020B0503020204020204" pitchFamily="34" charset="-122"/>
                <a:ea typeface="微软雅黑" panose="020B0503020204020204" pitchFamily="34" charset="-122"/>
              </a:rPr>
              <a:t>添加文字请</a:t>
            </a:r>
            <a:r>
              <a:rPr lang="zh-CN" altLang="en-US" sz="1000" dirty="0" smtClean="0">
                <a:solidFill>
                  <a:schemeClr val="bg1">
                    <a:lumMod val="75000"/>
                  </a:schemeClr>
                </a:solidFill>
                <a:latin typeface="微软雅黑" panose="020B0503020204020204" pitchFamily="34" charset="-122"/>
                <a:ea typeface="微软雅黑" panose="020B0503020204020204" pitchFamily="34" charset="-122"/>
              </a:rPr>
              <a:t>添加</a:t>
            </a:r>
            <a:r>
              <a:rPr lang="zh-CN" altLang="en-US" sz="1000" dirty="0">
                <a:solidFill>
                  <a:schemeClr val="bg1">
                    <a:lumMod val="75000"/>
                  </a:schemeClr>
                </a:solidFill>
                <a:latin typeface="微软雅黑" panose="020B0503020204020204" pitchFamily="34" charset="-122"/>
                <a:ea typeface="微软雅黑" panose="020B0503020204020204" pitchFamily="34" charset="-122"/>
              </a:rPr>
              <a:t>文字</a:t>
            </a:r>
            <a:endParaRPr lang="zh-CN" altLang="en-US" sz="1000" dirty="0">
              <a:solidFill>
                <a:schemeClr val="bg1">
                  <a:lumMod val="75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等腰三角形 9"/>
          <p:cNvSpPr/>
          <p:nvPr/>
        </p:nvSpPr>
        <p:spPr>
          <a:xfrm>
            <a:off x="4451619" y="3307426"/>
            <a:ext cx="360363" cy="281850"/>
          </a:xfrm>
          <a:prstGeom prst="triangle">
            <a:avLst/>
          </a:prstGeom>
          <a:solidFill>
            <a:srgbClr val="404040">
              <a:alpha val="50000"/>
            </a:srgbClr>
          </a:solidFill>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grpSp>
        <p:nvGrpSpPr>
          <p:cNvPr id="71" name="组合 70"/>
          <p:cNvGrpSpPr/>
          <p:nvPr/>
        </p:nvGrpSpPr>
        <p:grpSpPr>
          <a:xfrm>
            <a:off x="5417501" y="620640"/>
            <a:ext cx="1348922" cy="686747"/>
            <a:chOff x="5417501" y="620640"/>
            <a:chExt cx="1348922" cy="686747"/>
          </a:xfrm>
        </p:grpSpPr>
        <p:grpSp>
          <p:nvGrpSpPr>
            <p:cNvPr id="70" name="组合 69"/>
            <p:cNvGrpSpPr/>
            <p:nvPr/>
          </p:nvGrpSpPr>
          <p:grpSpPr>
            <a:xfrm>
              <a:off x="5417501" y="620640"/>
              <a:ext cx="1348922" cy="686747"/>
              <a:chOff x="5417501" y="620640"/>
              <a:chExt cx="1348922" cy="686747"/>
            </a:xfrm>
          </p:grpSpPr>
          <p:sp>
            <p:nvSpPr>
              <p:cNvPr id="14" name="等腰三角形 13"/>
              <p:cNvSpPr/>
              <p:nvPr/>
            </p:nvSpPr>
            <p:spPr>
              <a:xfrm rot="5400000">
                <a:off x="5378244" y="852255"/>
                <a:ext cx="360363" cy="281850"/>
              </a:xfrm>
              <a:prstGeom prst="triangle">
                <a:avLst/>
              </a:prstGeom>
              <a:solidFill>
                <a:schemeClr val="tx1">
                  <a:lumMod val="50000"/>
                  <a:lumOff val="50000"/>
                  <a:alpha val="50000"/>
                </a:schemeClr>
              </a:solidFill>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a:lstStyle/>
              <a:p>
                <a:endParaRPr lang="zh-CN" altLang="en-US"/>
              </a:p>
            </p:txBody>
          </p:sp>
          <p:sp>
            <p:nvSpPr>
              <p:cNvPr id="15" name="任意多边形 14"/>
              <p:cNvSpPr/>
              <p:nvPr/>
            </p:nvSpPr>
            <p:spPr>
              <a:xfrm>
                <a:off x="6079676" y="620640"/>
                <a:ext cx="686747" cy="686747"/>
              </a:xfrm>
              <a:custGeom>
                <a:avLst/>
                <a:gdLst>
                  <a:gd name="connsiteX0" fmla="*/ 0 w 976800"/>
                  <a:gd name="connsiteY0" fmla="*/ 488400 h 976800"/>
                  <a:gd name="connsiteX1" fmla="*/ 488400 w 976800"/>
                  <a:gd name="connsiteY1" fmla="*/ 0 h 976800"/>
                  <a:gd name="connsiteX2" fmla="*/ 976800 w 976800"/>
                  <a:gd name="connsiteY2" fmla="*/ 488400 h 976800"/>
                  <a:gd name="connsiteX3" fmla="*/ 488400 w 976800"/>
                  <a:gd name="connsiteY3" fmla="*/ 976800 h 976800"/>
                  <a:gd name="connsiteX4" fmla="*/ 0 w 976800"/>
                  <a:gd name="connsiteY4" fmla="*/ 488400 h 9768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6800" h="976800">
                    <a:moveTo>
                      <a:pt x="0" y="488400"/>
                    </a:moveTo>
                    <a:cubicBezTo>
                      <a:pt x="0" y="218664"/>
                      <a:pt x="218664" y="0"/>
                      <a:pt x="488400" y="0"/>
                    </a:cubicBezTo>
                    <a:cubicBezTo>
                      <a:pt x="758136" y="0"/>
                      <a:pt x="976800" y="218664"/>
                      <a:pt x="976800" y="488400"/>
                    </a:cubicBezTo>
                    <a:cubicBezTo>
                      <a:pt x="976800" y="758136"/>
                      <a:pt x="758136" y="976800"/>
                      <a:pt x="488400" y="976800"/>
                    </a:cubicBezTo>
                    <a:cubicBezTo>
                      <a:pt x="218664" y="976800"/>
                      <a:pt x="0" y="758136"/>
                      <a:pt x="0" y="488400"/>
                    </a:cubicBezTo>
                    <a:close/>
                  </a:path>
                </a:pathLst>
              </a:custGeom>
              <a:solidFill>
                <a:srgbClr val="40404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69719" tIns="169719" rIns="169719" bIns="169719" numCol="1" spcCol="1270" anchor="ctr" anchorCtr="0">
                <a:noAutofit/>
              </a:bodyPr>
              <a:lstStyle/>
              <a:p>
                <a:pPr lvl="0" algn="ctr" defTabSz="933450">
                  <a:lnSpc>
                    <a:spcPct val="90000"/>
                  </a:lnSpc>
                  <a:spcBef>
                    <a:spcPct val="0"/>
                  </a:spcBef>
                  <a:spcAft>
                    <a:spcPct val="35000"/>
                  </a:spcAft>
                </a:pPr>
                <a:endParaRPr lang="zh-CN" altLang="en-US" sz="2100" kern="1200"/>
              </a:p>
            </p:txBody>
          </p:sp>
        </p:grpSp>
        <p:sp>
          <p:nvSpPr>
            <p:cNvPr id="20" name="KSO_Shape"/>
            <p:cNvSpPr/>
            <p:nvPr/>
          </p:nvSpPr>
          <p:spPr bwMode="auto">
            <a:xfrm>
              <a:off x="6199517" y="754401"/>
              <a:ext cx="483403" cy="406058"/>
            </a:xfrm>
            <a:custGeom>
              <a:avLst/>
              <a:gdLst>
                <a:gd name="T0" fmla="*/ 2147483646 w 232"/>
                <a:gd name="T1" fmla="*/ 2147483646 h 195"/>
                <a:gd name="T2" fmla="*/ 2147483646 w 232"/>
                <a:gd name="T3" fmla="*/ 0 h 195"/>
                <a:gd name="T4" fmla="*/ 2147483646 w 232"/>
                <a:gd name="T5" fmla="*/ 0 h 195"/>
                <a:gd name="T6" fmla="*/ 2147483646 w 232"/>
                <a:gd name="T7" fmla="*/ 2147483646 h 195"/>
                <a:gd name="T8" fmla="*/ 2147483646 w 232"/>
                <a:gd name="T9" fmla="*/ 2147483646 h 195"/>
                <a:gd name="T10" fmla="*/ 2147483646 w 232"/>
                <a:gd name="T11" fmla="*/ 2147483646 h 195"/>
                <a:gd name="T12" fmla="*/ 2147483646 w 232"/>
                <a:gd name="T13" fmla="*/ 2147483646 h 195"/>
                <a:gd name="T14" fmla="*/ 2147483646 w 232"/>
                <a:gd name="T15" fmla="*/ 2147483646 h 195"/>
                <a:gd name="T16" fmla="*/ 2147483646 w 232"/>
                <a:gd name="T17" fmla="*/ 2147483646 h 195"/>
                <a:gd name="T18" fmla="*/ 2147483646 w 232"/>
                <a:gd name="T19" fmla="*/ 2147483646 h 195"/>
                <a:gd name="T20" fmla="*/ 2147483646 w 232"/>
                <a:gd name="T21" fmla="*/ 2147483646 h 195"/>
                <a:gd name="T22" fmla="*/ 2147483646 w 232"/>
                <a:gd name="T23" fmla="*/ 2147483646 h 195"/>
                <a:gd name="T24" fmla="*/ 2147483646 w 232"/>
                <a:gd name="T25" fmla="*/ 2147483646 h 195"/>
                <a:gd name="T26" fmla="*/ 2147483646 w 232"/>
                <a:gd name="T27" fmla="*/ 2147483646 h 195"/>
                <a:gd name="T28" fmla="*/ 2147483646 w 232"/>
                <a:gd name="T29" fmla="*/ 2147483646 h 195"/>
                <a:gd name="T30" fmla="*/ 2147483646 w 232"/>
                <a:gd name="T31" fmla="*/ 2147483646 h 195"/>
                <a:gd name="T32" fmla="*/ 0 w 232"/>
                <a:gd name="T33" fmla="*/ 2147483646 h 195"/>
                <a:gd name="T34" fmla="*/ 0 w 232"/>
                <a:gd name="T35" fmla="*/ 2147483646 h 195"/>
                <a:gd name="T36" fmla="*/ 2147483646 w 232"/>
                <a:gd name="T37" fmla="*/ 2147483646 h 195"/>
                <a:gd name="T38" fmla="*/ 2147483646 w 232"/>
                <a:gd name="T39" fmla="*/ 2147483646 h 195"/>
                <a:gd name="T40" fmla="*/ 2147483646 w 232"/>
                <a:gd name="T41" fmla="*/ 2147483646 h 195"/>
                <a:gd name="T42" fmla="*/ 2147483646 w 232"/>
                <a:gd name="T43" fmla="*/ 2147483646 h 195"/>
                <a:gd name="T44" fmla="*/ 2147483646 w 232"/>
                <a:gd name="T45" fmla="*/ 2147483646 h 195"/>
                <a:gd name="T46" fmla="*/ 2147483646 w 232"/>
                <a:gd name="T47" fmla="*/ 2147483646 h 195"/>
                <a:gd name="T48" fmla="*/ 2147483646 w 232"/>
                <a:gd name="T49" fmla="*/ 2147483646 h 195"/>
                <a:gd name="T50" fmla="*/ 2147483646 w 232"/>
                <a:gd name="T51" fmla="*/ 2147483646 h 195"/>
                <a:gd name="T52" fmla="*/ 2147483646 w 232"/>
                <a:gd name="T53" fmla="*/ 2147483646 h 195"/>
                <a:gd name="T54" fmla="*/ 2147483646 w 232"/>
                <a:gd name="T55" fmla="*/ 2147483646 h 195"/>
                <a:gd name="T56" fmla="*/ 2147483646 w 232"/>
                <a:gd name="T57" fmla="*/ 2147483646 h 195"/>
                <a:gd name="T58" fmla="*/ 2147483646 w 232"/>
                <a:gd name="T59" fmla="*/ 2147483646 h 195"/>
                <a:gd name="T60" fmla="*/ 2147483646 w 232"/>
                <a:gd name="T61" fmla="*/ 2147483646 h 195"/>
                <a:gd name="T62" fmla="*/ 2147483646 w 232"/>
                <a:gd name="T63" fmla="*/ 2147483646 h 195"/>
                <a:gd name="T64" fmla="*/ 2147483646 w 232"/>
                <a:gd name="T65" fmla="*/ 2147483646 h 195"/>
                <a:gd name="T66" fmla="*/ 2147483646 w 232"/>
                <a:gd name="T67" fmla="*/ 2147483646 h 195"/>
                <a:gd name="T68" fmla="*/ 2147483646 w 232"/>
                <a:gd name="T69" fmla="*/ 2147483646 h 195"/>
                <a:gd name="T70" fmla="*/ 2147483646 w 232"/>
                <a:gd name="T71" fmla="*/ 2147483646 h 195"/>
                <a:gd name="T72" fmla="*/ 2147483646 w 232"/>
                <a:gd name="T73" fmla="*/ 2147483646 h 195"/>
                <a:gd name="T74" fmla="*/ 2147483646 w 232"/>
                <a:gd name="T75" fmla="*/ 2147483646 h 195"/>
                <a:gd name="T76" fmla="*/ 2147483646 w 232"/>
                <a:gd name="T77" fmla="*/ 2147483646 h 195"/>
                <a:gd name="T78" fmla="*/ 2147483646 w 232"/>
                <a:gd name="T79" fmla="*/ 2147483646 h 195"/>
                <a:gd name="T80" fmla="*/ 2147483646 w 232"/>
                <a:gd name="T81" fmla="*/ 2147483646 h 195"/>
                <a:gd name="T82" fmla="*/ 2147483646 w 232"/>
                <a:gd name="T83" fmla="*/ 2147483646 h 195"/>
                <a:gd name="T84" fmla="*/ 2147483646 w 232"/>
                <a:gd name="T85" fmla="*/ 2147483646 h 195"/>
                <a:gd name="T86" fmla="*/ 2147483646 w 232"/>
                <a:gd name="T87" fmla="*/ 2147483646 h 195"/>
                <a:gd name="T88" fmla="*/ 2147483646 w 232"/>
                <a:gd name="T89" fmla="*/ 2147483646 h 195"/>
                <a:gd name="T90" fmla="*/ 2147483646 w 232"/>
                <a:gd name="T91" fmla="*/ 2147483646 h 195"/>
                <a:gd name="T92" fmla="*/ 2147483646 w 232"/>
                <a:gd name="T93" fmla="*/ 2147483646 h 195"/>
                <a:gd name="T94" fmla="*/ 2147483646 w 232"/>
                <a:gd name="T95" fmla="*/ 2147483646 h 195"/>
                <a:gd name="T96" fmla="*/ 2147483646 w 232"/>
                <a:gd name="T97" fmla="*/ 2147483646 h 195"/>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232" h="195">
                  <a:moveTo>
                    <a:pt x="155" y="27"/>
                  </a:moveTo>
                  <a:cubicBezTo>
                    <a:pt x="153" y="10"/>
                    <a:pt x="142" y="0"/>
                    <a:pt x="127" y="0"/>
                  </a:cubicBezTo>
                  <a:cubicBezTo>
                    <a:pt x="105" y="0"/>
                    <a:pt x="105" y="0"/>
                    <a:pt x="105" y="0"/>
                  </a:cubicBezTo>
                  <a:cubicBezTo>
                    <a:pt x="90" y="0"/>
                    <a:pt x="79" y="10"/>
                    <a:pt x="77" y="28"/>
                  </a:cubicBezTo>
                  <a:cubicBezTo>
                    <a:pt x="58" y="28"/>
                    <a:pt x="58" y="28"/>
                    <a:pt x="58" y="28"/>
                  </a:cubicBezTo>
                  <a:cubicBezTo>
                    <a:pt x="58" y="195"/>
                    <a:pt x="58" y="195"/>
                    <a:pt x="58" y="195"/>
                  </a:cubicBezTo>
                  <a:cubicBezTo>
                    <a:pt x="174" y="195"/>
                    <a:pt x="174" y="195"/>
                    <a:pt x="174" y="195"/>
                  </a:cubicBezTo>
                  <a:cubicBezTo>
                    <a:pt x="174" y="28"/>
                    <a:pt x="174" y="28"/>
                    <a:pt x="174" y="28"/>
                  </a:cubicBezTo>
                  <a:lnTo>
                    <a:pt x="155" y="27"/>
                  </a:lnTo>
                  <a:close/>
                  <a:moveTo>
                    <a:pt x="105" y="12"/>
                  </a:moveTo>
                  <a:cubicBezTo>
                    <a:pt x="127" y="12"/>
                    <a:pt x="127" y="12"/>
                    <a:pt x="127" y="12"/>
                  </a:cubicBezTo>
                  <a:cubicBezTo>
                    <a:pt x="135" y="12"/>
                    <a:pt x="140" y="18"/>
                    <a:pt x="141" y="28"/>
                  </a:cubicBezTo>
                  <a:cubicBezTo>
                    <a:pt x="91" y="28"/>
                    <a:pt x="91" y="28"/>
                    <a:pt x="91" y="28"/>
                  </a:cubicBezTo>
                  <a:cubicBezTo>
                    <a:pt x="93" y="13"/>
                    <a:pt x="102" y="12"/>
                    <a:pt x="105" y="12"/>
                  </a:cubicBezTo>
                  <a:close/>
                  <a:moveTo>
                    <a:pt x="45" y="28"/>
                  </a:moveTo>
                  <a:cubicBezTo>
                    <a:pt x="21" y="28"/>
                    <a:pt x="21" y="28"/>
                    <a:pt x="21" y="28"/>
                  </a:cubicBezTo>
                  <a:cubicBezTo>
                    <a:pt x="9" y="28"/>
                    <a:pt x="0" y="37"/>
                    <a:pt x="0" y="49"/>
                  </a:cubicBezTo>
                  <a:cubicBezTo>
                    <a:pt x="0" y="174"/>
                    <a:pt x="0" y="174"/>
                    <a:pt x="0" y="174"/>
                  </a:cubicBezTo>
                  <a:cubicBezTo>
                    <a:pt x="0" y="185"/>
                    <a:pt x="9" y="195"/>
                    <a:pt x="21" y="195"/>
                  </a:cubicBezTo>
                  <a:cubicBezTo>
                    <a:pt x="45" y="195"/>
                    <a:pt x="45" y="195"/>
                    <a:pt x="45" y="195"/>
                  </a:cubicBezTo>
                  <a:lnTo>
                    <a:pt x="45" y="28"/>
                  </a:lnTo>
                  <a:close/>
                  <a:moveTo>
                    <a:pt x="232" y="174"/>
                  </a:moveTo>
                  <a:cubicBezTo>
                    <a:pt x="232" y="185"/>
                    <a:pt x="223" y="195"/>
                    <a:pt x="211" y="195"/>
                  </a:cubicBezTo>
                  <a:cubicBezTo>
                    <a:pt x="187" y="195"/>
                    <a:pt x="187" y="195"/>
                    <a:pt x="187" y="195"/>
                  </a:cubicBezTo>
                  <a:cubicBezTo>
                    <a:pt x="187" y="28"/>
                    <a:pt x="187" y="28"/>
                    <a:pt x="187" y="28"/>
                  </a:cubicBezTo>
                  <a:cubicBezTo>
                    <a:pt x="211" y="28"/>
                    <a:pt x="211" y="28"/>
                    <a:pt x="211" y="28"/>
                  </a:cubicBezTo>
                  <a:cubicBezTo>
                    <a:pt x="223" y="28"/>
                    <a:pt x="232" y="37"/>
                    <a:pt x="232" y="49"/>
                  </a:cubicBezTo>
                  <a:lnTo>
                    <a:pt x="232" y="174"/>
                  </a:lnTo>
                  <a:close/>
                  <a:moveTo>
                    <a:pt x="125" y="128"/>
                  </a:moveTo>
                  <a:cubicBezTo>
                    <a:pt x="125" y="123"/>
                    <a:pt x="121" y="120"/>
                    <a:pt x="111" y="117"/>
                  </a:cubicBezTo>
                  <a:cubicBezTo>
                    <a:pt x="98" y="113"/>
                    <a:pt x="89" y="107"/>
                    <a:pt x="89" y="94"/>
                  </a:cubicBezTo>
                  <a:cubicBezTo>
                    <a:pt x="89" y="83"/>
                    <a:pt x="97" y="75"/>
                    <a:pt x="110" y="72"/>
                  </a:cubicBezTo>
                  <a:cubicBezTo>
                    <a:pt x="110" y="60"/>
                    <a:pt x="110" y="60"/>
                    <a:pt x="110" y="60"/>
                  </a:cubicBezTo>
                  <a:cubicBezTo>
                    <a:pt x="122" y="60"/>
                    <a:pt x="122" y="60"/>
                    <a:pt x="122" y="60"/>
                  </a:cubicBezTo>
                  <a:cubicBezTo>
                    <a:pt x="122" y="71"/>
                    <a:pt x="122" y="71"/>
                    <a:pt x="122" y="71"/>
                  </a:cubicBezTo>
                  <a:cubicBezTo>
                    <a:pt x="131" y="72"/>
                    <a:pt x="136" y="73"/>
                    <a:pt x="141" y="75"/>
                  </a:cubicBezTo>
                  <a:cubicBezTo>
                    <a:pt x="137" y="90"/>
                    <a:pt x="137" y="90"/>
                    <a:pt x="137" y="90"/>
                  </a:cubicBezTo>
                  <a:cubicBezTo>
                    <a:pt x="134" y="88"/>
                    <a:pt x="128" y="85"/>
                    <a:pt x="119" y="85"/>
                  </a:cubicBezTo>
                  <a:cubicBezTo>
                    <a:pt x="111" y="85"/>
                    <a:pt x="108" y="89"/>
                    <a:pt x="108" y="92"/>
                  </a:cubicBezTo>
                  <a:cubicBezTo>
                    <a:pt x="108" y="96"/>
                    <a:pt x="112" y="99"/>
                    <a:pt x="123" y="103"/>
                  </a:cubicBezTo>
                  <a:cubicBezTo>
                    <a:pt x="138" y="108"/>
                    <a:pt x="144" y="115"/>
                    <a:pt x="144" y="126"/>
                  </a:cubicBezTo>
                  <a:cubicBezTo>
                    <a:pt x="144" y="137"/>
                    <a:pt x="136" y="147"/>
                    <a:pt x="122" y="149"/>
                  </a:cubicBezTo>
                  <a:cubicBezTo>
                    <a:pt x="122" y="162"/>
                    <a:pt x="122" y="162"/>
                    <a:pt x="122" y="162"/>
                  </a:cubicBezTo>
                  <a:cubicBezTo>
                    <a:pt x="109" y="162"/>
                    <a:pt x="109" y="162"/>
                    <a:pt x="109" y="162"/>
                  </a:cubicBezTo>
                  <a:cubicBezTo>
                    <a:pt x="109" y="150"/>
                    <a:pt x="109" y="150"/>
                    <a:pt x="109" y="150"/>
                  </a:cubicBezTo>
                  <a:cubicBezTo>
                    <a:pt x="101" y="150"/>
                    <a:pt x="93" y="148"/>
                    <a:pt x="88" y="145"/>
                  </a:cubicBezTo>
                  <a:cubicBezTo>
                    <a:pt x="92" y="130"/>
                    <a:pt x="92" y="130"/>
                    <a:pt x="92" y="130"/>
                  </a:cubicBezTo>
                  <a:cubicBezTo>
                    <a:pt x="97" y="133"/>
                    <a:pt x="105" y="136"/>
                    <a:pt x="113" y="136"/>
                  </a:cubicBezTo>
                  <a:cubicBezTo>
                    <a:pt x="120" y="136"/>
                    <a:pt x="125" y="133"/>
                    <a:pt x="125" y="128"/>
                  </a:cubicBezTo>
                  <a:close/>
                </a:path>
              </a:pathLst>
            </a:custGeom>
            <a:solidFill>
              <a:schemeClr val="bg1"/>
            </a:solidFill>
            <a:ln>
              <a:noFill/>
            </a:ln>
          </p:spPr>
          <p:txBody>
            <a:bodyPr/>
            <a:lstStyle/>
            <a:p>
              <a:endParaRPr lang="zh-CN" altLang="en-US"/>
            </a:p>
          </p:txBody>
        </p:sp>
      </p:grpSp>
      <p:grpSp>
        <p:nvGrpSpPr>
          <p:cNvPr id="72" name="组合 71"/>
          <p:cNvGrpSpPr/>
          <p:nvPr/>
        </p:nvGrpSpPr>
        <p:grpSpPr>
          <a:xfrm>
            <a:off x="6079676" y="1687858"/>
            <a:ext cx="686747" cy="1819188"/>
            <a:chOff x="6079676" y="1687858"/>
            <a:chExt cx="686747" cy="1819188"/>
          </a:xfrm>
        </p:grpSpPr>
        <p:sp>
          <p:nvSpPr>
            <p:cNvPr id="16" name="等腰三角形 15"/>
            <p:cNvSpPr/>
            <p:nvPr/>
          </p:nvSpPr>
          <p:spPr>
            <a:xfrm rot="10800000">
              <a:off x="6272032" y="1687858"/>
              <a:ext cx="360363" cy="281850"/>
            </a:xfrm>
            <a:prstGeom prst="triangle">
              <a:avLst/>
            </a:prstGeom>
            <a:solidFill>
              <a:schemeClr val="tx1">
                <a:lumMod val="50000"/>
                <a:lumOff val="50000"/>
                <a:alpha val="50000"/>
              </a:schemeClr>
            </a:solidFill>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a:lstStyle/>
            <a:p>
              <a:endParaRPr lang="zh-CN" altLang="en-US"/>
            </a:p>
          </p:txBody>
        </p:sp>
        <p:sp>
          <p:nvSpPr>
            <p:cNvPr id="17" name="任意多边形 16"/>
            <p:cNvSpPr/>
            <p:nvPr/>
          </p:nvSpPr>
          <p:spPr>
            <a:xfrm>
              <a:off x="6079676" y="2259013"/>
              <a:ext cx="686747" cy="686747"/>
            </a:xfrm>
            <a:custGeom>
              <a:avLst/>
              <a:gdLst>
                <a:gd name="connsiteX0" fmla="*/ 0 w 976800"/>
                <a:gd name="connsiteY0" fmla="*/ 488400 h 976800"/>
                <a:gd name="connsiteX1" fmla="*/ 488400 w 976800"/>
                <a:gd name="connsiteY1" fmla="*/ 0 h 976800"/>
                <a:gd name="connsiteX2" fmla="*/ 976800 w 976800"/>
                <a:gd name="connsiteY2" fmla="*/ 488400 h 976800"/>
                <a:gd name="connsiteX3" fmla="*/ 488400 w 976800"/>
                <a:gd name="connsiteY3" fmla="*/ 976800 h 976800"/>
                <a:gd name="connsiteX4" fmla="*/ 0 w 976800"/>
                <a:gd name="connsiteY4" fmla="*/ 488400 h 9768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6800" h="976800">
                  <a:moveTo>
                    <a:pt x="0" y="488400"/>
                  </a:moveTo>
                  <a:cubicBezTo>
                    <a:pt x="0" y="218664"/>
                    <a:pt x="218664" y="0"/>
                    <a:pt x="488400" y="0"/>
                  </a:cubicBezTo>
                  <a:cubicBezTo>
                    <a:pt x="758136" y="0"/>
                    <a:pt x="976800" y="218664"/>
                    <a:pt x="976800" y="488400"/>
                  </a:cubicBezTo>
                  <a:cubicBezTo>
                    <a:pt x="976800" y="758136"/>
                    <a:pt x="758136" y="976800"/>
                    <a:pt x="488400" y="976800"/>
                  </a:cubicBezTo>
                  <a:cubicBezTo>
                    <a:pt x="218664" y="976800"/>
                    <a:pt x="0" y="758136"/>
                    <a:pt x="0" y="488400"/>
                  </a:cubicBezTo>
                  <a:close/>
                </a:path>
              </a:pathLst>
            </a:custGeom>
            <a:solidFill>
              <a:srgbClr val="40404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69719" tIns="169719" rIns="169719" bIns="169719" numCol="1" spcCol="1270" anchor="ctr" anchorCtr="0">
              <a:noAutofit/>
            </a:bodyPr>
            <a:lstStyle/>
            <a:p>
              <a:pPr lvl="0" algn="ctr" defTabSz="933450">
                <a:lnSpc>
                  <a:spcPct val="90000"/>
                </a:lnSpc>
                <a:spcBef>
                  <a:spcPct val="0"/>
                </a:spcBef>
                <a:spcAft>
                  <a:spcPct val="35000"/>
                </a:spcAft>
              </a:pPr>
              <a:endParaRPr lang="zh-CN" altLang="en-US" sz="2100" kern="1200"/>
            </a:p>
          </p:txBody>
        </p:sp>
        <p:sp>
          <p:nvSpPr>
            <p:cNvPr id="18" name="等腰三角形 17"/>
            <p:cNvSpPr/>
            <p:nvPr/>
          </p:nvSpPr>
          <p:spPr>
            <a:xfrm rot="10800000">
              <a:off x="6272032" y="3225196"/>
              <a:ext cx="360363" cy="281850"/>
            </a:xfrm>
            <a:prstGeom prst="triangle">
              <a:avLst/>
            </a:prstGeom>
            <a:solidFill>
              <a:schemeClr val="tx1">
                <a:lumMod val="50000"/>
                <a:lumOff val="50000"/>
                <a:alpha val="50000"/>
              </a:schemeClr>
            </a:solidFill>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a:lstStyle/>
            <a:p>
              <a:endParaRPr lang="zh-CN" altLang="en-US"/>
            </a:p>
          </p:txBody>
        </p:sp>
        <p:sp>
          <p:nvSpPr>
            <p:cNvPr id="21" name="KSO_Shape"/>
            <p:cNvSpPr/>
            <p:nvPr/>
          </p:nvSpPr>
          <p:spPr bwMode="auto">
            <a:xfrm>
              <a:off x="6228913" y="2361757"/>
              <a:ext cx="452097" cy="475059"/>
            </a:xfrm>
            <a:custGeom>
              <a:avLst/>
              <a:gdLst>
                <a:gd name="T0" fmla="*/ 2147483646 w 475"/>
                <a:gd name="T1" fmla="*/ 2147483646 h 499"/>
                <a:gd name="T2" fmla="*/ 0 w 475"/>
                <a:gd name="T3" fmla="*/ 2147483646 h 499"/>
                <a:gd name="T4" fmla="*/ 0 w 475"/>
                <a:gd name="T5" fmla="*/ 2147483646 h 499"/>
                <a:gd name="T6" fmla="*/ 2147483646 w 475"/>
                <a:gd name="T7" fmla="*/ 2147483646 h 499"/>
                <a:gd name="T8" fmla="*/ 2147483646 w 475"/>
                <a:gd name="T9" fmla="*/ 2147483646 h 499"/>
                <a:gd name="T10" fmla="*/ 2147483646 w 475"/>
                <a:gd name="T11" fmla="*/ 2147483646 h 499"/>
                <a:gd name="T12" fmla="*/ 2147483646 w 475"/>
                <a:gd name="T13" fmla="*/ 2147483646 h 499"/>
                <a:gd name="T14" fmla="*/ 2147483646 w 475"/>
                <a:gd name="T15" fmla="*/ 2147483646 h 499"/>
                <a:gd name="T16" fmla="*/ 2147483646 w 475"/>
                <a:gd name="T17" fmla="*/ 2147483646 h 499"/>
                <a:gd name="T18" fmla="*/ 2147483646 w 475"/>
                <a:gd name="T19" fmla="*/ 2147483646 h 499"/>
                <a:gd name="T20" fmla="*/ 2147483646 w 475"/>
                <a:gd name="T21" fmla="*/ 2147483646 h 499"/>
                <a:gd name="T22" fmla="*/ 2147483646 w 475"/>
                <a:gd name="T23" fmla="*/ 2147483646 h 499"/>
                <a:gd name="T24" fmla="*/ 2147483646 w 475"/>
                <a:gd name="T25" fmla="*/ 2147483646 h 499"/>
                <a:gd name="T26" fmla="*/ 2147483646 w 475"/>
                <a:gd name="T27" fmla="*/ 2147483646 h 499"/>
                <a:gd name="T28" fmla="*/ 2147483646 w 475"/>
                <a:gd name="T29" fmla="*/ 2147483646 h 499"/>
                <a:gd name="T30" fmla="*/ 2147483646 w 475"/>
                <a:gd name="T31" fmla="*/ 2147483646 h 499"/>
                <a:gd name="T32" fmla="*/ 2147483646 w 475"/>
                <a:gd name="T33" fmla="*/ 2147483646 h 499"/>
                <a:gd name="T34" fmla="*/ 2147483646 w 475"/>
                <a:gd name="T35" fmla="*/ 2147483646 h 499"/>
                <a:gd name="T36" fmla="*/ 2147483646 w 475"/>
                <a:gd name="T37" fmla="*/ 2147483646 h 499"/>
                <a:gd name="T38" fmla="*/ 2147483646 w 475"/>
                <a:gd name="T39" fmla="*/ 2147483646 h 499"/>
                <a:gd name="T40" fmla="*/ 2147483646 w 475"/>
                <a:gd name="T41" fmla="*/ 2147483646 h 499"/>
                <a:gd name="T42" fmla="*/ 2147483646 w 475"/>
                <a:gd name="T43" fmla="*/ 2147483646 h 499"/>
                <a:gd name="T44" fmla="*/ 2147483646 w 475"/>
                <a:gd name="T45" fmla="*/ 2147483646 h 499"/>
                <a:gd name="T46" fmla="*/ 2147483646 w 475"/>
                <a:gd name="T47" fmla="*/ 2147483646 h 499"/>
                <a:gd name="T48" fmla="*/ 2147483646 w 475"/>
                <a:gd name="T49" fmla="*/ 0 h 499"/>
                <a:gd name="T50" fmla="*/ 2147483646 w 475"/>
                <a:gd name="T51" fmla="*/ 2147483646 h 499"/>
                <a:gd name="T52" fmla="*/ 2147483646 w 475"/>
                <a:gd name="T53" fmla="*/ 2147483646 h 499"/>
                <a:gd name="T54" fmla="*/ 2147483646 w 475"/>
                <a:gd name="T55" fmla="*/ 2147483646 h 499"/>
                <a:gd name="T56" fmla="*/ 2147483646 w 475"/>
                <a:gd name="T57" fmla="*/ 2147483646 h 499"/>
                <a:gd name="T58" fmla="*/ 2147483646 w 475"/>
                <a:gd name="T59" fmla="*/ 2147483646 h 499"/>
                <a:gd name="T60" fmla="*/ 2147483646 w 475"/>
                <a:gd name="T61" fmla="*/ 2147483646 h 499"/>
                <a:gd name="T62" fmla="*/ 2147483646 w 475"/>
                <a:gd name="T63" fmla="*/ 2147483646 h 499"/>
                <a:gd name="T64" fmla="*/ 2147483646 w 475"/>
                <a:gd name="T65" fmla="*/ 2147483646 h 499"/>
                <a:gd name="T66" fmla="*/ 2147483646 w 475"/>
                <a:gd name="T67" fmla="*/ 2147483646 h 499"/>
                <a:gd name="T68" fmla="*/ 2147483646 w 475"/>
                <a:gd name="T69" fmla="*/ 2147483646 h 499"/>
                <a:gd name="T70" fmla="*/ 2147483646 w 475"/>
                <a:gd name="T71" fmla="*/ 2147483646 h 499"/>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475" h="499">
                  <a:moveTo>
                    <a:pt x="0" y="227"/>
                  </a:moveTo>
                  <a:lnTo>
                    <a:pt x="120" y="293"/>
                  </a:lnTo>
                  <a:lnTo>
                    <a:pt x="120" y="487"/>
                  </a:lnTo>
                  <a:lnTo>
                    <a:pt x="0" y="421"/>
                  </a:lnTo>
                  <a:lnTo>
                    <a:pt x="0" y="227"/>
                  </a:lnTo>
                  <a:close/>
                  <a:moveTo>
                    <a:pt x="373" y="229"/>
                  </a:moveTo>
                  <a:lnTo>
                    <a:pt x="411" y="217"/>
                  </a:lnTo>
                  <a:lnTo>
                    <a:pt x="411" y="231"/>
                  </a:lnTo>
                  <a:lnTo>
                    <a:pt x="373" y="246"/>
                  </a:lnTo>
                  <a:lnTo>
                    <a:pt x="373" y="229"/>
                  </a:lnTo>
                  <a:close/>
                  <a:moveTo>
                    <a:pt x="106" y="146"/>
                  </a:moveTo>
                  <a:lnTo>
                    <a:pt x="231" y="113"/>
                  </a:lnTo>
                  <a:lnTo>
                    <a:pt x="236" y="127"/>
                  </a:lnTo>
                  <a:lnTo>
                    <a:pt x="108" y="163"/>
                  </a:lnTo>
                  <a:lnTo>
                    <a:pt x="106" y="146"/>
                  </a:lnTo>
                  <a:close/>
                  <a:moveTo>
                    <a:pt x="97" y="111"/>
                  </a:moveTo>
                  <a:lnTo>
                    <a:pt x="101" y="125"/>
                  </a:lnTo>
                  <a:lnTo>
                    <a:pt x="227" y="92"/>
                  </a:lnTo>
                  <a:lnTo>
                    <a:pt x="222" y="75"/>
                  </a:lnTo>
                  <a:lnTo>
                    <a:pt x="97" y="111"/>
                  </a:lnTo>
                  <a:close/>
                  <a:moveTo>
                    <a:pt x="87" y="75"/>
                  </a:moveTo>
                  <a:lnTo>
                    <a:pt x="212" y="42"/>
                  </a:lnTo>
                  <a:lnTo>
                    <a:pt x="217" y="56"/>
                  </a:lnTo>
                  <a:lnTo>
                    <a:pt x="92" y="89"/>
                  </a:lnTo>
                  <a:lnTo>
                    <a:pt x="87" y="75"/>
                  </a:lnTo>
                  <a:close/>
                  <a:moveTo>
                    <a:pt x="264" y="463"/>
                  </a:moveTo>
                  <a:lnTo>
                    <a:pt x="432" y="407"/>
                  </a:lnTo>
                  <a:lnTo>
                    <a:pt x="399" y="390"/>
                  </a:lnTo>
                  <a:lnTo>
                    <a:pt x="399" y="352"/>
                  </a:lnTo>
                  <a:lnTo>
                    <a:pt x="399" y="300"/>
                  </a:lnTo>
                  <a:lnTo>
                    <a:pt x="191" y="364"/>
                  </a:lnTo>
                  <a:lnTo>
                    <a:pt x="191" y="423"/>
                  </a:lnTo>
                  <a:lnTo>
                    <a:pt x="264" y="463"/>
                  </a:lnTo>
                  <a:close/>
                  <a:moveTo>
                    <a:pt x="475" y="428"/>
                  </a:moveTo>
                  <a:lnTo>
                    <a:pt x="475" y="392"/>
                  </a:lnTo>
                  <a:lnTo>
                    <a:pt x="432" y="369"/>
                  </a:lnTo>
                  <a:lnTo>
                    <a:pt x="432" y="189"/>
                  </a:lnTo>
                  <a:lnTo>
                    <a:pt x="312" y="134"/>
                  </a:lnTo>
                  <a:lnTo>
                    <a:pt x="290" y="139"/>
                  </a:lnTo>
                  <a:lnTo>
                    <a:pt x="279" y="108"/>
                  </a:lnTo>
                  <a:lnTo>
                    <a:pt x="262" y="113"/>
                  </a:lnTo>
                  <a:lnTo>
                    <a:pt x="236" y="7"/>
                  </a:lnTo>
                  <a:lnTo>
                    <a:pt x="234" y="0"/>
                  </a:lnTo>
                  <a:lnTo>
                    <a:pt x="227" y="0"/>
                  </a:lnTo>
                  <a:lnTo>
                    <a:pt x="52" y="47"/>
                  </a:lnTo>
                  <a:lnTo>
                    <a:pt x="44" y="49"/>
                  </a:lnTo>
                  <a:lnTo>
                    <a:pt x="47" y="56"/>
                  </a:lnTo>
                  <a:lnTo>
                    <a:pt x="73" y="158"/>
                  </a:lnTo>
                  <a:lnTo>
                    <a:pt x="54" y="165"/>
                  </a:lnTo>
                  <a:lnTo>
                    <a:pt x="59" y="205"/>
                  </a:lnTo>
                  <a:lnTo>
                    <a:pt x="26" y="215"/>
                  </a:lnTo>
                  <a:lnTo>
                    <a:pt x="144" y="279"/>
                  </a:lnTo>
                  <a:lnTo>
                    <a:pt x="141" y="478"/>
                  </a:lnTo>
                  <a:lnTo>
                    <a:pt x="189" y="461"/>
                  </a:lnTo>
                  <a:lnTo>
                    <a:pt x="264" y="499"/>
                  </a:lnTo>
                  <a:lnTo>
                    <a:pt x="475" y="428"/>
                  </a:lnTo>
                  <a:close/>
                  <a:moveTo>
                    <a:pt x="260" y="151"/>
                  </a:moveTo>
                  <a:lnTo>
                    <a:pt x="255" y="153"/>
                  </a:lnTo>
                  <a:lnTo>
                    <a:pt x="224" y="18"/>
                  </a:lnTo>
                  <a:lnTo>
                    <a:pt x="63" y="59"/>
                  </a:lnTo>
                  <a:lnTo>
                    <a:pt x="97" y="196"/>
                  </a:lnTo>
                  <a:lnTo>
                    <a:pt x="130" y="210"/>
                  </a:lnTo>
                  <a:lnTo>
                    <a:pt x="290" y="163"/>
                  </a:lnTo>
                  <a:lnTo>
                    <a:pt x="260" y="151"/>
                  </a:lnTo>
                  <a:close/>
                </a:path>
              </a:pathLst>
            </a:custGeom>
            <a:solidFill>
              <a:schemeClr val="bg1"/>
            </a:solidFill>
            <a:ln>
              <a:noFill/>
            </a:ln>
          </p:spPr>
          <p:txBody>
            <a:bodyPr/>
            <a:lstStyle/>
            <a:p>
              <a:endParaRPr lang="zh-CN" altLang="en-US"/>
            </a:p>
          </p:txBody>
        </p:sp>
      </p:grpSp>
      <p:grpSp>
        <p:nvGrpSpPr>
          <p:cNvPr id="61" name="组合 60"/>
          <p:cNvGrpSpPr/>
          <p:nvPr/>
        </p:nvGrpSpPr>
        <p:grpSpPr>
          <a:xfrm>
            <a:off x="2318308" y="418575"/>
            <a:ext cx="1029607" cy="1029607"/>
            <a:chOff x="2236784" y="418575"/>
            <a:chExt cx="1029607" cy="1029607"/>
          </a:xfrm>
        </p:grpSpPr>
        <p:sp>
          <p:nvSpPr>
            <p:cNvPr id="3" name="任意多边形 2"/>
            <p:cNvSpPr/>
            <p:nvPr/>
          </p:nvSpPr>
          <p:spPr>
            <a:xfrm>
              <a:off x="2236784" y="418575"/>
              <a:ext cx="1029607" cy="1029607"/>
            </a:xfrm>
            <a:custGeom>
              <a:avLst/>
              <a:gdLst>
                <a:gd name="connsiteX0" fmla="*/ 0 w 1464468"/>
                <a:gd name="connsiteY0" fmla="*/ 732234 h 1464468"/>
                <a:gd name="connsiteX1" fmla="*/ 732234 w 1464468"/>
                <a:gd name="connsiteY1" fmla="*/ 0 h 1464468"/>
                <a:gd name="connsiteX2" fmla="*/ 1464468 w 1464468"/>
                <a:gd name="connsiteY2" fmla="*/ 732234 h 1464468"/>
                <a:gd name="connsiteX3" fmla="*/ 732234 w 1464468"/>
                <a:gd name="connsiteY3" fmla="*/ 1464468 h 1464468"/>
                <a:gd name="connsiteX4" fmla="*/ 0 w 1464468"/>
                <a:gd name="connsiteY4" fmla="*/ 732234 h 14644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64468" h="1464468">
                  <a:moveTo>
                    <a:pt x="0" y="732234"/>
                  </a:moveTo>
                  <a:cubicBezTo>
                    <a:pt x="0" y="327832"/>
                    <a:pt x="327832" y="0"/>
                    <a:pt x="732234" y="0"/>
                  </a:cubicBezTo>
                  <a:cubicBezTo>
                    <a:pt x="1136636" y="0"/>
                    <a:pt x="1464468" y="327832"/>
                    <a:pt x="1464468" y="732234"/>
                  </a:cubicBezTo>
                  <a:cubicBezTo>
                    <a:pt x="1464468" y="1136636"/>
                    <a:pt x="1136636" y="1464468"/>
                    <a:pt x="732234" y="1464468"/>
                  </a:cubicBezTo>
                  <a:cubicBezTo>
                    <a:pt x="327832" y="1464468"/>
                    <a:pt x="0" y="1136636"/>
                    <a:pt x="0" y="732234"/>
                  </a:cubicBezTo>
                  <a:close/>
                </a:path>
              </a:pathLst>
            </a:custGeom>
            <a:solidFill>
              <a:srgbClr val="9BC742"/>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55106" tIns="255106" rIns="255106" bIns="255106" numCol="1" spcCol="1270" anchor="ctr" anchorCtr="0">
              <a:noAutofit/>
            </a:bodyPr>
            <a:lstStyle/>
            <a:p>
              <a:pPr lvl="0" algn="ctr" defTabSz="1422400">
                <a:lnSpc>
                  <a:spcPct val="90000"/>
                </a:lnSpc>
                <a:spcBef>
                  <a:spcPct val="0"/>
                </a:spcBef>
                <a:spcAft>
                  <a:spcPct val="35000"/>
                </a:spcAft>
              </a:pPr>
              <a:endParaRPr lang="zh-CN" altLang="en-US" sz="3200" kern="1200"/>
            </a:p>
          </p:txBody>
        </p:sp>
        <p:sp>
          <p:nvSpPr>
            <p:cNvPr id="23" name="文本框 22"/>
            <p:cNvSpPr txBox="1"/>
            <p:nvPr/>
          </p:nvSpPr>
          <p:spPr>
            <a:xfrm>
              <a:off x="2348209" y="698794"/>
              <a:ext cx="806756" cy="461665"/>
            </a:xfrm>
            <a:prstGeom prst="rect">
              <a:avLst/>
            </a:prstGeom>
            <a:noFill/>
          </p:spPr>
          <p:txBody>
            <a:bodyPr wrap="square" rtlCol="0">
              <a:spAutoFit/>
            </a:bodyPr>
            <a:lstStyle/>
            <a:p>
              <a:r>
                <a:rPr lang="zh-CN" altLang="en-US" sz="2400" b="1" dirty="0" smtClean="0">
                  <a:solidFill>
                    <a:schemeClr val="bg1"/>
                  </a:solidFill>
                  <a:latin typeface="微软雅黑" panose="020B0503020204020204" pitchFamily="34" charset="-122"/>
                  <a:ea typeface="微软雅黑" panose="020B0503020204020204" pitchFamily="34" charset="-122"/>
                  <a:cs typeface="+mn-ea"/>
                  <a:sym typeface="+mn-lt"/>
                </a:rPr>
                <a:t>标题</a:t>
              </a:r>
              <a:endParaRPr lang="en-US" altLang="zh-CN" sz="2400" b="1" dirty="0">
                <a:solidFill>
                  <a:schemeClr val="bg1"/>
                </a:solidFill>
                <a:latin typeface="微软雅黑" panose="020B0503020204020204" pitchFamily="34" charset="-122"/>
                <a:ea typeface="微软雅黑" panose="020B0503020204020204" pitchFamily="34" charset="-122"/>
                <a:cs typeface="+mn-ea"/>
                <a:sym typeface="+mn-lt"/>
              </a:endParaRPr>
            </a:p>
          </p:txBody>
        </p:sp>
      </p:grpSp>
      <p:grpSp>
        <p:nvGrpSpPr>
          <p:cNvPr id="66" name="组合 65"/>
          <p:cNvGrpSpPr/>
          <p:nvPr/>
        </p:nvGrpSpPr>
        <p:grpSpPr>
          <a:xfrm>
            <a:off x="5940095" y="3695318"/>
            <a:ext cx="1029607" cy="1029607"/>
            <a:chOff x="5877610" y="3695318"/>
            <a:chExt cx="1029607" cy="1029607"/>
          </a:xfrm>
        </p:grpSpPr>
        <p:sp>
          <p:nvSpPr>
            <p:cNvPr id="19" name="任意多边形 18"/>
            <p:cNvSpPr/>
            <p:nvPr/>
          </p:nvSpPr>
          <p:spPr>
            <a:xfrm>
              <a:off x="5877610" y="3695318"/>
              <a:ext cx="1029607" cy="1029607"/>
            </a:xfrm>
            <a:custGeom>
              <a:avLst/>
              <a:gdLst>
                <a:gd name="connsiteX0" fmla="*/ 0 w 1464468"/>
                <a:gd name="connsiteY0" fmla="*/ 732234 h 1464468"/>
                <a:gd name="connsiteX1" fmla="*/ 732234 w 1464468"/>
                <a:gd name="connsiteY1" fmla="*/ 0 h 1464468"/>
                <a:gd name="connsiteX2" fmla="*/ 1464468 w 1464468"/>
                <a:gd name="connsiteY2" fmla="*/ 732234 h 1464468"/>
                <a:gd name="connsiteX3" fmla="*/ 732234 w 1464468"/>
                <a:gd name="connsiteY3" fmla="*/ 1464468 h 1464468"/>
                <a:gd name="connsiteX4" fmla="*/ 0 w 1464468"/>
                <a:gd name="connsiteY4" fmla="*/ 732234 h 14644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64468" h="1464468">
                  <a:moveTo>
                    <a:pt x="0" y="732234"/>
                  </a:moveTo>
                  <a:cubicBezTo>
                    <a:pt x="0" y="327832"/>
                    <a:pt x="327832" y="0"/>
                    <a:pt x="732234" y="0"/>
                  </a:cubicBezTo>
                  <a:cubicBezTo>
                    <a:pt x="1136636" y="0"/>
                    <a:pt x="1464468" y="327832"/>
                    <a:pt x="1464468" y="732234"/>
                  </a:cubicBezTo>
                  <a:cubicBezTo>
                    <a:pt x="1464468" y="1136636"/>
                    <a:pt x="1136636" y="1464468"/>
                    <a:pt x="732234" y="1464468"/>
                  </a:cubicBezTo>
                  <a:cubicBezTo>
                    <a:pt x="327832" y="1464468"/>
                    <a:pt x="0" y="1136636"/>
                    <a:pt x="0" y="732234"/>
                  </a:cubicBezTo>
                  <a:close/>
                </a:path>
              </a:pathLst>
            </a:custGeom>
            <a:solidFill>
              <a:srgbClr val="6FB5BC"/>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55106" tIns="255106" rIns="255106" bIns="255106" numCol="1" spcCol="1270" anchor="ctr" anchorCtr="0">
              <a:noAutofit/>
            </a:bodyPr>
            <a:lstStyle/>
            <a:p>
              <a:pPr lvl="0" algn="ctr" defTabSz="1422400">
                <a:lnSpc>
                  <a:spcPct val="90000"/>
                </a:lnSpc>
                <a:spcBef>
                  <a:spcPct val="0"/>
                </a:spcBef>
                <a:spcAft>
                  <a:spcPct val="35000"/>
                </a:spcAft>
              </a:pPr>
              <a:endParaRPr lang="zh-CN" altLang="en-US" sz="3200" kern="1200"/>
            </a:p>
          </p:txBody>
        </p:sp>
        <p:sp>
          <p:nvSpPr>
            <p:cNvPr id="24" name="文本框 23"/>
            <p:cNvSpPr txBox="1"/>
            <p:nvPr/>
          </p:nvSpPr>
          <p:spPr>
            <a:xfrm>
              <a:off x="5989035" y="3986440"/>
              <a:ext cx="806756" cy="461665"/>
            </a:xfrm>
            <a:prstGeom prst="rect">
              <a:avLst/>
            </a:prstGeom>
            <a:noFill/>
          </p:spPr>
          <p:txBody>
            <a:bodyPr wrap="square" rtlCol="0">
              <a:spAutoFit/>
            </a:bodyPr>
            <a:lstStyle/>
            <a:p>
              <a:r>
                <a:rPr lang="zh-CN" altLang="en-US" sz="2400" b="1" dirty="0" smtClean="0">
                  <a:solidFill>
                    <a:schemeClr val="bg1"/>
                  </a:solidFill>
                  <a:latin typeface="微软雅黑" panose="020B0503020204020204" pitchFamily="34" charset="-122"/>
                  <a:ea typeface="微软雅黑" panose="020B0503020204020204" pitchFamily="34" charset="-122"/>
                  <a:cs typeface="+mn-ea"/>
                  <a:sym typeface="+mn-lt"/>
                </a:rPr>
                <a:t>标题</a:t>
              </a:r>
              <a:endParaRPr lang="en-US" altLang="zh-CN" sz="2400" b="1" dirty="0">
                <a:solidFill>
                  <a:schemeClr val="bg1"/>
                </a:solidFill>
                <a:latin typeface="微软雅黑" panose="020B0503020204020204" pitchFamily="34" charset="-122"/>
                <a:ea typeface="微软雅黑" panose="020B0503020204020204" pitchFamily="34" charset="-122"/>
                <a:cs typeface="+mn-ea"/>
                <a:sym typeface="+mn-lt"/>
              </a:endParaRPr>
            </a:p>
          </p:txBody>
        </p:sp>
      </p:grpSp>
      <p:grpSp>
        <p:nvGrpSpPr>
          <p:cNvPr id="67" name="组合 66"/>
          <p:cNvGrpSpPr/>
          <p:nvPr/>
        </p:nvGrpSpPr>
        <p:grpSpPr>
          <a:xfrm>
            <a:off x="2438849" y="1788890"/>
            <a:ext cx="686747" cy="2795241"/>
            <a:chOff x="2438849" y="1788890"/>
            <a:chExt cx="686747" cy="2795241"/>
          </a:xfrm>
        </p:grpSpPr>
        <p:sp>
          <p:nvSpPr>
            <p:cNvPr id="4" name="等腰三角形 3"/>
            <p:cNvSpPr/>
            <p:nvPr/>
          </p:nvSpPr>
          <p:spPr>
            <a:xfrm rot="10800000">
              <a:off x="2631205" y="1788890"/>
              <a:ext cx="360363" cy="281850"/>
            </a:xfrm>
            <a:prstGeom prst="triangle">
              <a:avLst/>
            </a:prstGeom>
            <a:solidFill>
              <a:schemeClr val="tx1">
                <a:lumMod val="50000"/>
                <a:lumOff val="50000"/>
                <a:alpha val="50000"/>
              </a:schemeClr>
            </a:solidFill>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a:lstStyle/>
            <a:p>
              <a:endParaRPr lang="zh-CN" altLang="en-US"/>
            </a:p>
          </p:txBody>
        </p:sp>
        <p:sp>
          <p:nvSpPr>
            <p:cNvPr id="6" name="等腰三角形 5"/>
            <p:cNvSpPr/>
            <p:nvPr/>
          </p:nvSpPr>
          <p:spPr>
            <a:xfrm rot="10800000">
              <a:off x="2631205" y="3326230"/>
              <a:ext cx="360363" cy="281850"/>
            </a:xfrm>
            <a:prstGeom prst="triangle">
              <a:avLst/>
            </a:prstGeom>
            <a:solidFill>
              <a:schemeClr val="tx1">
                <a:lumMod val="50000"/>
                <a:lumOff val="50000"/>
                <a:alpha val="50000"/>
              </a:schemeClr>
            </a:solidFill>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a:lstStyle/>
            <a:p>
              <a:endParaRPr lang="zh-CN" altLang="en-US"/>
            </a:p>
          </p:txBody>
        </p:sp>
        <p:grpSp>
          <p:nvGrpSpPr>
            <p:cNvPr id="63" name="组合 62"/>
            <p:cNvGrpSpPr/>
            <p:nvPr/>
          </p:nvGrpSpPr>
          <p:grpSpPr>
            <a:xfrm>
              <a:off x="2438849" y="3897384"/>
              <a:ext cx="686747" cy="686747"/>
              <a:chOff x="2155258" y="3904359"/>
              <a:chExt cx="686747" cy="686747"/>
            </a:xfrm>
          </p:grpSpPr>
          <p:sp>
            <p:nvSpPr>
              <p:cNvPr id="7" name="任意多边形 6"/>
              <p:cNvSpPr/>
              <p:nvPr/>
            </p:nvSpPr>
            <p:spPr>
              <a:xfrm>
                <a:off x="2155258" y="3904359"/>
                <a:ext cx="686747" cy="686747"/>
              </a:xfrm>
              <a:custGeom>
                <a:avLst/>
                <a:gdLst>
                  <a:gd name="connsiteX0" fmla="*/ 0 w 976800"/>
                  <a:gd name="connsiteY0" fmla="*/ 488400 h 976800"/>
                  <a:gd name="connsiteX1" fmla="*/ 488400 w 976800"/>
                  <a:gd name="connsiteY1" fmla="*/ 0 h 976800"/>
                  <a:gd name="connsiteX2" fmla="*/ 976800 w 976800"/>
                  <a:gd name="connsiteY2" fmla="*/ 488400 h 976800"/>
                  <a:gd name="connsiteX3" fmla="*/ 488400 w 976800"/>
                  <a:gd name="connsiteY3" fmla="*/ 976800 h 976800"/>
                  <a:gd name="connsiteX4" fmla="*/ 0 w 976800"/>
                  <a:gd name="connsiteY4" fmla="*/ 488400 h 9768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6800" h="976800">
                    <a:moveTo>
                      <a:pt x="0" y="488400"/>
                    </a:moveTo>
                    <a:cubicBezTo>
                      <a:pt x="0" y="218664"/>
                      <a:pt x="218664" y="0"/>
                      <a:pt x="488400" y="0"/>
                    </a:cubicBezTo>
                    <a:cubicBezTo>
                      <a:pt x="758136" y="0"/>
                      <a:pt x="976800" y="218664"/>
                      <a:pt x="976800" y="488400"/>
                    </a:cubicBezTo>
                    <a:cubicBezTo>
                      <a:pt x="976800" y="758136"/>
                      <a:pt x="758136" y="976800"/>
                      <a:pt x="488400" y="976800"/>
                    </a:cubicBezTo>
                    <a:cubicBezTo>
                      <a:pt x="218664" y="976800"/>
                      <a:pt x="0" y="758136"/>
                      <a:pt x="0" y="488400"/>
                    </a:cubicBezTo>
                    <a:close/>
                  </a:path>
                </a:pathLst>
              </a:custGeom>
              <a:solidFill>
                <a:srgbClr val="40404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69719" tIns="169719" rIns="169719" bIns="169719" numCol="1" spcCol="1270" anchor="ctr" anchorCtr="0">
                <a:noAutofit/>
              </a:bodyPr>
              <a:lstStyle/>
              <a:p>
                <a:pPr lvl="0" algn="ctr" defTabSz="933450">
                  <a:lnSpc>
                    <a:spcPct val="90000"/>
                  </a:lnSpc>
                  <a:spcBef>
                    <a:spcPct val="0"/>
                  </a:spcBef>
                  <a:spcAft>
                    <a:spcPct val="35000"/>
                  </a:spcAft>
                </a:pPr>
                <a:endParaRPr lang="zh-CN" altLang="en-US" sz="2100" kern="1200"/>
              </a:p>
            </p:txBody>
          </p:sp>
          <p:grpSp>
            <p:nvGrpSpPr>
              <p:cNvPr id="25" name="Group 30"/>
              <p:cNvGrpSpPr>
                <a:grpSpLocks noChangeAspect="1"/>
              </p:cNvGrpSpPr>
              <p:nvPr/>
            </p:nvGrpSpPr>
            <p:grpSpPr bwMode="auto">
              <a:xfrm>
                <a:off x="2318716" y="3965543"/>
                <a:ext cx="411674" cy="543847"/>
                <a:chOff x="3818" y="459"/>
                <a:chExt cx="978" cy="1292"/>
              </a:xfrm>
            </p:grpSpPr>
            <p:sp>
              <p:nvSpPr>
                <p:cNvPr id="26" name="Freeform 31"/>
                <p:cNvSpPr/>
                <p:nvPr/>
              </p:nvSpPr>
              <p:spPr bwMode="auto">
                <a:xfrm>
                  <a:off x="3818" y="844"/>
                  <a:ext cx="978" cy="907"/>
                </a:xfrm>
                <a:custGeom>
                  <a:avLst/>
                  <a:gdLst>
                    <a:gd name="T0" fmla="*/ 2208 w 411"/>
                    <a:gd name="T1" fmla="*/ 0 h 382"/>
                    <a:gd name="T2" fmla="*/ 119 w 411"/>
                    <a:gd name="T3" fmla="*/ 0 h 382"/>
                    <a:gd name="T4" fmla="*/ 0 w 411"/>
                    <a:gd name="T5" fmla="*/ 119 h 382"/>
                    <a:gd name="T6" fmla="*/ 119 w 411"/>
                    <a:gd name="T7" fmla="*/ 237 h 382"/>
                    <a:gd name="T8" fmla="*/ 148 w 411"/>
                    <a:gd name="T9" fmla="*/ 237 h 382"/>
                    <a:gd name="T10" fmla="*/ 424 w 411"/>
                    <a:gd name="T11" fmla="*/ 1933 h 382"/>
                    <a:gd name="T12" fmla="*/ 333 w 411"/>
                    <a:gd name="T13" fmla="*/ 2047 h 382"/>
                    <a:gd name="T14" fmla="*/ 443 w 411"/>
                    <a:gd name="T15" fmla="*/ 2154 h 382"/>
                    <a:gd name="T16" fmla="*/ 1885 w 411"/>
                    <a:gd name="T17" fmla="*/ 2154 h 382"/>
                    <a:gd name="T18" fmla="*/ 1994 w 411"/>
                    <a:gd name="T19" fmla="*/ 2047 h 382"/>
                    <a:gd name="T20" fmla="*/ 1904 w 411"/>
                    <a:gd name="T21" fmla="*/ 1933 h 382"/>
                    <a:gd name="T22" fmla="*/ 2180 w 411"/>
                    <a:gd name="T23" fmla="*/ 237 h 382"/>
                    <a:gd name="T24" fmla="*/ 2208 w 411"/>
                    <a:gd name="T25" fmla="*/ 237 h 382"/>
                    <a:gd name="T26" fmla="*/ 2327 w 411"/>
                    <a:gd name="T27" fmla="*/ 119 h 382"/>
                    <a:gd name="T28" fmla="*/ 2208 w 411"/>
                    <a:gd name="T29" fmla="*/ 0 h 38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411" h="382">
                      <a:moveTo>
                        <a:pt x="390" y="0"/>
                      </a:moveTo>
                      <a:cubicBezTo>
                        <a:pt x="21" y="0"/>
                        <a:pt x="21" y="0"/>
                        <a:pt x="21" y="0"/>
                      </a:cubicBezTo>
                      <a:cubicBezTo>
                        <a:pt x="9" y="0"/>
                        <a:pt x="0" y="9"/>
                        <a:pt x="0" y="21"/>
                      </a:cubicBezTo>
                      <a:cubicBezTo>
                        <a:pt x="0" y="32"/>
                        <a:pt x="9" y="42"/>
                        <a:pt x="21" y="42"/>
                      </a:cubicBezTo>
                      <a:cubicBezTo>
                        <a:pt x="26" y="42"/>
                        <a:pt x="26" y="42"/>
                        <a:pt x="26" y="42"/>
                      </a:cubicBezTo>
                      <a:cubicBezTo>
                        <a:pt x="75" y="343"/>
                        <a:pt x="75" y="343"/>
                        <a:pt x="75" y="343"/>
                      </a:cubicBezTo>
                      <a:cubicBezTo>
                        <a:pt x="66" y="345"/>
                        <a:pt x="59" y="353"/>
                        <a:pt x="59" y="363"/>
                      </a:cubicBezTo>
                      <a:cubicBezTo>
                        <a:pt x="59" y="374"/>
                        <a:pt x="68" y="382"/>
                        <a:pt x="78" y="382"/>
                      </a:cubicBezTo>
                      <a:cubicBezTo>
                        <a:pt x="333" y="382"/>
                        <a:pt x="333" y="382"/>
                        <a:pt x="333" y="382"/>
                      </a:cubicBezTo>
                      <a:cubicBezTo>
                        <a:pt x="343" y="382"/>
                        <a:pt x="352" y="374"/>
                        <a:pt x="352" y="363"/>
                      </a:cubicBezTo>
                      <a:cubicBezTo>
                        <a:pt x="352" y="353"/>
                        <a:pt x="345" y="345"/>
                        <a:pt x="336" y="343"/>
                      </a:cubicBezTo>
                      <a:cubicBezTo>
                        <a:pt x="385" y="42"/>
                        <a:pt x="385" y="42"/>
                        <a:pt x="385" y="42"/>
                      </a:cubicBezTo>
                      <a:cubicBezTo>
                        <a:pt x="390" y="42"/>
                        <a:pt x="390" y="42"/>
                        <a:pt x="390" y="42"/>
                      </a:cubicBezTo>
                      <a:cubicBezTo>
                        <a:pt x="402" y="42"/>
                        <a:pt x="411" y="32"/>
                        <a:pt x="411" y="21"/>
                      </a:cubicBezTo>
                      <a:cubicBezTo>
                        <a:pt x="411" y="9"/>
                        <a:pt x="402" y="0"/>
                        <a:pt x="390" y="0"/>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7" name="Freeform 32"/>
                <p:cNvSpPr/>
                <p:nvPr/>
              </p:nvSpPr>
              <p:spPr bwMode="auto">
                <a:xfrm>
                  <a:off x="4151" y="459"/>
                  <a:ext cx="312" cy="344"/>
                </a:xfrm>
                <a:custGeom>
                  <a:avLst/>
                  <a:gdLst>
                    <a:gd name="T0" fmla="*/ 233 w 131"/>
                    <a:gd name="T1" fmla="*/ 0 h 145"/>
                    <a:gd name="T2" fmla="*/ 181 w 131"/>
                    <a:gd name="T3" fmla="*/ 50 h 145"/>
                    <a:gd name="T4" fmla="*/ 181 w 131"/>
                    <a:gd name="T5" fmla="*/ 308 h 145"/>
                    <a:gd name="T6" fmla="*/ 136 w 131"/>
                    <a:gd name="T7" fmla="*/ 361 h 145"/>
                    <a:gd name="T8" fmla="*/ 40 w 131"/>
                    <a:gd name="T9" fmla="*/ 365 h 145"/>
                    <a:gd name="T10" fmla="*/ 17 w 131"/>
                    <a:gd name="T11" fmla="*/ 406 h 145"/>
                    <a:gd name="T12" fmla="*/ 345 w 131"/>
                    <a:gd name="T13" fmla="*/ 788 h 145"/>
                    <a:gd name="T14" fmla="*/ 398 w 131"/>
                    <a:gd name="T15" fmla="*/ 795 h 145"/>
                    <a:gd name="T16" fmla="*/ 726 w 131"/>
                    <a:gd name="T17" fmla="*/ 406 h 145"/>
                    <a:gd name="T18" fmla="*/ 703 w 131"/>
                    <a:gd name="T19" fmla="*/ 365 h 145"/>
                    <a:gd name="T20" fmla="*/ 600 w 131"/>
                    <a:gd name="T21" fmla="*/ 361 h 145"/>
                    <a:gd name="T22" fmla="*/ 550 w 131"/>
                    <a:gd name="T23" fmla="*/ 316 h 145"/>
                    <a:gd name="T24" fmla="*/ 550 w 131"/>
                    <a:gd name="T25" fmla="*/ 50 h 145"/>
                    <a:gd name="T26" fmla="*/ 500 w 131"/>
                    <a:gd name="T27" fmla="*/ 0 h 145"/>
                    <a:gd name="T28" fmla="*/ 233 w 131"/>
                    <a:gd name="T29" fmla="*/ 0 h 145"/>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131" h="145">
                      <a:moveTo>
                        <a:pt x="41" y="0"/>
                      </a:moveTo>
                      <a:cubicBezTo>
                        <a:pt x="36" y="0"/>
                        <a:pt x="33" y="4"/>
                        <a:pt x="32" y="9"/>
                      </a:cubicBezTo>
                      <a:cubicBezTo>
                        <a:pt x="32" y="55"/>
                        <a:pt x="32" y="55"/>
                        <a:pt x="32" y="55"/>
                      </a:cubicBezTo>
                      <a:cubicBezTo>
                        <a:pt x="32" y="60"/>
                        <a:pt x="28" y="64"/>
                        <a:pt x="24" y="64"/>
                      </a:cubicBezTo>
                      <a:cubicBezTo>
                        <a:pt x="7" y="65"/>
                        <a:pt x="7" y="65"/>
                        <a:pt x="7" y="65"/>
                      </a:cubicBezTo>
                      <a:cubicBezTo>
                        <a:pt x="2" y="65"/>
                        <a:pt x="0" y="68"/>
                        <a:pt x="3" y="72"/>
                      </a:cubicBezTo>
                      <a:cubicBezTo>
                        <a:pt x="61" y="140"/>
                        <a:pt x="61" y="140"/>
                        <a:pt x="61" y="140"/>
                      </a:cubicBezTo>
                      <a:cubicBezTo>
                        <a:pt x="63" y="145"/>
                        <a:pt x="68" y="145"/>
                        <a:pt x="70" y="141"/>
                      </a:cubicBezTo>
                      <a:cubicBezTo>
                        <a:pt x="128" y="72"/>
                        <a:pt x="128" y="72"/>
                        <a:pt x="128" y="72"/>
                      </a:cubicBezTo>
                      <a:cubicBezTo>
                        <a:pt x="131" y="68"/>
                        <a:pt x="129" y="65"/>
                        <a:pt x="124" y="65"/>
                      </a:cubicBezTo>
                      <a:cubicBezTo>
                        <a:pt x="106" y="64"/>
                        <a:pt x="106" y="64"/>
                        <a:pt x="106" y="64"/>
                      </a:cubicBezTo>
                      <a:cubicBezTo>
                        <a:pt x="101" y="64"/>
                        <a:pt x="97" y="60"/>
                        <a:pt x="97" y="56"/>
                      </a:cubicBezTo>
                      <a:cubicBezTo>
                        <a:pt x="97" y="9"/>
                        <a:pt x="97" y="9"/>
                        <a:pt x="97" y="9"/>
                      </a:cubicBezTo>
                      <a:cubicBezTo>
                        <a:pt x="97" y="4"/>
                        <a:pt x="93" y="0"/>
                        <a:pt x="88" y="0"/>
                      </a:cubicBezTo>
                      <a:lnTo>
                        <a:pt x="41" y="0"/>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8" name="Freeform 33"/>
                <p:cNvSpPr>
                  <a:spLocks noEditPoints="1"/>
                </p:cNvSpPr>
                <p:nvPr/>
              </p:nvSpPr>
              <p:spPr bwMode="auto">
                <a:xfrm>
                  <a:off x="4058" y="988"/>
                  <a:ext cx="464" cy="468"/>
                </a:xfrm>
                <a:custGeom>
                  <a:avLst/>
                  <a:gdLst>
                    <a:gd name="T0" fmla="*/ 952 w 195"/>
                    <a:gd name="T1" fmla="*/ 135 h 197"/>
                    <a:gd name="T2" fmla="*/ 571 w 195"/>
                    <a:gd name="T3" fmla="*/ 0 h 197"/>
                    <a:gd name="T4" fmla="*/ 169 w 195"/>
                    <a:gd name="T5" fmla="*/ 159 h 197"/>
                    <a:gd name="T6" fmla="*/ 0 w 195"/>
                    <a:gd name="T7" fmla="*/ 554 h 197"/>
                    <a:gd name="T8" fmla="*/ 159 w 195"/>
                    <a:gd name="T9" fmla="*/ 948 h 197"/>
                    <a:gd name="T10" fmla="*/ 588 w 195"/>
                    <a:gd name="T11" fmla="*/ 1112 h 197"/>
                    <a:gd name="T12" fmla="*/ 968 w 195"/>
                    <a:gd name="T13" fmla="*/ 1017 h 197"/>
                    <a:gd name="T14" fmla="*/ 916 w 195"/>
                    <a:gd name="T15" fmla="*/ 886 h 197"/>
                    <a:gd name="T16" fmla="*/ 588 w 195"/>
                    <a:gd name="T17" fmla="*/ 976 h 197"/>
                    <a:gd name="T18" fmla="*/ 267 w 195"/>
                    <a:gd name="T19" fmla="*/ 853 h 197"/>
                    <a:gd name="T20" fmla="*/ 152 w 195"/>
                    <a:gd name="T21" fmla="*/ 554 h 197"/>
                    <a:gd name="T22" fmla="*/ 278 w 195"/>
                    <a:gd name="T23" fmla="*/ 249 h 197"/>
                    <a:gd name="T24" fmla="*/ 578 w 195"/>
                    <a:gd name="T25" fmla="*/ 124 h 197"/>
                    <a:gd name="T26" fmla="*/ 849 w 195"/>
                    <a:gd name="T27" fmla="*/ 226 h 197"/>
                    <a:gd name="T28" fmla="*/ 964 w 195"/>
                    <a:gd name="T29" fmla="*/ 480 h 197"/>
                    <a:gd name="T30" fmla="*/ 911 w 195"/>
                    <a:gd name="T31" fmla="*/ 656 h 197"/>
                    <a:gd name="T32" fmla="*/ 804 w 195"/>
                    <a:gd name="T33" fmla="*/ 727 h 197"/>
                    <a:gd name="T34" fmla="*/ 776 w 195"/>
                    <a:gd name="T35" fmla="*/ 694 h 197"/>
                    <a:gd name="T36" fmla="*/ 780 w 195"/>
                    <a:gd name="T37" fmla="*/ 632 h 197"/>
                    <a:gd name="T38" fmla="*/ 821 w 195"/>
                    <a:gd name="T39" fmla="*/ 287 h 197"/>
                    <a:gd name="T40" fmla="*/ 673 w 195"/>
                    <a:gd name="T41" fmla="*/ 287 h 197"/>
                    <a:gd name="T42" fmla="*/ 669 w 195"/>
                    <a:gd name="T43" fmla="*/ 321 h 197"/>
                    <a:gd name="T44" fmla="*/ 543 w 195"/>
                    <a:gd name="T45" fmla="*/ 276 h 197"/>
                    <a:gd name="T46" fmla="*/ 362 w 195"/>
                    <a:gd name="T47" fmla="*/ 361 h 197"/>
                    <a:gd name="T48" fmla="*/ 288 w 195"/>
                    <a:gd name="T49" fmla="*/ 575 h 197"/>
                    <a:gd name="T50" fmla="*/ 357 w 195"/>
                    <a:gd name="T51" fmla="*/ 779 h 197"/>
                    <a:gd name="T52" fmla="*/ 516 w 195"/>
                    <a:gd name="T53" fmla="*/ 858 h 197"/>
                    <a:gd name="T54" fmla="*/ 657 w 195"/>
                    <a:gd name="T55" fmla="*/ 791 h 197"/>
                    <a:gd name="T56" fmla="*/ 792 w 195"/>
                    <a:gd name="T57" fmla="*/ 858 h 197"/>
                    <a:gd name="T58" fmla="*/ 1014 w 195"/>
                    <a:gd name="T59" fmla="*/ 746 h 197"/>
                    <a:gd name="T60" fmla="*/ 1104 w 195"/>
                    <a:gd name="T61" fmla="*/ 480 h 197"/>
                    <a:gd name="T62" fmla="*/ 952 w 195"/>
                    <a:gd name="T63" fmla="*/ 135 h 197"/>
                    <a:gd name="T64" fmla="*/ 616 w 195"/>
                    <a:gd name="T65" fmla="*/ 660 h 197"/>
                    <a:gd name="T66" fmla="*/ 526 w 195"/>
                    <a:gd name="T67" fmla="*/ 710 h 197"/>
                    <a:gd name="T68" fmla="*/ 464 w 195"/>
                    <a:gd name="T69" fmla="*/ 672 h 197"/>
                    <a:gd name="T70" fmla="*/ 443 w 195"/>
                    <a:gd name="T71" fmla="*/ 582 h 197"/>
                    <a:gd name="T72" fmla="*/ 476 w 195"/>
                    <a:gd name="T73" fmla="*/ 468 h 197"/>
                    <a:gd name="T74" fmla="*/ 554 w 195"/>
                    <a:gd name="T75" fmla="*/ 423 h 197"/>
                    <a:gd name="T76" fmla="*/ 623 w 195"/>
                    <a:gd name="T77" fmla="*/ 456 h 197"/>
                    <a:gd name="T78" fmla="*/ 657 w 195"/>
                    <a:gd name="T79" fmla="*/ 542 h 197"/>
                    <a:gd name="T80" fmla="*/ 616 w 195"/>
                    <a:gd name="T81" fmla="*/ 660 h 197"/>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195" h="197">
                      <a:moveTo>
                        <a:pt x="168" y="24"/>
                      </a:moveTo>
                      <a:cubicBezTo>
                        <a:pt x="150" y="8"/>
                        <a:pt x="128" y="0"/>
                        <a:pt x="101" y="0"/>
                      </a:cubicBezTo>
                      <a:cubicBezTo>
                        <a:pt x="73" y="0"/>
                        <a:pt x="49" y="9"/>
                        <a:pt x="30" y="28"/>
                      </a:cubicBezTo>
                      <a:cubicBezTo>
                        <a:pt x="10" y="47"/>
                        <a:pt x="0" y="70"/>
                        <a:pt x="0" y="98"/>
                      </a:cubicBezTo>
                      <a:cubicBezTo>
                        <a:pt x="0" y="125"/>
                        <a:pt x="9" y="148"/>
                        <a:pt x="28" y="168"/>
                      </a:cubicBezTo>
                      <a:cubicBezTo>
                        <a:pt x="47" y="187"/>
                        <a:pt x="72" y="197"/>
                        <a:pt x="104" y="197"/>
                      </a:cubicBezTo>
                      <a:cubicBezTo>
                        <a:pt x="127" y="197"/>
                        <a:pt x="149" y="191"/>
                        <a:pt x="171" y="180"/>
                      </a:cubicBezTo>
                      <a:cubicBezTo>
                        <a:pt x="162" y="157"/>
                        <a:pt x="162" y="157"/>
                        <a:pt x="162" y="157"/>
                      </a:cubicBezTo>
                      <a:cubicBezTo>
                        <a:pt x="142" y="168"/>
                        <a:pt x="123" y="173"/>
                        <a:pt x="104" y="173"/>
                      </a:cubicBezTo>
                      <a:cubicBezTo>
                        <a:pt x="80" y="173"/>
                        <a:pt x="61" y="166"/>
                        <a:pt x="47" y="151"/>
                      </a:cubicBezTo>
                      <a:cubicBezTo>
                        <a:pt x="34" y="136"/>
                        <a:pt x="27" y="118"/>
                        <a:pt x="27" y="98"/>
                      </a:cubicBezTo>
                      <a:cubicBezTo>
                        <a:pt x="27" y="77"/>
                        <a:pt x="34" y="58"/>
                        <a:pt x="49" y="44"/>
                      </a:cubicBezTo>
                      <a:cubicBezTo>
                        <a:pt x="63" y="29"/>
                        <a:pt x="81" y="22"/>
                        <a:pt x="102" y="22"/>
                      </a:cubicBezTo>
                      <a:cubicBezTo>
                        <a:pt x="121" y="22"/>
                        <a:pt x="137" y="28"/>
                        <a:pt x="150" y="40"/>
                      </a:cubicBezTo>
                      <a:cubicBezTo>
                        <a:pt x="164" y="52"/>
                        <a:pt x="170" y="67"/>
                        <a:pt x="170" y="85"/>
                      </a:cubicBezTo>
                      <a:cubicBezTo>
                        <a:pt x="170" y="98"/>
                        <a:pt x="167" y="108"/>
                        <a:pt x="161" y="116"/>
                      </a:cubicBezTo>
                      <a:cubicBezTo>
                        <a:pt x="155" y="124"/>
                        <a:pt x="149" y="129"/>
                        <a:pt x="142" y="129"/>
                      </a:cubicBezTo>
                      <a:cubicBezTo>
                        <a:pt x="139" y="129"/>
                        <a:pt x="137" y="127"/>
                        <a:pt x="137" y="123"/>
                      </a:cubicBezTo>
                      <a:cubicBezTo>
                        <a:pt x="137" y="120"/>
                        <a:pt x="137" y="116"/>
                        <a:pt x="138" y="112"/>
                      </a:cubicBezTo>
                      <a:cubicBezTo>
                        <a:pt x="145" y="51"/>
                        <a:pt x="145" y="51"/>
                        <a:pt x="145" y="51"/>
                      </a:cubicBezTo>
                      <a:cubicBezTo>
                        <a:pt x="119" y="51"/>
                        <a:pt x="119" y="51"/>
                        <a:pt x="119" y="51"/>
                      </a:cubicBezTo>
                      <a:cubicBezTo>
                        <a:pt x="118" y="57"/>
                        <a:pt x="118" y="57"/>
                        <a:pt x="118" y="57"/>
                      </a:cubicBezTo>
                      <a:cubicBezTo>
                        <a:pt x="111" y="51"/>
                        <a:pt x="104" y="49"/>
                        <a:pt x="96" y="49"/>
                      </a:cubicBezTo>
                      <a:cubicBezTo>
                        <a:pt x="84" y="49"/>
                        <a:pt x="73" y="54"/>
                        <a:pt x="64" y="64"/>
                      </a:cubicBezTo>
                      <a:cubicBezTo>
                        <a:pt x="56" y="73"/>
                        <a:pt x="51" y="86"/>
                        <a:pt x="51" y="102"/>
                      </a:cubicBezTo>
                      <a:cubicBezTo>
                        <a:pt x="51" y="117"/>
                        <a:pt x="55" y="129"/>
                        <a:pt x="63" y="138"/>
                      </a:cubicBezTo>
                      <a:cubicBezTo>
                        <a:pt x="71" y="148"/>
                        <a:pt x="80" y="152"/>
                        <a:pt x="91" y="152"/>
                      </a:cubicBezTo>
                      <a:cubicBezTo>
                        <a:pt x="101" y="152"/>
                        <a:pt x="109" y="148"/>
                        <a:pt x="116" y="140"/>
                      </a:cubicBezTo>
                      <a:cubicBezTo>
                        <a:pt x="122" y="148"/>
                        <a:pt x="129" y="152"/>
                        <a:pt x="140" y="152"/>
                      </a:cubicBezTo>
                      <a:cubicBezTo>
                        <a:pt x="155" y="152"/>
                        <a:pt x="168" y="145"/>
                        <a:pt x="179" y="132"/>
                      </a:cubicBezTo>
                      <a:cubicBezTo>
                        <a:pt x="190" y="119"/>
                        <a:pt x="195" y="103"/>
                        <a:pt x="195" y="85"/>
                      </a:cubicBezTo>
                      <a:cubicBezTo>
                        <a:pt x="195" y="61"/>
                        <a:pt x="186" y="41"/>
                        <a:pt x="168" y="24"/>
                      </a:cubicBezTo>
                      <a:close/>
                      <a:moveTo>
                        <a:pt x="109" y="117"/>
                      </a:moveTo>
                      <a:cubicBezTo>
                        <a:pt x="104" y="123"/>
                        <a:pt x="99" y="126"/>
                        <a:pt x="93" y="126"/>
                      </a:cubicBezTo>
                      <a:cubicBezTo>
                        <a:pt x="88" y="126"/>
                        <a:pt x="85" y="124"/>
                        <a:pt x="82" y="119"/>
                      </a:cubicBezTo>
                      <a:cubicBezTo>
                        <a:pt x="80" y="115"/>
                        <a:pt x="78" y="109"/>
                        <a:pt x="78" y="103"/>
                      </a:cubicBezTo>
                      <a:cubicBezTo>
                        <a:pt x="78" y="94"/>
                        <a:pt x="80" y="88"/>
                        <a:pt x="84" y="83"/>
                      </a:cubicBezTo>
                      <a:cubicBezTo>
                        <a:pt x="88" y="77"/>
                        <a:pt x="92" y="75"/>
                        <a:pt x="98" y="75"/>
                      </a:cubicBezTo>
                      <a:cubicBezTo>
                        <a:pt x="102" y="75"/>
                        <a:pt x="107" y="77"/>
                        <a:pt x="110" y="81"/>
                      </a:cubicBezTo>
                      <a:cubicBezTo>
                        <a:pt x="114" y="84"/>
                        <a:pt x="116" y="90"/>
                        <a:pt x="116" y="96"/>
                      </a:cubicBezTo>
                      <a:cubicBezTo>
                        <a:pt x="116" y="104"/>
                        <a:pt x="113" y="111"/>
                        <a:pt x="109" y="117"/>
                      </a:cubicBezTo>
                      <a:close/>
                    </a:path>
                  </a:pathLst>
                </a:custGeom>
                <a:solidFill>
                  <a:srgbClr val="40404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grpSp>
        <p:grpSp>
          <p:nvGrpSpPr>
            <p:cNvPr id="62" name="组合 61"/>
            <p:cNvGrpSpPr/>
            <p:nvPr/>
          </p:nvGrpSpPr>
          <p:grpSpPr>
            <a:xfrm>
              <a:off x="2438849" y="2259013"/>
              <a:ext cx="686747" cy="686747"/>
              <a:chOff x="2155258" y="2265988"/>
              <a:chExt cx="686747" cy="686747"/>
            </a:xfrm>
          </p:grpSpPr>
          <p:sp>
            <p:nvSpPr>
              <p:cNvPr id="5" name="任意多边形 4"/>
              <p:cNvSpPr/>
              <p:nvPr/>
            </p:nvSpPr>
            <p:spPr>
              <a:xfrm>
                <a:off x="2155258" y="2265988"/>
                <a:ext cx="686747" cy="686747"/>
              </a:xfrm>
              <a:custGeom>
                <a:avLst/>
                <a:gdLst>
                  <a:gd name="connsiteX0" fmla="*/ 0 w 976800"/>
                  <a:gd name="connsiteY0" fmla="*/ 488400 h 976800"/>
                  <a:gd name="connsiteX1" fmla="*/ 488400 w 976800"/>
                  <a:gd name="connsiteY1" fmla="*/ 0 h 976800"/>
                  <a:gd name="connsiteX2" fmla="*/ 976800 w 976800"/>
                  <a:gd name="connsiteY2" fmla="*/ 488400 h 976800"/>
                  <a:gd name="connsiteX3" fmla="*/ 488400 w 976800"/>
                  <a:gd name="connsiteY3" fmla="*/ 976800 h 976800"/>
                  <a:gd name="connsiteX4" fmla="*/ 0 w 976800"/>
                  <a:gd name="connsiteY4" fmla="*/ 488400 h 9768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6800" h="976800">
                    <a:moveTo>
                      <a:pt x="0" y="488400"/>
                    </a:moveTo>
                    <a:cubicBezTo>
                      <a:pt x="0" y="218664"/>
                      <a:pt x="218664" y="0"/>
                      <a:pt x="488400" y="0"/>
                    </a:cubicBezTo>
                    <a:cubicBezTo>
                      <a:pt x="758136" y="0"/>
                      <a:pt x="976800" y="218664"/>
                      <a:pt x="976800" y="488400"/>
                    </a:cubicBezTo>
                    <a:cubicBezTo>
                      <a:pt x="976800" y="758136"/>
                      <a:pt x="758136" y="976800"/>
                      <a:pt x="488400" y="976800"/>
                    </a:cubicBezTo>
                    <a:cubicBezTo>
                      <a:pt x="218664" y="976800"/>
                      <a:pt x="0" y="758136"/>
                      <a:pt x="0" y="488400"/>
                    </a:cubicBezTo>
                    <a:close/>
                  </a:path>
                </a:pathLst>
              </a:custGeom>
              <a:solidFill>
                <a:srgbClr val="40404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69719" tIns="169719" rIns="169719" bIns="169719" numCol="1" spcCol="1270" anchor="ctr" anchorCtr="0">
                <a:noAutofit/>
              </a:bodyPr>
              <a:lstStyle/>
              <a:p>
                <a:pPr lvl="0" algn="ctr" defTabSz="933450">
                  <a:lnSpc>
                    <a:spcPct val="90000"/>
                  </a:lnSpc>
                  <a:spcBef>
                    <a:spcPct val="0"/>
                  </a:spcBef>
                  <a:spcAft>
                    <a:spcPct val="35000"/>
                  </a:spcAft>
                </a:pPr>
                <a:endParaRPr lang="zh-CN" altLang="en-US" sz="2100" kern="1200"/>
              </a:p>
            </p:txBody>
          </p:sp>
          <p:grpSp>
            <p:nvGrpSpPr>
              <p:cNvPr id="29" name="Group 70"/>
              <p:cNvGrpSpPr>
                <a:grpSpLocks noChangeAspect="1"/>
              </p:cNvGrpSpPr>
              <p:nvPr/>
            </p:nvGrpSpPr>
            <p:grpSpPr bwMode="auto">
              <a:xfrm>
                <a:off x="2280379" y="2391399"/>
                <a:ext cx="427598" cy="452392"/>
                <a:chOff x="2047" y="3029"/>
                <a:chExt cx="1052" cy="1113"/>
              </a:xfrm>
            </p:grpSpPr>
            <p:sp>
              <p:nvSpPr>
                <p:cNvPr id="30" name="Freeform 71"/>
                <p:cNvSpPr/>
                <p:nvPr/>
              </p:nvSpPr>
              <p:spPr bwMode="auto">
                <a:xfrm>
                  <a:off x="2047" y="3642"/>
                  <a:ext cx="179" cy="98"/>
                </a:xfrm>
                <a:custGeom>
                  <a:avLst/>
                  <a:gdLst>
                    <a:gd name="T0" fmla="*/ 119 w 75"/>
                    <a:gd name="T1" fmla="*/ 234 h 41"/>
                    <a:gd name="T2" fmla="*/ 308 w 75"/>
                    <a:gd name="T3" fmla="*/ 234 h 41"/>
                    <a:gd name="T4" fmla="*/ 427 w 75"/>
                    <a:gd name="T5" fmla="*/ 120 h 41"/>
                    <a:gd name="T6" fmla="*/ 308 w 75"/>
                    <a:gd name="T7" fmla="*/ 0 h 41"/>
                    <a:gd name="T8" fmla="*/ 119 w 75"/>
                    <a:gd name="T9" fmla="*/ 0 h 41"/>
                    <a:gd name="T10" fmla="*/ 0 w 75"/>
                    <a:gd name="T11" fmla="*/ 120 h 41"/>
                    <a:gd name="T12" fmla="*/ 119 w 75"/>
                    <a:gd name="T13" fmla="*/ 234 h 4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75" h="41">
                      <a:moveTo>
                        <a:pt x="21" y="41"/>
                      </a:moveTo>
                      <a:cubicBezTo>
                        <a:pt x="54" y="41"/>
                        <a:pt x="54" y="41"/>
                        <a:pt x="54" y="41"/>
                      </a:cubicBezTo>
                      <a:cubicBezTo>
                        <a:pt x="66" y="41"/>
                        <a:pt x="75" y="32"/>
                        <a:pt x="75" y="21"/>
                      </a:cubicBezTo>
                      <a:cubicBezTo>
                        <a:pt x="75" y="9"/>
                        <a:pt x="66" y="0"/>
                        <a:pt x="54" y="0"/>
                      </a:cubicBezTo>
                      <a:cubicBezTo>
                        <a:pt x="21" y="0"/>
                        <a:pt x="21" y="0"/>
                        <a:pt x="21" y="0"/>
                      </a:cubicBezTo>
                      <a:cubicBezTo>
                        <a:pt x="10" y="0"/>
                        <a:pt x="0" y="9"/>
                        <a:pt x="0" y="21"/>
                      </a:cubicBezTo>
                      <a:cubicBezTo>
                        <a:pt x="0" y="32"/>
                        <a:pt x="10" y="41"/>
                        <a:pt x="21" y="41"/>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1" name="Freeform 72"/>
                <p:cNvSpPr/>
                <p:nvPr/>
              </p:nvSpPr>
              <p:spPr bwMode="auto">
                <a:xfrm>
                  <a:off x="2047" y="3219"/>
                  <a:ext cx="179" cy="97"/>
                </a:xfrm>
                <a:custGeom>
                  <a:avLst/>
                  <a:gdLst>
                    <a:gd name="T0" fmla="*/ 119 w 75"/>
                    <a:gd name="T1" fmla="*/ 229 h 41"/>
                    <a:gd name="T2" fmla="*/ 308 w 75"/>
                    <a:gd name="T3" fmla="*/ 229 h 41"/>
                    <a:gd name="T4" fmla="*/ 427 w 75"/>
                    <a:gd name="T5" fmla="*/ 111 h 41"/>
                    <a:gd name="T6" fmla="*/ 308 w 75"/>
                    <a:gd name="T7" fmla="*/ 0 h 41"/>
                    <a:gd name="T8" fmla="*/ 119 w 75"/>
                    <a:gd name="T9" fmla="*/ 0 h 41"/>
                    <a:gd name="T10" fmla="*/ 0 w 75"/>
                    <a:gd name="T11" fmla="*/ 111 h 41"/>
                    <a:gd name="T12" fmla="*/ 119 w 75"/>
                    <a:gd name="T13" fmla="*/ 229 h 4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75" h="41">
                      <a:moveTo>
                        <a:pt x="21" y="41"/>
                      </a:moveTo>
                      <a:cubicBezTo>
                        <a:pt x="54" y="41"/>
                        <a:pt x="54" y="41"/>
                        <a:pt x="54" y="41"/>
                      </a:cubicBezTo>
                      <a:cubicBezTo>
                        <a:pt x="66" y="41"/>
                        <a:pt x="75" y="32"/>
                        <a:pt x="75" y="20"/>
                      </a:cubicBezTo>
                      <a:cubicBezTo>
                        <a:pt x="75" y="9"/>
                        <a:pt x="66" y="0"/>
                        <a:pt x="54" y="0"/>
                      </a:cubicBezTo>
                      <a:cubicBezTo>
                        <a:pt x="21" y="0"/>
                        <a:pt x="21" y="0"/>
                        <a:pt x="21" y="0"/>
                      </a:cubicBezTo>
                      <a:cubicBezTo>
                        <a:pt x="10" y="0"/>
                        <a:pt x="0" y="9"/>
                        <a:pt x="0" y="20"/>
                      </a:cubicBezTo>
                      <a:cubicBezTo>
                        <a:pt x="0" y="32"/>
                        <a:pt x="10" y="41"/>
                        <a:pt x="21" y="41"/>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2" name="Freeform 73"/>
                <p:cNvSpPr/>
                <p:nvPr/>
              </p:nvSpPr>
              <p:spPr bwMode="auto">
                <a:xfrm>
                  <a:off x="2047" y="3431"/>
                  <a:ext cx="179" cy="97"/>
                </a:xfrm>
                <a:custGeom>
                  <a:avLst/>
                  <a:gdLst>
                    <a:gd name="T0" fmla="*/ 119 w 75"/>
                    <a:gd name="T1" fmla="*/ 229 h 41"/>
                    <a:gd name="T2" fmla="*/ 308 w 75"/>
                    <a:gd name="T3" fmla="*/ 229 h 41"/>
                    <a:gd name="T4" fmla="*/ 427 w 75"/>
                    <a:gd name="T5" fmla="*/ 118 h 41"/>
                    <a:gd name="T6" fmla="*/ 308 w 75"/>
                    <a:gd name="T7" fmla="*/ 0 h 41"/>
                    <a:gd name="T8" fmla="*/ 119 w 75"/>
                    <a:gd name="T9" fmla="*/ 0 h 41"/>
                    <a:gd name="T10" fmla="*/ 0 w 75"/>
                    <a:gd name="T11" fmla="*/ 118 h 41"/>
                    <a:gd name="T12" fmla="*/ 119 w 75"/>
                    <a:gd name="T13" fmla="*/ 229 h 4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75" h="41">
                      <a:moveTo>
                        <a:pt x="21" y="41"/>
                      </a:moveTo>
                      <a:cubicBezTo>
                        <a:pt x="54" y="41"/>
                        <a:pt x="54" y="41"/>
                        <a:pt x="54" y="41"/>
                      </a:cubicBezTo>
                      <a:cubicBezTo>
                        <a:pt x="66" y="41"/>
                        <a:pt x="75" y="32"/>
                        <a:pt x="75" y="21"/>
                      </a:cubicBezTo>
                      <a:cubicBezTo>
                        <a:pt x="75" y="9"/>
                        <a:pt x="66" y="0"/>
                        <a:pt x="54" y="0"/>
                      </a:cubicBezTo>
                      <a:cubicBezTo>
                        <a:pt x="21" y="0"/>
                        <a:pt x="21" y="0"/>
                        <a:pt x="21" y="0"/>
                      </a:cubicBezTo>
                      <a:cubicBezTo>
                        <a:pt x="10" y="0"/>
                        <a:pt x="0" y="9"/>
                        <a:pt x="0" y="21"/>
                      </a:cubicBezTo>
                      <a:cubicBezTo>
                        <a:pt x="0" y="32"/>
                        <a:pt x="10" y="41"/>
                        <a:pt x="21" y="41"/>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3" name="Freeform 74"/>
                <p:cNvSpPr/>
                <p:nvPr/>
              </p:nvSpPr>
              <p:spPr bwMode="auto">
                <a:xfrm>
                  <a:off x="2047" y="3854"/>
                  <a:ext cx="179" cy="97"/>
                </a:xfrm>
                <a:custGeom>
                  <a:avLst/>
                  <a:gdLst>
                    <a:gd name="T0" fmla="*/ 427 w 75"/>
                    <a:gd name="T1" fmla="*/ 118 h 41"/>
                    <a:gd name="T2" fmla="*/ 308 w 75"/>
                    <a:gd name="T3" fmla="*/ 0 h 41"/>
                    <a:gd name="T4" fmla="*/ 119 w 75"/>
                    <a:gd name="T5" fmla="*/ 0 h 41"/>
                    <a:gd name="T6" fmla="*/ 0 w 75"/>
                    <a:gd name="T7" fmla="*/ 118 h 41"/>
                    <a:gd name="T8" fmla="*/ 119 w 75"/>
                    <a:gd name="T9" fmla="*/ 229 h 41"/>
                    <a:gd name="T10" fmla="*/ 308 w 75"/>
                    <a:gd name="T11" fmla="*/ 229 h 41"/>
                    <a:gd name="T12" fmla="*/ 427 w 75"/>
                    <a:gd name="T13" fmla="*/ 118 h 4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75" h="41">
                      <a:moveTo>
                        <a:pt x="75" y="21"/>
                      </a:moveTo>
                      <a:cubicBezTo>
                        <a:pt x="75" y="9"/>
                        <a:pt x="66" y="0"/>
                        <a:pt x="54" y="0"/>
                      </a:cubicBezTo>
                      <a:cubicBezTo>
                        <a:pt x="21" y="0"/>
                        <a:pt x="21" y="0"/>
                        <a:pt x="21" y="0"/>
                      </a:cubicBezTo>
                      <a:cubicBezTo>
                        <a:pt x="10" y="0"/>
                        <a:pt x="0" y="9"/>
                        <a:pt x="0" y="21"/>
                      </a:cubicBezTo>
                      <a:cubicBezTo>
                        <a:pt x="0" y="32"/>
                        <a:pt x="10" y="41"/>
                        <a:pt x="21" y="41"/>
                      </a:cubicBezTo>
                      <a:cubicBezTo>
                        <a:pt x="54" y="41"/>
                        <a:pt x="54" y="41"/>
                        <a:pt x="54" y="41"/>
                      </a:cubicBezTo>
                      <a:cubicBezTo>
                        <a:pt x="66" y="41"/>
                        <a:pt x="75" y="32"/>
                        <a:pt x="75" y="21"/>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4" name="Freeform 75"/>
                <p:cNvSpPr>
                  <a:spLocks noEditPoints="1"/>
                </p:cNvSpPr>
                <p:nvPr/>
              </p:nvSpPr>
              <p:spPr bwMode="auto">
                <a:xfrm>
                  <a:off x="2121" y="3029"/>
                  <a:ext cx="978" cy="1113"/>
                </a:xfrm>
                <a:custGeom>
                  <a:avLst/>
                  <a:gdLst>
                    <a:gd name="T0" fmla="*/ 2089 w 411"/>
                    <a:gd name="T1" fmla="*/ 0 h 468"/>
                    <a:gd name="T2" fmla="*/ 243 w 411"/>
                    <a:gd name="T3" fmla="*/ 0 h 468"/>
                    <a:gd name="T4" fmla="*/ 0 w 411"/>
                    <a:gd name="T5" fmla="*/ 238 h 468"/>
                    <a:gd name="T6" fmla="*/ 0 w 411"/>
                    <a:gd name="T7" fmla="*/ 378 h 468"/>
                    <a:gd name="T8" fmla="*/ 131 w 411"/>
                    <a:gd name="T9" fmla="*/ 378 h 468"/>
                    <a:gd name="T10" fmla="*/ 316 w 411"/>
                    <a:gd name="T11" fmla="*/ 566 h 468"/>
                    <a:gd name="T12" fmla="*/ 131 w 411"/>
                    <a:gd name="T13" fmla="*/ 759 h 468"/>
                    <a:gd name="T14" fmla="*/ 0 w 411"/>
                    <a:gd name="T15" fmla="*/ 759 h 468"/>
                    <a:gd name="T16" fmla="*/ 0 w 411"/>
                    <a:gd name="T17" fmla="*/ 882 h 468"/>
                    <a:gd name="T18" fmla="*/ 131 w 411"/>
                    <a:gd name="T19" fmla="*/ 882 h 468"/>
                    <a:gd name="T20" fmla="*/ 316 w 411"/>
                    <a:gd name="T21" fmla="*/ 1068 h 468"/>
                    <a:gd name="T22" fmla="*/ 131 w 411"/>
                    <a:gd name="T23" fmla="*/ 1260 h 468"/>
                    <a:gd name="T24" fmla="*/ 0 w 411"/>
                    <a:gd name="T25" fmla="*/ 1260 h 468"/>
                    <a:gd name="T26" fmla="*/ 0 w 411"/>
                    <a:gd name="T27" fmla="*/ 1386 h 468"/>
                    <a:gd name="T28" fmla="*/ 131 w 411"/>
                    <a:gd name="T29" fmla="*/ 1386 h 468"/>
                    <a:gd name="T30" fmla="*/ 316 w 411"/>
                    <a:gd name="T31" fmla="*/ 1579 h 468"/>
                    <a:gd name="T32" fmla="*/ 131 w 411"/>
                    <a:gd name="T33" fmla="*/ 1765 h 468"/>
                    <a:gd name="T34" fmla="*/ 0 w 411"/>
                    <a:gd name="T35" fmla="*/ 1765 h 468"/>
                    <a:gd name="T36" fmla="*/ 0 w 411"/>
                    <a:gd name="T37" fmla="*/ 1895 h 468"/>
                    <a:gd name="T38" fmla="*/ 131 w 411"/>
                    <a:gd name="T39" fmla="*/ 1895 h 468"/>
                    <a:gd name="T40" fmla="*/ 316 w 411"/>
                    <a:gd name="T41" fmla="*/ 2081 h 468"/>
                    <a:gd name="T42" fmla="*/ 131 w 411"/>
                    <a:gd name="T43" fmla="*/ 2269 h 468"/>
                    <a:gd name="T44" fmla="*/ 0 w 411"/>
                    <a:gd name="T45" fmla="*/ 2269 h 468"/>
                    <a:gd name="T46" fmla="*/ 0 w 411"/>
                    <a:gd name="T47" fmla="*/ 2409 h 468"/>
                    <a:gd name="T48" fmla="*/ 243 w 411"/>
                    <a:gd name="T49" fmla="*/ 2647 h 468"/>
                    <a:gd name="T50" fmla="*/ 2089 w 411"/>
                    <a:gd name="T51" fmla="*/ 2647 h 468"/>
                    <a:gd name="T52" fmla="*/ 2327 w 411"/>
                    <a:gd name="T53" fmla="*/ 2409 h 468"/>
                    <a:gd name="T54" fmla="*/ 2327 w 411"/>
                    <a:gd name="T55" fmla="*/ 238 h 468"/>
                    <a:gd name="T56" fmla="*/ 2089 w 411"/>
                    <a:gd name="T57" fmla="*/ 0 h 468"/>
                    <a:gd name="T58" fmla="*/ 1199 w 411"/>
                    <a:gd name="T59" fmla="*/ 488 h 468"/>
                    <a:gd name="T60" fmla="*/ 1540 w 411"/>
                    <a:gd name="T61" fmla="*/ 820 h 468"/>
                    <a:gd name="T62" fmla="*/ 1199 w 411"/>
                    <a:gd name="T63" fmla="*/ 1161 h 468"/>
                    <a:gd name="T64" fmla="*/ 866 w 411"/>
                    <a:gd name="T65" fmla="*/ 820 h 468"/>
                    <a:gd name="T66" fmla="*/ 1199 w 411"/>
                    <a:gd name="T67" fmla="*/ 488 h 468"/>
                    <a:gd name="T68" fmla="*/ 1739 w 411"/>
                    <a:gd name="T69" fmla="*/ 2052 h 468"/>
                    <a:gd name="T70" fmla="*/ 1739 w 411"/>
                    <a:gd name="T71" fmla="*/ 2052 h 468"/>
                    <a:gd name="T72" fmla="*/ 1199 w 411"/>
                    <a:gd name="T73" fmla="*/ 2159 h 468"/>
                    <a:gd name="T74" fmla="*/ 662 w 411"/>
                    <a:gd name="T75" fmla="*/ 2052 h 468"/>
                    <a:gd name="T76" fmla="*/ 662 w 411"/>
                    <a:gd name="T77" fmla="*/ 2052 h 468"/>
                    <a:gd name="T78" fmla="*/ 662 w 411"/>
                    <a:gd name="T79" fmla="*/ 1724 h 468"/>
                    <a:gd name="T80" fmla="*/ 1026 w 411"/>
                    <a:gd name="T81" fmla="*/ 1211 h 468"/>
                    <a:gd name="T82" fmla="*/ 1199 w 411"/>
                    <a:gd name="T83" fmla="*/ 1448 h 468"/>
                    <a:gd name="T84" fmla="*/ 1383 w 411"/>
                    <a:gd name="T85" fmla="*/ 1211 h 468"/>
                    <a:gd name="T86" fmla="*/ 1739 w 411"/>
                    <a:gd name="T87" fmla="*/ 1724 h 468"/>
                    <a:gd name="T88" fmla="*/ 1739 w 411"/>
                    <a:gd name="T89" fmla="*/ 2052 h 468"/>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411" h="468">
                      <a:moveTo>
                        <a:pt x="369" y="0"/>
                      </a:moveTo>
                      <a:cubicBezTo>
                        <a:pt x="43" y="0"/>
                        <a:pt x="43" y="0"/>
                        <a:pt x="43" y="0"/>
                      </a:cubicBezTo>
                      <a:cubicBezTo>
                        <a:pt x="19" y="0"/>
                        <a:pt x="0" y="19"/>
                        <a:pt x="0" y="42"/>
                      </a:cubicBezTo>
                      <a:cubicBezTo>
                        <a:pt x="0" y="67"/>
                        <a:pt x="0" y="67"/>
                        <a:pt x="0" y="67"/>
                      </a:cubicBezTo>
                      <a:cubicBezTo>
                        <a:pt x="23" y="67"/>
                        <a:pt x="23" y="67"/>
                        <a:pt x="23" y="67"/>
                      </a:cubicBezTo>
                      <a:cubicBezTo>
                        <a:pt x="42" y="67"/>
                        <a:pt x="56" y="82"/>
                        <a:pt x="56" y="100"/>
                      </a:cubicBezTo>
                      <a:cubicBezTo>
                        <a:pt x="56" y="119"/>
                        <a:pt x="42" y="134"/>
                        <a:pt x="23" y="134"/>
                      </a:cubicBezTo>
                      <a:cubicBezTo>
                        <a:pt x="0" y="134"/>
                        <a:pt x="0" y="134"/>
                        <a:pt x="0" y="134"/>
                      </a:cubicBezTo>
                      <a:cubicBezTo>
                        <a:pt x="0" y="156"/>
                        <a:pt x="0" y="156"/>
                        <a:pt x="0" y="156"/>
                      </a:cubicBezTo>
                      <a:cubicBezTo>
                        <a:pt x="23" y="156"/>
                        <a:pt x="23" y="156"/>
                        <a:pt x="23" y="156"/>
                      </a:cubicBezTo>
                      <a:cubicBezTo>
                        <a:pt x="42" y="156"/>
                        <a:pt x="56" y="171"/>
                        <a:pt x="56" y="189"/>
                      </a:cubicBezTo>
                      <a:cubicBezTo>
                        <a:pt x="56" y="208"/>
                        <a:pt x="42" y="223"/>
                        <a:pt x="23" y="223"/>
                      </a:cubicBezTo>
                      <a:cubicBezTo>
                        <a:pt x="0" y="223"/>
                        <a:pt x="0" y="223"/>
                        <a:pt x="0" y="223"/>
                      </a:cubicBezTo>
                      <a:cubicBezTo>
                        <a:pt x="0" y="245"/>
                        <a:pt x="0" y="245"/>
                        <a:pt x="0" y="245"/>
                      </a:cubicBezTo>
                      <a:cubicBezTo>
                        <a:pt x="23" y="245"/>
                        <a:pt x="23" y="245"/>
                        <a:pt x="23" y="245"/>
                      </a:cubicBezTo>
                      <a:cubicBezTo>
                        <a:pt x="42" y="245"/>
                        <a:pt x="56" y="260"/>
                        <a:pt x="56" y="279"/>
                      </a:cubicBezTo>
                      <a:cubicBezTo>
                        <a:pt x="56" y="297"/>
                        <a:pt x="42" y="312"/>
                        <a:pt x="23" y="312"/>
                      </a:cubicBezTo>
                      <a:cubicBezTo>
                        <a:pt x="0" y="312"/>
                        <a:pt x="0" y="312"/>
                        <a:pt x="0" y="312"/>
                      </a:cubicBezTo>
                      <a:cubicBezTo>
                        <a:pt x="0" y="335"/>
                        <a:pt x="0" y="335"/>
                        <a:pt x="0" y="335"/>
                      </a:cubicBezTo>
                      <a:cubicBezTo>
                        <a:pt x="23" y="335"/>
                        <a:pt x="23" y="335"/>
                        <a:pt x="23" y="335"/>
                      </a:cubicBezTo>
                      <a:cubicBezTo>
                        <a:pt x="42" y="335"/>
                        <a:pt x="56" y="349"/>
                        <a:pt x="56" y="368"/>
                      </a:cubicBezTo>
                      <a:cubicBezTo>
                        <a:pt x="56" y="386"/>
                        <a:pt x="42" y="401"/>
                        <a:pt x="23" y="401"/>
                      </a:cubicBezTo>
                      <a:cubicBezTo>
                        <a:pt x="0" y="401"/>
                        <a:pt x="0" y="401"/>
                        <a:pt x="0" y="401"/>
                      </a:cubicBezTo>
                      <a:cubicBezTo>
                        <a:pt x="0" y="426"/>
                        <a:pt x="0" y="426"/>
                        <a:pt x="0" y="426"/>
                      </a:cubicBezTo>
                      <a:cubicBezTo>
                        <a:pt x="0" y="449"/>
                        <a:pt x="19" y="468"/>
                        <a:pt x="43" y="468"/>
                      </a:cubicBezTo>
                      <a:cubicBezTo>
                        <a:pt x="369" y="468"/>
                        <a:pt x="369" y="468"/>
                        <a:pt x="369" y="468"/>
                      </a:cubicBezTo>
                      <a:cubicBezTo>
                        <a:pt x="392" y="468"/>
                        <a:pt x="411" y="449"/>
                        <a:pt x="411" y="426"/>
                      </a:cubicBezTo>
                      <a:cubicBezTo>
                        <a:pt x="411" y="42"/>
                        <a:pt x="411" y="42"/>
                        <a:pt x="411" y="42"/>
                      </a:cubicBezTo>
                      <a:cubicBezTo>
                        <a:pt x="411" y="19"/>
                        <a:pt x="392" y="0"/>
                        <a:pt x="369" y="0"/>
                      </a:cubicBezTo>
                      <a:close/>
                      <a:moveTo>
                        <a:pt x="212" y="86"/>
                      </a:moveTo>
                      <a:cubicBezTo>
                        <a:pt x="245" y="86"/>
                        <a:pt x="272" y="113"/>
                        <a:pt x="272" y="145"/>
                      </a:cubicBezTo>
                      <a:cubicBezTo>
                        <a:pt x="272" y="178"/>
                        <a:pt x="245" y="205"/>
                        <a:pt x="212" y="205"/>
                      </a:cubicBezTo>
                      <a:cubicBezTo>
                        <a:pt x="180" y="205"/>
                        <a:pt x="153" y="178"/>
                        <a:pt x="153" y="145"/>
                      </a:cubicBezTo>
                      <a:cubicBezTo>
                        <a:pt x="153" y="113"/>
                        <a:pt x="180" y="86"/>
                        <a:pt x="212" y="86"/>
                      </a:cubicBezTo>
                      <a:close/>
                      <a:moveTo>
                        <a:pt x="307" y="363"/>
                      </a:moveTo>
                      <a:cubicBezTo>
                        <a:pt x="307" y="363"/>
                        <a:pt x="307" y="363"/>
                        <a:pt x="307" y="363"/>
                      </a:cubicBezTo>
                      <a:cubicBezTo>
                        <a:pt x="305" y="373"/>
                        <a:pt x="264" y="382"/>
                        <a:pt x="212" y="382"/>
                      </a:cubicBezTo>
                      <a:cubicBezTo>
                        <a:pt x="161" y="382"/>
                        <a:pt x="119" y="373"/>
                        <a:pt x="117" y="363"/>
                      </a:cubicBezTo>
                      <a:cubicBezTo>
                        <a:pt x="117" y="363"/>
                        <a:pt x="117" y="363"/>
                        <a:pt x="117" y="363"/>
                      </a:cubicBezTo>
                      <a:cubicBezTo>
                        <a:pt x="117" y="305"/>
                        <a:pt x="117" y="305"/>
                        <a:pt x="117" y="305"/>
                      </a:cubicBezTo>
                      <a:cubicBezTo>
                        <a:pt x="117" y="263"/>
                        <a:pt x="144" y="227"/>
                        <a:pt x="181" y="214"/>
                      </a:cubicBezTo>
                      <a:cubicBezTo>
                        <a:pt x="212" y="256"/>
                        <a:pt x="212" y="256"/>
                        <a:pt x="212" y="256"/>
                      </a:cubicBezTo>
                      <a:cubicBezTo>
                        <a:pt x="244" y="214"/>
                        <a:pt x="244" y="214"/>
                        <a:pt x="244" y="214"/>
                      </a:cubicBezTo>
                      <a:cubicBezTo>
                        <a:pt x="281" y="227"/>
                        <a:pt x="307" y="263"/>
                        <a:pt x="307" y="305"/>
                      </a:cubicBezTo>
                      <a:lnTo>
                        <a:pt x="307" y="363"/>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grpSp>
      </p:grpSp>
      <p:grpSp>
        <p:nvGrpSpPr>
          <p:cNvPr id="68" name="组合 67"/>
          <p:cNvGrpSpPr/>
          <p:nvPr/>
        </p:nvGrpSpPr>
        <p:grpSpPr>
          <a:xfrm>
            <a:off x="3597088" y="3897384"/>
            <a:ext cx="1348922" cy="686747"/>
            <a:chOff x="3597088" y="3897384"/>
            <a:chExt cx="1348922" cy="686747"/>
          </a:xfrm>
        </p:grpSpPr>
        <p:sp>
          <p:nvSpPr>
            <p:cNvPr id="8" name="等腰三角形 7"/>
            <p:cNvSpPr/>
            <p:nvPr/>
          </p:nvSpPr>
          <p:spPr>
            <a:xfrm rot="5400000">
              <a:off x="3557831" y="4128998"/>
              <a:ext cx="360363" cy="281850"/>
            </a:xfrm>
            <a:prstGeom prst="triangle">
              <a:avLst/>
            </a:prstGeom>
            <a:solidFill>
              <a:schemeClr val="tx1">
                <a:lumMod val="50000"/>
                <a:lumOff val="50000"/>
                <a:alpha val="50000"/>
              </a:schemeClr>
            </a:solidFill>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a:lstStyle/>
            <a:p>
              <a:endParaRPr lang="zh-CN" altLang="en-US"/>
            </a:p>
          </p:txBody>
        </p:sp>
        <p:grpSp>
          <p:nvGrpSpPr>
            <p:cNvPr id="64" name="组合 63"/>
            <p:cNvGrpSpPr/>
            <p:nvPr/>
          </p:nvGrpSpPr>
          <p:grpSpPr>
            <a:xfrm>
              <a:off x="4259263" y="3897384"/>
              <a:ext cx="686747" cy="686747"/>
              <a:chOff x="3975672" y="3904359"/>
              <a:chExt cx="686747" cy="686747"/>
            </a:xfrm>
          </p:grpSpPr>
          <p:sp>
            <p:nvSpPr>
              <p:cNvPr id="9" name="任意多边形 8"/>
              <p:cNvSpPr/>
              <p:nvPr/>
            </p:nvSpPr>
            <p:spPr>
              <a:xfrm>
                <a:off x="3975672" y="3904359"/>
                <a:ext cx="686747" cy="686747"/>
              </a:xfrm>
              <a:custGeom>
                <a:avLst/>
                <a:gdLst>
                  <a:gd name="connsiteX0" fmla="*/ 0 w 976800"/>
                  <a:gd name="connsiteY0" fmla="*/ 488400 h 976800"/>
                  <a:gd name="connsiteX1" fmla="*/ 488400 w 976800"/>
                  <a:gd name="connsiteY1" fmla="*/ 0 h 976800"/>
                  <a:gd name="connsiteX2" fmla="*/ 976800 w 976800"/>
                  <a:gd name="connsiteY2" fmla="*/ 488400 h 976800"/>
                  <a:gd name="connsiteX3" fmla="*/ 488400 w 976800"/>
                  <a:gd name="connsiteY3" fmla="*/ 976800 h 976800"/>
                  <a:gd name="connsiteX4" fmla="*/ 0 w 976800"/>
                  <a:gd name="connsiteY4" fmla="*/ 488400 h 9768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6800" h="976800">
                    <a:moveTo>
                      <a:pt x="0" y="488400"/>
                    </a:moveTo>
                    <a:cubicBezTo>
                      <a:pt x="0" y="218664"/>
                      <a:pt x="218664" y="0"/>
                      <a:pt x="488400" y="0"/>
                    </a:cubicBezTo>
                    <a:cubicBezTo>
                      <a:pt x="758136" y="0"/>
                      <a:pt x="976800" y="218664"/>
                      <a:pt x="976800" y="488400"/>
                    </a:cubicBezTo>
                    <a:cubicBezTo>
                      <a:pt x="976800" y="758136"/>
                      <a:pt x="758136" y="976800"/>
                      <a:pt x="488400" y="976800"/>
                    </a:cubicBezTo>
                    <a:cubicBezTo>
                      <a:pt x="218664" y="976800"/>
                      <a:pt x="0" y="758136"/>
                      <a:pt x="0" y="488400"/>
                    </a:cubicBezTo>
                    <a:close/>
                  </a:path>
                </a:pathLst>
              </a:custGeom>
              <a:solidFill>
                <a:srgbClr val="40404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69719" tIns="169719" rIns="169719" bIns="169719" numCol="1" spcCol="1270" anchor="ctr" anchorCtr="0">
                <a:noAutofit/>
              </a:bodyPr>
              <a:lstStyle/>
              <a:p>
                <a:pPr lvl="0" algn="ctr" defTabSz="933450">
                  <a:lnSpc>
                    <a:spcPct val="90000"/>
                  </a:lnSpc>
                  <a:spcBef>
                    <a:spcPct val="0"/>
                  </a:spcBef>
                  <a:spcAft>
                    <a:spcPct val="35000"/>
                  </a:spcAft>
                </a:pPr>
                <a:endParaRPr lang="zh-CN" altLang="en-US" sz="2100" kern="1200"/>
              </a:p>
            </p:txBody>
          </p:sp>
          <p:grpSp>
            <p:nvGrpSpPr>
              <p:cNvPr id="35" name="Group 32"/>
              <p:cNvGrpSpPr>
                <a:grpSpLocks noChangeAspect="1"/>
              </p:cNvGrpSpPr>
              <p:nvPr/>
            </p:nvGrpSpPr>
            <p:grpSpPr bwMode="auto">
              <a:xfrm>
                <a:off x="4100921" y="4016900"/>
                <a:ext cx="436248" cy="461665"/>
                <a:chOff x="3355" y="2586"/>
                <a:chExt cx="1150" cy="1217"/>
              </a:xfrm>
            </p:grpSpPr>
            <p:sp>
              <p:nvSpPr>
                <p:cNvPr id="36" name="Freeform 33"/>
                <p:cNvSpPr>
                  <a:spLocks noEditPoints="1"/>
                </p:cNvSpPr>
                <p:nvPr/>
              </p:nvSpPr>
              <p:spPr bwMode="auto">
                <a:xfrm>
                  <a:off x="3588" y="2781"/>
                  <a:ext cx="682" cy="1022"/>
                </a:xfrm>
                <a:custGeom>
                  <a:avLst/>
                  <a:gdLst>
                    <a:gd name="T0" fmla="*/ 813 w 287"/>
                    <a:gd name="T1" fmla="*/ 1485 h 430"/>
                    <a:gd name="T2" fmla="*/ 554 w 287"/>
                    <a:gd name="T3" fmla="*/ 1740 h 430"/>
                    <a:gd name="T4" fmla="*/ 813 w 287"/>
                    <a:gd name="T5" fmla="*/ 1999 h 430"/>
                    <a:gd name="T6" fmla="*/ 1067 w 287"/>
                    <a:gd name="T7" fmla="*/ 1740 h 430"/>
                    <a:gd name="T8" fmla="*/ 813 w 287"/>
                    <a:gd name="T9" fmla="*/ 1485 h 430"/>
                    <a:gd name="T10" fmla="*/ 1395 w 287"/>
                    <a:gd name="T11" fmla="*/ 0 h 430"/>
                    <a:gd name="T12" fmla="*/ 226 w 287"/>
                    <a:gd name="T13" fmla="*/ 0 h 430"/>
                    <a:gd name="T14" fmla="*/ 0 w 287"/>
                    <a:gd name="T15" fmla="*/ 226 h 430"/>
                    <a:gd name="T16" fmla="*/ 0 w 287"/>
                    <a:gd name="T17" fmla="*/ 2203 h 430"/>
                    <a:gd name="T18" fmla="*/ 226 w 287"/>
                    <a:gd name="T19" fmla="*/ 2429 h 430"/>
                    <a:gd name="T20" fmla="*/ 1395 w 287"/>
                    <a:gd name="T21" fmla="*/ 2429 h 430"/>
                    <a:gd name="T22" fmla="*/ 1621 w 287"/>
                    <a:gd name="T23" fmla="*/ 2203 h 430"/>
                    <a:gd name="T24" fmla="*/ 1621 w 287"/>
                    <a:gd name="T25" fmla="*/ 226 h 430"/>
                    <a:gd name="T26" fmla="*/ 1395 w 287"/>
                    <a:gd name="T27" fmla="*/ 0 h 430"/>
                    <a:gd name="T28" fmla="*/ 813 w 287"/>
                    <a:gd name="T29" fmla="*/ 2260 h 430"/>
                    <a:gd name="T30" fmla="*/ 295 w 287"/>
                    <a:gd name="T31" fmla="*/ 1740 h 430"/>
                    <a:gd name="T32" fmla="*/ 813 w 287"/>
                    <a:gd name="T33" fmla="*/ 1219 h 430"/>
                    <a:gd name="T34" fmla="*/ 1333 w 287"/>
                    <a:gd name="T35" fmla="*/ 1740 h 430"/>
                    <a:gd name="T36" fmla="*/ 813 w 287"/>
                    <a:gd name="T37" fmla="*/ 2260 h 430"/>
                    <a:gd name="T38" fmla="*/ 1469 w 287"/>
                    <a:gd name="T39" fmla="*/ 939 h 430"/>
                    <a:gd name="T40" fmla="*/ 1333 w 287"/>
                    <a:gd name="T41" fmla="*/ 1074 h 430"/>
                    <a:gd name="T42" fmla="*/ 295 w 287"/>
                    <a:gd name="T43" fmla="*/ 1074 h 430"/>
                    <a:gd name="T44" fmla="*/ 152 w 287"/>
                    <a:gd name="T45" fmla="*/ 939 h 430"/>
                    <a:gd name="T46" fmla="*/ 152 w 287"/>
                    <a:gd name="T47" fmla="*/ 295 h 430"/>
                    <a:gd name="T48" fmla="*/ 295 w 287"/>
                    <a:gd name="T49" fmla="*/ 159 h 430"/>
                    <a:gd name="T50" fmla="*/ 1333 w 287"/>
                    <a:gd name="T51" fmla="*/ 159 h 430"/>
                    <a:gd name="T52" fmla="*/ 1469 w 287"/>
                    <a:gd name="T53" fmla="*/ 295 h 430"/>
                    <a:gd name="T54" fmla="*/ 1469 w 287"/>
                    <a:gd name="T55" fmla="*/ 939 h 430"/>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287" h="430">
                      <a:moveTo>
                        <a:pt x="144" y="263"/>
                      </a:moveTo>
                      <a:cubicBezTo>
                        <a:pt x="119" y="263"/>
                        <a:pt x="98" y="283"/>
                        <a:pt x="98" y="308"/>
                      </a:cubicBezTo>
                      <a:cubicBezTo>
                        <a:pt x="98" y="333"/>
                        <a:pt x="119" y="354"/>
                        <a:pt x="144" y="354"/>
                      </a:cubicBezTo>
                      <a:cubicBezTo>
                        <a:pt x="169" y="354"/>
                        <a:pt x="189" y="333"/>
                        <a:pt x="189" y="308"/>
                      </a:cubicBezTo>
                      <a:cubicBezTo>
                        <a:pt x="189" y="283"/>
                        <a:pt x="169" y="263"/>
                        <a:pt x="144" y="263"/>
                      </a:cubicBezTo>
                      <a:close/>
                      <a:moveTo>
                        <a:pt x="247" y="0"/>
                      </a:moveTo>
                      <a:cubicBezTo>
                        <a:pt x="40" y="0"/>
                        <a:pt x="40" y="0"/>
                        <a:pt x="40" y="0"/>
                      </a:cubicBezTo>
                      <a:cubicBezTo>
                        <a:pt x="18" y="0"/>
                        <a:pt x="0" y="18"/>
                        <a:pt x="0" y="40"/>
                      </a:cubicBezTo>
                      <a:cubicBezTo>
                        <a:pt x="0" y="390"/>
                        <a:pt x="0" y="390"/>
                        <a:pt x="0" y="390"/>
                      </a:cubicBezTo>
                      <a:cubicBezTo>
                        <a:pt x="0" y="412"/>
                        <a:pt x="18" y="430"/>
                        <a:pt x="40" y="430"/>
                      </a:cubicBezTo>
                      <a:cubicBezTo>
                        <a:pt x="247" y="430"/>
                        <a:pt x="247" y="430"/>
                        <a:pt x="247" y="430"/>
                      </a:cubicBezTo>
                      <a:cubicBezTo>
                        <a:pt x="269" y="430"/>
                        <a:pt x="287" y="412"/>
                        <a:pt x="287" y="390"/>
                      </a:cubicBezTo>
                      <a:cubicBezTo>
                        <a:pt x="287" y="40"/>
                        <a:pt x="287" y="40"/>
                        <a:pt x="287" y="40"/>
                      </a:cubicBezTo>
                      <a:cubicBezTo>
                        <a:pt x="287" y="18"/>
                        <a:pt x="269" y="0"/>
                        <a:pt x="247" y="0"/>
                      </a:cubicBezTo>
                      <a:close/>
                      <a:moveTo>
                        <a:pt x="144" y="400"/>
                      </a:moveTo>
                      <a:cubicBezTo>
                        <a:pt x="93" y="400"/>
                        <a:pt x="52" y="359"/>
                        <a:pt x="52" y="308"/>
                      </a:cubicBezTo>
                      <a:cubicBezTo>
                        <a:pt x="52" y="257"/>
                        <a:pt x="93" y="216"/>
                        <a:pt x="144" y="216"/>
                      </a:cubicBezTo>
                      <a:cubicBezTo>
                        <a:pt x="194" y="216"/>
                        <a:pt x="236" y="257"/>
                        <a:pt x="236" y="308"/>
                      </a:cubicBezTo>
                      <a:cubicBezTo>
                        <a:pt x="236" y="359"/>
                        <a:pt x="194" y="400"/>
                        <a:pt x="144" y="400"/>
                      </a:cubicBezTo>
                      <a:close/>
                      <a:moveTo>
                        <a:pt x="260" y="166"/>
                      </a:moveTo>
                      <a:cubicBezTo>
                        <a:pt x="260" y="179"/>
                        <a:pt x="249" y="190"/>
                        <a:pt x="236" y="190"/>
                      </a:cubicBezTo>
                      <a:cubicBezTo>
                        <a:pt x="52" y="190"/>
                        <a:pt x="52" y="190"/>
                        <a:pt x="52" y="190"/>
                      </a:cubicBezTo>
                      <a:cubicBezTo>
                        <a:pt x="38" y="190"/>
                        <a:pt x="27" y="179"/>
                        <a:pt x="27" y="166"/>
                      </a:cubicBezTo>
                      <a:cubicBezTo>
                        <a:pt x="27" y="52"/>
                        <a:pt x="27" y="52"/>
                        <a:pt x="27" y="52"/>
                      </a:cubicBezTo>
                      <a:cubicBezTo>
                        <a:pt x="27" y="39"/>
                        <a:pt x="38" y="28"/>
                        <a:pt x="52" y="28"/>
                      </a:cubicBezTo>
                      <a:cubicBezTo>
                        <a:pt x="236" y="28"/>
                        <a:pt x="236" y="28"/>
                        <a:pt x="236" y="28"/>
                      </a:cubicBezTo>
                      <a:cubicBezTo>
                        <a:pt x="249" y="28"/>
                        <a:pt x="260" y="39"/>
                        <a:pt x="260" y="52"/>
                      </a:cubicBezTo>
                      <a:lnTo>
                        <a:pt x="260" y="166"/>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7" name="Freeform 34"/>
                <p:cNvSpPr/>
                <p:nvPr/>
              </p:nvSpPr>
              <p:spPr bwMode="auto">
                <a:xfrm>
                  <a:off x="3355" y="3080"/>
                  <a:ext cx="121" cy="250"/>
                </a:xfrm>
                <a:custGeom>
                  <a:avLst/>
                  <a:gdLst>
                    <a:gd name="T0" fmla="*/ 287 w 51"/>
                    <a:gd name="T1" fmla="*/ 0 h 105"/>
                    <a:gd name="T2" fmla="*/ 0 w 51"/>
                    <a:gd name="T3" fmla="*/ 300 h 105"/>
                    <a:gd name="T4" fmla="*/ 287 w 51"/>
                    <a:gd name="T5" fmla="*/ 595 h 105"/>
                    <a:gd name="T6" fmla="*/ 287 w 51"/>
                    <a:gd name="T7" fmla="*/ 0 h 105"/>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51" h="105">
                      <a:moveTo>
                        <a:pt x="51" y="0"/>
                      </a:moveTo>
                      <a:cubicBezTo>
                        <a:pt x="22" y="1"/>
                        <a:pt x="0" y="24"/>
                        <a:pt x="0" y="53"/>
                      </a:cubicBezTo>
                      <a:cubicBezTo>
                        <a:pt x="0" y="81"/>
                        <a:pt x="22" y="105"/>
                        <a:pt x="51" y="105"/>
                      </a:cubicBezTo>
                      <a:lnTo>
                        <a:pt x="51" y="0"/>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8" name="Freeform 35"/>
                <p:cNvSpPr/>
                <p:nvPr/>
              </p:nvSpPr>
              <p:spPr bwMode="auto">
                <a:xfrm>
                  <a:off x="3447" y="3049"/>
                  <a:ext cx="114" cy="312"/>
                </a:xfrm>
                <a:custGeom>
                  <a:avLst/>
                  <a:gdLst>
                    <a:gd name="T0" fmla="*/ 271 w 48"/>
                    <a:gd name="T1" fmla="*/ 636 h 131"/>
                    <a:gd name="T2" fmla="*/ 169 w 48"/>
                    <a:gd name="T3" fmla="*/ 743 h 131"/>
                    <a:gd name="T4" fmla="*/ 102 w 48"/>
                    <a:gd name="T5" fmla="*/ 743 h 131"/>
                    <a:gd name="T6" fmla="*/ 0 w 48"/>
                    <a:gd name="T7" fmla="*/ 636 h 131"/>
                    <a:gd name="T8" fmla="*/ 0 w 48"/>
                    <a:gd name="T9" fmla="*/ 107 h 131"/>
                    <a:gd name="T10" fmla="*/ 102 w 48"/>
                    <a:gd name="T11" fmla="*/ 0 h 131"/>
                    <a:gd name="T12" fmla="*/ 169 w 48"/>
                    <a:gd name="T13" fmla="*/ 0 h 131"/>
                    <a:gd name="T14" fmla="*/ 271 w 48"/>
                    <a:gd name="T15" fmla="*/ 107 h 131"/>
                    <a:gd name="T16" fmla="*/ 271 w 48"/>
                    <a:gd name="T17" fmla="*/ 636 h 13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48" h="131">
                      <a:moveTo>
                        <a:pt x="48" y="112"/>
                      </a:moveTo>
                      <a:cubicBezTo>
                        <a:pt x="48" y="122"/>
                        <a:pt x="40" y="131"/>
                        <a:pt x="30" y="131"/>
                      </a:cubicBezTo>
                      <a:cubicBezTo>
                        <a:pt x="18" y="131"/>
                        <a:pt x="18" y="131"/>
                        <a:pt x="18" y="131"/>
                      </a:cubicBezTo>
                      <a:cubicBezTo>
                        <a:pt x="8" y="131"/>
                        <a:pt x="0" y="122"/>
                        <a:pt x="0" y="112"/>
                      </a:cubicBezTo>
                      <a:cubicBezTo>
                        <a:pt x="0" y="19"/>
                        <a:pt x="0" y="19"/>
                        <a:pt x="0" y="19"/>
                      </a:cubicBezTo>
                      <a:cubicBezTo>
                        <a:pt x="0" y="9"/>
                        <a:pt x="8" y="0"/>
                        <a:pt x="18" y="0"/>
                      </a:cubicBezTo>
                      <a:cubicBezTo>
                        <a:pt x="30" y="0"/>
                        <a:pt x="30" y="0"/>
                        <a:pt x="30" y="0"/>
                      </a:cubicBezTo>
                      <a:cubicBezTo>
                        <a:pt x="40" y="0"/>
                        <a:pt x="48" y="9"/>
                        <a:pt x="48" y="19"/>
                      </a:cubicBezTo>
                      <a:lnTo>
                        <a:pt x="48" y="112"/>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9" name="Freeform 36"/>
                <p:cNvSpPr/>
                <p:nvPr/>
              </p:nvSpPr>
              <p:spPr bwMode="auto">
                <a:xfrm>
                  <a:off x="4384" y="3080"/>
                  <a:ext cx="121" cy="250"/>
                </a:xfrm>
                <a:custGeom>
                  <a:avLst/>
                  <a:gdLst>
                    <a:gd name="T0" fmla="*/ 0 w 51"/>
                    <a:gd name="T1" fmla="*/ 0 h 105"/>
                    <a:gd name="T2" fmla="*/ 287 w 51"/>
                    <a:gd name="T3" fmla="*/ 300 h 105"/>
                    <a:gd name="T4" fmla="*/ 0 w 51"/>
                    <a:gd name="T5" fmla="*/ 595 h 105"/>
                    <a:gd name="T6" fmla="*/ 0 w 51"/>
                    <a:gd name="T7" fmla="*/ 0 h 105"/>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51" h="105">
                      <a:moveTo>
                        <a:pt x="0" y="0"/>
                      </a:moveTo>
                      <a:cubicBezTo>
                        <a:pt x="28" y="1"/>
                        <a:pt x="51" y="24"/>
                        <a:pt x="51" y="53"/>
                      </a:cubicBezTo>
                      <a:cubicBezTo>
                        <a:pt x="51" y="81"/>
                        <a:pt x="28" y="105"/>
                        <a:pt x="0" y="105"/>
                      </a:cubicBezTo>
                      <a:lnTo>
                        <a:pt x="0" y="0"/>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40" name="Freeform 37"/>
                <p:cNvSpPr/>
                <p:nvPr/>
              </p:nvSpPr>
              <p:spPr bwMode="auto">
                <a:xfrm>
                  <a:off x="4296" y="3049"/>
                  <a:ext cx="116" cy="312"/>
                </a:xfrm>
                <a:custGeom>
                  <a:avLst/>
                  <a:gdLst>
                    <a:gd name="T0" fmla="*/ 0 w 49"/>
                    <a:gd name="T1" fmla="*/ 636 h 131"/>
                    <a:gd name="T2" fmla="*/ 102 w 49"/>
                    <a:gd name="T3" fmla="*/ 743 h 131"/>
                    <a:gd name="T4" fmla="*/ 168 w 49"/>
                    <a:gd name="T5" fmla="*/ 743 h 131"/>
                    <a:gd name="T6" fmla="*/ 275 w 49"/>
                    <a:gd name="T7" fmla="*/ 636 h 131"/>
                    <a:gd name="T8" fmla="*/ 275 w 49"/>
                    <a:gd name="T9" fmla="*/ 107 h 131"/>
                    <a:gd name="T10" fmla="*/ 168 w 49"/>
                    <a:gd name="T11" fmla="*/ 0 h 131"/>
                    <a:gd name="T12" fmla="*/ 102 w 49"/>
                    <a:gd name="T13" fmla="*/ 0 h 131"/>
                    <a:gd name="T14" fmla="*/ 0 w 49"/>
                    <a:gd name="T15" fmla="*/ 107 h 131"/>
                    <a:gd name="T16" fmla="*/ 0 w 49"/>
                    <a:gd name="T17" fmla="*/ 636 h 13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49" h="131">
                      <a:moveTo>
                        <a:pt x="0" y="112"/>
                      </a:moveTo>
                      <a:cubicBezTo>
                        <a:pt x="0" y="122"/>
                        <a:pt x="8" y="131"/>
                        <a:pt x="18" y="131"/>
                      </a:cubicBezTo>
                      <a:cubicBezTo>
                        <a:pt x="30" y="131"/>
                        <a:pt x="30" y="131"/>
                        <a:pt x="30" y="131"/>
                      </a:cubicBezTo>
                      <a:cubicBezTo>
                        <a:pt x="40" y="131"/>
                        <a:pt x="49" y="122"/>
                        <a:pt x="49" y="112"/>
                      </a:cubicBezTo>
                      <a:cubicBezTo>
                        <a:pt x="49" y="19"/>
                        <a:pt x="49" y="19"/>
                        <a:pt x="49" y="19"/>
                      </a:cubicBezTo>
                      <a:cubicBezTo>
                        <a:pt x="49" y="9"/>
                        <a:pt x="40" y="0"/>
                        <a:pt x="30" y="0"/>
                      </a:cubicBezTo>
                      <a:cubicBezTo>
                        <a:pt x="18" y="0"/>
                        <a:pt x="18" y="0"/>
                        <a:pt x="18" y="0"/>
                      </a:cubicBezTo>
                      <a:cubicBezTo>
                        <a:pt x="8" y="0"/>
                        <a:pt x="0" y="9"/>
                        <a:pt x="0" y="19"/>
                      </a:cubicBezTo>
                      <a:lnTo>
                        <a:pt x="0" y="112"/>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41" name="Freeform 38"/>
                <p:cNvSpPr/>
                <p:nvPr/>
              </p:nvSpPr>
              <p:spPr bwMode="auto">
                <a:xfrm>
                  <a:off x="3428" y="2586"/>
                  <a:ext cx="1001" cy="461"/>
                </a:xfrm>
                <a:custGeom>
                  <a:avLst/>
                  <a:gdLst>
                    <a:gd name="T0" fmla="*/ 1194 w 421"/>
                    <a:gd name="T1" fmla="*/ 0 h 194"/>
                    <a:gd name="T2" fmla="*/ 0 w 421"/>
                    <a:gd name="T3" fmla="*/ 1095 h 194"/>
                    <a:gd name="T4" fmla="*/ 147 w 421"/>
                    <a:gd name="T5" fmla="*/ 1022 h 194"/>
                    <a:gd name="T6" fmla="*/ 152 w 421"/>
                    <a:gd name="T7" fmla="*/ 1022 h 194"/>
                    <a:gd name="T8" fmla="*/ 447 w 421"/>
                    <a:gd name="T9" fmla="*/ 451 h 194"/>
                    <a:gd name="T10" fmla="*/ 1194 w 421"/>
                    <a:gd name="T11" fmla="*/ 135 h 194"/>
                    <a:gd name="T12" fmla="*/ 1940 w 421"/>
                    <a:gd name="T13" fmla="*/ 451 h 194"/>
                    <a:gd name="T14" fmla="*/ 2233 w 421"/>
                    <a:gd name="T15" fmla="*/ 1022 h 194"/>
                    <a:gd name="T16" fmla="*/ 2233 w 421"/>
                    <a:gd name="T17" fmla="*/ 1022 h 194"/>
                    <a:gd name="T18" fmla="*/ 2380 w 421"/>
                    <a:gd name="T19" fmla="*/ 1095 h 194"/>
                    <a:gd name="T20" fmla="*/ 1194 w 421"/>
                    <a:gd name="T21" fmla="*/ 0 h 19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421" h="194">
                      <a:moveTo>
                        <a:pt x="211" y="0"/>
                      </a:moveTo>
                      <a:cubicBezTo>
                        <a:pt x="100" y="0"/>
                        <a:pt x="10" y="85"/>
                        <a:pt x="0" y="194"/>
                      </a:cubicBezTo>
                      <a:cubicBezTo>
                        <a:pt x="6" y="186"/>
                        <a:pt x="15" y="181"/>
                        <a:pt x="26" y="181"/>
                      </a:cubicBezTo>
                      <a:cubicBezTo>
                        <a:pt x="27" y="181"/>
                        <a:pt x="27" y="181"/>
                        <a:pt x="27" y="181"/>
                      </a:cubicBezTo>
                      <a:cubicBezTo>
                        <a:pt x="33" y="142"/>
                        <a:pt x="52" y="107"/>
                        <a:pt x="79" y="80"/>
                      </a:cubicBezTo>
                      <a:cubicBezTo>
                        <a:pt x="112" y="46"/>
                        <a:pt x="159" y="24"/>
                        <a:pt x="211" y="24"/>
                      </a:cubicBezTo>
                      <a:cubicBezTo>
                        <a:pt x="262" y="24"/>
                        <a:pt x="309" y="46"/>
                        <a:pt x="343" y="80"/>
                      </a:cubicBezTo>
                      <a:cubicBezTo>
                        <a:pt x="369" y="107"/>
                        <a:pt x="388" y="142"/>
                        <a:pt x="395" y="181"/>
                      </a:cubicBezTo>
                      <a:cubicBezTo>
                        <a:pt x="395" y="181"/>
                        <a:pt x="395" y="181"/>
                        <a:pt x="395" y="181"/>
                      </a:cubicBezTo>
                      <a:cubicBezTo>
                        <a:pt x="406" y="181"/>
                        <a:pt x="415" y="186"/>
                        <a:pt x="421" y="194"/>
                      </a:cubicBezTo>
                      <a:cubicBezTo>
                        <a:pt x="411" y="85"/>
                        <a:pt x="321" y="0"/>
                        <a:pt x="211" y="0"/>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42" name="Freeform 39"/>
                <p:cNvSpPr/>
                <p:nvPr/>
              </p:nvSpPr>
              <p:spPr bwMode="auto">
                <a:xfrm>
                  <a:off x="4068" y="3147"/>
                  <a:ext cx="80" cy="31"/>
                </a:xfrm>
                <a:custGeom>
                  <a:avLst/>
                  <a:gdLst>
                    <a:gd name="T0" fmla="*/ 188 w 34"/>
                    <a:gd name="T1" fmla="*/ 69 h 13"/>
                    <a:gd name="T2" fmla="*/ 184 w 34"/>
                    <a:gd name="T3" fmla="*/ 74 h 13"/>
                    <a:gd name="T4" fmla="*/ 5 w 34"/>
                    <a:gd name="T5" fmla="*/ 74 h 13"/>
                    <a:gd name="T6" fmla="*/ 0 w 34"/>
                    <a:gd name="T7" fmla="*/ 69 h 13"/>
                    <a:gd name="T8" fmla="*/ 0 w 34"/>
                    <a:gd name="T9" fmla="*/ 5 h 13"/>
                    <a:gd name="T10" fmla="*/ 5 w 34"/>
                    <a:gd name="T11" fmla="*/ 0 h 13"/>
                    <a:gd name="T12" fmla="*/ 184 w 34"/>
                    <a:gd name="T13" fmla="*/ 0 h 13"/>
                    <a:gd name="T14" fmla="*/ 188 w 34"/>
                    <a:gd name="T15" fmla="*/ 5 h 13"/>
                    <a:gd name="T16" fmla="*/ 188 w 34"/>
                    <a:gd name="T17" fmla="*/ 69 h 1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4" h="13">
                      <a:moveTo>
                        <a:pt x="34" y="12"/>
                      </a:moveTo>
                      <a:cubicBezTo>
                        <a:pt x="34" y="13"/>
                        <a:pt x="34" y="13"/>
                        <a:pt x="33" y="13"/>
                      </a:cubicBezTo>
                      <a:cubicBezTo>
                        <a:pt x="1" y="13"/>
                        <a:pt x="1" y="13"/>
                        <a:pt x="1" y="13"/>
                      </a:cubicBezTo>
                      <a:cubicBezTo>
                        <a:pt x="1" y="13"/>
                        <a:pt x="0" y="13"/>
                        <a:pt x="0" y="12"/>
                      </a:cubicBezTo>
                      <a:cubicBezTo>
                        <a:pt x="0" y="1"/>
                        <a:pt x="0" y="1"/>
                        <a:pt x="0" y="1"/>
                      </a:cubicBezTo>
                      <a:cubicBezTo>
                        <a:pt x="0" y="0"/>
                        <a:pt x="1" y="0"/>
                        <a:pt x="1" y="0"/>
                      </a:cubicBezTo>
                      <a:cubicBezTo>
                        <a:pt x="33" y="0"/>
                        <a:pt x="33" y="0"/>
                        <a:pt x="33" y="0"/>
                      </a:cubicBezTo>
                      <a:cubicBezTo>
                        <a:pt x="34" y="0"/>
                        <a:pt x="34" y="0"/>
                        <a:pt x="34" y="1"/>
                      </a:cubicBezTo>
                      <a:lnTo>
                        <a:pt x="34" y="12"/>
                      </a:lnTo>
                      <a:close/>
                    </a:path>
                  </a:pathLst>
                </a:custGeom>
                <a:solidFill>
                  <a:srgbClr val="ACD13A"/>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43" name="Freeform 40"/>
                <p:cNvSpPr/>
                <p:nvPr/>
              </p:nvSpPr>
              <p:spPr bwMode="auto">
                <a:xfrm>
                  <a:off x="4068" y="3104"/>
                  <a:ext cx="80" cy="31"/>
                </a:xfrm>
                <a:custGeom>
                  <a:avLst/>
                  <a:gdLst>
                    <a:gd name="T0" fmla="*/ 188 w 34"/>
                    <a:gd name="T1" fmla="*/ 74 h 13"/>
                    <a:gd name="T2" fmla="*/ 184 w 34"/>
                    <a:gd name="T3" fmla="*/ 74 h 13"/>
                    <a:gd name="T4" fmla="*/ 5 w 34"/>
                    <a:gd name="T5" fmla="*/ 74 h 13"/>
                    <a:gd name="T6" fmla="*/ 0 w 34"/>
                    <a:gd name="T7" fmla="*/ 74 h 13"/>
                    <a:gd name="T8" fmla="*/ 0 w 34"/>
                    <a:gd name="T9" fmla="*/ 5 h 13"/>
                    <a:gd name="T10" fmla="*/ 5 w 34"/>
                    <a:gd name="T11" fmla="*/ 0 h 13"/>
                    <a:gd name="T12" fmla="*/ 184 w 34"/>
                    <a:gd name="T13" fmla="*/ 0 h 13"/>
                    <a:gd name="T14" fmla="*/ 188 w 34"/>
                    <a:gd name="T15" fmla="*/ 5 h 13"/>
                    <a:gd name="T16" fmla="*/ 188 w 34"/>
                    <a:gd name="T17" fmla="*/ 74 h 1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4" h="13">
                      <a:moveTo>
                        <a:pt x="34" y="13"/>
                      </a:moveTo>
                      <a:cubicBezTo>
                        <a:pt x="34" y="13"/>
                        <a:pt x="34" y="13"/>
                        <a:pt x="33" y="13"/>
                      </a:cubicBezTo>
                      <a:cubicBezTo>
                        <a:pt x="1" y="13"/>
                        <a:pt x="1" y="13"/>
                        <a:pt x="1" y="13"/>
                      </a:cubicBezTo>
                      <a:cubicBezTo>
                        <a:pt x="1" y="13"/>
                        <a:pt x="0" y="13"/>
                        <a:pt x="0" y="13"/>
                      </a:cubicBezTo>
                      <a:cubicBezTo>
                        <a:pt x="0" y="1"/>
                        <a:pt x="0" y="1"/>
                        <a:pt x="0" y="1"/>
                      </a:cubicBezTo>
                      <a:cubicBezTo>
                        <a:pt x="0" y="1"/>
                        <a:pt x="1" y="0"/>
                        <a:pt x="1" y="0"/>
                      </a:cubicBezTo>
                      <a:cubicBezTo>
                        <a:pt x="33" y="0"/>
                        <a:pt x="33" y="0"/>
                        <a:pt x="33" y="0"/>
                      </a:cubicBezTo>
                      <a:cubicBezTo>
                        <a:pt x="34" y="0"/>
                        <a:pt x="34" y="1"/>
                        <a:pt x="34" y="1"/>
                      </a:cubicBezTo>
                      <a:lnTo>
                        <a:pt x="34" y="13"/>
                      </a:lnTo>
                      <a:close/>
                    </a:path>
                  </a:pathLst>
                </a:custGeom>
                <a:solidFill>
                  <a:srgbClr val="ACD13A"/>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44" name="Freeform 41"/>
                <p:cNvSpPr/>
                <p:nvPr/>
              </p:nvSpPr>
              <p:spPr bwMode="auto">
                <a:xfrm>
                  <a:off x="3949" y="3147"/>
                  <a:ext cx="81" cy="31"/>
                </a:xfrm>
                <a:custGeom>
                  <a:avLst/>
                  <a:gdLst>
                    <a:gd name="T0" fmla="*/ 193 w 34"/>
                    <a:gd name="T1" fmla="*/ 69 h 13"/>
                    <a:gd name="T2" fmla="*/ 188 w 34"/>
                    <a:gd name="T3" fmla="*/ 74 h 13"/>
                    <a:gd name="T4" fmla="*/ 5 w 34"/>
                    <a:gd name="T5" fmla="*/ 74 h 13"/>
                    <a:gd name="T6" fmla="*/ 0 w 34"/>
                    <a:gd name="T7" fmla="*/ 69 h 13"/>
                    <a:gd name="T8" fmla="*/ 0 w 34"/>
                    <a:gd name="T9" fmla="*/ 5 h 13"/>
                    <a:gd name="T10" fmla="*/ 5 w 34"/>
                    <a:gd name="T11" fmla="*/ 0 h 13"/>
                    <a:gd name="T12" fmla="*/ 188 w 34"/>
                    <a:gd name="T13" fmla="*/ 0 h 13"/>
                    <a:gd name="T14" fmla="*/ 193 w 34"/>
                    <a:gd name="T15" fmla="*/ 5 h 13"/>
                    <a:gd name="T16" fmla="*/ 193 w 34"/>
                    <a:gd name="T17" fmla="*/ 69 h 1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4" h="13">
                      <a:moveTo>
                        <a:pt x="34" y="12"/>
                      </a:moveTo>
                      <a:cubicBezTo>
                        <a:pt x="34" y="13"/>
                        <a:pt x="33" y="13"/>
                        <a:pt x="33" y="13"/>
                      </a:cubicBezTo>
                      <a:cubicBezTo>
                        <a:pt x="1" y="13"/>
                        <a:pt x="1" y="13"/>
                        <a:pt x="1" y="13"/>
                      </a:cubicBezTo>
                      <a:cubicBezTo>
                        <a:pt x="0" y="13"/>
                        <a:pt x="0" y="13"/>
                        <a:pt x="0" y="12"/>
                      </a:cubicBezTo>
                      <a:cubicBezTo>
                        <a:pt x="0" y="1"/>
                        <a:pt x="0" y="1"/>
                        <a:pt x="0" y="1"/>
                      </a:cubicBezTo>
                      <a:cubicBezTo>
                        <a:pt x="0" y="0"/>
                        <a:pt x="0" y="0"/>
                        <a:pt x="1" y="0"/>
                      </a:cubicBezTo>
                      <a:cubicBezTo>
                        <a:pt x="33" y="0"/>
                        <a:pt x="33" y="0"/>
                        <a:pt x="33" y="0"/>
                      </a:cubicBezTo>
                      <a:cubicBezTo>
                        <a:pt x="33" y="0"/>
                        <a:pt x="34" y="0"/>
                        <a:pt x="34" y="1"/>
                      </a:cubicBezTo>
                      <a:lnTo>
                        <a:pt x="34" y="12"/>
                      </a:lnTo>
                      <a:close/>
                    </a:path>
                  </a:pathLst>
                </a:custGeom>
                <a:solidFill>
                  <a:srgbClr val="ACD13A"/>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45" name="Freeform 42"/>
                <p:cNvSpPr/>
                <p:nvPr/>
              </p:nvSpPr>
              <p:spPr bwMode="auto">
                <a:xfrm>
                  <a:off x="3949" y="3104"/>
                  <a:ext cx="81" cy="31"/>
                </a:xfrm>
                <a:custGeom>
                  <a:avLst/>
                  <a:gdLst>
                    <a:gd name="T0" fmla="*/ 193 w 34"/>
                    <a:gd name="T1" fmla="*/ 74 h 13"/>
                    <a:gd name="T2" fmla="*/ 188 w 34"/>
                    <a:gd name="T3" fmla="*/ 74 h 13"/>
                    <a:gd name="T4" fmla="*/ 5 w 34"/>
                    <a:gd name="T5" fmla="*/ 74 h 13"/>
                    <a:gd name="T6" fmla="*/ 0 w 34"/>
                    <a:gd name="T7" fmla="*/ 74 h 13"/>
                    <a:gd name="T8" fmla="*/ 0 w 34"/>
                    <a:gd name="T9" fmla="*/ 5 h 13"/>
                    <a:gd name="T10" fmla="*/ 5 w 34"/>
                    <a:gd name="T11" fmla="*/ 0 h 13"/>
                    <a:gd name="T12" fmla="*/ 188 w 34"/>
                    <a:gd name="T13" fmla="*/ 0 h 13"/>
                    <a:gd name="T14" fmla="*/ 193 w 34"/>
                    <a:gd name="T15" fmla="*/ 5 h 13"/>
                    <a:gd name="T16" fmla="*/ 193 w 34"/>
                    <a:gd name="T17" fmla="*/ 74 h 1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4" h="13">
                      <a:moveTo>
                        <a:pt x="34" y="13"/>
                      </a:moveTo>
                      <a:cubicBezTo>
                        <a:pt x="34" y="13"/>
                        <a:pt x="33" y="13"/>
                        <a:pt x="33" y="13"/>
                      </a:cubicBezTo>
                      <a:cubicBezTo>
                        <a:pt x="1" y="13"/>
                        <a:pt x="1" y="13"/>
                        <a:pt x="1" y="13"/>
                      </a:cubicBezTo>
                      <a:cubicBezTo>
                        <a:pt x="0" y="13"/>
                        <a:pt x="0" y="13"/>
                        <a:pt x="0" y="13"/>
                      </a:cubicBezTo>
                      <a:cubicBezTo>
                        <a:pt x="0" y="1"/>
                        <a:pt x="0" y="1"/>
                        <a:pt x="0" y="1"/>
                      </a:cubicBezTo>
                      <a:cubicBezTo>
                        <a:pt x="0" y="1"/>
                        <a:pt x="0" y="0"/>
                        <a:pt x="1" y="0"/>
                      </a:cubicBezTo>
                      <a:cubicBezTo>
                        <a:pt x="33" y="0"/>
                        <a:pt x="33" y="0"/>
                        <a:pt x="33" y="0"/>
                      </a:cubicBezTo>
                      <a:cubicBezTo>
                        <a:pt x="33" y="0"/>
                        <a:pt x="34" y="1"/>
                        <a:pt x="34" y="1"/>
                      </a:cubicBezTo>
                      <a:lnTo>
                        <a:pt x="34" y="13"/>
                      </a:lnTo>
                      <a:close/>
                    </a:path>
                  </a:pathLst>
                </a:custGeom>
                <a:solidFill>
                  <a:srgbClr val="ACD13A"/>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46" name="Freeform 43"/>
                <p:cNvSpPr/>
                <p:nvPr/>
              </p:nvSpPr>
              <p:spPr bwMode="auto">
                <a:xfrm>
                  <a:off x="3949" y="3064"/>
                  <a:ext cx="81" cy="31"/>
                </a:xfrm>
                <a:custGeom>
                  <a:avLst/>
                  <a:gdLst>
                    <a:gd name="T0" fmla="*/ 193 w 34"/>
                    <a:gd name="T1" fmla="*/ 69 h 13"/>
                    <a:gd name="T2" fmla="*/ 188 w 34"/>
                    <a:gd name="T3" fmla="*/ 74 h 13"/>
                    <a:gd name="T4" fmla="*/ 5 w 34"/>
                    <a:gd name="T5" fmla="*/ 74 h 13"/>
                    <a:gd name="T6" fmla="*/ 0 w 34"/>
                    <a:gd name="T7" fmla="*/ 69 h 13"/>
                    <a:gd name="T8" fmla="*/ 0 w 34"/>
                    <a:gd name="T9" fmla="*/ 0 h 13"/>
                    <a:gd name="T10" fmla="*/ 5 w 34"/>
                    <a:gd name="T11" fmla="*/ 0 h 13"/>
                    <a:gd name="T12" fmla="*/ 188 w 34"/>
                    <a:gd name="T13" fmla="*/ 0 h 13"/>
                    <a:gd name="T14" fmla="*/ 193 w 34"/>
                    <a:gd name="T15" fmla="*/ 0 h 13"/>
                    <a:gd name="T16" fmla="*/ 193 w 34"/>
                    <a:gd name="T17" fmla="*/ 69 h 1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4" h="13">
                      <a:moveTo>
                        <a:pt x="34" y="12"/>
                      </a:moveTo>
                      <a:cubicBezTo>
                        <a:pt x="34" y="12"/>
                        <a:pt x="33" y="13"/>
                        <a:pt x="33" y="13"/>
                      </a:cubicBezTo>
                      <a:cubicBezTo>
                        <a:pt x="1" y="13"/>
                        <a:pt x="1" y="13"/>
                        <a:pt x="1" y="13"/>
                      </a:cubicBezTo>
                      <a:cubicBezTo>
                        <a:pt x="0" y="13"/>
                        <a:pt x="0" y="12"/>
                        <a:pt x="0" y="12"/>
                      </a:cubicBezTo>
                      <a:cubicBezTo>
                        <a:pt x="0" y="0"/>
                        <a:pt x="0" y="0"/>
                        <a:pt x="0" y="0"/>
                      </a:cubicBezTo>
                      <a:cubicBezTo>
                        <a:pt x="0" y="0"/>
                        <a:pt x="0" y="0"/>
                        <a:pt x="1" y="0"/>
                      </a:cubicBezTo>
                      <a:cubicBezTo>
                        <a:pt x="33" y="0"/>
                        <a:pt x="33" y="0"/>
                        <a:pt x="33" y="0"/>
                      </a:cubicBezTo>
                      <a:cubicBezTo>
                        <a:pt x="33" y="0"/>
                        <a:pt x="34" y="0"/>
                        <a:pt x="34" y="0"/>
                      </a:cubicBezTo>
                      <a:lnTo>
                        <a:pt x="34" y="12"/>
                      </a:lnTo>
                      <a:close/>
                    </a:path>
                  </a:pathLst>
                </a:custGeom>
                <a:solidFill>
                  <a:srgbClr val="ACD13A"/>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47" name="Freeform 44"/>
                <p:cNvSpPr/>
                <p:nvPr/>
              </p:nvSpPr>
              <p:spPr bwMode="auto">
                <a:xfrm>
                  <a:off x="3949" y="3021"/>
                  <a:ext cx="81" cy="31"/>
                </a:xfrm>
                <a:custGeom>
                  <a:avLst/>
                  <a:gdLst>
                    <a:gd name="T0" fmla="*/ 193 w 34"/>
                    <a:gd name="T1" fmla="*/ 69 h 13"/>
                    <a:gd name="T2" fmla="*/ 188 w 34"/>
                    <a:gd name="T3" fmla="*/ 74 h 13"/>
                    <a:gd name="T4" fmla="*/ 5 w 34"/>
                    <a:gd name="T5" fmla="*/ 74 h 13"/>
                    <a:gd name="T6" fmla="*/ 0 w 34"/>
                    <a:gd name="T7" fmla="*/ 69 h 13"/>
                    <a:gd name="T8" fmla="*/ 0 w 34"/>
                    <a:gd name="T9" fmla="*/ 5 h 13"/>
                    <a:gd name="T10" fmla="*/ 5 w 34"/>
                    <a:gd name="T11" fmla="*/ 0 h 13"/>
                    <a:gd name="T12" fmla="*/ 188 w 34"/>
                    <a:gd name="T13" fmla="*/ 0 h 13"/>
                    <a:gd name="T14" fmla="*/ 193 w 34"/>
                    <a:gd name="T15" fmla="*/ 5 h 13"/>
                    <a:gd name="T16" fmla="*/ 193 w 34"/>
                    <a:gd name="T17" fmla="*/ 69 h 1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4" h="13">
                      <a:moveTo>
                        <a:pt x="34" y="12"/>
                      </a:moveTo>
                      <a:cubicBezTo>
                        <a:pt x="34" y="12"/>
                        <a:pt x="33" y="13"/>
                        <a:pt x="33" y="13"/>
                      </a:cubicBezTo>
                      <a:cubicBezTo>
                        <a:pt x="1" y="13"/>
                        <a:pt x="1" y="13"/>
                        <a:pt x="1" y="13"/>
                      </a:cubicBezTo>
                      <a:cubicBezTo>
                        <a:pt x="0" y="13"/>
                        <a:pt x="0" y="12"/>
                        <a:pt x="0" y="12"/>
                      </a:cubicBezTo>
                      <a:cubicBezTo>
                        <a:pt x="0" y="1"/>
                        <a:pt x="0" y="1"/>
                        <a:pt x="0" y="1"/>
                      </a:cubicBezTo>
                      <a:cubicBezTo>
                        <a:pt x="0" y="0"/>
                        <a:pt x="0" y="0"/>
                        <a:pt x="1" y="0"/>
                      </a:cubicBezTo>
                      <a:cubicBezTo>
                        <a:pt x="33" y="0"/>
                        <a:pt x="33" y="0"/>
                        <a:pt x="33" y="0"/>
                      </a:cubicBezTo>
                      <a:cubicBezTo>
                        <a:pt x="33" y="0"/>
                        <a:pt x="34" y="0"/>
                        <a:pt x="34" y="1"/>
                      </a:cubicBezTo>
                      <a:lnTo>
                        <a:pt x="34" y="12"/>
                      </a:lnTo>
                      <a:close/>
                    </a:path>
                  </a:pathLst>
                </a:custGeom>
                <a:solidFill>
                  <a:srgbClr val="ACD13A"/>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48" name="Freeform 45"/>
                <p:cNvSpPr/>
                <p:nvPr/>
              </p:nvSpPr>
              <p:spPr bwMode="auto">
                <a:xfrm>
                  <a:off x="3709" y="3147"/>
                  <a:ext cx="81" cy="31"/>
                </a:xfrm>
                <a:custGeom>
                  <a:avLst/>
                  <a:gdLst>
                    <a:gd name="T0" fmla="*/ 193 w 34"/>
                    <a:gd name="T1" fmla="*/ 69 h 13"/>
                    <a:gd name="T2" fmla="*/ 188 w 34"/>
                    <a:gd name="T3" fmla="*/ 74 h 13"/>
                    <a:gd name="T4" fmla="*/ 5 w 34"/>
                    <a:gd name="T5" fmla="*/ 74 h 13"/>
                    <a:gd name="T6" fmla="*/ 0 w 34"/>
                    <a:gd name="T7" fmla="*/ 69 h 13"/>
                    <a:gd name="T8" fmla="*/ 0 w 34"/>
                    <a:gd name="T9" fmla="*/ 5 h 13"/>
                    <a:gd name="T10" fmla="*/ 5 w 34"/>
                    <a:gd name="T11" fmla="*/ 0 h 13"/>
                    <a:gd name="T12" fmla="*/ 188 w 34"/>
                    <a:gd name="T13" fmla="*/ 0 h 13"/>
                    <a:gd name="T14" fmla="*/ 193 w 34"/>
                    <a:gd name="T15" fmla="*/ 5 h 13"/>
                    <a:gd name="T16" fmla="*/ 193 w 34"/>
                    <a:gd name="T17" fmla="*/ 69 h 1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4" h="13">
                      <a:moveTo>
                        <a:pt x="34" y="12"/>
                      </a:moveTo>
                      <a:cubicBezTo>
                        <a:pt x="34" y="13"/>
                        <a:pt x="34" y="13"/>
                        <a:pt x="33" y="13"/>
                      </a:cubicBezTo>
                      <a:cubicBezTo>
                        <a:pt x="1" y="13"/>
                        <a:pt x="1" y="13"/>
                        <a:pt x="1" y="13"/>
                      </a:cubicBezTo>
                      <a:cubicBezTo>
                        <a:pt x="1" y="13"/>
                        <a:pt x="0" y="13"/>
                        <a:pt x="0" y="12"/>
                      </a:cubicBezTo>
                      <a:cubicBezTo>
                        <a:pt x="0" y="1"/>
                        <a:pt x="0" y="1"/>
                        <a:pt x="0" y="1"/>
                      </a:cubicBezTo>
                      <a:cubicBezTo>
                        <a:pt x="0" y="0"/>
                        <a:pt x="1" y="0"/>
                        <a:pt x="1" y="0"/>
                      </a:cubicBezTo>
                      <a:cubicBezTo>
                        <a:pt x="33" y="0"/>
                        <a:pt x="33" y="0"/>
                        <a:pt x="33" y="0"/>
                      </a:cubicBezTo>
                      <a:cubicBezTo>
                        <a:pt x="34" y="0"/>
                        <a:pt x="34" y="0"/>
                        <a:pt x="34" y="1"/>
                      </a:cubicBezTo>
                      <a:lnTo>
                        <a:pt x="34" y="12"/>
                      </a:lnTo>
                      <a:close/>
                    </a:path>
                  </a:pathLst>
                </a:custGeom>
                <a:solidFill>
                  <a:srgbClr val="ACD13A"/>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49" name="Freeform 46"/>
                <p:cNvSpPr/>
                <p:nvPr/>
              </p:nvSpPr>
              <p:spPr bwMode="auto">
                <a:xfrm>
                  <a:off x="3709" y="3104"/>
                  <a:ext cx="81" cy="31"/>
                </a:xfrm>
                <a:custGeom>
                  <a:avLst/>
                  <a:gdLst>
                    <a:gd name="T0" fmla="*/ 193 w 34"/>
                    <a:gd name="T1" fmla="*/ 74 h 13"/>
                    <a:gd name="T2" fmla="*/ 188 w 34"/>
                    <a:gd name="T3" fmla="*/ 74 h 13"/>
                    <a:gd name="T4" fmla="*/ 5 w 34"/>
                    <a:gd name="T5" fmla="*/ 74 h 13"/>
                    <a:gd name="T6" fmla="*/ 0 w 34"/>
                    <a:gd name="T7" fmla="*/ 74 h 13"/>
                    <a:gd name="T8" fmla="*/ 0 w 34"/>
                    <a:gd name="T9" fmla="*/ 5 h 13"/>
                    <a:gd name="T10" fmla="*/ 5 w 34"/>
                    <a:gd name="T11" fmla="*/ 0 h 13"/>
                    <a:gd name="T12" fmla="*/ 188 w 34"/>
                    <a:gd name="T13" fmla="*/ 0 h 13"/>
                    <a:gd name="T14" fmla="*/ 193 w 34"/>
                    <a:gd name="T15" fmla="*/ 5 h 13"/>
                    <a:gd name="T16" fmla="*/ 193 w 34"/>
                    <a:gd name="T17" fmla="*/ 74 h 1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4" h="13">
                      <a:moveTo>
                        <a:pt x="34" y="13"/>
                      </a:moveTo>
                      <a:cubicBezTo>
                        <a:pt x="34" y="13"/>
                        <a:pt x="34" y="13"/>
                        <a:pt x="33" y="13"/>
                      </a:cubicBezTo>
                      <a:cubicBezTo>
                        <a:pt x="1" y="13"/>
                        <a:pt x="1" y="13"/>
                        <a:pt x="1" y="13"/>
                      </a:cubicBezTo>
                      <a:cubicBezTo>
                        <a:pt x="1" y="13"/>
                        <a:pt x="0" y="13"/>
                        <a:pt x="0" y="13"/>
                      </a:cubicBezTo>
                      <a:cubicBezTo>
                        <a:pt x="0" y="1"/>
                        <a:pt x="0" y="1"/>
                        <a:pt x="0" y="1"/>
                      </a:cubicBezTo>
                      <a:cubicBezTo>
                        <a:pt x="0" y="1"/>
                        <a:pt x="1" y="0"/>
                        <a:pt x="1" y="0"/>
                      </a:cubicBezTo>
                      <a:cubicBezTo>
                        <a:pt x="33" y="0"/>
                        <a:pt x="33" y="0"/>
                        <a:pt x="33" y="0"/>
                      </a:cubicBezTo>
                      <a:cubicBezTo>
                        <a:pt x="34" y="0"/>
                        <a:pt x="34" y="1"/>
                        <a:pt x="34" y="1"/>
                      </a:cubicBezTo>
                      <a:lnTo>
                        <a:pt x="34" y="13"/>
                      </a:lnTo>
                      <a:close/>
                    </a:path>
                  </a:pathLst>
                </a:custGeom>
                <a:solidFill>
                  <a:srgbClr val="ACD13A"/>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50" name="Freeform 47"/>
                <p:cNvSpPr/>
                <p:nvPr/>
              </p:nvSpPr>
              <p:spPr bwMode="auto">
                <a:xfrm>
                  <a:off x="3709" y="3064"/>
                  <a:ext cx="81" cy="31"/>
                </a:xfrm>
                <a:custGeom>
                  <a:avLst/>
                  <a:gdLst>
                    <a:gd name="T0" fmla="*/ 193 w 34"/>
                    <a:gd name="T1" fmla="*/ 69 h 13"/>
                    <a:gd name="T2" fmla="*/ 188 w 34"/>
                    <a:gd name="T3" fmla="*/ 74 h 13"/>
                    <a:gd name="T4" fmla="*/ 5 w 34"/>
                    <a:gd name="T5" fmla="*/ 74 h 13"/>
                    <a:gd name="T6" fmla="*/ 0 w 34"/>
                    <a:gd name="T7" fmla="*/ 69 h 13"/>
                    <a:gd name="T8" fmla="*/ 0 w 34"/>
                    <a:gd name="T9" fmla="*/ 0 h 13"/>
                    <a:gd name="T10" fmla="*/ 5 w 34"/>
                    <a:gd name="T11" fmla="*/ 0 h 13"/>
                    <a:gd name="T12" fmla="*/ 188 w 34"/>
                    <a:gd name="T13" fmla="*/ 0 h 13"/>
                    <a:gd name="T14" fmla="*/ 193 w 34"/>
                    <a:gd name="T15" fmla="*/ 0 h 13"/>
                    <a:gd name="T16" fmla="*/ 193 w 34"/>
                    <a:gd name="T17" fmla="*/ 69 h 1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4" h="13">
                      <a:moveTo>
                        <a:pt x="34" y="12"/>
                      </a:moveTo>
                      <a:cubicBezTo>
                        <a:pt x="34" y="12"/>
                        <a:pt x="34" y="13"/>
                        <a:pt x="33" y="13"/>
                      </a:cubicBezTo>
                      <a:cubicBezTo>
                        <a:pt x="1" y="13"/>
                        <a:pt x="1" y="13"/>
                        <a:pt x="1" y="13"/>
                      </a:cubicBezTo>
                      <a:cubicBezTo>
                        <a:pt x="1" y="13"/>
                        <a:pt x="0" y="12"/>
                        <a:pt x="0" y="12"/>
                      </a:cubicBezTo>
                      <a:cubicBezTo>
                        <a:pt x="0" y="0"/>
                        <a:pt x="0" y="0"/>
                        <a:pt x="0" y="0"/>
                      </a:cubicBezTo>
                      <a:cubicBezTo>
                        <a:pt x="0" y="0"/>
                        <a:pt x="1" y="0"/>
                        <a:pt x="1" y="0"/>
                      </a:cubicBezTo>
                      <a:cubicBezTo>
                        <a:pt x="33" y="0"/>
                        <a:pt x="33" y="0"/>
                        <a:pt x="33" y="0"/>
                      </a:cubicBezTo>
                      <a:cubicBezTo>
                        <a:pt x="34" y="0"/>
                        <a:pt x="34" y="0"/>
                        <a:pt x="34" y="0"/>
                      </a:cubicBezTo>
                      <a:lnTo>
                        <a:pt x="34" y="12"/>
                      </a:lnTo>
                      <a:close/>
                    </a:path>
                  </a:pathLst>
                </a:custGeom>
                <a:solidFill>
                  <a:srgbClr val="ACD13A"/>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51" name="Freeform 48"/>
                <p:cNvSpPr/>
                <p:nvPr/>
              </p:nvSpPr>
              <p:spPr bwMode="auto">
                <a:xfrm>
                  <a:off x="3830" y="3147"/>
                  <a:ext cx="78" cy="31"/>
                </a:xfrm>
                <a:custGeom>
                  <a:avLst/>
                  <a:gdLst>
                    <a:gd name="T0" fmla="*/ 184 w 33"/>
                    <a:gd name="T1" fmla="*/ 69 h 13"/>
                    <a:gd name="T2" fmla="*/ 180 w 33"/>
                    <a:gd name="T3" fmla="*/ 74 h 13"/>
                    <a:gd name="T4" fmla="*/ 0 w 33"/>
                    <a:gd name="T5" fmla="*/ 74 h 13"/>
                    <a:gd name="T6" fmla="*/ 0 w 33"/>
                    <a:gd name="T7" fmla="*/ 69 h 13"/>
                    <a:gd name="T8" fmla="*/ 0 w 33"/>
                    <a:gd name="T9" fmla="*/ 5 h 13"/>
                    <a:gd name="T10" fmla="*/ 0 w 33"/>
                    <a:gd name="T11" fmla="*/ 0 h 13"/>
                    <a:gd name="T12" fmla="*/ 180 w 33"/>
                    <a:gd name="T13" fmla="*/ 0 h 13"/>
                    <a:gd name="T14" fmla="*/ 184 w 33"/>
                    <a:gd name="T15" fmla="*/ 5 h 13"/>
                    <a:gd name="T16" fmla="*/ 184 w 33"/>
                    <a:gd name="T17" fmla="*/ 69 h 1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3" h="13">
                      <a:moveTo>
                        <a:pt x="33" y="12"/>
                      </a:moveTo>
                      <a:cubicBezTo>
                        <a:pt x="33" y="13"/>
                        <a:pt x="33" y="13"/>
                        <a:pt x="32" y="13"/>
                      </a:cubicBezTo>
                      <a:cubicBezTo>
                        <a:pt x="0" y="13"/>
                        <a:pt x="0" y="13"/>
                        <a:pt x="0" y="13"/>
                      </a:cubicBezTo>
                      <a:cubicBezTo>
                        <a:pt x="0" y="13"/>
                        <a:pt x="0" y="13"/>
                        <a:pt x="0" y="12"/>
                      </a:cubicBezTo>
                      <a:cubicBezTo>
                        <a:pt x="0" y="1"/>
                        <a:pt x="0" y="1"/>
                        <a:pt x="0" y="1"/>
                      </a:cubicBezTo>
                      <a:cubicBezTo>
                        <a:pt x="0" y="0"/>
                        <a:pt x="0" y="0"/>
                        <a:pt x="0" y="0"/>
                      </a:cubicBezTo>
                      <a:cubicBezTo>
                        <a:pt x="32" y="0"/>
                        <a:pt x="32" y="0"/>
                        <a:pt x="32" y="0"/>
                      </a:cubicBezTo>
                      <a:cubicBezTo>
                        <a:pt x="33" y="0"/>
                        <a:pt x="33" y="0"/>
                        <a:pt x="33" y="1"/>
                      </a:cubicBezTo>
                      <a:lnTo>
                        <a:pt x="33" y="12"/>
                      </a:lnTo>
                      <a:close/>
                    </a:path>
                  </a:pathLst>
                </a:custGeom>
                <a:solidFill>
                  <a:srgbClr val="ACD13A"/>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52" name="Freeform 49"/>
                <p:cNvSpPr/>
                <p:nvPr/>
              </p:nvSpPr>
              <p:spPr bwMode="auto">
                <a:xfrm>
                  <a:off x="3830" y="3104"/>
                  <a:ext cx="78" cy="31"/>
                </a:xfrm>
                <a:custGeom>
                  <a:avLst/>
                  <a:gdLst>
                    <a:gd name="T0" fmla="*/ 184 w 33"/>
                    <a:gd name="T1" fmla="*/ 74 h 13"/>
                    <a:gd name="T2" fmla="*/ 180 w 33"/>
                    <a:gd name="T3" fmla="*/ 74 h 13"/>
                    <a:gd name="T4" fmla="*/ 0 w 33"/>
                    <a:gd name="T5" fmla="*/ 74 h 13"/>
                    <a:gd name="T6" fmla="*/ 0 w 33"/>
                    <a:gd name="T7" fmla="*/ 74 h 13"/>
                    <a:gd name="T8" fmla="*/ 0 w 33"/>
                    <a:gd name="T9" fmla="*/ 5 h 13"/>
                    <a:gd name="T10" fmla="*/ 0 w 33"/>
                    <a:gd name="T11" fmla="*/ 0 h 13"/>
                    <a:gd name="T12" fmla="*/ 180 w 33"/>
                    <a:gd name="T13" fmla="*/ 0 h 13"/>
                    <a:gd name="T14" fmla="*/ 184 w 33"/>
                    <a:gd name="T15" fmla="*/ 5 h 13"/>
                    <a:gd name="T16" fmla="*/ 184 w 33"/>
                    <a:gd name="T17" fmla="*/ 74 h 1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3" h="13">
                      <a:moveTo>
                        <a:pt x="33" y="13"/>
                      </a:moveTo>
                      <a:cubicBezTo>
                        <a:pt x="33" y="13"/>
                        <a:pt x="33" y="13"/>
                        <a:pt x="32" y="13"/>
                      </a:cubicBezTo>
                      <a:cubicBezTo>
                        <a:pt x="0" y="13"/>
                        <a:pt x="0" y="13"/>
                        <a:pt x="0" y="13"/>
                      </a:cubicBezTo>
                      <a:cubicBezTo>
                        <a:pt x="0" y="13"/>
                        <a:pt x="0" y="13"/>
                        <a:pt x="0" y="13"/>
                      </a:cubicBezTo>
                      <a:cubicBezTo>
                        <a:pt x="0" y="1"/>
                        <a:pt x="0" y="1"/>
                        <a:pt x="0" y="1"/>
                      </a:cubicBezTo>
                      <a:cubicBezTo>
                        <a:pt x="0" y="1"/>
                        <a:pt x="0" y="0"/>
                        <a:pt x="0" y="0"/>
                      </a:cubicBezTo>
                      <a:cubicBezTo>
                        <a:pt x="32" y="0"/>
                        <a:pt x="32" y="0"/>
                        <a:pt x="32" y="0"/>
                      </a:cubicBezTo>
                      <a:cubicBezTo>
                        <a:pt x="33" y="0"/>
                        <a:pt x="33" y="1"/>
                        <a:pt x="33" y="1"/>
                      </a:cubicBezTo>
                      <a:lnTo>
                        <a:pt x="33" y="13"/>
                      </a:lnTo>
                      <a:close/>
                    </a:path>
                  </a:pathLst>
                </a:custGeom>
                <a:solidFill>
                  <a:srgbClr val="ACD13A"/>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53" name="Freeform 50"/>
                <p:cNvSpPr/>
                <p:nvPr/>
              </p:nvSpPr>
              <p:spPr bwMode="auto">
                <a:xfrm>
                  <a:off x="3830" y="3064"/>
                  <a:ext cx="78" cy="31"/>
                </a:xfrm>
                <a:custGeom>
                  <a:avLst/>
                  <a:gdLst>
                    <a:gd name="T0" fmla="*/ 184 w 33"/>
                    <a:gd name="T1" fmla="*/ 69 h 13"/>
                    <a:gd name="T2" fmla="*/ 180 w 33"/>
                    <a:gd name="T3" fmla="*/ 74 h 13"/>
                    <a:gd name="T4" fmla="*/ 0 w 33"/>
                    <a:gd name="T5" fmla="*/ 74 h 13"/>
                    <a:gd name="T6" fmla="*/ 0 w 33"/>
                    <a:gd name="T7" fmla="*/ 69 h 13"/>
                    <a:gd name="T8" fmla="*/ 0 w 33"/>
                    <a:gd name="T9" fmla="*/ 0 h 13"/>
                    <a:gd name="T10" fmla="*/ 0 w 33"/>
                    <a:gd name="T11" fmla="*/ 0 h 13"/>
                    <a:gd name="T12" fmla="*/ 180 w 33"/>
                    <a:gd name="T13" fmla="*/ 0 h 13"/>
                    <a:gd name="T14" fmla="*/ 184 w 33"/>
                    <a:gd name="T15" fmla="*/ 0 h 13"/>
                    <a:gd name="T16" fmla="*/ 184 w 33"/>
                    <a:gd name="T17" fmla="*/ 69 h 1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3" h="13">
                      <a:moveTo>
                        <a:pt x="33" y="12"/>
                      </a:moveTo>
                      <a:cubicBezTo>
                        <a:pt x="33" y="12"/>
                        <a:pt x="33" y="13"/>
                        <a:pt x="32" y="13"/>
                      </a:cubicBezTo>
                      <a:cubicBezTo>
                        <a:pt x="0" y="13"/>
                        <a:pt x="0" y="13"/>
                        <a:pt x="0" y="13"/>
                      </a:cubicBezTo>
                      <a:cubicBezTo>
                        <a:pt x="0" y="13"/>
                        <a:pt x="0" y="12"/>
                        <a:pt x="0" y="12"/>
                      </a:cubicBezTo>
                      <a:cubicBezTo>
                        <a:pt x="0" y="0"/>
                        <a:pt x="0" y="0"/>
                        <a:pt x="0" y="0"/>
                      </a:cubicBezTo>
                      <a:cubicBezTo>
                        <a:pt x="0" y="0"/>
                        <a:pt x="0" y="0"/>
                        <a:pt x="0" y="0"/>
                      </a:cubicBezTo>
                      <a:cubicBezTo>
                        <a:pt x="32" y="0"/>
                        <a:pt x="32" y="0"/>
                        <a:pt x="32" y="0"/>
                      </a:cubicBezTo>
                      <a:cubicBezTo>
                        <a:pt x="33" y="0"/>
                        <a:pt x="33" y="0"/>
                        <a:pt x="33" y="0"/>
                      </a:cubicBezTo>
                      <a:lnTo>
                        <a:pt x="33" y="12"/>
                      </a:lnTo>
                      <a:close/>
                    </a:path>
                  </a:pathLst>
                </a:custGeom>
                <a:solidFill>
                  <a:srgbClr val="ACD13A"/>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54" name="Freeform 51"/>
                <p:cNvSpPr/>
                <p:nvPr/>
              </p:nvSpPr>
              <p:spPr bwMode="auto">
                <a:xfrm>
                  <a:off x="3830" y="3021"/>
                  <a:ext cx="78" cy="31"/>
                </a:xfrm>
                <a:custGeom>
                  <a:avLst/>
                  <a:gdLst>
                    <a:gd name="T0" fmla="*/ 184 w 33"/>
                    <a:gd name="T1" fmla="*/ 69 h 13"/>
                    <a:gd name="T2" fmla="*/ 180 w 33"/>
                    <a:gd name="T3" fmla="*/ 74 h 13"/>
                    <a:gd name="T4" fmla="*/ 0 w 33"/>
                    <a:gd name="T5" fmla="*/ 74 h 13"/>
                    <a:gd name="T6" fmla="*/ 0 w 33"/>
                    <a:gd name="T7" fmla="*/ 69 h 13"/>
                    <a:gd name="T8" fmla="*/ 0 w 33"/>
                    <a:gd name="T9" fmla="*/ 5 h 13"/>
                    <a:gd name="T10" fmla="*/ 0 w 33"/>
                    <a:gd name="T11" fmla="*/ 0 h 13"/>
                    <a:gd name="T12" fmla="*/ 180 w 33"/>
                    <a:gd name="T13" fmla="*/ 0 h 13"/>
                    <a:gd name="T14" fmla="*/ 184 w 33"/>
                    <a:gd name="T15" fmla="*/ 5 h 13"/>
                    <a:gd name="T16" fmla="*/ 184 w 33"/>
                    <a:gd name="T17" fmla="*/ 69 h 1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3" h="13">
                      <a:moveTo>
                        <a:pt x="33" y="12"/>
                      </a:moveTo>
                      <a:cubicBezTo>
                        <a:pt x="33" y="12"/>
                        <a:pt x="33" y="13"/>
                        <a:pt x="32" y="13"/>
                      </a:cubicBezTo>
                      <a:cubicBezTo>
                        <a:pt x="0" y="13"/>
                        <a:pt x="0" y="13"/>
                        <a:pt x="0" y="13"/>
                      </a:cubicBezTo>
                      <a:cubicBezTo>
                        <a:pt x="0" y="13"/>
                        <a:pt x="0" y="12"/>
                        <a:pt x="0" y="12"/>
                      </a:cubicBezTo>
                      <a:cubicBezTo>
                        <a:pt x="0" y="1"/>
                        <a:pt x="0" y="1"/>
                        <a:pt x="0" y="1"/>
                      </a:cubicBezTo>
                      <a:cubicBezTo>
                        <a:pt x="0" y="0"/>
                        <a:pt x="0" y="0"/>
                        <a:pt x="0" y="0"/>
                      </a:cubicBezTo>
                      <a:cubicBezTo>
                        <a:pt x="32" y="0"/>
                        <a:pt x="32" y="0"/>
                        <a:pt x="32" y="0"/>
                      </a:cubicBezTo>
                      <a:cubicBezTo>
                        <a:pt x="33" y="0"/>
                        <a:pt x="33" y="0"/>
                        <a:pt x="33" y="1"/>
                      </a:cubicBezTo>
                      <a:lnTo>
                        <a:pt x="33" y="12"/>
                      </a:lnTo>
                      <a:close/>
                    </a:path>
                  </a:pathLst>
                </a:custGeom>
                <a:solidFill>
                  <a:srgbClr val="ACD13A"/>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55" name="Freeform 52"/>
                <p:cNvSpPr/>
                <p:nvPr/>
              </p:nvSpPr>
              <p:spPr bwMode="auto">
                <a:xfrm>
                  <a:off x="3830" y="2978"/>
                  <a:ext cx="78" cy="31"/>
                </a:xfrm>
                <a:custGeom>
                  <a:avLst/>
                  <a:gdLst>
                    <a:gd name="T0" fmla="*/ 184 w 33"/>
                    <a:gd name="T1" fmla="*/ 69 h 13"/>
                    <a:gd name="T2" fmla="*/ 180 w 33"/>
                    <a:gd name="T3" fmla="*/ 74 h 13"/>
                    <a:gd name="T4" fmla="*/ 0 w 33"/>
                    <a:gd name="T5" fmla="*/ 74 h 13"/>
                    <a:gd name="T6" fmla="*/ 0 w 33"/>
                    <a:gd name="T7" fmla="*/ 69 h 13"/>
                    <a:gd name="T8" fmla="*/ 0 w 33"/>
                    <a:gd name="T9" fmla="*/ 5 h 13"/>
                    <a:gd name="T10" fmla="*/ 0 w 33"/>
                    <a:gd name="T11" fmla="*/ 0 h 13"/>
                    <a:gd name="T12" fmla="*/ 180 w 33"/>
                    <a:gd name="T13" fmla="*/ 0 h 13"/>
                    <a:gd name="T14" fmla="*/ 184 w 33"/>
                    <a:gd name="T15" fmla="*/ 5 h 13"/>
                    <a:gd name="T16" fmla="*/ 184 w 33"/>
                    <a:gd name="T17" fmla="*/ 69 h 1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3" h="13">
                      <a:moveTo>
                        <a:pt x="33" y="12"/>
                      </a:moveTo>
                      <a:cubicBezTo>
                        <a:pt x="33" y="13"/>
                        <a:pt x="33" y="13"/>
                        <a:pt x="32" y="13"/>
                      </a:cubicBezTo>
                      <a:cubicBezTo>
                        <a:pt x="0" y="13"/>
                        <a:pt x="0" y="13"/>
                        <a:pt x="0" y="13"/>
                      </a:cubicBezTo>
                      <a:cubicBezTo>
                        <a:pt x="0" y="13"/>
                        <a:pt x="0" y="13"/>
                        <a:pt x="0" y="12"/>
                      </a:cubicBezTo>
                      <a:cubicBezTo>
                        <a:pt x="0" y="1"/>
                        <a:pt x="0" y="1"/>
                        <a:pt x="0" y="1"/>
                      </a:cubicBezTo>
                      <a:cubicBezTo>
                        <a:pt x="0" y="0"/>
                        <a:pt x="0" y="0"/>
                        <a:pt x="0" y="0"/>
                      </a:cubicBezTo>
                      <a:cubicBezTo>
                        <a:pt x="32" y="0"/>
                        <a:pt x="32" y="0"/>
                        <a:pt x="32" y="0"/>
                      </a:cubicBezTo>
                      <a:cubicBezTo>
                        <a:pt x="33" y="0"/>
                        <a:pt x="33" y="0"/>
                        <a:pt x="33" y="1"/>
                      </a:cubicBezTo>
                      <a:lnTo>
                        <a:pt x="33" y="12"/>
                      </a:lnTo>
                      <a:close/>
                    </a:path>
                  </a:pathLst>
                </a:custGeom>
                <a:solidFill>
                  <a:srgbClr val="ACD13A"/>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56" name="Freeform 53"/>
                <p:cNvSpPr/>
                <p:nvPr/>
              </p:nvSpPr>
              <p:spPr bwMode="auto">
                <a:xfrm>
                  <a:off x="3830" y="2935"/>
                  <a:ext cx="78" cy="31"/>
                </a:xfrm>
                <a:custGeom>
                  <a:avLst/>
                  <a:gdLst>
                    <a:gd name="T0" fmla="*/ 184 w 33"/>
                    <a:gd name="T1" fmla="*/ 74 h 13"/>
                    <a:gd name="T2" fmla="*/ 180 w 33"/>
                    <a:gd name="T3" fmla="*/ 74 h 13"/>
                    <a:gd name="T4" fmla="*/ 0 w 33"/>
                    <a:gd name="T5" fmla="*/ 74 h 13"/>
                    <a:gd name="T6" fmla="*/ 0 w 33"/>
                    <a:gd name="T7" fmla="*/ 74 h 13"/>
                    <a:gd name="T8" fmla="*/ 0 w 33"/>
                    <a:gd name="T9" fmla="*/ 5 h 13"/>
                    <a:gd name="T10" fmla="*/ 0 w 33"/>
                    <a:gd name="T11" fmla="*/ 0 h 13"/>
                    <a:gd name="T12" fmla="*/ 180 w 33"/>
                    <a:gd name="T13" fmla="*/ 0 h 13"/>
                    <a:gd name="T14" fmla="*/ 184 w 33"/>
                    <a:gd name="T15" fmla="*/ 5 h 13"/>
                    <a:gd name="T16" fmla="*/ 184 w 33"/>
                    <a:gd name="T17" fmla="*/ 74 h 1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3" h="13">
                      <a:moveTo>
                        <a:pt x="33" y="13"/>
                      </a:moveTo>
                      <a:cubicBezTo>
                        <a:pt x="33" y="13"/>
                        <a:pt x="33" y="13"/>
                        <a:pt x="32" y="13"/>
                      </a:cubicBezTo>
                      <a:cubicBezTo>
                        <a:pt x="0" y="13"/>
                        <a:pt x="0" y="13"/>
                        <a:pt x="0" y="13"/>
                      </a:cubicBezTo>
                      <a:cubicBezTo>
                        <a:pt x="0" y="13"/>
                        <a:pt x="0" y="13"/>
                        <a:pt x="0" y="13"/>
                      </a:cubicBezTo>
                      <a:cubicBezTo>
                        <a:pt x="0" y="1"/>
                        <a:pt x="0" y="1"/>
                        <a:pt x="0" y="1"/>
                      </a:cubicBezTo>
                      <a:cubicBezTo>
                        <a:pt x="0" y="1"/>
                        <a:pt x="0" y="0"/>
                        <a:pt x="0" y="0"/>
                      </a:cubicBezTo>
                      <a:cubicBezTo>
                        <a:pt x="32" y="0"/>
                        <a:pt x="32" y="0"/>
                        <a:pt x="32" y="0"/>
                      </a:cubicBezTo>
                      <a:cubicBezTo>
                        <a:pt x="33" y="0"/>
                        <a:pt x="33" y="1"/>
                        <a:pt x="33" y="1"/>
                      </a:cubicBezTo>
                      <a:lnTo>
                        <a:pt x="33" y="13"/>
                      </a:lnTo>
                      <a:close/>
                    </a:path>
                  </a:pathLst>
                </a:custGeom>
                <a:solidFill>
                  <a:srgbClr val="ACD13A"/>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grpSp>
      </p:grpSp>
      <p:grpSp>
        <p:nvGrpSpPr>
          <p:cNvPr id="69" name="组合 68"/>
          <p:cNvGrpSpPr/>
          <p:nvPr/>
        </p:nvGrpSpPr>
        <p:grpSpPr>
          <a:xfrm>
            <a:off x="4259263" y="620640"/>
            <a:ext cx="686747" cy="2325120"/>
            <a:chOff x="4259263" y="620640"/>
            <a:chExt cx="686747" cy="2325120"/>
          </a:xfrm>
        </p:grpSpPr>
        <p:sp>
          <p:nvSpPr>
            <p:cNvPr id="12" name="等腰三角形 11"/>
            <p:cNvSpPr/>
            <p:nvPr/>
          </p:nvSpPr>
          <p:spPr>
            <a:xfrm>
              <a:off x="4451619" y="1669053"/>
              <a:ext cx="360363" cy="281850"/>
            </a:xfrm>
            <a:prstGeom prst="triangle">
              <a:avLst/>
            </a:prstGeom>
            <a:solidFill>
              <a:schemeClr val="tx1">
                <a:lumMod val="50000"/>
                <a:lumOff val="50000"/>
                <a:alpha val="50000"/>
              </a:schemeClr>
            </a:solidFill>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a:lstStyle/>
            <a:p>
              <a:endParaRPr lang="zh-CN" altLang="en-US"/>
            </a:p>
          </p:txBody>
        </p:sp>
        <p:grpSp>
          <p:nvGrpSpPr>
            <p:cNvPr id="60" name="组合 59"/>
            <p:cNvGrpSpPr/>
            <p:nvPr/>
          </p:nvGrpSpPr>
          <p:grpSpPr>
            <a:xfrm>
              <a:off x="4259263" y="620640"/>
              <a:ext cx="686747" cy="686747"/>
              <a:chOff x="3975672" y="627615"/>
              <a:chExt cx="686747" cy="686747"/>
            </a:xfrm>
          </p:grpSpPr>
          <p:sp>
            <p:nvSpPr>
              <p:cNvPr id="13" name="任意多边形 12"/>
              <p:cNvSpPr/>
              <p:nvPr/>
            </p:nvSpPr>
            <p:spPr>
              <a:xfrm>
                <a:off x="3975672" y="627615"/>
                <a:ext cx="686747" cy="686747"/>
              </a:xfrm>
              <a:custGeom>
                <a:avLst/>
                <a:gdLst>
                  <a:gd name="connsiteX0" fmla="*/ 0 w 976800"/>
                  <a:gd name="connsiteY0" fmla="*/ 488400 h 976800"/>
                  <a:gd name="connsiteX1" fmla="*/ 488400 w 976800"/>
                  <a:gd name="connsiteY1" fmla="*/ 0 h 976800"/>
                  <a:gd name="connsiteX2" fmla="*/ 976800 w 976800"/>
                  <a:gd name="connsiteY2" fmla="*/ 488400 h 976800"/>
                  <a:gd name="connsiteX3" fmla="*/ 488400 w 976800"/>
                  <a:gd name="connsiteY3" fmla="*/ 976800 h 976800"/>
                  <a:gd name="connsiteX4" fmla="*/ 0 w 976800"/>
                  <a:gd name="connsiteY4" fmla="*/ 488400 h 9768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6800" h="976800">
                    <a:moveTo>
                      <a:pt x="0" y="488400"/>
                    </a:moveTo>
                    <a:cubicBezTo>
                      <a:pt x="0" y="218664"/>
                      <a:pt x="218664" y="0"/>
                      <a:pt x="488400" y="0"/>
                    </a:cubicBezTo>
                    <a:cubicBezTo>
                      <a:pt x="758136" y="0"/>
                      <a:pt x="976800" y="218664"/>
                      <a:pt x="976800" y="488400"/>
                    </a:cubicBezTo>
                    <a:cubicBezTo>
                      <a:pt x="976800" y="758136"/>
                      <a:pt x="758136" y="976800"/>
                      <a:pt x="488400" y="976800"/>
                    </a:cubicBezTo>
                    <a:cubicBezTo>
                      <a:pt x="218664" y="976800"/>
                      <a:pt x="0" y="758136"/>
                      <a:pt x="0" y="488400"/>
                    </a:cubicBezTo>
                    <a:close/>
                  </a:path>
                </a:pathLst>
              </a:custGeom>
              <a:solidFill>
                <a:srgbClr val="40404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69719" tIns="169719" rIns="169719" bIns="169719" numCol="1" spcCol="1270" anchor="ctr" anchorCtr="0">
                <a:noAutofit/>
              </a:bodyPr>
              <a:lstStyle/>
              <a:p>
                <a:pPr lvl="0" algn="ctr" defTabSz="933450">
                  <a:lnSpc>
                    <a:spcPct val="90000"/>
                  </a:lnSpc>
                  <a:spcBef>
                    <a:spcPct val="0"/>
                  </a:spcBef>
                  <a:spcAft>
                    <a:spcPct val="35000"/>
                  </a:spcAft>
                </a:pPr>
                <a:endParaRPr lang="zh-CN" altLang="en-US" sz="2100" kern="1200"/>
              </a:p>
            </p:txBody>
          </p:sp>
          <p:sp>
            <p:nvSpPr>
              <p:cNvPr id="22" name="KSO_Shape"/>
              <p:cNvSpPr/>
              <p:nvPr/>
            </p:nvSpPr>
            <p:spPr>
              <a:xfrm>
                <a:off x="4084113" y="792321"/>
                <a:ext cx="444278" cy="341354"/>
              </a:xfrm>
              <a:custGeom>
                <a:avLst/>
                <a:gdLst/>
                <a:ahLst/>
                <a:cxnLst/>
                <a:rect l="l" t="t" r="r" b="b"/>
                <a:pathLst>
                  <a:path w="3710374" h="2848566">
                    <a:moveTo>
                      <a:pt x="132902" y="1177607"/>
                    </a:moveTo>
                    <a:cubicBezTo>
                      <a:pt x="206302" y="1177607"/>
                      <a:pt x="265804" y="1237109"/>
                      <a:pt x="265804" y="1310509"/>
                    </a:cubicBezTo>
                    <a:lnTo>
                      <a:pt x="265804" y="1822976"/>
                    </a:lnTo>
                    <a:cubicBezTo>
                      <a:pt x="265804" y="1896376"/>
                      <a:pt x="206302" y="1955878"/>
                      <a:pt x="132902" y="1955878"/>
                    </a:cubicBezTo>
                    <a:cubicBezTo>
                      <a:pt x="59502" y="1955878"/>
                      <a:pt x="0" y="1896376"/>
                      <a:pt x="0" y="1822976"/>
                    </a:cubicBezTo>
                    <a:lnTo>
                      <a:pt x="0" y="1310509"/>
                    </a:lnTo>
                    <a:cubicBezTo>
                      <a:pt x="0" y="1237109"/>
                      <a:pt x="59502" y="1177607"/>
                      <a:pt x="132902" y="1177607"/>
                    </a:cubicBezTo>
                    <a:close/>
                    <a:moveTo>
                      <a:pt x="3676647" y="1014899"/>
                    </a:moveTo>
                    <a:cubicBezTo>
                      <a:pt x="3699953" y="1011726"/>
                      <a:pt x="3709766" y="1038156"/>
                      <a:pt x="3709762" y="1126078"/>
                    </a:cubicBezTo>
                    <a:lnTo>
                      <a:pt x="3709762" y="2733814"/>
                    </a:lnTo>
                    <a:cubicBezTo>
                      <a:pt x="3714789" y="2810852"/>
                      <a:pt x="3689665" y="2852720"/>
                      <a:pt x="3604255" y="2784056"/>
                    </a:cubicBezTo>
                    <a:cubicBezTo>
                      <a:pt x="3539382" y="2731902"/>
                      <a:pt x="3308368" y="2542961"/>
                      <a:pt x="3100502" y="2373078"/>
                    </a:cubicBezTo>
                    <a:lnTo>
                      <a:pt x="2983265" y="2373078"/>
                    </a:lnTo>
                    <a:lnTo>
                      <a:pt x="2983265" y="2692091"/>
                    </a:lnTo>
                    <a:cubicBezTo>
                      <a:pt x="2983265" y="2778510"/>
                      <a:pt x="2913209" y="2848566"/>
                      <a:pt x="2826790" y="2848566"/>
                    </a:cubicBezTo>
                    <a:lnTo>
                      <a:pt x="542844" y="2848566"/>
                    </a:lnTo>
                    <a:cubicBezTo>
                      <a:pt x="456425" y="2848566"/>
                      <a:pt x="386369" y="2778510"/>
                      <a:pt x="386369" y="2692091"/>
                    </a:cubicBezTo>
                    <a:lnTo>
                      <a:pt x="386369" y="1261585"/>
                    </a:lnTo>
                    <a:cubicBezTo>
                      <a:pt x="386369" y="1175166"/>
                      <a:pt x="456425" y="1105110"/>
                      <a:pt x="542844" y="1105110"/>
                    </a:cubicBezTo>
                    <a:lnTo>
                      <a:pt x="2826790" y="1105110"/>
                    </a:lnTo>
                    <a:cubicBezTo>
                      <a:pt x="2913209" y="1105110"/>
                      <a:pt x="2983265" y="1175166"/>
                      <a:pt x="2983265" y="1261585"/>
                    </a:cubicBezTo>
                    <a:lnTo>
                      <a:pt x="2983265" y="1470870"/>
                    </a:lnTo>
                    <a:lnTo>
                      <a:pt x="3095401" y="1470870"/>
                    </a:lnTo>
                    <a:cubicBezTo>
                      <a:pt x="3315877" y="1289257"/>
                      <a:pt x="3568799" y="1079374"/>
                      <a:pt x="3619327" y="1045691"/>
                    </a:cubicBezTo>
                    <a:cubicBezTo>
                      <a:pt x="3643821" y="1029362"/>
                      <a:pt x="3662662" y="1016802"/>
                      <a:pt x="3676647" y="1014899"/>
                    </a:cubicBezTo>
                    <a:close/>
                    <a:moveTo>
                      <a:pt x="2266043" y="0"/>
                    </a:moveTo>
                    <a:cubicBezTo>
                      <a:pt x="2555481" y="0"/>
                      <a:pt x="2790117" y="234636"/>
                      <a:pt x="2790117" y="524074"/>
                    </a:cubicBezTo>
                    <a:cubicBezTo>
                      <a:pt x="2790117" y="813512"/>
                      <a:pt x="2555481" y="1048148"/>
                      <a:pt x="2266043" y="1048148"/>
                    </a:cubicBezTo>
                    <a:cubicBezTo>
                      <a:pt x="1976605" y="1048148"/>
                      <a:pt x="1741969" y="813512"/>
                      <a:pt x="1741969" y="524074"/>
                    </a:cubicBezTo>
                    <a:cubicBezTo>
                      <a:pt x="1741969" y="234636"/>
                      <a:pt x="1976605" y="0"/>
                      <a:pt x="2266043" y="0"/>
                    </a:cubicBezTo>
                    <a:close/>
                    <a:moveTo>
                      <a:pt x="1041907" y="0"/>
                    </a:moveTo>
                    <a:cubicBezTo>
                      <a:pt x="1331345" y="0"/>
                      <a:pt x="1565981" y="234636"/>
                      <a:pt x="1565981" y="524074"/>
                    </a:cubicBezTo>
                    <a:cubicBezTo>
                      <a:pt x="1565981" y="813512"/>
                      <a:pt x="1331345" y="1048148"/>
                      <a:pt x="1041907" y="1048148"/>
                    </a:cubicBezTo>
                    <a:cubicBezTo>
                      <a:pt x="752469" y="1048148"/>
                      <a:pt x="517833" y="813512"/>
                      <a:pt x="517833" y="524074"/>
                    </a:cubicBezTo>
                    <a:cubicBezTo>
                      <a:pt x="517833" y="234636"/>
                      <a:pt x="752469" y="0"/>
                      <a:pt x="1041907" y="0"/>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grpSp>
        <p:grpSp>
          <p:nvGrpSpPr>
            <p:cNvPr id="2" name="组合 1"/>
            <p:cNvGrpSpPr/>
            <p:nvPr/>
          </p:nvGrpSpPr>
          <p:grpSpPr>
            <a:xfrm>
              <a:off x="4259263" y="2259013"/>
              <a:ext cx="686747" cy="686747"/>
              <a:chOff x="3975672" y="2265988"/>
              <a:chExt cx="686747" cy="686747"/>
            </a:xfrm>
          </p:grpSpPr>
          <p:sp>
            <p:nvSpPr>
              <p:cNvPr id="11" name="任意多边形 10"/>
              <p:cNvSpPr/>
              <p:nvPr/>
            </p:nvSpPr>
            <p:spPr>
              <a:xfrm>
                <a:off x="3975672" y="2265988"/>
                <a:ext cx="686747" cy="686747"/>
              </a:xfrm>
              <a:custGeom>
                <a:avLst/>
                <a:gdLst>
                  <a:gd name="connsiteX0" fmla="*/ 0 w 976800"/>
                  <a:gd name="connsiteY0" fmla="*/ 488400 h 976800"/>
                  <a:gd name="connsiteX1" fmla="*/ 488400 w 976800"/>
                  <a:gd name="connsiteY1" fmla="*/ 0 h 976800"/>
                  <a:gd name="connsiteX2" fmla="*/ 976800 w 976800"/>
                  <a:gd name="connsiteY2" fmla="*/ 488400 h 976800"/>
                  <a:gd name="connsiteX3" fmla="*/ 488400 w 976800"/>
                  <a:gd name="connsiteY3" fmla="*/ 976800 h 976800"/>
                  <a:gd name="connsiteX4" fmla="*/ 0 w 976800"/>
                  <a:gd name="connsiteY4" fmla="*/ 488400 h 9768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6800" h="976800">
                    <a:moveTo>
                      <a:pt x="0" y="488400"/>
                    </a:moveTo>
                    <a:cubicBezTo>
                      <a:pt x="0" y="218664"/>
                      <a:pt x="218664" y="0"/>
                      <a:pt x="488400" y="0"/>
                    </a:cubicBezTo>
                    <a:cubicBezTo>
                      <a:pt x="758136" y="0"/>
                      <a:pt x="976800" y="218664"/>
                      <a:pt x="976800" y="488400"/>
                    </a:cubicBezTo>
                    <a:cubicBezTo>
                      <a:pt x="976800" y="758136"/>
                      <a:pt x="758136" y="976800"/>
                      <a:pt x="488400" y="976800"/>
                    </a:cubicBezTo>
                    <a:cubicBezTo>
                      <a:pt x="218664" y="976800"/>
                      <a:pt x="0" y="758136"/>
                      <a:pt x="0" y="488400"/>
                    </a:cubicBezTo>
                    <a:close/>
                  </a:path>
                </a:pathLst>
              </a:custGeom>
              <a:solidFill>
                <a:srgbClr val="40404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69719" tIns="169719" rIns="169719" bIns="169719" numCol="1" spcCol="1270" anchor="ctr" anchorCtr="0">
                <a:noAutofit/>
              </a:bodyPr>
              <a:lstStyle/>
              <a:p>
                <a:pPr lvl="0" algn="ctr" defTabSz="933450">
                  <a:lnSpc>
                    <a:spcPct val="90000"/>
                  </a:lnSpc>
                  <a:spcBef>
                    <a:spcPct val="0"/>
                  </a:spcBef>
                  <a:spcAft>
                    <a:spcPct val="35000"/>
                  </a:spcAft>
                </a:pPr>
                <a:endParaRPr lang="zh-CN" altLang="en-US" sz="2100" kern="1200"/>
              </a:p>
            </p:txBody>
          </p:sp>
          <p:grpSp>
            <p:nvGrpSpPr>
              <p:cNvPr id="57" name="组合 56"/>
              <p:cNvGrpSpPr/>
              <p:nvPr/>
            </p:nvGrpSpPr>
            <p:grpSpPr>
              <a:xfrm>
                <a:off x="4059417" y="2349733"/>
                <a:ext cx="519256" cy="519256"/>
                <a:chOff x="7401258" y="3046899"/>
                <a:chExt cx="798465" cy="798465"/>
              </a:xfrm>
            </p:grpSpPr>
            <p:sp>
              <p:nvSpPr>
                <p:cNvPr id="58" name="任意多边形 57"/>
                <p:cNvSpPr/>
                <p:nvPr/>
              </p:nvSpPr>
              <p:spPr>
                <a:xfrm>
                  <a:off x="7401258" y="3046899"/>
                  <a:ext cx="798465" cy="798465"/>
                </a:xfrm>
                <a:custGeom>
                  <a:avLst/>
                  <a:gdLst>
                    <a:gd name="connsiteX0" fmla="*/ 2115406 w 2980266"/>
                    <a:gd name="connsiteY0" fmla="*/ 475169 h 2980266"/>
                    <a:gd name="connsiteX1" fmla="*/ 2347223 w 2980266"/>
                    <a:gd name="connsiteY1" fmla="*/ 280641 h 2980266"/>
                    <a:gd name="connsiteX2" fmla="*/ 2532418 w 2980266"/>
                    <a:gd name="connsiteY2" fmla="*/ 436038 h 2980266"/>
                    <a:gd name="connsiteX3" fmla="*/ 2381100 w 2980266"/>
                    <a:gd name="connsiteY3" fmla="*/ 698113 h 2980266"/>
                    <a:gd name="connsiteX4" fmla="*/ 2621526 w 2980266"/>
                    <a:gd name="connsiteY4" fmla="*/ 1114543 h 2980266"/>
                    <a:gd name="connsiteX5" fmla="*/ 2924149 w 2980266"/>
                    <a:gd name="connsiteY5" fmla="*/ 1114535 h 2980266"/>
                    <a:gd name="connsiteX6" fmla="*/ 2966129 w 2980266"/>
                    <a:gd name="connsiteY6" fmla="*/ 1352617 h 2980266"/>
                    <a:gd name="connsiteX7" fmla="*/ 2681754 w 2980266"/>
                    <a:gd name="connsiteY7" fmla="*/ 1456113 h 2980266"/>
                    <a:gd name="connsiteX8" fmla="*/ 2598255 w 2980266"/>
                    <a:gd name="connsiteY8" fmla="*/ 1929659 h 2980266"/>
                    <a:gd name="connsiteX9" fmla="*/ 2830082 w 2980266"/>
                    <a:gd name="connsiteY9" fmla="*/ 2124176 h 2980266"/>
                    <a:gd name="connsiteX10" fmla="*/ 2709205 w 2980266"/>
                    <a:gd name="connsiteY10" fmla="*/ 2333542 h 2980266"/>
                    <a:gd name="connsiteX11" fmla="*/ 2424835 w 2980266"/>
                    <a:gd name="connsiteY11" fmla="*/ 2230031 h 2980266"/>
                    <a:gd name="connsiteX12" fmla="*/ 2056481 w 2980266"/>
                    <a:gd name="connsiteY12" fmla="*/ 2539116 h 2980266"/>
                    <a:gd name="connsiteX13" fmla="*/ 2109039 w 2980266"/>
                    <a:gd name="connsiteY13" fmla="*/ 2837141 h 2980266"/>
                    <a:gd name="connsiteX14" fmla="*/ 1881863 w 2980266"/>
                    <a:gd name="connsiteY14" fmla="*/ 2919826 h 2980266"/>
                    <a:gd name="connsiteX15" fmla="*/ 1730559 w 2980266"/>
                    <a:gd name="connsiteY15" fmla="*/ 2657743 h 2980266"/>
                    <a:gd name="connsiteX16" fmla="*/ 1249707 w 2980266"/>
                    <a:gd name="connsiteY16" fmla="*/ 2657743 h 2980266"/>
                    <a:gd name="connsiteX17" fmla="*/ 1098403 w 2980266"/>
                    <a:gd name="connsiteY17" fmla="*/ 2919826 h 2980266"/>
                    <a:gd name="connsiteX18" fmla="*/ 871227 w 2980266"/>
                    <a:gd name="connsiteY18" fmla="*/ 2837141 h 2980266"/>
                    <a:gd name="connsiteX19" fmla="*/ 923785 w 2980266"/>
                    <a:gd name="connsiteY19" fmla="*/ 2539117 h 2980266"/>
                    <a:gd name="connsiteX20" fmla="*/ 555431 w 2980266"/>
                    <a:gd name="connsiteY20" fmla="*/ 2230032 h 2980266"/>
                    <a:gd name="connsiteX21" fmla="*/ 271061 w 2980266"/>
                    <a:gd name="connsiteY21" fmla="*/ 2333542 h 2980266"/>
                    <a:gd name="connsiteX22" fmla="*/ 150184 w 2980266"/>
                    <a:gd name="connsiteY22" fmla="*/ 2124176 h 2980266"/>
                    <a:gd name="connsiteX23" fmla="*/ 382011 w 2980266"/>
                    <a:gd name="connsiteY23" fmla="*/ 1929660 h 2980266"/>
                    <a:gd name="connsiteX24" fmla="*/ 298512 w 2980266"/>
                    <a:gd name="connsiteY24" fmla="*/ 1456114 h 2980266"/>
                    <a:gd name="connsiteX25" fmla="*/ 14137 w 2980266"/>
                    <a:gd name="connsiteY25" fmla="*/ 1352617 h 2980266"/>
                    <a:gd name="connsiteX26" fmla="*/ 56117 w 2980266"/>
                    <a:gd name="connsiteY26" fmla="*/ 1114535 h 2980266"/>
                    <a:gd name="connsiteX27" fmla="*/ 358740 w 2980266"/>
                    <a:gd name="connsiteY27" fmla="*/ 1114543 h 2980266"/>
                    <a:gd name="connsiteX28" fmla="*/ 599166 w 2980266"/>
                    <a:gd name="connsiteY28" fmla="*/ 698113 h 2980266"/>
                    <a:gd name="connsiteX29" fmla="*/ 447848 w 2980266"/>
                    <a:gd name="connsiteY29" fmla="*/ 436038 h 2980266"/>
                    <a:gd name="connsiteX30" fmla="*/ 633043 w 2980266"/>
                    <a:gd name="connsiteY30" fmla="*/ 280641 h 2980266"/>
                    <a:gd name="connsiteX31" fmla="*/ 864860 w 2980266"/>
                    <a:gd name="connsiteY31" fmla="*/ 475169 h 2980266"/>
                    <a:gd name="connsiteX32" fmla="*/ 1316713 w 2980266"/>
                    <a:gd name="connsiteY32" fmla="*/ 310708 h 2980266"/>
                    <a:gd name="connsiteX33" fmla="*/ 1369255 w 2980266"/>
                    <a:gd name="connsiteY33" fmla="*/ 12681 h 2980266"/>
                    <a:gd name="connsiteX34" fmla="*/ 1611011 w 2980266"/>
                    <a:gd name="connsiteY34" fmla="*/ 12681 h 2980266"/>
                    <a:gd name="connsiteX35" fmla="*/ 1663553 w 2980266"/>
                    <a:gd name="connsiteY35" fmla="*/ 310708 h 2980266"/>
                    <a:gd name="connsiteX36" fmla="*/ 2115406 w 2980266"/>
                    <a:gd name="connsiteY36" fmla="*/ 475169 h 29802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2980266" h="2980266">
                      <a:moveTo>
                        <a:pt x="2115406" y="475169"/>
                      </a:moveTo>
                      <a:lnTo>
                        <a:pt x="2347223" y="280641"/>
                      </a:lnTo>
                      <a:lnTo>
                        <a:pt x="2532418" y="436038"/>
                      </a:lnTo>
                      <a:lnTo>
                        <a:pt x="2381100" y="698113"/>
                      </a:lnTo>
                      <a:cubicBezTo>
                        <a:pt x="2488696" y="819151"/>
                        <a:pt x="2570502" y="960843"/>
                        <a:pt x="2621526" y="1114543"/>
                      </a:cubicBezTo>
                      <a:lnTo>
                        <a:pt x="2924149" y="1114535"/>
                      </a:lnTo>
                      <a:lnTo>
                        <a:pt x="2966129" y="1352617"/>
                      </a:lnTo>
                      <a:lnTo>
                        <a:pt x="2681754" y="1456113"/>
                      </a:lnTo>
                      <a:cubicBezTo>
                        <a:pt x="2686376" y="1617995"/>
                        <a:pt x="2657965" y="1779121"/>
                        <a:pt x="2598255" y="1929659"/>
                      </a:cubicBezTo>
                      <a:lnTo>
                        <a:pt x="2830082" y="2124176"/>
                      </a:lnTo>
                      <a:lnTo>
                        <a:pt x="2709205" y="2333542"/>
                      </a:lnTo>
                      <a:lnTo>
                        <a:pt x="2424835" y="2230031"/>
                      </a:lnTo>
                      <a:cubicBezTo>
                        <a:pt x="2324320" y="2357010"/>
                        <a:pt x="2198986" y="2462178"/>
                        <a:pt x="2056481" y="2539116"/>
                      </a:cubicBezTo>
                      <a:lnTo>
                        <a:pt x="2109039" y="2837141"/>
                      </a:lnTo>
                      <a:lnTo>
                        <a:pt x="1881863" y="2919826"/>
                      </a:lnTo>
                      <a:lnTo>
                        <a:pt x="1730559" y="2657743"/>
                      </a:lnTo>
                      <a:cubicBezTo>
                        <a:pt x="1571939" y="2690405"/>
                        <a:pt x="1408327" y="2690405"/>
                        <a:pt x="1249707" y="2657743"/>
                      </a:cubicBezTo>
                      <a:lnTo>
                        <a:pt x="1098403" y="2919826"/>
                      </a:lnTo>
                      <a:lnTo>
                        <a:pt x="871227" y="2837141"/>
                      </a:lnTo>
                      <a:lnTo>
                        <a:pt x="923785" y="2539117"/>
                      </a:lnTo>
                      <a:cubicBezTo>
                        <a:pt x="781280" y="2462179"/>
                        <a:pt x="655947" y="2357011"/>
                        <a:pt x="555431" y="2230032"/>
                      </a:cubicBezTo>
                      <a:lnTo>
                        <a:pt x="271061" y="2333542"/>
                      </a:lnTo>
                      <a:lnTo>
                        <a:pt x="150184" y="2124176"/>
                      </a:lnTo>
                      <a:lnTo>
                        <a:pt x="382011" y="1929660"/>
                      </a:lnTo>
                      <a:cubicBezTo>
                        <a:pt x="322301" y="1779122"/>
                        <a:pt x="293890" y="1617995"/>
                        <a:pt x="298512" y="1456114"/>
                      </a:cubicBezTo>
                      <a:lnTo>
                        <a:pt x="14137" y="1352617"/>
                      </a:lnTo>
                      <a:lnTo>
                        <a:pt x="56117" y="1114535"/>
                      </a:lnTo>
                      <a:lnTo>
                        <a:pt x="358740" y="1114543"/>
                      </a:lnTo>
                      <a:cubicBezTo>
                        <a:pt x="409764" y="960843"/>
                        <a:pt x="491570" y="819151"/>
                        <a:pt x="599166" y="698113"/>
                      </a:cubicBezTo>
                      <a:lnTo>
                        <a:pt x="447848" y="436038"/>
                      </a:lnTo>
                      <a:lnTo>
                        <a:pt x="633043" y="280641"/>
                      </a:lnTo>
                      <a:lnTo>
                        <a:pt x="864860" y="475169"/>
                      </a:lnTo>
                      <a:cubicBezTo>
                        <a:pt x="1002743" y="390226"/>
                        <a:pt x="1156488" y="334267"/>
                        <a:pt x="1316713" y="310708"/>
                      </a:cubicBezTo>
                      <a:lnTo>
                        <a:pt x="1369255" y="12681"/>
                      </a:lnTo>
                      <a:lnTo>
                        <a:pt x="1611011" y="12681"/>
                      </a:lnTo>
                      <a:lnTo>
                        <a:pt x="1663553" y="310708"/>
                      </a:lnTo>
                      <a:cubicBezTo>
                        <a:pt x="1823778" y="334267"/>
                        <a:pt x="1977523" y="390226"/>
                        <a:pt x="2115406" y="475169"/>
                      </a:cubicBezTo>
                      <a:close/>
                    </a:path>
                  </a:pathLst>
                </a:custGeom>
                <a:solidFill>
                  <a:schemeClr val="bg1"/>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669016" tIns="767963" rIns="669016" bIns="820085" numCol="1" spcCol="1270" anchor="ctr" anchorCtr="0">
                  <a:noAutofit/>
                </a:bodyPr>
                <a:lstStyle/>
                <a:p>
                  <a:pPr lvl="0" algn="ctr" defTabSz="2444750">
                    <a:lnSpc>
                      <a:spcPct val="90000"/>
                    </a:lnSpc>
                    <a:spcBef>
                      <a:spcPct val="0"/>
                    </a:spcBef>
                    <a:spcAft>
                      <a:spcPct val="35000"/>
                    </a:spcAft>
                  </a:pPr>
                  <a:endParaRPr lang="zh-CN" altLang="en-US" sz="5500" kern="1200"/>
                </a:p>
              </p:txBody>
            </p:sp>
            <p:sp>
              <p:nvSpPr>
                <p:cNvPr id="59" name="流程图: 联系 58"/>
                <p:cNvSpPr/>
                <p:nvPr/>
              </p:nvSpPr>
              <p:spPr>
                <a:xfrm>
                  <a:off x="7619384" y="3257182"/>
                  <a:ext cx="379494" cy="379494"/>
                </a:xfrm>
                <a:prstGeom prst="flowChartConnector">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2" name="组合 41"/>
          <p:cNvGrpSpPr/>
          <p:nvPr/>
        </p:nvGrpSpPr>
        <p:grpSpPr>
          <a:xfrm>
            <a:off x="1691800" y="948646"/>
            <a:ext cx="5163398" cy="3713450"/>
            <a:chOff x="1691800" y="948646"/>
            <a:chExt cx="5163398" cy="3713450"/>
          </a:xfrm>
        </p:grpSpPr>
        <p:sp>
          <p:nvSpPr>
            <p:cNvPr id="6" name="Freeform 8"/>
            <p:cNvSpPr/>
            <p:nvPr/>
          </p:nvSpPr>
          <p:spPr bwMode="auto">
            <a:xfrm>
              <a:off x="3038812" y="2521310"/>
              <a:ext cx="1302261" cy="803979"/>
            </a:xfrm>
            <a:custGeom>
              <a:avLst/>
              <a:gdLst>
                <a:gd name="T0" fmla="*/ 3054 w 3142"/>
                <a:gd name="T1" fmla="*/ 771 h 2018"/>
                <a:gd name="T2" fmla="*/ 2993 w 3142"/>
                <a:gd name="T3" fmla="*/ 656 h 2018"/>
                <a:gd name="T4" fmla="*/ 2875 w 3142"/>
                <a:gd name="T5" fmla="*/ 478 h 2018"/>
                <a:gd name="T6" fmla="*/ 2652 w 3142"/>
                <a:gd name="T7" fmla="*/ 396 h 2018"/>
                <a:gd name="T8" fmla="*/ 2460 w 3142"/>
                <a:gd name="T9" fmla="*/ 204 h 2018"/>
                <a:gd name="T10" fmla="*/ 2298 w 3142"/>
                <a:gd name="T11" fmla="*/ 200 h 2018"/>
                <a:gd name="T12" fmla="*/ 2023 w 3142"/>
                <a:gd name="T13" fmla="*/ 152 h 2018"/>
                <a:gd name="T14" fmla="*/ 1700 w 3142"/>
                <a:gd name="T15" fmla="*/ 185 h 2018"/>
                <a:gd name="T16" fmla="*/ 1482 w 3142"/>
                <a:gd name="T17" fmla="*/ 118 h 2018"/>
                <a:gd name="T18" fmla="*/ 1206 w 3142"/>
                <a:gd name="T19" fmla="*/ 40 h 2018"/>
                <a:gd name="T20" fmla="*/ 988 w 3142"/>
                <a:gd name="T21" fmla="*/ 59 h 2018"/>
                <a:gd name="T22" fmla="*/ 761 w 3142"/>
                <a:gd name="T23" fmla="*/ 85 h 2018"/>
                <a:gd name="T24" fmla="*/ 451 w 3142"/>
                <a:gd name="T25" fmla="*/ 133 h 2018"/>
                <a:gd name="T26" fmla="*/ 298 w 3142"/>
                <a:gd name="T27" fmla="*/ 333 h 2018"/>
                <a:gd name="T28" fmla="*/ 490 w 3142"/>
                <a:gd name="T29" fmla="*/ 463 h 2018"/>
                <a:gd name="T30" fmla="*/ 433 w 3142"/>
                <a:gd name="T31" fmla="*/ 574 h 2018"/>
                <a:gd name="T32" fmla="*/ 411 w 3142"/>
                <a:gd name="T33" fmla="*/ 689 h 2018"/>
                <a:gd name="T34" fmla="*/ 333 w 3142"/>
                <a:gd name="T35" fmla="*/ 752 h 2018"/>
                <a:gd name="T36" fmla="*/ 146 w 3142"/>
                <a:gd name="T37" fmla="*/ 716 h 2018"/>
                <a:gd name="T38" fmla="*/ 72 w 3142"/>
                <a:gd name="T39" fmla="*/ 792 h 2018"/>
                <a:gd name="T40" fmla="*/ 147 w 3142"/>
                <a:gd name="T41" fmla="*/ 850 h 2018"/>
                <a:gd name="T42" fmla="*/ 105 w 3142"/>
                <a:gd name="T43" fmla="*/ 956 h 2018"/>
                <a:gd name="T44" fmla="*/ 91 w 3142"/>
                <a:gd name="T45" fmla="*/ 1081 h 2018"/>
                <a:gd name="T46" fmla="*/ 10 w 3142"/>
                <a:gd name="T47" fmla="*/ 1109 h 2018"/>
                <a:gd name="T48" fmla="*/ 32 w 3142"/>
                <a:gd name="T49" fmla="*/ 1251 h 2018"/>
                <a:gd name="T50" fmla="*/ 141 w 3142"/>
                <a:gd name="T51" fmla="*/ 1423 h 2018"/>
                <a:gd name="T52" fmla="*/ 216 w 3142"/>
                <a:gd name="T53" fmla="*/ 1534 h 2018"/>
                <a:gd name="T54" fmla="*/ 432 w 3142"/>
                <a:gd name="T55" fmla="*/ 1579 h 2018"/>
                <a:gd name="T56" fmla="*/ 593 w 3142"/>
                <a:gd name="T57" fmla="*/ 1651 h 2018"/>
                <a:gd name="T58" fmla="*/ 747 w 3142"/>
                <a:gd name="T59" fmla="*/ 1673 h 2018"/>
                <a:gd name="T60" fmla="*/ 963 w 3142"/>
                <a:gd name="T61" fmla="*/ 1723 h 2018"/>
                <a:gd name="T62" fmla="*/ 1192 w 3142"/>
                <a:gd name="T63" fmla="*/ 1757 h 2018"/>
                <a:gd name="T64" fmla="*/ 1356 w 3142"/>
                <a:gd name="T65" fmla="*/ 1882 h 2018"/>
                <a:gd name="T66" fmla="*/ 1458 w 3142"/>
                <a:gd name="T67" fmla="*/ 1971 h 2018"/>
                <a:gd name="T68" fmla="*/ 1576 w 3142"/>
                <a:gd name="T69" fmla="*/ 1971 h 2018"/>
                <a:gd name="T70" fmla="*/ 1720 w 3142"/>
                <a:gd name="T71" fmla="*/ 1890 h 2018"/>
                <a:gd name="T72" fmla="*/ 1769 w 3142"/>
                <a:gd name="T73" fmla="*/ 1765 h 2018"/>
                <a:gd name="T74" fmla="*/ 1832 w 3142"/>
                <a:gd name="T75" fmla="*/ 1724 h 2018"/>
                <a:gd name="T76" fmla="*/ 1853 w 3142"/>
                <a:gd name="T77" fmla="*/ 1631 h 2018"/>
                <a:gd name="T78" fmla="*/ 2036 w 3142"/>
                <a:gd name="T79" fmla="*/ 1586 h 2018"/>
                <a:gd name="T80" fmla="*/ 2189 w 3142"/>
                <a:gd name="T81" fmla="*/ 1597 h 2018"/>
                <a:gd name="T82" fmla="*/ 2347 w 3142"/>
                <a:gd name="T83" fmla="*/ 1597 h 2018"/>
                <a:gd name="T84" fmla="*/ 2499 w 3142"/>
                <a:gd name="T85" fmla="*/ 1738 h 2018"/>
                <a:gd name="T86" fmla="*/ 2661 w 3142"/>
                <a:gd name="T87" fmla="*/ 1686 h 2018"/>
                <a:gd name="T88" fmla="*/ 2805 w 3142"/>
                <a:gd name="T89" fmla="*/ 1649 h 2018"/>
                <a:gd name="T90" fmla="*/ 2949 w 3142"/>
                <a:gd name="T91" fmla="*/ 1656 h 2018"/>
                <a:gd name="T92" fmla="*/ 3011 w 3142"/>
                <a:gd name="T93" fmla="*/ 1530 h 2018"/>
                <a:gd name="T94" fmla="*/ 2831 w 3142"/>
                <a:gd name="T95" fmla="*/ 1441 h 2018"/>
                <a:gd name="T96" fmla="*/ 2661 w 3142"/>
                <a:gd name="T97" fmla="*/ 1323 h 2018"/>
                <a:gd name="T98" fmla="*/ 2818 w 3142"/>
                <a:gd name="T99" fmla="*/ 1382 h 2018"/>
                <a:gd name="T100" fmla="*/ 2884 w 3142"/>
                <a:gd name="T101" fmla="*/ 1234 h 2018"/>
                <a:gd name="T102" fmla="*/ 2976 w 3142"/>
                <a:gd name="T103" fmla="*/ 1115 h 2018"/>
                <a:gd name="T104" fmla="*/ 3032 w 3142"/>
                <a:gd name="T105" fmla="*/ 1026 h 2018"/>
                <a:gd name="T106" fmla="*/ 3089 w 3142"/>
                <a:gd name="T107" fmla="*/ 997 h 2018"/>
                <a:gd name="T108" fmla="*/ 3085 w 3142"/>
                <a:gd name="T109" fmla="*/ 823 h 20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142" h="2018">
                  <a:moveTo>
                    <a:pt x="3085" y="823"/>
                  </a:moveTo>
                  <a:cubicBezTo>
                    <a:pt x="3054" y="797"/>
                    <a:pt x="3054" y="789"/>
                    <a:pt x="3054" y="771"/>
                  </a:cubicBezTo>
                  <a:cubicBezTo>
                    <a:pt x="3054" y="752"/>
                    <a:pt x="3063" y="726"/>
                    <a:pt x="3032" y="708"/>
                  </a:cubicBezTo>
                  <a:cubicBezTo>
                    <a:pt x="2962" y="682"/>
                    <a:pt x="2976" y="678"/>
                    <a:pt x="2993" y="656"/>
                  </a:cubicBezTo>
                  <a:cubicBezTo>
                    <a:pt x="3011" y="633"/>
                    <a:pt x="2980" y="604"/>
                    <a:pt x="2971" y="574"/>
                  </a:cubicBezTo>
                  <a:cubicBezTo>
                    <a:pt x="2962" y="545"/>
                    <a:pt x="2901" y="530"/>
                    <a:pt x="2875" y="478"/>
                  </a:cubicBezTo>
                  <a:cubicBezTo>
                    <a:pt x="2849" y="426"/>
                    <a:pt x="2796" y="489"/>
                    <a:pt x="2762" y="496"/>
                  </a:cubicBezTo>
                  <a:cubicBezTo>
                    <a:pt x="2727" y="504"/>
                    <a:pt x="2679" y="426"/>
                    <a:pt x="2652" y="396"/>
                  </a:cubicBezTo>
                  <a:cubicBezTo>
                    <a:pt x="2626" y="367"/>
                    <a:pt x="2547" y="348"/>
                    <a:pt x="2499" y="330"/>
                  </a:cubicBezTo>
                  <a:cubicBezTo>
                    <a:pt x="2451" y="311"/>
                    <a:pt x="2464" y="244"/>
                    <a:pt x="2460" y="204"/>
                  </a:cubicBezTo>
                  <a:cubicBezTo>
                    <a:pt x="2456" y="163"/>
                    <a:pt x="2403" y="207"/>
                    <a:pt x="2360" y="226"/>
                  </a:cubicBezTo>
                  <a:cubicBezTo>
                    <a:pt x="2316" y="244"/>
                    <a:pt x="2303" y="229"/>
                    <a:pt x="2298" y="200"/>
                  </a:cubicBezTo>
                  <a:cubicBezTo>
                    <a:pt x="2294" y="170"/>
                    <a:pt x="2224" y="170"/>
                    <a:pt x="2141" y="126"/>
                  </a:cubicBezTo>
                  <a:cubicBezTo>
                    <a:pt x="2058" y="81"/>
                    <a:pt x="2050" y="122"/>
                    <a:pt x="2023" y="152"/>
                  </a:cubicBezTo>
                  <a:cubicBezTo>
                    <a:pt x="1997" y="181"/>
                    <a:pt x="1910" y="144"/>
                    <a:pt x="1844" y="133"/>
                  </a:cubicBezTo>
                  <a:cubicBezTo>
                    <a:pt x="1779" y="122"/>
                    <a:pt x="1770" y="159"/>
                    <a:pt x="1700" y="185"/>
                  </a:cubicBezTo>
                  <a:cubicBezTo>
                    <a:pt x="1630" y="211"/>
                    <a:pt x="1639" y="215"/>
                    <a:pt x="1595" y="207"/>
                  </a:cubicBezTo>
                  <a:cubicBezTo>
                    <a:pt x="1552" y="200"/>
                    <a:pt x="1517" y="166"/>
                    <a:pt x="1482" y="118"/>
                  </a:cubicBezTo>
                  <a:cubicBezTo>
                    <a:pt x="1447" y="70"/>
                    <a:pt x="1420" y="96"/>
                    <a:pt x="1368" y="92"/>
                  </a:cubicBezTo>
                  <a:cubicBezTo>
                    <a:pt x="1316" y="89"/>
                    <a:pt x="1263" y="48"/>
                    <a:pt x="1206" y="40"/>
                  </a:cubicBezTo>
                  <a:cubicBezTo>
                    <a:pt x="1150" y="33"/>
                    <a:pt x="1080" y="59"/>
                    <a:pt x="1045" y="29"/>
                  </a:cubicBezTo>
                  <a:cubicBezTo>
                    <a:pt x="1010" y="0"/>
                    <a:pt x="1010" y="29"/>
                    <a:pt x="988" y="59"/>
                  </a:cubicBezTo>
                  <a:cubicBezTo>
                    <a:pt x="966" y="89"/>
                    <a:pt x="927" y="66"/>
                    <a:pt x="879" y="63"/>
                  </a:cubicBezTo>
                  <a:cubicBezTo>
                    <a:pt x="831" y="59"/>
                    <a:pt x="822" y="81"/>
                    <a:pt x="761" y="85"/>
                  </a:cubicBezTo>
                  <a:cubicBezTo>
                    <a:pt x="700" y="89"/>
                    <a:pt x="700" y="122"/>
                    <a:pt x="617" y="126"/>
                  </a:cubicBezTo>
                  <a:cubicBezTo>
                    <a:pt x="534" y="129"/>
                    <a:pt x="521" y="141"/>
                    <a:pt x="451" y="133"/>
                  </a:cubicBezTo>
                  <a:cubicBezTo>
                    <a:pt x="381" y="126"/>
                    <a:pt x="368" y="166"/>
                    <a:pt x="320" y="196"/>
                  </a:cubicBezTo>
                  <a:cubicBezTo>
                    <a:pt x="272" y="226"/>
                    <a:pt x="298" y="285"/>
                    <a:pt x="298" y="333"/>
                  </a:cubicBezTo>
                  <a:cubicBezTo>
                    <a:pt x="298" y="381"/>
                    <a:pt x="381" y="370"/>
                    <a:pt x="390" y="400"/>
                  </a:cubicBezTo>
                  <a:cubicBezTo>
                    <a:pt x="398" y="430"/>
                    <a:pt x="464" y="430"/>
                    <a:pt x="490" y="463"/>
                  </a:cubicBezTo>
                  <a:cubicBezTo>
                    <a:pt x="516" y="496"/>
                    <a:pt x="481" y="504"/>
                    <a:pt x="468" y="522"/>
                  </a:cubicBezTo>
                  <a:cubicBezTo>
                    <a:pt x="455" y="541"/>
                    <a:pt x="477" y="556"/>
                    <a:pt x="433" y="574"/>
                  </a:cubicBezTo>
                  <a:cubicBezTo>
                    <a:pt x="390" y="593"/>
                    <a:pt x="394" y="582"/>
                    <a:pt x="359" y="619"/>
                  </a:cubicBezTo>
                  <a:cubicBezTo>
                    <a:pt x="324" y="656"/>
                    <a:pt x="350" y="674"/>
                    <a:pt x="411" y="689"/>
                  </a:cubicBezTo>
                  <a:cubicBezTo>
                    <a:pt x="473" y="704"/>
                    <a:pt x="446" y="722"/>
                    <a:pt x="407" y="722"/>
                  </a:cubicBezTo>
                  <a:cubicBezTo>
                    <a:pt x="368" y="722"/>
                    <a:pt x="425" y="730"/>
                    <a:pt x="333" y="752"/>
                  </a:cubicBezTo>
                  <a:cubicBezTo>
                    <a:pt x="241" y="774"/>
                    <a:pt x="232" y="748"/>
                    <a:pt x="180" y="726"/>
                  </a:cubicBezTo>
                  <a:cubicBezTo>
                    <a:pt x="167" y="721"/>
                    <a:pt x="156" y="718"/>
                    <a:pt x="146" y="716"/>
                  </a:cubicBezTo>
                  <a:cubicBezTo>
                    <a:pt x="148" y="729"/>
                    <a:pt x="148" y="743"/>
                    <a:pt x="141" y="753"/>
                  </a:cubicBezTo>
                  <a:cubicBezTo>
                    <a:pt x="121" y="781"/>
                    <a:pt x="62" y="770"/>
                    <a:pt x="72" y="792"/>
                  </a:cubicBezTo>
                  <a:cubicBezTo>
                    <a:pt x="82" y="814"/>
                    <a:pt x="91" y="806"/>
                    <a:pt x="114" y="814"/>
                  </a:cubicBezTo>
                  <a:cubicBezTo>
                    <a:pt x="137" y="823"/>
                    <a:pt x="147" y="831"/>
                    <a:pt x="147" y="850"/>
                  </a:cubicBezTo>
                  <a:cubicBezTo>
                    <a:pt x="147" y="870"/>
                    <a:pt x="141" y="886"/>
                    <a:pt x="118" y="906"/>
                  </a:cubicBezTo>
                  <a:cubicBezTo>
                    <a:pt x="95" y="925"/>
                    <a:pt x="121" y="925"/>
                    <a:pt x="105" y="956"/>
                  </a:cubicBezTo>
                  <a:cubicBezTo>
                    <a:pt x="88" y="987"/>
                    <a:pt x="62" y="998"/>
                    <a:pt x="75" y="1023"/>
                  </a:cubicBezTo>
                  <a:cubicBezTo>
                    <a:pt x="88" y="1048"/>
                    <a:pt x="91" y="1064"/>
                    <a:pt x="91" y="1081"/>
                  </a:cubicBezTo>
                  <a:cubicBezTo>
                    <a:pt x="91" y="1098"/>
                    <a:pt x="85" y="1109"/>
                    <a:pt x="62" y="1100"/>
                  </a:cubicBezTo>
                  <a:cubicBezTo>
                    <a:pt x="39" y="1092"/>
                    <a:pt x="10" y="1087"/>
                    <a:pt x="10" y="1109"/>
                  </a:cubicBezTo>
                  <a:cubicBezTo>
                    <a:pt x="10" y="1131"/>
                    <a:pt x="23" y="1162"/>
                    <a:pt x="19" y="1187"/>
                  </a:cubicBezTo>
                  <a:cubicBezTo>
                    <a:pt x="16" y="1212"/>
                    <a:pt x="0" y="1226"/>
                    <a:pt x="32" y="1251"/>
                  </a:cubicBezTo>
                  <a:cubicBezTo>
                    <a:pt x="65" y="1276"/>
                    <a:pt x="95" y="1312"/>
                    <a:pt x="101" y="1340"/>
                  </a:cubicBezTo>
                  <a:cubicBezTo>
                    <a:pt x="108" y="1367"/>
                    <a:pt x="121" y="1403"/>
                    <a:pt x="141" y="1423"/>
                  </a:cubicBezTo>
                  <a:cubicBezTo>
                    <a:pt x="160" y="1442"/>
                    <a:pt x="167" y="1445"/>
                    <a:pt x="170" y="1473"/>
                  </a:cubicBezTo>
                  <a:cubicBezTo>
                    <a:pt x="173" y="1501"/>
                    <a:pt x="164" y="1526"/>
                    <a:pt x="216" y="1534"/>
                  </a:cubicBezTo>
                  <a:cubicBezTo>
                    <a:pt x="268" y="1542"/>
                    <a:pt x="331" y="1531"/>
                    <a:pt x="350" y="1551"/>
                  </a:cubicBezTo>
                  <a:cubicBezTo>
                    <a:pt x="370" y="1570"/>
                    <a:pt x="399" y="1570"/>
                    <a:pt x="432" y="1579"/>
                  </a:cubicBezTo>
                  <a:cubicBezTo>
                    <a:pt x="465" y="1587"/>
                    <a:pt x="508" y="1576"/>
                    <a:pt x="527" y="1598"/>
                  </a:cubicBezTo>
                  <a:cubicBezTo>
                    <a:pt x="547" y="1620"/>
                    <a:pt x="573" y="1629"/>
                    <a:pt x="593" y="1651"/>
                  </a:cubicBezTo>
                  <a:cubicBezTo>
                    <a:pt x="612" y="1673"/>
                    <a:pt x="612" y="1698"/>
                    <a:pt x="655" y="1687"/>
                  </a:cubicBezTo>
                  <a:cubicBezTo>
                    <a:pt x="698" y="1676"/>
                    <a:pt x="704" y="1640"/>
                    <a:pt x="747" y="1673"/>
                  </a:cubicBezTo>
                  <a:cubicBezTo>
                    <a:pt x="789" y="1706"/>
                    <a:pt x="786" y="1701"/>
                    <a:pt x="838" y="1709"/>
                  </a:cubicBezTo>
                  <a:cubicBezTo>
                    <a:pt x="891" y="1718"/>
                    <a:pt x="924" y="1726"/>
                    <a:pt x="963" y="1723"/>
                  </a:cubicBezTo>
                  <a:cubicBezTo>
                    <a:pt x="1002" y="1720"/>
                    <a:pt x="1015" y="1723"/>
                    <a:pt x="1055" y="1732"/>
                  </a:cubicBezTo>
                  <a:cubicBezTo>
                    <a:pt x="1094" y="1740"/>
                    <a:pt x="1150" y="1720"/>
                    <a:pt x="1192" y="1757"/>
                  </a:cubicBezTo>
                  <a:cubicBezTo>
                    <a:pt x="1235" y="1793"/>
                    <a:pt x="1251" y="1815"/>
                    <a:pt x="1274" y="1829"/>
                  </a:cubicBezTo>
                  <a:cubicBezTo>
                    <a:pt x="1297" y="1843"/>
                    <a:pt x="1346" y="1837"/>
                    <a:pt x="1356" y="1882"/>
                  </a:cubicBezTo>
                  <a:cubicBezTo>
                    <a:pt x="1366" y="1926"/>
                    <a:pt x="1349" y="1946"/>
                    <a:pt x="1386" y="1948"/>
                  </a:cubicBezTo>
                  <a:cubicBezTo>
                    <a:pt x="1422" y="1951"/>
                    <a:pt x="1435" y="1954"/>
                    <a:pt x="1458" y="1971"/>
                  </a:cubicBezTo>
                  <a:cubicBezTo>
                    <a:pt x="1481" y="1987"/>
                    <a:pt x="1487" y="1998"/>
                    <a:pt x="1520" y="1976"/>
                  </a:cubicBezTo>
                  <a:cubicBezTo>
                    <a:pt x="1553" y="1954"/>
                    <a:pt x="1553" y="1957"/>
                    <a:pt x="1576" y="1971"/>
                  </a:cubicBezTo>
                  <a:cubicBezTo>
                    <a:pt x="1598" y="1984"/>
                    <a:pt x="1618" y="2018"/>
                    <a:pt x="1657" y="1962"/>
                  </a:cubicBezTo>
                  <a:cubicBezTo>
                    <a:pt x="1697" y="1907"/>
                    <a:pt x="1693" y="1907"/>
                    <a:pt x="1720" y="1890"/>
                  </a:cubicBezTo>
                  <a:cubicBezTo>
                    <a:pt x="1746" y="1873"/>
                    <a:pt x="1746" y="1854"/>
                    <a:pt x="1759" y="1823"/>
                  </a:cubicBezTo>
                  <a:cubicBezTo>
                    <a:pt x="1772" y="1793"/>
                    <a:pt x="1782" y="1776"/>
                    <a:pt x="1769" y="1765"/>
                  </a:cubicBezTo>
                  <a:cubicBezTo>
                    <a:pt x="1756" y="1754"/>
                    <a:pt x="1739" y="1720"/>
                    <a:pt x="1772" y="1715"/>
                  </a:cubicBezTo>
                  <a:cubicBezTo>
                    <a:pt x="1794" y="1711"/>
                    <a:pt x="1814" y="1717"/>
                    <a:pt x="1832" y="1724"/>
                  </a:cubicBezTo>
                  <a:cubicBezTo>
                    <a:pt x="1837" y="1721"/>
                    <a:pt x="1843" y="1718"/>
                    <a:pt x="1849" y="1716"/>
                  </a:cubicBezTo>
                  <a:cubicBezTo>
                    <a:pt x="1875" y="1705"/>
                    <a:pt x="1840" y="1645"/>
                    <a:pt x="1853" y="1631"/>
                  </a:cubicBezTo>
                  <a:cubicBezTo>
                    <a:pt x="1866" y="1616"/>
                    <a:pt x="1879" y="1605"/>
                    <a:pt x="1918" y="1586"/>
                  </a:cubicBezTo>
                  <a:cubicBezTo>
                    <a:pt x="1958" y="1568"/>
                    <a:pt x="2015" y="1586"/>
                    <a:pt x="2036" y="1586"/>
                  </a:cubicBezTo>
                  <a:cubicBezTo>
                    <a:pt x="2058" y="1586"/>
                    <a:pt x="2102" y="1590"/>
                    <a:pt x="2124" y="1571"/>
                  </a:cubicBezTo>
                  <a:cubicBezTo>
                    <a:pt x="2146" y="1553"/>
                    <a:pt x="2163" y="1571"/>
                    <a:pt x="2189" y="1597"/>
                  </a:cubicBezTo>
                  <a:cubicBezTo>
                    <a:pt x="2215" y="1623"/>
                    <a:pt x="2233" y="1605"/>
                    <a:pt x="2264" y="1631"/>
                  </a:cubicBezTo>
                  <a:cubicBezTo>
                    <a:pt x="2294" y="1656"/>
                    <a:pt x="2316" y="1616"/>
                    <a:pt x="2347" y="1597"/>
                  </a:cubicBezTo>
                  <a:cubicBezTo>
                    <a:pt x="2377" y="1579"/>
                    <a:pt x="2399" y="1608"/>
                    <a:pt x="2412" y="1638"/>
                  </a:cubicBezTo>
                  <a:cubicBezTo>
                    <a:pt x="2425" y="1668"/>
                    <a:pt x="2469" y="1705"/>
                    <a:pt x="2499" y="1738"/>
                  </a:cubicBezTo>
                  <a:cubicBezTo>
                    <a:pt x="2530" y="1771"/>
                    <a:pt x="2574" y="1768"/>
                    <a:pt x="2626" y="1768"/>
                  </a:cubicBezTo>
                  <a:cubicBezTo>
                    <a:pt x="2679" y="1768"/>
                    <a:pt x="2661" y="1716"/>
                    <a:pt x="2661" y="1686"/>
                  </a:cubicBezTo>
                  <a:cubicBezTo>
                    <a:pt x="2661" y="1656"/>
                    <a:pt x="2705" y="1631"/>
                    <a:pt x="2735" y="1608"/>
                  </a:cubicBezTo>
                  <a:cubicBezTo>
                    <a:pt x="2766" y="1586"/>
                    <a:pt x="2779" y="1616"/>
                    <a:pt x="2805" y="1649"/>
                  </a:cubicBezTo>
                  <a:cubicBezTo>
                    <a:pt x="2831" y="1682"/>
                    <a:pt x="2862" y="1656"/>
                    <a:pt x="2888" y="1627"/>
                  </a:cubicBezTo>
                  <a:cubicBezTo>
                    <a:pt x="2914" y="1597"/>
                    <a:pt x="2932" y="1631"/>
                    <a:pt x="2949" y="1656"/>
                  </a:cubicBezTo>
                  <a:cubicBezTo>
                    <a:pt x="2967" y="1682"/>
                    <a:pt x="2997" y="1649"/>
                    <a:pt x="2997" y="1619"/>
                  </a:cubicBezTo>
                  <a:cubicBezTo>
                    <a:pt x="2997" y="1590"/>
                    <a:pt x="3015" y="1575"/>
                    <a:pt x="3011" y="1530"/>
                  </a:cubicBezTo>
                  <a:cubicBezTo>
                    <a:pt x="3006" y="1486"/>
                    <a:pt x="2971" y="1504"/>
                    <a:pt x="2928" y="1501"/>
                  </a:cubicBezTo>
                  <a:cubicBezTo>
                    <a:pt x="2884" y="1497"/>
                    <a:pt x="2853" y="1475"/>
                    <a:pt x="2831" y="1441"/>
                  </a:cubicBezTo>
                  <a:cubicBezTo>
                    <a:pt x="2810" y="1408"/>
                    <a:pt x="2753" y="1423"/>
                    <a:pt x="2696" y="1416"/>
                  </a:cubicBezTo>
                  <a:cubicBezTo>
                    <a:pt x="2639" y="1408"/>
                    <a:pt x="2644" y="1367"/>
                    <a:pt x="2661" y="1323"/>
                  </a:cubicBezTo>
                  <a:cubicBezTo>
                    <a:pt x="2679" y="1278"/>
                    <a:pt x="2692" y="1319"/>
                    <a:pt x="2722" y="1353"/>
                  </a:cubicBezTo>
                  <a:cubicBezTo>
                    <a:pt x="2753" y="1386"/>
                    <a:pt x="2779" y="1371"/>
                    <a:pt x="2818" y="1382"/>
                  </a:cubicBezTo>
                  <a:cubicBezTo>
                    <a:pt x="2858" y="1393"/>
                    <a:pt x="2866" y="1375"/>
                    <a:pt x="2875" y="1341"/>
                  </a:cubicBezTo>
                  <a:cubicBezTo>
                    <a:pt x="2884" y="1308"/>
                    <a:pt x="2888" y="1282"/>
                    <a:pt x="2884" y="1234"/>
                  </a:cubicBezTo>
                  <a:cubicBezTo>
                    <a:pt x="2879" y="1186"/>
                    <a:pt x="2932" y="1208"/>
                    <a:pt x="2958" y="1182"/>
                  </a:cubicBezTo>
                  <a:cubicBezTo>
                    <a:pt x="2984" y="1156"/>
                    <a:pt x="2997" y="1134"/>
                    <a:pt x="2976" y="1115"/>
                  </a:cubicBezTo>
                  <a:cubicBezTo>
                    <a:pt x="2954" y="1097"/>
                    <a:pt x="2976" y="1063"/>
                    <a:pt x="2993" y="1067"/>
                  </a:cubicBezTo>
                  <a:cubicBezTo>
                    <a:pt x="3011" y="1071"/>
                    <a:pt x="3024" y="1060"/>
                    <a:pt x="3032" y="1026"/>
                  </a:cubicBezTo>
                  <a:cubicBezTo>
                    <a:pt x="3041" y="993"/>
                    <a:pt x="3032" y="1026"/>
                    <a:pt x="3059" y="1045"/>
                  </a:cubicBezTo>
                  <a:cubicBezTo>
                    <a:pt x="3085" y="1063"/>
                    <a:pt x="3089" y="1012"/>
                    <a:pt x="3089" y="997"/>
                  </a:cubicBezTo>
                  <a:cubicBezTo>
                    <a:pt x="3089" y="982"/>
                    <a:pt x="3107" y="967"/>
                    <a:pt x="3124" y="926"/>
                  </a:cubicBezTo>
                  <a:cubicBezTo>
                    <a:pt x="3142" y="886"/>
                    <a:pt x="3115" y="848"/>
                    <a:pt x="3085" y="823"/>
                  </a:cubicBezTo>
                  <a:close/>
                </a:path>
              </a:pathLst>
            </a:custGeom>
            <a:solidFill>
              <a:schemeClr val="bg1">
                <a:lumMod val="50000"/>
              </a:schemeClr>
            </a:solidFill>
            <a:ln w="9525" cap="rnd" cmpd="sng">
              <a:solidFill>
                <a:srgbClr val="6FB5BC"/>
              </a:solidFill>
              <a:prstDash val="solid"/>
              <a:round/>
            </a:ln>
          </p:spPr>
          <p:txBody>
            <a:bodyPr vert="horz" wrap="square" lIns="91440" tIns="45720" rIns="91440" bIns="45720" numCol="1" anchor="t" anchorCtr="0" compatLnSpc="1"/>
            <a:lstStyle/>
            <a:p>
              <a:endParaRPr lang="en-US" dirty="0">
                <a:latin typeface="Lato Light"/>
              </a:endParaRPr>
            </a:p>
          </p:txBody>
        </p:sp>
        <p:sp>
          <p:nvSpPr>
            <p:cNvPr id="7" name="Freeform 9"/>
            <p:cNvSpPr/>
            <p:nvPr/>
          </p:nvSpPr>
          <p:spPr bwMode="auto">
            <a:xfrm>
              <a:off x="5653180" y="948646"/>
              <a:ext cx="1202018" cy="915881"/>
            </a:xfrm>
            <a:custGeom>
              <a:avLst/>
              <a:gdLst>
                <a:gd name="T0" fmla="*/ 2816 w 2901"/>
                <a:gd name="T1" fmla="*/ 823 h 2299"/>
                <a:gd name="T2" fmla="*/ 2595 w 2901"/>
                <a:gd name="T3" fmla="*/ 966 h 2299"/>
                <a:gd name="T4" fmla="*/ 2459 w 2901"/>
                <a:gd name="T5" fmla="*/ 1101 h 2299"/>
                <a:gd name="T6" fmla="*/ 2172 w 2901"/>
                <a:gd name="T7" fmla="*/ 1175 h 2299"/>
                <a:gd name="T8" fmla="*/ 2095 w 2901"/>
                <a:gd name="T9" fmla="*/ 1030 h 2299"/>
                <a:gd name="T10" fmla="*/ 1971 w 2901"/>
                <a:gd name="T11" fmla="*/ 915 h 2299"/>
                <a:gd name="T12" fmla="*/ 1823 w 2901"/>
                <a:gd name="T13" fmla="*/ 855 h 2299"/>
                <a:gd name="T14" fmla="*/ 1589 w 2901"/>
                <a:gd name="T15" fmla="*/ 817 h 2299"/>
                <a:gd name="T16" fmla="*/ 1344 w 2901"/>
                <a:gd name="T17" fmla="*/ 713 h 2299"/>
                <a:gd name="T18" fmla="*/ 1154 w 2901"/>
                <a:gd name="T19" fmla="*/ 491 h 2299"/>
                <a:gd name="T20" fmla="*/ 1073 w 2901"/>
                <a:gd name="T21" fmla="*/ 352 h 2299"/>
                <a:gd name="T22" fmla="*/ 954 w 2901"/>
                <a:gd name="T23" fmla="*/ 188 h 2299"/>
                <a:gd name="T24" fmla="*/ 814 w 2901"/>
                <a:gd name="T25" fmla="*/ 82 h 2299"/>
                <a:gd name="T26" fmla="*/ 641 w 2901"/>
                <a:gd name="T27" fmla="*/ 75 h 2299"/>
                <a:gd name="T28" fmla="*/ 330 w 2901"/>
                <a:gd name="T29" fmla="*/ 32 h 2299"/>
                <a:gd name="T30" fmla="*/ 64 w 2901"/>
                <a:gd name="T31" fmla="*/ 131 h 2299"/>
                <a:gd name="T32" fmla="*/ 99 w 2901"/>
                <a:gd name="T33" fmla="*/ 248 h 2299"/>
                <a:gd name="T34" fmla="*/ 210 w 2901"/>
                <a:gd name="T35" fmla="*/ 370 h 2299"/>
                <a:gd name="T36" fmla="*/ 348 w 2901"/>
                <a:gd name="T37" fmla="*/ 403 h 2299"/>
                <a:gd name="T38" fmla="*/ 623 w 2901"/>
                <a:gd name="T39" fmla="*/ 576 h 2299"/>
                <a:gd name="T40" fmla="*/ 920 w 2901"/>
                <a:gd name="T41" fmla="*/ 505 h 2299"/>
                <a:gd name="T42" fmla="*/ 970 w 2901"/>
                <a:gd name="T43" fmla="*/ 724 h 2299"/>
                <a:gd name="T44" fmla="*/ 961 w 2901"/>
                <a:gd name="T45" fmla="*/ 1069 h 2299"/>
                <a:gd name="T46" fmla="*/ 911 w 2901"/>
                <a:gd name="T47" fmla="*/ 1289 h 2299"/>
                <a:gd name="T48" fmla="*/ 835 w 2901"/>
                <a:gd name="T49" fmla="*/ 1269 h 2299"/>
                <a:gd name="T50" fmla="*/ 605 w 2901"/>
                <a:gd name="T51" fmla="*/ 1563 h 2299"/>
                <a:gd name="T52" fmla="*/ 721 w 2901"/>
                <a:gd name="T53" fmla="*/ 1730 h 2299"/>
                <a:gd name="T54" fmla="*/ 813 w 2901"/>
                <a:gd name="T55" fmla="*/ 1775 h 2299"/>
                <a:gd name="T56" fmla="*/ 766 w 2901"/>
                <a:gd name="T57" fmla="*/ 1889 h 2299"/>
                <a:gd name="T58" fmla="*/ 934 w 2901"/>
                <a:gd name="T59" fmla="*/ 1865 h 2299"/>
                <a:gd name="T60" fmla="*/ 1114 w 2901"/>
                <a:gd name="T61" fmla="*/ 2027 h 2299"/>
                <a:gd name="T62" fmla="*/ 1330 w 2901"/>
                <a:gd name="T63" fmla="*/ 1982 h 2299"/>
                <a:gd name="T64" fmla="*/ 1520 w 2901"/>
                <a:gd name="T65" fmla="*/ 1990 h 2299"/>
                <a:gd name="T66" fmla="*/ 1651 w 2901"/>
                <a:gd name="T67" fmla="*/ 2118 h 2299"/>
                <a:gd name="T68" fmla="*/ 1868 w 2901"/>
                <a:gd name="T69" fmla="*/ 2210 h 2299"/>
                <a:gd name="T70" fmla="*/ 1914 w 2901"/>
                <a:gd name="T71" fmla="*/ 2071 h 2299"/>
                <a:gd name="T72" fmla="*/ 1976 w 2901"/>
                <a:gd name="T73" fmla="*/ 2205 h 2299"/>
                <a:gd name="T74" fmla="*/ 2156 w 2901"/>
                <a:gd name="T75" fmla="*/ 2255 h 2299"/>
                <a:gd name="T76" fmla="*/ 2284 w 2901"/>
                <a:gd name="T77" fmla="*/ 2138 h 2299"/>
                <a:gd name="T78" fmla="*/ 2431 w 2901"/>
                <a:gd name="T79" fmla="*/ 2205 h 2299"/>
                <a:gd name="T80" fmla="*/ 2507 w 2901"/>
                <a:gd name="T81" fmla="*/ 1988 h 2299"/>
                <a:gd name="T82" fmla="*/ 2515 w 2901"/>
                <a:gd name="T83" fmla="*/ 1808 h 2299"/>
                <a:gd name="T84" fmla="*/ 2733 w 2901"/>
                <a:gd name="T85" fmla="*/ 1728 h 2299"/>
                <a:gd name="T86" fmla="*/ 2800 w 2901"/>
                <a:gd name="T87" fmla="*/ 1657 h 2299"/>
                <a:gd name="T88" fmla="*/ 2824 w 2901"/>
                <a:gd name="T89" fmla="*/ 1501 h 2299"/>
                <a:gd name="T90" fmla="*/ 2857 w 2901"/>
                <a:gd name="T91" fmla="*/ 1357 h 2299"/>
                <a:gd name="T92" fmla="*/ 2834 w 2901"/>
                <a:gd name="T93" fmla="*/ 1193 h 2299"/>
                <a:gd name="T94" fmla="*/ 2870 w 2901"/>
                <a:gd name="T95" fmla="*/ 1063 h 2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901" h="2299">
                  <a:moveTo>
                    <a:pt x="2867" y="958"/>
                  </a:moveTo>
                  <a:cubicBezTo>
                    <a:pt x="2834" y="938"/>
                    <a:pt x="2815" y="941"/>
                    <a:pt x="2819" y="905"/>
                  </a:cubicBezTo>
                  <a:cubicBezTo>
                    <a:pt x="2824" y="869"/>
                    <a:pt x="2841" y="823"/>
                    <a:pt x="2816" y="823"/>
                  </a:cubicBezTo>
                  <a:cubicBezTo>
                    <a:pt x="2792" y="823"/>
                    <a:pt x="2754" y="840"/>
                    <a:pt x="2728" y="859"/>
                  </a:cubicBezTo>
                  <a:cubicBezTo>
                    <a:pt x="2701" y="879"/>
                    <a:pt x="2665" y="895"/>
                    <a:pt x="2647" y="919"/>
                  </a:cubicBezTo>
                  <a:cubicBezTo>
                    <a:pt x="2629" y="942"/>
                    <a:pt x="2624" y="966"/>
                    <a:pt x="2595" y="966"/>
                  </a:cubicBezTo>
                  <a:cubicBezTo>
                    <a:pt x="2566" y="966"/>
                    <a:pt x="2538" y="976"/>
                    <a:pt x="2525" y="998"/>
                  </a:cubicBezTo>
                  <a:cubicBezTo>
                    <a:pt x="2511" y="1020"/>
                    <a:pt x="2475" y="1056"/>
                    <a:pt x="2479" y="1077"/>
                  </a:cubicBezTo>
                  <a:cubicBezTo>
                    <a:pt x="2482" y="1098"/>
                    <a:pt x="2485" y="1091"/>
                    <a:pt x="2459" y="1101"/>
                  </a:cubicBezTo>
                  <a:cubicBezTo>
                    <a:pt x="2433" y="1111"/>
                    <a:pt x="2377" y="1127"/>
                    <a:pt x="2351" y="1140"/>
                  </a:cubicBezTo>
                  <a:cubicBezTo>
                    <a:pt x="2325" y="1152"/>
                    <a:pt x="2258" y="1138"/>
                    <a:pt x="2238" y="1163"/>
                  </a:cubicBezTo>
                  <a:cubicBezTo>
                    <a:pt x="2218" y="1189"/>
                    <a:pt x="2194" y="1200"/>
                    <a:pt x="2172" y="1175"/>
                  </a:cubicBezTo>
                  <a:cubicBezTo>
                    <a:pt x="2151" y="1150"/>
                    <a:pt x="2140" y="1122"/>
                    <a:pt x="2113" y="1109"/>
                  </a:cubicBezTo>
                  <a:cubicBezTo>
                    <a:pt x="2087" y="1097"/>
                    <a:pt x="2076" y="1098"/>
                    <a:pt x="2090" y="1080"/>
                  </a:cubicBezTo>
                  <a:cubicBezTo>
                    <a:pt x="2105" y="1062"/>
                    <a:pt x="2113" y="1047"/>
                    <a:pt x="2095" y="1030"/>
                  </a:cubicBezTo>
                  <a:cubicBezTo>
                    <a:pt x="2077" y="1013"/>
                    <a:pt x="2035" y="1002"/>
                    <a:pt x="2035" y="977"/>
                  </a:cubicBezTo>
                  <a:cubicBezTo>
                    <a:pt x="2035" y="952"/>
                    <a:pt x="2036" y="926"/>
                    <a:pt x="2022" y="916"/>
                  </a:cubicBezTo>
                  <a:cubicBezTo>
                    <a:pt x="2007" y="906"/>
                    <a:pt x="1979" y="895"/>
                    <a:pt x="1971" y="915"/>
                  </a:cubicBezTo>
                  <a:cubicBezTo>
                    <a:pt x="1963" y="934"/>
                    <a:pt x="1964" y="934"/>
                    <a:pt x="1928" y="919"/>
                  </a:cubicBezTo>
                  <a:cubicBezTo>
                    <a:pt x="1892" y="904"/>
                    <a:pt x="1874" y="898"/>
                    <a:pt x="1863" y="888"/>
                  </a:cubicBezTo>
                  <a:cubicBezTo>
                    <a:pt x="1851" y="879"/>
                    <a:pt x="1828" y="865"/>
                    <a:pt x="1823" y="855"/>
                  </a:cubicBezTo>
                  <a:cubicBezTo>
                    <a:pt x="1819" y="845"/>
                    <a:pt x="1786" y="812"/>
                    <a:pt x="1763" y="829"/>
                  </a:cubicBezTo>
                  <a:cubicBezTo>
                    <a:pt x="1740" y="845"/>
                    <a:pt x="1715" y="863"/>
                    <a:pt x="1684" y="851"/>
                  </a:cubicBezTo>
                  <a:cubicBezTo>
                    <a:pt x="1653" y="838"/>
                    <a:pt x="1612" y="802"/>
                    <a:pt x="1589" y="817"/>
                  </a:cubicBezTo>
                  <a:cubicBezTo>
                    <a:pt x="1566" y="833"/>
                    <a:pt x="1479" y="873"/>
                    <a:pt x="1452" y="852"/>
                  </a:cubicBezTo>
                  <a:cubicBezTo>
                    <a:pt x="1424" y="831"/>
                    <a:pt x="1362" y="833"/>
                    <a:pt x="1362" y="792"/>
                  </a:cubicBezTo>
                  <a:cubicBezTo>
                    <a:pt x="1362" y="752"/>
                    <a:pt x="1378" y="733"/>
                    <a:pt x="1344" y="713"/>
                  </a:cubicBezTo>
                  <a:cubicBezTo>
                    <a:pt x="1309" y="694"/>
                    <a:pt x="1293" y="677"/>
                    <a:pt x="1291" y="655"/>
                  </a:cubicBezTo>
                  <a:cubicBezTo>
                    <a:pt x="1289" y="633"/>
                    <a:pt x="1276" y="596"/>
                    <a:pt x="1258" y="584"/>
                  </a:cubicBezTo>
                  <a:cubicBezTo>
                    <a:pt x="1240" y="571"/>
                    <a:pt x="1149" y="507"/>
                    <a:pt x="1154" y="491"/>
                  </a:cubicBezTo>
                  <a:cubicBezTo>
                    <a:pt x="1158" y="474"/>
                    <a:pt x="1176" y="462"/>
                    <a:pt x="1152" y="444"/>
                  </a:cubicBezTo>
                  <a:cubicBezTo>
                    <a:pt x="1127" y="425"/>
                    <a:pt x="1093" y="417"/>
                    <a:pt x="1093" y="399"/>
                  </a:cubicBezTo>
                  <a:cubicBezTo>
                    <a:pt x="1093" y="381"/>
                    <a:pt x="1103" y="366"/>
                    <a:pt x="1073" y="352"/>
                  </a:cubicBezTo>
                  <a:cubicBezTo>
                    <a:pt x="1044" y="338"/>
                    <a:pt x="1029" y="328"/>
                    <a:pt x="1029" y="298"/>
                  </a:cubicBezTo>
                  <a:cubicBezTo>
                    <a:pt x="1029" y="267"/>
                    <a:pt x="1004" y="256"/>
                    <a:pt x="991" y="245"/>
                  </a:cubicBezTo>
                  <a:cubicBezTo>
                    <a:pt x="978" y="234"/>
                    <a:pt x="985" y="204"/>
                    <a:pt x="954" y="188"/>
                  </a:cubicBezTo>
                  <a:cubicBezTo>
                    <a:pt x="923" y="171"/>
                    <a:pt x="896" y="181"/>
                    <a:pt x="896" y="159"/>
                  </a:cubicBezTo>
                  <a:cubicBezTo>
                    <a:pt x="896" y="136"/>
                    <a:pt x="900" y="121"/>
                    <a:pt x="870" y="111"/>
                  </a:cubicBezTo>
                  <a:cubicBezTo>
                    <a:pt x="841" y="102"/>
                    <a:pt x="826" y="97"/>
                    <a:pt x="814" y="82"/>
                  </a:cubicBezTo>
                  <a:cubicBezTo>
                    <a:pt x="803" y="67"/>
                    <a:pt x="773" y="56"/>
                    <a:pt x="759" y="49"/>
                  </a:cubicBezTo>
                  <a:cubicBezTo>
                    <a:pt x="744" y="42"/>
                    <a:pt x="724" y="32"/>
                    <a:pt x="711" y="39"/>
                  </a:cubicBezTo>
                  <a:cubicBezTo>
                    <a:pt x="698" y="46"/>
                    <a:pt x="669" y="72"/>
                    <a:pt x="641" y="75"/>
                  </a:cubicBezTo>
                  <a:cubicBezTo>
                    <a:pt x="613" y="78"/>
                    <a:pt x="569" y="56"/>
                    <a:pt x="539" y="42"/>
                  </a:cubicBezTo>
                  <a:cubicBezTo>
                    <a:pt x="510" y="28"/>
                    <a:pt x="447" y="0"/>
                    <a:pt x="426" y="6"/>
                  </a:cubicBezTo>
                  <a:cubicBezTo>
                    <a:pt x="405" y="11"/>
                    <a:pt x="344" y="17"/>
                    <a:pt x="330" y="32"/>
                  </a:cubicBezTo>
                  <a:cubicBezTo>
                    <a:pt x="315" y="47"/>
                    <a:pt x="285" y="67"/>
                    <a:pt x="246" y="68"/>
                  </a:cubicBezTo>
                  <a:cubicBezTo>
                    <a:pt x="207" y="70"/>
                    <a:pt x="164" y="68"/>
                    <a:pt x="138" y="88"/>
                  </a:cubicBezTo>
                  <a:cubicBezTo>
                    <a:pt x="112" y="107"/>
                    <a:pt x="97" y="120"/>
                    <a:pt x="64" y="131"/>
                  </a:cubicBezTo>
                  <a:cubicBezTo>
                    <a:pt x="56" y="134"/>
                    <a:pt x="46" y="136"/>
                    <a:pt x="36" y="137"/>
                  </a:cubicBezTo>
                  <a:cubicBezTo>
                    <a:pt x="45" y="150"/>
                    <a:pt x="55" y="162"/>
                    <a:pt x="66" y="170"/>
                  </a:cubicBezTo>
                  <a:cubicBezTo>
                    <a:pt x="105" y="198"/>
                    <a:pt x="131" y="209"/>
                    <a:pt x="99" y="248"/>
                  </a:cubicBezTo>
                  <a:cubicBezTo>
                    <a:pt x="66" y="286"/>
                    <a:pt x="0" y="342"/>
                    <a:pt x="66" y="353"/>
                  </a:cubicBezTo>
                  <a:cubicBezTo>
                    <a:pt x="131" y="364"/>
                    <a:pt x="138" y="353"/>
                    <a:pt x="164" y="387"/>
                  </a:cubicBezTo>
                  <a:cubicBezTo>
                    <a:pt x="190" y="420"/>
                    <a:pt x="210" y="403"/>
                    <a:pt x="210" y="370"/>
                  </a:cubicBezTo>
                  <a:cubicBezTo>
                    <a:pt x="210" y="336"/>
                    <a:pt x="236" y="309"/>
                    <a:pt x="256" y="336"/>
                  </a:cubicBezTo>
                  <a:cubicBezTo>
                    <a:pt x="275" y="364"/>
                    <a:pt x="282" y="375"/>
                    <a:pt x="308" y="375"/>
                  </a:cubicBezTo>
                  <a:cubicBezTo>
                    <a:pt x="334" y="375"/>
                    <a:pt x="348" y="353"/>
                    <a:pt x="348" y="403"/>
                  </a:cubicBezTo>
                  <a:cubicBezTo>
                    <a:pt x="348" y="453"/>
                    <a:pt x="361" y="492"/>
                    <a:pt x="367" y="526"/>
                  </a:cubicBezTo>
                  <a:cubicBezTo>
                    <a:pt x="374" y="559"/>
                    <a:pt x="400" y="598"/>
                    <a:pt x="452" y="603"/>
                  </a:cubicBezTo>
                  <a:cubicBezTo>
                    <a:pt x="505" y="609"/>
                    <a:pt x="570" y="587"/>
                    <a:pt x="623" y="576"/>
                  </a:cubicBezTo>
                  <a:cubicBezTo>
                    <a:pt x="675" y="564"/>
                    <a:pt x="701" y="581"/>
                    <a:pt x="741" y="542"/>
                  </a:cubicBezTo>
                  <a:cubicBezTo>
                    <a:pt x="780" y="503"/>
                    <a:pt x="773" y="448"/>
                    <a:pt x="839" y="453"/>
                  </a:cubicBezTo>
                  <a:cubicBezTo>
                    <a:pt x="905" y="459"/>
                    <a:pt x="878" y="474"/>
                    <a:pt x="920" y="505"/>
                  </a:cubicBezTo>
                  <a:cubicBezTo>
                    <a:pt x="961" y="537"/>
                    <a:pt x="1007" y="546"/>
                    <a:pt x="1009" y="574"/>
                  </a:cubicBezTo>
                  <a:cubicBezTo>
                    <a:pt x="1012" y="602"/>
                    <a:pt x="963" y="620"/>
                    <a:pt x="981" y="648"/>
                  </a:cubicBezTo>
                  <a:cubicBezTo>
                    <a:pt x="998" y="676"/>
                    <a:pt x="983" y="705"/>
                    <a:pt x="970" y="724"/>
                  </a:cubicBezTo>
                  <a:cubicBezTo>
                    <a:pt x="957" y="742"/>
                    <a:pt x="933" y="789"/>
                    <a:pt x="937" y="831"/>
                  </a:cubicBezTo>
                  <a:cubicBezTo>
                    <a:pt x="942" y="874"/>
                    <a:pt x="931" y="920"/>
                    <a:pt x="955" y="948"/>
                  </a:cubicBezTo>
                  <a:cubicBezTo>
                    <a:pt x="979" y="976"/>
                    <a:pt x="990" y="1050"/>
                    <a:pt x="961" y="1069"/>
                  </a:cubicBezTo>
                  <a:cubicBezTo>
                    <a:pt x="933" y="1087"/>
                    <a:pt x="911" y="1094"/>
                    <a:pt x="911" y="1119"/>
                  </a:cubicBezTo>
                  <a:cubicBezTo>
                    <a:pt x="911" y="1143"/>
                    <a:pt x="891" y="1174"/>
                    <a:pt x="896" y="1204"/>
                  </a:cubicBezTo>
                  <a:cubicBezTo>
                    <a:pt x="900" y="1233"/>
                    <a:pt x="896" y="1269"/>
                    <a:pt x="911" y="1289"/>
                  </a:cubicBezTo>
                  <a:cubicBezTo>
                    <a:pt x="926" y="1309"/>
                    <a:pt x="933" y="1367"/>
                    <a:pt x="911" y="1356"/>
                  </a:cubicBezTo>
                  <a:cubicBezTo>
                    <a:pt x="889" y="1345"/>
                    <a:pt x="867" y="1335"/>
                    <a:pt x="861" y="1309"/>
                  </a:cubicBezTo>
                  <a:cubicBezTo>
                    <a:pt x="854" y="1283"/>
                    <a:pt x="861" y="1239"/>
                    <a:pt x="835" y="1269"/>
                  </a:cubicBezTo>
                  <a:cubicBezTo>
                    <a:pt x="808" y="1298"/>
                    <a:pt x="806" y="1326"/>
                    <a:pt x="771" y="1365"/>
                  </a:cubicBezTo>
                  <a:cubicBezTo>
                    <a:pt x="736" y="1404"/>
                    <a:pt x="686" y="1452"/>
                    <a:pt x="666" y="1484"/>
                  </a:cubicBezTo>
                  <a:cubicBezTo>
                    <a:pt x="647" y="1515"/>
                    <a:pt x="629" y="1545"/>
                    <a:pt x="605" y="1563"/>
                  </a:cubicBezTo>
                  <a:cubicBezTo>
                    <a:pt x="581" y="1582"/>
                    <a:pt x="562" y="1624"/>
                    <a:pt x="579" y="1645"/>
                  </a:cubicBezTo>
                  <a:cubicBezTo>
                    <a:pt x="597" y="1665"/>
                    <a:pt x="640" y="1684"/>
                    <a:pt x="658" y="1699"/>
                  </a:cubicBezTo>
                  <a:cubicBezTo>
                    <a:pt x="675" y="1713"/>
                    <a:pt x="673" y="1721"/>
                    <a:pt x="721" y="1730"/>
                  </a:cubicBezTo>
                  <a:cubicBezTo>
                    <a:pt x="769" y="1739"/>
                    <a:pt x="776" y="1750"/>
                    <a:pt x="806" y="1732"/>
                  </a:cubicBezTo>
                  <a:cubicBezTo>
                    <a:pt x="837" y="1713"/>
                    <a:pt x="843" y="1712"/>
                    <a:pt x="843" y="1728"/>
                  </a:cubicBezTo>
                  <a:cubicBezTo>
                    <a:pt x="843" y="1745"/>
                    <a:pt x="835" y="1767"/>
                    <a:pt x="813" y="1775"/>
                  </a:cubicBezTo>
                  <a:cubicBezTo>
                    <a:pt x="791" y="1782"/>
                    <a:pt x="736" y="1776"/>
                    <a:pt x="730" y="1799"/>
                  </a:cubicBezTo>
                  <a:cubicBezTo>
                    <a:pt x="723" y="1821"/>
                    <a:pt x="712" y="1849"/>
                    <a:pt x="728" y="1864"/>
                  </a:cubicBezTo>
                  <a:cubicBezTo>
                    <a:pt x="739" y="1875"/>
                    <a:pt x="763" y="1878"/>
                    <a:pt x="766" y="1889"/>
                  </a:cubicBezTo>
                  <a:cubicBezTo>
                    <a:pt x="776" y="1887"/>
                    <a:pt x="789" y="1883"/>
                    <a:pt x="806" y="1879"/>
                  </a:cubicBezTo>
                  <a:cubicBezTo>
                    <a:pt x="852" y="1868"/>
                    <a:pt x="849" y="1854"/>
                    <a:pt x="878" y="1854"/>
                  </a:cubicBezTo>
                  <a:cubicBezTo>
                    <a:pt x="908" y="1854"/>
                    <a:pt x="918" y="1838"/>
                    <a:pt x="934" y="1865"/>
                  </a:cubicBezTo>
                  <a:cubicBezTo>
                    <a:pt x="950" y="1893"/>
                    <a:pt x="937" y="1932"/>
                    <a:pt x="970" y="1949"/>
                  </a:cubicBezTo>
                  <a:cubicBezTo>
                    <a:pt x="1003" y="1965"/>
                    <a:pt x="1000" y="1979"/>
                    <a:pt x="1039" y="2007"/>
                  </a:cubicBezTo>
                  <a:cubicBezTo>
                    <a:pt x="1078" y="2035"/>
                    <a:pt x="1085" y="2041"/>
                    <a:pt x="1114" y="2027"/>
                  </a:cubicBezTo>
                  <a:cubicBezTo>
                    <a:pt x="1144" y="2013"/>
                    <a:pt x="1144" y="1988"/>
                    <a:pt x="1176" y="1999"/>
                  </a:cubicBezTo>
                  <a:cubicBezTo>
                    <a:pt x="1209" y="2010"/>
                    <a:pt x="1212" y="2021"/>
                    <a:pt x="1242" y="2004"/>
                  </a:cubicBezTo>
                  <a:cubicBezTo>
                    <a:pt x="1271" y="1988"/>
                    <a:pt x="1304" y="1952"/>
                    <a:pt x="1330" y="1982"/>
                  </a:cubicBezTo>
                  <a:cubicBezTo>
                    <a:pt x="1357" y="2013"/>
                    <a:pt x="1334" y="2021"/>
                    <a:pt x="1383" y="2024"/>
                  </a:cubicBezTo>
                  <a:cubicBezTo>
                    <a:pt x="1432" y="2027"/>
                    <a:pt x="1435" y="2038"/>
                    <a:pt x="1455" y="2018"/>
                  </a:cubicBezTo>
                  <a:cubicBezTo>
                    <a:pt x="1475" y="1999"/>
                    <a:pt x="1475" y="1985"/>
                    <a:pt x="1520" y="1990"/>
                  </a:cubicBezTo>
                  <a:cubicBezTo>
                    <a:pt x="1566" y="1996"/>
                    <a:pt x="1609" y="2013"/>
                    <a:pt x="1625" y="2027"/>
                  </a:cubicBezTo>
                  <a:cubicBezTo>
                    <a:pt x="1642" y="2041"/>
                    <a:pt x="1632" y="2054"/>
                    <a:pt x="1619" y="2077"/>
                  </a:cubicBezTo>
                  <a:cubicBezTo>
                    <a:pt x="1606" y="2099"/>
                    <a:pt x="1619" y="2116"/>
                    <a:pt x="1651" y="2118"/>
                  </a:cubicBezTo>
                  <a:cubicBezTo>
                    <a:pt x="1684" y="2121"/>
                    <a:pt x="1737" y="2077"/>
                    <a:pt x="1746" y="2107"/>
                  </a:cubicBezTo>
                  <a:cubicBezTo>
                    <a:pt x="1756" y="2138"/>
                    <a:pt x="1766" y="2166"/>
                    <a:pt x="1796" y="2188"/>
                  </a:cubicBezTo>
                  <a:cubicBezTo>
                    <a:pt x="1825" y="2210"/>
                    <a:pt x="1851" y="2210"/>
                    <a:pt x="1868" y="2210"/>
                  </a:cubicBezTo>
                  <a:cubicBezTo>
                    <a:pt x="1884" y="2210"/>
                    <a:pt x="1907" y="2199"/>
                    <a:pt x="1891" y="2180"/>
                  </a:cubicBezTo>
                  <a:cubicBezTo>
                    <a:pt x="1874" y="2160"/>
                    <a:pt x="1851" y="2149"/>
                    <a:pt x="1855" y="2118"/>
                  </a:cubicBezTo>
                  <a:cubicBezTo>
                    <a:pt x="1858" y="2088"/>
                    <a:pt x="1874" y="2068"/>
                    <a:pt x="1914" y="2071"/>
                  </a:cubicBezTo>
                  <a:cubicBezTo>
                    <a:pt x="1953" y="2074"/>
                    <a:pt x="1943" y="2082"/>
                    <a:pt x="1943" y="2107"/>
                  </a:cubicBezTo>
                  <a:cubicBezTo>
                    <a:pt x="1943" y="2132"/>
                    <a:pt x="1923" y="2149"/>
                    <a:pt x="1946" y="2166"/>
                  </a:cubicBezTo>
                  <a:cubicBezTo>
                    <a:pt x="1969" y="2182"/>
                    <a:pt x="1976" y="2185"/>
                    <a:pt x="1976" y="2205"/>
                  </a:cubicBezTo>
                  <a:cubicBezTo>
                    <a:pt x="1976" y="2224"/>
                    <a:pt x="2041" y="2221"/>
                    <a:pt x="2054" y="2252"/>
                  </a:cubicBezTo>
                  <a:cubicBezTo>
                    <a:pt x="2068" y="2282"/>
                    <a:pt x="2081" y="2299"/>
                    <a:pt x="2110" y="2296"/>
                  </a:cubicBezTo>
                  <a:cubicBezTo>
                    <a:pt x="2140" y="2293"/>
                    <a:pt x="2159" y="2288"/>
                    <a:pt x="2156" y="2255"/>
                  </a:cubicBezTo>
                  <a:cubicBezTo>
                    <a:pt x="2153" y="2221"/>
                    <a:pt x="2136" y="2207"/>
                    <a:pt x="2169" y="2199"/>
                  </a:cubicBezTo>
                  <a:cubicBezTo>
                    <a:pt x="2202" y="2191"/>
                    <a:pt x="2228" y="2196"/>
                    <a:pt x="2241" y="2168"/>
                  </a:cubicBezTo>
                  <a:cubicBezTo>
                    <a:pt x="2254" y="2141"/>
                    <a:pt x="2274" y="2110"/>
                    <a:pt x="2284" y="2138"/>
                  </a:cubicBezTo>
                  <a:cubicBezTo>
                    <a:pt x="2294" y="2166"/>
                    <a:pt x="2297" y="2177"/>
                    <a:pt x="2330" y="2152"/>
                  </a:cubicBezTo>
                  <a:cubicBezTo>
                    <a:pt x="2362" y="2127"/>
                    <a:pt x="2336" y="2096"/>
                    <a:pt x="2376" y="2152"/>
                  </a:cubicBezTo>
                  <a:cubicBezTo>
                    <a:pt x="2415" y="2207"/>
                    <a:pt x="2395" y="2202"/>
                    <a:pt x="2431" y="2205"/>
                  </a:cubicBezTo>
                  <a:cubicBezTo>
                    <a:pt x="2460" y="2207"/>
                    <a:pt x="2517" y="2214"/>
                    <a:pt x="2587" y="2205"/>
                  </a:cubicBezTo>
                  <a:cubicBezTo>
                    <a:pt x="2577" y="2174"/>
                    <a:pt x="2552" y="2158"/>
                    <a:pt x="2552" y="2128"/>
                  </a:cubicBezTo>
                  <a:cubicBezTo>
                    <a:pt x="2552" y="2095"/>
                    <a:pt x="2539" y="2018"/>
                    <a:pt x="2507" y="1988"/>
                  </a:cubicBezTo>
                  <a:cubicBezTo>
                    <a:pt x="2474" y="1957"/>
                    <a:pt x="2457" y="1927"/>
                    <a:pt x="2438" y="1908"/>
                  </a:cubicBezTo>
                  <a:cubicBezTo>
                    <a:pt x="2418" y="1890"/>
                    <a:pt x="2405" y="1863"/>
                    <a:pt x="2436" y="1854"/>
                  </a:cubicBezTo>
                  <a:cubicBezTo>
                    <a:pt x="2467" y="1846"/>
                    <a:pt x="2510" y="1835"/>
                    <a:pt x="2515" y="1808"/>
                  </a:cubicBezTo>
                  <a:cubicBezTo>
                    <a:pt x="2520" y="1782"/>
                    <a:pt x="2533" y="1715"/>
                    <a:pt x="2559" y="1718"/>
                  </a:cubicBezTo>
                  <a:cubicBezTo>
                    <a:pt x="2585" y="1721"/>
                    <a:pt x="2621" y="1736"/>
                    <a:pt x="2661" y="1735"/>
                  </a:cubicBezTo>
                  <a:cubicBezTo>
                    <a:pt x="2700" y="1733"/>
                    <a:pt x="2718" y="1738"/>
                    <a:pt x="2733" y="1728"/>
                  </a:cubicBezTo>
                  <a:cubicBezTo>
                    <a:pt x="2747" y="1718"/>
                    <a:pt x="2751" y="1722"/>
                    <a:pt x="2760" y="1726"/>
                  </a:cubicBezTo>
                  <a:cubicBezTo>
                    <a:pt x="2770" y="1731"/>
                    <a:pt x="2806" y="1735"/>
                    <a:pt x="2810" y="1722"/>
                  </a:cubicBezTo>
                  <a:cubicBezTo>
                    <a:pt x="2813" y="1710"/>
                    <a:pt x="2811" y="1672"/>
                    <a:pt x="2800" y="1657"/>
                  </a:cubicBezTo>
                  <a:cubicBezTo>
                    <a:pt x="2788" y="1642"/>
                    <a:pt x="2775" y="1617"/>
                    <a:pt x="2795" y="1603"/>
                  </a:cubicBezTo>
                  <a:cubicBezTo>
                    <a:pt x="2815" y="1589"/>
                    <a:pt x="2847" y="1560"/>
                    <a:pt x="2831" y="1542"/>
                  </a:cubicBezTo>
                  <a:cubicBezTo>
                    <a:pt x="2815" y="1523"/>
                    <a:pt x="2805" y="1512"/>
                    <a:pt x="2824" y="1501"/>
                  </a:cubicBezTo>
                  <a:cubicBezTo>
                    <a:pt x="2844" y="1490"/>
                    <a:pt x="2857" y="1482"/>
                    <a:pt x="2851" y="1465"/>
                  </a:cubicBezTo>
                  <a:cubicBezTo>
                    <a:pt x="2844" y="1448"/>
                    <a:pt x="2813" y="1430"/>
                    <a:pt x="2839" y="1415"/>
                  </a:cubicBezTo>
                  <a:cubicBezTo>
                    <a:pt x="2865" y="1400"/>
                    <a:pt x="2877" y="1380"/>
                    <a:pt x="2857" y="1357"/>
                  </a:cubicBezTo>
                  <a:cubicBezTo>
                    <a:pt x="2837" y="1333"/>
                    <a:pt x="2811" y="1326"/>
                    <a:pt x="2836" y="1308"/>
                  </a:cubicBezTo>
                  <a:cubicBezTo>
                    <a:pt x="2860" y="1290"/>
                    <a:pt x="2851" y="1266"/>
                    <a:pt x="2836" y="1247"/>
                  </a:cubicBezTo>
                  <a:cubicBezTo>
                    <a:pt x="2821" y="1227"/>
                    <a:pt x="2826" y="1211"/>
                    <a:pt x="2834" y="1193"/>
                  </a:cubicBezTo>
                  <a:cubicBezTo>
                    <a:pt x="2842" y="1175"/>
                    <a:pt x="2859" y="1163"/>
                    <a:pt x="2841" y="1148"/>
                  </a:cubicBezTo>
                  <a:cubicBezTo>
                    <a:pt x="2823" y="1133"/>
                    <a:pt x="2810" y="1104"/>
                    <a:pt x="2828" y="1088"/>
                  </a:cubicBezTo>
                  <a:cubicBezTo>
                    <a:pt x="2846" y="1073"/>
                    <a:pt x="2854" y="1065"/>
                    <a:pt x="2870" y="1063"/>
                  </a:cubicBezTo>
                  <a:cubicBezTo>
                    <a:pt x="2887" y="1062"/>
                    <a:pt x="2901" y="1036"/>
                    <a:pt x="2901" y="1013"/>
                  </a:cubicBezTo>
                  <a:cubicBezTo>
                    <a:pt x="2901" y="991"/>
                    <a:pt x="2900" y="977"/>
                    <a:pt x="2867" y="958"/>
                  </a:cubicBezTo>
                  <a:close/>
                </a:path>
              </a:pathLst>
            </a:custGeom>
            <a:solidFill>
              <a:schemeClr val="tx1">
                <a:lumMod val="50000"/>
                <a:lumOff val="50000"/>
              </a:schemeClr>
            </a:solidFill>
            <a:ln w="9525" cap="rnd" cmpd="sng">
              <a:solidFill>
                <a:srgbClr val="6FB5BC"/>
              </a:solidFill>
              <a:prstDash val="solid"/>
              <a:round/>
            </a:ln>
          </p:spPr>
          <p:txBody>
            <a:bodyPr vert="horz" wrap="square" lIns="91440" tIns="45720" rIns="91440" bIns="45720" numCol="1" anchor="t" anchorCtr="0" compatLnSpc="1"/>
            <a:lstStyle/>
            <a:p>
              <a:endParaRPr lang="en-US" dirty="0">
                <a:latin typeface="Lato Light"/>
              </a:endParaRPr>
            </a:p>
          </p:txBody>
        </p:sp>
        <p:sp>
          <p:nvSpPr>
            <p:cNvPr id="10" name="Freeform 12"/>
            <p:cNvSpPr/>
            <p:nvPr/>
          </p:nvSpPr>
          <p:spPr bwMode="auto">
            <a:xfrm>
              <a:off x="3825539" y="1002876"/>
              <a:ext cx="2269783" cy="1747405"/>
            </a:xfrm>
            <a:custGeom>
              <a:avLst/>
              <a:gdLst>
                <a:gd name="T0" fmla="*/ 318 w 5477"/>
                <a:gd name="T1" fmla="*/ 3541 h 4382"/>
                <a:gd name="T2" fmla="*/ 498 w 5477"/>
                <a:gd name="T3" fmla="*/ 3760 h 4382"/>
                <a:gd name="T4" fmla="*/ 1096 w 5477"/>
                <a:gd name="T5" fmla="*/ 4000 h 4382"/>
                <a:gd name="T6" fmla="*/ 1349 w 5477"/>
                <a:gd name="T7" fmla="*/ 4245 h 4382"/>
                <a:gd name="T8" fmla="*/ 1817 w 5477"/>
                <a:gd name="T9" fmla="*/ 4278 h 4382"/>
                <a:gd name="T10" fmla="*/ 2000 w 5477"/>
                <a:gd name="T11" fmla="*/ 3871 h 4382"/>
                <a:gd name="T12" fmla="*/ 2166 w 5477"/>
                <a:gd name="T13" fmla="*/ 4182 h 4382"/>
                <a:gd name="T14" fmla="*/ 2516 w 5477"/>
                <a:gd name="T15" fmla="*/ 4204 h 4382"/>
                <a:gd name="T16" fmla="*/ 2765 w 5477"/>
                <a:gd name="T17" fmla="*/ 3860 h 4382"/>
                <a:gd name="T18" fmla="*/ 3057 w 5477"/>
                <a:gd name="T19" fmla="*/ 3737 h 4382"/>
                <a:gd name="T20" fmla="*/ 3385 w 5477"/>
                <a:gd name="T21" fmla="*/ 3504 h 4382"/>
                <a:gd name="T22" fmla="*/ 3547 w 5477"/>
                <a:gd name="T23" fmla="*/ 3352 h 4382"/>
                <a:gd name="T24" fmla="*/ 3625 w 5477"/>
                <a:gd name="T25" fmla="*/ 3059 h 4382"/>
                <a:gd name="T26" fmla="*/ 4005 w 5477"/>
                <a:gd name="T27" fmla="*/ 3029 h 4382"/>
                <a:gd name="T28" fmla="*/ 4237 w 5477"/>
                <a:gd name="T29" fmla="*/ 2837 h 4382"/>
                <a:gd name="T30" fmla="*/ 4477 w 5477"/>
                <a:gd name="T31" fmla="*/ 3129 h 4382"/>
                <a:gd name="T32" fmla="*/ 4647 w 5477"/>
                <a:gd name="T33" fmla="*/ 2942 h 4382"/>
                <a:gd name="T34" fmla="*/ 4802 w 5477"/>
                <a:gd name="T35" fmla="*/ 2970 h 4382"/>
                <a:gd name="T36" fmla="*/ 5062 w 5477"/>
                <a:gd name="T37" fmla="*/ 2725 h 4382"/>
                <a:gd name="T38" fmla="*/ 5344 w 5477"/>
                <a:gd name="T39" fmla="*/ 2614 h 4382"/>
                <a:gd name="T40" fmla="*/ 5397 w 5477"/>
                <a:gd name="T41" fmla="*/ 2338 h 4382"/>
                <a:gd name="T42" fmla="*/ 5110 w 5477"/>
                <a:gd name="T43" fmla="*/ 2236 h 4382"/>
                <a:gd name="T44" fmla="*/ 4988 w 5477"/>
                <a:gd name="T45" fmla="*/ 1940 h 4382"/>
                <a:gd name="T46" fmla="*/ 5106 w 5477"/>
                <a:gd name="T47" fmla="*/ 1890 h 4382"/>
                <a:gd name="T48" fmla="*/ 5222 w 5477"/>
                <a:gd name="T49" fmla="*/ 1638 h 4382"/>
                <a:gd name="T50" fmla="*/ 4988 w 5477"/>
                <a:gd name="T51" fmla="*/ 1508 h 4382"/>
                <a:gd name="T52" fmla="*/ 5270 w 5477"/>
                <a:gd name="T53" fmla="*/ 1172 h 4382"/>
                <a:gd name="T54" fmla="*/ 5370 w 5477"/>
                <a:gd name="T55" fmla="*/ 932 h 4382"/>
                <a:gd name="T56" fmla="*/ 5418 w 5477"/>
                <a:gd name="T57" fmla="*/ 437 h 4382"/>
                <a:gd name="T58" fmla="*/ 4861 w 5477"/>
                <a:gd name="T59" fmla="*/ 466 h 4382"/>
                <a:gd name="T60" fmla="*/ 4619 w 5477"/>
                <a:gd name="T61" fmla="*/ 233 h 4382"/>
                <a:gd name="T62" fmla="*/ 4445 w 5477"/>
                <a:gd name="T63" fmla="*/ 0 h 4382"/>
                <a:gd name="T64" fmla="*/ 4370 w 5477"/>
                <a:gd name="T65" fmla="*/ 226 h 4382"/>
                <a:gd name="T66" fmla="*/ 4303 w 5477"/>
                <a:gd name="T67" fmla="*/ 541 h 4382"/>
                <a:gd name="T68" fmla="*/ 4239 w 5477"/>
                <a:gd name="T69" fmla="*/ 747 h 4382"/>
                <a:gd name="T70" fmla="*/ 4144 w 5477"/>
                <a:gd name="T71" fmla="*/ 957 h 4382"/>
                <a:gd name="T72" fmla="*/ 3764 w 5477"/>
                <a:gd name="T73" fmla="*/ 1100 h 4382"/>
                <a:gd name="T74" fmla="*/ 3630 w 5477"/>
                <a:gd name="T75" fmla="*/ 1506 h 4382"/>
                <a:gd name="T76" fmla="*/ 3970 w 5477"/>
                <a:gd name="T77" fmla="*/ 1564 h 4382"/>
                <a:gd name="T78" fmla="*/ 4314 w 5477"/>
                <a:gd name="T79" fmla="*/ 1498 h 4382"/>
                <a:gd name="T80" fmla="*/ 4429 w 5477"/>
                <a:gd name="T81" fmla="*/ 1778 h 4382"/>
                <a:gd name="T82" fmla="*/ 4108 w 5477"/>
                <a:gd name="T83" fmla="*/ 1831 h 4382"/>
                <a:gd name="T84" fmla="*/ 3843 w 5477"/>
                <a:gd name="T85" fmla="*/ 2098 h 4382"/>
                <a:gd name="T86" fmla="*/ 3361 w 5477"/>
                <a:gd name="T87" fmla="*/ 2387 h 4382"/>
                <a:gd name="T88" fmla="*/ 2945 w 5477"/>
                <a:gd name="T89" fmla="*/ 2498 h 4382"/>
                <a:gd name="T90" fmla="*/ 2883 w 5477"/>
                <a:gd name="T91" fmla="*/ 2807 h 4382"/>
                <a:gd name="T92" fmla="*/ 2381 w 5477"/>
                <a:gd name="T93" fmla="*/ 3068 h 4382"/>
                <a:gd name="T94" fmla="*/ 1756 w 5477"/>
                <a:gd name="T95" fmla="*/ 3241 h 4382"/>
                <a:gd name="T96" fmla="*/ 1372 w 5477"/>
                <a:gd name="T97" fmla="*/ 3280 h 4382"/>
                <a:gd name="T98" fmla="*/ 753 w 5477"/>
                <a:gd name="T99" fmla="*/ 3085 h 4382"/>
                <a:gd name="T100" fmla="*/ 137 w 5477"/>
                <a:gd name="T101" fmla="*/ 3043 h 4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5477" h="4382">
                  <a:moveTo>
                    <a:pt x="26" y="3270"/>
                  </a:moveTo>
                  <a:cubicBezTo>
                    <a:pt x="0" y="3300"/>
                    <a:pt x="21" y="3322"/>
                    <a:pt x="21" y="3356"/>
                  </a:cubicBezTo>
                  <a:cubicBezTo>
                    <a:pt x="21" y="3389"/>
                    <a:pt x="61" y="3422"/>
                    <a:pt x="78" y="3459"/>
                  </a:cubicBezTo>
                  <a:cubicBezTo>
                    <a:pt x="96" y="3496"/>
                    <a:pt x="135" y="3519"/>
                    <a:pt x="187" y="3570"/>
                  </a:cubicBezTo>
                  <a:cubicBezTo>
                    <a:pt x="240" y="3622"/>
                    <a:pt x="292" y="3574"/>
                    <a:pt x="318" y="3541"/>
                  </a:cubicBezTo>
                  <a:cubicBezTo>
                    <a:pt x="345" y="3507"/>
                    <a:pt x="349" y="3500"/>
                    <a:pt x="375" y="3493"/>
                  </a:cubicBezTo>
                  <a:cubicBezTo>
                    <a:pt x="401" y="3485"/>
                    <a:pt x="546" y="3485"/>
                    <a:pt x="607" y="3507"/>
                  </a:cubicBezTo>
                  <a:cubicBezTo>
                    <a:pt x="668" y="3530"/>
                    <a:pt x="659" y="3567"/>
                    <a:pt x="655" y="3608"/>
                  </a:cubicBezTo>
                  <a:cubicBezTo>
                    <a:pt x="650" y="3648"/>
                    <a:pt x="607" y="3656"/>
                    <a:pt x="572" y="3667"/>
                  </a:cubicBezTo>
                  <a:cubicBezTo>
                    <a:pt x="537" y="3678"/>
                    <a:pt x="502" y="3741"/>
                    <a:pt x="498" y="3760"/>
                  </a:cubicBezTo>
                  <a:cubicBezTo>
                    <a:pt x="493" y="3778"/>
                    <a:pt x="581" y="3789"/>
                    <a:pt x="616" y="3826"/>
                  </a:cubicBezTo>
                  <a:cubicBezTo>
                    <a:pt x="650" y="3863"/>
                    <a:pt x="672" y="3848"/>
                    <a:pt x="720" y="3848"/>
                  </a:cubicBezTo>
                  <a:cubicBezTo>
                    <a:pt x="768" y="3848"/>
                    <a:pt x="733" y="3926"/>
                    <a:pt x="764" y="3963"/>
                  </a:cubicBezTo>
                  <a:cubicBezTo>
                    <a:pt x="795" y="4000"/>
                    <a:pt x="830" y="3982"/>
                    <a:pt x="891" y="4012"/>
                  </a:cubicBezTo>
                  <a:cubicBezTo>
                    <a:pt x="952" y="4041"/>
                    <a:pt x="1026" y="4015"/>
                    <a:pt x="1096" y="4000"/>
                  </a:cubicBezTo>
                  <a:cubicBezTo>
                    <a:pt x="1166" y="3986"/>
                    <a:pt x="1231" y="3904"/>
                    <a:pt x="1271" y="3871"/>
                  </a:cubicBezTo>
                  <a:cubicBezTo>
                    <a:pt x="1310" y="3837"/>
                    <a:pt x="1393" y="3874"/>
                    <a:pt x="1437" y="3904"/>
                  </a:cubicBezTo>
                  <a:cubicBezTo>
                    <a:pt x="1480" y="3934"/>
                    <a:pt x="1480" y="3974"/>
                    <a:pt x="1476" y="4034"/>
                  </a:cubicBezTo>
                  <a:cubicBezTo>
                    <a:pt x="1472" y="4093"/>
                    <a:pt x="1428" y="4119"/>
                    <a:pt x="1380" y="4134"/>
                  </a:cubicBezTo>
                  <a:cubicBezTo>
                    <a:pt x="1332" y="4149"/>
                    <a:pt x="1362" y="4201"/>
                    <a:pt x="1349" y="4245"/>
                  </a:cubicBezTo>
                  <a:cubicBezTo>
                    <a:pt x="1336" y="4290"/>
                    <a:pt x="1380" y="4293"/>
                    <a:pt x="1419" y="4323"/>
                  </a:cubicBezTo>
                  <a:cubicBezTo>
                    <a:pt x="1459" y="4353"/>
                    <a:pt x="1459" y="4382"/>
                    <a:pt x="1502" y="4375"/>
                  </a:cubicBezTo>
                  <a:cubicBezTo>
                    <a:pt x="1546" y="4367"/>
                    <a:pt x="1528" y="4330"/>
                    <a:pt x="1581" y="4345"/>
                  </a:cubicBezTo>
                  <a:cubicBezTo>
                    <a:pt x="1633" y="4360"/>
                    <a:pt x="1690" y="4315"/>
                    <a:pt x="1708" y="4282"/>
                  </a:cubicBezTo>
                  <a:cubicBezTo>
                    <a:pt x="1725" y="4249"/>
                    <a:pt x="1764" y="4282"/>
                    <a:pt x="1817" y="4278"/>
                  </a:cubicBezTo>
                  <a:cubicBezTo>
                    <a:pt x="1869" y="4275"/>
                    <a:pt x="1852" y="4208"/>
                    <a:pt x="1830" y="4197"/>
                  </a:cubicBezTo>
                  <a:cubicBezTo>
                    <a:pt x="1808" y="4186"/>
                    <a:pt x="1830" y="4138"/>
                    <a:pt x="1856" y="4112"/>
                  </a:cubicBezTo>
                  <a:cubicBezTo>
                    <a:pt x="1882" y="4086"/>
                    <a:pt x="1860" y="4037"/>
                    <a:pt x="1856" y="4004"/>
                  </a:cubicBezTo>
                  <a:cubicBezTo>
                    <a:pt x="1852" y="3971"/>
                    <a:pt x="1887" y="3960"/>
                    <a:pt x="1913" y="3923"/>
                  </a:cubicBezTo>
                  <a:cubicBezTo>
                    <a:pt x="1939" y="3886"/>
                    <a:pt x="1974" y="3889"/>
                    <a:pt x="2000" y="3871"/>
                  </a:cubicBezTo>
                  <a:cubicBezTo>
                    <a:pt x="2026" y="3852"/>
                    <a:pt x="2044" y="3889"/>
                    <a:pt x="2061" y="3904"/>
                  </a:cubicBezTo>
                  <a:cubicBezTo>
                    <a:pt x="2079" y="3919"/>
                    <a:pt x="2101" y="3949"/>
                    <a:pt x="2088" y="3978"/>
                  </a:cubicBezTo>
                  <a:cubicBezTo>
                    <a:pt x="2075" y="4008"/>
                    <a:pt x="2048" y="4023"/>
                    <a:pt x="2022" y="4049"/>
                  </a:cubicBezTo>
                  <a:cubicBezTo>
                    <a:pt x="1996" y="4075"/>
                    <a:pt x="2000" y="4134"/>
                    <a:pt x="2040" y="4160"/>
                  </a:cubicBezTo>
                  <a:cubicBezTo>
                    <a:pt x="2079" y="4186"/>
                    <a:pt x="2092" y="4160"/>
                    <a:pt x="2166" y="4182"/>
                  </a:cubicBezTo>
                  <a:cubicBezTo>
                    <a:pt x="2240" y="4204"/>
                    <a:pt x="2223" y="4252"/>
                    <a:pt x="2249" y="4252"/>
                  </a:cubicBezTo>
                  <a:cubicBezTo>
                    <a:pt x="2275" y="4252"/>
                    <a:pt x="2323" y="4264"/>
                    <a:pt x="2341" y="4241"/>
                  </a:cubicBezTo>
                  <a:cubicBezTo>
                    <a:pt x="2358" y="4219"/>
                    <a:pt x="2389" y="4252"/>
                    <a:pt x="2415" y="4278"/>
                  </a:cubicBezTo>
                  <a:cubicBezTo>
                    <a:pt x="2441" y="4304"/>
                    <a:pt x="2463" y="4256"/>
                    <a:pt x="2494" y="4256"/>
                  </a:cubicBezTo>
                  <a:cubicBezTo>
                    <a:pt x="2524" y="4256"/>
                    <a:pt x="2516" y="4241"/>
                    <a:pt x="2516" y="4204"/>
                  </a:cubicBezTo>
                  <a:cubicBezTo>
                    <a:pt x="2516" y="4167"/>
                    <a:pt x="2546" y="4156"/>
                    <a:pt x="2564" y="4130"/>
                  </a:cubicBezTo>
                  <a:cubicBezTo>
                    <a:pt x="2581" y="4104"/>
                    <a:pt x="2616" y="4082"/>
                    <a:pt x="2629" y="4052"/>
                  </a:cubicBezTo>
                  <a:cubicBezTo>
                    <a:pt x="2642" y="4023"/>
                    <a:pt x="2629" y="4023"/>
                    <a:pt x="2699" y="4015"/>
                  </a:cubicBezTo>
                  <a:cubicBezTo>
                    <a:pt x="2769" y="4008"/>
                    <a:pt x="2712" y="3960"/>
                    <a:pt x="2708" y="3923"/>
                  </a:cubicBezTo>
                  <a:cubicBezTo>
                    <a:pt x="2704" y="3886"/>
                    <a:pt x="2738" y="3882"/>
                    <a:pt x="2765" y="3860"/>
                  </a:cubicBezTo>
                  <a:cubicBezTo>
                    <a:pt x="2791" y="3837"/>
                    <a:pt x="2782" y="3823"/>
                    <a:pt x="2782" y="3797"/>
                  </a:cubicBezTo>
                  <a:cubicBezTo>
                    <a:pt x="2782" y="3771"/>
                    <a:pt x="2839" y="3811"/>
                    <a:pt x="2861" y="3826"/>
                  </a:cubicBezTo>
                  <a:cubicBezTo>
                    <a:pt x="2883" y="3841"/>
                    <a:pt x="2904" y="3830"/>
                    <a:pt x="2939" y="3774"/>
                  </a:cubicBezTo>
                  <a:cubicBezTo>
                    <a:pt x="2974" y="3719"/>
                    <a:pt x="2974" y="3774"/>
                    <a:pt x="3018" y="3793"/>
                  </a:cubicBezTo>
                  <a:cubicBezTo>
                    <a:pt x="3062" y="3811"/>
                    <a:pt x="3057" y="3774"/>
                    <a:pt x="3057" y="3737"/>
                  </a:cubicBezTo>
                  <a:cubicBezTo>
                    <a:pt x="3057" y="3700"/>
                    <a:pt x="3097" y="3726"/>
                    <a:pt x="3110" y="3734"/>
                  </a:cubicBezTo>
                  <a:cubicBezTo>
                    <a:pt x="3123" y="3741"/>
                    <a:pt x="3153" y="3722"/>
                    <a:pt x="3162" y="3697"/>
                  </a:cubicBezTo>
                  <a:cubicBezTo>
                    <a:pt x="3171" y="3671"/>
                    <a:pt x="3197" y="3589"/>
                    <a:pt x="3215" y="3563"/>
                  </a:cubicBezTo>
                  <a:cubicBezTo>
                    <a:pt x="3232" y="3537"/>
                    <a:pt x="3284" y="3548"/>
                    <a:pt x="3319" y="3563"/>
                  </a:cubicBezTo>
                  <a:cubicBezTo>
                    <a:pt x="3354" y="3578"/>
                    <a:pt x="3372" y="3530"/>
                    <a:pt x="3385" y="3504"/>
                  </a:cubicBezTo>
                  <a:cubicBezTo>
                    <a:pt x="3398" y="3478"/>
                    <a:pt x="3420" y="3500"/>
                    <a:pt x="3442" y="3519"/>
                  </a:cubicBezTo>
                  <a:cubicBezTo>
                    <a:pt x="3464" y="3537"/>
                    <a:pt x="3499" y="3515"/>
                    <a:pt x="3503" y="3489"/>
                  </a:cubicBezTo>
                  <a:cubicBezTo>
                    <a:pt x="3507" y="3463"/>
                    <a:pt x="3542" y="3478"/>
                    <a:pt x="3577" y="3470"/>
                  </a:cubicBezTo>
                  <a:cubicBezTo>
                    <a:pt x="3612" y="3463"/>
                    <a:pt x="3590" y="3411"/>
                    <a:pt x="3595" y="3396"/>
                  </a:cubicBezTo>
                  <a:cubicBezTo>
                    <a:pt x="3599" y="3381"/>
                    <a:pt x="3564" y="3381"/>
                    <a:pt x="3547" y="3352"/>
                  </a:cubicBezTo>
                  <a:cubicBezTo>
                    <a:pt x="3529" y="3322"/>
                    <a:pt x="3516" y="3311"/>
                    <a:pt x="3538" y="3300"/>
                  </a:cubicBezTo>
                  <a:cubicBezTo>
                    <a:pt x="3560" y="3289"/>
                    <a:pt x="3533" y="3270"/>
                    <a:pt x="3538" y="3233"/>
                  </a:cubicBezTo>
                  <a:cubicBezTo>
                    <a:pt x="3542" y="3196"/>
                    <a:pt x="3538" y="3189"/>
                    <a:pt x="3555" y="3185"/>
                  </a:cubicBezTo>
                  <a:cubicBezTo>
                    <a:pt x="3573" y="3181"/>
                    <a:pt x="3590" y="3159"/>
                    <a:pt x="3590" y="3129"/>
                  </a:cubicBezTo>
                  <a:cubicBezTo>
                    <a:pt x="3590" y="3100"/>
                    <a:pt x="3595" y="3089"/>
                    <a:pt x="3625" y="3059"/>
                  </a:cubicBezTo>
                  <a:cubicBezTo>
                    <a:pt x="3656" y="3029"/>
                    <a:pt x="3678" y="3026"/>
                    <a:pt x="3708" y="3048"/>
                  </a:cubicBezTo>
                  <a:cubicBezTo>
                    <a:pt x="3739" y="3070"/>
                    <a:pt x="3699" y="3129"/>
                    <a:pt x="3739" y="3166"/>
                  </a:cubicBezTo>
                  <a:cubicBezTo>
                    <a:pt x="3778" y="3204"/>
                    <a:pt x="3826" y="3118"/>
                    <a:pt x="3857" y="3085"/>
                  </a:cubicBezTo>
                  <a:cubicBezTo>
                    <a:pt x="3887" y="3052"/>
                    <a:pt x="3909" y="3048"/>
                    <a:pt x="3935" y="3070"/>
                  </a:cubicBezTo>
                  <a:cubicBezTo>
                    <a:pt x="3962" y="3092"/>
                    <a:pt x="3979" y="3066"/>
                    <a:pt x="4005" y="3029"/>
                  </a:cubicBezTo>
                  <a:cubicBezTo>
                    <a:pt x="4031" y="2992"/>
                    <a:pt x="4058" y="3018"/>
                    <a:pt x="4084" y="3033"/>
                  </a:cubicBezTo>
                  <a:cubicBezTo>
                    <a:pt x="4110" y="3048"/>
                    <a:pt x="4123" y="3018"/>
                    <a:pt x="4119" y="2996"/>
                  </a:cubicBezTo>
                  <a:cubicBezTo>
                    <a:pt x="4114" y="2974"/>
                    <a:pt x="4097" y="2959"/>
                    <a:pt x="4093" y="2929"/>
                  </a:cubicBezTo>
                  <a:cubicBezTo>
                    <a:pt x="4088" y="2900"/>
                    <a:pt x="4119" y="2885"/>
                    <a:pt x="4184" y="2870"/>
                  </a:cubicBezTo>
                  <a:cubicBezTo>
                    <a:pt x="4250" y="2855"/>
                    <a:pt x="4184" y="2870"/>
                    <a:pt x="4237" y="2837"/>
                  </a:cubicBezTo>
                  <a:cubicBezTo>
                    <a:pt x="4289" y="2803"/>
                    <a:pt x="4311" y="2855"/>
                    <a:pt x="4311" y="2855"/>
                  </a:cubicBezTo>
                  <a:cubicBezTo>
                    <a:pt x="4311" y="2855"/>
                    <a:pt x="4350" y="2914"/>
                    <a:pt x="4377" y="2929"/>
                  </a:cubicBezTo>
                  <a:cubicBezTo>
                    <a:pt x="4403" y="2944"/>
                    <a:pt x="4394" y="2959"/>
                    <a:pt x="4394" y="2992"/>
                  </a:cubicBezTo>
                  <a:cubicBezTo>
                    <a:pt x="4394" y="3026"/>
                    <a:pt x="4394" y="3037"/>
                    <a:pt x="4425" y="3052"/>
                  </a:cubicBezTo>
                  <a:cubicBezTo>
                    <a:pt x="4455" y="3066"/>
                    <a:pt x="4442" y="3103"/>
                    <a:pt x="4477" y="3129"/>
                  </a:cubicBezTo>
                  <a:cubicBezTo>
                    <a:pt x="4512" y="3155"/>
                    <a:pt x="4543" y="3129"/>
                    <a:pt x="4582" y="3129"/>
                  </a:cubicBezTo>
                  <a:cubicBezTo>
                    <a:pt x="4599" y="3129"/>
                    <a:pt x="4627" y="3126"/>
                    <a:pt x="4652" y="3122"/>
                  </a:cubicBezTo>
                  <a:cubicBezTo>
                    <a:pt x="4659" y="3111"/>
                    <a:pt x="4668" y="3101"/>
                    <a:pt x="4676" y="3092"/>
                  </a:cubicBezTo>
                  <a:cubicBezTo>
                    <a:pt x="4698" y="3068"/>
                    <a:pt x="4687" y="3053"/>
                    <a:pt x="4663" y="3020"/>
                  </a:cubicBezTo>
                  <a:cubicBezTo>
                    <a:pt x="4639" y="2987"/>
                    <a:pt x="4647" y="2959"/>
                    <a:pt x="4647" y="2942"/>
                  </a:cubicBezTo>
                  <a:cubicBezTo>
                    <a:pt x="4647" y="2926"/>
                    <a:pt x="4656" y="2916"/>
                    <a:pt x="4630" y="2903"/>
                  </a:cubicBezTo>
                  <a:cubicBezTo>
                    <a:pt x="4604" y="2890"/>
                    <a:pt x="4628" y="2870"/>
                    <a:pt x="4634" y="2855"/>
                  </a:cubicBezTo>
                  <a:cubicBezTo>
                    <a:pt x="4641" y="2840"/>
                    <a:pt x="4658" y="2822"/>
                    <a:pt x="4676" y="2848"/>
                  </a:cubicBezTo>
                  <a:cubicBezTo>
                    <a:pt x="4693" y="2874"/>
                    <a:pt x="4717" y="2863"/>
                    <a:pt x="4748" y="2892"/>
                  </a:cubicBezTo>
                  <a:cubicBezTo>
                    <a:pt x="4778" y="2922"/>
                    <a:pt x="4776" y="2933"/>
                    <a:pt x="4802" y="2970"/>
                  </a:cubicBezTo>
                  <a:cubicBezTo>
                    <a:pt x="4829" y="3007"/>
                    <a:pt x="4853" y="2933"/>
                    <a:pt x="4859" y="2907"/>
                  </a:cubicBezTo>
                  <a:cubicBezTo>
                    <a:pt x="4866" y="2881"/>
                    <a:pt x="4907" y="2851"/>
                    <a:pt x="4925" y="2831"/>
                  </a:cubicBezTo>
                  <a:cubicBezTo>
                    <a:pt x="4942" y="2811"/>
                    <a:pt x="4953" y="2814"/>
                    <a:pt x="4982" y="2801"/>
                  </a:cubicBezTo>
                  <a:cubicBezTo>
                    <a:pt x="5010" y="2788"/>
                    <a:pt x="5019" y="2766"/>
                    <a:pt x="5023" y="2742"/>
                  </a:cubicBezTo>
                  <a:cubicBezTo>
                    <a:pt x="5027" y="2718"/>
                    <a:pt x="5043" y="2725"/>
                    <a:pt x="5062" y="2725"/>
                  </a:cubicBezTo>
                  <a:cubicBezTo>
                    <a:pt x="5082" y="2725"/>
                    <a:pt x="5106" y="2735"/>
                    <a:pt x="5126" y="2703"/>
                  </a:cubicBezTo>
                  <a:cubicBezTo>
                    <a:pt x="5145" y="2672"/>
                    <a:pt x="5167" y="2711"/>
                    <a:pt x="5209" y="2714"/>
                  </a:cubicBezTo>
                  <a:cubicBezTo>
                    <a:pt x="5250" y="2718"/>
                    <a:pt x="5231" y="2631"/>
                    <a:pt x="5237" y="2614"/>
                  </a:cubicBezTo>
                  <a:cubicBezTo>
                    <a:pt x="5244" y="2598"/>
                    <a:pt x="5272" y="2614"/>
                    <a:pt x="5287" y="2623"/>
                  </a:cubicBezTo>
                  <a:cubicBezTo>
                    <a:pt x="5303" y="2633"/>
                    <a:pt x="5322" y="2620"/>
                    <a:pt x="5344" y="2614"/>
                  </a:cubicBezTo>
                  <a:cubicBezTo>
                    <a:pt x="5366" y="2609"/>
                    <a:pt x="5386" y="2590"/>
                    <a:pt x="5386" y="2559"/>
                  </a:cubicBezTo>
                  <a:cubicBezTo>
                    <a:pt x="5386" y="2527"/>
                    <a:pt x="5407" y="2536"/>
                    <a:pt x="5442" y="2514"/>
                  </a:cubicBezTo>
                  <a:cubicBezTo>
                    <a:pt x="5477" y="2492"/>
                    <a:pt x="5464" y="2468"/>
                    <a:pt x="5460" y="2444"/>
                  </a:cubicBezTo>
                  <a:cubicBezTo>
                    <a:pt x="5455" y="2420"/>
                    <a:pt x="5427" y="2440"/>
                    <a:pt x="5407" y="2431"/>
                  </a:cubicBezTo>
                  <a:cubicBezTo>
                    <a:pt x="5388" y="2422"/>
                    <a:pt x="5410" y="2368"/>
                    <a:pt x="5397" y="2338"/>
                  </a:cubicBezTo>
                  <a:cubicBezTo>
                    <a:pt x="5383" y="2308"/>
                    <a:pt x="5357" y="2303"/>
                    <a:pt x="5353" y="2268"/>
                  </a:cubicBezTo>
                  <a:cubicBezTo>
                    <a:pt x="5348" y="2232"/>
                    <a:pt x="5296" y="2223"/>
                    <a:pt x="5289" y="2194"/>
                  </a:cubicBezTo>
                  <a:cubicBezTo>
                    <a:pt x="5283" y="2164"/>
                    <a:pt x="5248" y="2194"/>
                    <a:pt x="5237" y="2216"/>
                  </a:cubicBezTo>
                  <a:cubicBezTo>
                    <a:pt x="5226" y="2238"/>
                    <a:pt x="5191" y="2245"/>
                    <a:pt x="5156" y="2270"/>
                  </a:cubicBezTo>
                  <a:cubicBezTo>
                    <a:pt x="5121" y="2294"/>
                    <a:pt x="5117" y="2270"/>
                    <a:pt x="5110" y="2236"/>
                  </a:cubicBezTo>
                  <a:cubicBezTo>
                    <a:pt x="5104" y="2203"/>
                    <a:pt x="5075" y="2199"/>
                    <a:pt x="5065" y="2179"/>
                  </a:cubicBezTo>
                  <a:cubicBezTo>
                    <a:pt x="5054" y="2158"/>
                    <a:pt x="5043" y="2149"/>
                    <a:pt x="5032" y="2121"/>
                  </a:cubicBezTo>
                  <a:cubicBezTo>
                    <a:pt x="5021" y="2093"/>
                    <a:pt x="5060" y="2042"/>
                    <a:pt x="5062" y="2017"/>
                  </a:cubicBezTo>
                  <a:cubicBezTo>
                    <a:pt x="5065" y="1993"/>
                    <a:pt x="5043" y="1990"/>
                    <a:pt x="5019" y="1979"/>
                  </a:cubicBezTo>
                  <a:cubicBezTo>
                    <a:pt x="4995" y="1967"/>
                    <a:pt x="4992" y="1967"/>
                    <a:pt x="4988" y="1940"/>
                  </a:cubicBezTo>
                  <a:cubicBezTo>
                    <a:pt x="4984" y="1912"/>
                    <a:pt x="4955" y="1938"/>
                    <a:pt x="4920" y="1927"/>
                  </a:cubicBezTo>
                  <a:cubicBezTo>
                    <a:pt x="4885" y="1916"/>
                    <a:pt x="4940" y="1862"/>
                    <a:pt x="4949" y="1847"/>
                  </a:cubicBezTo>
                  <a:cubicBezTo>
                    <a:pt x="4958" y="1832"/>
                    <a:pt x="4975" y="1858"/>
                    <a:pt x="5001" y="1871"/>
                  </a:cubicBezTo>
                  <a:cubicBezTo>
                    <a:pt x="5027" y="1884"/>
                    <a:pt x="5025" y="1877"/>
                    <a:pt x="5045" y="1858"/>
                  </a:cubicBezTo>
                  <a:cubicBezTo>
                    <a:pt x="5065" y="1840"/>
                    <a:pt x="5062" y="1866"/>
                    <a:pt x="5106" y="1890"/>
                  </a:cubicBezTo>
                  <a:cubicBezTo>
                    <a:pt x="5150" y="1914"/>
                    <a:pt x="5132" y="1849"/>
                    <a:pt x="5130" y="1815"/>
                  </a:cubicBezTo>
                  <a:cubicBezTo>
                    <a:pt x="5128" y="1782"/>
                    <a:pt x="5156" y="1790"/>
                    <a:pt x="5172" y="1765"/>
                  </a:cubicBezTo>
                  <a:cubicBezTo>
                    <a:pt x="5187" y="1741"/>
                    <a:pt x="5152" y="1741"/>
                    <a:pt x="5137" y="1727"/>
                  </a:cubicBezTo>
                  <a:cubicBezTo>
                    <a:pt x="5121" y="1712"/>
                    <a:pt x="5132" y="1684"/>
                    <a:pt x="5139" y="1662"/>
                  </a:cubicBezTo>
                  <a:cubicBezTo>
                    <a:pt x="5145" y="1639"/>
                    <a:pt x="5200" y="1645"/>
                    <a:pt x="5222" y="1638"/>
                  </a:cubicBezTo>
                  <a:cubicBezTo>
                    <a:pt x="5244" y="1630"/>
                    <a:pt x="5252" y="1608"/>
                    <a:pt x="5252" y="1591"/>
                  </a:cubicBezTo>
                  <a:cubicBezTo>
                    <a:pt x="5252" y="1575"/>
                    <a:pt x="5246" y="1576"/>
                    <a:pt x="5215" y="1595"/>
                  </a:cubicBezTo>
                  <a:cubicBezTo>
                    <a:pt x="5185" y="1613"/>
                    <a:pt x="5178" y="1602"/>
                    <a:pt x="5130" y="1593"/>
                  </a:cubicBezTo>
                  <a:cubicBezTo>
                    <a:pt x="5082" y="1584"/>
                    <a:pt x="5084" y="1576"/>
                    <a:pt x="5067" y="1562"/>
                  </a:cubicBezTo>
                  <a:cubicBezTo>
                    <a:pt x="5049" y="1547"/>
                    <a:pt x="5006" y="1528"/>
                    <a:pt x="4988" y="1508"/>
                  </a:cubicBezTo>
                  <a:cubicBezTo>
                    <a:pt x="4971" y="1487"/>
                    <a:pt x="4990" y="1445"/>
                    <a:pt x="5014" y="1426"/>
                  </a:cubicBezTo>
                  <a:cubicBezTo>
                    <a:pt x="5038" y="1408"/>
                    <a:pt x="5056" y="1378"/>
                    <a:pt x="5075" y="1347"/>
                  </a:cubicBezTo>
                  <a:cubicBezTo>
                    <a:pt x="5095" y="1315"/>
                    <a:pt x="5145" y="1267"/>
                    <a:pt x="5180" y="1228"/>
                  </a:cubicBezTo>
                  <a:cubicBezTo>
                    <a:pt x="5215" y="1189"/>
                    <a:pt x="5217" y="1161"/>
                    <a:pt x="5244" y="1132"/>
                  </a:cubicBezTo>
                  <a:cubicBezTo>
                    <a:pt x="5270" y="1102"/>
                    <a:pt x="5263" y="1146"/>
                    <a:pt x="5270" y="1172"/>
                  </a:cubicBezTo>
                  <a:cubicBezTo>
                    <a:pt x="5276" y="1198"/>
                    <a:pt x="5298" y="1208"/>
                    <a:pt x="5320" y="1219"/>
                  </a:cubicBezTo>
                  <a:cubicBezTo>
                    <a:pt x="5342" y="1230"/>
                    <a:pt x="5335" y="1172"/>
                    <a:pt x="5320" y="1152"/>
                  </a:cubicBezTo>
                  <a:cubicBezTo>
                    <a:pt x="5305" y="1132"/>
                    <a:pt x="5309" y="1096"/>
                    <a:pt x="5305" y="1067"/>
                  </a:cubicBezTo>
                  <a:cubicBezTo>
                    <a:pt x="5300" y="1037"/>
                    <a:pt x="5320" y="1006"/>
                    <a:pt x="5320" y="982"/>
                  </a:cubicBezTo>
                  <a:cubicBezTo>
                    <a:pt x="5320" y="957"/>
                    <a:pt x="5342" y="950"/>
                    <a:pt x="5370" y="932"/>
                  </a:cubicBezTo>
                  <a:cubicBezTo>
                    <a:pt x="5399" y="913"/>
                    <a:pt x="5388" y="839"/>
                    <a:pt x="5364" y="811"/>
                  </a:cubicBezTo>
                  <a:cubicBezTo>
                    <a:pt x="5340" y="783"/>
                    <a:pt x="5351" y="737"/>
                    <a:pt x="5346" y="694"/>
                  </a:cubicBezTo>
                  <a:cubicBezTo>
                    <a:pt x="5342" y="652"/>
                    <a:pt x="5366" y="605"/>
                    <a:pt x="5379" y="587"/>
                  </a:cubicBezTo>
                  <a:cubicBezTo>
                    <a:pt x="5392" y="568"/>
                    <a:pt x="5407" y="539"/>
                    <a:pt x="5390" y="511"/>
                  </a:cubicBezTo>
                  <a:cubicBezTo>
                    <a:pt x="5372" y="483"/>
                    <a:pt x="5421" y="465"/>
                    <a:pt x="5418" y="437"/>
                  </a:cubicBezTo>
                  <a:cubicBezTo>
                    <a:pt x="5416" y="409"/>
                    <a:pt x="5370" y="400"/>
                    <a:pt x="5329" y="368"/>
                  </a:cubicBezTo>
                  <a:cubicBezTo>
                    <a:pt x="5287" y="337"/>
                    <a:pt x="5314" y="322"/>
                    <a:pt x="5248" y="316"/>
                  </a:cubicBezTo>
                  <a:cubicBezTo>
                    <a:pt x="5182" y="311"/>
                    <a:pt x="5189" y="366"/>
                    <a:pt x="5150" y="405"/>
                  </a:cubicBezTo>
                  <a:cubicBezTo>
                    <a:pt x="5110" y="444"/>
                    <a:pt x="5084" y="427"/>
                    <a:pt x="5032" y="439"/>
                  </a:cubicBezTo>
                  <a:cubicBezTo>
                    <a:pt x="4979" y="450"/>
                    <a:pt x="4914" y="472"/>
                    <a:pt x="4861" y="466"/>
                  </a:cubicBezTo>
                  <a:cubicBezTo>
                    <a:pt x="4809" y="461"/>
                    <a:pt x="4783" y="422"/>
                    <a:pt x="4776" y="389"/>
                  </a:cubicBezTo>
                  <a:cubicBezTo>
                    <a:pt x="4770" y="355"/>
                    <a:pt x="4757" y="316"/>
                    <a:pt x="4757" y="266"/>
                  </a:cubicBezTo>
                  <a:cubicBezTo>
                    <a:pt x="4757" y="216"/>
                    <a:pt x="4743" y="238"/>
                    <a:pt x="4717" y="238"/>
                  </a:cubicBezTo>
                  <a:cubicBezTo>
                    <a:pt x="4691" y="238"/>
                    <a:pt x="4684" y="227"/>
                    <a:pt x="4665" y="199"/>
                  </a:cubicBezTo>
                  <a:cubicBezTo>
                    <a:pt x="4645" y="172"/>
                    <a:pt x="4619" y="199"/>
                    <a:pt x="4619" y="233"/>
                  </a:cubicBezTo>
                  <a:cubicBezTo>
                    <a:pt x="4619" y="266"/>
                    <a:pt x="4599" y="283"/>
                    <a:pt x="4573" y="250"/>
                  </a:cubicBezTo>
                  <a:cubicBezTo>
                    <a:pt x="4547" y="216"/>
                    <a:pt x="4540" y="227"/>
                    <a:pt x="4475" y="216"/>
                  </a:cubicBezTo>
                  <a:cubicBezTo>
                    <a:pt x="4409" y="205"/>
                    <a:pt x="4475" y="149"/>
                    <a:pt x="4508" y="111"/>
                  </a:cubicBezTo>
                  <a:cubicBezTo>
                    <a:pt x="4540" y="72"/>
                    <a:pt x="4514" y="61"/>
                    <a:pt x="4475" y="33"/>
                  </a:cubicBezTo>
                  <a:cubicBezTo>
                    <a:pt x="4464" y="25"/>
                    <a:pt x="4454" y="13"/>
                    <a:pt x="4445" y="0"/>
                  </a:cubicBezTo>
                  <a:cubicBezTo>
                    <a:pt x="4418" y="4"/>
                    <a:pt x="4389" y="5"/>
                    <a:pt x="4375" y="22"/>
                  </a:cubicBezTo>
                  <a:cubicBezTo>
                    <a:pt x="4355" y="44"/>
                    <a:pt x="4301" y="126"/>
                    <a:pt x="4280" y="147"/>
                  </a:cubicBezTo>
                  <a:cubicBezTo>
                    <a:pt x="4259" y="168"/>
                    <a:pt x="4231" y="179"/>
                    <a:pt x="4242" y="201"/>
                  </a:cubicBezTo>
                  <a:cubicBezTo>
                    <a:pt x="4254" y="223"/>
                    <a:pt x="4270" y="241"/>
                    <a:pt x="4291" y="226"/>
                  </a:cubicBezTo>
                  <a:cubicBezTo>
                    <a:pt x="4313" y="211"/>
                    <a:pt x="4360" y="198"/>
                    <a:pt x="4370" y="226"/>
                  </a:cubicBezTo>
                  <a:cubicBezTo>
                    <a:pt x="4380" y="254"/>
                    <a:pt x="4370" y="248"/>
                    <a:pt x="4372" y="269"/>
                  </a:cubicBezTo>
                  <a:cubicBezTo>
                    <a:pt x="4373" y="290"/>
                    <a:pt x="4399" y="291"/>
                    <a:pt x="4408" y="315"/>
                  </a:cubicBezTo>
                  <a:cubicBezTo>
                    <a:pt x="4416" y="338"/>
                    <a:pt x="4409" y="376"/>
                    <a:pt x="4396" y="393"/>
                  </a:cubicBezTo>
                  <a:cubicBezTo>
                    <a:pt x="4383" y="409"/>
                    <a:pt x="4332" y="437"/>
                    <a:pt x="4319" y="465"/>
                  </a:cubicBezTo>
                  <a:cubicBezTo>
                    <a:pt x="4306" y="493"/>
                    <a:pt x="4301" y="528"/>
                    <a:pt x="4303" y="541"/>
                  </a:cubicBezTo>
                  <a:cubicBezTo>
                    <a:pt x="4304" y="555"/>
                    <a:pt x="4303" y="565"/>
                    <a:pt x="4288" y="573"/>
                  </a:cubicBezTo>
                  <a:cubicBezTo>
                    <a:pt x="4273" y="582"/>
                    <a:pt x="4270" y="594"/>
                    <a:pt x="4277" y="615"/>
                  </a:cubicBezTo>
                  <a:cubicBezTo>
                    <a:pt x="4283" y="636"/>
                    <a:pt x="4277" y="644"/>
                    <a:pt x="4264" y="655"/>
                  </a:cubicBezTo>
                  <a:cubicBezTo>
                    <a:pt x="4250" y="667"/>
                    <a:pt x="4249" y="673"/>
                    <a:pt x="4254" y="696"/>
                  </a:cubicBezTo>
                  <a:cubicBezTo>
                    <a:pt x="4259" y="718"/>
                    <a:pt x="4254" y="730"/>
                    <a:pt x="4239" y="747"/>
                  </a:cubicBezTo>
                  <a:cubicBezTo>
                    <a:pt x="4224" y="764"/>
                    <a:pt x="4209" y="780"/>
                    <a:pt x="4211" y="799"/>
                  </a:cubicBezTo>
                  <a:cubicBezTo>
                    <a:pt x="4213" y="817"/>
                    <a:pt x="4205" y="826"/>
                    <a:pt x="4218" y="837"/>
                  </a:cubicBezTo>
                  <a:cubicBezTo>
                    <a:pt x="4231" y="849"/>
                    <a:pt x="4249" y="840"/>
                    <a:pt x="4252" y="867"/>
                  </a:cubicBezTo>
                  <a:cubicBezTo>
                    <a:pt x="4255" y="893"/>
                    <a:pt x="4247" y="918"/>
                    <a:pt x="4223" y="928"/>
                  </a:cubicBezTo>
                  <a:cubicBezTo>
                    <a:pt x="4198" y="938"/>
                    <a:pt x="4162" y="938"/>
                    <a:pt x="4144" y="957"/>
                  </a:cubicBezTo>
                  <a:cubicBezTo>
                    <a:pt x="4126" y="976"/>
                    <a:pt x="4069" y="1024"/>
                    <a:pt x="4047" y="1047"/>
                  </a:cubicBezTo>
                  <a:cubicBezTo>
                    <a:pt x="4026" y="1071"/>
                    <a:pt x="4011" y="1111"/>
                    <a:pt x="3957" y="1090"/>
                  </a:cubicBezTo>
                  <a:cubicBezTo>
                    <a:pt x="3903" y="1070"/>
                    <a:pt x="3938" y="1056"/>
                    <a:pt x="3888" y="1058"/>
                  </a:cubicBezTo>
                  <a:cubicBezTo>
                    <a:pt x="3850" y="1061"/>
                    <a:pt x="3806" y="1053"/>
                    <a:pt x="3777" y="1036"/>
                  </a:cubicBezTo>
                  <a:cubicBezTo>
                    <a:pt x="3771" y="1061"/>
                    <a:pt x="3765" y="1086"/>
                    <a:pt x="3764" y="1100"/>
                  </a:cubicBezTo>
                  <a:cubicBezTo>
                    <a:pt x="3761" y="1134"/>
                    <a:pt x="3738" y="1181"/>
                    <a:pt x="3725" y="1225"/>
                  </a:cubicBezTo>
                  <a:cubicBezTo>
                    <a:pt x="3711" y="1270"/>
                    <a:pt x="3705" y="1298"/>
                    <a:pt x="3695" y="1339"/>
                  </a:cubicBezTo>
                  <a:cubicBezTo>
                    <a:pt x="3685" y="1381"/>
                    <a:pt x="3675" y="1384"/>
                    <a:pt x="3675" y="1423"/>
                  </a:cubicBezTo>
                  <a:cubicBezTo>
                    <a:pt x="3675" y="1462"/>
                    <a:pt x="3666" y="1462"/>
                    <a:pt x="3636" y="1459"/>
                  </a:cubicBezTo>
                  <a:cubicBezTo>
                    <a:pt x="3607" y="1456"/>
                    <a:pt x="3623" y="1487"/>
                    <a:pt x="3630" y="1506"/>
                  </a:cubicBezTo>
                  <a:cubicBezTo>
                    <a:pt x="3636" y="1525"/>
                    <a:pt x="3649" y="1550"/>
                    <a:pt x="3682" y="1581"/>
                  </a:cubicBezTo>
                  <a:cubicBezTo>
                    <a:pt x="3715" y="1612"/>
                    <a:pt x="3725" y="1584"/>
                    <a:pt x="3751" y="1559"/>
                  </a:cubicBezTo>
                  <a:cubicBezTo>
                    <a:pt x="3777" y="1534"/>
                    <a:pt x="3787" y="1537"/>
                    <a:pt x="3810" y="1545"/>
                  </a:cubicBezTo>
                  <a:cubicBezTo>
                    <a:pt x="3833" y="1553"/>
                    <a:pt x="3872" y="1523"/>
                    <a:pt x="3892" y="1520"/>
                  </a:cubicBezTo>
                  <a:cubicBezTo>
                    <a:pt x="3911" y="1517"/>
                    <a:pt x="3951" y="1545"/>
                    <a:pt x="3970" y="1564"/>
                  </a:cubicBezTo>
                  <a:cubicBezTo>
                    <a:pt x="3990" y="1584"/>
                    <a:pt x="4016" y="1564"/>
                    <a:pt x="4016" y="1553"/>
                  </a:cubicBezTo>
                  <a:cubicBezTo>
                    <a:pt x="4016" y="1542"/>
                    <a:pt x="4042" y="1492"/>
                    <a:pt x="4055" y="1467"/>
                  </a:cubicBezTo>
                  <a:cubicBezTo>
                    <a:pt x="4069" y="1442"/>
                    <a:pt x="4101" y="1453"/>
                    <a:pt x="4134" y="1445"/>
                  </a:cubicBezTo>
                  <a:cubicBezTo>
                    <a:pt x="4167" y="1437"/>
                    <a:pt x="4213" y="1450"/>
                    <a:pt x="4223" y="1467"/>
                  </a:cubicBezTo>
                  <a:cubicBezTo>
                    <a:pt x="4232" y="1484"/>
                    <a:pt x="4291" y="1500"/>
                    <a:pt x="4314" y="1498"/>
                  </a:cubicBezTo>
                  <a:cubicBezTo>
                    <a:pt x="4337" y="1495"/>
                    <a:pt x="4344" y="1523"/>
                    <a:pt x="4344" y="1542"/>
                  </a:cubicBezTo>
                  <a:cubicBezTo>
                    <a:pt x="4344" y="1562"/>
                    <a:pt x="4399" y="1564"/>
                    <a:pt x="4439" y="1592"/>
                  </a:cubicBezTo>
                  <a:cubicBezTo>
                    <a:pt x="4478" y="1620"/>
                    <a:pt x="4481" y="1637"/>
                    <a:pt x="4511" y="1659"/>
                  </a:cubicBezTo>
                  <a:cubicBezTo>
                    <a:pt x="4540" y="1681"/>
                    <a:pt x="4544" y="1717"/>
                    <a:pt x="4527" y="1748"/>
                  </a:cubicBezTo>
                  <a:cubicBezTo>
                    <a:pt x="4511" y="1778"/>
                    <a:pt x="4491" y="1778"/>
                    <a:pt x="4429" y="1778"/>
                  </a:cubicBezTo>
                  <a:cubicBezTo>
                    <a:pt x="4367" y="1778"/>
                    <a:pt x="4373" y="1778"/>
                    <a:pt x="4360" y="1762"/>
                  </a:cubicBezTo>
                  <a:cubicBezTo>
                    <a:pt x="4347" y="1745"/>
                    <a:pt x="4311" y="1773"/>
                    <a:pt x="4311" y="1773"/>
                  </a:cubicBezTo>
                  <a:cubicBezTo>
                    <a:pt x="4311" y="1773"/>
                    <a:pt x="4282" y="1776"/>
                    <a:pt x="4229" y="1767"/>
                  </a:cubicBezTo>
                  <a:cubicBezTo>
                    <a:pt x="4177" y="1759"/>
                    <a:pt x="4183" y="1795"/>
                    <a:pt x="4147" y="1826"/>
                  </a:cubicBezTo>
                  <a:cubicBezTo>
                    <a:pt x="4111" y="1856"/>
                    <a:pt x="4114" y="1853"/>
                    <a:pt x="4108" y="1831"/>
                  </a:cubicBezTo>
                  <a:cubicBezTo>
                    <a:pt x="4101" y="1809"/>
                    <a:pt x="4055" y="1840"/>
                    <a:pt x="4052" y="1879"/>
                  </a:cubicBezTo>
                  <a:cubicBezTo>
                    <a:pt x="4049" y="1917"/>
                    <a:pt x="4036" y="1898"/>
                    <a:pt x="3980" y="1898"/>
                  </a:cubicBezTo>
                  <a:cubicBezTo>
                    <a:pt x="3924" y="1898"/>
                    <a:pt x="3977" y="1920"/>
                    <a:pt x="3918" y="1954"/>
                  </a:cubicBezTo>
                  <a:cubicBezTo>
                    <a:pt x="3859" y="1987"/>
                    <a:pt x="3852" y="2023"/>
                    <a:pt x="3865" y="2051"/>
                  </a:cubicBezTo>
                  <a:cubicBezTo>
                    <a:pt x="3879" y="2079"/>
                    <a:pt x="3885" y="2081"/>
                    <a:pt x="3843" y="2098"/>
                  </a:cubicBezTo>
                  <a:cubicBezTo>
                    <a:pt x="3800" y="2115"/>
                    <a:pt x="3813" y="2143"/>
                    <a:pt x="3748" y="2179"/>
                  </a:cubicBezTo>
                  <a:cubicBezTo>
                    <a:pt x="3682" y="2215"/>
                    <a:pt x="3646" y="2201"/>
                    <a:pt x="3594" y="2198"/>
                  </a:cubicBezTo>
                  <a:cubicBezTo>
                    <a:pt x="3541" y="2195"/>
                    <a:pt x="3551" y="2234"/>
                    <a:pt x="3518" y="2268"/>
                  </a:cubicBezTo>
                  <a:cubicBezTo>
                    <a:pt x="3485" y="2301"/>
                    <a:pt x="3505" y="2315"/>
                    <a:pt x="3453" y="2332"/>
                  </a:cubicBezTo>
                  <a:cubicBezTo>
                    <a:pt x="3400" y="2348"/>
                    <a:pt x="3410" y="2368"/>
                    <a:pt x="3361" y="2387"/>
                  </a:cubicBezTo>
                  <a:cubicBezTo>
                    <a:pt x="3312" y="2407"/>
                    <a:pt x="3266" y="2398"/>
                    <a:pt x="3227" y="2393"/>
                  </a:cubicBezTo>
                  <a:cubicBezTo>
                    <a:pt x="3187" y="2387"/>
                    <a:pt x="3174" y="2387"/>
                    <a:pt x="3148" y="2357"/>
                  </a:cubicBezTo>
                  <a:cubicBezTo>
                    <a:pt x="3122" y="2326"/>
                    <a:pt x="3105" y="2343"/>
                    <a:pt x="3060" y="2343"/>
                  </a:cubicBezTo>
                  <a:cubicBezTo>
                    <a:pt x="3014" y="2343"/>
                    <a:pt x="2991" y="2373"/>
                    <a:pt x="2981" y="2401"/>
                  </a:cubicBezTo>
                  <a:cubicBezTo>
                    <a:pt x="2971" y="2429"/>
                    <a:pt x="2965" y="2457"/>
                    <a:pt x="2945" y="2498"/>
                  </a:cubicBezTo>
                  <a:cubicBezTo>
                    <a:pt x="2925" y="2540"/>
                    <a:pt x="2945" y="2529"/>
                    <a:pt x="2961" y="2571"/>
                  </a:cubicBezTo>
                  <a:cubicBezTo>
                    <a:pt x="2978" y="2612"/>
                    <a:pt x="3004" y="2601"/>
                    <a:pt x="3037" y="2623"/>
                  </a:cubicBezTo>
                  <a:cubicBezTo>
                    <a:pt x="3069" y="2646"/>
                    <a:pt x="3073" y="2654"/>
                    <a:pt x="3063" y="2682"/>
                  </a:cubicBezTo>
                  <a:cubicBezTo>
                    <a:pt x="3053" y="2710"/>
                    <a:pt x="3007" y="2729"/>
                    <a:pt x="2974" y="2749"/>
                  </a:cubicBezTo>
                  <a:cubicBezTo>
                    <a:pt x="2942" y="2768"/>
                    <a:pt x="2915" y="2785"/>
                    <a:pt x="2883" y="2807"/>
                  </a:cubicBezTo>
                  <a:cubicBezTo>
                    <a:pt x="2850" y="2829"/>
                    <a:pt x="2850" y="2865"/>
                    <a:pt x="2804" y="2921"/>
                  </a:cubicBezTo>
                  <a:cubicBezTo>
                    <a:pt x="2758" y="2977"/>
                    <a:pt x="2758" y="2982"/>
                    <a:pt x="2702" y="2993"/>
                  </a:cubicBezTo>
                  <a:cubicBezTo>
                    <a:pt x="2647" y="3004"/>
                    <a:pt x="2657" y="3007"/>
                    <a:pt x="2614" y="3038"/>
                  </a:cubicBezTo>
                  <a:cubicBezTo>
                    <a:pt x="2571" y="3068"/>
                    <a:pt x="2529" y="3049"/>
                    <a:pt x="2483" y="3068"/>
                  </a:cubicBezTo>
                  <a:cubicBezTo>
                    <a:pt x="2437" y="3088"/>
                    <a:pt x="2414" y="3079"/>
                    <a:pt x="2381" y="3068"/>
                  </a:cubicBezTo>
                  <a:cubicBezTo>
                    <a:pt x="2349" y="3057"/>
                    <a:pt x="2332" y="3071"/>
                    <a:pt x="2306" y="3079"/>
                  </a:cubicBezTo>
                  <a:cubicBezTo>
                    <a:pt x="2280" y="3088"/>
                    <a:pt x="2234" y="3091"/>
                    <a:pt x="2178" y="3079"/>
                  </a:cubicBezTo>
                  <a:cubicBezTo>
                    <a:pt x="2123" y="3068"/>
                    <a:pt x="2149" y="3082"/>
                    <a:pt x="2116" y="3104"/>
                  </a:cubicBezTo>
                  <a:cubicBezTo>
                    <a:pt x="2083" y="3127"/>
                    <a:pt x="2070" y="3124"/>
                    <a:pt x="1992" y="3135"/>
                  </a:cubicBezTo>
                  <a:cubicBezTo>
                    <a:pt x="1913" y="3146"/>
                    <a:pt x="1824" y="3213"/>
                    <a:pt x="1756" y="3241"/>
                  </a:cubicBezTo>
                  <a:cubicBezTo>
                    <a:pt x="1687" y="3268"/>
                    <a:pt x="1713" y="3280"/>
                    <a:pt x="1661" y="3327"/>
                  </a:cubicBezTo>
                  <a:cubicBezTo>
                    <a:pt x="1608" y="3374"/>
                    <a:pt x="1592" y="3332"/>
                    <a:pt x="1553" y="3324"/>
                  </a:cubicBezTo>
                  <a:cubicBezTo>
                    <a:pt x="1513" y="3316"/>
                    <a:pt x="1543" y="3299"/>
                    <a:pt x="1536" y="3260"/>
                  </a:cubicBezTo>
                  <a:cubicBezTo>
                    <a:pt x="1530" y="3221"/>
                    <a:pt x="1494" y="3257"/>
                    <a:pt x="1467" y="3271"/>
                  </a:cubicBezTo>
                  <a:cubicBezTo>
                    <a:pt x="1441" y="3285"/>
                    <a:pt x="1405" y="3280"/>
                    <a:pt x="1372" y="3280"/>
                  </a:cubicBezTo>
                  <a:cubicBezTo>
                    <a:pt x="1340" y="3280"/>
                    <a:pt x="1245" y="3243"/>
                    <a:pt x="1215" y="3229"/>
                  </a:cubicBezTo>
                  <a:cubicBezTo>
                    <a:pt x="1186" y="3216"/>
                    <a:pt x="1123" y="3210"/>
                    <a:pt x="1051" y="3191"/>
                  </a:cubicBezTo>
                  <a:cubicBezTo>
                    <a:pt x="979" y="3171"/>
                    <a:pt x="1025" y="3152"/>
                    <a:pt x="989" y="3118"/>
                  </a:cubicBezTo>
                  <a:cubicBezTo>
                    <a:pt x="953" y="3085"/>
                    <a:pt x="907" y="3096"/>
                    <a:pt x="861" y="3093"/>
                  </a:cubicBezTo>
                  <a:cubicBezTo>
                    <a:pt x="815" y="3091"/>
                    <a:pt x="799" y="3091"/>
                    <a:pt x="753" y="3085"/>
                  </a:cubicBezTo>
                  <a:cubicBezTo>
                    <a:pt x="707" y="3079"/>
                    <a:pt x="707" y="3074"/>
                    <a:pt x="648" y="3057"/>
                  </a:cubicBezTo>
                  <a:cubicBezTo>
                    <a:pt x="589" y="3040"/>
                    <a:pt x="543" y="3071"/>
                    <a:pt x="491" y="3088"/>
                  </a:cubicBezTo>
                  <a:cubicBezTo>
                    <a:pt x="439" y="3104"/>
                    <a:pt x="435" y="3085"/>
                    <a:pt x="380" y="3082"/>
                  </a:cubicBezTo>
                  <a:cubicBezTo>
                    <a:pt x="324" y="3079"/>
                    <a:pt x="294" y="3077"/>
                    <a:pt x="245" y="3071"/>
                  </a:cubicBezTo>
                  <a:cubicBezTo>
                    <a:pt x="196" y="3065"/>
                    <a:pt x="173" y="3071"/>
                    <a:pt x="137" y="3043"/>
                  </a:cubicBezTo>
                  <a:cubicBezTo>
                    <a:pt x="101" y="3015"/>
                    <a:pt x="82" y="3049"/>
                    <a:pt x="59" y="3054"/>
                  </a:cubicBezTo>
                  <a:cubicBezTo>
                    <a:pt x="45" y="3058"/>
                    <a:pt x="34" y="3057"/>
                    <a:pt x="18" y="3050"/>
                  </a:cubicBezTo>
                  <a:cubicBezTo>
                    <a:pt x="19" y="3100"/>
                    <a:pt x="34" y="3164"/>
                    <a:pt x="43" y="3189"/>
                  </a:cubicBezTo>
                  <a:cubicBezTo>
                    <a:pt x="56" y="3222"/>
                    <a:pt x="52" y="3241"/>
                    <a:pt x="26" y="3270"/>
                  </a:cubicBezTo>
                  <a:close/>
                </a:path>
              </a:pathLst>
            </a:custGeom>
            <a:solidFill>
              <a:schemeClr val="tx1">
                <a:lumMod val="65000"/>
                <a:lumOff val="35000"/>
              </a:schemeClr>
            </a:solidFill>
            <a:ln w="9525" cap="rnd" cmpd="sng">
              <a:solidFill>
                <a:srgbClr val="6FB5BC"/>
              </a:solidFill>
              <a:prstDash val="solid"/>
              <a:round/>
            </a:ln>
          </p:spPr>
          <p:txBody>
            <a:bodyPr vert="horz" wrap="square" lIns="91440" tIns="45720" rIns="91440" bIns="45720" numCol="1" anchor="t" anchorCtr="0" compatLnSpc="1"/>
            <a:lstStyle/>
            <a:p>
              <a:endParaRPr lang="en-US" dirty="0">
                <a:latin typeface="Lato Light"/>
              </a:endParaRPr>
            </a:p>
          </p:txBody>
        </p:sp>
        <p:grpSp>
          <p:nvGrpSpPr>
            <p:cNvPr id="39" name="组合 38"/>
            <p:cNvGrpSpPr/>
            <p:nvPr/>
          </p:nvGrpSpPr>
          <p:grpSpPr>
            <a:xfrm>
              <a:off x="1691800" y="1489222"/>
              <a:ext cx="5056890" cy="3172874"/>
              <a:chOff x="1691800" y="1489222"/>
              <a:chExt cx="5056890" cy="3172874"/>
            </a:xfrm>
          </p:grpSpPr>
          <p:sp>
            <p:nvSpPr>
              <p:cNvPr id="24" name="Freeform 26"/>
              <p:cNvSpPr/>
              <p:nvPr/>
            </p:nvSpPr>
            <p:spPr bwMode="auto">
              <a:xfrm>
                <a:off x="5038298" y="2785573"/>
                <a:ext cx="625622" cy="484625"/>
              </a:xfrm>
              <a:custGeom>
                <a:avLst/>
                <a:gdLst>
                  <a:gd name="T0" fmla="*/ 1378 w 1510"/>
                  <a:gd name="T1" fmla="*/ 1097 h 1217"/>
                  <a:gd name="T2" fmla="*/ 1389 w 1510"/>
                  <a:gd name="T3" fmla="*/ 986 h 1217"/>
                  <a:gd name="T4" fmla="*/ 1344 w 1510"/>
                  <a:gd name="T5" fmla="*/ 936 h 1217"/>
                  <a:gd name="T6" fmla="*/ 1241 w 1510"/>
                  <a:gd name="T7" fmla="*/ 927 h 1217"/>
                  <a:gd name="T8" fmla="*/ 1175 w 1510"/>
                  <a:gd name="T9" fmla="*/ 854 h 1217"/>
                  <a:gd name="T10" fmla="*/ 1156 w 1510"/>
                  <a:gd name="T11" fmla="*/ 808 h 1217"/>
                  <a:gd name="T12" fmla="*/ 1217 w 1510"/>
                  <a:gd name="T13" fmla="*/ 682 h 1217"/>
                  <a:gd name="T14" fmla="*/ 1256 w 1510"/>
                  <a:gd name="T15" fmla="*/ 610 h 1217"/>
                  <a:gd name="T16" fmla="*/ 1315 w 1510"/>
                  <a:gd name="T17" fmla="*/ 558 h 1217"/>
                  <a:gd name="T18" fmla="*/ 1424 w 1510"/>
                  <a:gd name="T19" fmla="*/ 615 h 1217"/>
                  <a:gd name="T20" fmla="*/ 1490 w 1510"/>
                  <a:gd name="T21" fmla="*/ 538 h 1217"/>
                  <a:gd name="T22" fmla="*/ 1424 w 1510"/>
                  <a:gd name="T23" fmla="*/ 465 h 1217"/>
                  <a:gd name="T24" fmla="*/ 1330 w 1510"/>
                  <a:gd name="T25" fmla="*/ 397 h 1217"/>
                  <a:gd name="T26" fmla="*/ 1182 w 1510"/>
                  <a:gd name="T27" fmla="*/ 397 h 1217"/>
                  <a:gd name="T28" fmla="*/ 1053 w 1510"/>
                  <a:gd name="T29" fmla="*/ 330 h 1217"/>
                  <a:gd name="T30" fmla="*/ 1090 w 1510"/>
                  <a:gd name="T31" fmla="*/ 239 h 1217"/>
                  <a:gd name="T32" fmla="*/ 1230 w 1510"/>
                  <a:gd name="T33" fmla="*/ 84 h 1217"/>
                  <a:gd name="T34" fmla="*/ 1114 w 1510"/>
                  <a:gd name="T35" fmla="*/ 102 h 1217"/>
                  <a:gd name="T36" fmla="*/ 1036 w 1510"/>
                  <a:gd name="T37" fmla="*/ 50 h 1217"/>
                  <a:gd name="T38" fmla="*/ 950 w 1510"/>
                  <a:gd name="T39" fmla="*/ 56 h 1217"/>
                  <a:gd name="T40" fmla="*/ 811 w 1510"/>
                  <a:gd name="T41" fmla="*/ 33 h 1217"/>
                  <a:gd name="T42" fmla="*/ 730 w 1510"/>
                  <a:gd name="T43" fmla="*/ 91 h 1217"/>
                  <a:gd name="T44" fmla="*/ 714 w 1510"/>
                  <a:gd name="T45" fmla="*/ 230 h 1217"/>
                  <a:gd name="T46" fmla="*/ 599 w 1510"/>
                  <a:gd name="T47" fmla="*/ 315 h 1217"/>
                  <a:gd name="T48" fmla="*/ 500 w 1510"/>
                  <a:gd name="T49" fmla="*/ 330 h 1217"/>
                  <a:gd name="T50" fmla="*/ 396 w 1510"/>
                  <a:gd name="T51" fmla="*/ 384 h 1217"/>
                  <a:gd name="T52" fmla="*/ 297 w 1510"/>
                  <a:gd name="T53" fmla="*/ 437 h 1217"/>
                  <a:gd name="T54" fmla="*/ 138 w 1510"/>
                  <a:gd name="T55" fmla="*/ 508 h 1217"/>
                  <a:gd name="T56" fmla="*/ 0 w 1510"/>
                  <a:gd name="T57" fmla="*/ 539 h 1217"/>
                  <a:gd name="T58" fmla="*/ 88 w 1510"/>
                  <a:gd name="T59" fmla="*/ 684 h 1217"/>
                  <a:gd name="T60" fmla="*/ 189 w 1510"/>
                  <a:gd name="T61" fmla="*/ 852 h 1217"/>
                  <a:gd name="T62" fmla="*/ 377 w 1510"/>
                  <a:gd name="T63" fmla="*/ 1009 h 1217"/>
                  <a:gd name="T64" fmla="*/ 542 w 1510"/>
                  <a:gd name="T65" fmla="*/ 1057 h 1217"/>
                  <a:gd name="T66" fmla="*/ 710 w 1510"/>
                  <a:gd name="T67" fmla="*/ 1024 h 1217"/>
                  <a:gd name="T68" fmla="*/ 805 w 1510"/>
                  <a:gd name="T69" fmla="*/ 1056 h 1217"/>
                  <a:gd name="T70" fmla="*/ 889 w 1510"/>
                  <a:gd name="T71" fmla="*/ 1047 h 1217"/>
                  <a:gd name="T72" fmla="*/ 927 w 1510"/>
                  <a:gd name="T73" fmla="*/ 1145 h 1217"/>
                  <a:gd name="T74" fmla="*/ 1030 w 1510"/>
                  <a:gd name="T75" fmla="*/ 1129 h 1217"/>
                  <a:gd name="T76" fmla="*/ 1171 w 1510"/>
                  <a:gd name="T77" fmla="*/ 1213 h 1217"/>
                  <a:gd name="T78" fmla="*/ 1253 w 1510"/>
                  <a:gd name="T79" fmla="*/ 1197 h 1217"/>
                  <a:gd name="T80" fmla="*/ 1293 w 1510"/>
                  <a:gd name="T81" fmla="*/ 1217 h 1217"/>
                  <a:gd name="T82" fmla="*/ 1320 w 1510"/>
                  <a:gd name="T83" fmla="*/ 1127 h 1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510" h="1217">
                    <a:moveTo>
                      <a:pt x="1320" y="1127"/>
                    </a:moveTo>
                    <a:cubicBezTo>
                      <a:pt x="1352" y="1118"/>
                      <a:pt x="1352" y="1105"/>
                      <a:pt x="1378" y="1097"/>
                    </a:cubicBezTo>
                    <a:cubicBezTo>
                      <a:pt x="1405" y="1090"/>
                      <a:pt x="1407" y="1092"/>
                      <a:pt x="1405" y="1062"/>
                    </a:cubicBezTo>
                    <a:cubicBezTo>
                      <a:pt x="1402" y="1032"/>
                      <a:pt x="1407" y="1012"/>
                      <a:pt x="1389" y="986"/>
                    </a:cubicBezTo>
                    <a:cubicBezTo>
                      <a:pt x="1372" y="960"/>
                      <a:pt x="1372" y="953"/>
                      <a:pt x="1372" y="942"/>
                    </a:cubicBezTo>
                    <a:cubicBezTo>
                      <a:pt x="1372" y="930"/>
                      <a:pt x="1376" y="892"/>
                      <a:pt x="1344" y="936"/>
                    </a:cubicBezTo>
                    <a:cubicBezTo>
                      <a:pt x="1311" y="980"/>
                      <a:pt x="1298" y="966"/>
                      <a:pt x="1285" y="955"/>
                    </a:cubicBezTo>
                    <a:cubicBezTo>
                      <a:pt x="1271" y="943"/>
                      <a:pt x="1261" y="921"/>
                      <a:pt x="1241" y="927"/>
                    </a:cubicBezTo>
                    <a:cubicBezTo>
                      <a:pt x="1221" y="932"/>
                      <a:pt x="1202" y="925"/>
                      <a:pt x="1202" y="905"/>
                    </a:cubicBezTo>
                    <a:cubicBezTo>
                      <a:pt x="1202" y="884"/>
                      <a:pt x="1212" y="860"/>
                      <a:pt x="1175" y="854"/>
                    </a:cubicBezTo>
                    <a:cubicBezTo>
                      <a:pt x="1138" y="849"/>
                      <a:pt x="1121" y="849"/>
                      <a:pt x="1119" y="823"/>
                    </a:cubicBezTo>
                    <a:cubicBezTo>
                      <a:pt x="1116" y="797"/>
                      <a:pt x="1132" y="806"/>
                      <a:pt x="1156" y="808"/>
                    </a:cubicBezTo>
                    <a:cubicBezTo>
                      <a:pt x="1180" y="810"/>
                      <a:pt x="1210" y="806"/>
                      <a:pt x="1215" y="775"/>
                    </a:cubicBezTo>
                    <a:cubicBezTo>
                      <a:pt x="1219" y="743"/>
                      <a:pt x="1182" y="684"/>
                      <a:pt x="1217" y="682"/>
                    </a:cubicBezTo>
                    <a:cubicBezTo>
                      <a:pt x="1252" y="680"/>
                      <a:pt x="1285" y="686"/>
                      <a:pt x="1267" y="662"/>
                    </a:cubicBezTo>
                    <a:cubicBezTo>
                      <a:pt x="1250" y="638"/>
                      <a:pt x="1271" y="630"/>
                      <a:pt x="1256" y="610"/>
                    </a:cubicBezTo>
                    <a:cubicBezTo>
                      <a:pt x="1241" y="589"/>
                      <a:pt x="1232" y="571"/>
                      <a:pt x="1252" y="565"/>
                    </a:cubicBezTo>
                    <a:cubicBezTo>
                      <a:pt x="1271" y="560"/>
                      <a:pt x="1291" y="536"/>
                      <a:pt x="1315" y="558"/>
                    </a:cubicBezTo>
                    <a:cubicBezTo>
                      <a:pt x="1339" y="580"/>
                      <a:pt x="1357" y="575"/>
                      <a:pt x="1361" y="593"/>
                    </a:cubicBezTo>
                    <a:cubicBezTo>
                      <a:pt x="1365" y="612"/>
                      <a:pt x="1411" y="625"/>
                      <a:pt x="1424" y="615"/>
                    </a:cubicBezTo>
                    <a:cubicBezTo>
                      <a:pt x="1437" y="606"/>
                      <a:pt x="1422" y="591"/>
                      <a:pt x="1453" y="580"/>
                    </a:cubicBezTo>
                    <a:cubicBezTo>
                      <a:pt x="1483" y="569"/>
                      <a:pt x="1510" y="558"/>
                      <a:pt x="1490" y="538"/>
                    </a:cubicBezTo>
                    <a:cubicBezTo>
                      <a:pt x="1470" y="517"/>
                      <a:pt x="1464" y="512"/>
                      <a:pt x="1464" y="495"/>
                    </a:cubicBezTo>
                    <a:cubicBezTo>
                      <a:pt x="1464" y="478"/>
                      <a:pt x="1457" y="465"/>
                      <a:pt x="1424" y="465"/>
                    </a:cubicBezTo>
                    <a:cubicBezTo>
                      <a:pt x="1392" y="465"/>
                      <a:pt x="1378" y="458"/>
                      <a:pt x="1368" y="443"/>
                    </a:cubicBezTo>
                    <a:cubicBezTo>
                      <a:pt x="1357" y="428"/>
                      <a:pt x="1363" y="393"/>
                      <a:pt x="1330" y="397"/>
                    </a:cubicBezTo>
                    <a:cubicBezTo>
                      <a:pt x="1298" y="400"/>
                      <a:pt x="1282" y="432"/>
                      <a:pt x="1243" y="423"/>
                    </a:cubicBezTo>
                    <a:cubicBezTo>
                      <a:pt x="1204" y="413"/>
                      <a:pt x="1191" y="412"/>
                      <a:pt x="1182" y="397"/>
                    </a:cubicBezTo>
                    <a:cubicBezTo>
                      <a:pt x="1173" y="382"/>
                      <a:pt x="1173" y="369"/>
                      <a:pt x="1136" y="356"/>
                    </a:cubicBezTo>
                    <a:cubicBezTo>
                      <a:pt x="1099" y="343"/>
                      <a:pt x="1079" y="345"/>
                      <a:pt x="1053" y="330"/>
                    </a:cubicBezTo>
                    <a:cubicBezTo>
                      <a:pt x="1027" y="315"/>
                      <a:pt x="1031" y="308"/>
                      <a:pt x="1046" y="284"/>
                    </a:cubicBezTo>
                    <a:cubicBezTo>
                      <a:pt x="1062" y="260"/>
                      <a:pt x="1057" y="258"/>
                      <a:pt x="1090" y="239"/>
                    </a:cubicBezTo>
                    <a:cubicBezTo>
                      <a:pt x="1123" y="221"/>
                      <a:pt x="1132" y="187"/>
                      <a:pt x="1154" y="167"/>
                    </a:cubicBezTo>
                    <a:cubicBezTo>
                      <a:pt x="1175" y="147"/>
                      <a:pt x="1206" y="98"/>
                      <a:pt x="1230" y="84"/>
                    </a:cubicBezTo>
                    <a:cubicBezTo>
                      <a:pt x="1254" y="69"/>
                      <a:pt x="1300" y="0"/>
                      <a:pt x="1202" y="80"/>
                    </a:cubicBezTo>
                    <a:cubicBezTo>
                      <a:pt x="1167" y="91"/>
                      <a:pt x="1101" y="156"/>
                      <a:pt x="1114" y="102"/>
                    </a:cubicBezTo>
                    <a:cubicBezTo>
                      <a:pt x="1127" y="48"/>
                      <a:pt x="1145" y="48"/>
                      <a:pt x="1110" y="48"/>
                    </a:cubicBezTo>
                    <a:cubicBezTo>
                      <a:pt x="1075" y="48"/>
                      <a:pt x="1075" y="4"/>
                      <a:pt x="1036" y="50"/>
                    </a:cubicBezTo>
                    <a:cubicBezTo>
                      <a:pt x="1027" y="69"/>
                      <a:pt x="1016" y="72"/>
                      <a:pt x="994" y="63"/>
                    </a:cubicBezTo>
                    <a:cubicBezTo>
                      <a:pt x="972" y="54"/>
                      <a:pt x="977" y="50"/>
                      <a:pt x="950" y="56"/>
                    </a:cubicBezTo>
                    <a:cubicBezTo>
                      <a:pt x="924" y="61"/>
                      <a:pt x="920" y="59"/>
                      <a:pt x="887" y="54"/>
                    </a:cubicBezTo>
                    <a:cubicBezTo>
                      <a:pt x="854" y="48"/>
                      <a:pt x="835" y="37"/>
                      <a:pt x="811" y="33"/>
                    </a:cubicBezTo>
                    <a:cubicBezTo>
                      <a:pt x="794" y="31"/>
                      <a:pt x="760" y="23"/>
                      <a:pt x="727" y="29"/>
                    </a:cubicBezTo>
                    <a:cubicBezTo>
                      <a:pt x="741" y="50"/>
                      <a:pt x="717" y="68"/>
                      <a:pt x="730" y="91"/>
                    </a:cubicBezTo>
                    <a:cubicBezTo>
                      <a:pt x="745" y="119"/>
                      <a:pt x="710" y="160"/>
                      <a:pt x="723" y="169"/>
                    </a:cubicBezTo>
                    <a:cubicBezTo>
                      <a:pt x="736" y="178"/>
                      <a:pt x="732" y="206"/>
                      <a:pt x="714" y="230"/>
                    </a:cubicBezTo>
                    <a:cubicBezTo>
                      <a:pt x="697" y="254"/>
                      <a:pt x="680" y="280"/>
                      <a:pt x="645" y="282"/>
                    </a:cubicBezTo>
                    <a:cubicBezTo>
                      <a:pt x="610" y="284"/>
                      <a:pt x="612" y="299"/>
                      <a:pt x="599" y="315"/>
                    </a:cubicBezTo>
                    <a:cubicBezTo>
                      <a:pt x="586" y="332"/>
                      <a:pt x="562" y="326"/>
                      <a:pt x="551" y="313"/>
                    </a:cubicBezTo>
                    <a:cubicBezTo>
                      <a:pt x="540" y="300"/>
                      <a:pt x="520" y="323"/>
                      <a:pt x="500" y="330"/>
                    </a:cubicBezTo>
                    <a:cubicBezTo>
                      <a:pt x="481" y="337"/>
                      <a:pt x="457" y="345"/>
                      <a:pt x="422" y="343"/>
                    </a:cubicBezTo>
                    <a:cubicBezTo>
                      <a:pt x="387" y="341"/>
                      <a:pt x="400" y="365"/>
                      <a:pt x="396" y="384"/>
                    </a:cubicBezTo>
                    <a:cubicBezTo>
                      <a:pt x="391" y="402"/>
                      <a:pt x="367" y="393"/>
                      <a:pt x="341" y="393"/>
                    </a:cubicBezTo>
                    <a:cubicBezTo>
                      <a:pt x="315" y="393"/>
                      <a:pt x="308" y="423"/>
                      <a:pt x="297" y="437"/>
                    </a:cubicBezTo>
                    <a:cubicBezTo>
                      <a:pt x="286" y="452"/>
                      <a:pt x="275" y="463"/>
                      <a:pt x="234" y="460"/>
                    </a:cubicBezTo>
                    <a:cubicBezTo>
                      <a:pt x="193" y="456"/>
                      <a:pt x="171" y="486"/>
                      <a:pt x="138" y="508"/>
                    </a:cubicBezTo>
                    <a:cubicBezTo>
                      <a:pt x="105" y="530"/>
                      <a:pt x="103" y="536"/>
                      <a:pt x="70" y="539"/>
                    </a:cubicBezTo>
                    <a:cubicBezTo>
                      <a:pt x="51" y="542"/>
                      <a:pt x="22" y="541"/>
                      <a:pt x="0" y="539"/>
                    </a:cubicBezTo>
                    <a:cubicBezTo>
                      <a:pt x="6" y="561"/>
                      <a:pt x="16" y="577"/>
                      <a:pt x="31" y="593"/>
                    </a:cubicBezTo>
                    <a:cubicBezTo>
                      <a:pt x="57" y="621"/>
                      <a:pt x="72" y="639"/>
                      <a:pt x="88" y="684"/>
                    </a:cubicBezTo>
                    <a:cubicBezTo>
                      <a:pt x="103" y="728"/>
                      <a:pt x="177" y="778"/>
                      <a:pt x="195" y="806"/>
                    </a:cubicBezTo>
                    <a:cubicBezTo>
                      <a:pt x="207" y="825"/>
                      <a:pt x="201" y="839"/>
                      <a:pt x="189" y="852"/>
                    </a:cubicBezTo>
                    <a:cubicBezTo>
                      <a:pt x="228" y="879"/>
                      <a:pt x="269" y="936"/>
                      <a:pt x="284" y="955"/>
                    </a:cubicBezTo>
                    <a:cubicBezTo>
                      <a:pt x="302" y="979"/>
                      <a:pt x="354" y="1007"/>
                      <a:pt x="377" y="1009"/>
                    </a:cubicBezTo>
                    <a:cubicBezTo>
                      <a:pt x="400" y="1011"/>
                      <a:pt x="403" y="1023"/>
                      <a:pt x="452" y="1039"/>
                    </a:cubicBezTo>
                    <a:cubicBezTo>
                      <a:pt x="502" y="1055"/>
                      <a:pt x="505" y="1053"/>
                      <a:pt x="542" y="1057"/>
                    </a:cubicBezTo>
                    <a:cubicBezTo>
                      <a:pt x="579" y="1062"/>
                      <a:pt x="626" y="1055"/>
                      <a:pt x="650" y="1044"/>
                    </a:cubicBezTo>
                    <a:cubicBezTo>
                      <a:pt x="674" y="1034"/>
                      <a:pt x="685" y="1027"/>
                      <a:pt x="710" y="1024"/>
                    </a:cubicBezTo>
                    <a:cubicBezTo>
                      <a:pt x="735" y="1021"/>
                      <a:pt x="747" y="1025"/>
                      <a:pt x="760" y="1033"/>
                    </a:cubicBezTo>
                    <a:cubicBezTo>
                      <a:pt x="773" y="1042"/>
                      <a:pt x="773" y="1062"/>
                      <a:pt x="805" y="1056"/>
                    </a:cubicBezTo>
                    <a:cubicBezTo>
                      <a:pt x="837" y="1049"/>
                      <a:pt x="834" y="1018"/>
                      <a:pt x="853" y="1008"/>
                    </a:cubicBezTo>
                    <a:cubicBezTo>
                      <a:pt x="873" y="998"/>
                      <a:pt x="885" y="1031"/>
                      <a:pt x="889" y="1047"/>
                    </a:cubicBezTo>
                    <a:cubicBezTo>
                      <a:pt x="894" y="1064"/>
                      <a:pt x="888" y="1072"/>
                      <a:pt x="885" y="1094"/>
                    </a:cubicBezTo>
                    <a:cubicBezTo>
                      <a:pt x="882" y="1115"/>
                      <a:pt x="910" y="1131"/>
                      <a:pt x="927" y="1145"/>
                    </a:cubicBezTo>
                    <a:cubicBezTo>
                      <a:pt x="945" y="1160"/>
                      <a:pt x="959" y="1159"/>
                      <a:pt x="983" y="1148"/>
                    </a:cubicBezTo>
                    <a:cubicBezTo>
                      <a:pt x="1007" y="1137"/>
                      <a:pt x="1004" y="1124"/>
                      <a:pt x="1030" y="1129"/>
                    </a:cubicBezTo>
                    <a:cubicBezTo>
                      <a:pt x="1056" y="1133"/>
                      <a:pt x="1092" y="1184"/>
                      <a:pt x="1107" y="1197"/>
                    </a:cubicBezTo>
                    <a:cubicBezTo>
                      <a:pt x="1121" y="1210"/>
                      <a:pt x="1154" y="1215"/>
                      <a:pt x="1171" y="1213"/>
                    </a:cubicBezTo>
                    <a:cubicBezTo>
                      <a:pt x="1188" y="1211"/>
                      <a:pt x="1200" y="1212"/>
                      <a:pt x="1218" y="1190"/>
                    </a:cubicBezTo>
                    <a:cubicBezTo>
                      <a:pt x="1235" y="1168"/>
                      <a:pt x="1246" y="1189"/>
                      <a:pt x="1253" y="1197"/>
                    </a:cubicBezTo>
                    <a:cubicBezTo>
                      <a:pt x="1259" y="1206"/>
                      <a:pt x="1266" y="1214"/>
                      <a:pt x="1280" y="1212"/>
                    </a:cubicBezTo>
                    <a:cubicBezTo>
                      <a:pt x="1284" y="1212"/>
                      <a:pt x="1289" y="1213"/>
                      <a:pt x="1293" y="1217"/>
                    </a:cubicBezTo>
                    <a:cubicBezTo>
                      <a:pt x="1297" y="1206"/>
                      <a:pt x="1301" y="1191"/>
                      <a:pt x="1302" y="1177"/>
                    </a:cubicBezTo>
                    <a:cubicBezTo>
                      <a:pt x="1304" y="1147"/>
                      <a:pt x="1287" y="1136"/>
                      <a:pt x="1320" y="1127"/>
                    </a:cubicBezTo>
                    <a:close/>
                  </a:path>
                </a:pathLst>
              </a:custGeom>
              <a:solidFill>
                <a:schemeClr val="bg1">
                  <a:lumMod val="85000"/>
                </a:schemeClr>
              </a:solidFill>
              <a:ln w="9525" cap="rnd" cmpd="sng">
                <a:solidFill>
                  <a:srgbClr val="6FB5BC"/>
                </a:solidFill>
                <a:prstDash val="solid"/>
                <a:round/>
              </a:ln>
            </p:spPr>
            <p:txBody>
              <a:bodyPr vert="horz" wrap="square" lIns="91440" tIns="45720" rIns="91440" bIns="45720" numCol="1" anchor="t" anchorCtr="0" compatLnSpc="1"/>
              <a:lstStyle/>
              <a:p>
                <a:endParaRPr lang="en-US" dirty="0">
                  <a:latin typeface="Lato Light"/>
                </a:endParaRPr>
              </a:p>
            </p:txBody>
          </p:sp>
          <p:sp>
            <p:nvSpPr>
              <p:cNvPr id="3" name="Freeform 5"/>
              <p:cNvSpPr/>
              <p:nvPr/>
            </p:nvSpPr>
            <p:spPr bwMode="auto">
              <a:xfrm>
                <a:off x="4992651" y="4442594"/>
                <a:ext cx="279248" cy="219502"/>
              </a:xfrm>
              <a:custGeom>
                <a:avLst/>
                <a:gdLst>
                  <a:gd name="T0" fmla="*/ 553 w 673"/>
                  <a:gd name="T1" fmla="*/ 13 h 550"/>
                  <a:gd name="T2" fmla="*/ 520 w 673"/>
                  <a:gd name="T3" fmla="*/ 52 h 550"/>
                  <a:gd name="T4" fmla="*/ 454 w 673"/>
                  <a:gd name="T5" fmla="*/ 35 h 550"/>
                  <a:gd name="T6" fmla="*/ 411 w 673"/>
                  <a:gd name="T7" fmla="*/ 61 h 550"/>
                  <a:gd name="T8" fmla="*/ 358 w 673"/>
                  <a:gd name="T9" fmla="*/ 78 h 550"/>
                  <a:gd name="T10" fmla="*/ 319 w 673"/>
                  <a:gd name="T11" fmla="*/ 70 h 550"/>
                  <a:gd name="T12" fmla="*/ 284 w 673"/>
                  <a:gd name="T13" fmla="*/ 48 h 550"/>
                  <a:gd name="T14" fmla="*/ 260 w 673"/>
                  <a:gd name="T15" fmla="*/ 89 h 550"/>
                  <a:gd name="T16" fmla="*/ 232 w 673"/>
                  <a:gd name="T17" fmla="*/ 111 h 550"/>
                  <a:gd name="T18" fmla="*/ 160 w 673"/>
                  <a:gd name="T19" fmla="*/ 102 h 550"/>
                  <a:gd name="T20" fmla="*/ 175 w 673"/>
                  <a:gd name="T21" fmla="*/ 148 h 550"/>
                  <a:gd name="T22" fmla="*/ 120 w 673"/>
                  <a:gd name="T23" fmla="*/ 185 h 550"/>
                  <a:gd name="T24" fmla="*/ 53 w 673"/>
                  <a:gd name="T25" fmla="*/ 246 h 550"/>
                  <a:gd name="T26" fmla="*/ 20 w 673"/>
                  <a:gd name="T27" fmla="*/ 280 h 550"/>
                  <a:gd name="T28" fmla="*/ 33 w 673"/>
                  <a:gd name="T29" fmla="*/ 317 h 550"/>
                  <a:gd name="T30" fmla="*/ 33 w 673"/>
                  <a:gd name="T31" fmla="*/ 387 h 550"/>
                  <a:gd name="T32" fmla="*/ 55 w 673"/>
                  <a:gd name="T33" fmla="*/ 437 h 550"/>
                  <a:gd name="T34" fmla="*/ 81 w 673"/>
                  <a:gd name="T35" fmla="*/ 476 h 550"/>
                  <a:gd name="T36" fmla="*/ 138 w 673"/>
                  <a:gd name="T37" fmla="*/ 498 h 550"/>
                  <a:gd name="T38" fmla="*/ 219 w 673"/>
                  <a:gd name="T39" fmla="*/ 500 h 550"/>
                  <a:gd name="T40" fmla="*/ 341 w 673"/>
                  <a:gd name="T41" fmla="*/ 534 h 550"/>
                  <a:gd name="T42" fmla="*/ 374 w 673"/>
                  <a:gd name="T43" fmla="*/ 476 h 550"/>
                  <a:gd name="T44" fmla="*/ 459 w 673"/>
                  <a:gd name="T45" fmla="*/ 426 h 550"/>
                  <a:gd name="T46" fmla="*/ 507 w 673"/>
                  <a:gd name="T47" fmla="*/ 395 h 550"/>
                  <a:gd name="T48" fmla="*/ 568 w 673"/>
                  <a:gd name="T49" fmla="*/ 356 h 550"/>
                  <a:gd name="T50" fmla="*/ 551 w 673"/>
                  <a:gd name="T51" fmla="*/ 306 h 550"/>
                  <a:gd name="T52" fmla="*/ 592 w 673"/>
                  <a:gd name="T53" fmla="*/ 272 h 550"/>
                  <a:gd name="T54" fmla="*/ 572 w 673"/>
                  <a:gd name="T55" fmla="*/ 228 h 550"/>
                  <a:gd name="T56" fmla="*/ 633 w 673"/>
                  <a:gd name="T57" fmla="*/ 156 h 550"/>
                  <a:gd name="T58" fmla="*/ 671 w 673"/>
                  <a:gd name="T59" fmla="*/ 124 h 550"/>
                  <a:gd name="T60" fmla="*/ 649 w 673"/>
                  <a:gd name="T61" fmla="*/ 43 h 550"/>
                  <a:gd name="T62" fmla="*/ 590 w 673"/>
                  <a:gd name="T63" fmla="*/ 31 h 550"/>
                  <a:gd name="T64" fmla="*/ 553 w 673"/>
                  <a:gd name="T65" fmla="*/ 13 h 5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673" h="550">
                    <a:moveTo>
                      <a:pt x="553" y="13"/>
                    </a:moveTo>
                    <a:cubicBezTo>
                      <a:pt x="553" y="13"/>
                      <a:pt x="540" y="59"/>
                      <a:pt x="520" y="52"/>
                    </a:cubicBezTo>
                    <a:cubicBezTo>
                      <a:pt x="500" y="44"/>
                      <a:pt x="476" y="33"/>
                      <a:pt x="454" y="35"/>
                    </a:cubicBezTo>
                    <a:cubicBezTo>
                      <a:pt x="433" y="37"/>
                      <a:pt x="426" y="46"/>
                      <a:pt x="411" y="61"/>
                    </a:cubicBezTo>
                    <a:cubicBezTo>
                      <a:pt x="395" y="76"/>
                      <a:pt x="378" y="85"/>
                      <a:pt x="358" y="78"/>
                    </a:cubicBezTo>
                    <a:cubicBezTo>
                      <a:pt x="339" y="70"/>
                      <a:pt x="330" y="85"/>
                      <a:pt x="319" y="70"/>
                    </a:cubicBezTo>
                    <a:cubicBezTo>
                      <a:pt x="308" y="55"/>
                      <a:pt x="297" y="35"/>
                      <a:pt x="284" y="48"/>
                    </a:cubicBezTo>
                    <a:cubicBezTo>
                      <a:pt x="271" y="61"/>
                      <a:pt x="258" y="68"/>
                      <a:pt x="260" y="89"/>
                    </a:cubicBezTo>
                    <a:cubicBezTo>
                      <a:pt x="262" y="109"/>
                      <a:pt x="245" y="119"/>
                      <a:pt x="232" y="111"/>
                    </a:cubicBezTo>
                    <a:cubicBezTo>
                      <a:pt x="219" y="104"/>
                      <a:pt x="162" y="83"/>
                      <a:pt x="160" y="102"/>
                    </a:cubicBezTo>
                    <a:cubicBezTo>
                      <a:pt x="157" y="120"/>
                      <a:pt x="194" y="135"/>
                      <a:pt x="175" y="148"/>
                    </a:cubicBezTo>
                    <a:cubicBezTo>
                      <a:pt x="155" y="161"/>
                      <a:pt x="140" y="178"/>
                      <a:pt x="120" y="185"/>
                    </a:cubicBezTo>
                    <a:cubicBezTo>
                      <a:pt x="101" y="193"/>
                      <a:pt x="72" y="230"/>
                      <a:pt x="53" y="246"/>
                    </a:cubicBezTo>
                    <a:cubicBezTo>
                      <a:pt x="33" y="263"/>
                      <a:pt x="0" y="261"/>
                      <a:pt x="20" y="280"/>
                    </a:cubicBezTo>
                    <a:cubicBezTo>
                      <a:pt x="39" y="298"/>
                      <a:pt x="44" y="296"/>
                      <a:pt x="33" y="317"/>
                    </a:cubicBezTo>
                    <a:cubicBezTo>
                      <a:pt x="22" y="337"/>
                      <a:pt x="35" y="371"/>
                      <a:pt x="33" y="387"/>
                    </a:cubicBezTo>
                    <a:cubicBezTo>
                      <a:pt x="31" y="404"/>
                      <a:pt x="48" y="413"/>
                      <a:pt x="55" y="437"/>
                    </a:cubicBezTo>
                    <a:cubicBezTo>
                      <a:pt x="61" y="461"/>
                      <a:pt x="50" y="459"/>
                      <a:pt x="81" y="476"/>
                    </a:cubicBezTo>
                    <a:cubicBezTo>
                      <a:pt x="112" y="493"/>
                      <a:pt x="103" y="484"/>
                      <a:pt x="138" y="498"/>
                    </a:cubicBezTo>
                    <a:cubicBezTo>
                      <a:pt x="173" y="513"/>
                      <a:pt x="197" y="487"/>
                      <a:pt x="219" y="500"/>
                    </a:cubicBezTo>
                    <a:cubicBezTo>
                      <a:pt x="240" y="513"/>
                      <a:pt x="332" y="550"/>
                      <a:pt x="341" y="534"/>
                    </a:cubicBezTo>
                    <a:cubicBezTo>
                      <a:pt x="350" y="517"/>
                      <a:pt x="341" y="476"/>
                      <a:pt x="374" y="476"/>
                    </a:cubicBezTo>
                    <a:cubicBezTo>
                      <a:pt x="406" y="476"/>
                      <a:pt x="452" y="441"/>
                      <a:pt x="459" y="426"/>
                    </a:cubicBezTo>
                    <a:cubicBezTo>
                      <a:pt x="465" y="411"/>
                      <a:pt x="489" y="395"/>
                      <a:pt x="507" y="395"/>
                    </a:cubicBezTo>
                    <a:cubicBezTo>
                      <a:pt x="524" y="395"/>
                      <a:pt x="588" y="371"/>
                      <a:pt x="568" y="356"/>
                    </a:cubicBezTo>
                    <a:cubicBezTo>
                      <a:pt x="548" y="341"/>
                      <a:pt x="531" y="309"/>
                      <a:pt x="551" y="306"/>
                    </a:cubicBezTo>
                    <a:cubicBezTo>
                      <a:pt x="570" y="302"/>
                      <a:pt x="609" y="283"/>
                      <a:pt x="592" y="272"/>
                    </a:cubicBezTo>
                    <a:cubicBezTo>
                      <a:pt x="575" y="261"/>
                      <a:pt x="531" y="267"/>
                      <a:pt x="572" y="228"/>
                    </a:cubicBezTo>
                    <a:cubicBezTo>
                      <a:pt x="614" y="189"/>
                      <a:pt x="609" y="159"/>
                      <a:pt x="633" y="156"/>
                    </a:cubicBezTo>
                    <a:cubicBezTo>
                      <a:pt x="658" y="152"/>
                      <a:pt x="673" y="156"/>
                      <a:pt x="671" y="124"/>
                    </a:cubicBezTo>
                    <a:cubicBezTo>
                      <a:pt x="668" y="93"/>
                      <a:pt x="668" y="52"/>
                      <a:pt x="649" y="43"/>
                    </a:cubicBezTo>
                    <a:cubicBezTo>
                      <a:pt x="629" y="33"/>
                      <a:pt x="599" y="41"/>
                      <a:pt x="590" y="31"/>
                    </a:cubicBezTo>
                    <a:cubicBezTo>
                      <a:pt x="581" y="22"/>
                      <a:pt x="555" y="0"/>
                      <a:pt x="553" y="13"/>
                    </a:cubicBezTo>
                    <a:close/>
                  </a:path>
                </a:pathLst>
              </a:custGeom>
              <a:solidFill>
                <a:schemeClr val="bg1">
                  <a:lumMod val="85000"/>
                </a:schemeClr>
              </a:solidFill>
              <a:ln w="9525" cap="rnd" cmpd="sng">
                <a:solidFill>
                  <a:srgbClr val="6FB5BC"/>
                </a:solidFill>
                <a:prstDash val="solid"/>
                <a:round/>
              </a:ln>
            </p:spPr>
            <p:txBody>
              <a:bodyPr vert="horz" wrap="square" lIns="91440" tIns="45720" rIns="91440" bIns="45720" numCol="1" anchor="t" anchorCtr="0" compatLnSpc="1"/>
              <a:lstStyle/>
              <a:p>
                <a:endParaRPr lang="en-US" dirty="0">
                  <a:latin typeface="Lato Light"/>
                </a:endParaRPr>
              </a:p>
            </p:txBody>
          </p:sp>
          <p:sp>
            <p:nvSpPr>
              <p:cNvPr id="4" name="Freeform 6"/>
              <p:cNvSpPr/>
              <p:nvPr/>
            </p:nvSpPr>
            <p:spPr bwMode="auto">
              <a:xfrm>
                <a:off x="1691800" y="1489222"/>
                <a:ext cx="2064822" cy="1371239"/>
              </a:xfrm>
              <a:custGeom>
                <a:avLst/>
                <a:gdLst>
                  <a:gd name="T0" fmla="*/ 4317 w 4981"/>
                  <a:gd name="T1" fmla="*/ 2284 h 3440"/>
                  <a:gd name="T2" fmla="*/ 4622 w 4981"/>
                  <a:gd name="T3" fmla="*/ 2061 h 3440"/>
                  <a:gd name="T4" fmla="*/ 4946 w 4981"/>
                  <a:gd name="T5" fmla="*/ 1850 h 3440"/>
                  <a:gd name="T6" fmla="*/ 4930 w 4981"/>
                  <a:gd name="T7" fmla="*/ 1693 h 3440"/>
                  <a:gd name="T8" fmla="*/ 4812 w 4981"/>
                  <a:gd name="T9" fmla="*/ 1470 h 3440"/>
                  <a:gd name="T10" fmla="*/ 4636 w 4981"/>
                  <a:gd name="T11" fmla="*/ 1342 h 3440"/>
                  <a:gd name="T12" fmla="*/ 4488 w 4981"/>
                  <a:gd name="T13" fmla="*/ 1228 h 3440"/>
                  <a:gd name="T14" fmla="*/ 4082 w 4981"/>
                  <a:gd name="T15" fmla="*/ 1137 h 3440"/>
                  <a:gd name="T16" fmla="*/ 3931 w 4981"/>
                  <a:gd name="T17" fmla="*/ 906 h 3440"/>
                  <a:gd name="T18" fmla="*/ 3984 w 4981"/>
                  <a:gd name="T19" fmla="*/ 684 h 3440"/>
                  <a:gd name="T20" fmla="*/ 3787 w 4981"/>
                  <a:gd name="T21" fmla="*/ 408 h 3440"/>
                  <a:gd name="T22" fmla="*/ 3607 w 4981"/>
                  <a:gd name="T23" fmla="*/ 314 h 3440"/>
                  <a:gd name="T24" fmla="*/ 3476 w 4981"/>
                  <a:gd name="T25" fmla="*/ 141 h 3440"/>
                  <a:gd name="T26" fmla="*/ 3472 w 4981"/>
                  <a:gd name="T27" fmla="*/ 7 h 3440"/>
                  <a:gd name="T28" fmla="*/ 3233 w 4981"/>
                  <a:gd name="T29" fmla="*/ 27 h 3440"/>
                  <a:gd name="T30" fmla="*/ 3096 w 4981"/>
                  <a:gd name="T31" fmla="*/ 155 h 3440"/>
                  <a:gd name="T32" fmla="*/ 2965 w 4981"/>
                  <a:gd name="T33" fmla="*/ 333 h 3440"/>
                  <a:gd name="T34" fmla="*/ 2876 w 4981"/>
                  <a:gd name="T35" fmla="*/ 497 h 3440"/>
                  <a:gd name="T36" fmla="*/ 2726 w 4981"/>
                  <a:gd name="T37" fmla="*/ 478 h 3440"/>
                  <a:gd name="T38" fmla="*/ 2359 w 4981"/>
                  <a:gd name="T39" fmla="*/ 536 h 3440"/>
                  <a:gd name="T40" fmla="*/ 2224 w 4981"/>
                  <a:gd name="T41" fmla="*/ 781 h 3440"/>
                  <a:gd name="T42" fmla="*/ 2175 w 4981"/>
                  <a:gd name="T43" fmla="*/ 850 h 3440"/>
                  <a:gd name="T44" fmla="*/ 2008 w 4981"/>
                  <a:gd name="T45" fmla="*/ 809 h 3440"/>
                  <a:gd name="T46" fmla="*/ 1710 w 4981"/>
                  <a:gd name="T47" fmla="*/ 836 h 3440"/>
                  <a:gd name="T48" fmla="*/ 1759 w 4981"/>
                  <a:gd name="T49" fmla="*/ 1017 h 3440"/>
                  <a:gd name="T50" fmla="*/ 1775 w 4981"/>
                  <a:gd name="T51" fmla="*/ 1290 h 3440"/>
                  <a:gd name="T52" fmla="*/ 1674 w 4981"/>
                  <a:gd name="T53" fmla="*/ 1378 h 3440"/>
                  <a:gd name="T54" fmla="*/ 1559 w 4981"/>
                  <a:gd name="T55" fmla="*/ 1562 h 3440"/>
                  <a:gd name="T56" fmla="*/ 1287 w 4981"/>
                  <a:gd name="T57" fmla="*/ 1623 h 3440"/>
                  <a:gd name="T58" fmla="*/ 1051 w 4981"/>
                  <a:gd name="T59" fmla="*/ 1715 h 3440"/>
                  <a:gd name="T60" fmla="*/ 760 w 4981"/>
                  <a:gd name="T61" fmla="*/ 1768 h 3440"/>
                  <a:gd name="T62" fmla="*/ 563 w 4981"/>
                  <a:gd name="T63" fmla="*/ 1787 h 3440"/>
                  <a:gd name="T64" fmla="*/ 370 w 4981"/>
                  <a:gd name="T65" fmla="*/ 1723 h 3440"/>
                  <a:gd name="T66" fmla="*/ 180 w 4981"/>
                  <a:gd name="T67" fmla="*/ 1768 h 3440"/>
                  <a:gd name="T68" fmla="*/ 42 w 4981"/>
                  <a:gd name="T69" fmla="*/ 1934 h 3440"/>
                  <a:gd name="T70" fmla="*/ 23 w 4981"/>
                  <a:gd name="T71" fmla="*/ 2093 h 3440"/>
                  <a:gd name="T72" fmla="*/ 232 w 4981"/>
                  <a:gd name="T73" fmla="*/ 2199 h 3440"/>
                  <a:gd name="T74" fmla="*/ 190 w 4981"/>
                  <a:gd name="T75" fmla="*/ 2415 h 3440"/>
                  <a:gd name="T76" fmla="*/ 105 w 4981"/>
                  <a:gd name="T77" fmla="*/ 2454 h 3440"/>
                  <a:gd name="T78" fmla="*/ 53 w 4981"/>
                  <a:gd name="T79" fmla="*/ 2535 h 3440"/>
                  <a:gd name="T80" fmla="*/ 219 w 4981"/>
                  <a:gd name="T81" fmla="*/ 2595 h 3440"/>
                  <a:gd name="T82" fmla="*/ 307 w 4981"/>
                  <a:gd name="T83" fmla="*/ 2806 h 3440"/>
                  <a:gd name="T84" fmla="*/ 442 w 4981"/>
                  <a:gd name="T85" fmla="*/ 2962 h 3440"/>
                  <a:gd name="T86" fmla="*/ 717 w 4981"/>
                  <a:gd name="T87" fmla="*/ 3144 h 3440"/>
                  <a:gd name="T88" fmla="*/ 861 w 4981"/>
                  <a:gd name="T89" fmla="*/ 3385 h 3440"/>
                  <a:gd name="T90" fmla="*/ 1054 w 4981"/>
                  <a:gd name="T91" fmla="*/ 3422 h 3440"/>
                  <a:gd name="T92" fmla="*/ 1241 w 4981"/>
                  <a:gd name="T93" fmla="*/ 3196 h 3440"/>
                  <a:gd name="T94" fmla="*/ 1547 w 4981"/>
                  <a:gd name="T95" fmla="*/ 3325 h 3440"/>
                  <a:gd name="T96" fmla="*/ 1779 w 4981"/>
                  <a:gd name="T97" fmla="*/ 3247 h 3440"/>
                  <a:gd name="T98" fmla="*/ 2063 w 4981"/>
                  <a:gd name="T99" fmla="*/ 3348 h 3440"/>
                  <a:gd name="T100" fmla="*/ 2355 w 4981"/>
                  <a:gd name="T101" fmla="*/ 3325 h 3440"/>
                  <a:gd name="T102" fmla="*/ 2823 w 4981"/>
                  <a:gd name="T103" fmla="*/ 3221 h 3440"/>
                  <a:gd name="T104" fmla="*/ 3303 w 4981"/>
                  <a:gd name="T105" fmla="*/ 3314 h 3440"/>
                  <a:gd name="T106" fmla="*/ 3657 w 4981"/>
                  <a:gd name="T107" fmla="*/ 3310 h 3440"/>
                  <a:gd name="T108" fmla="*/ 3683 w 4981"/>
                  <a:gd name="T109" fmla="*/ 3162 h 3440"/>
                  <a:gd name="T110" fmla="*/ 3640 w 4981"/>
                  <a:gd name="T111" fmla="*/ 2988 h 3440"/>
                  <a:gd name="T112" fmla="*/ 3701 w 4981"/>
                  <a:gd name="T113" fmla="*/ 2721 h 3440"/>
                  <a:gd name="T114" fmla="*/ 4129 w 4981"/>
                  <a:gd name="T115" fmla="*/ 2651 h 3440"/>
                  <a:gd name="T116" fmla="*/ 4380 w 4981"/>
                  <a:gd name="T117" fmla="*/ 2630 h 34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981" h="3440">
                    <a:moveTo>
                      <a:pt x="4343" y="2565"/>
                    </a:moveTo>
                    <a:cubicBezTo>
                      <a:pt x="4365" y="2536"/>
                      <a:pt x="4347" y="2491"/>
                      <a:pt x="4343" y="2454"/>
                    </a:cubicBezTo>
                    <a:cubicBezTo>
                      <a:pt x="4339" y="2417"/>
                      <a:pt x="4317" y="2350"/>
                      <a:pt x="4317" y="2284"/>
                    </a:cubicBezTo>
                    <a:cubicBezTo>
                      <a:pt x="4317" y="2217"/>
                      <a:pt x="4391" y="2195"/>
                      <a:pt x="4430" y="2191"/>
                    </a:cubicBezTo>
                    <a:cubicBezTo>
                      <a:pt x="4470" y="2187"/>
                      <a:pt x="4500" y="2180"/>
                      <a:pt x="4513" y="2143"/>
                    </a:cubicBezTo>
                    <a:cubicBezTo>
                      <a:pt x="4526" y="2106"/>
                      <a:pt x="4592" y="2095"/>
                      <a:pt x="4622" y="2061"/>
                    </a:cubicBezTo>
                    <a:cubicBezTo>
                      <a:pt x="4653" y="2028"/>
                      <a:pt x="4701" y="2035"/>
                      <a:pt x="4745" y="2006"/>
                    </a:cubicBezTo>
                    <a:cubicBezTo>
                      <a:pt x="4788" y="1976"/>
                      <a:pt x="4841" y="1987"/>
                      <a:pt x="4911" y="1965"/>
                    </a:cubicBezTo>
                    <a:cubicBezTo>
                      <a:pt x="4981" y="1943"/>
                      <a:pt x="4933" y="1895"/>
                      <a:pt x="4946" y="1850"/>
                    </a:cubicBezTo>
                    <a:cubicBezTo>
                      <a:pt x="4951" y="1831"/>
                      <a:pt x="4965" y="1812"/>
                      <a:pt x="4978" y="1797"/>
                    </a:cubicBezTo>
                    <a:cubicBezTo>
                      <a:pt x="4972" y="1792"/>
                      <a:pt x="4980" y="1784"/>
                      <a:pt x="4976" y="1765"/>
                    </a:cubicBezTo>
                    <a:cubicBezTo>
                      <a:pt x="4970" y="1734"/>
                      <a:pt x="4947" y="1718"/>
                      <a:pt x="4930" y="1693"/>
                    </a:cubicBezTo>
                    <a:cubicBezTo>
                      <a:pt x="4914" y="1668"/>
                      <a:pt x="4891" y="1681"/>
                      <a:pt x="4885" y="1631"/>
                    </a:cubicBezTo>
                    <a:cubicBezTo>
                      <a:pt x="4878" y="1581"/>
                      <a:pt x="4852" y="1551"/>
                      <a:pt x="4845" y="1523"/>
                    </a:cubicBezTo>
                    <a:cubicBezTo>
                      <a:pt x="4839" y="1495"/>
                      <a:pt x="4852" y="1495"/>
                      <a:pt x="4812" y="1470"/>
                    </a:cubicBezTo>
                    <a:cubicBezTo>
                      <a:pt x="4773" y="1445"/>
                      <a:pt x="4803" y="1442"/>
                      <a:pt x="4796" y="1409"/>
                    </a:cubicBezTo>
                    <a:cubicBezTo>
                      <a:pt x="4790" y="1376"/>
                      <a:pt x="4757" y="1387"/>
                      <a:pt x="4721" y="1384"/>
                    </a:cubicBezTo>
                    <a:cubicBezTo>
                      <a:pt x="4685" y="1381"/>
                      <a:pt x="4675" y="1362"/>
                      <a:pt x="4636" y="1342"/>
                    </a:cubicBezTo>
                    <a:cubicBezTo>
                      <a:pt x="4596" y="1323"/>
                      <a:pt x="4629" y="1328"/>
                      <a:pt x="4596" y="1301"/>
                    </a:cubicBezTo>
                    <a:cubicBezTo>
                      <a:pt x="4563" y="1273"/>
                      <a:pt x="4560" y="1278"/>
                      <a:pt x="4524" y="1276"/>
                    </a:cubicBezTo>
                    <a:cubicBezTo>
                      <a:pt x="4488" y="1273"/>
                      <a:pt x="4495" y="1251"/>
                      <a:pt x="4488" y="1228"/>
                    </a:cubicBezTo>
                    <a:cubicBezTo>
                      <a:pt x="4482" y="1206"/>
                      <a:pt x="4452" y="1206"/>
                      <a:pt x="4416" y="1184"/>
                    </a:cubicBezTo>
                    <a:cubicBezTo>
                      <a:pt x="4380" y="1162"/>
                      <a:pt x="4252" y="1167"/>
                      <a:pt x="4210" y="1164"/>
                    </a:cubicBezTo>
                    <a:cubicBezTo>
                      <a:pt x="4167" y="1162"/>
                      <a:pt x="4147" y="1145"/>
                      <a:pt x="4082" y="1137"/>
                    </a:cubicBezTo>
                    <a:cubicBezTo>
                      <a:pt x="4016" y="1128"/>
                      <a:pt x="4056" y="1120"/>
                      <a:pt x="3957" y="1095"/>
                    </a:cubicBezTo>
                    <a:cubicBezTo>
                      <a:pt x="3859" y="1070"/>
                      <a:pt x="3885" y="1031"/>
                      <a:pt x="3879" y="1003"/>
                    </a:cubicBezTo>
                    <a:cubicBezTo>
                      <a:pt x="3872" y="975"/>
                      <a:pt x="3889" y="936"/>
                      <a:pt x="3931" y="906"/>
                    </a:cubicBezTo>
                    <a:cubicBezTo>
                      <a:pt x="3974" y="875"/>
                      <a:pt x="3974" y="850"/>
                      <a:pt x="3948" y="814"/>
                    </a:cubicBezTo>
                    <a:cubicBezTo>
                      <a:pt x="3921" y="778"/>
                      <a:pt x="3948" y="781"/>
                      <a:pt x="3977" y="753"/>
                    </a:cubicBezTo>
                    <a:cubicBezTo>
                      <a:pt x="4007" y="725"/>
                      <a:pt x="3990" y="714"/>
                      <a:pt x="3984" y="684"/>
                    </a:cubicBezTo>
                    <a:cubicBezTo>
                      <a:pt x="3977" y="653"/>
                      <a:pt x="3964" y="625"/>
                      <a:pt x="3928" y="595"/>
                    </a:cubicBezTo>
                    <a:cubicBezTo>
                      <a:pt x="3892" y="564"/>
                      <a:pt x="3885" y="481"/>
                      <a:pt x="3875" y="444"/>
                    </a:cubicBezTo>
                    <a:cubicBezTo>
                      <a:pt x="3866" y="408"/>
                      <a:pt x="3830" y="408"/>
                      <a:pt x="3787" y="408"/>
                    </a:cubicBezTo>
                    <a:cubicBezTo>
                      <a:pt x="3744" y="408"/>
                      <a:pt x="3751" y="369"/>
                      <a:pt x="3731" y="347"/>
                    </a:cubicBezTo>
                    <a:cubicBezTo>
                      <a:pt x="3712" y="325"/>
                      <a:pt x="3689" y="344"/>
                      <a:pt x="3653" y="364"/>
                    </a:cubicBezTo>
                    <a:cubicBezTo>
                      <a:pt x="3617" y="383"/>
                      <a:pt x="3626" y="358"/>
                      <a:pt x="3607" y="314"/>
                    </a:cubicBezTo>
                    <a:cubicBezTo>
                      <a:pt x="3587" y="269"/>
                      <a:pt x="3577" y="283"/>
                      <a:pt x="3564" y="239"/>
                    </a:cubicBezTo>
                    <a:cubicBezTo>
                      <a:pt x="3551" y="194"/>
                      <a:pt x="3499" y="203"/>
                      <a:pt x="3469" y="189"/>
                    </a:cubicBezTo>
                    <a:cubicBezTo>
                      <a:pt x="3440" y="175"/>
                      <a:pt x="3450" y="175"/>
                      <a:pt x="3476" y="141"/>
                    </a:cubicBezTo>
                    <a:cubicBezTo>
                      <a:pt x="3502" y="108"/>
                      <a:pt x="3450" y="108"/>
                      <a:pt x="3430" y="91"/>
                    </a:cubicBezTo>
                    <a:cubicBezTo>
                      <a:pt x="3410" y="75"/>
                      <a:pt x="3417" y="72"/>
                      <a:pt x="3453" y="50"/>
                    </a:cubicBezTo>
                    <a:cubicBezTo>
                      <a:pt x="3467" y="41"/>
                      <a:pt x="3471" y="24"/>
                      <a:pt x="3472" y="7"/>
                    </a:cubicBezTo>
                    <a:cubicBezTo>
                      <a:pt x="3467" y="9"/>
                      <a:pt x="3462" y="9"/>
                      <a:pt x="3436" y="11"/>
                    </a:cubicBezTo>
                    <a:cubicBezTo>
                      <a:pt x="3391" y="14"/>
                      <a:pt x="3351" y="25"/>
                      <a:pt x="3341" y="14"/>
                    </a:cubicBezTo>
                    <a:cubicBezTo>
                      <a:pt x="3332" y="2"/>
                      <a:pt x="3233" y="0"/>
                      <a:pt x="3233" y="27"/>
                    </a:cubicBezTo>
                    <a:cubicBezTo>
                      <a:pt x="3233" y="55"/>
                      <a:pt x="3256" y="58"/>
                      <a:pt x="3227" y="91"/>
                    </a:cubicBezTo>
                    <a:cubicBezTo>
                      <a:pt x="3197" y="125"/>
                      <a:pt x="3201" y="128"/>
                      <a:pt x="3171" y="139"/>
                    </a:cubicBezTo>
                    <a:cubicBezTo>
                      <a:pt x="3142" y="150"/>
                      <a:pt x="3125" y="158"/>
                      <a:pt x="3096" y="155"/>
                    </a:cubicBezTo>
                    <a:cubicBezTo>
                      <a:pt x="3066" y="153"/>
                      <a:pt x="3053" y="128"/>
                      <a:pt x="3027" y="158"/>
                    </a:cubicBezTo>
                    <a:cubicBezTo>
                      <a:pt x="3001" y="189"/>
                      <a:pt x="2965" y="236"/>
                      <a:pt x="2965" y="264"/>
                    </a:cubicBezTo>
                    <a:cubicBezTo>
                      <a:pt x="2965" y="292"/>
                      <a:pt x="2965" y="305"/>
                      <a:pt x="2965" y="333"/>
                    </a:cubicBezTo>
                    <a:cubicBezTo>
                      <a:pt x="2965" y="361"/>
                      <a:pt x="2955" y="367"/>
                      <a:pt x="2968" y="392"/>
                    </a:cubicBezTo>
                    <a:cubicBezTo>
                      <a:pt x="2981" y="417"/>
                      <a:pt x="2981" y="419"/>
                      <a:pt x="2965" y="442"/>
                    </a:cubicBezTo>
                    <a:cubicBezTo>
                      <a:pt x="2948" y="464"/>
                      <a:pt x="2893" y="494"/>
                      <a:pt x="2876" y="497"/>
                    </a:cubicBezTo>
                    <a:cubicBezTo>
                      <a:pt x="2860" y="500"/>
                      <a:pt x="2824" y="494"/>
                      <a:pt x="2814" y="511"/>
                    </a:cubicBezTo>
                    <a:cubicBezTo>
                      <a:pt x="2804" y="528"/>
                      <a:pt x="2778" y="517"/>
                      <a:pt x="2768" y="508"/>
                    </a:cubicBezTo>
                    <a:cubicBezTo>
                      <a:pt x="2758" y="500"/>
                      <a:pt x="2762" y="478"/>
                      <a:pt x="2726" y="478"/>
                    </a:cubicBezTo>
                    <a:cubicBezTo>
                      <a:pt x="2690" y="478"/>
                      <a:pt x="2621" y="489"/>
                      <a:pt x="2588" y="456"/>
                    </a:cubicBezTo>
                    <a:cubicBezTo>
                      <a:pt x="2555" y="422"/>
                      <a:pt x="2460" y="330"/>
                      <a:pt x="2444" y="400"/>
                    </a:cubicBezTo>
                    <a:cubicBezTo>
                      <a:pt x="2427" y="469"/>
                      <a:pt x="2382" y="503"/>
                      <a:pt x="2359" y="536"/>
                    </a:cubicBezTo>
                    <a:cubicBezTo>
                      <a:pt x="2336" y="570"/>
                      <a:pt x="2319" y="589"/>
                      <a:pt x="2293" y="631"/>
                    </a:cubicBezTo>
                    <a:cubicBezTo>
                      <a:pt x="2267" y="672"/>
                      <a:pt x="2290" y="689"/>
                      <a:pt x="2260" y="711"/>
                    </a:cubicBezTo>
                    <a:cubicBezTo>
                      <a:pt x="2231" y="734"/>
                      <a:pt x="2178" y="759"/>
                      <a:pt x="2224" y="781"/>
                    </a:cubicBezTo>
                    <a:cubicBezTo>
                      <a:pt x="2270" y="803"/>
                      <a:pt x="2293" y="823"/>
                      <a:pt x="2273" y="845"/>
                    </a:cubicBezTo>
                    <a:cubicBezTo>
                      <a:pt x="2254" y="867"/>
                      <a:pt x="2247" y="917"/>
                      <a:pt x="2224" y="884"/>
                    </a:cubicBezTo>
                    <a:cubicBezTo>
                      <a:pt x="2201" y="850"/>
                      <a:pt x="2205" y="842"/>
                      <a:pt x="2175" y="850"/>
                    </a:cubicBezTo>
                    <a:cubicBezTo>
                      <a:pt x="2146" y="859"/>
                      <a:pt x="2113" y="859"/>
                      <a:pt x="2106" y="836"/>
                    </a:cubicBezTo>
                    <a:cubicBezTo>
                      <a:pt x="2100" y="814"/>
                      <a:pt x="2113" y="784"/>
                      <a:pt x="2077" y="797"/>
                    </a:cubicBezTo>
                    <a:cubicBezTo>
                      <a:pt x="2041" y="811"/>
                      <a:pt x="2038" y="809"/>
                      <a:pt x="2008" y="809"/>
                    </a:cubicBezTo>
                    <a:cubicBezTo>
                      <a:pt x="1979" y="809"/>
                      <a:pt x="1949" y="836"/>
                      <a:pt x="1913" y="817"/>
                    </a:cubicBezTo>
                    <a:cubicBezTo>
                      <a:pt x="1877" y="797"/>
                      <a:pt x="1854" y="828"/>
                      <a:pt x="1825" y="828"/>
                    </a:cubicBezTo>
                    <a:cubicBezTo>
                      <a:pt x="1795" y="828"/>
                      <a:pt x="1713" y="814"/>
                      <a:pt x="1710" y="836"/>
                    </a:cubicBezTo>
                    <a:cubicBezTo>
                      <a:pt x="1707" y="859"/>
                      <a:pt x="1694" y="881"/>
                      <a:pt x="1733" y="886"/>
                    </a:cubicBezTo>
                    <a:cubicBezTo>
                      <a:pt x="1772" y="892"/>
                      <a:pt x="1821" y="895"/>
                      <a:pt x="1798" y="925"/>
                    </a:cubicBezTo>
                    <a:cubicBezTo>
                      <a:pt x="1775" y="956"/>
                      <a:pt x="1756" y="973"/>
                      <a:pt x="1759" y="1017"/>
                    </a:cubicBezTo>
                    <a:cubicBezTo>
                      <a:pt x="1762" y="1062"/>
                      <a:pt x="1746" y="1089"/>
                      <a:pt x="1766" y="1145"/>
                    </a:cubicBezTo>
                    <a:cubicBezTo>
                      <a:pt x="1785" y="1201"/>
                      <a:pt x="1782" y="1209"/>
                      <a:pt x="1782" y="1237"/>
                    </a:cubicBezTo>
                    <a:cubicBezTo>
                      <a:pt x="1782" y="1265"/>
                      <a:pt x="1759" y="1256"/>
                      <a:pt x="1775" y="1290"/>
                    </a:cubicBezTo>
                    <a:cubicBezTo>
                      <a:pt x="1792" y="1323"/>
                      <a:pt x="1779" y="1337"/>
                      <a:pt x="1759" y="1323"/>
                    </a:cubicBezTo>
                    <a:cubicBezTo>
                      <a:pt x="1739" y="1309"/>
                      <a:pt x="1716" y="1306"/>
                      <a:pt x="1707" y="1328"/>
                    </a:cubicBezTo>
                    <a:cubicBezTo>
                      <a:pt x="1697" y="1351"/>
                      <a:pt x="1707" y="1376"/>
                      <a:pt x="1674" y="1378"/>
                    </a:cubicBezTo>
                    <a:cubicBezTo>
                      <a:pt x="1641" y="1381"/>
                      <a:pt x="1621" y="1390"/>
                      <a:pt x="1625" y="1429"/>
                    </a:cubicBezTo>
                    <a:cubicBezTo>
                      <a:pt x="1628" y="1467"/>
                      <a:pt x="1648" y="1492"/>
                      <a:pt x="1625" y="1523"/>
                    </a:cubicBezTo>
                    <a:cubicBezTo>
                      <a:pt x="1602" y="1554"/>
                      <a:pt x="1602" y="1565"/>
                      <a:pt x="1559" y="1562"/>
                    </a:cubicBezTo>
                    <a:cubicBezTo>
                      <a:pt x="1517" y="1559"/>
                      <a:pt x="1513" y="1590"/>
                      <a:pt x="1481" y="1593"/>
                    </a:cubicBezTo>
                    <a:cubicBezTo>
                      <a:pt x="1448" y="1595"/>
                      <a:pt x="1395" y="1581"/>
                      <a:pt x="1369" y="1595"/>
                    </a:cubicBezTo>
                    <a:cubicBezTo>
                      <a:pt x="1343" y="1609"/>
                      <a:pt x="1323" y="1623"/>
                      <a:pt x="1287" y="1623"/>
                    </a:cubicBezTo>
                    <a:cubicBezTo>
                      <a:pt x="1251" y="1623"/>
                      <a:pt x="1241" y="1626"/>
                      <a:pt x="1209" y="1643"/>
                    </a:cubicBezTo>
                    <a:cubicBezTo>
                      <a:pt x="1176" y="1659"/>
                      <a:pt x="1150" y="1676"/>
                      <a:pt x="1124" y="1701"/>
                    </a:cubicBezTo>
                    <a:cubicBezTo>
                      <a:pt x="1097" y="1726"/>
                      <a:pt x="1074" y="1734"/>
                      <a:pt x="1051" y="1715"/>
                    </a:cubicBezTo>
                    <a:cubicBezTo>
                      <a:pt x="1028" y="1695"/>
                      <a:pt x="933" y="1732"/>
                      <a:pt x="920" y="1704"/>
                    </a:cubicBezTo>
                    <a:cubicBezTo>
                      <a:pt x="907" y="1676"/>
                      <a:pt x="868" y="1640"/>
                      <a:pt x="835" y="1676"/>
                    </a:cubicBezTo>
                    <a:cubicBezTo>
                      <a:pt x="802" y="1712"/>
                      <a:pt x="776" y="1737"/>
                      <a:pt x="760" y="1768"/>
                    </a:cubicBezTo>
                    <a:cubicBezTo>
                      <a:pt x="743" y="1798"/>
                      <a:pt x="691" y="1840"/>
                      <a:pt x="671" y="1812"/>
                    </a:cubicBezTo>
                    <a:cubicBezTo>
                      <a:pt x="652" y="1784"/>
                      <a:pt x="658" y="1782"/>
                      <a:pt x="632" y="1787"/>
                    </a:cubicBezTo>
                    <a:cubicBezTo>
                      <a:pt x="606" y="1793"/>
                      <a:pt x="573" y="1826"/>
                      <a:pt x="563" y="1787"/>
                    </a:cubicBezTo>
                    <a:cubicBezTo>
                      <a:pt x="553" y="1748"/>
                      <a:pt x="563" y="1709"/>
                      <a:pt x="537" y="1706"/>
                    </a:cubicBezTo>
                    <a:cubicBezTo>
                      <a:pt x="511" y="1704"/>
                      <a:pt x="475" y="1757"/>
                      <a:pt x="455" y="1734"/>
                    </a:cubicBezTo>
                    <a:cubicBezTo>
                      <a:pt x="436" y="1712"/>
                      <a:pt x="380" y="1698"/>
                      <a:pt x="370" y="1723"/>
                    </a:cubicBezTo>
                    <a:cubicBezTo>
                      <a:pt x="360" y="1748"/>
                      <a:pt x="344" y="1754"/>
                      <a:pt x="321" y="1754"/>
                    </a:cubicBezTo>
                    <a:cubicBezTo>
                      <a:pt x="298" y="1754"/>
                      <a:pt x="301" y="1784"/>
                      <a:pt x="268" y="1782"/>
                    </a:cubicBezTo>
                    <a:cubicBezTo>
                      <a:pt x="236" y="1779"/>
                      <a:pt x="213" y="1743"/>
                      <a:pt x="180" y="1768"/>
                    </a:cubicBezTo>
                    <a:cubicBezTo>
                      <a:pt x="147" y="1793"/>
                      <a:pt x="128" y="1793"/>
                      <a:pt x="128" y="1837"/>
                    </a:cubicBezTo>
                    <a:cubicBezTo>
                      <a:pt x="128" y="1882"/>
                      <a:pt x="147" y="1890"/>
                      <a:pt x="101" y="1896"/>
                    </a:cubicBezTo>
                    <a:cubicBezTo>
                      <a:pt x="55" y="1901"/>
                      <a:pt x="39" y="1904"/>
                      <a:pt x="42" y="1934"/>
                    </a:cubicBezTo>
                    <a:cubicBezTo>
                      <a:pt x="46" y="1965"/>
                      <a:pt x="0" y="1965"/>
                      <a:pt x="33" y="1987"/>
                    </a:cubicBezTo>
                    <a:cubicBezTo>
                      <a:pt x="65" y="2009"/>
                      <a:pt x="75" y="2015"/>
                      <a:pt x="49" y="2037"/>
                    </a:cubicBezTo>
                    <a:cubicBezTo>
                      <a:pt x="23" y="2060"/>
                      <a:pt x="19" y="2068"/>
                      <a:pt x="23" y="2093"/>
                    </a:cubicBezTo>
                    <a:cubicBezTo>
                      <a:pt x="26" y="2118"/>
                      <a:pt x="49" y="2165"/>
                      <a:pt x="72" y="2146"/>
                    </a:cubicBezTo>
                    <a:cubicBezTo>
                      <a:pt x="95" y="2126"/>
                      <a:pt x="88" y="2115"/>
                      <a:pt x="141" y="2132"/>
                    </a:cubicBezTo>
                    <a:cubicBezTo>
                      <a:pt x="193" y="2148"/>
                      <a:pt x="219" y="2168"/>
                      <a:pt x="232" y="2199"/>
                    </a:cubicBezTo>
                    <a:cubicBezTo>
                      <a:pt x="245" y="2229"/>
                      <a:pt x="203" y="2226"/>
                      <a:pt x="206" y="2265"/>
                    </a:cubicBezTo>
                    <a:cubicBezTo>
                      <a:pt x="209" y="2304"/>
                      <a:pt x="242" y="2335"/>
                      <a:pt x="216" y="2357"/>
                    </a:cubicBezTo>
                    <a:cubicBezTo>
                      <a:pt x="190" y="2379"/>
                      <a:pt x="180" y="2379"/>
                      <a:pt x="190" y="2415"/>
                    </a:cubicBezTo>
                    <a:cubicBezTo>
                      <a:pt x="200" y="2451"/>
                      <a:pt x="229" y="2479"/>
                      <a:pt x="196" y="2496"/>
                    </a:cubicBezTo>
                    <a:cubicBezTo>
                      <a:pt x="164" y="2513"/>
                      <a:pt x="150" y="2527"/>
                      <a:pt x="128" y="2499"/>
                    </a:cubicBezTo>
                    <a:cubicBezTo>
                      <a:pt x="114" y="2482"/>
                      <a:pt x="113" y="2466"/>
                      <a:pt x="105" y="2454"/>
                    </a:cubicBezTo>
                    <a:cubicBezTo>
                      <a:pt x="92" y="2456"/>
                      <a:pt x="80" y="2456"/>
                      <a:pt x="73" y="2456"/>
                    </a:cubicBezTo>
                    <a:cubicBezTo>
                      <a:pt x="55" y="2456"/>
                      <a:pt x="63" y="2479"/>
                      <a:pt x="52" y="2498"/>
                    </a:cubicBezTo>
                    <a:cubicBezTo>
                      <a:pt x="47" y="2506"/>
                      <a:pt x="49" y="2522"/>
                      <a:pt x="53" y="2535"/>
                    </a:cubicBezTo>
                    <a:cubicBezTo>
                      <a:pt x="56" y="2536"/>
                      <a:pt x="59" y="2536"/>
                      <a:pt x="62" y="2536"/>
                    </a:cubicBezTo>
                    <a:cubicBezTo>
                      <a:pt x="93" y="2536"/>
                      <a:pt x="106" y="2547"/>
                      <a:pt x="141" y="2565"/>
                    </a:cubicBezTo>
                    <a:cubicBezTo>
                      <a:pt x="176" y="2584"/>
                      <a:pt x="176" y="2580"/>
                      <a:pt x="219" y="2595"/>
                    </a:cubicBezTo>
                    <a:cubicBezTo>
                      <a:pt x="263" y="2610"/>
                      <a:pt x="245" y="2654"/>
                      <a:pt x="272" y="2658"/>
                    </a:cubicBezTo>
                    <a:cubicBezTo>
                      <a:pt x="298" y="2662"/>
                      <a:pt x="307" y="2677"/>
                      <a:pt x="333" y="2721"/>
                    </a:cubicBezTo>
                    <a:cubicBezTo>
                      <a:pt x="359" y="2766"/>
                      <a:pt x="328" y="2784"/>
                      <a:pt x="307" y="2806"/>
                    </a:cubicBezTo>
                    <a:cubicBezTo>
                      <a:pt x="285" y="2829"/>
                      <a:pt x="302" y="2836"/>
                      <a:pt x="320" y="2862"/>
                    </a:cubicBezTo>
                    <a:cubicBezTo>
                      <a:pt x="337" y="2888"/>
                      <a:pt x="337" y="2914"/>
                      <a:pt x="377" y="2914"/>
                    </a:cubicBezTo>
                    <a:cubicBezTo>
                      <a:pt x="416" y="2914"/>
                      <a:pt x="407" y="2918"/>
                      <a:pt x="442" y="2962"/>
                    </a:cubicBezTo>
                    <a:cubicBezTo>
                      <a:pt x="477" y="3007"/>
                      <a:pt x="538" y="3025"/>
                      <a:pt x="582" y="3055"/>
                    </a:cubicBezTo>
                    <a:cubicBezTo>
                      <a:pt x="626" y="3084"/>
                      <a:pt x="669" y="3073"/>
                      <a:pt x="722" y="3073"/>
                    </a:cubicBezTo>
                    <a:cubicBezTo>
                      <a:pt x="774" y="3073"/>
                      <a:pt x="713" y="3129"/>
                      <a:pt x="717" y="3144"/>
                    </a:cubicBezTo>
                    <a:cubicBezTo>
                      <a:pt x="722" y="3158"/>
                      <a:pt x="730" y="3214"/>
                      <a:pt x="726" y="3255"/>
                    </a:cubicBezTo>
                    <a:cubicBezTo>
                      <a:pt x="722" y="3296"/>
                      <a:pt x="752" y="3310"/>
                      <a:pt x="774" y="3333"/>
                    </a:cubicBezTo>
                    <a:cubicBezTo>
                      <a:pt x="796" y="3355"/>
                      <a:pt x="822" y="3362"/>
                      <a:pt x="861" y="3385"/>
                    </a:cubicBezTo>
                    <a:cubicBezTo>
                      <a:pt x="870" y="3389"/>
                      <a:pt x="874" y="3394"/>
                      <a:pt x="875" y="3399"/>
                    </a:cubicBezTo>
                    <a:cubicBezTo>
                      <a:pt x="901" y="3404"/>
                      <a:pt x="929" y="3410"/>
                      <a:pt x="949" y="3418"/>
                    </a:cubicBezTo>
                    <a:cubicBezTo>
                      <a:pt x="992" y="3436"/>
                      <a:pt x="1027" y="3440"/>
                      <a:pt x="1054" y="3422"/>
                    </a:cubicBezTo>
                    <a:cubicBezTo>
                      <a:pt x="1080" y="3403"/>
                      <a:pt x="1075" y="3396"/>
                      <a:pt x="1084" y="3366"/>
                    </a:cubicBezTo>
                    <a:cubicBezTo>
                      <a:pt x="1093" y="3336"/>
                      <a:pt x="1145" y="3303"/>
                      <a:pt x="1180" y="3270"/>
                    </a:cubicBezTo>
                    <a:cubicBezTo>
                      <a:pt x="1215" y="3236"/>
                      <a:pt x="1198" y="3155"/>
                      <a:pt x="1241" y="3196"/>
                    </a:cubicBezTo>
                    <a:cubicBezTo>
                      <a:pt x="1285" y="3236"/>
                      <a:pt x="1290" y="3251"/>
                      <a:pt x="1324" y="3255"/>
                    </a:cubicBezTo>
                    <a:cubicBezTo>
                      <a:pt x="1359" y="3259"/>
                      <a:pt x="1438" y="3247"/>
                      <a:pt x="1460" y="3281"/>
                    </a:cubicBezTo>
                    <a:cubicBezTo>
                      <a:pt x="1482" y="3314"/>
                      <a:pt x="1504" y="3351"/>
                      <a:pt x="1547" y="3325"/>
                    </a:cubicBezTo>
                    <a:cubicBezTo>
                      <a:pt x="1591" y="3299"/>
                      <a:pt x="1604" y="3247"/>
                      <a:pt x="1648" y="3244"/>
                    </a:cubicBezTo>
                    <a:cubicBezTo>
                      <a:pt x="1691" y="3240"/>
                      <a:pt x="1691" y="3210"/>
                      <a:pt x="1713" y="3236"/>
                    </a:cubicBezTo>
                    <a:cubicBezTo>
                      <a:pt x="1735" y="3262"/>
                      <a:pt x="1718" y="3240"/>
                      <a:pt x="1779" y="3247"/>
                    </a:cubicBezTo>
                    <a:cubicBezTo>
                      <a:pt x="1840" y="3255"/>
                      <a:pt x="1875" y="3255"/>
                      <a:pt x="1901" y="3273"/>
                    </a:cubicBezTo>
                    <a:cubicBezTo>
                      <a:pt x="1927" y="3292"/>
                      <a:pt x="1923" y="3325"/>
                      <a:pt x="1975" y="3333"/>
                    </a:cubicBezTo>
                    <a:cubicBezTo>
                      <a:pt x="2028" y="3340"/>
                      <a:pt x="2041" y="3325"/>
                      <a:pt x="2063" y="3348"/>
                    </a:cubicBezTo>
                    <a:cubicBezTo>
                      <a:pt x="2085" y="3370"/>
                      <a:pt x="2111" y="3381"/>
                      <a:pt x="2150" y="3351"/>
                    </a:cubicBezTo>
                    <a:cubicBezTo>
                      <a:pt x="2189" y="3322"/>
                      <a:pt x="2202" y="3322"/>
                      <a:pt x="2255" y="3322"/>
                    </a:cubicBezTo>
                    <a:cubicBezTo>
                      <a:pt x="2307" y="3322"/>
                      <a:pt x="2316" y="3318"/>
                      <a:pt x="2355" y="3325"/>
                    </a:cubicBezTo>
                    <a:cubicBezTo>
                      <a:pt x="2395" y="3333"/>
                      <a:pt x="2412" y="3336"/>
                      <a:pt x="2460" y="3307"/>
                    </a:cubicBezTo>
                    <a:cubicBezTo>
                      <a:pt x="2508" y="3277"/>
                      <a:pt x="2543" y="3233"/>
                      <a:pt x="2604" y="3236"/>
                    </a:cubicBezTo>
                    <a:cubicBezTo>
                      <a:pt x="2665" y="3240"/>
                      <a:pt x="2783" y="3247"/>
                      <a:pt x="2823" y="3221"/>
                    </a:cubicBezTo>
                    <a:cubicBezTo>
                      <a:pt x="2862" y="3196"/>
                      <a:pt x="2862" y="3181"/>
                      <a:pt x="2932" y="3192"/>
                    </a:cubicBezTo>
                    <a:cubicBezTo>
                      <a:pt x="3002" y="3203"/>
                      <a:pt x="3146" y="3247"/>
                      <a:pt x="3194" y="3273"/>
                    </a:cubicBezTo>
                    <a:cubicBezTo>
                      <a:pt x="3242" y="3299"/>
                      <a:pt x="3255" y="3322"/>
                      <a:pt x="3303" y="3314"/>
                    </a:cubicBezTo>
                    <a:cubicBezTo>
                      <a:pt x="3351" y="3307"/>
                      <a:pt x="3377" y="3292"/>
                      <a:pt x="3430" y="3314"/>
                    </a:cubicBezTo>
                    <a:cubicBezTo>
                      <a:pt x="3482" y="3336"/>
                      <a:pt x="3491" y="3362"/>
                      <a:pt x="3583" y="3340"/>
                    </a:cubicBezTo>
                    <a:cubicBezTo>
                      <a:pt x="3675" y="3318"/>
                      <a:pt x="3618" y="3310"/>
                      <a:pt x="3657" y="3310"/>
                    </a:cubicBezTo>
                    <a:cubicBezTo>
                      <a:pt x="3696" y="3310"/>
                      <a:pt x="3723" y="3292"/>
                      <a:pt x="3661" y="3277"/>
                    </a:cubicBezTo>
                    <a:cubicBezTo>
                      <a:pt x="3600" y="3262"/>
                      <a:pt x="3574" y="3244"/>
                      <a:pt x="3609" y="3207"/>
                    </a:cubicBezTo>
                    <a:cubicBezTo>
                      <a:pt x="3644" y="3170"/>
                      <a:pt x="3640" y="3181"/>
                      <a:pt x="3683" y="3162"/>
                    </a:cubicBezTo>
                    <a:cubicBezTo>
                      <a:pt x="3727" y="3144"/>
                      <a:pt x="3705" y="3129"/>
                      <a:pt x="3718" y="3110"/>
                    </a:cubicBezTo>
                    <a:cubicBezTo>
                      <a:pt x="3731" y="3092"/>
                      <a:pt x="3766" y="3084"/>
                      <a:pt x="3740" y="3051"/>
                    </a:cubicBezTo>
                    <a:cubicBezTo>
                      <a:pt x="3714" y="3018"/>
                      <a:pt x="3648" y="3018"/>
                      <a:pt x="3640" y="2988"/>
                    </a:cubicBezTo>
                    <a:cubicBezTo>
                      <a:pt x="3631" y="2958"/>
                      <a:pt x="3548" y="2969"/>
                      <a:pt x="3548" y="2921"/>
                    </a:cubicBezTo>
                    <a:cubicBezTo>
                      <a:pt x="3548" y="2873"/>
                      <a:pt x="3522" y="2814"/>
                      <a:pt x="3570" y="2784"/>
                    </a:cubicBezTo>
                    <a:cubicBezTo>
                      <a:pt x="3618" y="2754"/>
                      <a:pt x="3631" y="2714"/>
                      <a:pt x="3701" y="2721"/>
                    </a:cubicBezTo>
                    <a:cubicBezTo>
                      <a:pt x="3771" y="2729"/>
                      <a:pt x="3784" y="2717"/>
                      <a:pt x="3867" y="2714"/>
                    </a:cubicBezTo>
                    <a:cubicBezTo>
                      <a:pt x="3950" y="2710"/>
                      <a:pt x="3950" y="2677"/>
                      <a:pt x="4011" y="2673"/>
                    </a:cubicBezTo>
                    <a:cubicBezTo>
                      <a:pt x="4072" y="2669"/>
                      <a:pt x="4081" y="2647"/>
                      <a:pt x="4129" y="2651"/>
                    </a:cubicBezTo>
                    <a:cubicBezTo>
                      <a:pt x="4177" y="2654"/>
                      <a:pt x="4216" y="2677"/>
                      <a:pt x="4238" y="2647"/>
                    </a:cubicBezTo>
                    <a:cubicBezTo>
                      <a:pt x="4260" y="2617"/>
                      <a:pt x="4260" y="2588"/>
                      <a:pt x="4295" y="2617"/>
                    </a:cubicBezTo>
                    <a:cubicBezTo>
                      <a:pt x="4315" y="2634"/>
                      <a:pt x="4346" y="2633"/>
                      <a:pt x="4380" y="2630"/>
                    </a:cubicBezTo>
                    <a:cubicBezTo>
                      <a:pt x="4351" y="2567"/>
                      <a:pt x="4325" y="2590"/>
                      <a:pt x="4343" y="2565"/>
                    </a:cubicBezTo>
                    <a:close/>
                  </a:path>
                </a:pathLst>
              </a:custGeom>
              <a:solidFill>
                <a:schemeClr val="bg1">
                  <a:lumMod val="85000"/>
                </a:schemeClr>
              </a:solidFill>
              <a:ln w="9525" cap="rnd" cmpd="sng">
                <a:solidFill>
                  <a:srgbClr val="6FB5BC"/>
                </a:solidFill>
                <a:prstDash val="solid"/>
                <a:round/>
              </a:ln>
            </p:spPr>
            <p:txBody>
              <a:bodyPr vert="horz" wrap="square" lIns="91440" tIns="45720" rIns="91440" bIns="45720" numCol="1" anchor="t" anchorCtr="0" compatLnSpc="1"/>
              <a:lstStyle/>
              <a:p>
                <a:endParaRPr lang="en-US" dirty="0">
                  <a:latin typeface="Lato Light"/>
                </a:endParaRPr>
              </a:p>
            </p:txBody>
          </p:sp>
          <p:sp>
            <p:nvSpPr>
              <p:cNvPr id="5" name="Freeform 7"/>
              <p:cNvSpPr/>
              <p:nvPr/>
            </p:nvSpPr>
            <p:spPr bwMode="auto">
              <a:xfrm>
                <a:off x="1942407" y="2746837"/>
                <a:ext cx="2012911" cy="944287"/>
              </a:xfrm>
              <a:custGeom>
                <a:avLst/>
                <a:gdLst>
                  <a:gd name="T0" fmla="*/ 4405 w 4857"/>
                  <a:gd name="T1" fmla="*/ 1256 h 2368"/>
                  <a:gd name="T2" fmla="*/ 4222 w 4857"/>
                  <a:gd name="T3" fmla="*/ 1404 h 2368"/>
                  <a:gd name="T4" fmla="*/ 4032 w 4857"/>
                  <a:gd name="T5" fmla="*/ 1381 h 2368"/>
                  <a:gd name="T6" fmla="*/ 3838 w 4857"/>
                  <a:gd name="T7" fmla="*/ 1190 h 2368"/>
                  <a:gd name="T8" fmla="*/ 3484 w 4857"/>
                  <a:gd name="T9" fmla="*/ 1142 h 2368"/>
                  <a:gd name="T10" fmla="*/ 3239 w 4857"/>
                  <a:gd name="T11" fmla="*/ 1084 h 2368"/>
                  <a:gd name="T12" fmla="*/ 2996 w 4857"/>
                  <a:gd name="T13" fmla="*/ 984 h 2368"/>
                  <a:gd name="T14" fmla="*/ 2787 w 4857"/>
                  <a:gd name="T15" fmla="*/ 856 h 2368"/>
                  <a:gd name="T16" fmla="*/ 2665 w 4857"/>
                  <a:gd name="T17" fmla="*/ 620 h 2368"/>
                  <a:gd name="T18" fmla="*/ 2737 w 4857"/>
                  <a:gd name="T19" fmla="*/ 514 h 2368"/>
                  <a:gd name="T20" fmla="*/ 2764 w 4857"/>
                  <a:gd name="T21" fmla="*/ 339 h 2368"/>
                  <a:gd name="T22" fmla="*/ 2718 w 4857"/>
                  <a:gd name="T23" fmla="*/ 225 h 2368"/>
                  <a:gd name="T24" fmla="*/ 2699 w 4857"/>
                  <a:gd name="T25" fmla="*/ 159 h 2368"/>
                  <a:gd name="T26" fmla="*/ 2219 w 4857"/>
                  <a:gd name="T27" fmla="*/ 66 h 2368"/>
                  <a:gd name="T28" fmla="*/ 1751 w 4857"/>
                  <a:gd name="T29" fmla="*/ 170 h 2368"/>
                  <a:gd name="T30" fmla="*/ 1459 w 4857"/>
                  <a:gd name="T31" fmla="*/ 193 h 2368"/>
                  <a:gd name="T32" fmla="*/ 1175 w 4857"/>
                  <a:gd name="T33" fmla="*/ 92 h 2368"/>
                  <a:gd name="T34" fmla="*/ 943 w 4857"/>
                  <a:gd name="T35" fmla="*/ 170 h 2368"/>
                  <a:gd name="T36" fmla="*/ 637 w 4857"/>
                  <a:gd name="T37" fmla="*/ 41 h 2368"/>
                  <a:gd name="T38" fmla="*/ 450 w 4857"/>
                  <a:gd name="T39" fmla="*/ 267 h 2368"/>
                  <a:gd name="T40" fmla="*/ 201 w 4857"/>
                  <a:gd name="T41" fmla="*/ 304 h 2368"/>
                  <a:gd name="T42" fmla="*/ 205 w 4857"/>
                  <a:gd name="T43" fmla="*/ 493 h 2368"/>
                  <a:gd name="T44" fmla="*/ 275 w 4857"/>
                  <a:gd name="T45" fmla="*/ 689 h 2368"/>
                  <a:gd name="T46" fmla="*/ 96 w 4857"/>
                  <a:gd name="T47" fmla="*/ 678 h 2368"/>
                  <a:gd name="T48" fmla="*/ 52 w 4857"/>
                  <a:gd name="T49" fmla="*/ 837 h 2368"/>
                  <a:gd name="T50" fmla="*/ 78 w 4857"/>
                  <a:gd name="T51" fmla="*/ 975 h 2368"/>
                  <a:gd name="T52" fmla="*/ 205 w 4857"/>
                  <a:gd name="T53" fmla="*/ 1097 h 2368"/>
                  <a:gd name="T54" fmla="*/ 406 w 4857"/>
                  <a:gd name="T55" fmla="*/ 1275 h 2368"/>
                  <a:gd name="T56" fmla="*/ 550 w 4857"/>
                  <a:gd name="T57" fmla="*/ 1379 h 2368"/>
                  <a:gd name="T58" fmla="*/ 768 w 4857"/>
                  <a:gd name="T59" fmla="*/ 1445 h 2368"/>
                  <a:gd name="T60" fmla="*/ 1039 w 4857"/>
                  <a:gd name="T61" fmla="*/ 1731 h 2368"/>
                  <a:gd name="T62" fmla="*/ 1175 w 4857"/>
                  <a:gd name="T63" fmla="*/ 1809 h 2368"/>
                  <a:gd name="T64" fmla="*/ 1380 w 4857"/>
                  <a:gd name="T65" fmla="*/ 1923 h 2368"/>
                  <a:gd name="T66" fmla="*/ 1511 w 4857"/>
                  <a:gd name="T67" fmla="*/ 2012 h 2368"/>
                  <a:gd name="T68" fmla="*/ 1651 w 4857"/>
                  <a:gd name="T69" fmla="*/ 2105 h 2368"/>
                  <a:gd name="T70" fmla="*/ 1856 w 4857"/>
                  <a:gd name="T71" fmla="*/ 2164 h 2368"/>
                  <a:gd name="T72" fmla="*/ 2131 w 4857"/>
                  <a:gd name="T73" fmla="*/ 2172 h 2368"/>
                  <a:gd name="T74" fmla="*/ 2245 w 4857"/>
                  <a:gd name="T75" fmla="*/ 2316 h 2368"/>
                  <a:gd name="T76" fmla="*/ 2586 w 4857"/>
                  <a:gd name="T77" fmla="*/ 2127 h 2368"/>
                  <a:gd name="T78" fmla="*/ 2795 w 4857"/>
                  <a:gd name="T79" fmla="*/ 2227 h 2368"/>
                  <a:gd name="T80" fmla="*/ 2983 w 4857"/>
                  <a:gd name="T81" fmla="*/ 2309 h 2368"/>
                  <a:gd name="T82" fmla="*/ 3241 w 4857"/>
                  <a:gd name="T83" fmla="*/ 2268 h 2368"/>
                  <a:gd name="T84" fmla="*/ 3538 w 4857"/>
                  <a:gd name="T85" fmla="*/ 2101 h 2368"/>
                  <a:gd name="T86" fmla="*/ 3914 w 4857"/>
                  <a:gd name="T87" fmla="*/ 2057 h 2368"/>
                  <a:gd name="T88" fmla="*/ 4154 w 4857"/>
                  <a:gd name="T89" fmla="*/ 2001 h 2368"/>
                  <a:gd name="T90" fmla="*/ 4211 w 4857"/>
                  <a:gd name="T91" fmla="*/ 2094 h 2368"/>
                  <a:gd name="T92" fmla="*/ 4246 w 4857"/>
                  <a:gd name="T93" fmla="*/ 2220 h 2368"/>
                  <a:gd name="T94" fmla="*/ 4447 w 4857"/>
                  <a:gd name="T95" fmla="*/ 2220 h 2368"/>
                  <a:gd name="T96" fmla="*/ 4594 w 4857"/>
                  <a:gd name="T97" fmla="*/ 2315 h 2368"/>
                  <a:gd name="T98" fmla="*/ 4722 w 4857"/>
                  <a:gd name="T99" fmla="*/ 2268 h 2368"/>
                  <a:gd name="T100" fmla="*/ 4770 w 4857"/>
                  <a:gd name="T101" fmla="*/ 2072 h 2368"/>
                  <a:gd name="T102" fmla="*/ 4822 w 4857"/>
                  <a:gd name="T103" fmla="*/ 1820 h 2368"/>
                  <a:gd name="T104" fmla="*/ 4730 w 4857"/>
                  <a:gd name="T105" fmla="*/ 1564 h 2368"/>
                  <a:gd name="T106" fmla="*/ 4704 w 4857"/>
                  <a:gd name="T107" fmla="*/ 1367 h 2368"/>
                  <a:gd name="T108" fmla="*/ 4481 w 4857"/>
                  <a:gd name="T109" fmla="*/ 1186 h 2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857" h="2368">
                    <a:moveTo>
                      <a:pt x="4418" y="1148"/>
                    </a:moveTo>
                    <a:cubicBezTo>
                      <a:pt x="4385" y="1153"/>
                      <a:pt x="4402" y="1187"/>
                      <a:pt x="4415" y="1198"/>
                    </a:cubicBezTo>
                    <a:cubicBezTo>
                      <a:pt x="4428" y="1209"/>
                      <a:pt x="4418" y="1226"/>
                      <a:pt x="4405" y="1256"/>
                    </a:cubicBezTo>
                    <a:cubicBezTo>
                      <a:pt x="4392" y="1287"/>
                      <a:pt x="4392" y="1306"/>
                      <a:pt x="4366" y="1323"/>
                    </a:cubicBezTo>
                    <a:cubicBezTo>
                      <a:pt x="4339" y="1340"/>
                      <a:pt x="4343" y="1340"/>
                      <a:pt x="4303" y="1395"/>
                    </a:cubicBezTo>
                    <a:cubicBezTo>
                      <a:pt x="4264" y="1451"/>
                      <a:pt x="4244" y="1417"/>
                      <a:pt x="4222" y="1404"/>
                    </a:cubicBezTo>
                    <a:cubicBezTo>
                      <a:pt x="4199" y="1390"/>
                      <a:pt x="4199" y="1387"/>
                      <a:pt x="4166" y="1409"/>
                    </a:cubicBezTo>
                    <a:cubicBezTo>
                      <a:pt x="4133" y="1431"/>
                      <a:pt x="4127" y="1420"/>
                      <a:pt x="4104" y="1404"/>
                    </a:cubicBezTo>
                    <a:cubicBezTo>
                      <a:pt x="4081" y="1387"/>
                      <a:pt x="4068" y="1384"/>
                      <a:pt x="4032" y="1381"/>
                    </a:cubicBezTo>
                    <a:cubicBezTo>
                      <a:pt x="3995" y="1379"/>
                      <a:pt x="4012" y="1359"/>
                      <a:pt x="4002" y="1315"/>
                    </a:cubicBezTo>
                    <a:cubicBezTo>
                      <a:pt x="3992" y="1270"/>
                      <a:pt x="3943" y="1276"/>
                      <a:pt x="3920" y="1262"/>
                    </a:cubicBezTo>
                    <a:cubicBezTo>
                      <a:pt x="3897" y="1248"/>
                      <a:pt x="3881" y="1226"/>
                      <a:pt x="3838" y="1190"/>
                    </a:cubicBezTo>
                    <a:cubicBezTo>
                      <a:pt x="3796" y="1153"/>
                      <a:pt x="3740" y="1173"/>
                      <a:pt x="3701" y="1165"/>
                    </a:cubicBezTo>
                    <a:cubicBezTo>
                      <a:pt x="3661" y="1156"/>
                      <a:pt x="3648" y="1153"/>
                      <a:pt x="3609" y="1156"/>
                    </a:cubicBezTo>
                    <a:cubicBezTo>
                      <a:pt x="3570" y="1159"/>
                      <a:pt x="3537" y="1151"/>
                      <a:pt x="3484" y="1142"/>
                    </a:cubicBezTo>
                    <a:cubicBezTo>
                      <a:pt x="3432" y="1134"/>
                      <a:pt x="3435" y="1139"/>
                      <a:pt x="3393" y="1106"/>
                    </a:cubicBezTo>
                    <a:cubicBezTo>
                      <a:pt x="3350" y="1073"/>
                      <a:pt x="3344" y="1109"/>
                      <a:pt x="3301" y="1120"/>
                    </a:cubicBezTo>
                    <a:cubicBezTo>
                      <a:pt x="3258" y="1131"/>
                      <a:pt x="3258" y="1106"/>
                      <a:pt x="3239" y="1084"/>
                    </a:cubicBezTo>
                    <a:cubicBezTo>
                      <a:pt x="3219" y="1062"/>
                      <a:pt x="3193" y="1053"/>
                      <a:pt x="3173" y="1031"/>
                    </a:cubicBezTo>
                    <a:cubicBezTo>
                      <a:pt x="3154" y="1009"/>
                      <a:pt x="3111" y="1020"/>
                      <a:pt x="3078" y="1012"/>
                    </a:cubicBezTo>
                    <a:cubicBezTo>
                      <a:pt x="3045" y="1003"/>
                      <a:pt x="3016" y="1003"/>
                      <a:pt x="2996" y="984"/>
                    </a:cubicBezTo>
                    <a:cubicBezTo>
                      <a:pt x="2977" y="964"/>
                      <a:pt x="2914" y="975"/>
                      <a:pt x="2862" y="967"/>
                    </a:cubicBezTo>
                    <a:cubicBezTo>
                      <a:pt x="2810" y="959"/>
                      <a:pt x="2819" y="934"/>
                      <a:pt x="2816" y="906"/>
                    </a:cubicBezTo>
                    <a:cubicBezTo>
                      <a:pt x="2813" y="878"/>
                      <a:pt x="2806" y="875"/>
                      <a:pt x="2787" y="856"/>
                    </a:cubicBezTo>
                    <a:cubicBezTo>
                      <a:pt x="2767" y="836"/>
                      <a:pt x="2754" y="800"/>
                      <a:pt x="2747" y="773"/>
                    </a:cubicBezTo>
                    <a:cubicBezTo>
                      <a:pt x="2741" y="745"/>
                      <a:pt x="2711" y="709"/>
                      <a:pt x="2678" y="684"/>
                    </a:cubicBezTo>
                    <a:cubicBezTo>
                      <a:pt x="2646" y="659"/>
                      <a:pt x="2662" y="645"/>
                      <a:pt x="2665" y="620"/>
                    </a:cubicBezTo>
                    <a:cubicBezTo>
                      <a:pt x="2669" y="595"/>
                      <a:pt x="2656" y="564"/>
                      <a:pt x="2656" y="542"/>
                    </a:cubicBezTo>
                    <a:cubicBezTo>
                      <a:pt x="2656" y="520"/>
                      <a:pt x="2685" y="525"/>
                      <a:pt x="2708" y="533"/>
                    </a:cubicBezTo>
                    <a:cubicBezTo>
                      <a:pt x="2731" y="542"/>
                      <a:pt x="2737" y="531"/>
                      <a:pt x="2737" y="514"/>
                    </a:cubicBezTo>
                    <a:cubicBezTo>
                      <a:pt x="2737" y="497"/>
                      <a:pt x="2734" y="481"/>
                      <a:pt x="2721" y="456"/>
                    </a:cubicBezTo>
                    <a:cubicBezTo>
                      <a:pt x="2708" y="431"/>
                      <a:pt x="2734" y="420"/>
                      <a:pt x="2751" y="389"/>
                    </a:cubicBezTo>
                    <a:cubicBezTo>
                      <a:pt x="2767" y="358"/>
                      <a:pt x="2741" y="358"/>
                      <a:pt x="2764" y="339"/>
                    </a:cubicBezTo>
                    <a:cubicBezTo>
                      <a:pt x="2787" y="319"/>
                      <a:pt x="2793" y="303"/>
                      <a:pt x="2793" y="283"/>
                    </a:cubicBezTo>
                    <a:cubicBezTo>
                      <a:pt x="2793" y="264"/>
                      <a:pt x="2783" y="256"/>
                      <a:pt x="2760" y="247"/>
                    </a:cubicBezTo>
                    <a:cubicBezTo>
                      <a:pt x="2737" y="239"/>
                      <a:pt x="2728" y="247"/>
                      <a:pt x="2718" y="225"/>
                    </a:cubicBezTo>
                    <a:cubicBezTo>
                      <a:pt x="2708" y="203"/>
                      <a:pt x="2767" y="214"/>
                      <a:pt x="2787" y="186"/>
                    </a:cubicBezTo>
                    <a:cubicBezTo>
                      <a:pt x="2794" y="176"/>
                      <a:pt x="2794" y="162"/>
                      <a:pt x="2792" y="149"/>
                    </a:cubicBezTo>
                    <a:cubicBezTo>
                      <a:pt x="2760" y="144"/>
                      <a:pt x="2736" y="154"/>
                      <a:pt x="2699" y="159"/>
                    </a:cubicBezTo>
                    <a:cubicBezTo>
                      <a:pt x="2651" y="167"/>
                      <a:pt x="2638" y="144"/>
                      <a:pt x="2590" y="118"/>
                    </a:cubicBezTo>
                    <a:cubicBezTo>
                      <a:pt x="2542" y="92"/>
                      <a:pt x="2398" y="48"/>
                      <a:pt x="2328" y="37"/>
                    </a:cubicBezTo>
                    <a:cubicBezTo>
                      <a:pt x="2258" y="26"/>
                      <a:pt x="2258" y="41"/>
                      <a:pt x="2219" y="66"/>
                    </a:cubicBezTo>
                    <a:cubicBezTo>
                      <a:pt x="2179" y="92"/>
                      <a:pt x="2061" y="85"/>
                      <a:pt x="2000" y="81"/>
                    </a:cubicBezTo>
                    <a:cubicBezTo>
                      <a:pt x="1939" y="78"/>
                      <a:pt x="1904" y="122"/>
                      <a:pt x="1856" y="152"/>
                    </a:cubicBezTo>
                    <a:cubicBezTo>
                      <a:pt x="1808" y="181"/>
                      <a:pt x="1791" y="178"/>
                      <a:pt x="1751" y="170"/>
                    </a:cubicBezTo>
                    <a:cubicBezTo>
                      <a:pt x="1712" y="163"/>
                      <a:pt x="1703" y="167"/>
                      <a:pt x="1651" y="167"/>
                    </a:cubicBezTo>
                    <a:cubicBezTo>
                      <a:pt x="1598" y="167"/>
                      <a:pt x="1585" y="167"/>
                      <a:pt x="1546" y="196"/>
                    </a:cubicBezTo>
                    <a:cubicBezTo>
                      <a:pt x="1507" y="226"/>
                      <a:pt x="1481" y="215"/>
                      <a:pt x="1459" y="193"/>
                    </a:cubicBezTo>
                    <a:cubicBezTo>
                      <a:pt x="1437" y="170"/>
                      <a:pt x="1424" y="185"/>
                      <a:pt x="1371" y="178"/>
                    </a:cubicBezTo>
                    <a:cubicBezTo>
                      <a:pt x="1319" y="170"/>
                      <a:pt x="1323" y="137"/>
                      <a:pt x="1297" y="118"/>
                    </a:cubicBezTo>
                    <a:cubicBezTo>
                      <a:pt x="1271" y="100"/>
                      <a:pt x="1236" y="100"/>
                      <a:pt x="1175" y="92"/>
                    </a:cubicBezTo>
                    <a:cubicBezTo>
                      <a:pt x="1114" y="85"/>
                      <a:pt x="1131" y="107"/>
                      <a:pt x="1109" y="81"/>
                    </a:cubicBezTo>
                    <a:cubicBezTo>
                      <a:pt x="1087" y="55"/>
                      <a:pt x="1087" y="85"/>
                      <a:pt x="1044" y="89"/>
                    </a:cubicBezTo>
                    <a:cubicBezTo>
                      <a:pt x="1000" y="92"/>
                      <a:pt x="987" y="144"/>
                      <a:pt x="943" y="170"/>
                    </a:cubicBezTo>
                    <a:cubicBezTo>
                      <a:pt x="900" y="196"/>
                      <a:pt x="878" y="159"/>
                      <a:pt x="856" y="126"/>
                    </a:cubicBezTo>
                    <a:cubicBezTo>
                      <a:pt x="834" y="92"/>
                      <a:pt x="755" y="104"/>
                      <a:pt x="720" y="100"/>
                    </a:cubicBezTo>
                    <a:cubicBezTo>
                      <a:pt x="686" y="96"/>
                      <a:pt x="681" y="81"/>
                      <a:pt x="637" y="41"/>
                    </a:cubicBezTo>
                    <a:cubicBezTo>
                      <a:pt x="594" y="0"/>
                      <a:pt x="611" y="81"/>
                      <a:pt x="576" y="115"/>
                    </a:cubicBezTo>
                    <a:cubicBezTo>
                      <a:pt x="541" y="148"/>
                      <a:pt x="489" y="181"/>
                      <a:pt x="480" y="211"/>
                    </a:cubicBezTo>
                    <a:cubicBezTo>
                      <a:pt x="471" y="241"/>
                      <a:pt x="476" y="248"/>
                      <a:pt x="450" y="267"/>
                    </a:cubicBezTo>
                    <a:cubicBezTo>
                      <a:pt x="423" y="285"/>
                      <a:pt x="388" y="281"/>
                      <a:pt x="345" y="263"/>
                    </a:cubicBezTo>
                    <a:cubicBezTo>
                      <a:pt x="325" y="255"/>
                      <a:pt x="297" y="249"/>
                      <a:pt x="271" y="244"/>
                    </a:cubicBezTo>
                    <a:cubicBezTo>
                      <a:pt x="276" y="263"/>
                      <a:pt x="238" y="283"/>
                      <a:pt x="201" y="304"/>
                    </a:cubicBezTo>
                    <a:cubicBezTo>
                      <a:pt x="153" y="330"/>
                      <a:pt x="214" y="352"/>
                      <a:pt x="236" y="374"/>
                    </a:cubicBezTo>
                    <a:cubicBezTo>
                      <a:pt x="257" y="396"/>
                      <a:pt x="236" y="411"/>
                      <a:pt x="201" y="422"/>
                    </a:cubicBezTo>
                    <a:cubicBezTo>
                      <a:pt x="166" y="433"/>
                      <a:pt x="170" y="467"/>
                      <a:pt x="205" y="493"/>
                    </a:cubicBezTo>
                    <a:cubicBezTo>
                      <a:pt x="240" y="519"/>
                      <a:pt x="231" y="530"/>
                      <a:pt x="262" y="545"/>
                    </a:cubicBezTo>
                    <a:cubicBezTo>
                      <a:pt x="292" y="559"/>
                      <a:pt x="284" y="578"/>
                      <a:pt x="262" y="597"/>
                    </a:cubicBezTo>
                    <a:cubicBezTo>
                      <a:pt x="240" y="615"/>
                      <a:pt x="275" y="641"/>
                      <a:pt x="275" y="689"/>
                    </a:cubicBezTo>
                    <a:cubicBezTo>
                      <a:pt x="275" y="737"/>
                      <a:pt x="227" y="715"/>
                      <a:pt x="205" y="708"/>
                    </a:cubicBezTo>
                    <a:cubicBezTo>
                      <a:pt x="183" y="700"/>
                      <a:pt x="174" y="723"/>
                      <a:pt x="144" y="730"/>
                    </a:cubicBezTo>
                    <a:cubicBezTo>
                      <a:pt x="113" y="737"/>
                      <a:pt x="105" y="708"/>
                      <a:pt x="96" y="678"/>
                    </a:cubicBezTo>
                    <a:cubicBezTo>
                      <a:pt x="87" y="648"/>
                      <a:pt x="43" y="652"/>
                      <a:pt x="22" y="671"/>
                    </a:cubicBezTo>
                    <a:cubicBezTo>
                      <a:pt x="0" y="689"/>
                      <a:pt x="13" y="730"/>
                      <a:pt x="26" y="756"/>
                    </a:cubicBezTo>
                    <a:cubicBezTo>
                      <a:pt x="39" y="782"/>
                      <a:pt x="65" y="811"/>
                      <a:pt x="52" y="837"/>
                    </a:cubicBezTo>
                    <a:cubicBezTo>
                      <a:pt x="39" y="863"/>
                      <a:pt x="30" y="867"/>
                      <a:pt x="52" y="900"/>
                    </a:cubicBezTo>
                    <a:cubicBezTo>
                      <a:pt x="74" y="934"/>
                      <a:pt x="35" y="938"/>
                      <a:pt x="39" y="960"/>
                    </a:cubicBezTo>
                    <a:cubicBezTo>
                      <a:pt x="43" y="982"/>
                      <a:pt x="70" y="989"/>
                      <a:pt x="78" y="975"/>
                    </a:cubicBezTo>
                    <a:cubicBezTo>
                      <a:pt x="87" y="960"/>
                      <a:pt x="109" y="967"/>
                      <a:pt x="122" y="978"/>
                    </a:cubicBezTo>
                    <a:cubicBezTo>
                      <a:pt x="135" y="989"/>
                      <a:pt x="148" y="1049"/>
                      <a:pt x="153" y="1071"/>
                    </a:cubicBezTo>
                    <a:cubicBezTo>
                      <a:pt x="157" y="1093"/>
                      <a:pt x="188" y="1112"/>
                      <a:pt x="205" y="1097"/>
                    </a:cubicBezTo>
                    <a:cubicBezTo>
                      <a:pt x="222" y="1082"/>
                      <a:pt x="244" y="1112"/>
                      <a:pt x="266" y="1138"/>
                    </a:cubicBezTo>
                    <a:cubicBezTo>
                      <a:pt x="288" y="1164"/>
                      <a:pt x="327" y="1201"/>
                      <a:pt x="340" y="1230"/>
                    </a:cubicBezTo>
                    <a:cubicBezTo>
                      <a:pt x="354" y="1260"/>
                      <a:pt x="406" y="1264"/>
                      <a:pt x="406" y="1275"/>
                    </a:cubicBezTo>
                    <a:cubicBezTo>
                      <a:pt x="406" y="1286"/>
                      <a:pt x="445" y="1304"/>
                      <a:pt x="467" y="1327"/>
                    </a:cubicBezTo>
                    <a:cubicBezTo>
                      <a:pt x="489" y="1349"/>
                      <a:pt x="493" y="1342"/>
                      <a:pt x="493" y="1390"/>
                    </a:cubicBezTo>
                    <a:cubicBezTo>
                      <a:pt x="493" y="1438"/>
                      <a:pt x="541" y="1397"/>
                      <a:pt x="550" y="1379"/>
                    </a:cubicBezTo>
                    <a:cubicBezTo>
                      <a:pt x="559" y="1360"/>
                      <a:pt x="611" y="1345"/>
                      <a:pt x="637" y="1319"/>
                    </a:cubicBezTo>
                    <a:cubicBezTo>
                      <a:pt x="664" y="1293"/>
                      <a:pt x="672" y="1356"/>
                      <a:pt x="694" y="1390"/>
                    </a:cubicBezTo>
                    <a:cubicBezTo>
                      <a:pt x="716" y="1423"/>
                      <a:pt x="729" y="1397"/>
                      <a:pt x="768" y="1445"/>
                    </a:cubicBezTo>
                    <a:cubicBezTo>
                      <a:pt x="808" y="1493"/>
                      <a:pt x="812" y="1464"/>
                      <a:pt x="856" y="1505"/>
                    </a:cubicBezTo>
                    <a:cubicBezTo>
                      <a:pt x="900" y="1545"/>
                      <a:pt x="939" y="1564"/>
                      <a:pt x="974" y="1582"/>
                    </a:cubicBezTo>
                    <a:cubicBezTo>
                      <a:pt x="1009" y="1601"/>
                      <a:pt x="1017" y="1694"/>
                      <a:pt x="1039" y="1731"/>
                    </a:cubicBezTo>
                    <a:cubicBezTo>
                      <a:pt x="1061" y="1768"/>
                      <a:pt x="1109" y="1723"/>
                      <a:pt x="1135" y="1690"/>
                    </a:cubicBezTo>
                    <a:cubicBezTo>
                      <a:pt x="1162" y="1657"/>
                      <a:pt x="1170" y="1712"/>
                      <a:pt x="1170" y="1723"/>
                    </a:cubicBezTo>
                    <a:cubicBezTo>
                      <a:pt x="1170" y="1734"/>
                      <a:pt x="1175" y="1783"/>
                      <a:pt x="1175" y="1809"/>
                    </a:cubicBezTo>
                    <a:cubicBezTo>
                      <a:pt x="1175" y="1834"/>
                      <a:pt x="1236" y="1849"/>
                      <a:pt x="1271" y="1860"/>
                    </a:cubicBezTo>
                    <a:cubicBezTo>
                      <a:pt x="1306" y="1872"/>
                      <a:pt x="1310" y="1905"/>
                      <a:pt x="1358" y="1901"/>
                    </a:cubicBezTo>
                    <a:cubicBezTo>
                      <a:pt x="1406" y="1897"/>
                      <a:pt x="1389" y="1912"/>
                      <a:pt x="1380" y="1923"/>
                    </a:cubicBezTo>
                    <a:cubicBezTo>
                      <a:pt x="1371" y="1935"/>
                      <a:pt x="1398" y="1957"/>
                      <a:pt x="1398" y="1972"/>
                    </a:cubicBezTo>
                    <a:cubicBezTo>
                      <a:pt x="1398" y="1986"/>
                      <a:pt x="1441" y="2001"/>
                      <a:pt x="1459" y="1990"/>
                    </a:cubicBezTo>
                    <a:cubicBezTo>
                      <a:pt x="1476" y="1979"/>
                      <a:pt x="1494" y="1998"/>
                      <a:pt x="1511" y="2012"/>
                    </a:cubicBezTo>
                    <a:cubicBezTo>
                      <a:pt x="1529" y="2027"/>
                      <a:pt x="1559" y="2023"/>
                      <a:pt x="1555" y="2061"/>
                    </a:cubicBezTo>
                    <a:cubicBezTo>
                      <a:pt x="1594" y="2142"/>
                      <a:pt x="1598" y="2094"/>
                      <a:pt x="1612" y="2072"/>
                    </a:cubicBezTo>
                    <a:cubicBezTo>
                      <a:pt x="1625" y="2049"/>
                      <a:pt x="1633" y="2075"/>
                      <a:pt x="1651" y="2105"/>
                    </a:cubicBezTo>
                    <a:cubicBezTo>
                      <a:pt x="1668" y="2135"/>
                      <a:pt x="1725" y="2094"/>
                      <a:pt x="1747" y="2079"/>
                    </a:cubicBezTo>
                    <a:cubicBezTo>
                      <a:pt x="1769" y="2064"/>
                      <a:pt x="1782" y="2101"/>
                      <a:pt x="1786" y="2116"/>
                    </a:cubicBezTo>
                    <a:cubicBezTo>
                      <a:pt x="1791" y="2131"/>
                      <a:pt x="1843" y="2142"/>
                      <a:pt x="1856" y="2164"/>
                    </a:cubicBezTo>
                    <a:cubicBezTo>
                      <a:pt x="1869" y="2187"/>
                      <a:pt x="1895" y="2187"/>
                      <a:pt x="1948" y="2172"/>
                    </a:cubicBezTo>
                    <a:cubicBezTo>
                      <a:pt x="2000" y="2157"/>
                      <a:pt x="1992" y="2190"/>
                      <a:pt x="2040" y="2194"/>
                    </a:cubicBezTo>
                    <a:cubicBezTo>
                      <a:pt x="2088" y="2198"/>
                      <a:pt x="2079" y="2172"/>
                      <a:pt x="2131" y="2172"/>
                    </a:cubicBezTo>
                    <a:cubicBezTo>
                      <a:pt x="2184" y="2172"/>
                      <a:pt x="2179" y="2172"/>
                      <a:pt x="2214" y="2146"/>
                    </a:cubicBezTo>
                    <a:cubicBezTo>
                      <a:pt x="2249" y="2120"/>
                      <a:pt x="2267" y="2168"/>
                      <a:pt x="2284" y="2205"/>
                    </a:cubicBezTo>
                    <a:cubicBezTo>
                      <a:pt x="2302" y="2242"/>
                      <a:pt x="2241" y="2264"/>
                      <a:pt x="2245" y="2316"/>
                    </a:cubicBezTo>
                    <a:cubicBezTo>
                      <a:pt x="2249" y="2368"/>
                      <a:pt x="2337" y="2283"/>
                      <a:pt x="2350" y="2264"/>
                    </a:cubicBezTo>
                    <a:cubicBezTo>
                      <a:pt x="2363" y="2246"/>
                      <a:pt x="2420" y="2194"/>
                      <a:pt x="2446" y="2164"/>
                    </a:cubicBezTo>
                    <a:cubicBezTo>
                      <a:pt x="2472" y="2135"/>
                      <a:pt x="2542" y="2142"/>
                      <a:pt x="2586" y="2127"/>
                    </a:cubicBezTo>
                    <a:cubicBezTo>
                      <a:pt x="2629" y="2112"/>
                      <a:pt x="2647" y="2153"/>
                      <a:pt x="2660" y="2175"/>
                    </a:cubicBezTo>
                    <a:cubicBezTo>
                      <a:pt x="2673" y="2198"/>
                      <a:pt x="2664" y="2198"/>
                      <a:pt x="2704" y="2198"/>
                    </a:cubicBezTo>
                    <a:cubicBezTo>
                      <a:pt x="2743" y="2198"/>
                      <a:pt x="2773" y="2205"/>
                      <a:pt x="2795" y="2227"/>
                    </a:cubicBezTo>
                    <a:cubicBezTo>
                      <a:pt x="2817" y="2250"/>
                      <a:pt x="2861" y="2246"/>
                      <a:pt x="2874" y="2224"/>
                    </a:cubicBezTo>
                    <a:cubicBezTo>
                      <a:pt x="2887" y="2201"/>
                      <a:pt x="2922" y="2227"/>
                      <a:pt x="2966" y="2253"/>
                    </a:cubicBezTo>
                    <a:cubicBezTo>
                      <a:pt x="3009" y="2279"/>
                      <a:pt x="2974" y="2287"/>
                      <a:pt x="2983" y="2309"/>
                    </a:cubicBezTo>
                    <a:cubicBezTo>
                      <a:pt x="2992" y="2331"/>
                      <a:pt x="3057" y="2339"/>
                      <a:pt x="3071" y="2316"/>
                    </a:cubicBezTo>
                    <a:cubicBezTo>
                      <a:pt x="3084" y="2294"/>
                      <a:pt x="3114" y="2305"/>
                      <a:pt x="3140" y="2320"/>
                    </a:cubicBezTo>
                    <a:cubicBezTo>
                      <a:pt x="3167" y="2335"/>
                      <a:pt x="3223" y="2305"/>
                      <a:pt x="3241" y="2268"/>
                    </a:cubicBezTo>
                    <a:cubicBezTo>
                      <a:pt x="3258" y="2231"/>
                      <a:pt x="3237" y="2227"/>
                      <a:pt x="3285" y="2220"/>
                    </a:cubicBezTo>
                    <a:cubicBezTo>
                      <a:pt x="3333" y="2213"/>
                      <a:pt x="3341" y="2179"/>
                      <a:pt x="3376" y="2138"/>
                    </a:cubicBezTo>
                    <a:cubicBezTo>
                      <a:pt x="3411" y="2098"/>
                      <a:pt x="3481" y="2112"/>
                      <a:pt x="3538" y="2101"/>
                    </a:cubicBezTo>
                    <a:cubicBezTo>
                      <a:pt x="3595" y="2090"/>
                      <a:pt x="3630" y="2038"/>
                      <a:pt x="3700" y="1990"/>
                    </a:cubicBezTo>
                    <a:cubicBezTo>
                      <a:pt x="3769" y="1942"/>
                      <a:pt x="3796" y="2005"/>
                      <a:pt x="3813" y="2016"/>
                    </a:cubicBezTo>
                    <a:cubicBezTo>
                      <a:pt x="3831" y="2027"/>
                      <a:pt x="3887" y="2031"/>
                      <a:pt x="3914" y="2057"/>
                    </a:cubicBezTo>
                    <a:cubicBezTo>
                      <a:pt x="3940" y="2083"/>
                      <a:pt x="3949" y="2035"/>
                      <a:pt x="3975" y="2009"/>
                    </a:cubicBezTo>
                    <a:cubicBezTo>
                      <a:pt x="4001" y="1983"/>
                      <a:pt x="4023" y="1975"/>
                      <a:pt x="4058" y="1960"/>
                    </a:cubicBezTo>
                    <a:cubicBezTo>
                      <a:pt x="4093" y="1946"/>
                      <a:pt x="4132" y="1975"/>
                      <a:pt x="4154" y="2001"/>
                    </a:cubicBezTo>
                    <a:cubicBezTo>
                      <a:pt x="4176" y="2027"/>
                      <a:pt x="4132" y="2027"/>
                      <a:pt x="4119" y="2061"/>
                    </a:cubicBezTo>
                    <a:cubicBezTo>
                      <a:pt x="4106" y="2094"/>
                      <a:pt x="4154" y="2086"/>
                      <a:pt x="4167" y="2064"/>
                    </a:cubicBezTo>
                    <a:cubicBezTo>
                      <a:pt x="4180" y="2042"/>
                      <a:pt x="4202" y="2064"/>
                      <a:pt x="4211" y="2094"/>
                    </a:cubicBezTo>
                    <a:cubicBezTo>
                      <a:pt x="4219" y="2124"/>
                      <a:pt x="4228" y="2127"/>
                      <a:pt x="4206" y="2150"/>
                    </a:cubicBezTo>
                    <a:cubicBezTo>
                      <a:pt x="4184" y="2172"/>
                      <a:pt x="4167" y="2168"/>
                      <a:pt x="4158" y="2205"/>
                    </a:cubicBezTo>
                    <a:cubicBezTo>
                      <a:pt x="4149" y="2242"/>
                      <a:pt x="4228" y="2205"/>
                      <a:pt x="4246" y="2220"/>
                    </a:cubicBezTo>
                    <a:cubicBezTo>
                      <a:pt x="4263" y="2235"/>
                      <a:pt x="4285" y="2253"/>
                      <a:pt x="4320" y="2250"/>
                    </a:cubicBezTo>
                    <a:cubicBezTo>
                      <a:pt x="4355" y="2246"/>
                      <a:pt x="4346" y="2242"/>
                      <a:pt x="4385" y="2268"/>
                    </a:cubicBezTo>
                    <a:cubicBezTo>
                      <a:pt x="4425" y="2294"/>
                      <a:pt x="4425" y="2246"/>
                      <a:pt x="4447" y="2220"/>
                    </a:cubicBezTo>
                    <a:cubicBezTo>
                      <a:pt x="4468" y="2194"/>
                      <a:pt x="4495" y="2209"/>
                      <a:pt x="4508" y="2235"/>
                    </a:cubicBezTo>
                    <a:cubicBezTo>
                      <a:pt x="4521" y="2261"/>
                      <a:pt x="4530" y="2250"/>
                      <a:pt x="4564" y="2272"/>
                    </a:cubicBezTo>
                    <a:cubicBezTo>
                      <a:pt x="4585" y="2285"/>
                      <a:pt x="4590" y="2296"/>
                      <a:pt x="4594" y="2315"/>
                    </a:cubicBezTo>
                    <a:cubicBezTo>
                      <a:pt x="4599" y="2309"/>
                      <a:pt x="4605" y="2302"/>
                      <a:pt x="4613" y="2294"/>
                    </a:cubicBezTo>
                    <a:cubicBezTo>
                      <a:pt x="4656" y="2246"/>
                      <a:pt x="4639" y="2290"/>
                      <a:pt x="4674" y="2305"/>
                    </a:cubicBezTo>
                    <a:cubicBezTo>
                      <a:pt x="4709" y="2320"/>
                      <a:pt x="4717" y="2301"/>
                      <a:pt x="4722" y="2268"/>
                    </a:cubicBezTo>
                    <a:cubicBezTo>
                      <a:pt x="4726" y="2235"/>
                      <a:pt x="4713" y="2183"/>
                      <a:pt x="4713" y="2142"/>
                    </a:cubicBezTo>
                    <a:cubicBezTo>
                      <a:pt x="4713" y="2101"/>
                      <a:pt x="4726" y="2124"/>
                      <a:pt x="4770" y="2112"/>
                    </a:cubicBezTo>
                    <a:cubicBezTo>
                      <a:pt x="4813" y="2101"/>
                      <a:pt x="4770" y="2112"/>
                      <a:pt x="4770" y="2072"/>
                    </a:cubicBezTo>
                    <a:cubicBezTo>
                      <a:pt x="4770" y="2031"/>
                      <a:pt x="4796" y="2053"/>
                      <a:pt x="4827" y="2035"/>
                    </a:cubicBezTo>
                    <a:cubicBezTo>
                      <a:pt x="4857" y="2016"/>
                      <a:pt x="4827" y="2001"/>
                      <a:pt x="4818" y="1968"/>
                    </a:cubicBezTo>
                    <a:cubicBezTo>
                      <a:pt x="4809" y="1935"/>
                      <a:pt x="4827" y="1857"/>
                      <a:pt x="4822" y="1820"/>
                    </a:cubicBezTo>
                    <a:cubicBezTo>
                      <a:pt x="4818" y="1783"/>
                      <a:pt x="4822" y="1771"/>
                      <a:pt x="4818" y="1731"/>
                    </a:cubicBezTo>
                    <a:cubicBezTo>
                      <a:pt x="4813" y="1690"/>
                      <a:pt x="4796" y="1660"/>
                      <a:pt x="4792" y="1631"/>
                    </a:cubicBezTo>
                    <a:cubicBezTo>
                      <a:pt x="4787" y="1601"/>
                      <a:pt x="4752" y="1594"/>
                      <a:pt x="4730" y="1564"/>
                    </a:cubicBezTo>
                    <a:cubicBezTo>
                      <a:pt x="4709" y="1534"/>
                      <a:pt x="4744" y="1542"/>
                      <a:pt x="4792" y="1531"/>
                    </a:cubicBezTo>
                    <a:cubicBezTo>
                      <a:pt x="4840" y="1519"/>
                      <a:pt x="4774" y="1475"/>
                      <a:pt x="4744" y="1449"/>
                    </a:cubicBezTo>
                    <a:cubicBezTo>
                      <a:pt x="4713" y="1423"/>
                      <a:pt x="4709" y="1408"/>
                      <a:pt x="4704" y="1367"/>
                    </a:cubicBezTo>
                    <a:cubicBezTo>
                      <a:pt x="4700" y="1327"/>
                      <a:pt x="4656" y="1312"/>
                      <a:pt x="4647" y="1264"/>
                    </a:cubicBezTo>
                    <a:cubicBezTo>
                      <a:pt x="4639" y="1215"/>
                      <a:pt x="4608" y="1230"/>
                      <a:pt x="4582" y="1227"/>
                    </a:cubicBezTo>
                    <a:cubicBezTo>
                      <a:pt x="4556" y="1223"/>
                      <a:pt x="4516" y="1193"/>
                      <a:pt x="4481" y="1186"/>
                    </a:cubicBezTo>
                    <a:cubicBezTo>
                      <a:pt x="4454" y="1180"/>
                      <a:pt x="4462" y="1168"/>
                      <a:pt x="4478" y="1157"/>
                    </a:cubicBezTo>
                    <a:cubicBezTo>
                      <a:pt x="4460" y="1150"/>
                      <a:pt x="4440" y="1144"/>
                      <a:pt x="4418" y="1148"/>
                    </a:cubicBezTo>
                    <a:close/>
                  </a:path>
                </a:pathLst>
              </a:custGeom>
              <a:solidFill>
                <a:schemeClr val="bg1">
                  <a:lumMod val="85000"/>
                </a:schemeClr>
              </a:solidFill>
              <a:ln w="9525" cap="rnd" cmpd="sng">
                <a:solidFill>
                  <a:srgbClr val="6FB5BC"/>
                </a:solidFill>
                <a:prstDash val="solid"/>
                <a:round/>
              </a:ln>
            </p:spPr>
            <p:txBody>
              <a:bodyPr vert="horz" wrap="square" lIns="91440" tIns="45720" rIns="91440" bIns="45720" numCol="1" anchor="t" anchorCtr="0" compatLnSpc="1"/>
              <a:lstStyle/>
              <a:p>
                <a:endParaRPr lang="en-US" dirty="0">
                  <a:latin typeface="Lato Light"/>
                </a:endParaRPr>
              </a:p>
            </p:txBody>
          </p:sp>
          <p:sp>
            <p:nvSpPr>
              <p:cNvPr id="8" name="Freeform 10"/>
              <p:cNvSpPr/>
              <p:nvPr/>
            </p:nvSpPr>
            <p:spPr bwMode="auto">
              <a:xfrm>
                <a:off x="5719412" y="1954910"/>
                <a:ext cx="605932" cy="521639"/>
              </a:xfrm>
              <a:custGeom>
                <a:avLst/>
                <a:gdLst>
                  <a:gd name="T0" fmla="*/ 1410 w 1462"/>
                  <a:gd name="T1" fmla="*/ 456 h 1310"/>
                  <a:gd name="T2" fmla="*/ 1321 w 1462"/>
                  <a:gd name="T3" fmla="*/ 328 h 1310"/>
                  <a:gd name="T4" fmla="*/ 1288 w 1462"/>
                  <a:gd name="T5" fmla="*/ 242 h 1310"/>
                  <a:gd name="T6" fmla="*/ 1187 w 1462"/>
                  <a:gd name="T7" fmla="*/ 148 h 1310"/>
                  <a:gd name="T8" fmla="*/ 1125 w 1462"/>
                  <a:gd name="T9" fmla="*/ 78 h 1310"/>
                  <a:gd name="T10" fmla="*/ 1056 w 1462"/>
                  <a:gd name="T11" fmla="*/ 117 h 1310"/>
                  <a:gd name="T12" fmla="*/ 1013 w 1462"/>
                  <a:gd name="T13" fmla="*/ 61 h 1310"/>
                  <a:gd name="T14" fmla="*/ 935 w 1462"/>
                  <a:gd name="T15" fmla="*/ 31 h 1310"/>
                  <a:gd name="T16" fmla="*/ 895 w 1462"/>
                  <a:gd name="T17" fmla="*/ 22 h 1310"/>
                  <a:gd name="T18" fmla="*/ 886 w 1462"/>
                  <a:gd name="T19" fmla="*/ 47 h 1310"/>
                  <a:gd name="T20" fmla="*/ 891 w 1462"/>
                  <a:gd name="T21" fmla="*/ 57 h 1310"/>
                  <a:gd name="T22" fmla="*/ 873 w 1462"/>
                  <a:gd name="T23" fmla="*/ 127 h 1310"/>
                  <a:gd name="T24" fmla="*/ 817 w 1462"/>
                  <a:gd name="T25" fmla="*/ 172 h 1310"/>
                  <a:gd name="T26" fmla="*/ 775 w 1462"/>
                  <a:gd name="T27" fmla="*/ 227 h 1310"/>
                  <a:gd name="T28" fmla="*/ 718 w 1462"/>
                  <a:gd name="T29" fmla="*/ 236 h 1310"/>
                  <a:gd name="T30" fmla="*/ 668 w 1462"/>
                  <a:gd name="T31" fmla="*/ 227 h 1310"/>
                  <a:gd name="T32" fmla="*/ 640 w 1462"/>
                  <a:gd name="T33" fmla="*/ 327 h 1310"/>
                  <a:gd name="T34" fmla="*/ 557 w 1462"/>
                  <a:gd name="T35" fmla="*/ 316 h 1310"/>
                  <a:gd name="T36" fmla="*/ 493 w 1462"/>
                  <a:gd name="T37" fmla="*/ 338 h 1310"/>
                  <a:gd name="T38" fmla="*/ 454 w 1462"/>
                  <a:gd name="T39" fmla="*/ 355 h 1310"/>
                  <a:gd name="T40" fmla="*/ 413 w 1462"/>
                  <a:gd name="T41" fmla="*/ 414 h 1310"/>
                  <a:gd name="T42" fmla="*/ 356 w 1462"/>
                  <a:gd name="T43" fmla="*/ 444 h 1310"/>
                  <a:gd name="T44" fmla="*/ 290 w 1462"/>
                  <a:gd name="T45" fmla="*/ 520 h 1310"/>
                  <a:gd name="T46" fmla="*/ 233 w 1462"/>
                  <a:gd name="T47" fmla="*/ 583 h 1310"/>
                  <a:gd name="T48" fmla="*/ 179 w 1462"/>
                  <a:gd name="T49" fmla="*/ 505 h 1310"/>
                  <a:gd name="T50" fmla="*/ 107 w 1462"/>
                  <a:gd name="T51" fmla="*/ 461 h 1310"/>
                  <a:gd name="T52" fmla="*/ 65 w 1462"/>
                  <a:gd name="T53" fmla="*/ 468 h 1310"/>
                  <a:gd name="T54" fmla="*/ 61 w 1462"/>
                  <a:gd name="T55" fmla="*/ 516 h 1310"/>
                  <a:gd name="T56" fmla="*/ 78 w 1462"/>
                  <a:gd name="T57" fmla="*/ 555 h 1310"/>
                  <a:gd name="T58" fmla="*/ 94 w 1462"/>
                  <a:gd name="T59" fmla="*/ 633 h 1310"/>
                  <a:gd name="T60" fmla="*/ 107 w 1462"/>
                  <a:gd name="T61" fmla="*/ 705 h 1310"/>
                  <a:gd name="T62" fmla="*/ 54 w 1462"/>
                  <a:gd name="T63" fmla="*/ 791 h 1310"/>
                  <a:gd name="T64" fmla="*/ 24 w 1462"/>
                  <a:gd name="T65" fmla="*/ 854 h 1310"/>
                  <a:gd name="T66" fmla="*/ 94 w 1462"/>
                  <a:gd name="T67" fmla="*/ 894 h 1310"/>
                  <a:gd name="T68" fmla="*/ 198 w 1462"/>
                  <a:gd name="T69" fmla="*/ 930 h 1310"/>
                  <a:gd name="T70" fmla="*/ 295 w 1462"/>
                  <a:gd name="T71" fmla="*/ 1052 h 1310"/>
                  <a:gd name="T72" fmla="*/ 415 w 1462"/>
                  <a:gd name="T73" fmla="*/ 928 h 1310"/>
                  <a:gd name="T74" fmla="*/ 550 w 1462"/>
                  <a:gd name="T75" fmla="*/ 757 h 1310"/>
                  <a:gd name="T76" fmla="*/ 716 w 1462"/>
                  <a:gd name="T77" fmla="*/ 791 h 1310"/>
                  <a:gd name="T78" fmla="*/ 764 w 1462"/>
                  <a:gd name="T79" fmla="*/ 872 h 1310"/>
                  <a:gd name="T80" fmla="*/ 672 w 1462"/>
                  <a:gd name="T81" fmla="*/ 991 h 1310"/>
                  <a:gd name="T82" fmla="*/ 633 w 1462"/>
                  <a:gd name="T83" fmla="*/ 1091 h 1310"/>
                  <a:gd name="T84" fmla="*/ 699 w 1462"/>
                  <a:gd name="T85" fmla="*/ 1139 h 1310"/>
                  <a:gd name="T86" fmla="*/ 725 w 1462"/>
                  <a:gd name="T87" fmla="*/ 1161 h 1310"/>
                  <a:gd name="T88" fmla="*/ 664 w 1462"/>
                  <a:gd name="T89" fmla="*/ 1228 h 1310"/>
                  <a:gd name="T90" fmla="*/ 620 w 1462"/>
                  <a:gd name="T91" fmla="*/ 1284 h 1310"/>
                  <a:gd name="T92" fmla="*/ 712 w 1462"/>
                  <a:gd name="T93" fmla="*/ 1269 h 1310"/>
                  <a:gd name="T94" fmla="*/ 830 w 1462"/>
                  <a:gd name="T95" fmla="*/ 1161 h 1310"/>
                  <a:gd name="T96" fmla="*/ 956 w 1462"/>
                  <a:gd name="T97" fmla="*/ 1028 h 1310"/>
                  <a:gd name="T98" fmla="*/ 1061 w 1462"/>
                  <a:gd name="T99" fmla="*/ 965 h 1310"/>
                  <a:gd name="T100" fmla="*/ 1170 w 1462"/>
                  <a:gd name="T101" fmla="*/ 920 h 1310"/>
                  <a:gd name="T102" fmla="*/ 1239 w 1462"/>
                  <a:gd name="T103" fmla="*/ 884 h 1310"/>
                  <a:gd name="T104" fmla="*/ 1262 w 1462"/>
                  <a:gd name="T105" fmla="*/ 802 h 1310"/>
                  <a:gd name="T106" fmla="*/ 1411 w 1462"/>
                  <a:gd name="T107" fmla="*/ 657 h 1310"/>
                  <a:gd name="T108" fmla="*/ 1460 w 1462"/>
                  <a:gd name="T109" fmla="*/ 630 h 1310"/>
                  <a:gd name="T110" fmla="*/ 1462 w 1462"/>
                  <a:gd name="T111" fmla="*/ 528 h 1310"/>
                  <a:gd name="T112" fmla="*/ 1410 w 1462"/>
                  <a:gd name="T113" fmla="*/ 456 h 1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462" h="1310">
                    <a:moveTo>
                      <a:pt x="1410" y="456"/>
                    </a:moveTo>
                    <a:cubicBezTo>
                      <a:pt x="1374" y="428"/>
                      <a:pt x="1321" y="384"/>
                      <a:pt x="1321" y="328"/>
                    </a:cubicBezTo>
                    <a:cubicBezTo>
                      <a:pt x="1321" y="273"/>
                      <a:pt x="1324" y="275"/>
                      <a:pt x="1288" y="242"/>
                    </a:cubicBezTo>
                    <a:cubicBezTo>
                      <a:pt x="1252" y="209"/>
                      <a:pt x="1213" y="195"/>
                      <a:pt x="1187" y="148"/>
                    </a:cubicBezTo>
                    <a:cubicBezTo>
                      <a:pt x="1161" y="100"/>
                      <a:pt x="1144" y="78"/>
                      <a:pt x="1125" y="78"/>
                    </a:cubicBezTo>
                    <a:cubicBezTo>
                      <a:pt x="1105" y="78"/>
                      <a:pt x="1098" y="173"/>
                      <a:pt x="1056" y="117"/>
                    </a:cubicBezTo>
                    <a:cubicBezTo>
                      <a:pt x="1013" y="61"/>
                      <a:pt x="1056" y="67"/>
                      <a:pt x="1013" y="61"/>
                    </a:cubicBezTo>
                    <a:cubicBezTo>
                      <a:pt x="971" y="56"/>
                      <a:pt x="957" y="47"/>
                      <a:pt x="935" y="31"/>
                    </a:cubicBezTo>
                    <a:cubicBezTo>
                      <a:pt x="912" y="14"/>
                      <a:pt x="908" y="0"/>
                      <a:pt x="895" y="22"/>
                    </a:cubicBezTo>
                    <a:cubicBezTo>
                      <a:pt x="890" y="31"/>
                      <a:pt x="888" y="40"/>
                      <a:pt x="886" y="47"/>
                    </a:cubicBezTo>
                    <a:cubicBezTo>
                      <a:pt x="888" y="49"/>
                      <a:pt x="890" y="52"/>
                      <a:pt x="891" y="57"/>
                    </a:cubicBezTo>
                    <a:cubicBezTo>
                      <a:pt x="895" y="81"/>
                      <a:pt x="908" y="105"/>
                      <a:pt x="873" y="127"/>
                    </a:cubicBezTo>
                    <a:cubicBezTo>
                      <a:pt x="838" y="149"/>
                      <a:pt x="817" y="140"/>
                      <a:pt x="817" y="172"/>
                    </a:cubicBezTo>
                    <a:cubicBezTo>
                      <a:pt x="817" y="203"/>
                      <a:pt x="797" y="222"/>
                      <a:pt x="775" y="227"/>
                    </a:cubicBezTo>
                    <a:cubicBezTo>
                      <a:pt x="753" y="233"/>
                      <a:pt x="734" y="246"/>
                      <a:pt x="718" y="236"/>
                    </a:cubicBezTo>
                    <a:cubicBezTo>
                      <a:pt x="703" y="227"/>
                      <a:pt x="675" y="211"/>
                      <a:pt x="668" y="227"/>
                    </a:cubicBezTo>
                    <a:cubicBezTo>
                      <a:pt x="662" y="244"/>
                      <a:pt x="681" y="331"/>
                      <a:pt x="640" y="327"/>
                    </a:cubicBezTo>
                    <a:cubicBezTo>
                      <a:pt x="598" y="324"/>
                      <a:pt x="576" y="285"/>
                      <a:pt x="557" y="316"/>
                    </a:cubicBezTo>
                    <a:cubicBezTo>
                      <a:pt x="537" y="348"/>
                      <a:pt x="513" y="338"/>
                      <a:pt x="493" y="338"/>
                    </a:cubicBezTo>
                    <a:cubicBezTo>
                      <a:pt x="474" y="338"/>
                      <a:pt x="458" y="331"/>
                      <a:pt x="454" y="355"/>
                    </a:cubicBezTo>
                    <a:cubicBezTo>
                      <a:pt x="450" y="379"/>
                      <a:pt x="441" y="401"/>
                      <a:pt x="413" y="414"/>
                    </a:cubicBezTo>
                    <a:cubicBezTo>
                      <a:pt x="384" y="427"/>
                      <a:pt x="373" y="424"/>
                      <a:pt x="356" y="444"/>
                    </a:cubicBezTo>
                    <a:cubicBezTo>
                      <a:pt x="338" y="464"/>
                      <a:pt x="297" y="494"/>
                      <a:pt x="290" y="520"/>
                    </a:cubicBezTo>
                    <a:cubicBezTo>
                      <a:pt x="284" y="546"/>
                      <a:pt x="260" y="620"/>
                      <a:pt x="233" y="583"/>
                    </a:cubicBezTo>
                    <a:cubicBezTo>
                      <a:pt x="207" y="546"/>
                      <a:pt x="209" y="535"/>
                      <a:pt x="179" y="505"/>
                    </a:cubicBezTo>
                    <a:cubicBezTo>
                      <a:pt x="148" y="476"/>
                      <a:pt x="124" y="487"/>
                      <a:pt x="107" y="461"/>
                    </a:cubicBezTo>
                    <a:cubicBezTo>
                      <a:pt x="89" y="435"/>
                      <a:pt x="72" y="453"/>
                      <a:pt x="65" y="468"/>
                    </a:cubicBezTo>
                    <a:cubicBezTo>
                      <a:pt x="59" y="483"/>
                      <a:pt x="35" y="503"/>
                      <a:pt x="61" y="516"/>
                    </a:cubicBezTo>
                    <a:cubicBezTo>
                      <a:pt x="87" y="529"/>
                      <a:pt x="78" y="539"/>
                      <a:pt x="78" y="555"/>
                    </a:cubicBezTo>
                    <a:cubicBezTo>
                      <a:pt x="78" y="572"/>
                      <a:pt x="70" y="600"/>
                      <a:pt x="94" y="633"/>
                    </a:cubicBezTo>
                    <a:cubicBezTo>
                      <a:pt x="118" y="666"/>
                      <a:pt x="129" y="681"/>
                      <a:pt x="107" y="705"/>
                    </a:cubicBezTo>
                    <a:cubicBezTo>
                      <a:pt x="85" y="729"/>
                      <a:pt x="59" y="763"/>
                      <a:pt x="54" y="791"/>
                    </a:cubicBezTo>
                    <a:cubicBezTo>
                      <a:pt x="50" y="818"/>
                      <a:pt x="0" y="818"/>
                      <a:pt x="24" y="854"/>
                    </a:cubicBezTo>
                    <a:cubicBezTo>
                      <a:pt x="48" y="889"/>
                      <a:pt x="63" y="891"/>
                      <a:pt x="94" y="894"/>
                    </a:cubicBezTo>
                    <a:cubicBezTo>
                      <a:pt x="124" y="898"/>
                      <a:pt x="190" y="907"/>
                      <a:pt x="198" y="930"/>
                    </a:cubicBezTo>
                    <a:cubicBezTo>
                      <a:pt x="206" y="949"/>
                      <a:pt x="264" y="1009"/>
                      <a:pt x="295" y="1052"/>
                    </a:cubicBezTo>
                    <a:cubicBezTo>
                      <a:pt x="330" y="1027"/>
                      <a:pt x="369" y="991"/>
                      <a:pt x="415" y="928"/>
                    </a:cubicBezTo>
                    <a:cubicBezTo>
                      <a:pt x="485" y="831"/>
                      <a:pt x="445" y="754"/>
                      <a:pt x="550" y="757"/>
                    </a:cubicBezTo>
                    <a:cubicBezTo>
                      <a:pt x="655" y="761"/>
                      <a:pt x="694" y="761"/>
                      <a:pt x="716" y="791"/>
                    </a:cubicBezTo>
                    <a:cubicBezTo>
                      <a:pt x="738" y="820"/>
                      <a:pt x="808" y="817"/>
                      <a:pt x="764" y="872"/>
                    </a:cubicBezTo>
                    <a:cubicBezTo>
                      <a:pt x="720" y="928"/>
                      <a:pt x="694" y="972"/>
                      <a:pt x="672" y="991"/>
                    </a:cubicBezTo>
                    <a:cubicBezTo>
                      <a:pt x="651" y="1009"/>
                      <a:pt x="594" y="1065"/>
                      <a:pt x="633" y="1091"/>
                    </a:cubicBezTo>
                    <a:cubicBezTo>
                      <a:pt x="672" y="1117"/>
                      <a:pt x="655" y="1135"/>
                      <a:pt x="699" y="1139"/>
                    </a:cubicBezTo>
                    <a:cubicBezTo>
                      <a:pt x="742" y="1143"/>
                      <a:pt x="738" y="1117"/>
                      <a:pt x="725" y="1161"/>
                    </a:cubicBezTo>
                    <a:cubicBezTo>
                      <a:pt x="712" y="1206"/>
                      <a:pt x="720" y="1213"/>
                      <a:pt x="664" y="1228"/>
                    </a:cubicBezTo>
                    <a:cubicBezTo>
                      <a:pt x="607" y="1243"/>
                      <a:pt x="616" y="1258"/>
                      <a:pt x="620" y="1284"/>
                    </a:cubicBezTo>
                    <a:cubicBezTo>
                      <a:pt x="624" y="1310"/>
                      <a:pt x="668" y="1295"/>
                      <a:pt x="712" y="1269"/>
                    </a:cubicBezTo>
                    <a:cubicBezTo>
                      <a:pt x="755" y="1243"/>
                      <a:pt x="803" y="1206"/>
                      <a:pt x="830" y="1161"/>
                    </a:cubicBezTo>
                    <a:cubicBezTo>
                      <a:pt x="856" y="1117"/>
                      <a:pt x="895" y="1057"/>
                      <a:pt x="956" y="1028"/>
                    </a:cubicBezTo>
                    <a:cubicBezTo>
                      <a:pt x="1018" y="998"/>
                      <a:pt x="1009" y="987"/>
                      <a:pt x="1061" y="965"/>
                    </a:cubicBezTo>
                    <a:cubicBezTo>
                      <a:pt x="1114" y="943"/>
                      <a:pt x="1127" y="935"/>
                      <a:pt x="1170" y="920"/>
                    </a:cubicBezTo>
                    <a:cubicBezTo>
                      <a:pt x="1202" y="909"/>
                      <a:pt x="1216" y="885"/>
                      <a:pt x="1239" y="884"/>
                    </a:cubicBezTo>
                    <a:cubicBezTo>
                      <a:pt x="1240" y="852"/>
                      <a:pt x="1245" y="812"/>
                      <a:pt x="1262" y="802"/>
                    </a:cubicBezTo>
                    <a:cubicBezTo>
                      <a:pt x="1293" y="783"/>
                      <a:pt x="1358" y="683"/>
                      <a:pt x="1411" y="657"/>
                    </a:cubicBezTo>
                    <a:cubicBezTo>
                      <a:pt x="1425" y="650"/>
                      <a:pt x="1443" y="640"/>
                      <a:pt x="1460" y="630"/>
                    </a:cubicBezTo>
                    <a:cubicBezTo>
                      <a:pt x="1461" y="592"/>
                      <a:pt x="1462" y="543"/>
                      <a:pt x="1462" y="528"/>
                    </a:cubicBezTo>
                    <a:cubicBezTo>
                      <a:pt x="1462" y="503"/>
                      <a:pt x="1446" y="484"/>
                      <a:pt x="1410" y="456"/>
                    </a:cubicBezTo>
                    <a:close/>
                  </a:path>
                </a:pathLst>
              </a:custGeom>
              <a:solidFill>
                <a:schemeClr val="bg1">
                  <a:lumMod val="85000"/>
                </a:schemeClr>
              </a:solidFill>
              <a:ln w="9525" cap="rnd" cmpd="sng">
                <a:solidFill>
                  <a:srgbClr val="6FB5BC"/>
                </a:solidFill>
                <a:prstDash val="solid"/>
                <a:round/>
              </a:ln>
            </p:spPr>
            <p:txBody>
              <a:bodyPr vert="horz" wrap="square" lIns="91440" tIns="45720" rIns="91440" bIns="45720" numCol="1" anchor="t" anchorCtr="0" compatLnSpc="1"/>
              <a:lstStyle/>
              <a:p>
                <a:endParaRPr lang="en-US" dirty="0">
                  <a:latin typeface="Lato Light"/>
                </a:endParaRPr>
              </a:p>
            </p:txBody>
          </p:sp>
          <p:sp>
            <p:nvSpPr>
              <p:cNvPr id="9" name="Freeform 11"/>
              <p:cNvSpPr/>
              <p:nvPr/>
            </p:nvSpPr>
            <p:spPr bwMode="auto">
              <a:xfrm>
                <a:off x="5850085" y="1681178"/>
                <a:ext cx="881599" cy="524221"/>
              </a:xfrm>
              <a:custGeom>
                <a:avLst/>
                <a:gdLst>
                  <a:gd name="T0" fmla="*/ 2111 w 2127"/>
                  <a:gd name="T1" fmla="*/ 367 h 1316"/>
                  <a:gd name="T2" fmla="*/ 1900 w 2127"/>
                  <a:gd name="T3" fmla="*/ 314 h 1316"/>
                  <a:gd name="T4" fmla="*/ 1808 w 2127"/>
                  <a:gd name="T5" fmla="*/ 300 h 1316"/>
                  <a:gd name="T6" fmla="*/ 1693 w 2127"/>
                  <a:gd name="T7" fmla="*/ 361 h 1316"/>
                  <a:gd name="T8" fmla="*/ 1634 w 2127"/>
                  <a:gd name="T9" fmla="*/ 458 h 1316"/>
                  <a:gd name="T10" fmla="*/ 1500 w 2127"/>
                  <a:gd name="T11" fmla="*/ 367 h 1316"/>
                  <a:gd name="T12" fmla="*/ 1467 w 2127"/>
                  <a:gd name="T13" fmla="*/ 269 h 1316"/>
                  <a:gd name="T14" fmla="*/ 1379 w 2127"/>
                  <a:gd name="T15" fmla="*/ 280 h 1316"/>
                  <a:gd name="T16" fmla="*/ 1392 w 2127"/>
                  <a:gd name="T17" fmla="*/ 372 h 1316"/>
                  <a:gd name="T18" fmla="*/ 1270 w 2127"/>
                  <a:gd name="T19" fmla="*/ 269 h 1316"/>
                  <a:gd name="T20" fmla="*/ 1143 w 2127"/>
                  <a:gd name="T21" fmla="*/ 239 h 1316"/>
                  <a:gd name="T22" fmla="*/ 1044 w 2127"/>
                  <a:gd name="T23" fmla="*/ 152 h 1316"/>
                  <a:gd name="T24" fmla="*/ 907 w 2127"/>
                  <a:gd name="T25" fmla="*/ 186 h 1316"/>
                  <a:gd name="T26" fmla="*/ 766 w 2127"/>
                  <a:gd name="T27" fmla="*/ 166 h 1316"/>
                  <a:gd name="T28" fmla="*/ 638 w 2127"/>
                  <a:gd name="T29" fmla="*/ 189 h 1316"/>
                  <a:gd name="T30" fmla="*/ 494 w 2127"/>
                  <a:gd name="T31" fmla="*/ 111 h 1316"/>
                  <a:gd name="T32" fmla="*/ 402 w 2127"/>
                  <a:gd name="T33" fmla="*/ 16 h 1316"/>
                  <a:gd name="T34" fmla="*/ 290 w 2127"/>
                  <a:gd name="T35" fmla="*/ 51 h 1316"/>
                  <a:gd name="T36" fmla="*/ 245 w 2127"/>
                  <a:gd name="T37" fmla="*/ 114 h 1316"/>
                  <a:gd name="T38" fmla="*/ 160 w 2127"/>
                  <a:gd name="T39" fmla="*/ 157 h 1316"/>
                  <a:gd name="T40" fmla="*/ 64 w 2127"/>
                  <a:gd name="T41" fmla="*/ 146 h 1316"/>
                  <a:gd name="T42" fmla="*/ 103 w 2127"/>
                  <a:gd name="T43" fmla="*/ 239 h 1316"/>
                  <a:gd name="T44" fmla="*/ 177 w 2127"/>
                  <a:gd name="T45" fmla="*/ 316 h 1316"/>
                  <a:gd name="T46" fmla="*/ 180 w 2127"/>
                  <a:gd name="T47" fmla="*/ 478 h 1316"/>
                  <a:gd name="T48" fmla="*/ 271 w 2127"/>
                  <a:gd name="T49" fmla="*/ 569 h 1316"/>
                  <a:gd name="T50" fmla="*/ 404 w 2127"/>
                  <a:gd name="T51" fmla="*/ 493 h 1316"/>
                  <a:gd name="T52" fmla="*/ 512 w 2127"/>
                  <a:gd name="T53" fmla="*/ 637 h 1316"/>
                  <a:gd name="T54" fmla="*/ 570 w 2127"/>
                  <a:gd name="T55" fmla="*/ 733 h 1316"/>
                  <a:gd name="T56" fmla="*/ 619 w 2127"/>
                  <a:gd name="T57" fmla="*/ 717 h 1316"/>
                  <a:gd name="T58" fmla="*/ 740 w 2127"/>
                  <a:gd name="T59" fmla="*/ 803 h 1316"/>
                  <a:gd name="T60" fmla="*/ 871 w 2127"/>
                  <a:gd name="T61" fmla="*/ 834 h 1316"/>
                  <a:gd name="T62" fmla="*/ 1005 w 2127"/>
                  <a:gd name="T63" fmla="*/ 1014 h 1316"/>
                  <a:gd name="T64" fmla="*/ 1146 w 2127"/>
                  <a:gd name="T65" fmla="*/ 1214 h 1316"/>
                  <a:gd name="T66" fmla="*/ 1243 w 2127"/>
                  <a:gd name="T67" fmla="*/ 1228 h 1316"/>
                  <a:gd name="T68" fmla="*/ 1339 w 2127"/>
                  <a:gd name="T69" fmla="*/ 995 h 1316"/>
                  <a:gd name="T70" fmla="*/ 1470 w 2127"/>
                  <a:gd name="T71" fmla="*/ 1039 h 1316"/>
                  <a:gd name="T72" fmla="*/ 1552 w 2127"/>
                  <a:gd name="T73" fmla="*/ 1039 h 1316"/>
                  <a:gd name="T74" fmla="*/ 1647 w 2127"/>
                  <a:gd name="T75" fmla="*/ 1017 h 1316"/>
                  <a:gd name="T76" fmla="*/ 1587 w 2127"/>
                  <a:gd name="T77" fmla="*/ 911 h 1316"/>
                  <a:gd name="T78" fmla="*/ 1693 w 2127"/>
                  <a:gd name="T79" fmla="*/ 846 h 1316"/>
                  <a:gd name="T80" fmla="*/ 1811 w 2127"/>
                  <a:gd name="T81" fmla="*/ 714 h 1316"/>
                  <a:gd name="T82" fmla="*/ 1862 w 2127"/>
                  <a:gd name="T83" fmla="*/ 588 h 1316"/>
                  <a:gd name="T84" fmla="*/ 1978 w 2127"/>
                  <a:gd name="T85" fmla="*/ 596 h 1316"/>
                  <a:gd name="T86" fmla="*/ 2127 w 2127"/>
                  <a:gd name="T87" fmla="*/ 489 h 1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127" h="1316">
                    <a:moveTo>
                      <a:pt x="2114" y="376"/>
                    </a:moveTo>
                    <a:cubicBezTo>
                      <a:pt x="2113" y="373"/>
                      <a:pt x="2112" y="370"/>
                      <a:pt x="2111" y="367"/>
                    </a:cubicBezTo>
                    <a:cubicBezTo>
                      <a:pt x="2041" y="376"/>
                      <a:pt x="1984" y="369"/>
                      <a:pt x="1955" y="367"/>
                    </a:cubicBezTo>
                    <a:cubicBezTo>
                      <a:pt x="1919" y="364"/>
                      <a:pt x="1939" y="369"/>
                      <a:pt x="1900" y="314"/>
                    </a:cubicBezTo>
                    <a:cubicBezTo>
                      <a:pt x="1860" y="258"/>
                      <a:pt x="1886" y="289"/>
                      <a:pt x="1854" y="314"/>
                    </a:cubicBezTo>
                    <a:cubicBezTo>
                      <a:pt x="1821" y="339"/>
                      <a:pt x="1818" y="328"/>
                      <a:pt x="1808" y="300"/>
                    </a:cubicBezTo>
                    <a:cubicBezTo>
                      <a:pt x="1798" y="272"/>
                      <a:pt x="1778" y="303"/>
                      <a:pt x="1765" y="330"/>
                    </a:cubicBezTo>
                    <a:cubicBezTo>
                      <a:pt x="1752" y="358"/>
                      <a:pt x="1726" y="353"/>
                      <a:pt x="1693" y="361"/>
                    </a:cubicBezTo>
                    <a:cubicBezTo>
                      <a:pt x="1660" y="369"/>
                      <a:pt x="1677" y="383"/>
                      <a:pt x="1680" y="417"/>
                    </a:cubicBezTo>
                    <a:cubicBezTo>
                      <a:pt x="1683" y="450"/>
                      <a:pt x="1664" y="455"/>
                      <a:pt x="1634" y="458"/>
                    </a:cubicBezTo>
                    <a:cubicBezTo>
                      <a:pt x="1605" y="461"/>
                      <a:pt x="1592" y="444"/>
                      <a:pt x="1578" y="414"/>
                    </a:cubicBezTo>
                    <a:cubicBezTo>
                      <a:pt x="1565" y="383"/>
                      <a:pt x="1500" y="386"/>
                      <a:pt x="1500" y="367"/>
                    </a:cubicBezTo>
                    <a:cubicBezTo>
                      <a:pt x="1500" y="347"/>
                      <a:pt x="1493" y="344"/>
                      <a:pt x="1470" y="328"/>
                    </a:cubicBezTo>
                    <a:cubicBezTo>
                      <a:pt x="1447" y="311"/>
                      <a:pt x="1467" y="294"/>
                      <a:pt x="1467" y="269"/>
                    </a:cubicBezTo>
                    <a:cubicBezTo>
                      <a:pt x="1467" y="244"/>
                      <a:pt x="1477" y="236"/>
                      <a:pt x="1438" y="233"/>
                    </a:cubicBezTo>
                    <a:cubicBezTo>
                      <a:pt x="1398" y="230"/>
                      <a:pt x="1382" y="250"/>
                      <a:pt x="1379" y="280"/>
                    </a:cubicBezTo>
                    <a:cubicBezTo>
                      <a:pt x="1375" y="311"/>
                      <a:pt x="1398" y="322"/>
                      <a:pt x="1415" y="342"/>
                    </a:cubicBezTo>
                    <a:cubicBezTo>
                      <a:pt x="1431" y="361"/>
                      <a:pt x="1408" y="372"/>
                      <a:pt x="1392" y="372"/>
                    </a:cubicBezTo>
                    <a:cubicBezTo>
                      <a:pt x="1375" y="372"/>
                      <a:pt x="1349" y="372"/>
                      <a:pt x="1320" y="350"/>
                    </a:cubicBezTo>
                    <a:cubicBezTo>
                      <a:pt x="1290" y="328"/>
                      <a:pt x="1280" y="300"/>
                      <a:pt x="1270" y="269"/>
                    </a:cubicBezTo>
                    <a:cubicBezTo>
                      <a:pt x="1261" y="239"/>
                      <a:pt x="1208" y="283"/>
                      <a:pt x="1175" y="280"/>
                    </a:cubicBezTo>
                    <a:cubicBezTo>
                      <a:pt x="1143" y="278"/>
                      <a:pt x="1130" y="261"/>
                      <a:pt x="1143" y="239"/>
                    </a:cubicBezTo>
                    <a:cubicBezTo>
                      <a:pt x="1156" y="216"/>
                      <a:pt x="1166" y="203"/>
                      <a:pt x="1149" y="189"/>
                    </a:cubicBezTo>
                    <a:cubicBezTo>
                      <a:pt x="1133" y="175"/>
                      <a:pt x="1090" y="158"/>
                      <a:pt x="1044" y="152"/>
                    </a:cubicBezTo>
                    <a:cubicBezTo>
                      <a:pt x="999" y="147"/>
                      <a:pt x="999" y="161"/>
                      <a:pt x="979" y="180"/>
                    </a:cubicBezTo>
                    <a:cubicBezTo>
                      <a:pt x="959" y="200"/>
                      <a:pt x="956" y="189"/>
                      <a:pt x="907" y="186"/>
                    </a:cubicBezTo>
                    <a:cubicBezTo>
                      <a:pt x="858" y="183"/>
                      <a:pt x="881" y="175"/>
                      <a:pt x="854" y="144"/>
                    </a:cubicBezTo>
                    <a:cubicBezTo>
                      <a:pt x="828" y="114"/>
                      <a:pt x="795" y="150"/>
                      <a:pt x="766" y="166"/>
                    </a:cubicBezTo>
                    <a:cubicBezTo>
                      <a:pt x="736" y="183"/>
                      <a:pt x="733" y="172"/>
                      <a:pt x="700" y="161"/>
                    </a:cubicBezTo>
                    <a:cubicBezTo>
                      <a:pt x="668" y="150"/>
                      <a:pt x="668" y="175"/>
                      <a:pt x="638" y="189"/>
                    </a:cubicBezTo>
                    <a:cubicBezTo>
                      <a:pt x="609" y="203"/>
                      <a:pt x="602" y="197"/>
                      <a:pt x="563" y="169"/>
                    </a:cubicBezTo>
                    <a:cubicBezTo>
                      <a:pt x="524" y="141"/>
                      <a:pt x="527" y="127"/>
                      <a:pt x="494" y="111"/>
                    </a:cubicBezTo>
                    <a:cubicBezTo>
                      <a:pt x="461" y="94"/>
                      <a:pt x="474" y="55"/>
                      <a:pt x="458" y="27"/>
                    </a:cubicBezTo>
                    <a:cubicBezTo>
                      <a:pt x="442" y="0"/>
                      <a:pt x="432" y="16"/>
                      <a:pt x="402" y="16"/>
                    </a:cubicBezTo>
                    <a:cubicBezTo>
                      <a:pt x="373" y="16"/>
                      <a:pt x="376" y="30"/>
                      <a:pt x="330" y="41"/>
                    </a:cubicBezTo>
                    <a:cubicBezTo>
                      <a:pt x="313" y="45"/>
                      <a:pt x="300" y="49"/>
                      <a:pt x="290" y="51"/>
                    </a:cubicBezTo>
                    <a:cubicBezTo>
                      <a:pt x="291" y="55"/>
                      <a:pt x="290" y="59"/>
                      <a:pt x="287" y="64"/>
                    </a:cubicBezTo>
                    <a:cubicBezTo>
                      <a:pt x="271" y="89"/>
                      <a:pt x="243" y="81"/>
                      <a:pt x="245" y="114"/>
                    </a:cubicBezTo>
                    <a:cubicBezTo>
                      <a:pt x="247" y="148"/>
                      <a:pt x="265" y="213"/>
                      <a:pt x="221" y="189"/>
                    </a:cubicBezTo>
                    <a:cubicBezTo>
                      <a:pt x="177" y="165"/>
                      <a:pt x="180" y="139"/>
                      <a:pt x="160" y="157"/>
                    </a:cubicBezTo>
                    <a:cubicBezTo>
                      <a:pt x="140" y="176"/>
                      <a:pt x="142" y="183"/>
                      <a:pt x="116" y="170"/>
                    </a:cubicBezTo>
                    <a:cubicBezTo>
                      <a:pt x="90" y="157"/>
                      <a:pt x="73" y="131"/>
                      <a:pt x="64" y="146"/>
                    </a:cubicBezTo>
                    <a:cubicBezTo>
                      <a:pt x="55" y="161"/>
                      <a:pt x="0" y="215"/>
                      <a:pt x="35" y="226"/>
                    </a:cubicBezTo>
                    <a:cubicBezTo>
                      <a:pt x="70" y="237"/>
                      <a:pt x="99" y="211"/>
                      <a:pt x="103" y="239"/>
                    </a:cubicBezTo>
                    <a:cubicBezTo>
                      <a:pt x="107" y="266"/>
                      <a:pt x="110" y="266"/>
                      <a:pt x="134" y="278"/>
                    </a:cubicBezTo>
                    <a:cubicBezTo>
                      <a:pt x="158" y="289"/>
                      <a:pt x="180" y="292"/>
                      <a:pt x="177" y="316"/>
                    </a:cubicBezTo>
                    <a:cubicBezTo>
                      <a:pt x="175" y="341"/>
                      <a:pt x="136" y="392"/>
                      <a:pt x="147" y="420"/>
                    </a:cubicBezTo>
                    <a:cubicBezTo>
                      <a:pt x="158" y="448"/>
                      <a:pt x="169" y="457"/>
                      <a:pt x="180" y="478"/>
                    </a:cubicBezTo>
                    <a:cubicBezTo>
                      <a:pt x="190" y="498"/>
                      <a:pt x="219" y="502"/>
                      <a:pt x="225" y="535"/>
                    </a:cubicBezTo>
                    <a:cubicBezTo>
                      <a:pt x="232" y="569"/>
                      <a:pt x="236" y="593"/>
                      <a:pt x="271" y="569"/>
                    </a:cubicBezTo>
                    <a:cubicBezTo>
                      <a:pt x="306" y="544"/>
                      <a:pt x="341" y="537"/>
                      <a:pt x="352" y="515"/>
                    </a:cubicBezTo>
                    <a:cubicBezTo>
                      <a:pt x="363" y="493"/>
                      <a:pt x="398" y="463"/>
                      <a:pt x="404" y="493"/>
                    </a:cubicBezTo>
                    <a:cubicBezTo>
                      <a:pt x="411" y="522"/>
                      <a:pt x="463" y="531"/>
                      <a:pt x="468" y="567"/>
                    </a:cubicBezTo>
                    <a:cubicBezTo>
                      <a:pt x="472" y="602"/>
                      <a:pt x="498" y="607"/>
                      <a:pt x="512" y="637"/>
                    </a:cubicBezTo>
                    <a:cubicBezTo>
                      <a:pt x="525" y="667"/>
                      <a:pt x="503" y="721"/>
                      <a:pt x="522" y="730"/>
                    </a:cubicBezTo>
                    <a:cubicBezTo>
                      <a:pt x="538" y="737"/>
                      <a:pt x="560" y="726"/>
                      <a:pt x="570" y="733"/>
                    </a:cubicBezTo>
                    <a:cubicBezTo>
                      <a:pt x="572" y="726"/>
                      <a:pt x="574" y="717"/>
                      <a:pt x="579" y="708"/>
                    </a:cubicBezTo>
                    <a:cubicBezTo>
                      <a:pt x="592" y="686"/>
                      <a:pt x="596" y="700"/>
                      <a:pt x="619" y="717"/>
                    </a:cubicBezTo>
                    <a:cubicBezTo>
                      <a:pt x="641" y="733"/>
                      <a:pt x="655" y="742"/>
                      <a:pt x="697" y="747"/>
                    </a:cubicBezTo>
                    <a:cubicBezTo>
                      <a:pt x="740" y="753"/>
                      <a:pt x="697" y="747"/>
                      <a:pt x="740" y="803"/>
                    </a:cubicBezTo>
                    <a:cubicBezTo>
                      <a:pt x="782" y="859"/>
                      <a:pt x="789" y="764"/>
                      <a:pt x="809" y="764"/>
                    </a:cubicBezTo>
                    <a:cubicBezTo>
                      <a:pt x="828" y="764"/>
                      <a:pt x="845" y="786"/>
                      <a:pt x="871" y="834"/>
                    </a:cubicBezTo>
                    <a:cubicBezTo>
                      <a:pt x="897" y="881"/>
                      <a:pt x="936" y="895"/>
                      <a:pt x="972" y="928"/>
                    </a:cubicBezTo>
                    <a:cubicBezTo>
                      <a:pt x="1008" y="961"/>
                      <a:pt x="1005" y="959"/>
                      <a:pt x="1005" y="1014"/>
                    </a:cubicBezTo>
                    <a:cubicBezTo>
                      <a:pt x="1005" y="1070"/>
                      <a:pt x="1058" y="1114"/>
                      <a:pt x="1094" y="1142"/>
                    </a:cubicBezTo>
                    <a:cubicBezTo>
                      <a:pt x="1130" y="1170"/>
                      <a:pt x="1146" y="1189"/>
                      <a:pt x="1146" y="1214"/>
                    </a:cubicBezTo>
                    <a:cubicBezTo>
                      <a:pt x="1146" y="1229"/>
                      <a:pt x="1145" y="1278"/>
                      <a:pt x="1144" y="1316"/>
                    </a:cubicBezTo>
                    <a:cubicBezTo>
                      <a:pt x="1188" y="1289"/>
                      <a:pt x="1234" y="1255"/>
                      <a:pt x="1243" y="1228"/>
                    </a:cubicBezTo>
                    <a:cubicBezTo>
                      <a:pt x="1256" y="1191"/>
                      <a:pt x="1296" y="1139"/>
                      <a:pt x="1300" y="1106"/>
                    </a:cubicBezTo>
                    <a:cubicBezTo>
                      <a:pt x="1304" y="1073"/>
                      <a:pt x="1313" y="995"/>
                      <a:pt x="1339" y="995"/>
                    </a:cubicBezTo>
                    <a:cubicBezTo>
                      <a:pt x="1365" y="995"/>
                      <a:pt x="1392" y="1002"/>
                      <a:pt x="1409" y="1021"/>
                    </a:cubicBezTo>
                    <a:cubicBezTo>
                      <a:pt x="1427" y="1039"/>
                      <a:pt x="1440" y="1043"/>
                      <a:pt x="1470" y="1039"/>
                    </a:cubicBezTo>
                    <a:cubicBezTo>
                      <a:pt x="1501" y="1036"/>
                      <a:pt x="1492" y="1024"/>
                      <a:pt x="1515" y="1039"/>
                    </a:cubicBezTo>
                    <a:cubicBezTo>
                      <a:pt x="1537" y="1055"/>
                      <a:pt x="1544" y="1048"/>
                      <a:pt x="1552" y="1039"/>
                    </a:cubicBezTo>
                    <a:cubicBezTo>
                      <a:pt x="1560" y="1031"/>
                      <a:pt x="1580" y="1010"/>
                      <a:pt x="1595" y="1021"/>
                    </a:cubicBezTo>
                    <a:cubicBezTo>
                      <a:pt x="1610" y="1032"/>
                      <a:pt x="1639" y="1043"/>
                      <a:pt x="1647" y="1017"/>
                    </a:cubicBezTo>
                    <a:cubicBezTo>
                      <a:pt x="1655" y="991"/>
                      <a:pt x="1672" y="975"/>
                      <a:pt x="1649" y="960"/>
                    </a:cubicBezTo>
                    <a:cubicBezTo>
                      <a:pt x="1626" y="945"/>
                      <a:pt x="1587" y="936"/>
                      <a:pt x="1587" y="911"/>
                    </a:cubicBezTo>
                    <a:cubicBezTo>
                      <a:pt x="1587" y="886"/>
                      <a:pt x="1585" y="853"/>
                      <a:pt x="1613" y="854"/>
                    </a:cubicBezTo>
                    <a:cubicBezTo>
                      <a:pt x="1641" y="856"/>
                      <a:pt x="1657" y="863"/>
                      <a:pt x="1693" y="846"/>
                    </a:cubicBezTo>
                    <a:cubicBezTo>
                      <a:pt x="1729" y="829"/>
                      <a:pt x="1752" y="842"/>
                      <a:pt x="1773" y="802"/>
                    </a:cubicBezTo>
                    <a:cubicBezTo>
                      <a:pt x="1795" y="761"/>
                      <a:pt x="1777" y="722"/>
                      <a:pt x="1811" y="714"/>
                    </a:cubicBezTo>
                    <a:cubicBezTo>
                      <a:pt x="1845" y="706"/>
                      <a:pt x="1890" y="693"/>
                      <a:pt x="1881" y="667"/>
                    </a:cubicBezTo>
                    <a:cubicBezTo>
                      <a:pt x="1873" y="640"/>
                      <a:pt x="1859" y="604"/>
                      <a:pt x="1862" y="588"/>
                    </a:cubicBezTo>
                    <a:cubicBezTo>
                      <a:pt x="1865" y="571"/>
                      <a:pt x="1883" y="522"/>
                      <a:pt x="1922" y="546"/>
                    </a:cubicBezTo>
                    <a:cubicBezTo>
                      <a:pt x="1962" y="569"/>
                      <a:pt x="1937" y="586"/>
                      <a:pt x="1978" y="596"/>
                    </a:cubicBezTo>
                    <a:cubicBezTo>
                      <a:pt x="2019" y="606"/>
                      <a:pt x="1998" y="572"/>
                      <a:pt x="2034" y="553"/>
                    </a:cubicBezTo>
                    <a:cubicBezTo>
                      <a:pt x="2070" y="533"/>
                      <a:pt x="2127" y="526"/>
                      <a:pt x="2127" y="489"/>
                    </a:cubicBezTo>
                    <a:cubicBezTo>
                      <a:pt x="2127" y="451"/>
                      <a:pt x="2122" y="414"/>
                      <a:pt x="2114" y="376"/>
                    </a:cubicBezTo>
                    <a:close/>
                  </a:path>
                </a:pathLst>
              </a:custGeom>
              <a:solidFill>
                <a:schemeClr val="bg1">
                  <a:lumMod val="85000"/>
                </a:schemeClr>
              </a:solidFill>
              <a:ln w="9525" cap="rnd" cmpd="sng">
                <a:solidFill>
                  <a:srgbClr val="6FB5BC"/>
                </a:solidFill>
                <a:prstDash val="solid"/>
                <a:round/>
              </a:ln>
            </p:spPr>
            <p:txBody>
              <a:bodyPr vert="horz" wrap="square" lIns="91440" tIns="45720" rIns="91440" bIns="45720" numCol="1" anchor="t" anchorCtr="0" compatLnSpc="1"/>
              <a:lstStyle/>
              <a:p>
                <a:endParaRPr lang="en-US" dirty="0">
                  <a:latin typeface="Lato Light"/>
                </a:endParaRPr>
              </a:p>
            </p:txBody>
          </p:sp>
          <p:sp>
            <p:nvSpPr>
              <p:cNvPr id="11" name="Freeform 13"/>
              <p:cNvSpPr/>
              <p:nvPr/>
            </p:nvSpPr>
            <p:spPr bwMode="auto">
              <a:xfrm>
                <a:off x="5097369" y="3877055"/>
                <a:ext cx="783147" cy="567261"/>
              </a:xfrm>
              <a:custGeom>
                <a:avLst/>
                <a:gdLst>
                  <a:gd name="T0" fmla="*/ 1778 w 1889"/>
                  <a:gd name="T1" fmla="*/ 152 h 1423"/>
                  <a:gd name="T2" fmla="*/ 1673 w 1889"/>
                  <a:gd name="T3" fmla="*/ 115 h 1423"/>
                  <a:gd name="T4" fmla="*/ 1507 w 1889"/>
                  <a:gd name="T5" fmla="*/ 82 h 1423"/>
                  <a:gd name="T6" fmla="*/ 1385 w 1889"/>
                  <a:gd name="T7" fmla="*/ 134 h 1423"/>
                  <a:gd name="T8" fmla="*/ 1127 w 1889"/>
                  <a:gd name="T9" fmla="*/ 215 h 1423"/>
                  <a:gd name="T10" fmla="*/ 1210 w 1889"/>
                  <a:gd name="T11" fmla="*/ 59 h 1423"/>
                  <a:gd name="T12" fmla="*/ 1127 w 1889"/>
                  <a:gd name="T13" fmla="*/ 22 h 1423"/>
                  <a:gd name="T14" fmla="*/ 1012 w 1889"/>
                  <a:gd name="T15" fmla="*/ 3 h 1423"/>
                  <a:gd name="T16" fmla="*/ 861 w 1889"/>
                  <a:gd name="T17" fmla="*/ 28 h 1423"/>
                  <a:gd name="T18" fmla="*/ 758 w 1889"/>
                  <a:gd name="T19" fmla="*/ 56 h 1423"/>
                  <a:gd name="T20" fmla="*/ 686 w 1889"/>
                  <a:gd name="T21" fmla="*/ 126 h 1423"/>
                  <a:gd name="T22" fmla="*/ 570 w 1889"/>
                  <a:gd name="T23" fmla="*/ 193 h 1423"/>
                  <a:gd name="T24" fmla="*/ 520 w 1889"/>
                  <a:gd name="T25" fmla="*/ 263 h 1423"/>
                  <a:gd name="T26" fmla="*/ 536 w 1889"/>
                  <a:gd name="T27" fmla="*/ 356 h 1423"/>
                  <a:gd name="T28" fmla="*/ 444 w 1889"/>
                  <a:gd name="T29" fmla="*/ 514 h 1423"/>
                  <a:gd name="T30" fmla="*/ 383 w 1889"/>
                  <a:gd name="T31" fmla="*/ 743 h 1423"/>
                  <a:gd name="T32" fmla="*/ 267 w 1889"/>
                  <a:gd name="T33" fmla="*/ 853 h 1423"/>
                  <a:gd name="T34" fmla="*/ 190 w 1889"/>
                  <a:gd name="T35" fmla="*/ 912 h 1423"/>
                  <a:gd name="T36" fmla="*/ 83 w 1889"/>
                  <a:gd name="T37" fmla="*/ 997 h 1423"/>
                  <a:gd name="T38" fmla="*/ 29 w 1889"/>
                  <a:gd name="T39" fmla="*/ 1064 h 1423"/>
                  <a:gd name="T40" fmla="*/ 44 w 1889"/>
                  <a:gd name="T41" fmla="*/ 1116 h 1423"/>
                  <a:gd name="T42" fmla="*/ 22 w 1889"/>
                  <a:gd name="T43" fmla="*/ 1223 h 1423"/>
                  <a:gd name="T44" fmla="*/ 70 w 1889"/>
                  <a:gd name="T45" fmla="*/ 1353 h 1423"/>
                  <a:gd name="T46" fmla="*/ 254 w 1889"/>
                  <a:gd name="T47" fmla="*/ 1375 h 1423"/>
                  <a:gd name="T48" fmla="*/ 201 w 1889"/>
                  <a:gd name="T49" fmla="*/ 1249 h 1423"/>
                  <a:gd name="T50" fmla="*/ 232 w 1889"/>
                  <a:gd name="T51" fmla="*/ 1157 h 1423"/>
                  <a:gd name="T52" fmla="*/ 346 w 1889"/>
                  <a:gd name="T53" fmla="*/ 1097 h 1423"/>
                  <a:gd name="T54" fmla="*/ 564 w 1889"/>
                  <a:gd name="T55" fmla="*/ 1019 h 1423"/>
                  <a:gd name="T56" fmla="*/ 743 w 1889"/>
                  <a:gd name="T57" fmla="*/ 971 h 1423"/>
                  <a:gd name="T58" fmla="*/ 883 w 1889"/>
                  <a:gd name="T59" fmla="*/ 897 h 1423"/>
                  <a:gd name="T60" fmla="*/ 1014 w 1889"/>
                  <a:gd name="T61" fmla="*/ 827 h 1423"/>
                  <a:gd name="T62" fmla="*/ 979 w 1889"/>
                  <a:gd name="T63" fmla="*/ 693 h 1423"/>
                  <a:gd name="T64" fmla="*/ 1088 w 1889"/>
                  <a:gd name="T65" fmla="*/ 730 h 1423"/>
                  <a:gd name="T66" fmla="*/ 1237 w 1889"/>
                  <a:gd name="T67" fmla="*/ 738 h 1423"/>
                  <a:gd name="T68" fmla="*/ 1328 w 1889"/>
                  <a:gd name="T69" fmla="*/ 686 h 1423"/>
                  <a:gd name="T70" fmla="*/ 1473 w 1889"/>
                  <a:gd name="T71" fmla="*/ 634 h 1423"/>
                  <a:gd name="T72" fmla="*/ 1538 w 1889"/>
                  <a:gd name="T73" fmla="*/ 597 h 1423"/>
                  <a:gd name="T74" fmla="*/ 1748 w 1889"/>
                  <a:gd name="T75" fmla="*/ 556 h 1423"/>
                  <a:gd name="T76" fmla="*/ 1835 w 1889"/>
                  <a:gd name="T77" fmla="*/ 423 h 1423"/>
                  <a:gd name="T78" fmla="*/ 1839 w 1889"/>
                  <a:gd name="T79" fmla="*/ 267 h 14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889" h="1423">
                    <a:moveTo>
                      <a:pt x="1839" y="267"/>
                    </a:moveTo>
                    <a:cubicBezTo>
                      <a:pt x="1844" y="211"/>
                      <a:pt x="1787" y="182"/>
                      <a:pt x="1778" y="152"/>
                    </a:cubicBezTo>
                    <a:cubicBezTo>
                      <a:pt x="1770" y="123"/>
                      <a:pt x="1765" y="100"/>
                      <a:pt x="1743" y="119"/>
                    </a:cubicBezTo>
                    <a:cubicBezTo>
                      <a:pt x="1722" y="137"/>
                      <a:pt x="1687" y="134"/>
                      <a:pt x="1673" y="115"/>
                    </a:cubicBezTo>
                    <a:cubicBezTo>
                      <a:pt x="1660" y="97"/>
                      <a:pt x="1639" y="78"/>
                      <a:pt x="1617" y="82"/>
                    </a:cubicBezTo>
                    <a:cubicBezTo>
                      <a:pt x="1595" y="85"/>
                      <a:pt x="1521" y="52"/>
                      <a:pt x="1507" y="82"/>
                    </a:cubicBezTo>
                    <a:cubicBezTo>
                      <a:pt x="1494" y="111"/>
                      <a:pt x="1521" y="189"/>
                      <a:pt x="1486" y="174"/>
                    </a:cubicBezTo>
                    <a:cubicBezTo>
                      <a:pt x="1451" y="160"/>
                      <a:pt x="1420" y="104"/>
                      <a:pt x="1385" y="134"/>
                    </a:cubicBezTo>
                    <a:cubicBezTo>
                      <a:pt x="1350" y="163"/>
                      <a:pt x="1298" y="152"/>
                      <a:pt x="1254" y="186"/>
                    </a:cubicBezTo>
                    <a:cubicBezTo>
                      <a:pt x="1210" y="219"/>
                      <a:pt x="1162" y="245"/>
                      <a:pt x="1127" y="215"/>
                    </a:cubicBezTo>
                    <a:cubicBezTo>
                      <a:pt x="1093" y="186"/>
                      <a:pt x="1084" y="152"/>
                      <a:pt x="1132" y="126"/>
                    </a:cubicBezTo>
                    <a:cubicBezTo>
                      <a:pt x="1180" y="100"/>
                      <a:pt x="1206" y="82"/>
                      <a:pt x="1210" y="59"/>
                    </a:cubicBezTo>
                    <a:cubicBezTo>
                      <a:pt x="1215" y="37"/>
                      <a:pt x="1206" y="22"/>
                      <a:pt x="1189" y="11"/>
                    </a:cubicBezTo>
                    <a:cubicBezTo>
                      <a:pt x="1171" y="0"/>
                      <a:pt x="1167" y="0"/>
                      <a:pt x="1127" y="22"/>
                    </a:cubicBezTo>
                    <a:cubicBezTo>
                      <a:pt x="1088" y="45"/>
                      <a:pt x="1044" y="52"/>
                      <a:pt x="1031" y="30"/>
                    </a:cubicBezTo>
                    <a:cubicBezTo>
                      <a:pt x="1026" y="22"/>
                      <a:pt x="1019" y="13"/>
                      <a:pt x="1012" y="3"/>
                    </a:cubicBezTo>
                    <a:cubicBezTo>
                      <a:pt x="983" y="24"/>
                      <a:pt x="958" y="34"/>
                      <a:pt x="929" y="45"/>
                    </a:cubicBezTo>
                    <a:cubicBezTo>
                      <a:pt x="892" y="58"/>
                      <a:pt x="887" y="41"/>
                      <a:pt x="861" y="28"/>
                    </a:cubicBezTo>
                    <a:cubicBezTo>
                      <a:pt x="835" y="15"/>
                      <a:pt x="839" y="6"/>
                      <a:pt x="819" y="8"/>
                    </a:cubicBezTo>
                    <a:cubicBezTo>
                      <a:pt x="800" y="9"/>
                      <a:pt x="791" y="41"/>
                      <a:pt x="758" y="56"/>
                    </a:cubicBezTo>
                    <a:cubicBezTo>
                      <a:pt x="726" y="71"/>
                      <a:pt x="780" y="80"/>
                      <a:pt x="765" y="132"/>
                    </a:cubicBezTo>
                    <a:cubicBezTo>
                      <a:pt x="750" y="184"/>
                      <a:pt x="741" y="152"/>
                      <a:pt x="686" y="126"/>
                    </a:cubicBezTo>
                    <a:cubicBezTo>
                      <a:pt x="632" y="100"/>
                      <a:pt x="610" y="119"/>
                      <a:pt x="575" y="132"/>
                    </a:cubicBezTo>
                    <a:cubicBezTo>
                      <a:pt x="540" y="145"/>
                      <a:pt x="560" y="163"/>
                      <a:pt x="570" y="193"/>
                    </a:cubicBezTo>
                    <a:cubicBezTo>
                      <a:pt x="581" y="223"/>
                      <a:pt x="573" y="221"/>
                      <a:pt x="553" y="223"/>
                    </a:cubicBezTo>
                    <a:cubicBezTo>
                      <a:pt x="503" y="226"/>
                      <a:pt x="529" y="234"/>
                      <a:pt x="520" y="263"/>
                    </a:cubicBezTo>
                    <a:cubicBezTo>
                      <a:pt x="512" y="293"/>
                      <a:pt x="538" y="289"/>
                      <a:pt x="549" y="313"/>
                    </a:cubicBezTo>
                    <a:cubicBezTo>
                      <a:pt x="560" y="337"/>
                      <a:pt x="557" y="343"/>
                      <a:pt x="536" y="356"/>
                    </a:cubicBezTo>
                    <a:cubicBezTo>
                      <a:pt x="514" y="369"/>
                      <a:pt x="522" y="391"/>
                      <a:pt x="520" y="432"/>
                    </a:cubicBezTo>
                    <a:cubicBezTo>
                      <a:pt x="518" y="473"/>
                      <a:pt x="498" y="462"/>
                      <a:pt x="444" y="514"/>
                    </a:cubicBezTo>
                    <a:cubicBezTo>
                      <a:pt x="389" y="565"/>
                      <a:pt x="411" y="636"/>
                      <a:pt x="422" y="669"/>
                    </a:cubicBezTo>
                    <a:cubicBezTo>
                      <a:pt x="433" y="703"/>
                      <a:pt x="407" y="714"/>
                      <a:pt x="383" y="743"/>
                    </a:cubicBezTo>
                    <a:cubicBezTo>
                      <a:pt x="359" y="773"/>
                      <a:pt x="297" y="797"/>
                      <a:pt x="276" y="804"/>
                    </a:cubicBezTo>
                    <a:cubicBezTo>
                      <a:pt x="254" y="812"/>
                      <a:pt x="252" y="830"/>
                      <a:pt x="267" y="853"/>
                    </a:cubicBezTo>
                    <a:cubicBezTo>
                      <a:pt x="282" y="875"/>
                      <a:pt x="267" y="875"/>
                      <a:pt x="256" y="899"/>
                    </a:cubicBezTo>
                    <a:cubicBezTo>
                      <a:pt x="245" y="923"/>
                      <a:pt x="223" y="929"/>
                      <a:pt x="190" y="912"/>
                    </a:cubicBezTo>
                    <a:cubicBezTo>
                      <a:pt x="158" y="895"/>
                      <a:pt x="173" y="925"/>
                      <a:pt x="173" y="968"/>
                    </a:cubicBezTo>
                    <a:cubicBezTo>
                      <a:pt x="173" y="1010"/>
                      <a:pt x="114" y="997"/>
                      <a:pt x="83" y="997"/>
                    </a:cubicBezTo>
                    <a:cubicBezTo>
                      <a:pt x="53" y="997"/>
                      <a:pt x="68" y="1006"/>
                      <a:pt x="68" y="1027"/>
                    </a:cubicBezTo>
                    <a:cubicBezTo>
                      <a:pt x="68" y="1047"/>
                      <a:pt x="51" y="1055"/>
                      <a:pt x="29" y="1064"/>
                    </a:cubicBezTo>
                    <a:cubicBezTo>
                      <a:pt x="19" y="1068"/>
                      <a:pt x="12" y="1080"/>
                      <a:pt x="6" y="1092"/>
                    </a:cubicBezTo>
                    <a:cubicBezTo>
                      <a:pt x="11" y="1116"/>
                      <a:pt x="21" y="1116"/>
                      <a:pt x="44" y="1116"/>
                    </a:cubicBezTo>
                    <a:cubicBezTo>
                      <a:pt x="70" y="1116"/>
                      <a:pt x="92" y="1108"/>
                      <a:pt x="57" y="1145"/>
                    </a:cubicBezTo>
                    <a:cubicBezTo>
                      <a:pt x="22" y="1183"/>
                      <a:pt x="18" y="1190"/>
                      <a:pt x="22" y="1223"/>
                    </a:cubicBezTo>
                    <a:cubicBezTo>
                      <a:pt x="27" y="1257"/>
                      <a:pt x="0" y="1279"/>
                      <a:pt x="44" y="1301"/>
                    </a:cubicBezTo>
                    <a:cubicBezTo>
                      <a:pt x="88" y="1323"/>
                      <a:pt x="44" y="1309"/>
                      <a:pt x="70" y="1353"/>
                    </a:cubicBezTo>
                    <a:cubicBezTo>
                      <a:pt x="97" y="1398"/>
                      <a:pt x="40" y="1394"/>
                      <a:pt x="123" y="1398"/>
                    </a:cubicBezTo>
                    <a:cubicBezTo>
                      <a:pt x="206" y="1401"/>
                      <a:pt x="241" y="1423"/>
                      <a:pt x="254" y="1375"/>
                    </a:cubicBezTo>
                    <a:cubicBezTo>
                      <a:pt x="267" y="1327"/>
                      <a:pt x="197" y="1305"/>
                      <a:pt x="210" y="1286"/>
                    </a:cubicBezTo>
                    <a:cubicBezTo>
                      <a:pt x="223" y="1268"/>
                      <a:pt x="245" y="1246"/>
                      <a:pt x="201" y="1249"/>
                    </a:cubicBezTo>
                    <a:cubicBezTo>
                      <a:pt x="158" y="1253"/>
                      <a:pt x="132" y="1242"/>
                      <a:pt x="162" y="1216"/>
                    </a:cubicBezTo>
                    <a:cubicBezTo>
                      <a:pt x="193" y="1190"/>
                      <a:pt x="193" y="1153"/>
                      <a:pt x="232" y="1157"/>
                    </a:cubicBezTo>
                    <a:cubicBezTo>
                      <a:pt x="271" y="1160"/>
                      <a:pt x="267" y="1153"/>
                      <a:pt x="284" y="1131"/>
                    </a:cubicBezTo>
                    <a:cubicBezTo>
                      <a:pt x="302" y="1108"/>
                      <a:pt x="315" y="1097"/>
                      <a:pt x="346" y="1097"/>
                    </a:cubicBezTo>
                    <a:cubicBezTo>
                      <a:pt x="376" y="1097"/>
                      <a:pt x="450" y="1060"/>
                      <a:pt x="481" y="1057"/>
                    </a:cubicBezTo>
                    <a:cubicBezTo>
                      <a:pt x="512" y="1053"/>
                      <a:pt x="551" y="1060"/>
                      <a:pt x="564" y="1019"/>
                    </a:cubicBezTo>
                    <a:cubicBezTo>
                      <a:pt x="577" y="979"/>
                      <a:pt x="625" y="949"/>
                      <a:pt x="651" y="964"/>
                    </a:cubicBezTo>
                    <a:cubicBezTo>
                      <a:pt x="678" y="979"/>
                      <a:pt x="734" y="1008"/>
                      <a:pt x="743" y="971"/>
                    </a:cubicBezTo>
                    <a:cubicBezTo>
                      <a:pt x="752" y="934"/>
                      <a:pt x="787" y="971"/>
                      <a:pt x="822" y="942"/>
                    </a:cubicBezTo>
                    <a:cubicBezTo>
                      <a:pt x="857" y="912"/>
                      <a:pt x="878" y="938"/>
                      <a:pt x="883" y="897"/>
                    </a:cubicBezTo>
                    <a:cubicBezTo>
                      <a:pt x="887" y="856"/>
                      <a:pt x="922" y="853"/>
                      <a:pt x="935" y="864"/>
                    </a:cubicBezTo>
                    <a:cubicBezTo>
                      <a:pt x="948" y="875"/>
                      <a:pt x="992" y="849"/>
                      <a:pt x="1014" y="827"/>
                    </a:cubicBezTo>
                    <a:cubicBezTo>
                      <a:pt x="1036" y="804"/>
                      <a:pt x="1079" y="804"/>
                      <a:pt x="1040" y="764"/>
                    </a:cubicBezTo>
                    <a:cubicBezTo>
                      <a:pt x="1001" y="723"/>
                      <a:pt x="996" y="730"/>
                      <a:pt x="979" y="693"/>
                    </a:cubicBezTo>
                    <a:cubicBezTo>
                      <a:pt x="961" y="656"/>
                      <a:pt x="940" y="615"/>
                      <a:pt x="996" y="641"/>
                    </a:cubicBezTo>
                    <a:cubicBezTo>
                      <a:pt x="1053" y="667"/>
                      <a:pt x="1075" y="701"/>
                      <a:pt x="1088" y="730"/>
                    </a:cubicBezTo>
                    <a:cubicBezTo>
                      <a:pt x="1101" y="760"/>
                      <a:pt x="1175" y="790"/>
                      <a:pt x="1206" y="764"/>
                    </a:cubicBezTo>
                    <a:cubicBezTo>
                      <a:pt x="1237" y="738"/>
                      <a:pt x="1197" y="749"/>
                      <a:pt x="1237" y="738"/>
                    </a:cubicBezTo>
                    <a:cubicBezTo>
                      <a:pt x="1276" y="727"/>
                      <a:pt x="1285" y="716"/>
                      <a:pt x="1289" y="686"/>
                    </a:cubicBezTo>
                    <a:cubicBezTo>
                      <a:pt x="1293" y="656"/>
                      <a:pt x="1298" y="667"/>
                      <a:pt x="1328" y="686"/>
                    </a:cubicBezTo>
                    <a:cubicBezTo>
                      <a:pt x="1359" y="704"/>
                      <a:pt x="1363" y="686"/>
                      <a:pt x="1385" y="664"/>
                    </a:cubicBezTo>
                    <a:cubicBezTo>
                      <a:pt x="1407" y="641"/>
                      <a:pt x="1468" y="615"/>
                      <a:pt x="1473" y="634"/>
                    </a:cubicBezTo>
                    <a:cubicBezTo>
                      <a:pt x="1477" y="653"/>
                      <a:pt x="1560" y="660"/>
                      <a:pt x="1538" y="641"/>
                    </a:cubicBezTo>
                    <a:cubicBezTo>
                      <a:pt x="1516" y="623"/>
                      <a:pt x="1507" y="582"/>
                      <a:pt x="1538" y="597"/>
                    </a:cubicBezTo>
                    <a:cubicBezTo>
                      <a:pt x="1569" y="612"/>
                      <a:pt x="1586" y="638"/>
                      <a:pt x="1647" y="604"/>
                    </a:cubicBezTo>
                    <a:cubicBezTo>
                      <a:pt x="1708" y="571"/>
                      <a:pt x="1735" y="556"/>
                      <a:pt x="1748" y="556"/>
                    </a:cubicBezTo>
                    <a:cubicBezTo>
                      <a:pt x="1761" y="556"/>
                      <a:pt x="1778" y="526"/>
                      <a:pt x="1778" y="504"/>
                    </a:cubicBezTo>
                    <a:cubicBezTo>
                      <a:pt x="1778" y="482"/>
                      <a:pt x="1826" y="460"/>
                      <a:pt x="1835" y="423"/>
                    </a:cubicBezTo>
                    <a:cubicBezTo>
                      <a:pt x="1841" y="398"/>
                      <a:pt x="1861" y="375"/>
                      <a:pt x="1889" y="354"/>
                    </a:cubicBezTo>
                    <a:cubicBezTo>
                      <a:pt x="1864" y="331"/>
                      <a:pt x="1837" y="298"/>
                      <a:pt x="1839" y="267"/>
                    </a:cubicBezTo>
                    <a:close/>
                  </a:path>
                </a:pathLst>
              </a:custGeom>
              <a:solidFill>
                <a:schemeClr val="bg1">
                  <a:lumMod val="85000"/>
                </a:schemeClr>
              </a:solidFill>
              <a:ln w="9525" cap="rnd" cmpd="sng">
                <a:solidFill>
                  <a:srgbClr val="6FB5BC"/>
                </a:solidFill>
                <a:prstDash val="solid"/>
                <a:round/>
              </a:ln>
            </p:spPr>
            <p:txBody>
              <a:bodyPr vert="horz" wrap="square" lIns="91440" tIns="45720" rIns="91440" bIns="45720" numCol="1" anchor="t" anchorCtr="0" compatLnSpc="1"/>
              <a:lstStyle/>
              <a:p>
                <a:endParaRPr lang="en-US" dirty="0">
                  <a:latin typeface="Lato Light"/>
                </a:endParaRPr>
              </a:p>
            </p:txBody>
          </p:sp>
          <p:sp>
            <p:nvSpPr>
              <p:cNvPr id="12" name="Freeform 14"/>
              <p:cNvSpPr/>
              <p:nvPr/>
            </p:nvSpPr>
            <p:spPr bwMode="auto">
              <a:xfrm>
                <a:off x="4944320" y="3443217"/>
                <a:ext cx="595191" cy="551767"/>
              </a:xfrm>
              <a:custGeom>
                <a:avLst/>
                <a:gdLst>
                  <a:gd name="T0" fmla="*/ 1367 w 1437"/>
                  <a:gd name="T1" fmla="*/ 819 h 1384"/>
                  <a:gd name="T2" fmla="*/ 1289 w 1437"/>
                  <a:gd name="T3" fmla="*/ 678 h 1384"/>
                  <a:gd name="T4" fmla="*/ 1236 w 1437"/>
                  <a:gd name="T5" fmla="*/ 492 h 1384"/>
                  <a:gd name="T6" fmla="*/ 1306 w 1437"/>
                  <a:gd name="T7" fmla="*/ 277 h 1384"/>
                  <a:gd name="T8" fmla="*/ 1175 w 1437"/>
                  <a:gd name="T9" fmla="*/ 148 h 1384"/>
                  <a:gd name="T10" fmla="*/ 1092 w 1437"/>
                  <a:gd name="T11" fmla="*/ 48 h 1384"/>
                  <a:gd name="T12" fmla="*/ 992 w 1437"/>
                  <a:gd name="T13" fmla="*/ 59 h 1384"/>
                  <a:gd name="T14" fmla="*/ 900 w 1437"/>
                  <a:gd name="T15" fmla="*/ 77 h 1384"/>
                  <a:gd name="T16" fmla="*/ 708 w 1437"/>
                  <a:gd name="T17" fmla="*/ 29 h 1384"/>
                  <a:gd name="T18" fmla="*/ 472 w 1437"/>
                  <a:gd name="T19" fmla="*/ 0 h 1384"/>
                  <a:gd name="T20" fmla="*/ 398 w 1437"/>
                  <a:gd name="T21" fmla="*/ 133 h 1384"/>
                  <a:gd name="T22" fmla="*/ 236 w 1437"/>
                  <a:gd name="T23" fmla="*/ 100 h 1384"/>
                  <a:gd name="T24" fmla="*/ 96 w 1437"/>
                  <a:gd name="T25" fmla="*/ 281 h 1384"/>
                  <a:gd name="T26" fmla="*/ 118 w 1437"/>
                  <a:gd name="T27" fmla="*/ 470 h 1384"/>
                  <a:gd name="T28" fmla="*/ 153 w 1437"/>
                  <a:gd name="T29" fmla="*/ 615 h 1384"/>
                  <a:gd name="T30" fmla="*/ 57 w 1437"/>
                  <a:gd name="T31" fmla="*/ 756 h 1384"/>
                  <a:gd name="T32" fmla="*/ 109 w 1437"/>
                  <a:gd name="T33" fmla="*/ 782 h 1384"/>
                  <a:gd name="T34" fmla="*/ 188 w 1437"/>
                  <a:gd name="T35" fmla="*/ 863 h 1384"/>
                  <a:gd name="T36" fmla="*/ 184 w 1437"/>
                  <a:gd name="T37" fmla="*/ 941 h 1384"/>
                  <a:gd name="T38" fmla="*/ 214 w 1437"/>
                  <a:gd name="T39" fmla="*/ 1042 h 1384"/>
                  <a:gd name="T40" fmla="*/ 318 w 1437"/>
                  <a:gd name="T41" fmla="*/ 1042 h 1384"/>
                  <a:gd name="T42" fmla="*/ 442 w 1437"/>
                  <a:gd name="T43" fmla="*/ 1036 h 1384"/>
                  <a:gd name="T44" fmla="*/ 531 w 1437"/>
                  <a:gd name="T45" fmla="*/ 959 h 1384"/>
                  <a:gd name="T46" fmla="*/ 629 w 1437"/>
                  <a:gd name="T47" fmla="*/ 934 h 1384"/>
                  <a:gd name="T48" fmla="*/ 668 w 1437"/>
                  <a:gd name="T49" fmla="*/ 1039 h 1384"/>
                  <a:gd name="T50" fmla="*/ 672 w 1437"/>
                  <a:gd name="T51" fmla="*/ 1189 h 1384"/>
                  <a:gd name="T52" fmla="*/ 747 w 1437"/>
                  <a:gd name="T53" fmla="*/ 1267 h 1384"/>
                  <a:gd name="T54" fmla="*/ 849 w 1437"/>
                  <a:gd name="T55" fmla="*/ 1320 h 1384"/>
                  <a:gd name="T56" fmla="*/ 924 w 1437"/>
                  <a:gd name="T57" fmla="*/ 1312 h 1384"/>
                  <a:gd name="T58" fmla="*/ 946 w 1437"/>
                  <a:gd name="T59" fmla="*/ 1221 h 1384"/>
                  <a:gd name="T60" fmla="*/ 1136 w 1437"/>
                  <a:gd name="T61" fmla="*/ 1221 h 1384"/>
                  <a:gd name="T62" fmla="*/ 1190 w 1437"/>
                  <a:gd name="T63" fmla="*/ 1097 h 1384"/>
                  <a:gd name="T64" fmla="*/ 1300 w 1437"/>
                  <a:gd name="T65" fmla="*/ 1134 h 1384"/>
                  <a:gd name="T66" fmla="*/ 1363 w 1437"/>
                  <a:gd name="T67" fmla="*/ 1030 h 1384"/>
                  <a:gd name="T68" fmla="*/ 1411 w 1437"/>
                  <a:gd name="T69" fmla="*/ 885 h 1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437" h="1384">
                    <a:moveTo>
                      <a:pt x="1411" y="885"/>
                    </a:moveTo>
                    <a:cubicBezTo>
                      <a:pt x="1385" y="863"/>
                      <a:pt x="1389" y="841"/>
                      <a:pt x="1367" y="819"/>
                    </a:cubicBezTo>
                    <a:cubicBezTo>
                      <a:pt x="1346" y="796"/>
                      <a:pt x="1302" y="793"/>
                      <a:pt x="1302" y="756"/>
                    </a:cubicBezTo>
                    <a:cubicBezTo>
                      <a:pt x="1302" y="719"/>
                      <a:pt x="1289" y="711"/>
                      <a:pt x="1289" y="678"/>
                    </a:cubicBezTo>
                    <a:cubicBezTo>
                      <a:pt x="1289" y="644"/>
                      <a:pt x="1271" y="656"/>
                      <a:pt x="1241" y="615"/>
                    </a:cubicBezTo>
                    <a:cubicBezTo>
                      <a:pt x="1210" y="574"/>
                      <a:pt x="1193" y="530"/>
                      <a:pt x="1236" y="492"/>
                    </a:cubicBezTo>
                    <a:cubicBezTo>
                      <a:pt x="1280" y="455"/>
                      <a:pt x="1332" y="429"/>
                      <a:pt x="1337" y="381"/>
                    </a:cubicBezTo>
                    <a:cubicBezTo>
                      <a:pt x="1341" y="333"/>
                      <a:pt x="1298" y="296"/>
                      <a:pt x="1306" y="277"/>
                    </a:cubicBezTo>
                    <a:cubicBezTo>
                      <a:pt x="1315" y="259"/>
                      <a:pt x="1302" y="229"/>
                      <a:pt x="1276" y="207"/>
                    </a:cubicBezTo>
                    <a:cubicBezTo>
                      <a:pt x="1249" y="185"/>
                      <a:pt x="1175" y="203"/>
                      <a:pt x="1175" y="148"/>
                    </a:cubicBezTo>
                    <a:cubicBezTo>
                      <a:pt x="1175" y="92"/>
                      <a:pt x="1206" y="66"/>
                      <a:pt x="1166" y="44"/>
                    </a:cubicBezTo>
                    <a:cubicBezTo>
                      <a:pt x="1127" y="22"/>
                      <a:pt x="1123" y="14"/>
                      <a:pt x="1092" y="48"/>
                    </a:cubicBezTo>
                    <a:cubicBezTo>
                      <a:pt x="1062" y="81"/>
                      <a:pt x="1075" y="133"/>
                      <a:pt x="1031" y="111"/>
                    </a:cubicBezTo>
                    <a:cubicBezTo>
                      <a:pt x="987" y="88"/>
                      <a:pt x="974" y="70"/>
                      <a:pt x="992" y="59"/>
                    </a:cubicBezTo>
                    <a:cubicBezTo>
                      <a:pt x="1009" y="48"/>
                      <a:pt x="1000" y="14"/>
                      <a:pt x="970" y="25"/>
                    </a:cubicBezTo>
                    <a:cubicBezTo>
                      <a:pt x="939" y="37"/>
                      <a:pt x="948" y="59"/>
                      <a:pt x="900" y="77"/>
                    </a:cubicBezTo>
                    <a:cubicBezTo>
                      <a:pt x="852" y="96"/>
                      <a:pt x="821" y="111"/>
                      <a:pt x="791" y="81"/>
                    </a:cubicBezTo>
                    <a:cubicBezTo>
                      <a:pt x="760" y="51"/>
                      <a:pt x="778" y="18"/>
                      <a:pt x="708" y="29"/>
                    </a:cubicBezTo>
                    <a:cubicBezTo>
                      <a:pt x="638" y="40"/>
                      <a:pt x="603" y="37"/>
                      <a:pt x="577" y="22"/>
                    </a:cubicBezTo>
                    <a:cubicBezTo>
                      <a:pt x="551" y="7"/>
                      <a:pt x="511" y="0"/>
                      <a:pt x="472" y="0"/>
                    </a:cubicBezTo>
                    <a:cubicBezTo>
                      <a:pt x="433" y="0"/>
                      <a:pt x="350" y="11"/>
                      <a:pt x="380" y="40"/>
                    </a:cubicBezTo>
                    <a:cubicBezTo>
                      <a:pt x="411" y="70"/>
                      <a:pt x="446" y="137"/>
                      <a:pt x="398" y="133"/>
                    </a:cubicBezTo>
                    <a:cubicBezTo>
                      <a:pt x="350" y="129"/>
                      <a:pt x="337" y="107"/>
                      <a:pt x="315" y="126"/>
                    </a:cubicBezTo>
                    <a:cubicBezTo>
                      <a:pt x="293" y="144"/>
                      <a:pt x="275" y="81"/>
                      <a:pt x="236" y="100"/>
                    </a:cubicBezTo>
                    <a:cubicBezTo>
                      <a:pt x="197" y="118"/>
                      <a:pt x="144" y="137"/>
                      <a:pt x="127" y="174"/>
                    </a:cubicBezTo>
                    <a:cubicBezTo>
                      <a:pt x="109" y="211"/>
                      <a:pt x="96" y="229"/>
                      <a:pt x="96" y="281"/>
                    </a:cubicBezTo>
                    <a:cubicBezTo>
                      <a:pt x="96" y="333"/>
                      <a:pt x="105" y="385"/>
                      <a:pt x="122" y="411"/>
                    </a:cubicBezTo>
                    <a:cubicBezTo>
                      <a:pt x="140" y="437"/>
                      <a:pt x="92" y="441"/>
                      <a:pt x="118" y="470"/>
                    </a:cubicBezTo>
                    <a:cubicBezTo>
                      <a:pt x="144" y="500"/>
                      <a:pt x="153" y="496"/>
                      <a:pt x="140" y="533"/>
                    </a:cubicBezTo>
                    <a:cubicBezTo>
                      <a:pt x="127" y="570"/>
                      <a:pt x="131" y="581"/>
                      <a:pt x="153" y="615"/>
                    </a:cubicBezTo>
                    <a:cubicBezTo>
                      <a:pt x="175" y="648"/>
                      <a:pt x="201" y="681"/>
                      <a:pt x="166" y="689"/>
                    </a:cubicBezTo>
                    <a:cubicBezTo>
                      <a:pt x="131" y="696"/>
                      <a:pt x="79" y="730"/>
                      <a:pt x="57" y="756"/>
                    </a:cubicBezTo>
                    <a:cubicBezTo>
                      <a:pt x="35" y="782"/>
                      <a:pt x="0" y="789"/>
                      <a:pt x="39" y="804"/>
                    </a:cubicBezTo>
                    <a:cubicBezTo>
                      <a:pt x="79" y="819"/>
                      <a:pt x="66" y="774"/>
                      <a:pt x="109" y="782"/>
                    </a:cubicBezTo>
                    <a:cubicBezTo>
                      <a:pt x="153" y="789"/>
                      <a:pt x="197" y="752"/>
                      <a:pt x="201" y="796"/>
                    </a:cubicBezTo>
                    <a:cubicBezTo>
                      <a:pt x="205" y="841"/>
                      <a:pt x="210" y="852"/>
                      <a:pt x="188" y="863"/>
                    </a:cubicBezTo>
                    <a:cubicBezTo>
                      <a:pt x="166" y="874"/>
                      <a:pt x="184" y="889"/>
                      <a:pt x="197" y="908"/>
                    </a:cubicBezTo>
                    <a:cubicBezTo>
                      <a:pt x="210" y="926"/>
                      <a:pt x="201" y="919"/>
                      <a:pt x="184" y="941"/>
                    </a:cubicBezTo>
                    <a:cubicBezTo>
                      <a:pt x="166" y="963"/>
                      <a:pt x="192" y="1004"/>
                      <a:pt x="201" y="1015"/>
                    </a:cubicBezTo>
                    <a:cubicBezTo>
                      <a:pt x="205" y="1020"/>
                      <a:pt x="211" y="1030"/>
                      <a:pt x="214" y="1042"/>
                    </a:cubicBezTo>
                    <a:cubicBezTo>
                      <a:pt x="238" y="1043"/>
                      <a:pt x="262" y="1046"/>
                      <a:pt x="269" y="1059"/>
                    </a:cubicBezTo>
                    <a:cubicBezTo>
                      <a:pt x="282" y="1084"/>
                      <a:pt x="315" y="1070"/>
                      <a:pt x="318" y="1042"/>
                    </a:cubicBezTo>
                    <a:cubicBezTo>
                      <a:pt x="321" y="1014"/>
                      <a:pt x="347" y="945"/>
                      <a:pt x="377" y="992"/>
                    </a:cubicBezTo>
                    <a:cubicBezTo>
                      <a:pt x="406" y="1039"/>
                      <a:pt x="357" y="1050"/>
                      <a:pt x="442" y="1036"/>
                    </a:cubicBezTo>
                    <a:cubicBezTo>
                      <a:pt x="478" y="997"/>
                      <a:pt x="482" y="1011"/>
                      <a:pt x="488" y="984"/>
                    </a:cubicBezTo>
                    <a:cubicBezTo>
                      <a:pt x="495" y="956"/>
                      <a:pt x="505" y="953"/>
                      <a:pt x="531" y="959"/>
                    </a:cubicBezTo>
                    <a:cubicBezTo>
                      <a:pt x="557" y="964"/>
                      <a:pt x="567" y="967"/>
                      <a:pt x="580" y="956"/>
                    </a:cubicBezTo>
                    <a:cubicBezTo>
                      <a:pt x="593" y="945"/>
                      <a:pt x="596" y="922"/>
                      <a:pt x="629" y="934"/>
                    </a:cubicBezTo>
                    <a:cubicBezTo>
                      <a:pt x="662" y="945"/>
                      <a:pt x="688" y="942"/>
                      <a:pt x="672" y="972"/>
                    </a:cubicBezTo>
                    <a:cubicBezTo>
                      <a:pt x="655" y="1003"/>
                      <a:pt x="636" y="1039"/>
                      <a:pt x="668" y="1039"/>
                    </a:cubicBezTo>
                    <a:cubicBezTo>
                      <a:pt x="701" y="1039"/>
                      <a:pt x="714" y="1034"/>
                      <a:pt x="711" y="1067"/>
                    </a:cubicBezTo>
                    <a:cubicBezTo>
                      <a:pt x="708" y="1100"/>
                      <a:pt x="731" y="1145"/>
                      <a:pt x="672" y="1189"/>
                    </a:cubicBezTo>
                    <a:cubicBezTo>
                      <a:pt x="613" y="1234"/>
                      <a:pt x="613" y="1253"/>
                      <a:pt x="659" y="1253"/>
                    </a:cubicBezTo>
                    <a:cubicBezTo>
                      <a:pt x="705" y="1253"/>
                      <a:pt x="737" y="1237"/>
                      <a:pt x="747" y="1267"/>
                    </a:cubicBezTo>
                    <a:cubicBezTo>
                      <a:pt x="757" y="1298"/>
                      <a:pt x="754" y="1384"/>
                      <a:pt x="793" y="1353"/>
                    </a:cubicBezTo>
                    <a:cubicBezTo>
                      <a:pt x="832" y="1323"/>
                      <a:pt x="822" y="1314"/>
                      <a:pt x="849" y="1320"/>
                    </a:cubicBezTo>
                    <a:cubicBezTo>
                      <a:pt x="868" y="1324"/>
                      <a:pt x="866" y="1313"/>
                      <a:pt x="892" y="1322"/>
                    </a:cubicBezTo>
                    <a:cubicBezTo>
                      <a:pt x="893" y="1316"/>
                      <a:pt x="900" y="1313"/>
                      <a:pt x="924" y="1312"/>
                    </a:cubicBezTo>
                    <a:cubicBezTo>
                      <a:pt x="944" y="1310"/>
                      <a:pt x="952" y="1312"/>
                      <a:pt x="941" y="1282"/>
                    </a:cubicBezTo>
                    <a:cubicBezTo>
                      <a:pt x="931" y="1252"/>
                      <a:pt x="911" y="1234"/>
                      <a:pt x="946" y="1221"/>
                    </a:cubicBezTo>
                    <a:cubicBezTo>
                      <a:pt x="981" y="1208"/>
                      <a:pt x="1003" y="1189"/>
                      <a:pt x="1057" y="1215"/>
                    </a:cubicBezTo>
                    <a:cubicBezTo>
                      <a:pt x="1112" y="1241"/>
                      <a:pt x="1121" y="1273"/>
                      <a:pt x="1136" y="1221"/>
                    </a:cubicBezTo>
                    <a:cubicBezTo>
                      <a:pt x="1151" y="1169"/>
                      <a:pt x="1097" y="1160"/>
                      <a:pt x="1129" y="1145"/>
                    </a:cubicBezTo>
                    <a:cubicBezTo>
                      <a:pt x="1162" y="1130"/>
                      <a:pt x="1171" y="1098"/>
                      <a:pt x="1190" y="1097"/>
                    </a:cubicBezTo>
                    <a:cubicBezTo>
                      <a:pt x="1210" y="1095"/>
                      <a:pt x="1206" y="1104"/>
                      <a:pt x="1232" y="1117"/>
                    </a:cubicBezTo>
                    <a:cubicBezTo>
                      <a:pt x="1258" y="1130"/>
                      <a:pt x="1263" y="1147"/>
                      <a:pt x="1300" y="1134"/>
                    </a:cubicBezTo>
                    <a:cubicBezTo>
                      <a:pt x="1329" y="1123"/>
                      <a:pt x="1354" y="1113"/>
                      <a:pt x="1383" y="1092"/>
                    </a:cubicBezTo>
                    <a:cubicBezTo>
                      <a:pt x="1371" y="1075"/>
                      <a:pt x="1360" y="1055"/>
                      <a:pt x="1363" y="1030"/>
                    </a:cubicBezTo>
                    <a:cubicBezTo>
                      <a:pt x="1367" y="989"/>
                      <a:pt x="1337" y="971"/>
                      <a:pt x="1385" y="937"/>
                    </a:cubicBezTo>
                    <a:cubicBezTo>
                      <a:pt x="1433" y="904"/>
                      <a:pt x="1437" y="908"/>
                      <a:pt x="1411" y="885"/>
                    </a:cubicBezTo>
                    <a:close/>
                  </a:path>
                </a:pathLst>
              </a:custGeom>
              <a:solidFill>
                <a:schemeClr val="bg1">
                  <a:lumMod val="85000"/>
                </a:schemeClr>
              </a:solidFill>
              <a:ln w="9525" cap="rnd" cmpd="sng">
                <a:solidFill>
                  <a:srgbClr val="6FB5BC"/>
                </a:solidFill>
                <a:prstDash val="solid"/>
                <a:round/>
              </a:ln>
            </p:spPr>
            <p:txBody>
              <a:bodyPr vert="horz" wrap="square" lIns="91440" tIns="45720" rIns="91440" bIns="45720" numCol="1" anchor="t" anchorCtr="0" compatLnSpc="1"/>
              <a:lstStyle/>
              <a:p>
                <a:endParaRPr lang="en-US" dirty="0">
                  <a:latin typeface="Lato Light"/>
                </a:endParaRPr>
              </a:p>
            </p:txBody>
          </p:sp>
          <p:sp>
            <p:nvSpPr>
              <p:cNvPr id="13" name="Freeform 15"/>
              <p:cNvSpPr/>
              <p:nvPr/>
            </p:nvSpPr>
            <p:spPr bwMode="auto">
              <a:xfrm>
                <a:off x="3760202" y="3555980"/>
                <a:ext cx="938881" cy="832385"/>
              </a:xfrm>
              <a:custGeom>
                <a:avLst/>
                <a:gdLst>
                  <a:gd name="T0" fmla="*/ 2228 w 2266"/>
                  <a:gd name="T1" fmla="*/ 1313 h 2088"/>
                  <a:gd name="T2" fmla="*/ 2073 w 2266"/>
                  <a:gd name="T3" fmla="*/ 1311 h 2088"/>
                  <a:gd name="T4" fmla="*/ 1891 w 2266"/>
                  <a:gd name="T5" fmla="*/ 1218 h 2088"/>
                  <a:gd name="T6" fmla="*/ 1828 w 2266"/>
                  <a:gd name="T7" fmla="*/ 1154 h 2088"/>
                  <a:gd name="T8" fmla="*/ 1774 w 2266"/>
                  <a:gd name="T9" fmla="*/ 939 h 2088"/>
                  <a:gd name="T10" fmla="*/ 1831 w 2266"/>
                  <a:gd name="T11" fmla="*/ 709 h 2088"/>
                  <a:gd name="T12" fmla="*/ 1686 w 2266"/>
                  <a:gd name="T13" fmla="*/ 690 h 2088"/>
                  <a:gd name="T14" fmla="*/ 1608 w 2266"/>
                  <a:gd name="T15" fmla="*/ 579 h 2088"/>
                  <a:gd name="T16" fmla="*/ 1717 w 2266"/>
                  <a:gd name="T17" fmla="*/ 509 h 2088"/>
                  <a:gd name="T18" fmla="*/ 1957 w 2266"/>
                  <a:gd name="T19" fmla="*/ 475 h 2088"/>
                  <a:gd name="T20" fmla="*/ 1909 w 2266"/>
                  <a:gd name="T21" fmla="*/ 312 h 2088"/>
                  <a:gd name="T22" fmla="*/ 1743 w 2266"/>
                  <a:gd name="T23" fmla="*/ 249 h 2088"/>
                  <a:gd name="T24" fmla="*/ 1617 w 2266"/>
                  <a:gd name="T25" fmla="*/ 205 h 2088"/>
                  <a:gd name="T26" fmla="*/ 1516 w 2266"/>
                  <a:gd name="T27" fmla="*/ 405 h 2088"/>
                  <a:gd name="T28" fmla="*/ 1411 w 2266"/>
                  <a:gd name="T29" fmla="*/ 635 h 2088"/>
                  <a:gd name="T30" fmla="*/ 1280 w 2266"/>
                  <a:gd name="T31" fmla="*/ 757 h 2088"/>
                  <a:gd name="T32" fmla="*/ 1036 w 2266"/>
                  <a:gd name="T33" fmla="*/ 709 h 2088"/>
                  <a:gd name="T34" fmla="*/ 848 w 2266"/>
                  <a:gd name="T35" fmla="*/ 397 h 2088"/>
                  <a:gd name="T36" fmla="*/ 673 w 2266"/>
                  <a:gd name="T37" fmla="*/ 190 h 2088"/>
                  <a:gd name="T38" fmla="*/ 472 w 2266"/>
                  <a:gd name="T39" fmla="*/ 223 h 2088"/>
                  <a:gd name="T40" fmla="*/ 442 w 2266"/>
                  <a:gd name="T41" fmla="*/ 5 h 2088"/>
                  <a:gd name="T42" fmla="*/ 328 w 2266"/>
                  <a:gd name="T43" fmla="*/ 112 h 2088"/>
                  <a:gd name="T44" fmla="*/ 228 w 2266"/>
                  <a:gd name="T45" fmla="*/ 264 h 2088"/>
                  <a:gd name="T46" fmla="*/ 241 w 2266"/>
                  <a:gd name="T47" fmla="*/ 409 h 2088"/>
                  <a:gd name="T48" fmla="*/ 354 w 2266"/>
                  <a:gd name="T49" fmla="*/ 546 h 2088"/>
                  <a:gd name="T50" fmla="*/ 337 w 2266"/>
                  <a:gd name="T51" fmla="*/ 861 h 2088"/>
                  <a:gd name="T52" fmla="*/ 158 w 2266"/>
                  <a:gd name="T53" fmla="*/ 1005 h 2088"/>
                  <a:gd name="T54" fmla="*/ 31 w 2266"/>
                  <a:gd name="T55" fmla="*/ 1213 h 2088"/>
                  <a:gd name="T56" fmla="*/ 136 w 2266"/>
                  <a:gd name="T57" fmla="*/ 1302 h 2088"/>
                  <a:gd name="T58" fmla="*/ 332 w 2266"/>
                  <a:gd name="T59" fmla="*/ 1343 h 2088"/>
                  <a:gd name="T60" fmla="*/ 376 w 2266"/>
                  <a:gd name="T61" fmla="*/ 1535 h 2088"/>
                  <a:gd name="T62" fmla="*/ 503 w 2266"/>
                  <a:gd name="T63" fmla="*/ 1635 h 2088"/>
                  <a:gd name="T64" fmla="*/ 533 w 2266"/>
                  <a:gd name="T65" fmla="*/ 1821 h 2088"/>
                  <a:gd name="T66" fmla="*/ 660 w 2266"/>
                  <a:gd name="T67" fmla="*/ 1932 h 2088"/>
                  <a:gd name="T68" fmla="*/ 787 w 2266"/>
                  <a:gd name="T69" fmla="*/ 1991 h 2088"/>
                  <a:gd name="T70" fmla="*/ 988 w 2266"/>
                  <a:gd name="T71" fmla="*/ 2047 h 2088"/>
                  <a:gd name="T72" fmla="*/ 1114 w 2266"/>
                  <a:gd name="T73" fmla="*/ 1995 h 2088"/>
                  <a:gd name="T74" fmla="*/ 1075 w 2266"/>
                  <a:gd name="T75" fmla="*/ 1743 h 2088"/>
                  <a:gd name="T76" fmla="*/ 1206 w 2266"/>
                  <a:gd name="T77" fmla="*/ 1750 h 2088"/>
                  <a:gd name="T78" fmla="*/ 1433 w 2266"/>
                  <a:gd name="T79" fmla="*/ 1728 h 2088"/>
                  <a:gd name="T80" fmla="*/ 1603 w 2266"/>
                  <a:gd name="T81" fmla="*/ 1650 h 2088"/>
                  <a:gd name="T82" fmla="*/ 1783 w 2266"/>
                  <a:gd name="T83" fmla="*/ 1658 h 2088"/>
                  <a:gd name="T84" fmla="*/ 1918 w 2266"/>
                  <a:gd name="T85" fmla="*/ 1558 h 2088"/>
                  <a:gd name="T86" fmla="*/ 2093 w 2266"/>
                  <a:gd name="T87" fmla="*/ 1528 h 2088"/>
                  <a:gd name="T88" fmla="*/ 2240 w 2266"/>
                  <a:gd name="T89" fmla="*/ 1453 h 20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266" h="2088">
                    <a:moveTo>
                      <a:pt x="2240" y="1453"/>
                    </a:moveTo>
                    <a:cubicBezTo>
                      <a:pt x="2266" y="1442"/>
                      <a:pt x="2264" y="1420"/>
                      <a:pt x="2263" y="1388"/>
                    </a:cubicBezTo>
                    <a:cubicBezTo>
                      <a:pt x="2261" y="1356"/>
                      <a:pt x="2251" y="1342"/>
                      <a:pt x="2228" y="1313"/>
                    </a:cubicBezTo>
                    <a:cubicBezTo>
                      <a:pt x="2205" y="1283"/>
                      <a:pt x="2192" y="1315"/>
                      <a:pt x="2164" y="1321"/>
                    </a:cubicBezTo>
                    <a:cubicBezTo>
                      <a:pt x="2136" y="1326"/>
                      <a:pt x="2131" y="1314"/>
                      <a:pt x="2115" y="1296"/>
                    </a:cubicBezTo>
                    <a:cubicBezTo>
                      <a:pt x="2099" y="1278"/>
                      <a:pt x="2097" y="1287"/>
                      <a:pt x="2073" y="1311"/>
                    </a:cubicBezTo>
                    <a:cubicBezTo>
                      <a:pt x="2048" y="1335"/>
                      <a:pt x="2004" y="1296"/>
                      <a:pt x="1996" y="1283"/>
                    </a:cubicBezTo>
                    <a:cubicBezTo>
                      <a:pt x="1987" y="1271"/>
                      <a:pt x="1982" y="1261"/>
                      <a:pt x="1976" y="1235"/>
                    </a:cubicBezTo>
                    <a:cubicBezTo>
                      <a:pt x="1969" y="1208"/>
                      <a:pt x="1915" y="1219"/>
                      <a:pt x="1891" y="1218"/>
                    </a:cubicBezTo>
                    <a:cubicBezTo>
                      <a:pt x="1866" y="1217"/>
                      <a:pt x="1873" y="1218"/>
                      <a:pt x="1866" y="1239"/>
                    </a:cubicBezTo>
                    <a:cubicBezTo>
                      <a:pt x="1860" y="1260"/>
                      <a:pt x="1838" y="1250"/>
                      <a:pt x="1819" y="1205"/>
                    </a:cubicBezTo>
                    <a:cubicBezTo>
                      <a:pt x="1810" y="1186"/>
                      <a:pt x="1817" y="1168"/>
                      <a:pt x="1828" y="1154"/>
                    </a:cubicBezTo>
                    <a:cubicBezTo>
                      <a:pt x="1813" y="1145"/>
                      <a:pt x="1809" y="1131"/>
                      <a:pt x="1831" y="1113"/>
                    </a:cubicBezTo>
                    <a:cubicBezTo>
                      <a:pt x="1870" y="1079"/>
                      <a:pt x="1883" y="1035"/>
                      <a:pt x="1857" y="1013"/>
                    </a:cubicBezTo>
                    <a:cubicBezTo>
                      <a:pt x="1831" y="991"/>
                      <a:pt x="1774" y="965"/>
                      <a:pt x="1774" y="939"/>
                    </a:cubicBezTo>
                    <a:cubicBezTo>
                      <a:pt x="1774" y="913"/>
                      <a:pt x="1739" y="887"/>
                      <a:pt x="1774" y="842"/>
                    </a:cubicBezTo>
                    <a:cubicBezTo>
                      <a:pt x="1809" y="798"/>
                      <a:pt x="1813" y="798"/>
                      <a:pt x="1831" y="776"/>
                    </a:cubicBezTo>
                    <a:cubicBezTo>
                      <a:pt x="1848" y="753"/>
                      <a:pt x="1848" y="724"/>
                      <a:pt x="1831" y="709"/>
                    </a:cubicBezTo>
                    <a:cubicBezTo>
                      <a:pt x="1813" y="694"/>
                      <a:pt x="1809" y="668"/>
                      <a:pt x="1783" y="664"/>
                    </a:cubicBezTo>
                    <a:cubicBezTo>
                      <a:pt x="1756" y="661"/>
                      <a:pt x="1739" y="698"/>
                      <a:pt x="1726" y="687"/>
                    </a:cubicBezTo>
                    <a:cubicBezTo>
                      <a:pt x="1713" y="675"/>
                      <a:pt x="1686" y="668"/>
                      <a:pt x="1686" y="690"/>
                    </a:cubicBezTo>
                    <a:cubicBezTo>
                      <a:pt x="1686" y="713"/>
                      <a:pt x="1652" y="709"/>
                      <a:pt x="1625" y="690"/>
                    </a:cubicBezTo>
                    <a:cubicBezTo>
                      <a:pt x="1599" y="672"/>
                      <a:pt x="1582" y="627"/>
                      <a:pt x="1603" y="616"/>
                    </a:cubicBezTo>
                    <a:cubicBezTo>
                      <a:pt x="1625" y="605"/>
                      <a:pt x="1634" y="601"/>
                      <a:pt x="1608" y="579"/>
                    </a:cubicBezTo>
                    <a:cubicBezTo>
                      <a:pt x="1582" y="557"/>
                      <a:pt x="1573" y="579"/>
                      <a:pt x="1608" y="535"/>
                    </a:cubicBezTo>
                    <a:cubicBezTo>
                      <a:pt x="1643" y="490"/>
                      <a:pt x="1652" y="446"/>
                      <a:pt x="1669" y="479"/>
                    </a:cubicBezTo>
                    <a:cubicBezTo>
                      <a:pt x="1686" y="512"/>
                      <a:pt x="1686" y="538"/>
                      <a:pt x="1717" y="509"/>
                    </a:cubicBezTo>
                    <a:cubicBezTo>
                      <a:pt x="1748" y="479"/>
                      <a:pt x="1682" y="464"/>
                      <a:pt x="1748" y="479"/>
                    </a:cubicBezTo>
                    <a:cubicBezTo>
                      <a:pt x="1813" y="494"/>
                      <a:pt x="1818" y="498"/>
                      <a:pt x="1866" y="490"/>
                    </a:cubicBezTo>
                    <a:cubicBezTo>
                      <a:pt x="1914" y="483"/>
                      <a:pt x="1931" y="479"/>
                      <a:pt x="1957" y="475"/>
                    </a:cubicBezTo>
                    <a:cubicBezTo>
                      <a:pt x="1984" y="472"/>
                      <a:pt x="1988" y="409"/>
                      <a:pt x="1992" y="379"/>
                    </a:cubicBezTo>
                    <a:cubicBezTo>
                      <a:pt x="1997" y="349"/>
                      <a:pt x="1984" y="320"/>
                      <a:pt x="1966" y="312"/>
                    </a:cubicBezTo>
                    <a:cubicBezTo>
                      <a:pt x="1949" y="305"/>
                      <a:pt x="1922" y="290"/>
                      <a:pt x="1909" y="312"/>
                    </a:cubicBezTo>
                    <a:cubicBezTo>
                      <a:pt x="1896" y="334"/>
                      <a:pt x="1857" y="368"/>
                      <a:pt x="1818" y="360"/>
                    </a:cubicBezTo>
                    <a:cubicBezTo>
                      <a:pt x="1778" y="353"/>
                      <a:pt x="1735" y="334"/>
                      <a:pt x="1756" y="316"/>
                    </a:cubicBezTo>
                    <a:cubicBezTo>
                      <a:pt x="1778" y="297"/>
                      <a:pt x="1765" y="268"/>
                      <a:pt x="1743" y="249"/>
                    </a:cubicBezTo>
                    <a:cubicBezTo>
                      <a:pt x="1721" y="231"/>
                      <a:pt x="1721" y="212"/>
                      <a:pt x="1730" y="201"/>
                    </a:cubicBezTo>
                    <a:cubicBezTo>
                      <a:pt x="1739" y="190"/>
                      <a:pt x="1761" y="160"/>
                      <a:pt x="1717" y="164"/>
                    </a:cubicBezTo>
                    <a:cubicBezTo>
                      <a:pt x="1673" y="168"/>
                      <a:pt x="1577" y="179"/>
                      <a:pt x="1617" y="205"/>
                    </a:cubicBezTo>
                    <a:cubicBezTo>
                      <a:pt x="1656" y="231"/>
                      <a:pt x="1643" y="257"/>
                      <a:pt x="1608" y="264"/>
                    </a:cubicBezTo>
                    <a:cubicBezTo>
                      <a:pt x="1573" y="271"/>
                      <a:pt x="1503" y="290"/>
                      <a:pt x="1525" y="316"/>
                    </a:cubicBezTo>
                    <a:cubicBezTo>
                      <a:pt x="1547" y="342"/>
                      <a:pt x="1542" y="379"/>
                      <a:pt x="1516" y="405"/>
                    </a:cubicBezTo>
                    <a:cubicBezTo>
                      <a:pt x="1490" y="431"/>
                      <a:pt x="1477" y="486"/>
                      <a:pt x="1437" y="490"/>
                    </a:cubicBezTo>
                    <a:cubicBezTo>
                      <a:pt x="1398" y="494"/>
                      <a:pt x="1389" y="516"/>
                      <a:pt x="1394" y="549"/>
                    </a:cubicBezTo>
                    <a:cubicBezTo>
                      <a:pt x="1398" y="583"/>
                      <a:pt x="1385" y="594"/>
                      <a:pt x="1411" y="635"/>
                    </a:cubicBezTo>
                    <a:cubicBezTo>
                      <a:pt x="1437" y="675"/>
                      <a:pt x="1442" y="727"/>
                      <a:pt x="1411" y="753"/>
                    </a:cubicBezTo>
                    <a:cubicBezTo>
                      <a:pt x="1381" y="779"/>
                      <a:pt x="1337" y="787"/>
                      <a:pt x="1333" y="776"/>
                    </a:cubicBezTo>
                    <a:cubicBezTo>
                      <a:pt x="1328" y="764"/>
                      <a:pt x="1315" y="720"/>
                      <a:pt x="1280" y="757"/>
                    </a:cubicBezTo>
                    <a:cubicBezTo>
                      <a:pt x="1245" y="794"/>
                      <a:pt x="1197" y="827"/>
                      <a:pt x="1158" y="824"/>
                    </a:cubicBezTo>
                    <a:cubicBezTo>
                      <a:pt x="1119" y="820"/>
                      <a:pt x="1071" y="790"/>
                      <a:pt x="1066" y="779"/>
                    </a:cubicBezTo>
                    <a:cubicBezTo>
                      <a:pt x="1062" y="768"/>
                      <a:pt x="1075" y="731"/>
                      <a:pt x="1036" y="709"/>
                    </a:cubicBezTo>
                    <a:cubicBezTo>
                      <a:pt x="996" y="687"/>
                      <a:pt x="1040" y="642"/>
                      <a:pt x="996" y="612"/>
                    </a:cubicBezTo>
                    <a:cubicBezTo>
                      <a:pt x="953" y="583"/>
                      <a:pt x="961" y="568"/>
                      <a:pt x="948" y="527"/>
                    </a:cubicBezTo>
                    <a:cubicBezTo>
                      <a:pt x="935" y="486"/>
                      <a:pt x="878" y="427"/>
                      <a:pt x="848" y="397"/>
                    </a:cubicBezTo>
                    <a:cubicBezTo>
                      <a:pt x="817" y="368"/>
                      <a:pt x="730" y="375"/>
                      <a:pt x="704" y="331"/>
                    </a:cubicBezTo>
                    <a:cubicBezTo>
                      <a:pt x="677" y="286"/>
                      <a:pt x="660" y="268"/>
                      <a:pt x="686" y="242"/>
                    </a:cubicBezTo>
                    <a:cubicBezTo>
                      <a:pt x="712" y="216"/>
                      <a:pt x="699" y="201"/>
                      <a:pt x="673" y="190"/>
                    </a:cubicBezTo>
                    <a:cubicBezTo>
                      <a:pt x="647" y="179"/>
                      <a:pt x="616" y="201"/>
                      <a:pt x="608" y="223"/>
                    </a:cubicBezTo>
                    <a:cubicBezTo>
                      <a:pt x="599" y="246"/>
                      <a:pt x="568" y="257"/>
                      <a:pt x="542" y="268"/>
                    </a:cubicBezTo>
                    <a:cubicBezTo>
                      <a:pt x="516" y="279"/>
                      <a:pt x="481" y="297"/>
                      <a:pt x="472" y="223"/>
                    </a:cubicBezTo>
                    <a:cubicBezTo>
                      <a:pt x="463" y="149"/>
                      <a:pt x="468" y="105"/>
                      <a:pt x="468" y="68"/>
                    </a:cubicBezTo>
                    <a:cubicBezTo>
                      <a:pt x="468" y="43"/>
                      <a:pt x="468" y="23"/>
                      <a:pt x="448" y="0"/>
                    </a:cubicBezTo>
                    <a:cubicBezTo>
                      <a:pt x="446" y="2"/>
                      <a:pt x="444" y="3"/>
                      <a:pt x="442" y="5"/>
                    </a:cubicBezTo>
                    <a:cubicBezTo>
                      <a:pt x="411" y="23"/>
                      <a:pt x="385" y="1"/>
                      <a:pt x="385" y="42"/>
                    </a:cubicBezTo>
                    <a:cubicBezTo>
                      <a:pt x="385" y="82"/>
                      <a:pt x="428" y="71"/>
                      <a:pt x="385" y="82"/>
                    </a:cubicBezTo>
                    <a:cubicBezTo>
                      <a:pt x="341" y="94"/>
                      <a:pt x="328" y="71"/>
                      <a:pt x="328" y="112"/>
                    </a:cubicBezTo>
                    <a:cubicBezTo>
                      <a:pt x="328" y="153"/>
                      <a:pt x="341" y="205"/>
                      <a:pt x="337" y="238"/>
                    </a:cubicBezTo>
                    <a:cubicBezTo>
                      <a:pt x="332" y="271"/>
                      <a:pt x="324" y="290"/>
                      <a:pt x="289" y="275"/>
                    </a:cubicBezTo>
                    <a:cubicBezTo>
                      <a:pt x="254" y="260"/>
                      <a:pt x="271" y="216"/>
                      <a:pt x="228" y="264"/>
                    </a:cubicBezTo>
                    <a:cubicBezTo>
                      <a:pt x="220" y="272"/>
                      <a:pt x="214" y="279"/>
                      <a:pt x="209" y="285"/>
                    </a:cubicBezTo>
                    <a:cubicBezTo>
                      <a:pt x="212" y="298"/>
                      <a:pt x="213" y="315"/>
                      <a:pt x="219" y="338"/>
                    </a:cubicBezTo>
                    <a:cubicBezTo>
                      <a:pt x="232" y="394"/>
                      <a:pt x="232" y="383"/>
                      <a:pt x="241" y="409"/>
                    </a:cubicBezTo>
                    <a:cubicBezTo>
                      <a:pt x="249" y="435"/>
                      <a:pt x="254" y="431"/>
                      <a:pt x="293" y="397"/>
                    </a:cubicBezTo>
                    <a:cubicBezTo>
                      <a:pt x="332" y="364"/>
                      <a:pt x="311" y="416"/>
                      <a:pt x="341" y="438"/>
                    </a:cubicBezTo>
                    <a:cubicBezTo>
                      <a:pt x="372" y="461"/>
                      <a:pt x="345" y="498"/>
                      <a:pt x="354" y="546"/>
                    </a:cubicBezTo>
                    <a:cubicBezTo>
                      <a:pt x="363" y="594"/>
                      <a:pt x="367" y="609"/>
                      <a:pt x="363" y="650"/>
                    </a:cubicBezTo>
                    <a:cubicBezTo>
                      <a:pt x="359" y="690"/>
                      <a:pt x="337" y="750"/>
                      <a:pt x="337" y="787"/>
                    </a:cubicBezTo>
                    <a:cubicBezTo>
                      <a:pt x="337" y="824"/>
                      <a:pt x="311" y="824"/>
                      <a:pt x="337" y="861"/>
                    </a:cubicBezTo>
                    <a:cubicBezTo>
                      <a:pt x="363" y="898"/>
                      <a:pt x="271" y="872"/>
                      <a:pt x="267" y="898"/>
                    </a:cubicBezTo>
                    <a:cubicBezTo>
                      <a:pt x="262" y="924"/>
                      <a:pt x="249" y="935"/>
                      <a:pt x="210" y="931"/>
                    </a:cubicBezTo>
                    <a:cubicBezTo>
                      <a:pt x="171" y="928"/>
                      <a:pt x="184" y="987"/>
                      <a:pt x="158" y="1005"/>
                    </a:cubicBezTo>
                    <a:cubicBezTo>
                      <a:pt x="131" y="1024"/>
                      <a:pt x="79" y="1042"/>
                      <a:pt x="79" y="1087"/>
                    </a:cubicBezTo>
                    <a:cubicBezTo>
                      <a:pt x="79" y="1131"/>
                      <a:pt x="53" y="1131"/>
                      <a:pt x="27" y="1146"/>
                    </a:cubicBezTo>
                    <a:cubicBezTo>
                      <a:pt x="0" y="1161"/>
                      <a:pt x="22" y="1191"/>
                      <a:pt x="31" y="1213"/>
                    </a:cubicBezTo>
                    <a:cubicBezTo>
                      <a:pt x="40" y="1235"/>
                      <a:pt x="75" y="1254"/>
                      <a:pt x="70" y="1280"/>
                    </a:cubicBezTo>
                    <a:cubicBezTo>
                      <a:pt x="66" y="1306"/>
                      <a:pt x="22" y="1298"/>
                      <a:pt x="27" y="1343"/>
                    </a:cubicBezTo>
                    <a:cubicBezTo>
                      <a:pt x="31" y="1387"/>
                      <a:pt x="105" y="1328"/>
                      <a:pt x="136" y="1302"/>
                    </a:cubicBezTo>
                    <a:cubicBezTo>
                      <a:pt x="166" y="1276"/>
                      <a:pt x="201" y="1294"/>
                      <a:pt x="236" y="1302"/>
                    </a:cubicBezTo>
                    <a:cubicBezTo>
                      <a:pt x="271" y="1309"/>
                      <a:pt x="311" y="1306"/>
                      <a:pt x="341" y="1287"/>
                    </a:cubicBezTo>
                    <a:cubicBezTo>
                      <a:pt x="372" y="1268"/>
                      <a:pt x="354" y="1320"/>
                      <a:pt x="332" y="1343"/>
                    </a:cubicBezTo>
                    <a:cubicBezTo>
                      <a:pt x="311" y="1365"/>
                      <a:pt x="328" y="1387"/>
                      <a:pt x="350" y="1413"/>
                    </a:cubicBezTo>
                    <a:cubicBezTo>
                      <a:pt x="372" y="1439"/>
                      <a:pt x="341" y="1465"/>
                      <a:pt x="372" y="1480"/>
                    </a:cubicBezTo>
                    <a:cubicBezTo>
                      <a:pt x="402" y="1495"/>
                      <a:pt x="363" y="1517"/>
                      <a:pt x="376" y="1535"/>
                    </a:cubicBezTo>
                    <a:cubicBezTo>
                      <a:pt x="389" y="1554"/>
                      <a:pt x="424" y="1565"/>
                      <a:pt x="442" y="1558"/>
                    </a:cubicBezTo>
                    <a:cubicBezTo>
                      <a:pt x="459" y="1550"/>
                      <a:pt x="490" y="1546"/>
                      <a:pt x="520" y="1572"/>
                    </a:cubicBezTo>
                    <a:cubicBezTo>
                      <a:pt x="551" y="1598"/>
                      <a:pt x="529" y="1613"/>
                      <a:pt x="503" y="1635"/>
                    </a:cubicBezTo>
                    <a:cubicBezTo>
                      <a:pt x="476" y="1658"/>
                      <a:pt x="481" y="1669"/>
                      <a:pt x="485" y="1698"/>
                    </a:cubicBezTo>
                    <a:cubicBezTo>
                      <a:pt x="490" y="1728"/>
                      <a:pt x="442" y="1780"/>
                      <a:pt x="437" y="1806"/>
                    </a:cubicBezTo>
                    <a:cubicBezTo>
                      <a:pt x="433" y="1832"/>
                      <a:pt x="507" y="1806"/>
                      <a:pt x="533" y="1821"/>
                    </a:cubicBezTo>
                    <a:cubicBezTo>
                      <a:pt x="559" y="1836"/>
                      <a:pt x="590" y="1839"/>
                      <a:pt x="621" y="1839"/>
                    </a:cubicBezTo>
                    <a:cubicBezTo>
                      <a:pt x="651" y="1839"/>
                      <a:pt x="647" y="1869"/>
                      <a:pt x="629" y="1895"/>
                    </a:cubicBezTo>
                    <a:cubicBezTo>
                      <a:pt x="612" y="1921"/>
                      <a:pt x="629" y="1928"/>
                      <a:pt x="660" y="1932"/>
                    </a:cubicBezTo>
                    <a:cubicBezTo>
                      <a:pt x="691" y="1936"/>
                      <a:pt x="691" y="1954"/>
                      <a:pt x="691" y="1976"/>
                    </a:cubicBezTo>
                    <a:cubicBezTo>
                      <a:pt x="691" y="1999"/>
                      <a:pt x="717" y="1999"/>
                      <a:pt x="730" y="1973"/>
                    </a:cubicBezTo>
                    <a:cubicBezTo>
                      <a:pt x="743" y="1947"/>
                      <a:pt x="756" y="1969"/>
                      <a:pt x="787" y="1991"/>
                    </a:cubicBezTo>
                    <a:cubicBezTo>
                      <a:pt x="817" y="2013"/>
                      <a:pt x="857" y="1958"/>
                      <a:pt x="896" y="1932"/>
                    </a:cubicBezTo>
                    <a:cubicBezTo>
                      <a:pt x="935" y="1906"/>
                      <a:pt x="957" y="1928"/>
                      <a:pt x="953" y="1939"/>
                    </a:cubicBezTo>
                    <a:cubicBezTo>
                      <a:pt x="948" y="1950"/>
                      <a:pt x="966" y="2006"/>
                      <a:pt x="988" y="2047"/>
                    </a:cubicBezTo>
                    <a:cubicBezTo>
                      <a:pt x="1009" y="2088"/>
                      <a:pt x="1018" y="2065"/>
                      <a:pt x="1044" y="2051"/>
                    </a:cubicBezTo>
                    <a:cubicBezTo>
                      <a:pt x="1071" y="2036"/>
                      <a:pt x="1088" y="2065"/>
                      <a:pt x="1123" y="2062"/>
                    </a:cubicBezTo>
                    <a:cubicBezTo>
                      <a:pt x="1158" y="2058"/>
                      <a:pt x="1132" y="2032"/>
                      <a:pt x="1114" y="1995"/>
                    </a:cubicBezTo>
                    <a:cubicBezTo>
                      <a:pt x="1097" y="1958"/>
                      <a:pt x="1119" y="1965"/>
                      <a:pt x="1123" y="1939"/>
                    </a:cubicBezTo>
                    <a:cubicBezTo>
                      <a:pt x="1127" y="1913"/>
                      <a:pt x="1079" y="1854"/>
                      <a:pt x="1071" y="1832"/>
                    </a:cubicBezTo>
                    <a:cubicBezTo>
                      <a:pt x="1062" y="1810"/>
                      <a:pt x="1053" y="1773"/>
                      <a:pt x="1075" y="1743"/>
                    </a:cubicBezTo>
                    <a:cubicBezTo>
                      <a:pt x="1097" y="1713"/>
                      <a:pt x="1114" y="1717"/>
                      <a:pt x="1123" y="1732"/>
                    </a:cubicBezTo>
                    <a:cubicBezTo>
                      <a:pt x="1132" y="1747"/>
                      <a:pt x="1132" y="1754"/>
                      <a:pt x="1145" y="1743"/>
                    </a:cubicBezTo>
                    <a:cubicBezTo>
                      <a:pt x="1158" y="1732"/>
                      <a:pt x="1167" y="1739"/>
                      <a:pt x="1206" y="1750"/>
                    </a:cubicBezTo>
                    <a:cubicBezTo>
                      <a:pt x="1245" y="1761"/>
                      <a:pt x="1228" y="1739"/>
                      <a:pt x="1267" y="1695"/>
                    </a:cubicBezTo>
                    <a:cubicBezTo>
                      <a:pt x="1306" y="1650"/>
                      <a:pt x="1324" y="1658"/>
                      <a:pt x="1350" y="1669"/>
                    </a:cubicBezTo>
                    <a:cubicBezTo>
                      <a:pt x="1376" y="1680"/>
                      <a:pt x="1403" y="1710"/>
                      <a:pt x="1433" y="1728"/>
                    </a:cubicBezTo>
                    <a:cubicBezTo>
                      <a:pt x="1464" y="1747"/>
                      <a:pt x="1494" y="1706"/>
                      <a:pt x="1512" y="1665"/>
                    </a:cubicBezTo>
                    <a:cubicBezTo>
                      <a:pt x="1529" y="1624"/>
                      <a:pt x="1547" y="1661"/>
                      <a:pt x="1560" y="1680"/>
                    </a:cubicBezTo>
                    <a:cubicBezTo>
                      <a:pt x="1573" y="1698"/>
                      <a:pt x="1595" y="1684"/>
                      <a:pt x="1603" y="1650"/>
                    </a:cubicBezTo>
                    <a:cubicBezTo>
                      <a:pt x="1612" y="1617"/>
                      <a:pt x="1656" y="1687"/>
                      <a:pt x="1686" y="1706"/>
                    </a:cubicBezTo>
                    <a:cubicBezTo>
                      <a:pt x="1717" y="1724"/>
                      <a:pt x="1708" y="1661"/>
                      <a:pt x="1721" y="1643"/>
                    </a:cubicBezTo>
                    <a:cubicBezTo>
                      <a:pt x="1735" y="1624"/>
                      <a:pt x="1769" y="1647"/>
                      <a:pt x="1783" y="1658"/>
                    </a:cubicBezTo>
                    <a:cubicBezTo>
                      <a:pt x="1796" y="1669"/>
                      <a:pt x="1822" y="1661"/>
                      <a:pt x="1839" y="1643"/>
                    </a:cubicBezTo>
                    <a:cubicBezTo>
                      <a:pt x="1857" y="1624"/>
                      <a:pt x="1879" y="1624"/>
                      <a:pt x="1909" y="1609"/>
                    </a:cubicBezTo>
                    <a:cubicBezTo>
                      <a:pt x="1940" y="1595"/>
                      <a:pt x="1918" y="1587"/>
                      <a:pt x="1918" y="1558"/>
                    </a:cubicBezTo>
                    <a:cubicBezTo>
                      <a:pt x="1918" y="1528"/>
                      <a:pt x="1940" y="1528"/>
                      <a:pt x="1975" y="1528"/>
                    </a:cubicBezTo>
                    <a:cubicBezTo>
                      <a:pt x="2010" y="1528"/>
                      <a:pt x="2010" y="1517"/>
                      <a:pt x="2036" y="1491"/>
                    </a:cubicBezTo>
                    <a:cubicBezTo>
                      <a:pt x="2062" y="1465"/>
                      <a:pt x="2067" y="1509"/>
                      <a:pt x="2093" y="1528"/>
                    </a:cubicBezTo>
                    <a:cubicBezTo>
                      <a:pt x="2093" y="1528"/>
                      <a:pt x="2094" y="1529"/>
                      <a:pt x="2094" y="1529"/>
                    </a:cubicBezTo>
                    <a:cubicBezTo>
                      <a:pt x="2116" y="1504"/>
                      <a:pt x="2145" y="1483"/>
                      <a:pt x="2154" y="1463"/>
                    </a:cubicBezTo>
                    <a:cubicBezTo>
                      <a:pt x="2168" y="1435"/>
                      <a:pt x="2213" y="1464"/>
                      <a:pt x="2240" y="1453"/>
                    </a:cubicBezTo>
                    <a:close/>
                  </a:path>
                </a:pathLst>
              </a:custGeom>
              <a:solidFill>
                <a:schemeClr val="bg1">
                  <a:lumMod val="85000"/>
                </a:schemeClr>
              </a:solidFill>
              <a:ln w="9525" cap="rnd" cmpd="sng">
                <a:solidFill>
                  <a:srgbClr val="6FB5BC"/>
                </a:solidFill>
                <a:prstDash val="solid"/>
                <a:round/>
              </a:ln>
            </p:spPr>
            <p:txBody>
              <a:bodyPr vert="horz" wrap="square" lIns="91440" tIns="45720" rIns="91440" bIns="45720" numCol="1" anchor="t" anchorCtr="0" compatLnSpc="1"/>
              <a:lstStyle/>
              <a:p>
                <a:endParaRPr lang="en-US" dirty="0">
                  <a:latin typeface="Lato Light"/>
                </a:endParaRPr>
              </a:p>
            </p:txBody>
          </p:sp>
          <p:sp>
            <p:nvSpPr>
              <p:cNvPr id="14" name="Freeform 16"/>
              <p:cNvSpPr/>
              <p:nvPr/>
            </p:nvSpPr>
            <p:spPr bwMode="auto">
              <a:xfrm>
                <a:off x="4510233" y="3810774"/>
                <a:ext cx="819843" cy="517335"/>
              </a:xfrm>
              <a:custGeom>
                <a:avLst/>
                <a:gdLst>
                  <a:gd name="T0" fmla="*/ 1938 w 1978"/>
                  <a:gd name="T1" fmla="*/ 430 h 1298"/>
                  <a:gd name="T2" fmla="*/ 1896 w 1978"/>
                  <a:gd name="T3" fmla="*/ 398 h 1298"/>
                  <a:gd name="T4" fmla="*/ 1794 w 1978"/>
                  <a:gd name="T5" fmla="*/ 345 h 1298"/>
                  <a:gd name="T6" fmla="*/ 1719 w 1978"/>
                  <a:gd name="T7" fmla="*/ 267 h 1298"/>
                  <a:gd name="T8" fmla="*/ 1715 w 1978"/>
                  <a:gd name="T9" fmla="*/ 117 h 1298"/>
                  <a:gd name="T10" fmla="*/ 1676 w 1978"/>
                  <a:gd name="T11" fmla="*/ 12 h 1298"/>
                  <a:gd name="T12" fmla="*/ 1578 w 1978"/>
                  <a:gd name="T13" fmla="*/ 37 h 1298"/>
                  <a:gd name="T14" fmla="*/ 1489 w 1978"/>
                  <a:gd name="T15" fmla="*/ 114 h 1298"/>
                  <a:gd name="T16" fmla="*/ 1365 w 1978"/>
                  <a:gd name="T17" fmla="*/ 120 h 1298"/>
                  <a:gd name="T18" fmla="*/ 1261 w 1978"/>
                  <a:gd name="T19" fmla="*/ 120 h 1298"/>
                  <a:gd name="T20" fmla="*/ 1200 w 1978"/>
                  <a:gd name="T21" fmla="*/ 197 h 1298"/>
                  <a:gd name="T22" fmla="*/ 1135 w 1978"/>
                  <a:gd name="T23" fmla="*/ 264 h 1298"/>
                  <a:gd name="T24" fmla="*/ 1012 w 1978"/>
                  <a:gd name="T25" fmla="*/ 290 h 1298"/>
                  <a:gd name="T26" fmla="*/ 907 w 1978"/>
                  <a:gd name="T27" fmla="*/ 360 h 1298"/>
                  <a:gd name="T28" fmla="*/ 798 w 1978"/>
                  <a:gd name="T29" fmla="*/ 349 h 1298"/>
                  <a:gd name="T30" fmla="*/ 685 w 1978"/>
                  <a:gd name="T31" fmla="*/ 301 h 1298"/>
                  <a:gd name="T32" fmla="*/ 523 w 1978"/>
                  <a:gd name="T33" fmla="*/ 412 h 1298"/>
                  <a:gd name="T34" fmla="*/ 379 w 1978"/>
                  <a:gd name="T35" fmla="*/ 516 h 1298"/>
                  <a:gd name="T36" fmla="*/ 195 w 1978"/>
                  <a:gd name="T37" fmla="*/ 445 h 1298"/>
                  <a:gd name="T38" fmla="*/ 69 w 1978"/>
                  <a:gd name="T39" fmla="*/ 527 h 1298"/>
                  <a:gd name="T40" fmla="*/ 9 w 1978"/>
                  <a:gd name="T41" fmla="*/ 567 h 1298"/>
                  <a:gd name="T42" fmla="*/ 81 w 1978"/>
                  <a:gd name="T43" fmla="*/ 580 h 1298"/>
                  <a:gd name="T44" fmla="*/ 186 w 1978"/>
                  <a:gd name="T45" fmla="*/ 645 h 1298"/>
                  <a:gd name="T46" fmla="*/ 305 w 1978"/>
                  <a:gd name="T47" fmla="*/ 658 h 1298"/>
                  <a:gd name="T48" fmla="*/ 418 w 1978"/>
                  <a:gd name="T49" fmla="*/ 675 h 1298"/>
                  <a:gd name="T50" fmla="*/ 430 w 1978"/>
                  <a:gd name="T51" fmla="*/ 815 h 1298"/>
                  <a:gd name="T52" fmla="*/ 284 w 1978"/>
                  <a:gd name="T53" fmla="*/ 891 h 1298"/>
                  <a:gd name="T54" fmla="*/ 427 w 1978"/>
                  <a:gd name="T55" fmla="*/ 931 h 1298"/>
                  <a:gd name="T56" fmla="*/ 545 w 1978"/>
                  <a:gd name="T57" fmla="*/ 957 h 1298"/>
                  <a:gd name="T58" fmla="*/ 593 w 1978"/>
                  <a:gd name="T59" fmla="*/ 1038 h 1298"/>
                  <a:gd name="T60" fmla="*/ 623 w 1978"/>
                  <a:gd name="T61" fmla="*/ 1153 h 1298"/>
                  <a:gd name="T62" fmla="*/ 720 w 1978"/>
                  <a:gd name="T63" fmla="*/ 1220 h 1298"/>
                  <a:gd name="T64" fmla="*/ 929 w 1978"/>
                  <a:gd name="T65" fmla="*/ 1253 h 1298"/>
                  <a:gd name="T66" fmla="*/ 1065 w 1978"/>
                  <a:gd name="T67" fmla="*/ 1264 h 1298"/>
                  <a:gd name="T68" fmla="*/ 1161 w 1978"/>
                  <a:gd name="T69" fmla="*/ 1220 h 1298"/>
                  <a:gd name="T70" fmla="*/ 1296 w 1978"/>
                  <a:gd name="T71" fmla="*/ 1294 h 1298"/>
                  <a:gd name="T72" fmla="*/ 1423 w 1978"/>
                  <a:gd name="T73" fmla="*/ 1249 h 1298"/>
                  <a:gd name="T74" fmla="*/ 1447 w 1978"/>
                  <a:gd name="T75" fmla="*/ 1231 h 1298"/>
                  <a:gd name="T76" fmla="*/ 1501 w 1978"/>
                  <a:gd name="T77" fmla="*/ 1164 h 1298"/>
                  <a:gd name="T78" fmla="*/ 1608 w 1978"/>
                  <a:gd name="T79" fmla="*/ 1079 h 1298"/>
                  <a:gd name="T80" fmla="*/ 1685 w 1978"/>
                  <a:gd name="T81" fmla="*/ 1020 h 1298"/>
                  <a:gd name="T82" fmla="*/ 1801 w 1978"/>
                  <a:gd name="T83" fmla="*/ 910 h 1298"/>
                  <a:gd name="T84" fmla="*/ 1862 w 1978"/>
                  <a:gd name="T85" fmla="*/ 681 h 1298"/>
                  <a:gd name="T86" fmla="*/ 1954 w 1978"/>
                  <a:gd name="T87" fmla="*/ 523 h 1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978" h="1298">
                    <a:moveTo>
                      <a:pt x="1967" y="480"/>
                    </a:moveTo>
                    <a:cubicBezTo>
                      <a:pt x="1956" y="456"/>
                      <a:pt x="1930" y="460"/>
                      <a:pt x="1938" y="430"/>
                    </a:cubicBezTo>
                    <a:cubicBezTo>
                      <a:pt x="1943" y="415"/>
                      <a:pt x="1938" y="406"/>
                      <a:pt x="1939" y="400"/>
                    </a:cubicBezTo>
                    <a:cubicBezTo>
                      <a:pt x="1913" y="391"/>
                      <a:pt x="1915" y="402"/>
                      <a:pt x="1896" y="398"/>
                    </a:cubicBezTo>
                    <a:cubicBezTo>
                      <a:pt x="1869" y="392"/>
                      <a:pt x="1879" y="401"/>
                      <a:pt x="1840" y="431"/>
                    </a:cubicBezTo>
                    <a:cubicBezTo>
                      <a:pt x="1801" y="462"/>
                      <a:pt x="1804" y="376"/>
                      <a:pt x="1794" y="345"/>
                    </a:cubicBezTo>
                    <a:cubicBezTo>
                      <a:pt x="1784" y="315"/>
                      <a:pt x="1752" y="331"/>
                      <a:pt x="1706" y="331"/>
                    </a:cubicBezTo>
                    <a:cubicBezTo>
                      <a:pt x="1660" y="331"/>
                      <a:pt x="1660" y="312"/>
                      <a:pt x="1719" y="267"/>
                    </a:cubicBezTo>
                    <a:cubicBezTo>
                      <a:pt x="1778" y="223"/>
                      <a:pt x="1755" y="178"/>
                      <a:pt x="1758" y="145"/>
                    </a:cubicBezTo>
                    <a:cubicBezTo>
                      <a:pt x="1761" y="112"/>
                      <a:pt x="1748" y="117"/>
                      <a:pt x="1715" y="117"/>
                    </a:cubicBezTo>
                    <a:cubicBezTo>
                      <a:pt x="1683" y="117"/>
                      <a:pt x="1702" y="81"/>
                      <a:pt x="1719" y="50"/>
                    </a:cubicBezTo>
                    <a:cubicBezTo>
                      <a:pt x="1735" y="20"/>
                      <a:pt x="1709" y="23"/>
                      <a:pt x="1676" y="12"/>
                    </a:cubicBezTo>
                    <a:cubicBezTo>
                      <a:pt x="1643" y="0"/>
                      <a:pt x="1640" y="23"/>
                      <a:pt x="1627" y="34"/>
                    </a:cubicBezTo>
                    <a:cubicBezTo>
                      <a:pt x="1614" y="45"/>
                      <a:pt x="1604" y="42"/>
                      <a:pt x="1578" y="37"/>
                    </a:cubicBezTo>
                    <a:cubicBezTo>
                      <a:pt x="1552" y="31"/>
                      <a:pt x="1542" y="34"/>
                      <a:pt x="1535" y="62"/>
                    </a:cubicBezTo>
                    <a:cubicBezTo>
                      <a:pt x="1529" y="89"/>
                      <a:pt x="1525" y="75"/>
                      <a:pt x="1489" y="114"/>
                    </a:cubicBezTo>
                    <a:cubicBezTo>
                      <a:pt x="1404" y="128"/>
                      <a:pt x="1453" y="117"/>
                      <a:pt x="1424" y="70"/>
                    </a:cubicBezTo>
                    <a:cubicBezTo>
                      <a:pt x="1394" y="23"/>
                      <a:pt x="1368" y="92"/>
                      <a:pt x="1365" y="120"/>
                    </a:cubicBezTo>
                    <a:cubicBezTo>
                      <a:pt x="1362" y="148"/>
                      <a:pt x="1329" y="162"/>
                      <a:pt x="1316" y="137"/>
                    </a:cubicBezTo>
                    <a:cubicBezTo>
                      <a:pt x="1309" y="124"/>
                      <a:pt x="1285" y="121"/>
                      <a:pt x="1261" y="120"/>
                    </a:cubicBezTo>
                    <a:cubicBezTo>
                      <a:pt x="1265" y="134"/>
                      <a:pt x="1264" y="150"/>
                      <a:pt x="1252" y="167"/>
                    </a:cubicBezTo>
                    <a:cubicBezTo>
                      <a:pt x="1231" y="201"/>
                      <a:pt x="1218" y="212"/>
                      <a:pt x="1200" y="197"/>
                    </a:cubicBezTo>
                    <a:cubicBezTo>
                      <a:pt x="1183" y="182"/>
                      <a:pt x="1135" y="178"/>
                      <a:pt x="1135" y="208"/>
                    </a:cubicBezTo>
                    <a:cubicBezTo>
                      <a:pt x="1135" y="238"/>
                      <a:pt x="1178" y="264"/>
                      <a:pt x="1135" y="264"/>
                    </a:cubicBezTo>
                    <a:cubicBezTo>
                      <a:pt x="1091" y="264"/>
                      <a:pt x="1073" y="249"/>
                      <a:pt x="1065" y="275"/>
                    </a:cubicBezTo>
                    <a:cubicBezTo>
                      <a:pt x="1056" y="301"/>
                      <a:pt x="1043" y="308"/>
                      <a:pt x="1012" y="290"/>
                    </a:cubicBezTo>
                    <a:cubicBezTo>
                      <a:pt x="982" y="271"/>
                      <a:pt x="942" y="278"/>
                      <a:pt x="934" y="304"/>
                    </a:cubicBezTo>
                    <a:cubicBezTo>
                      <a:pt x="925" y="330"/>
                      <a:pt x="938" y="353"/>
                      <a:pt x="907" y="360"/>
                    </a:cubicBezTo>
                    <a:cubicBezTo>
                      <a:pt x="877" y="367"/>
                      <a:pt x="877" y="404"/>
                      <a:pt x="851" y="378"/>
                    </a:cubicBezTo>
                    <a:cubicBezTo>
                      <a:pt x="824" y="353"/>
                      <a:pt x="816" y="338"/>
                      <a:pt x="798" y="349"/>
                    </a:cubicBezTo>
                    <a:cubicBezTo>
                      <a:pt x="781" y="360"/>
                      <a:pt x="750" y="360"/>
                      <a:pt x="733" y="327"/>
                    </a:cubicBezTo>
                    <a:cubicBezTo>
                      <a:pt x="715" y="293"/>
                      <a:pt x="724" y="264"/>
                      <a:pt x="685" y="301"/>
                    </a:cubicBezTo>
                    <a:cubicBezTo>
                      <a:pt x="645" y="338"/>
                      <a:pt x="658" y="367"/>
                      <a:pt x="610" y="371"/>
                    </a:cubicBezTo>
                    <a:cubicBezTo>
                      <a:pt x="562" y="375"/>
                      <a:pt x="545" y="390"/>
                      <a:pt x="523" y="412"/>
                    </a:cubicBezTo>
                    <a:cubicBezTo>
                      <a:pt x="501" y="434"/>
                      <a:pt x="436" y="423"/>
                      <a:pt x="436" y="460"/>
                    </a:cubicBezTo>
                    <a:cubicBezTo>
                      <a:pt x="436" y="497"/>
                      <a:pt x="414" y="538"/>
                      <a:pt x="379" y="516"/>
                    </a:cubicBezTo>
                    <a:cubicBezTo>
                      <a:pt x="344" y="493"/>
                      <a:pt x="313" y="479"/>
                      <a:pt x="287" y="482"/>
                    </a:cubicBezTo>
                    <a:cubicBezTo>
                      <a:pt x="261" y="486"/>
                      <a:pt x="230" y="441"/>
                      <a:pt x="195" y="445"/>
                    </a:cubicBezTo>
                    <a:cubicBezTo>
                      <a:pt x="160" y="449"/>
                      <a:pt x="156" y="464"/>
                      <a:pt x="139" y="486"/>
                    </a:cubicBezTo>
                    <a:cubicBezTo>
                      <a:pt x="121" y="508"/>
                      <a:pt x="112" y="527"/>
                      <a:pt x="69" y="527"/>
                    </a:cubicBezTo>
                    <a:cubicBezTo>
                      <a:pt x="49" y="527"/>
                      <a:pt x="30" y="523"/>
                      <a:pt x="18" y="516"/>
                    </a:cubicBezTo>
                    <a:cubicBezTo>
                      <a:pt x="7" y="530"/>
                      <a:pt x="0" y="548"/>
                      <a:pt x="9" y="567"/>
                    </a:cubicBezTo>
                    <a:cubicBezTo>
                      <a:pt x="28" y="612"/>
                      <a:pt x="50" y="622"/>
                      <a:pt x="56" y="601"/>
                    </a:cubicBezTo>
                    <a:cubicBezTo>
                      <a:pt x="63" y="580"/>
                      <a:pt x="56" y="579"/>
                      <a:pt x="81" y="580"/>
                    </a:cubicBezTo>
                    <a:cubicBezTo>
                      <a:pt x="105" y="581"/>
                      <a:pt x="159" y="570"/>
                      <a:pt x="166" y="597"/>
                    </a:cubicBezTo>
                    <a:cubicBezTo>
                      <a:pt x="172" y="623"/>
                      <a:pt x="177" y="633"/>
                      <a:pt x="186" y="645"/>
                    </a:cubicBezTo>
                    <a:cubicBezTo>
                      <a:pt x="194" y="658"/>
                      <a:pt x="238" y="697"/>
                      <a:pt x="263" y="673"/>
                    </a:cubicBezTo>
                    <a:cubicBezTo>
                      <a:pt x="287" y="649"/>
                      <a:pt x="289" y="640"/>
                      <a:pt x="305" y="658"/>
                    </a:cubicBezTo>
                    <a:cubicBezTo>
                      <a:pt x="321" y="676"/>
                      <a:pt x="326" y="688"/>
                      <a:pt x="354" y="683"/>
                    </a:cubicBezTo>
                    <a:cubicBezTo>
                      <a:pt x="382" y="677"/>
                      <a:pt x="395" y="645"/>
                      <a:pt x="418" y="675"/>
                    </a:cubicBezTo>
                    <a:cubicBezTo>
                      <a:pt x="441" y="704"/>
                      <a:pt x="451" y="718"/>
                      <a:pt x="453" y="750"/>
                    </a:cubicBezTo>
                    <a:cubicBezTo>
                      <a:pt x="454" y="782"/>
                      <a:pt x="456" y="804"/>
                      <a:pt x="430" y="815"/>
                    </a:cubicBezTo>
                    <a:cubicBezTo>
                      <a:pt x="403" y="826"/>
                      <a:pt x="358" y="797"/>
                      <a:pt x="344" y="825"/>
                    </a:cubicBezTo>
                    <a:cubicBezTo>
                      <a:pt x="335" y="845"/>
                      <a:pt x="306" y="866"/>
                      <a:pt x="284" y="891"/>
                    </a:cubicBezTo>
                    <a:cubicBezTo>
                      <a:pt x="310" y="908"/>
                      <a:pt x="331" y="902"/>
                      <a:pt x="361" y="938"/>
                    </a:cubicBezTo>
                    <a:cubicBezTo>
                      <a:pt x="392" y="975"/>
                      <a:pt x="405" y="949"/>
                      <a:pt x="427" y="931"/>
                    </a:cubicBezTo>
                    <a:cubicBezTo>
                      <a:pt x="449" y="912"/>
                      <a:pt x="466" y="938"/>
                      <a:pt x="488" y="957"/>
                    </a:cubicBezTo>
                    <a:cubicBezTo>
                      <a:pt x="510" y="975"/>
                      <a:pt x="527" y="975"/>
                      <a:pt x="545" y="957"/>
                    </a:cubicBezTo>
                    <a:cubicBezTo>
                      <a:pt x="562" y="938"/>
                      <a:pt x="593" y="953"/>
                      <a:pt x="619" y="964"/>
                    </a:cubicBezTo>
                    <a:cubicBezTo>
                      <a:pt x="645" y="975"/>
                      <a:pt x="619" y="1016"/>
                      <a:pt x="593" y="1038"/>
                    </a:cubicBezTo>
                    <a:cubicBezTo>
                      <a:pt x="567" y="1060"/>
                      <a:pt x="571" y="1075"/>
                      <a:pt x="588" y="1090"/>
                    </a:cubicBezTo>
                    <a:cubicBezTo>
                      <a:pt x="606" y="1105"/>
                      <a:pt x="610" y="1135"/>
                      <a:pt x="623" y="1153"/>
                    </a:cubicBezTo>
                    <a:cubicBezTo>
                      <a:pt x="637" y="1172"/>
                      <a:pt x="632" y="1190"/>
                      <a:pt x="654" y="1186"/>
                    </a:cubicBezTo>
                    <a:cubicBezTo>
                      <a:pt x="676" y="1183"/>
                      <a:pt x="698" y="1194"/>
                      <a:pt x="720" y="1220"/>
                    </a:cubicBezTo>
                    <a:cubicBezTo>
                      <a:pt x="741" y="1246"/>
                      <a:pt x="811" y="1257"/>
                      <a:pt x="842" y="1275"/>
                    </a:cubicBezTo>
                    <a:cubicBezTo>
                      <a:pt x="872" y="1294"/>
                      <a:pt x="907" y="1246"/>
                      <a:pt x="929" y="1253"/>
                    </a:cubicBezTo>
                    <a:cubicBezTo>
                      <a:pt x="939" y="1256"/>
                      <a:pt x="958" y="1273"/>
                      <a:pt x="976" y="1290"/>
                    </a:cubicBezTo>
                    <a:cubicBezTo>
                      <a:pt x="996" y="1262"/>
                      <a:pt x="1013" y="1264"/>
                      <a:pt x="1065" y="1264"/>
                    </a:cubicBezTo>
                    <a:cubicBezTo>
                      <a:pt x="1126" y="1264"/>
                      <a:pt x="1139" y="1275"/>
                      <a:pt x="1126" y="1238"/>
                    </a:cubicBezTo>
                    <a:cubicBezTo>
                      <a:pt x="1113" y="1201"/>
                      <a:pt x="1121" y="1168"/>
                      <a:pt x="1161" y="1220"/>
                    </a:cubicBezTo>
                    <a:cubicBezTo>
                      <a:pt x="1200" y="1272"/>
                      <a:pt x="1148" y="1249"/>
                      <a:pt x="1213" y="1253"/>
                    </a:cubicBezTo>
                    <a:cubicBezTo>
                      <a:pt x="1279" y="1257"/>
                      <a:pt x="1231" y="1290"/>
                      <a:pt x="1296" y="1294"/>
                    </a:cubicBezTo>
                    <a:cubicBezTo>
                      <a:pt x="1362" y="1298"/>
                      <a:pt x="1392" y="1279"/>
                      <a:pt x="1392" y="1264"/>
                    </a:cubicBezTo>
                    <a:cubicBezTo>
                      <a:pt x="1392" y="1249"/>
                      <a:pt x="1418" y="1216"/>
                      <a:pt x="1423" y="1249"/>
                    </a:cubicBezTo>
                    <a:cubicBezTo>
                      <a:pt x="1423" y="1253"/>
                      <a:pt x="1424" y="1256"/>
                      <a:pt x="1424" y="1259"/>
                    </a:cubicBezTo>
                    <a:cubicBezTo>
                      <a:pt x="1430" y="1247"/>
                      <a:pt x="1437" y="1235"/>
                      <a:pt x="1447" y="1231"/>
                    </a:cubicBezTo>
                    <a:cubicBezTo>
                      <a:pt x="1469" y="1222"/>
                      <a:pt x="1486" y="1214"/>
                      <a:pt x="1486" y="1194"/>
                    </a:cubicBezTo>
                    <a:cubicBezTo>
                      <a:pt x="1486" y="1173"/>
                      <a:pt x="1471" y="1164"/>
                      <a:pt x="1501" y="1164"/>
                    </a:cubicBezTo>
                    <a:cubicBezTo>
                      <a:pt x="1532" y="1164"/>
                      <a:pt x="1591" y="1177"/>
                      <a:pt x="1591" y="1135"/>
                    </a:cubicBezTo>
                    <a:cubicBezTo>
                      <a:pt x="1591" y="1092"/>
                      <a:pt x="1576" y="1062"/>
                      <a:pt x="1608" y="1079"/>
                    </a:cubicBezTo>
                    <a:cubicBezTo>
                      <a:pt x="1641" y="1096"/>
                      <a:pt x="1663" y="1090"/>
                      <a:pt x="1674" y="1066"/>
                    </a:cubicBezTo>
                    <a:cubicBezTo>
                      <a:pt x="1685" y="1042"/>
                      <a:pt x="1700" y="1042"/>
                      <a:pt x="1685" y="1020"/>
                    </a:cubicBezTo>
                    <a:cubicBezTo>
                      <a:pt x="1670" y="997"/>
                      <a:pt x="1672" y="979"/>
                      <a:pt x="1694" y="971"/>
                    </a:cubicBezTo>
                    <a:cubicBezTo>
                      <a:pt x="1715" y="964"/>
                      <a:pt x="1777" y="940"/>
                      <a:pt x="1801" y="910"/>
                    </a:cubicBezTo>
                    <a:cubicBezTo>
                      <a:pt x="1825" y="881"/>
                      <a:pt x="1851" y="870"/>
                      <a:pt x="1840" y="836"/>
                    </a:cubicBezTo>
                    <a:cubicBezTo>
                      <a:pt x="1829" y="803"/>
                      <a:pt x="1807" y="732"/>
                      <a:pt x="1862" y="681"/>
                    </a:cubicBezTo>
                    <a:cubicBezTo>
                      <a:pt x="1916" y="629"/>
                      <a:pt x="1936" y="640"/>
                      <a:pt x="1938" y="599"/>
                    </a:cubicBezTo>
                    <a:cubicBezTo>
                      <a:pt x="1940" y="558"/>
                      <a:pt x="1932" y="536"/>
                      <a:pt x="1954" y="523"/>
                    </a:cubicBezTo>
                    <a:cubicBezTo>
                      <a:pt x="1975" y="510"/>
                      <a:pt x="1978" y="504"/>
                      <a:pt x="1967" y="480"/>
                    </a:cubicBezTo>
                    <a:close/>
                  </a:path>
                </a:pathLst>
              </a:custGeom>
              <a:solidFill>
                <a:schemeClr val="bg1">
                  <a:lumMod val="85000"/>
                </a:schemeClr>
              </a:solidFill>
              <a:ln w="9525" cap="rnd" cmpd="sng">
                <a:solidFill>
                  <a:srgbClr val="6FB5BC"/>
                </a:solidFill>
                <a:prstDash val="solid"/>
                <a:round/>
              </a:ln>
            </p:spPr>
            <p:txBody>
              <a:bodyPr vert="horz" wrap="square" lIns="91440" tIns="45720" rIns="91440" bIns="45720" numCol="1" anchor="t" anchorCtr="0" compatLnSpc="1"/>
              <a:lstStyle/>
              <a:p>
                <a:endParaRPr lang="en-US" dirty="0">
                  <a:latin typeface="Lato Light"/>
                </a:endParaRPr>
              </a:p>
            </p:txBody>
          </p:sp>
          <p:sp>
            <p:nvSpPr>
              <p:cNvPr id="15" name="Freeform 17"/>
              <p:cNvSpPr/>
              <p:nvPr/>
            </p:nvSpPr>
            <p:spPr bwMode="auto">
              <a:xfrm>
                <a:off x="4597946" y="2498069"/>
                <a:ext cx="528065" cy="793649"/>
              </a:xfrm>
              <a:custGeom>
                <a:avLst/>
                <a:gdLst>
                  <a:gd name="T0" fmla="*/ 1149 w 1273"/>
                  <a:gd name="T1" fmla="*/ 1405 h 1992"/>
                  <a:gd name="T2" fmla="*/ 1053 w 1273"/>
                  <a:gd name="T3" fmla="*/ 1201 h 1992"/>
                  <a:gd name="T4" fmla="*/ 1105 w 1273"/>
                  <a:gd name="T5" fmla="*/ 957 h 1992"/>
                  <a:gd name="T6" fmla="*/ 1044 w 1273"/>
                  <a:gd name="T7" fmla="*/ 727 h 1992"/>
                  <a:gd name="T8" fmla="*/ 1088 w 1273"/>
                  <a:gd name="T9" fmla="*/ 590 h 1992"/>
                  <a:gd name="T10" fmla="*/ 1088 w 1273"/>
                  <a:gd name="T11" fmla="*/ 486 h 1992"/>
                  <a:gd name="T12" fmla="*/ 1094 w 1273"/>
                  <a:gd name="T13" fmla="*/ 280 h 1992"/>
                  <a:gd name="T14" fmla="*/ 1131 w 1273"/>
                  <a:gd name="T15" fmla="*/ 132 h 1992"/>
                  <a:gd name="T16" fmla="*/ 1098 w 1273"/>
                  <a:gd name="T17" fmla="*/ 0 h 1992"/>
                  <a:gd name="T18" fmla="*/ 996 w 1273"/>
                  <a:gd name="T19" fmla="*/ 76 h 1992"/>
                  <a:gd name="T20" fmla="*/ 900 w 1273"/>
                  <a:gd name="T21" fmla="*/ 110 h 1992"/>
                  <a:gd name="T22" fmla="*/ 834 w 1273"/>
                  <a:gd name="T23" fmla="*/ 265 h 1992"/>
                  <a:gd name="T24" fmla="*/ 699 w 1273"/>
                  <a:gd name="T25" fmla="*/ 380 h 1992"/>
                  <a:gd name="T26" fmla="*/ 629 w 1273"/>
                  <a:gd name="T27" fmla="*/ 506 h 1992"/>
                  <a:gd name="T28" fmla="*/ 476 w 1273"/>
                  <a:gd name="T29" fmla="*/ 491 h 1992"/>
                  <a:gd name="T30" fmla="*/ 377 w 1273"/>
                  <a:gd name="T31" fmla="*/ 501 h 1992"/>
                  <a:gd name="T32" fmla="*/ 314 w 1273"/>
                  <a:gd name="T33" fmla="*/ 595 h 1992"/>
                  <a:gd name="T34" fmla="*/ 327 w 1273"/>
                  <a:gd name="T35" fmla="*/ 704 h 1992"/>
                  <a:gd name="T36" fmla="*/ 500 w 1273"/>
                  <a:gd name="T37" fmla="*/ 784 h 1992"/>
                  <a:gd name="T38" fmla="*/ 664 w 1273"/>
                  <a:gd name="T39" fmla="*/ 901 h 1992"/>
                  <a:gd name="T40" fmla="*/ 642 w 1273"/>
                  <a:gd name="T41" fmla="*/ 1038 h 1992"/>
                  <a:gd name="T42" fmla="*/ 563 w 1273"/>
                  <a:gd name="T43" fmla="*/ 1120 h 1992"/>
                  <a:gd name="T44" fmla="*/ 509 w 1273"/>
                  <a:gd name="T45" fmla="*/ 1127 h 1992"/>
                  <a:gd name="T46" fmla="*/ 472 w 1273"/>
                  <a:gd name="T47" fmla="*/ 1196 h 1992"/>
                  <a:gd name="T48" fmla="*/ 356 w 1273"/>
                  <a:gd name="T49" fmla="*/ 1225 h 1992"/>
                  <a:gd name="T50" fmla="*/ 205 w 1273"/>
                  <a:gd name="T51" fmla="*/ 1183 h 1992"/>
                  <a:gd name="T52" fmla="*/ 175 w 1273"/>
                  <a:gd name="T53" fmla="*/ 1277 h 1992"/>
                  <a:gd name="T54" fmla="*/ 179 w 1273"/>
                  <a:gd name="T55" fmla="*/ 1331 h 1992"/>
                  <a:gd name="T56" fmla="*/ 212 w 1273"/>
                  <a:gd name="T57" fmla="*/ 1416 h 1992"/>
                  <a:gd name="T58" fmla="*/ 179 w 1273"/>
                  <a:gd name="T59" fmla="*/ 1481 h 1992"/>
                  <a:gd name="T60" fmla="*/ 201 w 1273"/>
                  <a:gd name="T61" fmla="*/ 1540 h 1992"/>
                  <a:gd name="T62" fmla="*/ 148 w 1273"/>
                  <a:gd name="T63" fmla="*/ 1551 h 1992"/>
                  <a:gd name="T64" fmla="*/ 76 w 1273"/>
                  <a:gd name="T65" fmla="*/ 1564 h 1992"/>
                  <a:gd name="T66" fmla="*/ 61 w 1273"/>
                  <a:gd name="T67" fmla="*/ 1624 h 1992"/>
                  <a:gd name="T68" fmla="*/ 61 w 1273"/>
                  <a:gd name="T69" fmla="*/ 1698 h 1992"/>
                  <a:gd name="T70" fmla="*/ 46 w 1273"/>
                  <a:gd name="T71" fmla="*/ 1735 h 1992"/>
                  <a:gd name="T72" fmla="*/ 214 w 1273"/>
                  <a:gd name="T73" fmla="*/ 1789 h 1992"/>
                  <a:gd name="T74" fmla="*/ 349 w 1273"/>
                  <a:gd name="T75" fmla="*/ 1823 h 1992"/>
                  <a:gd name="T76" fmla="*/ 438 w 1273"/>
                  <a:gd name="T77" fmla="*/ 1834 h 1992"/>
                  <a:gd name="T78" fmla="*/ 536 w 1273"/>
                  <a:gd name="T79" fmla="*/ 1890 h 1992"/>
                  <a:gd name="T80" fmla="*/ 677 w 1273"/>
                  <a:gd name="T81" fmla="*/ 1876 h 1992"/>
                  <a:gd name="T82" fmla="*/ 805 w 1273"/>
                  <a:gd name="T83" fmla="*/ 1929 h 1992"/>
                  <a:gd name="T84" fmla="*/ 939 w 1273"/>
                  <a:gd name="T85" fmla="*/ 1959 h 1992"/>
                  <a:gd name="T86" fmla="*/ 970 w 1273"/>
                  <a:gd name="T87" fmla="*/ 1909 h 1992"/>
                  <a:gd name="T88" fmla="*/ 930 w 1273"/>
                  <a:gd name="T89" fmla="*/ 1816 h 1992"/>
                  <a:gd name="T90" fmla="*/ 1059 w 1273"/>
                  <a:gd name="T91" fmla="*/ 1752 h 1992"/>
                  <a:gd name="T92" fmla="*/ 974 w 1273"/>
                  <a:gd name="T93" fmla="*/ 1679 h 1992"/>
                  <a:gd name="T94" fmla="*/ 913 w 1273"/>
                  <a:gd name="T95" fmla="*/ 1626 h 1992"/>
                  <a:gd name="T96" fmla="*/ 1048 w 1273"/>
                  <a:gd name="T97" fmla="*/ 1603 h 1992"/>
                  <a:gd name="T98" fmla="*/ 1168 w 1273"/>
                  <a:gd name="T99" fmla="*/ 1607 h 1992"/>
                  <a:gd name="T100" fmla="*/ 1256 w 1273"/>
                  <a:gd name="T101" fmla="*/ 1527 h 19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273" h="1992">
                    <a:moveTo>
                      <a:pt x="1256" y="1527"/>
                    </a:moveTo>
                    <a:cubicBezTo>
                      <a:pt x="1238" y="1499"/>
                      <a:pt x="1164" y="1449"/>
                      <a:pt x="1149" y="1405"/>
                    </a:cubicBezTo>
                    <a:cubicBezTo>
                      <a:pt x="1133" y="1360"/>
                      <a:pt x="1118" y="1342"/>
                      <a:pt x="1092" y="1314"/>
                    </a:cubicBezTo>
                    <a:cubicBezTo>
                      <a:pt x="1066" y="1286"/>
                      <a:pt x="1055" y="1257"/>
                      <a:pt x="1053" y="1201"/>
                    </a:cubicBezTo>
                    <a:cubicBezTo>
                      <a:pt x="1050" y="1146"/>
                      <a:pt x="1066" y="1110"/>
                      <a:pt x="1081" y="1075"/>
                    </a:cubicBezTo>
                    <a:cubicBezTo>
                      <a:pt x="1096" y="1040"/>
                      <a:pt x="1131" y="1016"/>
                      <a:pt x="1105" y="957"/>
                    </a:cubicBezTo>
                    <a:cubicBezTo>
                      <a:pt x="1079" y="897"/>
                      <a:pt x="1063" y="888"/>
                      <a:pt x="1063" y="853"/>
                    </a:cubicBezTo>
                    <a:cubicBezTo>
                      <a:pt x="1063" y="818"/>
                      <a:pt x="1070" y="753"/>
                      <a:pt x="1044" y="727"/>
                    </a:cubicBezTo>
                    <a:cubicBezTo>
                      <a:pt x="1018" y="701"/>
                      <a:pt x="1033" y="664"/>
                      <a:pt x="1048" y="638"/>
                    </a:cubicBezTo>
                    <a:cubicBezTo>
                      <a:pt x="1063" y="612"/>
                      <a:pt x="1107" y="617"/>
                      <a:pt x="1088" y="590"/>
                    </a:cubicBezTo>
                    <a:cubicBezTo>
                      <a:pt x="1068" y="562"/>
                      <a:pt x="1066" y="556"/>
                      <a:pt x="1085" y="540"/>
                    </a:cubicBezTo>
                    <a:cubicBezTo>
                      <a:pt x="1105" y="523"/>
                      <a:pt x="1103" y="504"/>
                      <a:pt x="1088" y="486"/>
                    </a:cubicBezTo>
                    <a:cubicBezTo>
                      <a:pt x="1072" y="467"/>
                      <a:pt x="989" y="395"/>
                      <a:pt x="1029" y="360"/>
                    </a:cubicBezTo>
                    <a:cubicBezTo>
                      <a:pt x="1068" y="325"/>
                      <a:pt x="1092" y="328"/>
                      <a:pt x="1094" y="280"/>
                    </a:cubicBezTo>
                    <a:cubicBezTo>
                      <a:pt x="1096" y="232"/>
                      <a:pt x="1101" y="236"/>
                      <a:pt x="1107" y="199"/>
                    </a:cubicBezTo>
                    <a:cubicBezTo>
                      <a:pt x="1114" y="161"/>
                      <a:pt x="1116" y="148"/>
                      <a:pt x="1131" y="132"/>
                    </a:cubicBezTo>
                    <a:cubicBezTo>
                      <a:pt x="1146" y="115"/>
                      <a:pt x="1155" y="84"/>
                      <a:pt x="1140" y="65"/>
                    </a:cubicBezTo>
                    <a:cubicBezTo>
                      <a:pt x="1128" y="51"/>
                      <a:pt x="1107" y="25"/>
                      <a:pt x="1098" y="0"/>
                    </a:cubicBezTo>
                    <a:cubicBezTo>
                      <a:pt x="1092" y="1"/>
                      <a:pt x="1085" y="8"/>
                      <a:pt x="1074" y="24"/>
                    </a:cubicBezTo>
                    <a:cubicBezTo>
                      <a:pt x="1039" y="80"/>
                      <a:pt x="1018" y="91"/>
                      <a:pt x="996" y="76"/>
                    </a:cubicBezTo>
                    <a:cubicBezTo>
                      <a:pt x="974" y="61"/>
                      <a:pt x="917" y="21"/>
                      <a:pt x="917" y="47"/>
                    </a:cubicBezTo>
                    <a:cubicBezTo>
                      <a:pt x="917" y="73"/>
                      <a:pt x="926" y="87"/>
                      <a:pt x="900" y="110"/>
                    </a:cubicBezTo>
                    <a:cubicBezTo>
                      <a:pt x="873" y="132"/>
                      <a:pt x="839" y="136"/>
                      <a:pt x="843" y="173"/>
                    </a:cubicBezTo>
                    <a:cubicBezTo>
                      <a:pt x="847" y="210"/>
                      <a:pt x="904" y="258"/>
                      <a:pt x="834" y="265"/>
                    </a:cubicBezTo>
                    <a:cubicBezTo>
                      <a:pt x="764" y="273"/>
                      <a:pt x="777" y="273"/>
                      <a:pt x="764" y="302"/>
                    </a:cubicBezTo>
                    <a:cubicBezTo>
                      <a:pt x="751" y="332"/>
                      <a:pt x="716" y="354"/>
                      <a:pt x="699" y="380"/>
                    </a:cubicBezTo>
                    <a:cubicBezTo>
                      <a:pt x="681" y="406"/>
                      <a:pt x="651" y="417"/>
                      <a:pt x="651" y="454"/>
                    </a:cubicBezTo>
                    <a:cubicBezTo>
                      <a:pt x="651" y="491"/>
                      <a:pt x="659" y="506"/>
                      <a:pt x="629" y="506"/>
                    </a:cubicBezTo>
                    <a:cubicBezTo>
                      <a:pt x="598" y="506"/>
                      <a:pt x="576" y="554"/>
                      <a:pt x="550" y="528"/>
                    </a:cubicBezTo>
                    <a:cubicBezTo>
                      <a:pt x="524" y="502"/>
                      <a:pt x="493" y="469"/>
                      <a:pt x="476" y="491"/>
                    </a:cubicBezTo>
                    <a:cubicBezTo>
                      <a:pt x="458" y="514"/>
                      <a:pt x="410" y="502"/>
                      <a:pt x="384" y="502"/>
                    </a:cubicBezTo>
                    <a:cubicBezTo>
                      <a:pt x="381" y="502"/>
                      <a:pt x="379" y="502"/>
                      <a:pt x="377" y="501"/>
                    </a:cubicBezTo>
                    <a:cubicBezTo>
                      <a:pt x="364" y="519"/>
                      <a:pt x="352" y="532"/>
                      <a:pt x="334" y="545"/>
                    </a:cubicBezTo>
                    <a:cubicBezTo>
                      <a:pt x="310" y="562"/>
                      <a:pt x="323" y="573"/>
                      <a:pt x="314" y="595"/>
                    </a:cubicBezTo>
                    <a:cubicBezTo>
                      <a:pt x="306" y="617"/>
                      <a:pt x="306" y="623"/>
                      <a:pt x="323" y="645"/>
                    </a:cubicBezTo>
                    <a:cubicBezTo>
                      <a:pt x="341" y="667"/>
                      <a:pt x="319" y="679"/>
                      <a:pt x="327" y="704"/>
                    </a:cubicBezTo>
                    <a:cubicBezTo>
                      <a:pt x="336" y="730"/>
                      <a:pt x="391" y="740"/>
                      <a:pt x="430" y="747"/>
                    </a:cubicBezTo>
                    <a:cubicBezTo>
                      <a:pt x="469" y="754"/>
                      <a:pt x="472" y="760"/>
                      <a:pt x="500" y="784"/>
                    </a:cubicBezTo>
                    <a:cubicBezTo>
                      <a:pt x="528" y="808"/>
                      <a:pt x="592" y="814"/>
                      <a:pt x="631" y="825"/>
                    </a:cubicBezTo>
                    <a:cubicBezTo>
                      <a:pt x="670" y="836"/>
                      <a:pt x="648" y="868"/>
                      <a:pt x="664" y="901"/>
                    </a:cubicBezTo>
                    <a:cubicBezTo>
                      <a:pt x="679" y="934"/>
                      <a:pt x="646" y="938"/>
                      <a:pt x="624" y="966"/>
                    </a:cubicBezTo>
                    <a:cubicBezTo>
                      <a:pt x="603" y="994"/>
                      <a:pt x="622" y="1016"/>
                      <a:pt x="642" y="1038"/>
                    </a:cubicBezTo>
                    <a:cubicBezTo>
                      <a:pt x="662" y="1060"/>
                      <a:pt x="668" y="1070"/>
                      <a:pt x="662" y="1095"/>
                    </a:cubicBezTo>
                    <a:cubicBezTo>
                      <a:pt x="655" y="1121"/>
                      <a:pt x="590" y="1123"/>
                      <a:pt x="563" y="1120"/>
                    </a:cubicBezTo>
                    <a:cubicBezTo>
                      <a:pt x="537" y="1116"/>
                      <a:pt x="544" y="1114"/>
                      <a:pt x="537" y="1127"/>
                    </a:cubicBezTo>
                    <a:cubicBezTo>
                      <a:pt x="531" y="1140"/>
                      <a:pt x="526" y="1138"/>
                      <a:pt x="509" y="1127"/>
                    </a:cubicBezTo>
                    <a:cubicBezTo>
                      <a:pt x="491" y="1116"/>
                      <a:pt x="489" y="1129"/>
                      <a:pt x="461" y="1136"/>
                    </a:cubicBezTo>
                    <a:cubicBezTo>
                      <a:pt x="432" y="1144"/>
                      <a:pt x="472" y="1162"/>
                      <a:pt x="472" y="1196"/>
                    </a:cubicBezTo>
                    <a:cubicBezTo>
                      <a:pt x="472" y="1229"/>
                      <a:pt x="445" y="1209"/>
                      <a:pt x="419" y="1209"/>
                    </a:cubicBezTo>
                    <a:cubicBezTo>
                      <a:pt x="393" y="1209"/>
                      <a:pt x="389" y="1222"/>
                      <a:pt x="356" y="1225"/>
                    </a:cubicBezTo>
                    <a:cubicBezTo>
                      <a:pt x="323" y="1229"/>
                      <a:pt x="297" y="1207"/>
                      <a:pt x="288" y="1188"/>
                    </a:cubicBezTo>
                    <a:cubicBezTo>
                      <a:pt x="279" y="1170"/>
                      <a:pt x="249" y="1179"/>
                      <a:pt x="205" y="1183"/>
                    </a:cubicBezTo>
                    <a:cubicBezTo>
                      <a:pt x="161" y="1186"/>
                      <a:pt x="172" y="1222"/>
                      <a:pt x="183" y="1238"/>
                    </a:cubicBezTo>
                    <a:cubicBezTo>
                      <a:pt x="194" y="1255"/>
                      <a:pt x="192" y="1270"/>
                      <a:pt x="175" y="1277"/>
                    </a:cubicBezTo>
                    <a:cubicBezTo>
                      <a:pt x="157" y="1285"/>
                      <a:pt x="144" y="1305"/>
                      <a:pt x="142" y="1320"/>
                    </a:cubicBezTo>
                    <a:cubicBezTo>
                      <a:pt x="140" y="1335"/>
                      <a:pt x="159" y="1335"/>
                      <a:pt x="179" y="1331"/>
                    </a:cubicBezTo>
                    <a:cubicBezTo>
                      <a:pt x="199" y="1327"/>
                      <a:pt x="207" y="1348"/>
                      <a:pt x="223" y="1362"/>
                    </a:cubicBezTo>
                    <a:cubicBezTo>
                      <a:pt x="238" y="1377"/>
                      <a:pt x="210" y="1394"/>
                      <a:pt x="212" y="1416"/>
                    </a:cubicBezTo>
                    <a:cubicBezTo>
                      <a:pt x="214" y="1438"/>
                      <a:pt x="199" y="1438"/>
                      <a:pt x="188" y="1455"/>
                    </a:cubicBezTo>
                    <a:cubicBezTo>
                      <a:pt x="177" y="1472"/>
                      <a:pt x="168" y="1474"/>
                      <a:pt x="179" y="1481"/>
                    </a:cubicBezTo>
                    <a:cubicBezTo>
                      <a:pt x="190" y="1488"/>
                      <a:pt x="199" y="1498"/>
                      <a:pt x="181" y="1514"/>
                    </a:cubicBezTo>
                    <a:cubicBezTo>
                      <a:pt x="164" y="1531"/>
                      <a:pt x="181" y="1525"/>
                      <a:pt x="201" y="1540"/>
                    </a:cubicBezTo>
                    <a:cubicBezTo>
                      <a:pt x="220" y="1555"/>
                      <a:pt x="214" y="1570"/>
                      <a:pt x="185" y="1572"/>
                    </a:cubicBezTo>
                    <a:cubicBezTo>
                      <a:pt x="157" y="1574"/>
                      <a:pt x="161" y="1562"/>
                      <a:pt x="148" y="1551"/>
                    </a:cubicBezTo>
                    <a:cubicBezTo>
                      <a:pt x="135" y="1540"/>
                      <a:pt x="129" y="1555"/>
                      <a:pt x="124" y="1568"/>
                    </a:cubicBezTo>
                    <a:cubicBezTo>
                      <a:pt x="120" y="1581"/>
                      <a:pt x="92" y="1568"/>
                      <a:pt x="76" y="1564"/>
                    </a:cubicBezTo>
                    <a:cubicBezTo>
                      <a:pt x="61" y="1561"/>
                      <a:pt x="48" y="1579"/>
                      <a:pt x="24" y="1592"/>
                    </a:cubicBezTo>
                    <a:cubicBezTo>
                      <a:pt x="0" y="1605"/>
                      <a:pt x="37" y="1616"/>
                      <a:pt x="61" y="1624"/>
                    </a:cubicBezTo>
                    <a:cubicBezTo>
                      <a:pt x="85" y="1631"/>
                      <a:pt x="83" y="1638"/>
                      <a:pt x="68" y="1655"/>
                    </a:cubicBezTo>
                    <a:cubicBezTo>
                      <a:pt x="52" y="1672"/>
                      <a:pt x="83" y="1685"/>
                      <a:pt x="61" y="1698"/>
                    </a:cubicBezTo>
                    <a:cubicBezTo>
                      <a:pt x="49" y="1705"/>
                      <a:pt x="34" y="1721"/>
                      <a:pt x="24" y="1734"/>
                    </a:cubicBezTo>
                    <a:cubicBezTo>
                      <a:pt x="32" y="1734"/>
                      <a:pt x="39" y="1735"/>
                      <a:pt x="46" y="1735"/>
                    </a:cubicBezTo>
                    <a:cubicBezTo>
                      <a:pt x="78" y="1735"/>
                      <a:pt x="81" y="1768"/>
                      <a:pt x="109" y="1800"/>
                    </a:cubicBezTo>
                    <a:cubicBezTo>
                      <a:pt x="137" y="1831"/>
                      <a:pt x="179" y="1807"/>
                      <a:pt x="214" y="1789"/>
                    </a:cubicBezTo>
                    <a:cubicBezTo>
                      <a:pt x="249" y="1770"/>
                      <a:pt x="271" y="1778"/>
                      <a:pt x="313" y="1776"/>
                    </a:cubicBezTo>
                    <a:cubicBezTo>
                      <a:pt x="356" y="1773"/>
                      <a:pt x="333" y="1803"/>
                      <a:pt x="349" y="1823"/>
                    </a:cubicBezTo>
                    <a:cubicBezTo>
                      <a:pt x="366" y="1842"/>
                      <a:pt x="382" y="1831"/>
                      <a:pt x="402" y="1823"/>
                    </a:cubicBezTo>
                    <a:cubicBezTo>
                      <a:pt x="421" y="1815"/>
                      <a:pt x="428" y="1817"/>
                      <a:pt x="438" y="1834"/>
                    </a:cubicBezTo>
                    <a:cubicBezTo>
                      <a:pt x="448" y="1851"/>
                      <a:pt x="457" y="1851"/>
                      <a:pt x="474" y="1845"/>
                    </a:cubicBezTo>
                    <a:cubicBezTo>
                      <a:pt x="490" y="1840"/>
                      <a:pt x="510" y="1867"/>
                      <a:pt x="536" y="1890"/>
                    </a:cubicBezTo>
                    <a:cubicBezTo>
                      <a:pt x="562" y="1912"/>
                      <a:pt x="585" y="1895"/>
                      <a:pt x="611" y="1876"/>
                    </a:cubicBezTo>
                    <a:cubicBezTo>
                      <a:pt x="638" y="1856"/>
                      <a:pt x="654" y="1876"/>
                      <a:pt x="677" y="1876"/>
                    </a:cubicBezTo>
                    <a:cubicBezTo>
                      <a:pt x="700" y="1876"/>
                      <a:pt x="723" y="1895"/>
                      <a:pt x="739" y="1912"/>
                    </a:cubicBezTo>
                    <a:cubicBezTo>
                      <a:pt x="756" y="1929"/>
                      <a:pt x="769" y="1931"/>
                      <a:pt x="805" y="1929"/>
                    </a:cubicBezTo>
                    <a:cubicBezTo>
                      <a:pt x="841" y="1926"/>
                      <a:pt x="828" y="1937"/>
                      <a:pt x="857" y="1965"/>
                    </a:cubicBezTo>
                    <a:cubicBezTo>
                      <a:pt x="887" y="1992"/>
                      <a:pt x="903" y="1976"/>
                      <a:pt x="939" y="1959"/>
                    </a:cubicBezTo>
                    <a:cubicBezTo>
                      <a:pt x="947" y="1955"/>
                      <a:pt x="955" y="1954"/>
                      <a:pt x="963" y="1952"/>
                    </a:cubicBezTo>
                    <a:cubicBezTo>
                      <a:pt x="968" y="1936"/>
                      <a:pt x="973" y="1918"/>
                      <a:pt x="970" y="1909"/>
                    </a:cubicBezTo>
                    <a:cubicBezTo>
                      <a:pt x="963" y="1891"/>
                      <a:pt x="948" y="1874"/>
                      <a:pt x="928" y="1859"/>
                    </a:cubicBezTo>
                    <a:cubicBezTo>
                      <a:pt x="908" y="1844"/>
                      <a:pt x="915" y="1837"/>
                      <a:pt x="930" y="1816"/>
                    </a:cubicBezTo>
                    <a:cubicBezTo>
                      <a:pt x="946" y="1796"/>
                      <a:pt x="943" y="1768"/>
                      <a:pt x="978" y="1770"/>
                    </a:cubicBezTo>
                    <a:cubicBezTo>
                      <a:pt x="1013" y="1772"/>
                      <a:pt x="1057" y="1774"/>
                      <a:pt x="1059" y="1752"/>
                    </a:cubicBezTo>
                    <a:cubicBezTo>
                      <a:pt x="1061" y="1729"/>
                      <a:pt x="1074" y="1696"/>
                      <a:pt x="1044" y="1694"/>
                    </a:cubicBezTo>
                    <a:cubicBezTo>
                      <a:pt x="1013" y="1692"/>
                      <a:pt x="972" y="1698"/>
                      <a:pt x="974" y="1679"/>
                    </a:cubicBezTo>
                    <a:cubicBezTo>
                      <a:pt x="976" y="1661"/>
                      <a:pt x="978" y="1644"/>
                      <a:pt x="952" y="1644"/>
                    </a:cubicBezTo>
                    <a:cubicBezTo>
                      <a:pt x="926" y="1644"/>
                      <a:pt x="913" y="1637"/>
                      <a:pt x="913" y="1626"/>
                    </a:cubicBezTo>
                    <a:cubicBezTo>
                      <a:pt x="913" y="1614"/>
                      <a:pt x="904" y="1592"/>
                      <a:pt x="965" y="1600"/>
                    </a:cubicBezTo>
                    <a:cubicBezTo>
                      <a:pt x="1026" y="1607"/>
                      <a:pt x="1042" y="1587"/>
                      <a:pt x="1048" y="1603"/>
                    </a:cubicBezTo>
                    <a:cubicBezTo>
                      <a:pt x="1055" y="1620"/>
                      <a:pt x="1059" y="1620"/>
                      <a:pt x="1092" y="1620"/>
                    </a:cubicBezTo>
                    <a:cubicBezTo>
                      <a:pt x="1125" y="1620"/>
                      <a:pt x="1127" y="1588"/>
                      <a:pt x="1168" y="1607"/>
                    </a:cubicBezTo>
                    <a:cubicBezTo>
                      <a:pt x="1210" y="1626"/>
                      <a:pt x="1210" y="1614"/>
                      <a:pt x="1232" y="1592"/>
                    </a:cubicBezTo>
                    <a:cubicBezTo>
                      <a:pt x="1254" y="1570"/>
                      <a:pt x="1273" y="1555"/>
                      <a:pt x="1256" y="1527"/>
                    </a:cubicBezTo>
                    <a:close/>
                  </a:path>
                </a:pathLst>
              </a:custGeom>
              <a:solidFill>
                <a:schemeClr val="bg1">
                  <a:lumMod val="85000"/>
                </a:schemeClr>
              </a:solidFill>
              <a:ln w="9525" cap="rnd" cmpd="sng">
                <a:solidFill>
                  <a:srgbClr val="6FB5BC"/>
                </a:solidFill>
                <a:prstDash val="solid"/>
                <a:round/>
              </a:ln>
            </p:spPr>
            <p:txBody>
              <a:bodyPr vert="horz" wrap="square" lIns="91440" tIns="45720" rIns="91440" bIns="45720" numCol="1" anchor="t" anchorCtr="0" compatLnSpc="1"/>
              <a:lstStyle/>
              <a:p>
                <a:endParaRPr lang="en-US" dirty="0">
                  <a:latin typeface="Lato Light"/>
                </a:endParaRPr>
              </a:p>
            </p:txBody>
          </p:sp>
          <p:sp>
            <p:nvSpPr>
              <p:cNvPr id="16" name="Freeform 18"/>
              <p:cNvSpPr/>
              <p:nvPr/>
            </p:nvSpPr>
            <p:spPr bwMode="auto">
              <a:xfrm>
                <a:off x="4411780" y="3550815"/>
                <a:ext cx="626517" cy="474295"/>
              </a:xfrm>
              <a:custGeom>
                <a:avLst/>
                <a:gdLst>
                  <a:gd name="T0" fmla="*/ 1227 w 1511"/>
                  <a:gd name="T1" fmla="*/ 158 h 1190"/>
                  <a:gd name="T2" fmla="*/ 1173 w 1511"/>
                  <a:gd name="T3" fmla="*/ 104 h 1190"/>
                  <a:gd name="T4" fmla="*/ 1123 w 1511"/>
                  <a:gd name="T5" fmla="*/ 32 h 1190"/>
                  <a:gd name="T6" fmla="*/ 1024 w 1511"/>
                  <a:gd name="T7" fmla="*/ 35 h 1190"/>
                  <a:gd name="T8" fmla="*/ 943 w 1511"/>
                  <a:gd name="T9" fmla="*/ 43 h 1190"/>
                  <a:gd name="T10" fmla="*/ 880 w 1511"/>
                  <a:gd name="T11" fmla="*/ 89 h 1190"/>
                  <a:gd name="T12" fmla="*/ 756 w 1511"/>
                  <a:gd name="T13" fmla="*/ 180 h 1190"/>
                  <a:gd name="T14" fmla="*/ 592 w 1511"/>
                  <a:gd name="T15" fmla="*/ 139 h 1190"/>
                  <a:gd name="T16" fmla="*/ 500 w 1511"/>
                  <a:gd name="T17" fmla="*/ 191 h 1190"/>
                  <a:gd name="T18" fmla="*/ 620 w 1511"/>
                  <a:gd name="T19" fmla="*/ 287 h 1190"/>
                  <a:gd name="T20" fmla="*/ 675 w 1511"/>
                  <a:gd name="T21" fmla="*/ 361 h 1190"/>
                  <a:gd name="T22" fmla="*/ 572 w 1511"/>
                  <a:gd name="T23" fmla="*/ 389 h 1190"/>
                  <a:gd name="T24" fmla="*/ 469 w 1511"/>
                  <a:gd name="T25" fmla="*/ 393 h 1190"/>
                  <a:gd name="T26" fmla="*/ 419 w 1511"/>
                  <a:gd name="T27" fmla="*/ 398 h 1190"/>
                  <a:gd name="T28" fmla="*/ 293 w 1511"/>
                  <a:gd name="T29" fmla="*/ 504 h 1190"/>
                  <a:gd name="T30" fmla="*/ 144 w 1511"/>
                  <a:gd name="T31" fmla="*/ 523 h 1190"/>
                  <a:gd name="T32" fmla="*/ 35 w 1511"/>
                  <a:gd name="T33" fmla="*/ 549 h 1190"/>
                  <a:gd name="T34" fmla="*/ 30 w 1511"/>
                  <a:gd name="T35" fmla="*/ 630 h 1190"/>
                  <a:gd name="T36" fmla="*/ 113 w 1511"/>
                  <a:gd name="T37" fmla="*/ 704 h 1190"/>
                  <a:gd name="T38" fmla="*/ 210 w 1511"/>
                  <a:gd name="T39" fmla="*/ 678 h 1190"/>
                  <a:gd name="T40" fmla="*/ 258 w 1511"/>
                  <a:gd name="T41" fmla="*/ 790 h 1190"/>
                  <a:gd name="T42" fmla="*/ 201 w 1511"/>
                  <a:gd name="T43" fmla="*/ 953 h 1190"/>
                  <a:gd name="T44" fmla="*/ 258 w 1511"/>
                  <a:gd name="T45" fmla="*/ 1127 h 1190"/>
                  <a:gd name="T46" fmla="*/ 376 w 1511"/>
                  <a:gd name="T47" fmla="*/ 1138 h 1190"/>
                  <a:gd name="T48" fmla="*/ 524 w 1511"/>
                  <a:gd name="T49" fmla="*/ 1134 h 1190"/>
                  <a:gd name="T50" fmla="*/ 673 w 1511"/>
                  <a:gd name="T51" fmla="*/ 1112 h 1190"/>
                  <a:gd name="T52" fmla="*/ 847 w 1511"/>
                  <a:gd name="T53" fmla="*/ 1023 h 1190"/>
                  <a:gd name="T54" fmla="*/ 970 w 1511"/>
                  <a:gd name="T55" fmla="*/ 979 h 1190"/>
                  <a:gd name="T56" fmla="*/ 1088 w 1511"/>
                  <a:gd name="T57" fmla="*/ 1030 h 1190"/>
                  <a:gd name="T58" fmla="*/ 1171 w 1511"/>
                  <a:gd name="T59" fmla="*/ 956 h 1190"/>
                  <a:gd name="T60" fmla="*/ 1302 w 1511"/>
                  <a:gd name="T61" fmla="*/ 927 h 1190"/>
                  <a:gd name="T62" fmla="*/ 1372 w 1511"/>
                  <a:gd name="T63" fmla="*/ 860 h 1190"/>
                  <a:gd name="T64" fmla="*/ 1489 w 1511"/>
                  <a:gd name="T65" fmla="*/ 819 h 1190"/>
                  <a:gd name="T66" fmla="*/ 1468 w 1511"/>
                  <a:gd name="T67" fmla="*/ 671 h 1190"/>
                  <a:gd name="T68" fmla="*/ 1472 w 1511"/>
                  <a:gd name="T69" fmla="*/ 593 h 1190"/>
                  <a:gd name="T70" fmla="*/ 1393 w 1511"/>
                  <a:gd name="T71" fmla="*/ 512 h 1190"/>
                  <a:gd name="T72" fmla="*/ 1341 w 1511"/>
                  <a:gd name="T73" fmla="*/ 486 h 1190"/>
                  <a:gd name="T74" fmla="*/ 1437 w 1511"/>
                  <a:gd name="T75" fmla="*/ 345 h 1190"/>
                  <a:gd name="T76" fmla="*/ 1402 w 1511"/>
                  <a:gd name="T77" fmla="*/ 200 h 1190"/>
                  <a:gd name="T78" fmla="*/ 1352 w 1511"/>
                  <a:gd name="T79" fmla="*/ 222 h 1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511" h="1190">
                    <a:moveTo>
                      <a:pt x="1275" y="219"/>
                    </a:moveTo>
                    <a:cubicBezTo>
                      <a:pt x="1234" y="202"/>
                      <a:pt x="1240" y="182"/>
                      <a:pt x="1227" y="158"/>
                    </a:cubicBezTo>
                    <a:cubicBezTo>
                      <a:pt x="1214" y="134"/>
                      <a:pt x="1195" y="132"/>
                      <a:pt x="1171" y="128"/>
                    </a:cubicBezTo>
                    <a:cubicBezTo>
                      <a:pt x="1147" y="124"/>
                      <a:pt x="1162" y="121"/>
                      <a:pt x="1173" y="104"/>
                    </a:cubicBezTo>
                    <a:cubicBezTo>
                      <a:pt x="1184" y="87"/>
                      <a:pt x="1160" y="80"/>
                      <a:pt x="1160" y="65"/>
                    </a:cubicBezTo>
                    <a:cubicBezTo>
                      <a:pt x="1160" y="50"/>
                      <a:pt x="1151" y="33"/>
                      <a:pt x="1123" y="32"/>
                    </a:cubicBezTo>
                    <a:cubicBezTo>
                      <a:pt x="1094" y="30"/>
                      <a:pt x="1083" y="33"/>
                      <a:pt x="1066" y="54"/>
                    </a:cubicBezTo>
                    <a:cubicBezTo>
                      <a:pt x="1048" y="74"/>
                      <a:pt x="1029" y="54"/>
                      <a:pt x="1024" y="35"/>
                    </a:cubicBezTo>
                    <a:cubicBezTo>
                      <a:pt x="1020" y="17"/>
                      <a:pt x="991" y="11"/>
                      <a:pt x="965" y="6"/>
                    </a:cubicBezTo>
                    <a:cubicBezTo>
                      <a:pt x="939" y="0"/>
                      <a:pt x="924" y="24"/>
                      <a:pt x="943" y="43"/>
                    </a:cubicBezTo>
                    <a:cubicBezTo>
                      <a:pt x="963" y="61"/>
                      <a:pt x="954" y="76"/>
                      <a:pt x="941" y="95"/>
                    </a:cubicBezTo>
                    <a:cubicBezTo>
                      <a:pt x="928" y="113"/>
                      <a:pt x="913" y="115"/>
                      <a:pt x="880" y="89"/>
                    </a:cubicBezTo>
                    <a:cubicBezTo>
                      <a:pt x="847" y="63"/>
                      <a:pt x="823" y="113"/>
                      <a:pt x="784" y="119"/>
                    </a:cubicBezTo>
                    <a:cubicBezTo>
                      <a:pt x="745" y="124"/>
                      <a:pt x="784" y="156"/>
                      <a:pt x="756" y="180"/>
                    </a:cubicBezTo>
                    <a:cubicBezTo>
                      <a:pt x="727" y="204"/>
                      <a:pt x="688" y="191"/>
                      <a:pt x="657" y="187"/>
                    </a:cubicBezTo>
                    <a:cubicBezTo>
                      <a:pt x="627" y="184"/>
                      <a:pt x="620" y="161"/>
                      <a:pt x="592" y="139"/>
                    </a:cubicBezTo>
                    <a:cubicBezTo>
                      <a:pt x="563" y="117"/>
                      <a:pt x="570" y="146"/>
                      <a:pt x="555" y="163"/>
                    </a:cubicBezTo>
                    <a:cubicBezTo>
                      <a:pt x="539" y="180"/>
                      <a:pt x="518" y="176"/>
                      <a:pt x="500" y="191"/>
                    </a:cubicBezTo>
                    <a:cubicBezTo>
                      <a:pt x="483" y="206"/>
                      <a:pt x="504" y="235"/>
                      <a:pt x="531" y="254"/>
                    </a:cubicBezTo>
                    <a:cubicBezTo>
                      <a:pt x="557" y="272"/>
                      <a:pt x="579" y="287"/>
                      <a:pt x="620" y="287"/>
                    </a:cubicBezTo>
                    <a:cubicBezTo>
                      <a:pt x="662" y="287"/>
                      <a:pt x="642" y="300"/>
                      <a:pt x="644" y="317"/>
                    </a:cubicBezTo>
                    <a:cubicBezTo>
                      <a:pt x="646" y="334"/>
                      <a:pt x="660" y="341"/>
                      <a:pt x="675" y="361"/>
                    </a:cubicBezTo>
                    <a:cubicBezTo>
                      <a:pt x="690" y="382"/>
                      <a:pt x="662" y="384"/>
                      <a:pt x="635" y="382"/>
                    </a:cubicBezTo>
                    <a:cubicBezTo>
                      <a:pt x="609" y="380"/>
                      <a:pt x="596" y="389"/>
                      <a:pt x="572" y="389"/>
                    </a:cubicBezTo>
                    <a:cubicBezTo>
                      <a:pt x="548" y="389"/>
                      <a:pt x="548" y="399"/>
                      <a:pt x="522" y="410"/>
                    </a:cubicBezTo>
                    <a:cubicBezTo>
                      <a:pt x="496" y="421"/>
                      <a:pt x="483" y="408"/>
                      <a:pt x="469" y="393"/>
                    </a:cubicBezTo>
                    <a:cubicBezTo>
                      <a:pt x="456" y="378"/>
                      <a:pt x="450" y="387"/>
                      <a:pt x="437" y="399"/>
                    </a:cubicBezTo>
                    <a:cubicBezTo>
                      <a:pt x="433" y="402"/>
                      <a:pt x="426" y="401"/>
                      <a:pt x="419" y="398"/>
                    </a:cubicBezTo>
                    <a:cubicBezTo>
                      <a:pt x="414" y="430"/>
                      <a:pt x="409" y="486"/>
                      <a:pt x="384" y="489"/>
                    </a:cubicBezTo>
                    <a:cubicBezTo>
                      <a:pt x="358" y="493"/>
                      <a:pt x="341" y="497"/>
                      <a:pt x="293" y="504"/>
                    </a:cubicBezTo>
                    <a:cubicBezTo>
                      <a:pt x="245" y="512"/>
                      <a:pt x="240" y="508"/>
                      <a:pt x="175" y="493"/>
                    </a:cubicBezTo>
                    <a:cubicBezTo>
                      <a:pt x="109" y="478"/>
                      <a:pt x="175" y="493"/>
                      <a:pt x="144" y="523"/>
                    </a:cubicBezTo>
                    <a:cubicBezTo>
                      <a:pt x="113" y="552"/>
                      <a:pt x="113" y="526"/>
                      <a:pt x="96" y="493"/>
                    </a:cubicBezTo>
                    <a:cubicBezTo>
                      <a:pt x="79" y="460"/>
                      <a:pt x="70" y="504"/>
                      <a:pt x="35" y="549"/>
                    </a:cubicBezTo>
                    <a:cubicBezTo>
                      <a:pt x="0" y="593"/>
                      <a:pt x="9" y="571"/>
                      <a:pt x="35" y="593"/>
                    </a:cubicBezTo>
                    <a:cubicBezTo>
                      <a:pt x="61" y="615"/>
                      <a:pt x="52" y="619"/>
                      <a:pt x="30" y="630"/>
                    </a:cubicBezTo>
                    <a:cubicBezTo>
                      <a:pt x="9" y="641"/>
                      <a:pt x="26" y="686"/>
                      <a:pt x="52" y="704"/>
                    </a:cubicBezTo>
                    <a:cubicBezTo>
                      <a:pt x="79" y="723"/>
                      <a:pt x="113" y="727"/>
                      <a:pt x="113" y="704"/>
                    </a:cubicBezTo>
                    <a:cubicBezTo>
                      <a:pt x="113" y="682"/>
                      <a:pt x="140" y="689"/>
                      <a:pt x="153" y="701"/>
                    </a:cubicBezTo>
                    <a:cubicBezTo>
                      <a:pt x="166" y="712"/>
                      <a:pt x="183" y="675"/>
                      <a:pt x="210" y="678"/>
                    </a:cubicBezTo>
                    <a:cubicBezTo>
                      <a:pt x="236" y="682"/>
                      <a:pt x="240" y="708"/>
                      <a:pt x="258" y="723"/>
                    </a:cubicBezTo>
                    <a:cubicBezTo>
                      <a:pt x="275" y="738"/>
                      <a:pt x="275" y="767"/>
                      <a:pt x="258" y="790"/>
                    </a:cubicBezTo>
                    <a:cubicBezTo>
                      <a:pt x="240" y="812"/>
                      <a:pt x="236" y="812"/>
                      <a:pt x="201" y="856"/>
                    </a:cubicBezTo>
                    <a:cubicBezTo>
                      <a:pt x="166" y="901"/>
                      <a:pt x="201" y="927"/>
                      <a:pt x="201" y="953"/>
                    </a:cubicBezTo>
                    <a:cubicBezTo>
                      <a:pt x="201" y="979"/>
                      <a:pt x="258" y="1005"/>
                      <a:pt x="284" y="1027"/>
                    </a:cubicBezTo>
                    <a:cubicBezTo>
                      <a:pt x="310" y="1049"/>
                      <a:pt x="297" y="1093"/>
                      <a:pt x="258" y="1127"/>
                    </a:cubicBezTo>
                    <a:cubicBezTo>
                      <a:pt x="218" y="1160"/>
                      <a:pt x="262" y="1179"/>
                      <a:pt x="306" y="1179"/>
                    </a:cubicBezTo>
                    <a:cubicBezTo>
                      <a:pt x="349" y="1179"/>
                      <a:pt x="358" y="1160"/>
                      <a:pt x="376" y="1138"/>
                    </a:cubicBezTo>
                    <a:cubicBezTo>
                      <a:pt x="393" y="1116"/>
                      <a:pt x="397" y="1101"/>
                      <a:pt x="432" y="1097"/>
                    </a:cubicBezTo>
                    <a:cubicBezTo>
                      <a:pt x="467" y="1093"/>
                      <a:pt x="498" y="1138"/>
                      <a:pt x="524" y="1134"/>
                    </a:cubicBezTo>
                    <a:cubicBezTo>
                      <a:pt x="550" y="1131"/>
                      <a:pt x="581" y="1145"/>
                      <a:pt x="616" y="1168"/>
                    </a:cubicBezTo>
                    <a:cubicBezTo>
                      <a:pt x="651" y="1190"/>
                      <a:pt x="673" y="1149"/>
                      <a:pt x="673" y="1112"/>
                    </a:cubicBezTo>
                    <a:cubicBezTo>
                      <a:pt x="673" y="1075"/>
                      <a:pt x="738" y="1086"/>
                      <a:pt x="760" y="1064"/>
                    </a:cubicBezTo>
                    <a:cubicBezTo>
                      <a:pt x="782" y="1042"/>
                      <a:pt x="799" y="1027"/>
                      <a:pt x="847" y="1023"/>
                    </a:cubicBezTo>
                    <a:cubicBezTo>
                      <a:pt x="895" y="1019"/>
                      <a:pt x="882" y="990"/>
                      <a:pt x="922" y="953"/>
                    </a:cubicBezTo>
                    <a:cubicBezTo>
                      <a:pt x="961" y="916"/>
                      <a:pt x="952" y="945"/>
                      <a:pt x="970" y="979"/>
                    </a:cubicBezTo>
                    <a:cubicBezTo>
                      <a:pt x="987" y="1012"/>
                      <a:pt x="1018" y="1012"/>
                      <a:pt x="1035" y="1001"/>
                    </a:cubicBezTo>
                    <a:cubicBezTo>
                      <a:pt x="1053" y="990"/>
                      <a:pt x="1061" y="1005"/>
                      <a:pt x="1088" y="1030"/>
                    </a:cubicBezTo>
                    <a:cubicBezTo>
                      <a:pt x="1114" y="1056"/>
                      <a:pt x="1114" y="1019"/>
                      <a:pt x="1144" y="1012"/>
                    </a:cubicBezTo>
                    <a:cubicBezTo>
                      <a:pt x="1175" y="1005"/>
                      <a:pt x="1162" y="982"/>
                      <a:pt x="1171" y="956"/>
                    </a:cubicBezTo>
                    <a:cubicBezTo>
                      <a:pt x="1179" y="930"/>
                      <a:pt x="1219" y="923"/>
                      <a:pt x="1249" y="942"/>
                    </a:cubicBezTo>
                    <a:cubicBezTo>
                      <a:pt x="1280" y="960"/>
                      <a:pt x="1293" y="953"/>
                      <a:pt x="1302" y="927"/>
                    </a:cubicBezTo>
                    <a:cubicBezTo>
                      <a:pt x="1310" y="901"/>
                      <a:pt x="1328" y="916"/>
                      <a:pt x="1372" y="916"/>
                    </a:cubicBezTo>
                    <a:cubicBezTo>
                      <a:pt x="1415" y="916"/>
                      <a:pt x="1372" y="890"/>
                      <a:pt x="1372" y="860"/>
                    </a:cubicBezTo>
                    <a:cubicBezTo>
                      <a:pt x="1372" y="830"/>
                      <a:pt x="1420" y="834"/>
                      <a:pt x="1437" y="849"/>
                    </a:cubicBezTo>
                    <a:cubicBezTo>
                      <a:pt x="1455" y="864"/>
                      <a:pt x="1468" y="853"/>
                      <a:pt x="1489" y="819"/>
                    </a:cubicBezTo>
                    <a:cubicBezTo>
                      <a:pt x="1511" y="786"/>
                      <a:pt x="1494" y="756"/>
                      <a:pt x="1485" y="745"/>
                    </a:cubicBezTo>
                    <a:cubicBezTo>
                      <a:pt x="1476" y="734"/>
                      <a:pt x="1450" y="693"/>
                      <a:pt x="1468" y="671"/>
                    </a:cubicBezTo>
                    <a:cubicBezTo>
                      <a:pt x="1485" y="649"/>
                      <a:pt x="1494" y="656"/>
                      <a:pt x="1481" y="638"/>
                    </a:cubicBezTo>
                    <a:cubicBezTo>
                      <a:pt x="1468" y="619"/>
                      <a:pt x="1450" y="604"/>
                      <a:pt x="1472" y="593"/>
                    </a:cubicBezTo>
                    <a:cubicBezTo>
                      <a:pt x="1494" y="582"/>
                      <a:pt x="1489" y="571"/>
                      <a:pt x="1485" y="526"/>
                    </a:cubicBezTo>
                    <a:cubicBezTo>
                      <a:pt x="1481" y="482"/>
                      <a:pt x="1437" y="519"/>
                      <a:pt x="1393" y="512"/>
                    </a:cubicBezTo>
                    <a:cubicBezTo>
                      <a:pt x="1350" y="504"/>
                      <a:pt x="1363" y="549"/>
                      <a:pt x="1323" y="534"/>
                    </a:cubicBezTo>
                    <a:cubicBezTo>
                      <a:pt x="1284" y="519"/>
                      <a:pt x="1319" y="512"/>
                      <a:pt x="1341" y="486"/>
                    </a:cubicBezTo>
                    <a:cubicBezTo>
                      <a:pt x="1363" y="460"/>
                      <a:pt x="1415" y="426"/>
                      <a:pt x="1450" y="419"/>
                    </a:cubicBezTo>
                    <a:cubicBezTo>
                      <a:pt x="1485" y="411"/>
                      <a:pt x="1459" y="378"/>
                      <a:pt x="1437" y="345"/>
                    </a:cubicBezTo>
                    <a:cubicBezTo>
                      <a:pt x="1415" y="311"/>
                      <a:pt x="1411" y="300"/>
                      <a:pt x="1424" y="263"/>
                    </a:cubicBezTo>
                    <a:cubicBezTo>
                      <a:pt x="1437" y="226"/>
                      <a:pt x="1428" y="230"/>
                      <a:pt x="1402" y="200"/>
                    </a:cubicBezTo>
                    <a:cubicBezTo>
                      <a:pt x="1401" y="199"/>
                      <a:pt x="1401" y="199"/>
                      <a:pt x="1400" y="198"/>
                    </a:cubicBezTo>
                    <a:cubicBezTo>
                      <a:pt x="1384" y="208"/>
                      <a:pt x="1373" y="217"/>
                      <a:pt x="1352" y="222"/>
                    </a:cubicBezTo>
                    <a:cubicBezTo>
                      <a:pt x="1319" y="232"/>
                      <a:pt x="1317" y="235"/>
                      <a:pt x="1275" y="219"/>
                    </a:cubicBezTo>
                    <a:close/>
                  </a:path>
                </a:pathLst>
              </a:custGeom>
              <a:solidFill>
                <a:schemeClr val="bg1">
                  <a:lumMod val="85000"/>
                </a:schemeClr>
              </a:solidFill>
              <a:ln w="9525" cap="rnd" cmpd="sng">
                <a:solidFill>
                  <a:srgbClr val="6FB5BC"/>
                </a:solidFill>
                <a:prstDash val="solid"/>
                <a:round/>
              </a:ln>
            </p:spPr>
            <p:txBody>
              <a:bodyPr vert="horz" wrap="square" lIns="91440" tIns="45720" rIns="91440" bIns="45720" numCol="1" anchor="t" anchorCtr="0" compatLnSpc="1"/>
              <a:lstStyle/>
              <a:p>
                <a:endParaRPr lang="en-US" dirty="0">
                  <a:latin typeface="Lato Light"/>
                </a:endParaRPr>
              </a:p>
            </p:txBody>
          </p:sp>
          <p:sp>
            <p:nvSpPr>
              <p:cNvPr id="17" name="Freeform 19"/>
              <p:cNvSpPr/>
              <p:nvPr/>
            </p:nvSpPr>
            <p:spPr bwMode="auto">
              <a:xfrm>
                <a:off x="3785263" y="3064469"/>
                <a:ext cx="1274515" cy="821194"/>
              </a:xfrm>
              <a:custGeom>
                <a:avLst/>
                <a:gdLst>
                  <a:gd name="T0" fmla="*/ 3008 w 3074"/>
                  <a:gd name="T1" fmla="*/ 534 h 2060"/>
                  <a:gd name="T2" fmla="*/ 2766 w 3074"/>
                  <a:gd name="T3" fmla="*/ 507 h 2060"/>
                  <a:gd name="T4" fmla="*/ 2572 w 3074"/>
                  <a:gd name="T5" fmla="*/ 454 h 2060"/>
                  <a:gd name="T6" fmla="*/ 2399 w 3074"/>
                  <a:gd name="T7" fmla="*/ 412 h 2060"/>
                  <a:gd name="T8" fmla="*/ 2274 w 3074"/>
                  <a:gd name="T9" fmla="*/ 354 h 2060"/>
                  <a:gd name="T10" fmla="*/ 2007 w 3074"/>
                  <a:gd name="T11" fmla="*/ 313 h 2060"/>
                  <a:gd name="T12" fmla="*/ 1797 w 3074"/>
                  <a:gd name="T13" fmla="*/ 402 h 2060"/>
                  <a:gd name="T14" fmla="*/ 1646 w 3074"/>
                  <a:gd name="T15" fmla="*/ 276 h 2060"/>
                  <a:gd name="T16" fmla="*/ 1524 w 3074"/>
                  <a:gd name="T17" fmla="*/ 248 h 2060"/>
                  <a:gd name="T18" fmla="*/ 1413 w 3074"/>
                  <a:gd name="T19" fmla="*/ 129 h 2060"/>
                  <a:gd name="T20" fmla="*/ 1264 w 3074"/>
                  <a:gd name="T21" fmla="*/ 22 h 2060"/>
                  <a:gd name="T22" fmla="*/ 1179 w 3074"/>
                  <a:gd name="T23" fmla="*/ 136 h 2060"/>
                  <a:gd name="T24" fmla="*/ 1148 w 3074"/>
                  <a:gd name="T25" fmla="*/ 292 h 2060"/>
                  <a:gd name="T26" fmla="*/ 934 w 3074"/>
                  <a:gd name="T27" fmla="*/ 244 h 2060"/>
                  <a:gd name="T28" fmla="*/ 698 w 3074"/>
                  <a:gd name="T29" fmla="*/ 374 h 2060"/>
                  <a:gd name="T30" fmla="*/ 463 w 3074"/>
                  <a:gd name="T31" fmla="*/ 267 h 2060"/>
                  <a:gd name="T32" fmla="*/ 235 w 3074"/>
                  <a:gd name="T33" fmla="*/ 222 h 2060"/>
                  <a:gd name="T34" fmla="*/ 48 w 3074"/>
                  <a:gd name="T35" fmla="*/ 352 h 2060"/>
                  <a:gd name="T36" fmla="*/ 200 w 3074"/>
                  <a:gd name="T37" fmla="*/ 467 h 2060"/>
                  <a:gd name="T38" fmla="*/ 345 w 3074"/>
                  <a:gd name="T39" fmla="*/ 734 h 2060"/>
                  <a:gd name="T40" fmla="*/ 371 w 3074"/>
                  <a:gd name="T41" fmla="*/ 934 h 2060"/>
                  <a:gd name="T42" fmla="*/ 386 w 3074"/>
                  <a:gd name="T43" fmla="*/ 1233 h 2060"/>
                  <a:gd name="T44" fmla="*/ 480 w 3074"/>
                  <a:gd name="T45" fmla="*/ 1501 h 2060"/>
                  <a:gd name="T46" fmla="*/ 624 w 3074"/>
                  <a:gd name="T47" fmla="*/ 1475 h 2060"/>
                  <a:gd name="T48" fmla="*/ 886 w 3074"/>
                  <a:gd name="T49" fmla="*/ 1760 h 2060"/>
                  <a:gd name="T50" fmla="*/ 1004 w 3074"/>
                  <a:gd name="T51" fmla="*/ 2012 h 2060"/>
                  <a:gd name="T52" fmla="*/ 1271 w 3074"/>
                  <a:gd name="T53" fmla="*/ 2009 h 2060"/>
                  <a:gd name="T54" fmla="*/ 1332 w 3074"/>
                  <a:gd name="T55" fmla="*/ 1782 h 2060"/>
                  <a:gd name="T56" fmla="*/ 1463 w 3074"/>
                  <a:gd name="T57" fmla="*/ 1549 h 2060"/>
                  <a:gd name="T58" fmla="*/ 1655 w 3074"/>
                  <a:gd name="T59" fmla="*/ 1397 h 2060"/>
                  <a:gd name="T60" fmla="*/ 1694 w 3074"/>
                  <a:gd name="T61" fmla="*/ 1549 h 2060"/>
                  <a:gd name="T62" fmla="*/ 1904 w 3074"/>
                  <a:gd name="T63" fmla="*/ 1545 h 2060"/>
                  <a:gd name="T64" fmla="*/ 1948 w 3074"/>
                  <a:gd name="T65" fmla="*/ 1618 h 2060"/>
                  <a:gd name="T66" fmla="*/ 2083 w 3074"/>
                  <a:gd name="T67" fmla="*/ 1608 h 2060"/>
                  <a:gd name="T68" fmla="*/ 2155 w 3074"/>
                  <a:gd name="T69" fmla="*/ 1536 h 2060"/>
                  <a:gd name="T70" fmla="*/ 2011 w 3074"/>
                  <a:gd name="T71" fmla="*/ 1410 h 2060"/>
                  <a:gd name="T72" fmla="*/ 2168 w 3074"/>
                  <a:gd name="T73" fmla="*/ 1406 h 2060"/>
                  <a:gd name="T74" fmla="*/ 2391 w 3074"/>
                  <a:gd name="T75" fmla="*/ 1308 h 2060"/>
                  <a:gd name="T76" fmla="*/ 2476 w 3074"/>
                  <a:gd name="T77" fmla="*/ 1225 h 2060"/>
                  <a:gd name="T78" fmla="*/ 2634 w 3074"/>
                  <a:gd name="T79" fmla="*/ 1251 h 2060"/>
                  <a:gd name="T80" fmla="*/ 2682 w 3074"/>
                  <a:gd name="T81" fmla="*/ 1347 h 2060"/>
                  <a:gd name="T82" fmla="*/ 2863 w 3074"/>
                  <a:gd name="T83" fmla="*/ 1441 h 2060"/>
                  <a:gd name="T84" fmla="*/ 2891 w 3074"/>
                  <a:gd name="T85" fmla="*/ 1230 h 2060"/>
                  <a:gd name="T86" fmla="*/ 2785 w 3074"/>
                  <a:gd name="T87" fmla="*/ 1126 h 2060"/>
                  <a:gd name="T88" fmla="*/ 2697 w 3074"/>
                  <a:gd name="T89" fmla="*/ 982 h 2060"/>
                  <a:gd name="T90" fmla="*/ 2720 w 3074"/>
                  <a:gd name="T91" fmla="*/ 873 h 2060"/>
                  <a:gd name="T92" fmla="*/ 2946 w 3074"/>
                  <a:gd name="T93" fmla="*/ 821 h 2060"/>
                  <a:gd name="T94" fmla="*/ 3057 w 3074"/>
                  <a:gd name="T95" fmla="*/ 643 h 20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074" h="2060">
                    <a:moveTo>
                      <a:pt x="3057" y="643"/>
                    </a:moveTo>
                    <a:cubicBezTo>
                      <a:pt x="3041" y="612"/>
                      <a:pt x="3008" y="604"/>
                      <a:pt x="3011" y="584"/>
                    </a:cubicBezTo>
                    <a:cubicBezTo>
                      <a:pt x="3015" y="565"/>
                      <a:pt x="3038" y="532"/>
                      <a:pt x="3008" y="534"/>
                    </a:cubicBezTo>
                    <a:cubicBezTo>
                      <a:pt x="2979" y="537"/>
                      <a:pt x="2936" y="520"/>
                      <a:pt x="2900" y="537"/>
                    </a:cubicBezTo>
                    <a:cubicBezTo>
                      <a:pt x="2864" y="554"/>
                      <a:pt x="2848" y="570"/>
                      <a:pt x="2818" y="543"/>
                    </a:cubicBezTo>
                    <a:cubicBezTo>
                      <a:pt x="2789" y="515"/>
                      <a:pt x="2802" y="504"/>
                      <a:pt x="2766" y="507"/>
                    </a:cubicBezTo>
                    <a:cubicBezTo>
                      <a:pt x="2730" y="509"/>
                      <a:pt x="2717" y="507"/>
                      <a:pt x="2700" y="490"/>
                    </a:cubicBezTo>
                    <a:cubicBezTo>
                      <a:pt x="2684" y="473"/>
                      <a:pt x="2661" y="454"/>
                      <a:pt x="2638" y="454"/>
                    </a:cubicBezTo>
                    <a:cubicBezTo>
                      <a:pt x="2615" y="454"/>
                      <a:pt x="2599" y="434"/>
                      <a:pt x="2572" y="454"/>
                    </a:cubicBezTo>
                    <a:cubicBezTo>
                      <a:pt x="2546" y="473"/>
                      <a:pt x="2523" y="490"/>
                      <a:pt x="2497" y="468"/>
                    </a:cubicBezTo>
                    <a:cubicBezTo>
                      <a:pt x="2471" y="445"/>
                      <a:pt x="2451" y="418"/>
                      <a:pt x="2435" y="423"/>
                    </a:cubicBezTo>
                    <a:cubicBezTo>
                      <a:pt x="2418" y="429"/>
                      <a:pt x="2409" y="429"/>
                      <a:pt x="2399" y="412"/>
                    </a:cubicBezTo>
                    <a:cubicBezTo>
                      <a:pt x="2389" y="395"/>
                      <a:pt x="2382" y="393"/>
                      <a:pt x="2363" y="401"/>
                    </a:cubicBezTo>
                    <a:cubicBezTo>
                      <a:pt x="2343" y="409"/>
                      <a:pt x="2327" y="420"/>
                      <a:pt x="2310" y="401"/>
                    </a:cubicBezTo>
                    <a:cubicBezTo>
                      <a:pt x="2294" y="381"/>
                      <a:pt x="2317" y="351"/>
                      <a:pt x="2274" y="354"/>
                    </a:cubicBezTo>
                    <a:cubicBezTo>
                      <a:pt x="2232" y="356"/>
                      <a:pt x="2210" y="348"/>
                      <a:pt x="2175" y="367"/>
                    </a:cubicBezTo>
                    <a:cubicBezTo>
                      <a:pt x="2140" y="385"/>
                      <a:pt x="2098" y="409"/>
                      <a:pt x="2070" y="378"/>
                    </a:cubicBezTo>
                    <a:cubicBezTo>
                      <a:pt x="2042" y="346"/>
                      <a:pt x="2039" y="313"/>
                      <a:pt x="2007" y="313"/>
                    </a:cubicBezTo>
                    <a:cubicBezTo>
                      <a:pt x="1974" y="313"/>
                      <a:pt x="1917" y="304"/>
                      <a:pt x="1915" y="320"/>
                    </a:cubicBezTo>
                    <a:cubicBezTo>
                      <a:pt x="1913" y="337"/>
                      <a:pt x="1935" y="376"/>
                      <a:pt x="1884" y="393"/>
                    </a:cubicBezTo>
                    <a:cubicBezTo>
                      <a:pt x="1834" y="409"/>
                      <a:pt x="1845" y="420"/>
                      <a:pt x="1797" y="402"/>
                    </a:cubicBezTo>
                    <a:cubicBezTo>
                      <a:pt x="1749" y="383"/>
                      <a:pt x="1747" y="402"/>
                      <a:pt x="1721" y="385"/>
                    </a:cubicBezTo>
                    <a:cubicBezTo>
                      <a:pt x="1694" y="368"/>
                      <a:pt x="1673" y="365"/>
                      <a:pt x="1670" y="344"/>
                    </a:cubicBezTo>
                    <a:cubicBezTo>
                      <a:pt x="1668" y="324"/>
                      <a:pt x="1673" y="296"/>
                      <a:pt x="1646" y="276"/>
                    </a:cubicBezTo>
                    <a:cubicBezTo>
                      <a:pt x="1620" y="255"/>
                      <a:pt x="1653" y="242"/>
                      <a:pt x="1629" y="228"/>
                    </a:cubicBezTo>
                    <a:cubicBezTo>
                      <a:pt x="1605" y="213"/>
                      <a:pt x="1587" y="222"/>
                      <a:pt x="1574" y="239"/>
                    </a:cubicBezTo>
                    <a:cubicBezTo>
                      <a:pt x="1561" y="255"/>
                      <a:pt x="1541" y="261"/>
                      <a:pt x="1524" y="248"/>
                    </a:cubicBezTo>
                    <a:cubicBezTo>
                      <a:pt x="1507" y="235"/>
                      <a:pt x="1496" y="218"/>
                      <a:pt x="1474" y="202"/>
                    </a:cubicBezTo>
                    <a:cubicBezTo>
                      <a:pt x="1452" y="185"/>
                      <a:pt x="1439" y="187"/>
                      <a:pt x="1437" y="172"/>
                    </a:cubicBezTo>
                    <a:cubicBezTo>
                      <a:pt x="1434" y="157"/>
                      <a:pt x="1448" y="133"/>
                      <a:pt x="1413" y="129"/>
                    </a:cubicBezTo>
                    <a:cubicBezTo>
                      <a:pt x="1378" y="126"/>
                      <a:pt x="1367" y="128"/>
                      <a:pt x="1367" y="105"/>
                    </a:cubicBezTo>
                    <a:cubicBezTo>
                      <a:pt x="1367" y="83"/>
                      <a:pt x="1378" y="20"/>
                      <a:pt x="1345" y="14"/>
                    </a:cubicBezTo>
                    <a:cubicBezTo>
                      <a:pt x="1312" y="9"/>
                      <a:pt x="1314" y="0"/>
                      <a:pt x="1264" y="22"/>
                    </a:cubicBezTo>
                    <a:cubicBezTo>
                      <a:pt x="1214" y="44"/>
                      <a:pt x="1214" y="50"/>
                      <a:pt x="1194" y="50"/>
                    </a:cubicBezTo>
                    <a:cubicBezTo>
                      <a:pt x="1175" y="50"/>
                      <a:pt x="1142" y="59"/>
                      <a:pt x="1146" y="79"/>
                    </a:cubicBezTo>
                    <a:cubicBezTo>
                      <a:pt x="1149" y="95"/>
                      <a:pt x="1172" y="115"/>
                      <a:pt x="1179" y="136"/>
                    </a:cubicBezTo>
                    <a:cubicBezTo>
                      <a:pt x="1196" y="137"/>
                      <a:pt x="1207" y="142"/>
                      <a:pt x="1210" y="166"/>
                    </a:cubicBezTo>
                    <a:cubicBezTo>
                      <a:pt x="1214" y="211"/>
                      <a:pt x="1196" y="226"/>
                      <a:pt x="1196" y="255"/>
                    </a:cubicBezTo>
                    <a:cubicBezTo>
                      <a:pt x="1196" y="285"/>
                      <a:pt x="1166" y="318"/>
                      <a:pt x="1148" y="292"/>
                    </a:cubicBezTo>
                    <a:cubicBezTo>
                      <a:pt x="1131" y="267"/>
                      <a:pt x="1113" y="233"/>
                      <a:pt x="1087" y="263"/>
                    </a:cubicBezTo>
                    <a:cubicBezTo>
                      <a:pt x="1061" y="292"/>
                      <a:pt x="1030" y="318"/>
                      <a:pt x="1004" y="285"/>
                    </a:cubicBezTo>
                    <a:cubicBezTo>
                      <a:pt x="978" y="252"/>
                      <a:pt x="965" y="222"/>
                      <a:pt x="934" y="244"/>
                    </a:cubicBezTo>
                    <a:cubicBezTo>
                      <a:pt x="904" y="267"/>
                      <a:pt x="860" y="292"/>
                      <a:pt x="860" y="322"/>
                    </a:cubicBezTo>
                    <a:cubicBezTo>
                      <a:pt x="860" y="352"/>
                      <a:pt x="878" y="404"/>
                      <a:pt x="825" y="404"/>
                    </a:cubicBezTo>
                    <a:cubicBezTo>
                      <a:pt x="773" y="404"/>
                      <a:pt x="729" y="407"/>
                      <a:pt x="698" y="374"/>
                    </a:cubicBezTo>
                    <a:cubicBezTo>
                      <a:pt x="668" y="341"/>
                      <a:pt x="624" y="304"/>
                      <a:pt x="611" y="274"/>
                    </a:cubicBezTo>
                    <a:cubicBezTo>
                      <a:pt x="598" y="244"/>
                      <a:pt x="576" y="215"/>
                      <a:pt x="546" y="233"/>
                    </a:cubicBezTo>
                    <a:cubicBezTo>
                      <a:pt x="515" y="252"/>
                      <a:pt x="493" y="292"/>
                      <a:pt x="463" y="267"/>
                    </a:cubicBezTo>
                    <a:cubicBezTo>
                      <a:pt x="432" y="241"/>
                      <a:pt x="414" y="259"/>
                      <a:pt x="388" y="233"/>
                    </a:cubicBezTo>
                    <a:cubicBezTo>
                      <a:pt x="362" y="207"/>
                      <a:pt x="345" y="189"/>
                      <a:pt x="323" y="207"/>
                    </a:cubicBezTo>
                    <a:cubicBezTo>
                      <a:pt x="301" y="226"/>
                      <a:pt x="257" y="222"/>
                      <a:pt x="235" y="222"/>
                    </a:cubicBezTo>
                    <a:cubicBezTo>
                      <a:pt x="214" y="222"/>
                      <a:pt x="157" y="204"/>
                      <a:pt x="117" y="222"/>
                    </a:cubicBezTo>
                    <a:cubicBezTo>
                      <a:pt x="78" y="241"/>
                      <a:pt x="65" y="252"/>
                      <a:pt x="52" y="267"/>
                    </a:cubicBezTo>
                    <a:cubicBezTo>
                      <a:pt x="39" y="281"/>
                      <a:pt x="74" y="341"/>
                      <a:pt x="48" y="352"/>
                    </a:cubicBezTo>
                    <a:cubicBezTo>
                      <a:pt x="21" y="363"/>
                      <a:pt x="0" y="381"/>
                      <a:pt x="34" y="389"/>
                    </a:cubicBezTo>
                    <a:cubicBezTo>
                      <a:pt x="69" y="396"/>
                      <a:pt x="109" y="426"/>
                      <a:pt x="135" y="430"/>
                    </a:cubicBezTo>
                    <a:cubicBezTo>
                      <a:pt x="161" y="433"/>
                      <a:pt x="192" y="418"/>
                      <a:pt x="200" y="467"/>
                    </a:cubicBezTo>
                    <a:cubicBezTo>
                      <a:pt x="209" y="515"/>
                      <a:pt x="253" y="530"/>
                      <a:pt x="257" y="570"/>
                    </a:cubicBezTo>
                    <a:cubicBezTo>
                      <a:pt x="262" y="611"/>
                      <a:pt x="266" y="626"/>
                      <a:pt x="297" y="652"/>
                    </a:cubicBezTo>
                    <a:cubicBezTo>
                      <a:pt x="327" y="678"/>
                      <a:pt x="393" y="722"/>
                      <a:pt x="345" y="734"/>
                    </a:cubicBezTo>
                    <a:cubicBezTo>
                      <a:pt x="297" y="745"/>
                      <a:pt x="262" y="737"/>
                      <a:pt x="283" y="767"/>
                    </a:cubicBezTo>
                    <a:cubicBezTo>
                      <a:pt x="305" y="797"/>
                      <a:pt x="340" y="804"/>
                      <a:pt x="345" y="834"/>
                    </a:cubicBezTo>
                    <a:cubicBezTo>
                      <a:pt x="349" y="863"/>
                      <a:pt x="366" y="893"/>
                      <a:pt x="371" y="934"/>
                    </a:cubicBezTo>
                    <a:cubicBezTo>
                      <a:pt x="375" y="974"/>
                      <a:pt x="371" y="986"/>
                      <a:pt x="375" y="1023"/>
                    </a:cubicBezTo>
                    <a:cubicBezTo>
                      <a:pt x="380" y="1060"/>
                      <a:pt x="362" y="1138"/>
                      <a:pt x="371" y="1171"/>
                    </a:cubicBezTo>
                    <a:cubicBezTo>
                      <a:pt x="379" y="1201"/>
                      <a:pt x="405" y="1216"/>
                      <a:pt x="386" y="1233"/>
                    </a:cubicBezTo>
                    <a:cubicBezTo>
                      <a:pt x="406" y="1256"/>
                      <a:pt x="406" y="1276"/>
                      <a:pt x="406" y="1301"/>
                    </a:cubicBezTo>
                    <a:cubicBezTo>
                      <a:pt x="406" y="1338"/>
                      <a:pt x="401" y="1382"/>
                      <a:pt x="410" y="1456"/>
                    </a:cubicBezTo>
                    <a:cubicBezTo>
                      <a:pt x="419" y="1530"/>
                      <a:pt x="454" y="1512"/>
                      <a:pt x="480" y="1501"/>
                    </a:cubicBezTo>
                    <a:cubicBezTo>
                      <a:pt x="506" y="1490"/>
                      <a:pt x="537" y="1479"/>
                      <a:pt x="546" y="1456"/>
                    </a:cubicBezTo>
                    <a:cubicBezTo>
                      <a:pt x="554" y="1434"/>
                      <a:pt x="585" y="1412"/>
                      <a:pt x="611" y="1423"/>
                    </a:cubicBezTo>
                    <a:cubicBezTo>
                      <a:pt x="637" y="1434"/>
                      <a:pt x="650" y="1449"/>
                      <a:pt x="624" y="1475"/>
                    </a:cubicBezTo>
                    <a:cubicBezTo>
                      <a:pt x="598" y="1501"/>
                      <a:pt x="615" y="1519"/>
                      <a:pt x="642" y="1564"/>
                    </a:cubicBezTo>
                    <a:cubicBezTo>
                      <a:pt x="668" y="1608"/>
                      <a:pt x="755" y="1601"/>
                      <a:pt x="786" y="1630"/>
                    </a:cubicBezTo>
                    <a:cubicBezTo>
                      <a:pt x="816" y="1660"/>
                      <a:pt x="873" y="1719"/>
                      <a:pt x="886" y="1760"/>
                    </a:cubicBezTo>
                    <a:cubicBezTo>
                      <a:pt x="899" y="1801"/>
                      <a:pt x="891" y="1816"/>
                      <a:pt x="934" y="1845"/>
                    </a:cubicBezTo>
                    <a:cubicBezTo>
                      <a:pt x="978" y="1875"/>
                      <a:pt x="934" y="1920"/>
                      <a:pt x="974" y="1942"/>
                    </a:cubicBezTo>
                    <a:cubicBezTo>
                      <a:pt x="1013" y="1964"/>
                      <a:pt x="1000" y="2001"/>
                      <a:pt x="1004" y="2012"/>
                    </a:cubicBezTo>
                    <a:cubicBezTo>
                      <a:pt x="1009" y="2023"/>
                      <a:pt x="1057" y="2053"/>
                      <a:pt x="1096" y="2057"/>
                    </a:cubicBezTo>
                    <a:cubicBezTo>
                      <a:pt x="1135" y="2060"/>
                      <a:pt x="1183" y="2027"/>
                      <a:pt x="1218" y="1990"/>
                    </a:cubicBezTo>
                    <a:cubicBezTo>
                      <a:pt x="1253" y="1953"/>
                      <a:pt x="1266" y="1997"/>
                      <a:pt x="1271" y="2009"/>
                    </a:cubicBezTo>
                    <a:cubicBezTo>
                      <a:pt x="1275" y="2020"/>
                      <a:pt x="1319" y="2012"/>
                      <a:pt x="1349" y="1986"/>
                    </a:cubicBezTo>
                    <a:cubicBezTo>
                      <a:pt x="1380" y="1960"/>
                      <a:pt x="1375" y="1908"/>
                      <a:pt x="1349" y="1868"/>
                    </a:cubicBezTo>
                    <a:cubicBezTo>
                      <a:pt x="1323" y="1827"/>
                      <a:pt x="1336" y="1816"/>
                      <a:pt x="1332" y="1782"/>
                    </a:cubicBezTo>
                    <a:cubicBezTo>
                      <a:pt x="1327" y="1749"/>
                      <a:pt x="1336" y="1727"/>
                      <a:pt x="1375" y="1723"/>
                    </a:cubicBezTo>
                    <a:cubicBezTo>
                      <a:pt x="1415" y="1719"/>
                      <a:pt x="1428" y="1664"/>
                      <a:pt x="1454" y="1638"/>
                    </a:cubicBezTo>
                    <a:cubicBezTo>
                      <a:pt x="1480" y="1612"/>
                      <a:pt x="1485" y="1575"/>
                      <a:pt x="1463" y="1549"/>
                    </a:cubicBezTo>
                    <a:cubicBezTo>
                      <a:pt x="1441" y="1523"/>
                      <a:pt x="1511" y="1504"/>
                      <a:pt x="1546" y="1497"/>
                    </a:cubicBezTo>
                    <a:cubicBezTo>
                      <a:pt x="1581" y="1490"/>
                      <a:pt x="1594" y="1464"/>
                      <a:pt x="1555" y="1438"/>
                    </a:cubicBezTo>
                    <a:cubicBezTo>
                      <a:pt x="1515" y="1412"/>
                      <a:pt x="1611" y="1401"/>
                      <a:pt x="1655" y="1397"/>
                    </a:cubicBezTo>
                    <a:cubicBezTo>
                      <a:pt x="1699" y="1393"/>
                      <a:pt x="1677" y="1423"/>
                      <a:pt x="1668" y="1434"/>
                    </a:cubicBezTo>
                    <a:cubicBezTo>
                      <a:pt x="1659" y="1445"/>
                      <a:pt x="1659" y="1464"/>
                      <a:pt x="1681" y="1482"/>
                    </a:cubicBezTo>
                    <a:cubicBezTo>
                      <a:pt x="1703" y="1501"/>
                      <a:pt x="1716" y="1530"/>
                      <a:pt x="1694" y="1549"/>
                    </a:cubicBezTo>
                    <a:cubicBezTo>
                      <a:pt x="1673" y="1567"/>
                      <a:pt x="1716" y="1586"/>
                      <a:pt x="1756" y="1593"/>
                    </a:cubicBezTo>
                    <a:cubicBezTo>
                      <a:pt x="1795" y="1601"/>
                      <a:pt x="1834" y="1567"/>
                      <a:pt x="1847" y="1545"/>
                    </a:cubicBezTo>
                    <a:cubicBezTo>
                      <a:pt x="1860" y="1523"/>
                      <a:pt x="1887" y="1538"/>
                      <a:pt x="1904" y="1545"/>
                    </a:cubicBezTo>
                    <a:cubicBezTo>
                      <a:pt x="1922" y="1553"/>
                      <a:pt x="1935" y="1582"/>
                      <a:pt x="1930" y="1612"/>
                    </a:cubicBezTo>
                    <a:cubicBezTo>
                      <a:pt x="1930" y="1614"/>
                      <a:pt x="1930" y="1615"/>
                      <a:pt x="1930" y="1617"/>
                    </a:cubicBezTo>
                    <a:cubicBezTo>
                      <a:pt x="1937" y="1620"/>
                      <a:pt x="1944" y="1621"/>
                      <a:pt x="1948" y="1618"/>
                    </a:cubicBezTo>
                    <a:cubicBezTo>
                      <a:pt x="1961" y="1606"/>
                      <a:pt x="1967" y="1597"/>
                      <a:pt x="1980" y="1612"/>
                    </a:cubicBezTo>
                    <a:cubicBezTo>
                      <a:pt x="1994" y="1627"/>
                      <a:pt x="2007" y="1640"/>
                      <a:pt x="2033" y="1629"/>
                    </a:cubicBezTo>
                    <a:cubicBezTo>
                      <a:pt x="2059" y="1618"/>
                      <a:pt x="2059" y="1608"/>
                      <a:pt x="2083" y="1608"/>
                    </a:cubicBezTo>
                    <a:cubicBezTo>
                      <a:pt x="2107" y="1608"/>
                      <a:pt x="2120" y="1599"/>
                      <a:pt x="2146" y="1601"/>
                    </a:cubicBezTo>
                    <a:cubicBezTo>
                      <a:pt x="2173" y="1603"/>
                      <a:pt x="2201" y="1601"/>
                      <a:pt x="2186" y="1580"/>
                    </a:cubicBezTo>
                    <a:cubicBezTo>
                      <a:pt x="2171" y="1560"/>
                      <a:pt x="2157" y="1553"/>
                      <a:pt x="2155" y="1536"/>
                    </a:cubicBezTo>
                    <a:cubicBezTo>
                      <a:pt x="2153" y="1519"/>
                      <a:pt x="2173" y="1506"/>
                      <a:pt x="2131" y="1506"/>
                    </a:cubicBezTo>
                    <a:cubicBezTo>
                      <a:pt x="2090" y="1506"/>
                      <a:pt x="2068" y="1491"/>
                      <a:pt x="2042" y="1473"/>
                    </a:cubicBezTo>
                    <a:cubicBezTo>
                      <a:pt x="2015" y="1454"/>
                      <a:pt x="1994" y="1425"/>
                      <a:pt x="2011" y="1410"/>
                    </a:cubicBezTo>
                    <a:cubicBezTo>
                      <a:pt x="2029" y="1395"/>
                      <a:pt x="2050" y="1399"/>
                      <a:pt x="2066" y="1382"/>
                    </a:cubicBezTo>
                    <a:cubicBezTo>
                      <a:pt x="2081" y="1365"/>
                      <a:pt x="2074" y="1336"/>
                      <a:pt x="2103" y="1358"/>
                    </a:cubicBezTo>
                    <a:cubicBezTo>
                      <a:pt x="2131" y="1380"/>
                      <a:pt x="2138" y="1403"/>
                      <a:pt x="2168" y="1406"/>
                    </a:cubicBezTo>
                    <a:cubicBezTo>
                      <a:pt x="2199" y="1410"/>
                      <a:pt x="2238" y="1423"/>
                      <a:pt x="2267" y="1399"/>
                    </a:cubicBezTo>
                    <a:cubicBezTo>
                      <a:pt x="2295" y="1375"/>
                      <a:pt x="2256" y="1343"/>
                      <a:pt x="2295" y="1338"/>
                    </a:cubicBezTo>
                    <a:cubicBezTo>
                      <a:pt x="2334" y="1332"/>
                      <a:pt x="2358" y="1282"/>
                      <a:pt x="2391" y="1308"/>
                    </a:cubicBezTo>
                    <a:cubicBezTo>
                      <a:pt x="2424" y="1334"/>
                      <a:pt x="2439" y="1332"/>
                      <a:pt x="2452" y="1314"/>
                    </a:cubicBezTo>
                    <a:cubicBezTo>
                      <a:pt x="2465" y="1295"/>
                      <a:pt x="2474" y="1280"/>
                      <a:pt x="2454" y="1262"/>
                    </a:cubicBezTo>
                    <a:cubicBezTo>
                      <a:pt x="2435" y="1243"/>
                      <a:pt x="2450" y="1219"/>
                      <a:pt x="2476" y="1225"/>
                    </a:cubicBezTo>
                    <a:cubicBezTo>
                      <a:pt x="2502" y="1230"/>
                      <a:pt x="2531" y="1236"/>
                      <a:pt x="2535" y="1254"/>
                    </a:cubicBezTo>
                    <a:cubicBezTo>
                      <a:pt x="2540" y="1273"/>
                      <a:pt x="2559" y="1293"/>
                      <a:pt x="2577" y="1273"/>
                    </a:cubicBezTo>
                    <a:cubicBezTo>
                      <a:pt x="2594" y="1252"/>
                      <a:pt x="2605" y="1249"/>
                      <a:pt x="2634" y="1251"/>
                    </a:cubicBezTo>
                    <a:cubicBezTo>
                      <a:pt x="2662" y="1252"/>
                      <a:pt x="2671" y="1269"/>
                      <a:pt x="2671" y="1284"/>
                    </a:cubicBezTo>
                    <a:cubicBezTo>
                      <a:pt x="2671" y="1299"/>
                      <a:pt x="2695" y="1306"/>
                      <a:pt x="2684" y="1323"/>
                    </a:cubicBezTo>
                    <a:cubicBezTo>
                      <a:pt x="2673" y="1340"/>
                      <a:pt x="2658" y="1343"/>
                      <a:pt x="2682" y="1347"/>
                    </a:cubicBezTo>
                    <a:cubicBezTo>
                      <a:pt x="2706" y="1351"/>
                      <a:pt x="2725" y="1353"/>
                      <a:pt x="2738" y="1377"/>
                    </a:cubicBezTo>
                    <a:cubicBezTo>
                      <a:pt x="2751" y="1401"/>
                      <a:pt x="2745" y="1421"/>
                      <a:pt x="2786" y="1438"/>
                    </a:cubicBezTo>
                    <a:cubicBezTo>
                      <a:pt x="2828" y="1454"/>
                      <a:pt x="2830" y="1451"/>
                      <a:pt x="2863" y="1441"/>
                    </a:cubicBezTo>
                    <a:cubicBezTo>
                      <a:pt x="2884" y="1436"/>
                      <a:pt x="2895" y="1427"/>
                      <a:pt x="2911" y="1417"/>
                    </a:cubicBezTo>
                    <a:cubicBezTo>
                      <a:pt x="2890" y="1389"/>
                      <a:pt x="2934" y="1385"/>
                      <a:pt x="2917" y="1360"/>
                    </a:cubicBezTo>
                    <a:cubicBezTo>
                      <a:pt x="2900" y="1334"/>
                      <a:pt x="2891" y="1282"/>
                      <a:pt x="2891" y="1230"/>
                    </a:cubicBezTo>
                    <a:cubicBezTo>
                      <a:pt x="2891" y="1226"/>
                      <a:pt x="2891" y="1221"/>
                      <a:pt x="2892" y="1217"/>
                    </a:cubicBezTo>
                    <a:cubicBezTo>
                      <a:pt x="2838" y="1185"/>
                      <a:pt x="2838" y="1185"/>
                      <a:pt x="2838" y="1185"/>
                    </a:cubicBezTo>
                    <a:cubicBezTo>
                      <a:pt x="2838" y="1185"/>
                      <a:pt x="2782" y="1157"/>
                      <a:pt x="2785" y="1126"/>
                    </a:cubicBezTo>
                    <a:cubicBezTo>
                      <a:pt x="2789" y="1096"/>
                      <a:pt x="2802" y="1113"/>
                      <a:pt x="2766" y="1093"/>
                    </a:cubicBezTo>
                    <a:cubicBezTo>
                      <a:pt x="2730" y="1074"/>
                      <a:pt x="2730" y="1068"/>
                      <a:pt x="2713" y="1049"/>
                    </a:cubicBezTo>
                    <a:cubicBezTo>
                      <a:pt x="2697" y="1029"/>
                      <a:pt x="2694" y="1004"/>
                      <a:pt x="2697" y="982"/>
                    </a:cubicBezTo>
                    <a:cubicBezTo>
                      <a:pt x="2700" y="960"/>
                      <a:pt x="2723" y="948"/>
                      <a:pt x="2697" y="940"/>
                    </a:cubicBezTo>
                    <a:cubicBezTo>
                      <a:pt x="2671" y="932"/>
                      <a:pt x="2631" y="921"/>
                      <a:pt x="2667" y="898"/>
                    </a:cubicBezTo>
                    <a:cubicBezTo>
                      <a:pt x="2703" y="876"/>
                      <a:pt x="2720" y="873"/>
                      <a:pt x="2720" y="873"/>
                    </a:cubicBezTo>
                    <a:cubicBezTo>
                      <a:pt x="2720" y="873"/>
                      <a:pt x="2736" y="871"/>
                      <a:pt x="2769" y="862"/>
                    </a:cubicBezTo>
                    <a:cubicBezTo>
                      <a:pt x="2802" y="854"/>
                      <a:pt x="2834" y="854"/>
                      <a:pt x="2857" y="854"/>
                    </a:cubicBezTo>
                    <a:cubicBezTo>
                      <a:pt x="2880" y="854"/>
                      <a:pt x="2929" y="840"/>
                      <a:pt x="2946" y="821"/>
                    </a:cubicBezTo>
                    <a:cubicBezTo>
                      <a:pt x="2962" y="801"/>
                      <a:pt x="3005" y="759"/>
                      <a:pt x="3021" y="771"/>
                    </a:cubicBezTo>
                    <a:cubicBezTo>
                      <a:pt x="3038" y="782"/>
                      <a:pt x="3074" y="779"/>
                      <a:pt x="3074" y="743"/>
                    </a:cubicBezTo>
                    <a:cubicBezTo>
                      <a:pt x="3074" y="707"/>
                      <a:pt x="3074" y="673"/>
                      <a:pt x="3057" y="643"/>
                    </a:cubicBezTo>
                    <a:close/>
                  </a:path>
                </a:pathLst>
              </a:custGeom>
              <a:solidFill>
                <a:schemeClr val="bg1">
                  <a:lumMod val="85000"/>
                </a:schemeClr>
              </a:solidFill>
              <a:ln w="9525" cap="rnd" cmpd="sng">
                <a:solidFill>
                  <a:srgbClr val="6FB5BC"/>
                </a:solidFill>
                <a:prstDash val="solid"/>
                <a:round/>
              </a:ln>
            </p:spPr>
            <p:txBody>
              <a:bodyPr vert="horz" wrap="square" lIns="91440" tIns="45720" rIns="91440" bIns="45720" numCol="1" anchor="t" anchorCtr="0" compatLnSpc="1"/>
              <a:lstStyle/>
              <a:p>
                <a:endParaRPr lang="en-US" dirty="0">
                  <a:latin typeface="Lato Light"/>
                </a:endParaRPr>
              </a:p>
            </p:txBody>
          </p:sp>
          <p:sp>
            <p:nvSpPr>
              <p:cNvPr id="18" name="Freeform 20"/>
              <p:cNvSpPr/>
              <p:nvPr/>
            </p:nvSpPr>
            <p:spPr bwMode="auto">
              <a:xfrm>
                <a:off x="3480954" y="2195931"/>
                <a:ext cx="1398924" cy="1036392"/>
              </a:xfrm>
              <a:custGeom>
                <a:avLst/>
                <a:gdLst>
                  <a:gd name="T0" fmla="*/ 3326 w 3374"/>
                  <a:gd name="T1" fmla="*/ 1582 h 2599"/>
                  <a:gd name="T2" fmla="*/ 3022 w 3374"/>
                  <a:gd name="T3" fmla="*/ 1461 h 2599"/>
                  <a:gd name="T4" fmla="*/ 2905 w 3374"/>
                  <a:gd name="T5" fmla="*/ 1423 h 2599"/>
                  <a:gd name="T6" fmla="*/ 2850 w 3374"/>
                  <a:gd name="T7" fmla="*/ 1556 h 2599"/>
                  <a:gd name="T8" fmla="*/ 2957 w 3374"/>
                  <a:gd name="T9" fmla="*/ 1714 h 2599"/>
                  <a:gd name="T10" fmla="*/ 2863 w 3374"/>
                  <a:gd name="T11" fmla="*/ 1817 h 2599"/>
                  <a:gd name="T12" fmla="*/ 2804 w 3374"/>
                  <a:gd name="T13" fmla="*/ 1882 h 2599"/>
                  <a:gd name="T14" fmla="*/ 2651 w 3374"/>
                  <a:gd name="T15" fmla="*/ 1793 h 2599"/>
                  <a:gd name="T16" fmla="*/ 2573 w 3374"/>
                  <a:gd name="T17" fmla="*/ 1593 h 2599"/>
                  <a:gd name="T18" fmla="*/ 2448 w 3374"/>
                  <a:gd name="T19" fmla="*/ 1424 h 2599"/>
                  <a:gd name="T20" fmla="*/ 2411 w 3374"/>
                  <a:gd name="T21" fmla="*/ 1352 h 2599"/>
                  <a:gd name="T22" fmla="*/ 2179 w 3374"/>
                  <a:gd name="T23" fmla="*/ 1252 h 2599"/>
                  <a:gd name="T24" fmla="*/ 2267 w 3374"/>
                  <a:gd name="T25" fmla="*/ 911 h 2599"/>
                  <a:gd name="T26" fmla="*/ 1721 w 3374"/>
                  <a:gd name="T27" fmla="*/ 1019 h 2599"/>
                  <a:gd name="T28" fmla="*/ 1446 w 3374"/>
                  <a:gd name="T29" fmla="*/ 833 h 2599"/>
                  <a:gd name="T30" fmla="*/ 1485 w 3374"/>
                  <a:gd name="T31" fmla="*/ 615 h 2599"/>
                  <a:gd name="T32" fmla="*/ 1148 w 3374"/>
                  <a:gd name="T33" fmla="*/ 548 h 2599"/>
                  <a:gd name="T34" fmla="*/ 851 w 3374"/>
                  <a:gd name="T35" fmla="*/ 363 h 2599"/>
                  <a:gd name="T36" fmla="*/ 848 w 3374"/>
                  <a:gd name="T37" fmla="*/ 57 h 2599"/>
                  <a:gd name="T38" fmla="*/ 661 w 3374"/>
                  <a:gd name="T39" fmla="*/ 24 h 2599"/>
                  <a:gd name="T40" fmla="*/ 428 w 3374"/>
                  <a:gd name="T41" fmla="*/ 233 h 2599"/>
                  <a:gd name="T42" fmla="*/ 113 w 3374"/>
                  <a:gd name="T43" fmla="*/ 418 h 2599"/>
                  <a:gd name="T44" fmla="*/ 26 w 3374"/>
                  <a:gd name="T45" fmla="*/ 792 h 2599"/>
                  <a:gd name="T46" fmla="*/ 301 w 3374"/>
                  <a:gd name="T47" fmla="*/ 907 h 2599"/>
                  <a:gd name="T48" fmla="*/ 633 w 3374"/>
                  <a:gd name="T49" fmla="*/ 1000 h 2599"/>
                  <a:gd name="T50" fmla="*/ 1074 w 3374"/>
                  <a:gd name="T51" fmla="*/ 941 h 2599"/>
                  <a:gd name="T52" fmla="*/ 1393 w 3374"/>
                  <a:gd name="T53" fmla="*/ 1019 h 2599"/>
                  <a:gd name="T54" fmla="*/ 1695 w 3374"/>
                  <a:gd name="T55" fmla="*/ 1311 h 2599"/>
                  <a:gd name="T56" fmla="*/ 1926 w 3374"/>
                  <a:gd name="T57" fmla="*/ 1471 h 2599"/>
                  <a:gd name="T58" fmla="*/ 2018 w 3374"/>
                  <a:gd name="T59" fmla="*/ 1638 h 2599"/>
                  <a:gd name="T60" fmla="*/ 1992 w 3374"/>
                  <a:gd name="T61" fmla="*/ 1860 h 2599"/>
                  <a:gd name="T62" fmla="*/ 1909 w 3374"/>
                  <a:gd name="T63" fmla="*/ 1930 h 2599"/>
                  <a:gd name="T64" fmla="*/ 1808 w 3374"/>
                  <a:gd name="T65" fmla="*/ 2156 h 2599"/>
                  <a:gd name="T66" fmla="*/ 1594 w 3374"/>
                  <a:gd name="T67" fmla="*/ 2138 h 2599"/>
                  <a:gd name="T68" fmla="*/ 1861 w 3374"/>
                  <a:gd name="T69" fmla="*/ 2316 h 2599"/>
                  <a:gd name="T70" fmla="*/ 1928 w 3374"/>
                  <a:gd name="T71" fmla="*/ 2229 h 2599"/>
                  <a:gd name="T72" fmla="*/ 2101 w 3374"/>
                  <a:gd name="T73" fmla="*/ 2284 h 2599"/>
                  <a:gd name="T74" fmla="*/ 2208 w 3374"/>
                  <a:gd name="T75" fmla="*/ 2381 h 2599"/>
                  <a:gd name="T76" fmla="*/ 2363 w 3374"/>
                  <a:gd name="T77" fmla="*/ 2407 h 2599"/>
                  <a:gd name="T78" fmla="*/ 2455 w 3374"/>
                  <a:gd name="T79" fmla="*/ 2564 h 2599"/>
                  <a:gd name="T80" fmla="*/ 2649 w 3374"/>
                  <a:gd name="T81" fmla="*/ 2499 h 2599"/>
                  <a:gd name="T82" fmla="*/ 2763 w 3374"/>
                  <a:gd name="T83" fmla="*/ 2412 h 2599"/>
                  <a:gd name="T84" fmla="*/ 2771 w 3374"/>
                  <a:gd name="T85" fmla="*/ 2321 h 2599"/>
                  <a:gd name="T86" fmla="*/ 2880 w 3374"/>
                  <a:gd name="T87" fmla="*/ 2329 h 2599"/>
                  <a:gd name="T88" fmla="*/ 2874 w 3374"/>
                  <a:gd name="T89" fmla="*/ 2238 h 2599"/>
                  <a:gd name="T90" fmla="*/ 2918 w 3374"/>
                  <a:gd name="T91" fmla="*/ 2119 h 2599"/>
                  <a:gd name="T92" fmla="*/ 2870 w 3374"/>
                  <a:gd name="T93" fmla="*/ 2034 h 2599"/>
                  <a:gd name="T94" fmla="*/ 2983 w 3374"/>
                  <a:gd name="T95" fmla="*/ 1945 h 2599"/>
                  <a:gd name="T96" fmla="*/ 3167 w 3374"/>
                  <a:gd name="T97" fmla="*/ 1953 h 2599"/>
                  <a:gd name="T98" fmla="*/ 3232 w 3374"/>
                  <a:gd name="T99" fmla="*/ 1884 h 2599"/>
                  <a:gd name="T100" fmla="*/ 3337 w 3374"/>
                  <a:gd name="T101" fmla="*/ 1795 h 25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374" h="2599">
                    <a:moveTo>
                      <a:pt x="3319" y="1723"/>
                    </a:moveTo>
                    <a:cubicBezTo>
                      <a:pt x="3341" y="1695"/>
                      <a:pt x="3374" y="1691"/>
                      <a:pt x="3359" y="1658"/>
                    </a:cubicBezTo>
                    <a:cubicBezTo>
                      <a:pt x="3343" y="1625"/>
                      <a:pt x="3365" y="1593"/>
                      <a:pt x="3326" y="1582"/>
                    </a:cubicBezTo>
                    <a:cubicBezTo>
                      <a:pt x="3287" y="1571"/>
                      <a:pt x="3223" y="1565"/>
                      <a:pt x="3195" y="1541"/>
                    </a:cubicBezTo>
                    <a:cubicBezTo>
                      <a:pt x="3167" y="1517"/>
                      <a:pt x="3164" y="1511"/>
                      <a:pt x="3125" y="1504"/>
                    </a:cubicBezTo>
                    <a:cubicBezTo>
                      <a:pt x="3086" y="1497"/>
                      <a:pt x="3031" y="1487"/>
                      <a:pt x="3022" y="1461"/>
                    </a:cubicBezTo>
                    <a:cubicBezTo>
                      <a:pt x="3017" y="1447"/>
                      <a:pt x="3023" y="1437"/>
                      <a:pt x="3024" y="1426"/>
                    </a:cubicBezTo>
                    <a:cubicBezTo>
                      <a:pt x="3009" y="1428"/>
                      <a:pt x="2990" y="1430"/>
                      <a:pt x="2972" y="1430"/>
                    </a:cubicBezTo>
                    <a:cubicBezTo>
                      <a:pt x="2924" y="1430"/>
                      <a:pt x="2918" y="1437"/>
                      <a:pt x="2905" y="1423"/>
                    </a:cubicBezTo>
                    <a:cubicBezTo>
                      <a:pt x="2891" y="1408"/>
                      <a:pt x="2885" y="1417"/>
                      <a:pt x="2874" y="1432"/>
                    </a:cubicBezTo>
                    <a:cubicBezTo>
                      <a:pt x="2863" y="1447"/>
                      <a:pt x="2870" y="1484"/>
                      <a:pt x="2874" y="1513"/>
                    </a:cubicBezTo>
                    <a:cubicBezTo>
                      <a:pt x="2878" y="1543"/>
                      <a:pt x="2867" y="1543"/>
                      <a:pt x="2850" y="1556"/>
                    </a:cubicBezTo>
                    <a:cubicBezTo>
                      <a:pt x="2832" y="1569"/>
                      <a:pt x="2848" y="1582"/>
                      <a:pt x="2846" y="1628"/>
                    </a:cubicBezTo>
                    <a:cubicBezTo>
                      <a:pt x="2843" y="1675"/>
                      <a:pt x="2887" y="1654"/>
                      <a:pt x="2920" y="1665"/>
                    </a:cubicBezTo>
                    <a:cubicBezTo>
                      <a:pt x="2953" y="1676"/>
                      <a:pt x="2963" y="1695"/>
                      <a:pt x="2957" y="1714"/>
                    </a:cubicBezTo>
                    <a:cubicBezTo>
                      <a:pt x="2950" y="1732"/>
                      <a:pt x="2961" y="1749"/>
                      <a:pt x="2948" y="1778"/>
                    </a:cubicBezTo>
                    <a:cubicBezTo>
                      <a:pt x="2935" y="1808"/>
                      <a:pt x="2902" y="1793"/>
                      <a:pt x="2870" y="1780"/>
                    </a:cubicBezTo>
                    <a:cubicBezTo>
                      <a:pt x="2837" y="1767"/>
                      <a:pt x="2865" y="1808"/>
                      <a:pt x="2863" y="1817"/>
                    </a:cubicBezTo>
                    <a:cubicBezTo>
                      <a:pt x="2861" y="1827"/>
                      <a:pt x="2839" y="1836"/>
                      <a:pt x="2861" y="1849"/>
                    </a:cubicBezTo>
                    <a:cubicBezTo>
                      <a:pt x="2883" y="1862"/>
                      <a:pt x="2867" y="1862"/>
                      <a:pt x="2843" y="1877"/>
                    </a:cubicBezTo>
                    <a:cubicBezTo>
                      <a:pt x="2819" y="1891"/>
                      <a:pt x="2811" y="1895"/>
                      <a:pt x="2804" y="1882"/>
                    </a:cubicBezTo>
                    <a:cubicBezTo>
                      <a:pt x="2797" y="1869"/>
                      <a:pt x="2782" y="1862"/>
                      <a:pt x="2763" y="1862"/>
                    </a:cubicBezTo>
                    <a:cubicBezTo>
                      <a:pt x="2712" y="1867"/>
                      <a:pt x="2710" y="1851"/>
                      <a:pt x="2704" y="1819"/>
                    </a:cubicBezTo>
                    <a:cubicBezTo>
                      <a:pt x="2697" y="1788"/>
                      <a:pt x="2675" y="1793"/>
                      <a:pt x="2651" y="1793"/>
                    </a:cubicBezTo>
                    <a:cubicBezTo>
                      <a:pt x="2627" y="1793"/>
                      <a:pt x="2629" y="1784"/>
                      <a:pt x="2597" y="1760"/>
                    </a:cubicBezTo>
                    <a:cubicBezTo>
                      <a:pt x="2564" y="1736"/>
                      <a:pt x="2592" y="1738"/>
                      <a:pt x="2607" y="1691"/>
                    </a:cubicBezTo>
                    <a:cubicBezTo>
                      <a:pt x="2623" y="1645"/>
                      <a:pt x="2594" y="1623"/>
                      <a:pt x="2573" y="1593"/>
                    </a:cubicBezTo>
                    <a:cubicBezTo>
                      <a:pt x="2551" y="1563"/>
                      <a:pt x="2549" y="1532"/>
                      <a:pt x="2542" y="1495"/>
                    </a:cubicBezTo>
                    <a:cubicBezTo>
                      <a:pt x="2535" y="1458"/>
                      <a:pt x="2490" y="1467"/>
                      <a:pt x="2485" y="1454"/>
                    </a:cubicBezTo>
                    <a:cubicBezTo>
                      <a:pt x="2481" y="1441"/>
                      <a:pt x="2479" y="1436"/>
                      <a:pt x="2448" y="1424"/>
                    </a:cubicBezTo>
                    <a:cubicBezTo>
                      <a:pt x="2417" y="1413"/>
                      <a:pt x="2426" y="1411"/>
                      <a:pt x="2424" y="1380"/>
                    </a:cubicBezTo>
                    <a:cubicBezTo>
                      <a:pt x="2423" y="1371"/>
                      <a:pt x="2421" y="1362"/>
                      <a:pt x="2418" y="1354"/>
                    </a:cubicBezTo>
                    <a:cubicBezTo>
                      <a:pt x="2415" y="1353"/>
                      <a:pt x="2413" y="1353"/>
                      <a:pt x="2411" y="1352"/>
                    </a:cubicBezTo>
                    <a:cubicBezTo>
                      <a:pt x="2358" y="1337"/>
                      <a:pt x="2376" y="1374"/>
                      <a:pt x="2332" y="1382"/>
                    </a:cubicBezTo>
                    <a:cubicBezTo>
                      <a:pt x="2289" y="1389"/>
                      <a:pt x="2289" y="1360"/>
                      <a:pt x="2249" y="1330"/>
                    </a:cubicBezTo>
                    <a:cubicBezTo>
                      <a:pt x="2210" y="1300"/>
                      <a:pt x="2166" y="1297"/>
                      <a:pt x="2179" y="1252"/>
                    </a:cubicBezTo>
                    <a:cubicBezTo>
                      <a:pt x="2192" y="1208"/>
                      <a:pt x="2162" y="1156"/>
                      <a:pt x="2210" y="1141"/>
                    </a:cubicBezTo>
                    <a:cubicBezTo>
                      <a:pt x="2258" y="1126"/>
                      <a:pt x="2302" y="1100"/>
                      <a:pt x="2306" y="1041"/>
                    </a:cubicBezTo>
                    <a:cubicBezTo>
                      <a:pt x="2310" y="981"/>
                      <a:pt x="2310" y="941"/>
                      <a:pt x="2267" y="911"/>
                    </a:cubicBezTo>
                    <a:cubicBezTo>
                      <a:pt x="2223" y="881"/>
                      <a:pt x="2140" y="844"/>
                      <a:pt x="2101" y="878"/>
                    </a:cubicBezTo>
                    <a:cubicBezTo>
                      <a:pt x="2061" y="911"/>
                      <a:pt x="1996" y="993"/>
                      <a:pt x="1926" y="1007"/>
                    </a:cubicBezTo>
                    <a:cubicBezTo>
                      <a:pt x="1856" y="1022"/>
                      <a:pt x="1782" y="1048"/>
                      <a:pt x="1721" y="1019"/>
                    </a:cubicBezTo>
                    <a:cubicBezTo>
                      <a:pt x="1660" y="989"/>
                      <a:pt x="1625" y="1007"/>
                      <a:pt x="1594" y="970"/>
                    </a:cubicBezTo>
                    <a:cubicBezTo>
                      <a:pt x="1563" y="933"/>
                      <a:pt x="1598" y="855"/>
                      <a:pt x="1550" y="855"/>
                    </a:cubicBezTo>
                    <a:cubicBezTo>
                      <a:pt x="1502" y="855"/>
                      <a:pt x="1480" y="870"/>
                      <a:pt x="1446" y="833"/>
                    </a:cubicBezTo>
                    <a:cubicBezTo>
                      <a:pt x="1411" y="796"/>
                      <a:pt x="1323" y="785"/>
                      <a:pt x="1328" y="767"/>
                    </a:cubicBezTo>
                    <a:cubicBezTo>
                      <a:pt x="1332" y="748"/>
                      <a:pt x="1367" y="685"/>
                      <a:pt x="1402" y="674"/>
                    </a:cubicBezTo>
                    <a:cubicBezTo>
                      <a:pt x="1437" y="663"/>
                      <a:pt x="1480" y="655"/>
                      <a:pt x="1485" y="615"/>
                    </a:cubicBezTo>
                    <a:cubicBezTo>
                      <a:pt x="1489" y="574"/>
                      <a:pt x="1498" y="537"/>
                      <a:pt x="1437" y="514"/>
                    </a:cubicBezTo>
                    <a:cubicBezTo>
                      <a:pt x="1376" y="492"/>
                      <a:pt x="1231" y="492"/>
                      <a:pt x="1205" y="500"/>
                    </a:cubicBezTo>
                    <a:cubicBezTo>
                      <a:pt x="1179" y="507"/>
                      <a:pt x="1175" y="514"/>
                      <a:pt x="1148" y="548"/>
                    </a:cubicBezTo>
                    <a:cubicBezTo>
                      <a:pt x="1122" y="581"/>
                      <a:pt x="1070" y="629"/>
                      <a:pt x="1017" y="577"/>
                    </a:cubicBezTo>
                    <a:cubicBezTo>
                      <a:pt x="965" y="526"/>
                      <a:pt x="926" y="503"/>
                      <a:pt x="908" y="466"/>
                    </a:cubicBezTo>
                    <a:cubicBezTo>
                      <a:pt x="891" y="429"/>
                      <a:pt x="851" y="396"/>
                      <a:pt x="851" y="363"/>
                    </a:cubicBezTo>
                    <a:cubicBezTo>
                      <a:pt x="851" y="329"/>
                      <a:pt x="830" y="307"/>
                      <a:pt x="856" y="277"/>
                    </a:cubicBezTo>
                    <a:cubicBezTo>
                      <a:pt x="882" y="248"/>
                      <a:pt x="886" y="229"/>
                      <a:pt x="873" y="196"/>
                    </a:cubicBezTo>
                    <a:cubicBezTo>
                      <a:pt x="864" y="171"/>
                      <a:pt x="849" y="107"/>
                      <a:pt x="848" y="57"/>
                    </a:cubicBezTo>
                    <a:cubicBezTo>
                      <a:pt x="836" y="52"/>
                      <a:pt x="821" y="44"/>
                      <a:pt x="800" y="31"/>
                    </a:cubicBezTo>
                    <a:cubicBezTo>
                      <a:pt x="751" y="0"/>
                      <a:pt x="744" y="36"/>
                      <a:pt x="692" y="31"/>
                    </a:cubicBezTo>
                    <a:cubicBezTo>
                      <a:pt x="673" y="29"/>
                      <a:pt x="664" y="27"/>
                      <a:pt x="661" y="24"/>
                    </a:cubicBezTo>
                    <a:cubicBezTo>
                      <a:pt x="648" y="39"/>
                      <a:pt x="634" y="58"/>
                      <a:pt x="629" y="77"/>
                    </a:cubicBezTo>
                    <a:cubicBezTo>
                      <a:pt x="616" y="122"/>
                      <a:pt x="664" y="170"/>
                      <a:pt x="594" y="192"/>
                    </a:cubicBezTo>
                    <a:cubicBezTo>
                      <a:pt x="524" y="214"/>
                      <a:pt x="471" y="203"/>
                      <a:pt x="428" y="233"/>
                    </a:cubicBezTo>
                    <a:cubicBezTo>
                      <a:pt x="384" y="262"/>
                      <a:pt x="336" y="255"/>
                      <a:pt x="305" y="288"/>
                    </a:cubicBezTo>
                    <a:cubicBezTo>
                      <a:pt x="275" y="322"/>
                      <a:pt x="209" y="333"/>
                      <a:pt x="196" y="370"/>
                    </a:cubicBezTo>
                    <a:cubicBezTo>
                      <a:pt x="183" y="407"/>
                      <a:pt x="153" y="414"/>
                      <a:pt x="113" y="418"/>
                    </a:cubicBezTo>
                    <a:cubicBezTo>
                      <a:pt x="74" y="422"/>
                      <a:pt x="0" y="444"/>
                      <a:pt x="0" y="511"/>
                    </a:cubicBezTo>
                    <a:cubicBezTo>
                      <a:pt x="0" y="577"/>
                      <a:pt x="22" y="644"/>
                      <a:pt x="26" y="681"/>
                    </a:cubicBezTo>
                    <a:cubicBezTo>
                      <a:pt x="30" y="718"/>
                      <a:pt x="48" y="763"/>
                      <a:pt x="26" y="792"/>
                    </a:cubicBezTo>
                    <a:cubicBezTo>
                      <a:pt x="8" y="817"/>
                      <a:pt x="34" y="794"/>
                      <a:pt x="63" y="857"/>
                    </a:cubicBezTo>
                    <a:cubicBezTo>
                      <a:pt x="88" y="855"/>
                      <a:pt x="115" y="852"/>
                      <a:pt x="139" y="855"/>
                    </a:cubicBezTo>
                    <a:cubicBezTo>
                      <a:pt x="196" y="863"/>
                      <a:pt x="249" y="904"/>
                      <a:pt x="301" y="907"/>
                    </a:cubicBezTo>
                    <a:cubicBezTo>
                      <a:pt x="353" y="911"/>
                      <a:pt x="380" y="885"/>
                      <a:pt x="415" y="933"/>
                    </a:cubicBezTo>
                    <a:cubicBezTo>
                      <a:pt x="450" y="981"/>
                      <a:pt x="485" y="1015"/>
                      <a:pt x="528" y="1022"/>
                    </a:cubicBezTo>
                    <a:cubicBezTo>
                      <a:pt x="572" y="1030"/>
                      <a:pt x="563" y="1026"/>
                      <a:pt x="633" y="1000"/>
                    </a:cubicBezTo>
                    <a:cubicBezTo>
                      <a:pt x="703" y="974"/>
                      <a:pt x="712" y="937"/>
                      <a:pt x="777" y="948"/>
                    </a:cubicBezTo>
                    <a:cubicBezTo>
                      <a:pt x="843" y="959"/>
                      <a:pt x="930" y="996"/>
                      <a:pt x="956" y="967"/>
                    </a:cubicBezTo>
                    <a:cubicBezTo>
                      <a:pt x="983" y="937"/>
                      <a:pt x="991" y="896"/>
                      <a:pt x="1074" y="941"/>
                    </a:cubicBezTo>
                    <a:cubicBezTo>
                      <a:pt x="1157" y="985"/>
                      <a:pt x="1227" y="985"/>
                      <a:pt x="1231" y="1015"/>
                    </a:cubicBezTo>
                    <a:cubicBezTo>
                      <a:pt x="1236" y="1044"/>
                      <a:pt x="1249" y="1059"/>
                      <a:pt x="1293" y="1041"/>
                    </a:cubicBezTo>
                    <a:cubicBezTo>
                      <a:pt x="1336" y="1022"/>
                      <a:pt x="1389" y="978"/>
                      <a:pt x="1393" y="1019"/>
                    </a:cubicBezTo>
                    <a:cubicBezTo>
                      <a:pt x="1397" y="1059"/>
                      <a:pt x="1384" y="1126"/>
                      <a:pt x="1432" y="1145"/>
                    </a:cubicBezTo>
                    <a:cubicBezTo>
                      <a:pt x="1480" y="1163"/>
                      <a:pt x="1559" y="1182"/>
                      <a:pt x="1585" y="1211"/>
                    </a:cubicBezTo>
                    <a:cubicBezTo>
                      <a:pt x="1612" y="1241"/>
                      <a:pt x="1660" y="1319"/>
                      <a:pt x="1695" y="1311"/>
                    </a:cubicBezTo>
                    <a:cubicBezTo>
                      <a:pt x="1729" y="1304"/>
                      <a:pt x="1782" y="1241"/>
                      <a:pt x="1808" y="1293"/>
                    </a:cubicBezTo>
                    <a:cubicBezTo>
                      <a:pt x="1834" y="1345"/>
                      <a:pt x="1895" y="1360"/>
                      <a:pt x="1904" y="1389"/>
                    </a:cubicBezTo>
                    <a:cubicBezTo>
                      <a:pt x="1913" y="1419"/>
                      <a:pt x="1944" y="1448"/>
                      <a:pt x="1926" y="1471"/>
                    </a:cubicBezTo>
                    <a:cubicBezTo>
                      <a:pt x="1909" y="1493"/>
                      <a:pt x="1895" y="1497"/>
                      <a:pt x="1965" y="1523"/>
                    </a:cubicBezTo>
                    <a:cubicBezTo>
                      <a:pt x="1996" y="1541"/>
                      <a:pt x="1987" y="1567"/>
                      <a:pt x="1987" y="1586"/>
                    </a:cubicBezTo>
                    <a:cubicBezTo>
                      <a:pt x="1987" y="1604"/>
                      <a:pt x="1987" y="1612"/>
                      <a:pt x="2018" y="1638"/>
                    </a:cubicBezTo>
                    <a:cubicBezTo>
                      <a:pt x="2048" y="1663"/>
                      <a:pt x="2075" y="1701"/>
                      <a:pt x="2057" y="1741"/>
                    </a:cubicBezTo>
                    <a:cubicBezTo>
                      <a:pt x="2040" y="1782"/>
                      <a:pt x="2022" y="1797"/>
                      <a:pt x="2022" y="1812"/>
                    </a:cubicBezTo>
                    <a:cubicBezTo>
                      <a:pt x="2022" y="1827"/>
                      <a:pt x="2018" y="1878"/>
                      <a:pt x="1992" y="1860"/>
                    </a:cubicBezTo>
                    <a:cubicBezTo>
                      <a:pt x="1965" y="1841"/>
                      <a:pt x="1974" y="1808"/>
                      <a:pt x="1965" y="1841"/>
                    </a:cubicBezTo>
                    <a:cubicBezTo>
                      <a:pt x="1957" y="1875"/>
                      <a:pt x="1944" y="1886"/>
                      <a:pt x="1926" y="1882"/>
                    </a:cubicBezTo>
                    <a:cubicBezTo>
                      <a:pt x="1909" y="1878"/>
                      <a:pt x="1887" y="1912"/>
                      <a:pt x="1909" y="1930"/>
                    </a:cubicBezTo>
                    <a:cubicBezTo>
                      <a:pt x="1930" y="1949"/>
                      <a:pt x="1917" y="1971"/>
                      <a:pt x="1891" y="1997"/>
                    </a:cubicBezTo>
                    <a:cubicBezTo>
                      <a:pt x="1865" y="2023"/>
                      <a:pt x="1812" y="2001"/>
                      <a:pt x="1817" y="2049"/>
                    </a:cubicBezTo>
                    <a:cubicBezTo>
                      <a:pt x="1821" y="2097"/>
                      <a:pt x="1817" y="2123"/>
                      <a:pt x="1808" y="2156"/>
                    </a:cubicBezTo>
                    <a:cubicBezTo>
                      <a:pt x="1799" y="2190"/>
                      <a:pt x="1791" y="2208"/>
                      <a:pt x="1751" y="2197"/>
                    </a:cubicBezTo>
                    <a:cubicBezTo>
                      <a:pt x="1712" y="2186"/>
                      <a:pt x="1686" y="2201"/>
                      <a:pt x="1655" y="2168"/>
                    </a:cubicBezTo>
                    <a:cubicBezTo>
                      <a:pt x="1625" y="2134"/>
                      <a:pt x="1612" y="2093"/>
                      <a:pt x="1594" y="2138"/>
                    </a:cubicBezTo>
                    <a:cubicBezTo>
                      <a:pt x="1577" y="2182"/>
                      <a:pt x="1572" y="2223"/>
                      <a:pt x="1629" y="2231"/>
                    </a:cubicBezTo>
                    <a:cubicBezTo>
                      <a:pt x="1686" y="2238"/>
                      <a:pt x="1743" y="2223"/>
                      <a:pt x="1764" y="2256"/>
                    </a:cubicBezTo>
                    <a:cubicBezTo>
                      <a:pt x="1786" y="2290"/>
                      <a:pt x="1817" y="2312"/>
                      <a:pt x="1861" y="2316"/>
                    </a:cubicBezTo>
                    <a:cubicBezTo>
                      <a:pt x="1881" y="2317"/>
                      <a:pt x="1899" y="2315"/>
                      <a:pt x="1913" y="2315"/>
                    </a:cubicBezTo>
                    <a:cubicBezTo>
                      <a:pt x="1906" y="2294"/>
                      <a:pt x="1883" y="2274"/>
                      <a:pt x="1880" y="2258"/>
                    </a:cubicBezTo>
                    <a:cubicBezTo>
                      <a:pt x="1876" y="2238"/>
                      <a:pt x="1909" y="2229"/>
                      <a:pt x="1928" y="2229"/>
                    </a:cubicBezTo>
                    <a:cubicBezTo>
                      <a:pt x="1948" y="2229"/>
                      <a:pt x="1948" y="2223"/>
                      <a:pt x="1998" y="2201"/>
                    </a:cubicBezTo>
                    <a:cubicBezTo>
                      <a:pt x="2048" y="2179"/>
                      <a:pt x="2046" y="2188"/>
                      <a:pt x="2079" y="2193"/>
                    </a:cubicBezTo>
                    <a:cubicBezTo>
                      <a:pt x="2112" y="2199"/>
                      <a:pt x="2101" y="2262"/>
                      <a:pt x="2101" y="2284"/>
                    </a:cubicBezTo>
                    <a:cubicBezTo>
                      <a:pt x="2101" y="2307"/>
                      <a:pt x="2112" y="2305"/>
                      <a:pt x="2147" y="2308"/>
                    </a:cubicBezTo>
                    <a:cubicBezTo>
                      <a:pt x="2182" y="2312"/>
                      <a:pt x="2168" y="2336"/>
                      <a:pt x="2171" y="2351"/>
                    </a:cubicBezTo>
                    <a:cubicBezTo>
                      <a:pt x="2173" y="2366"/>
                      <a:pt x="2186" y="2364"/>
                      <a:pt x="2208" y="2381"/>
                    </a:cubicBezTo>
                    <a:cubicBezTo>
                      <a:pt x="2230" y="2397"/>
                      <a:pt x="2241" y="2414"/>
                      <a:pt x="2258" y="2427"/>
                    </a:cubicBezTo>
                    <a:cubicBezTo>
                      <a:pt x="2275" y="2440"/>
                      <a:pt x="2295" y="2434"/>
                      <a:pt x="2308" y="2418"/>
                    </a:cubicBezTo>
                    <a:cubicBezTo>
                      <a:pt x="2321" y="2401"/>
                      <a:pt x="2339" y="2392"/>
                      <a:pt x="2363" y="2407"/>
                    </a:cubicBezTo>
                    <a:cubicBezTo>
                      <a:pt x="2387" y="2421"/>
                      <a:pt x="2354" y="2434"/>
                      <a:pt x="2380" y="2455"/>
                    </a:cubicBezTo>
                    <a:cubicBezTo>
                      <a:pt x="2407" y="2475"/>
                      <a:pt x="2402" y="2503"/>
                      <a:pt x="2404" y="2523"/>
                    </a:cubicBezTo>
                    <a:cubicBezTo>
                      <a:pt x="2407" y="2544"/>
                      <a:pt x="2428" y="2547"/>
                      <a:pt x="2455" y="2564"/>
                    </a:cubicBezTo>
                    <a:cubicBezTo>
                      <a:pt x="2481" y="2581"/>
                      <a:pt x="2483" y="2562"/>
                      <a:pt x="2531" y="2581"/>
                    </a:cubicBezTo>
                    <a:cubicBezTo>
                      <a:pt x="2579" y="2599"/>
                      <a:pt x="2568" y="2588"/>
                      <a:pt x="2618" y="2572"/>
                    </a:cubicBezTo>
                    <a:cubicBezTo>
                      <a:pt x="2669" y="2555"/>
                      <a:pt x="2647" y="2516"/>
                      <a:pt x="2649" y="2499"/>
                    </a:cubicBezTo>
                    <a:cubicBezTo>
                      <a:pt x="2651" y="2486"/>
                      <a:pt x="2687" y="2489"/>
                      <a:pt x="2719" y="2491"/>
                    </a:cubicBezTo>
                    <a:cubicBezTo>
                      <a:pt x="2729" y="2478"/>
                      <a:pt x="2744" y="2462"/>
                      <a:pt x="2756" y="2455"/>
                    </a:cubicBezTo>
                    <a:cubicBezTo>
                      <a:pt x="2778" y="2442"/>
                      <a:pt x="2747" y="2429"/>
                      <a:pt x="2763" y="2412"/>
                    </a:cubicBezTo>
                    <a:cubicBezTo>
                      <a:pt x="2778" y="2395"/>
                      <a:pt x="2780" y="2388"/>
                      <a:pt x="2756" y="2381"/>
                    </a:cubicBezTo>
                    <a:cubicBezTo>
                      <a:pt x="2732" y="2373"/>
                      <a:pt x="2695" y="2362"/>
                      <a:pt x="2719" y="2349"/>
                    </a:cubicBezTo>
                    <a:cubicBezTo>
                      <a:pt x="2743" y="2336"/>
                      <a:pt x="2756" y="2318"/>
                      <a:pt x="2771" y="2321"/>
                    </a:cubicBezTo>
                    <a:cubicBezTo>
                      <a:pt x="2787" y="2325"/>
                      <a:pt x="2815" y="2338"/>
                      <a:pt x="2819" y="2325"/>
                    </a:cubicBezTo>
                    <a:cubicBezTo>
                      <a:pt x="2824" y="2312"/>
                      <a:pt x="2830" y="2297"/>
                      <a:pt x="2843" y="2308"/>
                    </a:cubicBezTo>
                    <a:cubicBezTo>
                      <a:pt x="2856" y="2319"/>
                      <a:pt x="2852" y="2331"/>
                      <a:pt x="2880" y="2329"/>
                    </a:cubicBezTo>
                    <a:cubicBezTo>
                      <a:pt x="2909" y="2327"/>
                      <a:pt x="2915" y="2312"/>
                      <a:pt x="2896" y="2297"/>
                    </a:cubicBezTo>
                    <a:cubicBezTo>
                      <a:pt x="2876" y="2282"/>
                      <a:pt x="2859" y="2288"/>
                      <a:pt x="2876" y="2271"/>
                    </a:cubicBezTo>
                    <a:cubicBezTo>
                      <a:pt x="2894" y="2255"/>
                      <a:pt x="2885" y="2245"/>
                      <a:pt x="2874" y="2238"/>
                    </a:cubicBezTo>
                    <a:cubicBezTo>
                      <a:pt x="2863" y="2231"/>
                      <a:pt x="2872" y="2229"/>
                      <a:pt x="2883" y="2212"/>
                    </a:cubicBezTo>
                    <a:cubicBezTo>
                      <a:pt x="2894" y="2195"/>
                      <a:pt x="2909" y="2195"/>
                      <a:pt x="2907" y="2173"/>
                    </a:cubicBezTo>
                    <a:cubicBezTo>
                      <a:pt x="2905" y="2151"/>
                      <a:pt x="2933" y="2134"/>
                      <a:pt x="2918" y="2119"/>
                    </a:cubicBezTo>
                    <a:cubicBezTo>
                      <a:pt x="2902" y="2105"/>
                      <a:pt x="2894" y="2084"/>
                      <a:pt x="2874" y="2088"/>
                    </a:cubicBezTo>
                    <a:cubicBezTo>
                      <a:pt x="2854" y="2092"/>
                      <a:pt x="2835" y="2092"/>
                      <a:pt x="2837" y="2077"/>
                    </a:cubicBezTo>
                    <a:cubicBezTo>
                      <a:pt x="2839" y="2062"/>
                      <a:pt x="2852" y="2042"/>
                      <a:pt x="2870" y="2034"/>
                    </a:cubicBezTo>
                    <a:cubicBezTo>
                      <a:pt x="2887" y="2027"/>
                      <a:pt x="2889" y="2012"/>
                      <a:pt x="2878" y="1995"/>
                    </a:cubicBezTo>
                    <a:cubicBezTo>
                      <a:pt x="2867" y="1979"/>
                      <a:pt x="2856" y="1943"/>
                      <a:pt x="2900" y="1940"/>
                    </a:cubicBezTo>
                    <a:cubicBezTo>
                      <a:pt x="2944" y="1936"/>
                      <a:pt x="2974" y="1927"/>
                      <a:pt x="2983" y="1945"/>
                    </a:cubicBezTo>
                    <a:cubicBezTo>
                      <a:pt x="2992" y="1964"/>
                      <a:pt x="3018" y="1986"/>
                      <a:pt x="3051" y="1982"/>
                    </a:cubicBezTo>
                    <a:cubicBezTo>
                      <a:pt x="3084" y="1979"/>
                      <a:pt x="3088" y="1966"/>
                      <a:pt x="3114" y="1966"/>
                    </a:cubicBezTo>
                    <a:cubicBezTo>
                      <a:pt x="3140" y="1966"/>
                      <a:pt x="3167" y="1986"/>
                      <a:pt x="3167" y="1953"/>
                    </a:cubicBezTo>
                    <a:cubicBezTo>
                      <a:pt x="3167" y="1919"/>
                      <a:pt x="3127" y="1901"/>
                      <a:pt x="3156" y="1893"/>
                    </a:cubicBezTo>
                    <a:cubicBezTo>
                      <a:pt x="3184" y="1886"/>
                      <a:pt x="3186" y="1873"/>
                      <a:pt x="3204" y="1884"/>
                    </a:cubicBezTo>
                    <a:cubicBezTo>
                      <a:pt x="3221" y="1895"/>
                      <a:pt x="3226" y="1897"/>
                      <a:pt x="3232" y="1884"/>
                    </a:cubicBezTo>
                    <a:cubicBezTo>
                      <a:pt x="3239" y="1871"/>
                      <a:pt x="3232" y="1873"/>
                      <a:pt x="3258" y="1877"/>
                    </a:cubicBezTo>
                    <a:cubicBezTo>
                      <a:pt x="3285" y="1880"/>
                      <a:pt x="3350" y="1878"/>
                      <a:pt x="3357" y="1852"/>
                    </a:cubicBezTo>
                    <a:cubicBezTo>
                      <a:pt x="3363" y="1827"/>
                      <a:pt x="3357" y="1817"/>
                      <a:pt x="3337" y="1795"/>
                    </a:cubicBezTo>
                    <a:cubicBezTo>
                      <a:pt x="3317" y="1773"/>
                      <a:pt x="3298" y="1751"/>
                      <a:pt x="3319" y="1723"/>
                    </a:cubicBezTo>
                    <a:close/>
                  </a:path>
                </a:pathLst>
              </a:custGeom>
              <a:solidFill>
                <a:schemeClr val="bg1">
                  <a:lumMod val="85000"/>
                </a:schemeClr>
              </a:solidFill>
              <a:ln w="9525" cap="rnd" cmpd="sng">
                <a:solidFill>
                  <a:srgbClr val="6FB5BC"/>
                </a:solidFill>
                <a:prstDash val="solid"/>
                <a:round/>
              </a:ln>
            </p:spPr>
            <p:txBody>
              <a:bodyPr vert="horz" wrap="square" lIns="91440" tIns="45720" rIns="91440" bIns="45720" numCol="1" anchor="t" anchorCtr="0" compatLnSpc="1"/>
              <a:lstStyle/>
              <a:p>
                <a:endParaRPr lang="en-US" dirty="0">
                  <a:latin typeface="Lato Light"/>
                </a:endParaRPr>
              </a:p>
            </p:txBody>
          </p:sp>
          <p:sp>
            <p:nvSpPr>
              <p:cNvPr id="19" name="Freeform 21"/>
              <p:cNvSpPr/>
              <p:nvPr/>
            </p:nvSpPr>
            <p:spPr bwMode="auto">
              <a:xfrm>
                <a:off x="4483382" y="2538526"/>
                <a:ext cx="271193" cy="413180"/>
              </a:xfrm>
              <a:custGeom>
                <a:avLst/>
                <a:gdLst>
                  <a:gd name="T0" fmla="*/ 31 w 655"/>
                  <a:gd name="T1" fmla="*/ 565 h 1036"/>
                  <a:gd name="T2" fmla="*/ 68 w 655"/>
                  <a:gd name="T3" fmla="*/ 595 h 1036"/>
                  <a:gd name="T4" fmla="*/ 125 w 655"/>
                  <a:gd name="T5" fmla="*/ 636 h 1036"/>
                  <a:gd name="T6" fmla="*/ 156 w 655"/>
                  <a:gd name="T7" fmla="*/ 734 h 1036"/>
                  <a:gd name="T8" fmla="*/ 190 w 655"/>
                  <a:gd name="T9" fmla="*/ 832 h 1036"/>
                  <a:gd name="T10" fmla="*/ 180 w 655"/>
                  <a:gd name="T11" fmla="*/ 901 h 1036"/>
                  <a:gd name="T12" fmla="*/ 234 w 655"/>
                  <a:gd name="T13" fmla="*/ 934 h 1036"/>
                  <a:gd name="T14" fmla="*/ 287 w 655"/>
                  <a:gd name="T15" fmla="*/ 960 h 1036"/>
                  <a:gd name="T16" fmla="*/ 346 w 655"/>
                  <a:gd name="T17" fmla="*/ 1003 h 1036"/>
                  <a:gd name="T18" fmla="*/ 387 w 655"/>
                  <a:gd name="T19" fmla="*/ 1023 h 1036"/>
                  <a:gd name="T20" fmla="*/ 426 w 655"/>
                  <a:gd name="T21" fmla="*/ 1018 h 1036"/>
                  <a:gd name="T22" fmla="*/ 444 w 655"/>
                  <a:gd name="T23" fmla="*/ 990 h 1036"/>
                  <a:gd name="T24" fmla="*/ 446 w 655"/>
                  <a:gd name="T25" fmla="*/ 958 h 1036"/>
                  <a:gd name="T26" fmla="*/ 453 w 655"/>
                  <a:gd name="T27" fmla="*/ 921 h 1036"/>
                  <a:gd name="T28" fmla="*/ 531 w 655"/>
                  <a:gd name="T29" fmla="*/ 919 h 1036"/>
                  <a:gd name="T30" fmla="*/ 540 w 655"/>
                  <a:gd name="T31" fmla="*/ 855 h 1036"/>
                  <a:gd name="T32" fmla="*/ 503 w 655"/>
                  <a:gd name="T33" fmla="*/ 806 h 1036"/>
                  <a:gd name="T34" fmla="*/ 429 w 655"/>
                  <a:gd name="T35" fmla="*/ 769 h 1036"/>
                  <a:gd name="T36" fmla="*/ 433 w 655"/>
                  <a:gd name="T37" fmla="*/ 697 h 1036"/>
                  <a:gd name="T38" fmla="*/ 457 w 655"/>
                  <a:gd name="T39" fmla="*/ 654 h 1036"/>
                  <a:gd name="T40" fmla="*/ 457 w 655"/>
                  <a:gd name="T41" fmla="*/ 573 h 1036"/>
                  <a:gd name="T42" fmla="*/ 488 w 655"/>
                  <a:gd name="T43" fmla="*/ 564 h 1036"/>
                  <a:gd name="T44" fmla="*/ 555 w 655"/>
                  <a:gd name="T45" fmla="*/ 571 h 1036"/>
                  <a:gd name="T46" fmla="*/ 607 w 655"/>
                  <a:gd name="T47" fmla="*/ 567 h 1036"/>
                  <a:gd name="T48" fmla="*/ 601 w 655"/>
                  <a:gd name="T49" fmla="*/ 543 h 1036"/>
                  <a:gd name="T50" fmla="*/ 592 w 655"/>
                  <a:gd name="T51" fmla="*/ 493 h 1036"/>
                  <a:gd name="T52" fmla="*/ 612 w 655"/>
                  <a:gd name="T53" fmla="*/ 443 h 1036"/>
                  <a:gd name="T54" fmla="*/ 655 w 655"/>
                  <a:gd name="T55" fmla="*/ 399 h 1036"/>
                  <a:gd name="T56" fmla="*/ 579 w 655"/>
                  <a:gd name="T57" fmla="*/ 330 h 1036"/>
                  <a:gd name="T58" fmla="*/ 453 w 655"/>
                  <a:gd name="T59" fmla="*/ 308 h 1036"/>
                  <a:gd name="T60" fmla="*/ 435 w 655"/>
                  <a:gd name="T61" fmla="*/ 197 h 1036"/>
                  <a:gd name="T62" fmla="*/ 501 w 655"/>
                  <a:gd name="T63" fmla="*/ 126 h 1036"/>
                  <a:gd name="T64" fmla="*/ 474 w 655"/>
                  <a:gd name="T65" fmla="*/ 52 h 1036"/>
                  <a:gd name="T66" fmla="*/ 413 w 655"/>
                  <a:gd name="T67" fmla="*/ 19 h 1036"/>
                  <a:gd name="T68" fmla="*/ 326 w 655"/>
                  <a:gd name="T69" fmla="*/ 71 h 1036"/>
                  <a:gd name="T70" fmla="*/ 269 w 655"/>
                  <a:gd name="T71" fmla="*/ 152 h 1036"/>
                  <a:gd name="T72" fmla="*/ 269 w 655"/>
                  <a:gd name="T73" fmla="*/ 260 h 1036"/>
                  <a:gd name="T74" fmla="*/ 243 w 655"/>
                  <a:gd name="T75" fmla="*/ 345 h 1036"/>
                  <a:gd name="T76" fmla="*/ 230 w 655"/>
                  <a:gd name="T77" fmla="*/ 426 h 1036"/>
                  <a:gd name="T78" fmla="*/ 121 w 655"/>
                  <a:gd name="T79" fmla="*/ 430 h 1036"/>
                  <a:gd name="T80" fmla="*/ 1 w 655"/>
                  <a:gd name="T81" fmla="*/ 495 h 1036"/>
                  <a:gd name="T82" fmla="*/ 7 w 655"/>
                  <a:gd name="T83" fmla="*/ 521 h 1036"/>
                  <a:gd name="T84" fmla="*/ 31 w 655"/>
                  <a:gd name="T85" fmla="*/ 565 h 10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655" h="1036">
                    <a:moveTo>
                      <a:pt x="31" y="565"/>
                    </a:moveTo>
                    <a:cubicBezTo>
                      <a:pt x="62" y="577"/>
                      <a:pt x="64" y="582"/>
                      <a:pt x="68" y="595"/>
                    </a:cubicBezTo>
                    <a:cubicBezTo>
                      <a:pt x="73" y="608"/>
                      <a:pt x="118" y="599"/>
                      <a:pt x="125" y="636"/>
                    </a:cubicBezTo>
                    <a:cubicBezTo>
                      <a:pt x="132" y="673"/>
                      <a:pt x="134" y="704"/>
                      <a:pt x="156" y="734"/>
                    </a:cubicBezTo>
                    <a:cubicBezTo>
                      <a:pt x="177" y="764"/>
                      <a:pt x="206" y="786"/>
                      <a:pt x="190" y="832"/>
                    </a:cubicBezTo>
                    <a:cubicBezTo>
                      <a:pt x="175" y="879"/>
                      <a:pt x="147" y="877"/>
                      <a:pt x="180" y="901"/>
                    </a:cubicBezTo>
                    <a:cubicBezTo>
                      <a:pt x="212" y="925"/>
                      <a:pt x="210" y="934"/>
                      <a:pt x="234" y="934"/>
                    </a:cubicBezTo>
                    <a:cubicBezTo>
                      <a:pt x="258" y="934"/>
                      <a:pt x="280" y="929"/>
                      <a:pt x="287" y="960"/>
                    </a:cubicBezTo>
                    <a:cubicBezTo>
                      <a:pt x="293" y="992"/>
                      <a:pt x="295" y="1008"/>
                      <a:pt x="346" y="1003"/>
                    </a:cubicBezTo>
                    <a:cubicBezTo>
                      <a:pt x="365" y="1003"/>
                      <a:pt x="380" y="1010"/>
                      <a:pt x="387" y="1023"/>
                    </a:cubicBezTo>
                    <a:cubicBezTo>
                      <a:pt x="394" y="1036"/>
                      <a:pt x="402" y="1032"/>
                      <a:pt x="426" y="1018"/>
                    </a:cubicBezTo>
                    <a:cubicBezTo>
                      <a:pt x="450" y="1003"/>
                      <a:pt x="466" y="1003"/>
                      <a:pt x="444" y="990"/>
                    </a:cubicBezTo>
                    <a:cubicBezTo>
                      <a:pt x="422" y="977"/>
                      <a:pt x="444" y="968"/>
                      <a:pt x="446" y="958"/>
                    </a:cubicBezTo>
                    <a:cubicBezTo>
                      <a:pt x="448" y="949"/>
                      <a:pt x="420" y="908"/>
                      <a:pt x="453" y="921"/>
                    </a:cubicBezTo>
                    <a:cubicBezTo>
                      <a:pt x="485" y="934"/>
                      <a:pt x="518" y="949"/>
                      <a:pt x="531" y="919"/>
                    </a:cubicBezTo>
                    <a:cubicBezTo>
                      <a:pt x="544" y="890"/>
                      <a:pt x="533" y="873"/>
                      <a:pt x="540" y="855"/>
                    </a:cubicBezTo>
                    <a:cubicBezTo>
                      <a:pt x="546" y="836"/>
                      <a:pt x="536" y="817"/>
                      <a:pt x="503" y="806"/>
                    </a:cubicBezTo>
                    <a:cubicBezTo>
                      <a:pt x="470" y="795"/>
                      <a:pt x="426" y="816"/>
                      <a:pt x="429" y="769"/>
                    </a:cubicBezTo>
                    <a:cubicBezTo>
                      <a:pt x="431" y="723"/>
                      <a:pt x="415" y="710"/>
                      <a:pt x="433" y="697"/>
                    </a:cubicBezTo>
                    <a:cubicBezTo>
                      <a:pt x="450" y="684"/>
                      <a:pt x="461" y="684"/>
                      <a:pt x="457" y="654"/>
                    </a:cubicBezTo>
                    <a:cubicBezTo>
                      <a:pt x="453" y="625"/>
                      <a:pt x="446" y="588"/>
                      <a:pt x="457" y="573"/>
                    </a:cubicBezTo>
                    <a:cubicBezTo>
                      <a:pt x="468" y="558"/>
                      <a:pt x="474" y="549"/>
                      <a:pt x="488" y="564"/>
                    </a:cubicBezTo>
                    <a:cubicBezTo>
                      <a:pt x="501" y="578"/>
                      <a:pt x="507" y="571"/>
                      <a:pt x="555" y="571"/>
                    </a:cubicBezTo>
                    <a:cubicBezTo>
                      <a:pt x="573" y="571"/>
                      <a:pt x="592" y="569"/>
                      <a:pt x="607" y="567"/>
                    </a:cubicBezTo>
                    <a:cubicBezTo>
                      <a:pt x="609" y="560"/>
                      <a:pt x="608" y="553"/>
                      <a:pt x="601" y="543"/>
                    </a:cubicBezTo>
                    <a:cubicBezTo>
                      <a:pt x="584" y="521"/>
                      <a:pt x="584" y="515"/>
                      <a:pt x="592" y="493"/>
                    </a:cubicBezTo>
                    <a:cubicBezTo>
                      <a:pt x="601" y="471"/>
                      <a:pt x="588" y="460"/>
                      <a:pt x="612" y="443"/>
                    </a:cubicBezTo>
                    <a:cubicBezTo>
                      <a:pt x="630" y="430"/>
                      <a:pt x="642" y="417"/>
                      <a:pt x="655" y="399"/>
                    </a:cubicBezTo>
                    <a:cubicBezTo>
                      <a:pt x="639" y="390"/>
                      <a:pt x="645" y="350"/>
                      <a:pt x="579" y="330"/>
                    </a:cubicBezTo>
                    <a:cubicBezTo>
                      <a:pt x="505" y="308"/>
                      <a:pt x="492" y="334"/>
                      <a:pt x="453" y="308"/>
                    </a:cubicBezTo>
                    <a:cubicBezTo>
                      <a:pt x="413" y="282"/>
                      <a:pt x="409" y="223"/>
                      <a:pt x="435" y="197"/>
                    </a:cubicBezTo>
                    <a:cubicBezTo>
                      <a:pt x="461" y="171"/>
                      <a:pt x="488" y="156"/>
                      <a:pt x="501" y="126"/>
                    </a:cubicBezTo>
                    <a:cubicBezTo>
                      <a:pt x="514" y="97"/>
                      <a:pt x="492" y="67"/>
                      <a:pt x="474" y="52"/>
                    </a:cubicBezTo>
                    <a:cubicBezTo>
                      <a:pt x="457" y="37"/>
                      <a:pt x="439" y="0"/>
                      <a:pt x="413" y="19"/>
                    </a:cubicBezTo>
                    <a:cubicBezTo>
                      <a:pt x="387" y="37"/>
                      <a:pt x="352" y="34"/>
                      <a:pt x="326" y="71"/>
                    </a:cubicBezTo>
                    <a:cubicBezTo>
                      <a:pt x="300" y="108"/>
                      <a:pt x="265" y="119"/>
                      <a:pt x="269" y="152"/>
                    </a:cubicBezTo>
                    <a:cubicBezTo>
                      <a:pt x="273" y="185"/>
                      <a:pt x="295" y="234"/>
                      <a:pt x="269" y="260"/>
                    </a:cubicBezTo>
                    <a:cubicBezTo>
                      <a:pt x="243" y="286"/>
                      <a:pt x="221" y="334"/>
                      <a:pt x="243" y="345"/>
                    </a:cubicBezTo>
                    <a:cubicBezTo>
                      <a:pt x="265" y="356"/>
                      <a:pt x="282" y="423"/>
                      <a:pt x="230" y="426"/>
                    </a:cubicBezTo>
                    <a:cubicBezTo>
                      <a:pt x="177" y="430"/>
                      <a:pt x="138" y="397"/>
                      <a:pt x="121" y="430"/>
                    </a:cubicBezTo>
                    <a:cubicBezTo>
                      <a:pt x="104" y="462"/>
                      <a:pt x="51" y="504"/>
                      <a:pt x="1" y="495"/>
                    </a:cubicBezTo>
                    <a:cubicBezTo>
                      <a:pt x="4" y="503"/>
                      <a:pt x="6" y="512"/>
                      <a:pt x="7" y="521"/>
                    </a:cubicBezTo>
                    <a:cubicBezTo>
                      <a:pt x="9" y="552"/>
                      <a:pt x="0" y="554"/>
                      <a:pt x="31" y="565"/>
                    </a:cubicBezTo>
                    <a:close/>
                  </a:path>
                </a:pathLst>
              </a:custGeom>
              <a:solidFill>
                <a:schemeClr val="bg1">
                  <a:lumMod val="85000"/>
                </a:schemeClr>
              </a:solidFill>
              <a:ln w="9525" cap="rnd" cmpd="sng">
                <a:solidFill>
                  <a:srgbClr val="6FB5BC"/>
                </a:solidFill>
                <a:prstDash val="solid"/>
                <a:round/>
              </a:ln>
            </p:spPr>
            <p:txBody>
              <a:bodyPr vert="horz" wrap="square" lIns="91440" tIns="45720" rIns="91440" bIns="45720" numCol="1" anchor="t" anchorCtr="0" compatLnSpc="1"/>
              <a:lstStyle/>
              <a:p>
                <a:endParaRPr lang="en-US" dirty="0">
                  <a:latin typeface="Lato Light"/>
                </a:endParaRPr>
              </a:p>
            </p:txBody>
          </p:sp>
          <p:sp>
            <p:nvSpPr>
              <p:cNvPr id="20" name="Freeform 22"/>
              <p:cNvSpPr/>
              <p:nvPr/>
            </p:nvSpPr>
            <p:spPr bwMode="auto">
              <a:xfrm>
                <a:off x="5438374" y="3381239"/>
                <a:ext cx="508374" cy="593945"/>
              </a:xfrm>
              <a:custGeom>
                <a:avLst/>
                <a:gdLst>
                  <a:gd name="T0" fmla="*/ 1135 w 1227"/>
                  <a:gd name="T1" fmla="*/ 248 h 1490"/>
                  <a:gd name="T2" fmla="*/ 1085 w 1227"/>
                  <a:gd name="T3" fmla="*/ 118 h 1490"/>
                  <a:gd name="T4" fmla="*/ 919 w 1227"/>
                  <a:gd name="T5" fmla="*/ 94 h 1490"/>
                  <a:gd name="T6" fmla="*/ 784 w 1227"/>
                  <a:gd name="T7" fmla="*/ 102 h 1490"/>
                  <a:gd name="T8" fmla="*/ 723 w 1227"/>
                  <a:gd name="T9" fmla="*/ 89 h 1490"/>
                  <a:gd name="T10" fmla="*/ 696 w 1227"/>
                  <a:gd name="T11" fmla="*/ 17 h 1490"/>
                  <a:gd name="T12" fmla="*/ 578 w 1227"/>
                  <a:gd name="T13" fmla="*/ 92 h 1490"/>
                  <a:gd name="T14" fmla="*/ 504 w 1227"/>
                  <a:gd name="T15" fmla="*/ 120 h 1490"/>
                  <a:gd name="T16" fmla="*/ 408 w 1227"/>
                  <a:gd name="T17" fmla="*/ 126 h 1490"/>
                  <a:gd name="T18" fmla="*/ 319 w 1227"/>
                  <a:gd name="T19" fmla="*/ 181 h 1490"/>
                  <a:gd name="T20" fmla="*/ 161 w 1227"/>
                  <a:gd name="T21" fmla="*/ 257 h 1490"/>
                  <a:gd name="T22" fmla="*/ 87 w 1227"/>
                  <a:gd name="T23" fmla="*/ 307 h 1490"/>
                  <a:gd name="T24" fmla="*/ 83 w 1227"/>
                  <a:gd name="T25" fmla="*/ 363 h 1490"/>
                  <a:gd name="T26" fmla="*/ 144 w 1227"/>
                  <a:gd name="T27" fmla="*/ 537 h 1490"/>
                  <a:gd name="T28" fmla="*/ 48 w 1227"/>
                  <a:gd name="T29" fmla="*/ 771 h 1490"/>
                  <a:gd name="T30" fmla="*/ 109 w 1227"/>
                  <a:gd name="T31" fmla="*/ 912 h 1490"/>
                  <a:gd name="T32" fmla="*/ 218 w 1227"/>
                  <a:gd name="T33" fmla="*/ 1041 h 1490"/>
                  <a:gd name="T34" fmla="*/ 170 w 1227"/>
                  <a:gd name="T35" fmla="*/ 1186 h 1490"/>
                  <a:gd name="T36" fmla="*/ 305 w 1227"/>
                  <a:gd name="T37" fmla="*/ 1267 h 1490"/>
                  <a:gd name="T38" fmla="*/ 388 w 1227"/>
                  <a:gd name="T39" fmla="*/ 1304 h 1490"/>
                  <a:gd name="T40" fmla="*/ 305 w 1227"/>
                  <a:gd name="T41" fmla="*/ 1460 h 1490"/>
                  <a:gd name="T42" fmla="*/ 563 w 1227"/>
                  <a:gd name="T43" fmla="*/ 1379 h 1490"/>
                  <a:gd name="T44" fmla="*/ 685 w 1227"/>
                  <a:gd name="T45" fmla="*/ 1327 h 1490"/>
                  <a:gd name="T46" fmla="*/ 681 w 1227"/>
                  <a:gd name="T47" fmla="*/ 1269 h 1490"/>
                  <a:gd name="T48" fmla="*/ 716 w 1227"/>
                  <a:gd name="T49" fmla="*/ 1130 h 1490"/>
                  <a:gd name="T50" fmla="*/ 779 w 1227"/>
                  <a:gd name="T51" fmla="*/ 1045 h 1490"/>
                  <a:gd name="T52" fmla="*/ 782 w 1227"/>
                  <a:gd name="T53" fmla="*/ 951 h 1490"/>
                  <a:gd name="T54" fmla="*/ 793 w 1227"/>
                  <a:gd name="T55" fmla="*/ 795 h 1490"/>
                  <a:gd name="T56" fmla="*/ 910 w 1227"/>
                  <a:gd name="T57" fmla="*/ 635 h 1490"/>
                  <a:gd name="T58" fmla="*/ 978 w 1227"/>
                  <a:gd name="T59" fmla="*/ 528 h 1490"/>
                  <a:gd name="T60" fmla="*/ 1072 w 1227"/>
                  <a:gd name="T61" fmla="*/ 504 h 1490"/>
                  <a:gd name="T62" fmla="*/ 1177 w 1227"/>
                  <a:gd name="T63" fmla="*/ 448 h 1490"/>
                  <a:gd name="T64" fmla="*/ 1201 w 1227"/>
                  <a:gd name="T65" fmla="*/ 346 h 14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27" h="1490">
                    <a:moveTo>
                      <a:pt x="1201" y="346"/>
                    </a:moveTo>
                    <a:cubicBezTo>
                      <a:pt x="1175" y="313"/>
                      <a:pt x="1183" y="270"/>
                      <a:pt x="1135" y="248"/>
                    </a:cubicBezTo>
                    <a:cubicBezTo>
                      <a:pt x="1087" y="226"/>
                      <a:pt x="1044" y="217"/>
                      <a:pt x="1050" y="193"/>
                    </a:cubicBezTo>
                    <a:cubicBezTo>
                      <a:pt x="1057" y="168"/>
                      <a:pt x="1116" y="135"/>
                      <a:pt x="1085" y="118"/>
                    </a:cubicBezTo>
                    <a:cubicBezTo>
                      <a:pt x="1055" y="102"/>
                      <a:pt x="1059" y="85"/>
                      <a:pt x="1028" y="92"/>
                    </a:cubicBezTo>
                    <a:cubicBezTo>
                      <a:pt x="998" y="100"/>
                      <a:pt x="950" y="113"/>
                      <a:pt x="919" y="94"/>
                    </a:cubicBezTo>
                    <a:cubicBezTo>
                      <a:pt x="889" y="76"/>
                      <a:pt x="878" y="20"/>
                      <a:pt x="838" y="48"/>
                    </a:cubicBezTo>
                    <a:cubicBezTo>
                      <a:pt x="799" y="76"/>
                      <a:pt x="806" y="80"/>
                      <a:pt x="784" y="102"/>
                    </a:cubicBezTo>
                    <a:cubicBezTo>
                      <a:pt x="762" y="124"/>
                      <a:pt x="744" y="154"/>
                      <a:pt x="718" y="130"/>
                    </a:cubicBezTo>
                    <a:cubicBezTo>
                      <a:pt x="692" y="105"/>
                      <a:pt x="707" y="100"/>
                      <a:pt x="723" y="89"/>
                    </a:cubicBezTo>
                    <a:cubicBezTo>
                      <a:pt x="738" y="78"/>
                      <a:pt x="758" y="63"/>
                      <a:pt x="747" y="44"/>
                    </a:cubicBezTo>
                    <a:cubicBezTo>
                      <a:pt x="736" y="26"/>
                      <a:pt x="714" y="0"/>
                      <a:pt x="696" y="17"/>
                    </a:cubicBezTo>
                    <a:cubicBezTo>
                      <a:pt x="679" y="33"/>
                      <a:pt x="668" y="61"/>
                      <a:pt x="644" y="72"/>
                    </a:cubicBezTo>
                    <a:cubicBezTo>
                      <a:pt x="621" y="83"/>
                      <a:pt x="597" y="108"/>
                      <a:pt x="578" y="92"/>
                    </a:cubicBezTo>
                    <a:cubicBezTo>
                      <a:pt x="571" y="100"/>
                      <a:pt x="563" y="106"/>
                      <a:pt x="554" y="113"/>
                    </a:cubicBezTo>
                    <a:cubicBezTo>
                      <a:pt x="537" y="128"/>
                      <a:pt x="515" y="135"/>
                      <a:pt x="504" y="120"/>
                    </a:cubicBezTo>
                    <a:cubicBezTo>
                      <a:pt x="493" y="105"/>
                      <a:pt x="482" y="102"/>
                      <a:pt x="447" y="102"/>
                    </a:cubicBezTo>
                    <a:cubicBezTo>
                      <a:pt x="412" y="102"/>
                      <a:pt x="410" y="105"/>
                      <a:pt x="408" y="126"/>
                    </a:cubicBezTo>
                    <a:cubicBezTo>
                      <a:pt x="406" y="146"/>
                      <a:pt x="393" y="157"/>
                      <a:pt x="354" y="157"/>
                    </a:cubicBezTo>
                    <a:cubicBezTo>
                      <a:pt x="314" y="157"/>
                      <a:pt x="332" y="165"/>
                      <a:pt x="319" y="181"/>
                    </a:cubicBezTo>
                    <a:cubicBezTo>
                      <a:pt x="305" y="198"/>
                      <a:pt x="286" y="219"/>
                      <a:pt x="244" y="241"/>
                    </a:cubicBezTo>
                    <a:cubicBezTo>
                      <a:pt x="203" y="263"/>
                      <a:pt x="190" y="259"/>
                      <a:pt x="161" y="257"/>
                    </a:cubicBezTo>
                    <a:cubicBezTo>
                      <a:pt x="133" y="256"/>
                      <a:pt x="135" y="269"/>
                      <a:pt x="131" y="280"/>
                    </a:cubicBezTo>
                    <a:cubicBezTo>
                      <a:pt x="126" y="291"/>
                      <a:pt x="122" y="300"/>
                      <a:pt x="87" y="307"/>
                    </a:cubicBezTo>
                    <a:cubicBezTo>
                      <a:pt x="67" y="312"/>
                      <a:pt x="54" y="333"/>
                      <a:pt x="46" y="350"/>
                    </a:cubicBezTo>
                    <a:cubicBezTo>
                      <a:pt x="60" y="353"/>
                      <a:pt x="74" y="356"/>
                      <a:pt x="83" y="363"/>
                    </a:cubicBezTo>
                    <a:cubicBezTo>
                      <a:pt x="109" y="385"/>
                      <a:pt x="122" y="415"/>
                      <a:pt x="113" y="433"/>
                    </a:cubicBezTo>
                    <a:cubicBezTo>
                      <a:pt x="105" y="452"/>
                      <a:pt x="148" y="489"/>
                      <a:pt x="144" y="537"/>
                    </a:cubicBezTo>
                    <a:cubicBezTo>
                      <a:pt x="139" y="585"/>
                      <a:pt x="87" y="611"/>
                      <a:pt x="43" y="648"/>
                    </a:cubicBezTo>
                    <a:cubicBezTo>
                      <a:pt x="0" y="686"/>
                      <a:pt x="17" y="730"/>
                      <a:pt x="48" y="771"/>
                    </a:cubicBezTo>
                    <a:cubicBezTo>
                      <a:pt x="78" y="812"/>
                      <a:pt x="96" y="800"/>
                      <a:pt x="96" y="834"/>
                    </a:cubicBezTo>
                    <a:cubicBezTo>
                      <a:pt x="96" y="867"/>
                      <a:pt x="109" y="875"/>
                      <a:pt x="109" y="912"/>
                    </a:cubicBezTo>
                    <a:cubicBezTo>
                      <a:pt x="109" y="949"/>
                      <a:pt x="153" y="952"/>
                      <a:pt x="174" y="975"/>
                    </a:cubicBezTo>
                    <a:cubicBezTo>
                      <a:pt x="196" y="997"/>
                      <a:pt x="192" y="1019"/>
                      <a:pt x="218" y="1041"/>
                    </a:cubicBezTo>
                    <a:cubicBezTo>
                      <a:pt x="244" y="1064"/>
                      <a:pt x="240" y="1060"/>
                      <a:pt x="192" y="1093"/>
                    </a:cubicBezTo>
                    <a:cubicBezTo>
                      <a:pt x="144" y="1127"/>
                      <a:pt x="174" y="1145"/>
                      <a:pt x="170" y="1186"/>
                    </a:cubicBezTo>
                    <a:cubicBezTo>
                      <a:pt x="166" y="1227"/>
                      <a:pt x="196" y="1253"/>
                      <a:pt x="209" y="1275"/>
                    </a:cubicBezTo>
                    <a:cubicBezTo>
                      <a:pt x="222" y="1297"/>
                      <a:pt x="266" y="1290"/>
                      <a:pt x="305" y="1267"/>
                    </a:cubicBezTo>
                    <a:cubicBezTo>
                      <a:pt x="345" y="1245"/>
                      <a:pt x="349" y="1245"/>
                      <a:pt x="367" y="1256"/>
                    </a:cubicBezTo>
                    <a:cubicBezTo>
                      <a:pt x="384" y="1267"/>
                      <a:pt x="393" y="1282"/>
                      <a:pt x="388" y="1304"/>
                    </a:cubicBezTo>
                    <a:cubicBezTo>
                      <a:pt x="384" y="1327"/>
                      <a:pt x="358" y="1345"/>
                      <a:pt x="310" y="1371"/>
                    </a:cubicBezTo>
                    <a:cubicBezTo>
                      <a:pt x="262" y="1397"/>
                      <a:pt x="271" y="1431"/>
                      <a:pt x="305" y="1460"/>
                    </a:cubicBezTo>
                    <a:cubicBezTo>
                      <a:pt x="340" y="1490"/>
                      <a:pt x="388" y="1464"/>
                      <a:pt x="432" y="1431"/>
                    </a:cubicBezTo>
                    <a:cubicBezTo>
                      <a:pt x="476" y="1397"/>
                      <a:pt x="528" y="1408"/>
                      <a:pt x="563" y="1379"/>
                    </a:cubicBezTo>
                    <a:cubicBezTo>
                      <a:pt x="598" y="1349"/>
                      <a:pt x="629" y="1405"/>
                      <a:pt x="664" y="1419"/>
                    </a:cubicBezTo>
                    <a:cubicBezTo>
                      <a:pt x="699" y="1434"/>
                      <a:pt x="672" y="1356"/>
                      <a:pt x="685" y="1327"/>
                    </a:cubicBezTo>
                    <a:cubicBezTo>
                      <a:pt x="688" y="1322"/>
                      <a:pt x="692" y="1319"/>
                      <a:pt x="697" y="1317"/>
                    </a:cubicBezTo>
                    <a:cubicBezTo>
                      <a:pt x="687" y="1301"/>
                      <a:pt x="676" y="1281"/>
                      <a:pt x="681" y="1269"/>
                    </a:cubicBezTo>
                    <a:cubicBezTo>
                      <a:pt x="690" y="1249"/>
                      <a:pt x="703" y="1236"/>
                      <a:pt x="705" y="1212"/>
                    </a:cubicBezTo>
                    <a:cubicBezTo>
                      <a:pt x="707" y="1188"/>
                      <a:pt x="699" y="1151"/>
                      <a:pt x="716" y="1130"/>
                    </a:cubicBezTo>
                    <a:cubicBezTo>
                      <a:pt x="734" y="1110"/>
                      <a:pt x="734" y="1097"/>
                      <a:pt x="742" y="1082"/>
                    </a:cubicBezTo>
                    <a:cubicBezTo>
                      <a:pt x="751" y="1067"/>
                      <a:pt x="764" y="1062"/>
                      <a:pt x="779" y="1045"/>
                    </a:cubicBezTo>
                    <a:cubicBezTo>
                      <a:pt x="795" y="1028"/>
                      <a:pt x="793" y="1030"/>
                      <a:pt x="786" y="1006"/>
                    </a:cubicBezTo>
                    <a:cubicBezTo>
                      <a:pt x="779" y="982"/>
                      <a:pt x="760" y="967"/>
                      <a:pt x="782" y="951"/>
                    </a:cubicBezTo>
                    <a:cubicBezTo>
                      <a:pt x="803" y="934"/>
                      <a:pt x="834" y="921"/>
                      <a:pt x="801" y="891"/>
                    </a:cubicBezTo>
                    <a:cubicBezTo>
                      <a:pt x="768" y="862"/>
                      <a:pt x="768" y="808"/>
                      <a:pt x="793" y="795"/>
                    </a:cubicBezTo>
                    <a:cubicBezTo>
                      <a:pt x="817" y="782"/>
                      <a:pt x="871" y="789"/>
                      <a:pt x="893" y="743"/>
                    </a:cubicBezTo>
                    <a:cubicBezTo>
                      <a:pt x="915" y="697"/>
                      <a:pt x="921" y="678"/>
                      <a:pt x="910" y="635"/>
                    </a:cubicBezTo>
                    <a:cubicBezTo>
                      <a:pt x="900" y="593"/>
                      <a:pt x="891" y="569"/>
                      <a:pt x="913" y="548"/>
                    </a:cubicBezTo>
                    <a:cubicBezTo>
                      <a:pt x="934" y="528"/>
                      <a:pt x="928" y="524"/>
                      <a:pt x="978" y="528"/>
                    </a:cubicBezTo>
                    <a:cubicBezTo>
                      <a:pt x="1028" y="532"/>
                      <a:pt x="996" y="537"/>
                      <a:pt x="1028" y="532"/>
                    </a:cubicBezTo>
                    <a:cubicBezTo>
                      <a:pt x="1061" y="526"/>
                      <a:pt x="1068" y="522"/>
                      <a:pt x="1072" y="504"/>
                    </a:cubicBezTo>
                    <a:cubicBezTo>
                      <a:pt x="1076" y="485"/>
                      <a:pt x="1072" y="484"/>
                      <a:pt x="1100" y="482"/>
                    </a:cubicBezTo>
                    <a:cubicBezTo>
                      <a:pt x="1129" y="480"/>
                      <a:pt x="1164" y="465"/>
                      <a:pt x="1177" y="448"/>
                    </a:cubicBezTo>
                    <a:cubicBezTo>
                      <a:pt x="1190" y="432"/>
                      <a:pt x="1192" y="421"/>
                      <a:pt x="1194" y="404"/>
                    </a:cubicBezTo>
                    <a:cubicBezTo>
                      <a:pt x="1197" y="387"/>
                      <a:pt x="1227" y="380"/>
                      <a:pt x="1201" y="346"/>
                    </a:cubicBezTo>
                    <a:close/>
                  </a:path>
                </a:pathLst>
              </a:custGeom>
              <a:solidFill>
                <a:schemeClr val="bg1">
                  <a:lumMod val="85000"/>
                </a:schemeClr>
              </a:solidFill>
              <a:ln w="9525" cap="rnd" cmpd="sng">
                <a:solidFill>
                  <a:srgbClr val="6FB5BC"/>
                </a:solidFill>
                <a:prstDash val="solid"/>
                <a:round/>
              </a:ln>
            </p:spPr>
            <p:txBody>
              <a:bodyPr vert="horz" wrap="square" lIns="91440" tIns="45720" rIns="91440" bIns="45720" numCol="1" anchor="t" anchorCtr="0" compatLnSpc="1"/>
              <a:lstStyle/>
              <a:p>
                <a:endParaRPr lang="en-US" dirty="0">
                  <a:latin typeface="Lato Light"/>
                </a:endParaRPr>
              </a:p>
            </p:txBody>
          </p:sp>
          <p:sp>
            <p:nvSpPr>
              <p:cNvPr id="21" name="Freeform 23"/>
              <p:cNvSpPr/>
              <p:nvPr/>
            </p:nvSpPr>
            <p:spPr bwMode="auto">
              <a:xfrm>
                <a:off x="4876298" y="3124724"/>
                <a:ext cx="801942" cy="425231"/>
              </a:xfrm>
              <a:custGeom>
                <a:avLst/>
                <a:gdLst>
                  <a:gd name="T0" fmla="*/ 1488 w 1935"/>
                  <a:gd name="T1" fmla="*/ 922 h 1066"/>
                  <a:gd name="T2" fmla="*/ 1601 w 1935"/>
                  <a:gd name="T3" fmla="*/ 883 h 1066"/>
                  <a:gd name="T4" fmla="*/ 1711 w 1935"/>
                  <a:gd name="T5" fmla="*/ 799 h 1066"/>
                  <a:gd name="T6" fmla="*/ 1804 w 1935"/>
                  <a:gd name="T7" fmla="*/ 744 h 1066"/>
                  <a:gd name="T8" fmla="*/ 1911 w 1935"/>
                  <a:gd name="T9" fmla="*/ 755 h 1066"/>
                  <a:gd name="T10" fmla="*/ 1931 w 1935"/>
                  <a:gd name="T11" fmla="*/ 731 h 1066"/>
                  <a:gd name="T12" fmla="*/ 1846 w 1935"/>
                  <a:gd name="T13" fmla="*/ 575 h 1066"/>
                  <a:gd name="T14" fmla="*/ 1835 w 1935"/>
                  <a:gd name="T15" fmla="*/ 431 h 1066"/>
                  <a:gd name="T16" fmla="*/ 1753 w 1935"/>
                  <a:gd name="T17" fmla="*/ 402 h 1066"/>
                  <a:gd name="T18" fmla="*/ 1671 w 1935"/>
                  <a:gd name="T19" fmla="*/ 360 h 1066"/>
                  <a:gd name="T20" fmla="*/ 1609 w 1935"/>
                  <a:gd name="T21" fmla="*/ 338 h 1066"/>
                  <a:gd name="T22" fmla="*/ 1498 w 1935"/>
                  <a:gd name="T23" fmla="*/ 345 h 1066"/>
                  <a:gd name="T24" fmla="*/ 1374 w 1935"/>
                  <a:gd name="T25" fmla="*/ 296 h 1066"/>
                  <a:gd name="T26" fmla="*/ 1276 w 1935"/>
                  <a:gd name="T27" fmla="*/ 242 h 1066"/>
                  <a:gd name="T28" fmla="*/ 1244 w 1935"/>
                  <a:gd name="T29" fmla="*/ 156 h 1066"/>
                  <a:gd name="T30" fmla="*/ 1151 w 1935"/>
                  <a:gd name="T31" fmla="*/ 181 h 1066"/>
                  <a:gd name="T32" fmla="*/ 1041 w 1935"/>
                  <a:gd name="T33" fmla="*/ 192 h 1066"/>
                  <a:gd name="T34" fmla="*/ 843 w 1935"/>
                  <a:gd name="T35" fmla="*/ 187 h 1066"/>
                  <a:gd name="T36" fmla="*/ 675 w 1935"/>
                  <a:gd name="T37" fmla="*/ 103 h 1066"/>
                  <a:gd name="T38" fmla="*/ 562 w 1935"/>
                  <a:gd name="T39" fmla="*/ 19 h 1066"/>
                  <a:gd name="T40" fmla="*/ 422 w 1935"/>
                  <a:gd name="T41" fmla="*/ 47 h 1066"/>
                  <a:gd name="T42" fmla="*/ 295 w 1935"/>
                  <a:gd name="T43" fmla="*/ 27 h 1066"/>
                  <a:gd name="T44" fmla="*/ 282 w 1935"/>
                  <a:gd name="T45" fmla="*/ 71 h 1066"/>
                  <a:gd name="T46" fmla="*/ 374 w 1935"/>
                  <a:gd name="T47" fmla="*/ 121 h 1066"/>
                  <a:gd name="T48" fmla="*/ 308 w 1935"/>
                  <a:gd name="T49" fmla="*/ 197 h 1066"/>
                  <a:gd name="T50" fmla="*/ 258 w 1935"/>
                  <a:gd name="T51" fmla="*/ 286 h 1066"/>
                  <a:gd name="T52" fmla="*/ 293 w 1935"/>
                  <a:gd name="T53" fmla="*/ 379 h 1066"/>
                  <a:gd name="T54" fmla="*/ 380 w 1935"/>
                  <a:gd name="T55" fmla="*/ 433 h 1066"/>
                  <a:gd name="T56" fmla="*/ 443 w 1935"/>
                  <a:gd name="T57" fmla="*/ 592 h 1066"/>
                  <a:gd name="T58" fmla="*/ 315 w 1935"/>
                  <a:gd name="T59" fmla="*/ 670 h 1066"/>
                  <a:gd name="T60" fmla="*/ 138 w 1935"/>
                  <a:gd name="T61" fmla="*/ 711 h 1066"/>
                  <a:gd name="T62" fmla="*/ 36 w 1935"/>
                  <a:gd name="T63" fmla="*/ 747 h 1066"/>
                  <a:gd name="T64" fmla="*/ 66 w 1935"/>
                  <a:gd name="T65" fmla="*/ 831 h 1066"/>
                  <a:gd name="T66" fmla="*/ 135 w 1935"/>
                  <a:gd name="T67" fmla="*/ 942 h 1066"/>
                  <a:gd name="T68" fmla="*/ 207 w 1935"/>
                  <a:gd name="T69" fmla="*/ 1034 h 1066"/>
                  <a:gd name="T70" fmla="*/ 291 w 1935"/>
                  <a:gd name="T71" fmla="*/ 972 h 1066"/>
                  <a:gd name="T72" fmla="*/ 479 w 1935"/>
                  <a:gd name="T73" fmla="*/ 924 h 1066"/>
                  <a:gd name="T74" fmla="*/ 544 w 1935"/>
                  <a:gd name="T75" fmla="*/ 838 h 1066"/>
                  <a:gd name="T76" fmla="*/ 741 w 1935"/>
                  <a:gd name="T77" fmla="*/ 820 h 1066"/>
                  <a:gd name="T78" fmla="*/ 955 w 1935"/>
                  <a:gd name="T79" fmla="*/ 879 h 1066"/>
                  <a:gd name="T80" fmla="*/ 1134 w 1935"/>
                  <a:gd name="T81" fmla="*/ 823 h 1066"/>
                  <a:gd name="T82" fmla="*/ 1195 w 1935"/>
                  <a:gd name="T83" fmla="*/ 909 h 1066"/>
                  <a:gd name="T84" fmla="*/ 1330 w 1935"/>
                  <a:gd name="T85" fmla="*/ 842 h 1066"/>
                  <a:gd name="T86" fmla="*/ 1403 w 1935"/>
                  <a:gd name="T87" fmla="*/ 992 h 10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935" h="1066">
                    <a:moveTo>
                      <a:pt x="1444" y="949"/>
                    </a:moveTo>
                    <a:cubicBezTo>
                      <a:pt x="1479" y="942"/>
                      <a:pt x="1483" y="933"/>
                      <a:pt x="1488" y="922"/>
                    </a:cubicBezTo>
                    <a:cubicBezTo>
                      <a:pt x="1492" y="911"/>
                      <a:pt x="1490" y="898"/>
                      <a:pt x="1518" y="899"/>
                    </a:cubicBezTo>
                    <a:cubicBezTo>
                      <a:pt x="1547" y="901"/>
                      <a:pt x="1560" y="905"/>
                      <a:pt x="1601" y="883"/>
                    </a:cubicBezTo>
                    <a:cubicBezTo>
                      <a:pt x="1643" y="861"/>
                      <a:pt x="1662" y="840"/>
                      <a:pt x="1676" y="823"/>
                    </a:cubicBezTo>
                    <a:cubicBezTo>
                      <a:pt x="1689" y="807"/>
                      <a:pt x="1671" y="799"/>
                      <a:pt x="1711" y="799"/>
                    </a:cubicBezTo>
                    <a:cubicBezTo>
                      <a:pt x="1750" y="799"/>
                      <a:pt x="1763" y="788"/>
                      <a:pt x="1765" y="768"/>
                    </a:cubicBezTo>
                    <a:cubicBezTo>
                      <a:pt x="1767" y="747"/>
                      <a:pt x="1769" y="744"/>
                      <a:pt x="1804" y="744"/>
                    </a:cubicBezTo>
                    <a:cubicBezTo>
                      <a:pt x="1839" y="744"/>
                      <a:pt x="1850" y="747"/>
                      <a:pt x="1861" y="762"/>
                    </a:cubicBezTo>
                    <a:cubicBezTo>
                      <a:pt x="1872" y="777"/>
                      <a:pt x="1894" y="770"/>
                      <a:pt x="1911" y="755"/>
                    </a:cubicBezTo>
                    <a:cubicBezTo>
                      <a:pt x="1920" y="748"/>
                      <a:pt x="1928" y="742"/>
                      <a:pt x="1935" y="734"/>
                    </a:cubicBezTo>
                    <a:cubicBezTo>
                      <a:pt x="1934" y="733"/>
                      <a:pt x="1932" y="732"/>
                      <a:pt x="1931" y="731"/>
                    </a:cubicBezTo>
                    <a:cubicBezTo>
                      <a:pt x="1911" y="709"/>
                      <a:pt x="1918" y="690"/>
                      <a:pt x="1896" y="660"/>
                    </a:cubicBezTo>
                    <a:cubicBezTo>
                      <a:pt x="1874" y="631"/>
                      <a:pt x="1842" y="620"/>
                      <a:pt x="1846" y="575"/>
                    </a:cubicBezTo>
                    <a:cubicBezTo>
                      <a:pt x="1850" y="531"/>
                      <a:pt x="1804" y="512"/>
                      <a:pt x="1828" y="490"/>
                    </a:cubicBezTo>
                    <a:cubicBezTo>
                      <a:pt x="1852" y="468"/>
                      <a:pt x="1870" y="453"/>
                      <a:pt x="1835" y="431"/>
                    </a:cubicBezTo>
                    <a:cubicBezTo>
                      <a:pt x="1800" y="408"/>
                      <a:pt x="1813" y="420"/>
                      <a:pt x="1787" y="408"/>
                    </a:cubicBezTo>
                    <a:cubicBezTo>
                      <a:pt x="1761" y="396"/>
                      <a:pt x="1769" y="395"/>
                      <a:pt x="1753" y="402"/>
                    </a:cubicBezTo>
                    <a:cubicBezTo>
                      <a:pt x="1737" y="408"/>
                      <a:pt x="1729" y="415"/>
                      <a:pt x="1714" y="398"/>
                    </a:cubicBezTo>
                    <a:cubicBezTo>
                      <a:pt x="1698" y="381"/>
                      <a:pt x="1685" y="358"/>
                      <a:pt x="1671" y="360"/>
                    </a:cubicBezTo>
                    <a:cubicBezTo>
                      <a:pt x="1657" y="362"/>
                      <a:pt x="1650" y="354"/>
                      <a:pt x="1644" y="345"/>
                    </a:cubicBezTo>
                    <a:cubicBezTo>
                      <a:pt x="1637" y="337"/>
                      <a:pt x="1626" y="316"/>
                      <a:pt x="1609" y="338"/>
                    </a:cubicBezTo>
                    <a:cubicBezTo>
                      <a:pt x="1591" y="360"/>
                      <a:pt x="1579" y="359"/>
                      <a:pt x="1562" y="361"/>
                    </a:cubicBezTo>
                    <a:cubicBezTo>
                      <a:pt x="1545" y="363"/>
                      <a:pt x="1512" y="358"/>
                      <a:pt x="1498" y="345"/>
                    </a:cubicBezTo>
                    <a:cubicBezTo>
                      <a:pt x="1483" y="332"/>
                      <a:pt x="1447" y="281"/>
                      <a:pt x="1421" y="277"/>
                    </a:cubicBezTo>
                    <a:cubicBezTo>
                      <a:pt x="1395" y="272"/>
                      <a:pt x="1398" y="285"/>
                      <a:pt x="1374" y="296"/>
                    </a:cubicBezTo>
                    <a:cubicBezTo>
                      <a:pt x="1350" y="307"/>
                      <a:pt x="1336" y="308"/>
                      <a:pt x="1318" y="293"/>
                    </a:cubicBezTo>
                    <a:cubicBezTo>
                      <a:pt x="1301" y="279"/>
                      <a:pt x="1273" y="263"/>
                      <a:pt x="1276" y="242"/>
                    </a:cubicBezTo>
                    <a:cubicBezTo>
                      <a:pt x="1279" y="220"/>
                      <a:pt x="1285" y="212"/>
                      <a:pt x="1280" y="195"/>
                    </a:cubicBezTo>
                    <a:cubicBezTo>
                      <a:pt x="1276" y="179"/>
                      <a:pt x="1264" y="146"/>
                      <a:pt x="1244" y="156"/>
                    </a:cubicBezTo>
                    <a:cubicBezTo>
                      <a:pt x="1225" y="166"/>
                      <a:pt x="1228" y="197"/>
                      <a:pt x="1196" y="204"/>
                    </a:cubicBezTo>
                    <a:cubicBezTo>
                      <a:pt x="1164" y="210"/>
                      <a:pt x="1164" y="190"/>
                      <a:pt x="1151" y="181"/>
                    </a:cubicBezTo>
                    <a:cubicBezTo>
                      <a:pt x="1138" y="173"/>
                      <a:pt x="1126" y="169"/>
                      <a:pt x="1101" y="172"/>
                    </a:cubicBezTo>
                    <a:cubicBezTo>
                      <a:pt x="1076" y="175"/>
                      <a:pt x="1065" y="182"/>
                      <a:pt x="1041" y="192"/>
                    </a:cubicBezTo>
                    <a:cubicBezTo>
                      <a:pt x="1017" y="203"/>
                      <a:pt x="970" y="210"/>
                      <a:pt x="933" y="205"/>
                    </a:cubicBezTo>
                    <a:cubicBezTo>
                      <a:pt x="896" y="201"/>
                      <a:pt x="893" y="203"/>
                      <a:pt x="843" y="187"/>
                    </a:cubicBezTo>
                    <a:cubicBezTo>
                      <a:pt x="794" y="171"/>
                      <a:pt x="791" y="159"/>
                      <a:pt x="768" y="157"/>
                    </a:cubicBezTo>
                    <a:cubicBezTo>
                      <a:pt x="745" y="155"/>
                      <a:pt x="693" y="127"/>
                      <a:pt x="675" y="103"/>
                    </a:cubicBezTo>
                    <a:cubicBezTo>
                      <a:pt x="660" y="84"/>
                      <a:pt x="619" y="27"/>
                      <a:pt x="580" y="0"/>
                    </a:cubicBezTo>
                    <a:cubicBezTo>
                      <a:pt x="575" y="6"/>
                      <a:pt x="568" y="12"/>
                      <a:pt x="562" y="19"/>
                    </a:cubicBezTo>
                    <a:cubicBezTo>
                      <a:pt x="540" y="41"/>
                      <a:pt x="540" y="53"/>
                      <a:pt x="498" y="34"/>
                    </a:cubicBezTo>
                    <a:cubicBezTo>
                      <a:pt x="457" y="15"/>
                      <a:pt x="455" y="47"/>
                      <a:pt x="422" y="47"/>
                    </a:cubicBezTo>
                    <a:cubicBezTo>
                      <a:pt x="389" y="47"/>
                      <a:pt x="385" y="47"/>
                      <a:pt x="378" y="30"/>
                    </a:cubicBezTo>
                    <a:cubicBezTo>
                      <a:pt x="372" y="14"/>
                      <a:pt x="356" y="34"/>
                      <a:pt x="295" y="27"/>
                    </a:cubicBezTo>
                    <a:cubicBezTo>
                      <a:pt x="234" y="19"/>
                      <a:pt x="243" y="41"/>
                      <a:pt x="243" y="53"/>
                    </a:cubicBezTo>
                    <a:cubicBezTo>
                      <a:pt x="243" y="64"/>
                      <a:pt x="256" y="71"/>
                      <a:pt x="282" y="71"/>
                    </a:cubicBezTo>
                    <a:cubicBezTo>
                      <a:pt x="308" y="71"/>
                      <a:pt x="306" y="88"/>
                      <a:pt x="304" y="106"/>
                    </a:cubicBezTo>
                    <a:cubicBezTo>
                      <a:pt x="302" y="125"/>
                      <a:pt x="343" y="119"/>
                      <a:pt x="374" y="121"/>
                    </a:cubicBezTo>
                    <a:cubicBezTo>
                      <a:pt x="404" y="123"/>
                      <a:pt x="391" y="156"/>
                      <a:pt x="389" y="179"/>
                    </a:cubicBezTo>
                    <a:cubicBezTo>
                      <a:pt x="387" y="201"/>
                      <a:pt x="343" y="199"/>
                      <a:pt x="308" y="197"/>
                    </a:cubicBezTo>
                    <a:cubicBezTo>
                      <a:pt x="273" y="195"/>
                      <a:pt x="276" y="223"/>
                      <a:pt x="260" y="243"/>
                    </a:cubicBezTo>
                    <a:cubicBezTo>
                      <a:pt x="245" y="264"/>
                      <a:pt x="238" y="271"/>
                      <a:pt x="258" y="286"/>
                    </a:cubicBezTo>
                    <a:cubicBezTo>
                      <a:pt x="278" y="301"/>
                      <a:pt x="293" y="318"/>
                      <a:pt x="300" y="336"/>
                    </a:cubicBezTo>
                    <a:cubicBezTo>
                      <a:pt x="303" y="345"/>
                      <a:pt x="298" y="363"/>
                      <a:pt x="293" y="379"/>
                    </a:cubicBezTo>
                    <a:cubicBezTo>
                      <a:pt x="323" y="376"/>
                      <a:pt x="354" y="385"/>
                      <a:pt x="377" y="383"/>
                    </a:cubicBezTo>
                    <a:cubicBezTo>
                      <a:pt x="407" y="381"/>
                      <a:pt x="384" y="414"/>
                      <a:pt x="380" y="433"/>
                    </a:cubicBezTo>
                    <a:cubicBezTo>
                      <a:pt x="377" y="453"/>
                      <a:pt x="410" y="461"/>
                      <a:pt x="426" y="492"/>
                    </a:cubicBezTo>
                    <a:cubicBezTo>
                      <a:pt x="443" y="522"/>
                      <a:pt x="443" y="556"/>
                      <a:pt x="443" y="592"/>
                    </a:cubicBezTo>
                    <a:cubicBezTo>
                      <a:pt x="443" y="628"/>
                      <a:pt x="407" y="631"/>
                      <a:pt x="390" y="620"/>
                    </a:cubicBezTo>
                    <a:cubicBezTo>
                      <a:pt x="374" y="608"/>
                      <a:pt x="331" y="650"/>
                      <a:pt x="315" y="670"/>
                    </a:cubicBezTo>
                    <a:cubicBezTo>
                      <a:pt x="298" y="689"/>
                      <a:pt x="249" y="703"/>
                      <a:pt x="226" y="703"/>
                    </a:cubicBezTo>
                    <a:cubicBezTo>
                      <a:pt x="203" y="703"/>
                      <a:pt x="171" y="703"/>
                      <a:pt x="138" y="711"/>
                    </a:cubicBezTo>
                    <a:cubicBezTo>
                      <a:pt x="105" y="720"/>
                      <a:pt x="89" y="722"/>
                      <a:pt x="89" y="722"/>
                    </a:cubicBezTo>
                    <a:cubicBezTo>
                      <a:pt x="89" y="722"/>
                      <a:pt x="72" y="725"/>
                      <a:pt x="36" y="747"/>
                    </a:cubicBezTo>
                    <a:cubicBezTo>
                      <a:pt x="0" y="770"/>
                      <a:pt x="40" y="781"/>
                      <a:pt x="66" y="789"/>
                    </a:cubicBezTo>
                    <a:cubicBezTo>
                      <a:pt x="92" y="797"/>
                      <a:pt x="69" y="809"/>
                      <a:pt x="66" y="831"/>
                    </a:cubicBezTo>
                    <a:cubicBezTo>
                      <a:pt x="63" y="853"/>
                      <a:pt x="66" y="878"/>
                      <a:pt x="82" y="898"/>
                    </a:cubicBezTo>
                    <a:cubicBezTo>
                      <a:pt x="99" y="917"/>
                      <a:pt x="99" y="923"/>
                      <a:pt x="135" y="942"/>
                    </a:cubicBezTo>
                    <a:cubicBezTo>
                      <a:pt x="171" y="962"/>
                      <a:pt x="158" y="945"/>
                      <a:pt x="154" y="975"/>
                    </a:cubicBezTo>
                    <a:cubicBezTo>
                      <a:pt x="151" y="1006"/>
                      <a:pt x="207" y="1034"/>
                      <a:pt x="207" y="1034"/>
                    </a:cubicBezTo>
                    <a:cubicBezTo>
                      <a:pt x="261" y="1066"/>
                      <a:pt x="261" y="1066"/>
                      <a:pt x="261" y="1066"/>
                    </a:cubicBezTo>
                    <a:cubicBezTo>
                      <a:pt x="263" y="1024"/>
                      <a:pt x="275" y="1005"/>
                      <a:pt x="291" y="972"/>
                    </a:cubicBezTo>
                    <a:cubicBezTo>
                      <a:pt x="308" y="935"/>
                      <a:pt x="361" y="916"/>
                      <a:pt x="400" y="898"/>
                    </a:cubicBezTo>
                    <a:cubicBezTo>
                      <a:pt x="439" y="879"/>
                      <a:pt x="457" y="942"/>
                      <a:pt x="479" y="924"/>
                    </a:cubicBezTo>
                    <a:cubicBezTo>
                      <a:pt x="501" y="905"/>
                      <a:pt x="514" y="927"/>
                      <a:pt x="562" y="931"/>
                    </a:cubicBezTo>
                    <a:cubicBezTo>
                      <a:pt x="610" y="935"/>
                      <a:pt x="575" y="868"/>
                      <a:pt x="544" y="838"/>
                    </a:cubicBezTo>
                    <a:cubicBezTo>
                      <a:pt x="514" y="809"/>
                      <a:pt x="597" y="798"/>
                      <a:pt x="636" y="798"/>
                    </a:cubicBezTo>
                    <a:cubicBezTo>
                      <a:pt x="675" y="798"/>
                      <a:pt x="715" y="805"/>
                      <a:pt x="741" y="820"/>
                    </a:cubicBezTo>
                    <a:cubicBezTo>
                      <a:pt x="767" y="835"/>
                      <a:pt x="802" y="838"/>
                      <a:pt x="872" y="827"/>
                    </a:cubicBezTo>
                    <a:cubicBezTo>
                      <a:pt x="942" y="816"/>
                      <a:pt x="924" y="849"/>
                      <a:pt x="955" y="879"/>
                    </a:cubicBezTo>
                    <a:cubicBezTo>
                      <a:pt x="985" y="909"/>
                      <a:pt x="1016" y="894"/>
                      <a:pt x="1064" y="875"/>
                    </a:cubicBezTo>
                    <a:cubicBezTo>
                      <a:pt x="1112" y="857"/>
                      <a:pt x="1103" y="835"/>
                      <a:pt x="1134" y="823"/>
                    </a:cubicBezTo>
                    <a:cubicBezTo>
                      <a:pt x="1164" y="812"/>
                      <a:pt x="1173" y="846"/>
                      <a:pt x="1156" y="857"/>
                    </a:cubicBezTo>
                    <a:cubicBezTo>
                      <a:pt x="1138" y="868"/>
                      <a:pt x="1151" y="886"/>
                      <a:pt x="1195" y="909"/>
                    </a:cubicBezTo>
                    <a:cubicBezTo>
                      <a:pt x="1239" y="931"/>
                      <a:pt x="1226" y="879"/>
                      <a:pt x="1256" y="846"/>
                    </a:cubicBezTo>
                    <a:cubicBezTo>
                      <a:pt x="1287" y="812"/>
                      <a:pt x="1291" y="820"/>
                      <a:pt x="1330" y="842"/>
                    </a:cubicBezTo>
                    <a:cubicBezTo>
                      <a:pt x="1370" y="864"/>
                      <a:pt x="1339" y="890"/>
                      <a:pt x="1339" y="946"/>
                    </a:cubicBezTo>
                    <a:cubicBezTo>
                      <a:pt x="1339" y="983"/>
                      <a:pt x="1373" y="987"/>
                      <a:pt x="1403" y="992"/>
                    </a:cubicBezTo>
                    <a:cubicBezTo>
                      <a:pt x="1411" y="975"/>
                      <a:pt x="1424" y="954"/>
                      <a:pt x="1444" y="949"/>
                    </a:cubicBezTo>
                    <a:close/>
                  </a:path>
                </a:pathLst>
              </a:custGeom>
              <a:solidFill>
                <a:schemeClr val="bg1">
                  <a:lumMod val="85000"/>
                </a:schemeClr>
              </a:solidFill>
              <a:ln w="9525" cap="rnd" cmpd="sng">
                <a:solidFill>
                  <a:srgbClr val="6FB5BC"/>
                </a:solidFill>
                <a:prstDash val="solid"/>
                <a:round/>
              </a:ln>
            </p:spPr>
            <p:txBody>
              <a:bodyPr vert="horz" wrap="square" lIns="91440" tIns="45720" rIns="91440" bIns="45720" numCol="1" anchor="t" anchorCtr="0" compatLnSpc="1"/>
              <a:lstStyle/>
              <a:p>
                <a:endParaRPr lang="en-US" dirty="0">
                  <a:latin typeface="Lato Light"/>
                </a:endParaRPr>
              </a:p>
            </p:txBody>
          </p:sp>
          <p:sp>
            <p:nvSpPr>
              <p:cNvPr id="22" name="Freeform 24"/>
              <p:cNvSpPr/>
              <p:nvPr/>
            </p:nvSpPr>
            <p:spPr bwMode="auto">
              <a:xfrm>
                <a:off x="5718516" y="3524131"/>
                <a:ext cx="451093" cy="494094"/>
              </a:xfrm>
              <a:custGeom>
                <a:avLst/>
                <a:gdLst>
                  <a:gd name="T0" fmla="*/ 1034 w 1088"/>
                  <a:gd name="T1" fmla="*/ 190 h 1239"/>
                  <a:gd name="T2" fmla="*/ 958 w 1088"/>
                  <a:gd name="T3" fmla="*/ 203 h 1239"/>
                  <a:gd name="T4" fmla="*/ 901 w 1088"/>
                  <a:gd name="T5" fmla="*/ 215 h 1239"/>
                  <a:gd name="T6" fmla="*/ 854 w 1088"/>
                  <a:gd name="T7" fmla="*/ 167 h 1239"/>
                  <a:gd name="T8" fmla="*/ 806 w 1088"/>
                  <a:gd name="T9" fmla="*/ 176 h 1239"/>
                  <a:gd name="T10" fmla="*/ 765 w 1088"/>
                  <a:gd name="T11" fmla="*/ 212 h 1239"/>
                  <a:gd name="T12" fmla="*/ 698 w 1088"/>
                  <a:gd name="T13" fmla="*/ 207 h 1239"/>
                  <a:gd name="T14" fmla="*/ 662 w 1088"/>
                  <a:gd name="T15" fmla="*/ 158 h 1239"/>
                  <a:gd name="T16" fmla="*/ 619 w 1088"/>
                  <a:gd name="T17" fmla="*/ 101 h 1239"/>
                  <a:gd name="T18" fmla="*/ 614 w 1088"/>
                  <a:gd name="T19" fmla="*/ 35 h 1239"/>
                  <a:gd name="T20" fmla="*/ 560 w 1088"/>
                  <a:gd name="T21" fmla="*/ 30 h 1239"/>
                  <a:gd name="T22" fmla="*/ 524 w 1088"/>
                  <a:gd name="T23" fmla="*/ 33 h 1239"/>
                  <a:gd name="T24" fmla="*/ 518 w 1088"/>
                  <a:gd name="T25" fmla="*/ 44 h 1239"/>
                  <a:gd name="T26" fmla="*/ 501 w 1088"/>
                  <a:gd name="T27" fmla="*/ 88 h 1239"/>
                  <a:gd name="T28" fmla="*/ 424 w 1088"/>
                  <a:gd name="T29" fmla="*/ 122 h 1239"/>
                  <a:gd name="T30" fmla="*/ 396 w 1088"/>
                  <a:gd name="T31" fmla="*/ 144 h 1239"/>
                  <a:gd name="T32" fmla="*/ 352 w 1088"/>
                  <a:gd name="T33" fmla="*/ 172 h 1239"/>
                  <a:gd name="T34" fmla="*/ 302 w 1088"/>
                  <a:gd name="T35" fmla="*/ 168 h 1239"/>
                  <a:gd name="T36" fmla="*/ 237 w 1088"/>
                  <a:gd name="T37" fmla="*/ 188 h 1239"/>
                  <a:gd name="T38" fmla="*/ 234 w 1088"/>
                  <a:gd name="T39" fmla="*/ 275 h 1239"/>
                  <a:gd name="T40" fmla="*/ 217 w 1088"/>
                  <a:gd name="T41" fmla="*/ 383 h 1239"/>
                  <a:gd name="T42" fmla="*/ 117 w 1088"/>
                  <a:gd name="T43" fmla="*/ 435 h 1239"/>
                  <a:gd name="T44" fmla="*/ 125 w 1088"/>
                  <a:gd name="T45" fmla="*/ 531 h 1239"/>
                  <a:gd name="T46" fmla="*/ 106 w 1088"/>
                  <a:gd name="T47" fmla="*/ 591 h 1239"/>
                  <a:gd name="T48" fmla="*/ 110 w 1088"/>
                  <a:gd name="T49" fmla="*/ 646 h 1239"/>
                  <a:gd name="T50" fmla="*/ 103 w 1088"/>
                  <a:gd name="T51" fmla="*/ 685 h 1239"/>
                  <a:gd name="T52" fmla="*/ 66 w 1088"/>
                  <a:gd name="T53" fmla="*/ 722 h 1239"/>
                  <a:gd name="T54" fmla="*/ 40 w 1088"/>
                  <a:gd name="T55" fmla="*/ 770 h 1239"/>
                  <a:gd name="T56" fmla="*/ 29 w 1088"/>
                  <a:gd name="T57" fmla="*/ 852 h 1239"/>
                  <a:gd name="T58" fmla="*/ 5 w 1088"/>
                  <a:gd name="T59" fmla="*/ 909 h 1239"/>
                  <a:gd name="T60" fmla="*/ 21 w 1088"/>
                  <a:gd name="T61" fmla="*/ 957 h 1239"/>
                  <a:gd name="T62" fmla="*/ 119 w 1088"/>
                  <a:gd name="T63" fmla="*/ 967 h 1239"/>
                  <a:gd name="T64" fmla="*/ 175 w 1088"/>
                  <a:gd name="T65" fmla="*/ 1000 h 1239"/>
                  <a:gd name="T66" fmla="*/ 245 w 1088"/>
                  <a:gd name="T67" fmla="*/ 1004 h 1239"/>
                  <a:gd name="T68" fmla="*/ 280 w 1088"/>
                  <a:gd name="T69" fmla="*/ 1037 h 1239"/>
                  <a:gd name="T70" fmla="*/ 341 w 1088"/>
                  <a:gd name="T71" fmla="*/ 1152 h 1239"/>
                  <a:gd name="T72" fmla="*/ 391 w 1088"/>
                  <a:gd name="T73" fmla="*/ 1239 h 1239"/>
                  <a:gd name="T74" fmla="*/ 438 w 1088"/>
                  <a:gd name="T75" fmla="*/ 1211 h 1239"/>
                  <a:gd name="T76" fmla="*/ 538 w 1088"/>
                  <a:gd name="T77" fmla="*/ 1145 h 1239"/>
                  <a:gd name="T78" fmla="*/ 617 w 1088"/>
                  <a:gd name="T79" fmla="*/ 1033 h 1239"/>
                  <a:gd name="T80" fmla="*/ 652 w 1088"/>
                  <a:gd name="T81" fmla="*/ 967 h 1239"/>
                  <a:gd name="T82" fmla="*/ 752 w 1088"/>
                  <a:gd name="T83" fmla="*/ 919 h 1239"/>
                  <a:gd name="T84" fmla="*/ 813 w 1088"/>
                  <a:gd name="T85" fmla="*/ 859 h 1239"/>
                  <a:gd name="T86" fmla="*/ 813 w 1088"/>
                  <a:gd name="T87" fmla="*/ 781 h 1239"/>
                  <a:gd name="T88" fmla="*/ 861 w 1088"/>
                  <a:gd name="T89" fmla="*/ 730 h 1239"/>
                  <a:gd name="T90" fmla="*/ 905 w 1088"/>
                  <a:gd name="T91" fmla="*/ 678 h 1239"/>
                  <a:gd name="T92" fmla="*/ 944 w 1088"/>
                  <a:gd name="T93" fmla="*/ 600 h 1239"/>
                  <a:gd name="T94" fmla="*/ 922 w 1088"/>
                  <a:gd name="T95" fmla="*/ 515 h 1239"/>
                  <a:gd name="T96" fmla="*/ 936 w 1088"/>
                  <a:gd name="T97" fmla="*/ 448 h 1239"/>
                  <a:gd name="T98" fmla="*/ 914 w 1088"/>
                  <a:gd name="T99" fmla="*/ 377 h 1239"/>
                  <a:gd name="T100" fmla="*/ 997 w 1088"/>
                  <a:gd name="T101" fmla="*/ 351 h 1239"/>
                  <a:gd name="T102" fmla="*/ 1062 w 1088"/>
                  <a:gd name="T103" fmla="*/ 259 h 1239"/>
                  <a:gd name="T104" fmla="*/ 1088 w 1088"/>
                  <a:gd name="T105" fmla="*/ 225 h 1239"/>
                  <a:gd name="T106" fmla="*/ 1081 w 1088"/>
                  <a:gd name="T107" fmla="*/ 224 h 1239"/>
                  <a:gd name="T108" fmla="*/ 1034 w 1088"/>
                  <a:gd name="T109" fmla="*/ 190 h 1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088" h="1239">
                    <a:moveTo>
                      <a:pt x="1034" y="190"/>
                    </a:moveTo>
                    <a:cubicBezTo>
                      <a:pt x="1024" y="168"/>
                      <a:pt x="985" y="192"/>
                      <a:pt x="958" y="203"/>
                    </a:cubicBezTo>
                    <a:cubicBezTo>
                      <a:pt x="932" y="214"/>
                      <a:pt x="932" y="219"/>
                      <a:pt x="901" y="215"/>
                    </a:cubicBezTo>
                    <a:cubicBezTo>
                      <a:pt x="870" y="211"/>
                      <a:pt x="875" y="201"/>
                      <a:pt x="854" y="167"/>
                    </a:cubicBezTo>
                    <a:cubicBezTo>
                      <a:pt x="832" y="132"/>
                      <a:pt x="816" y="157"/>
                      <a:pt x="806" y="176"/>
                    </a:cubicBezTo>
                    <a:cubicBezTo>
                      <a:pt x="796" y="196"/>
                      <a:pt x="782" y="200"/>
                      <a:pt x="765" y="212"/>
                    </a:cubicBezTo>
                    <a:cubicBezTo>
                      <a:pt x="749" y="225"/>
                      <a:pt x="719" y="217"/>
                      <a:pt x="698" y="207"/>
                    </a:cubicBezTo>
                    <a:cubicBezTo>
                      <a:pt x="677" y="197"/>
                      <a:pt x="667" y="179"/>
                      <a:pt x="662" y="158"/>
                    </a:cubicBezTo>
                    <a:cubicBezTo>
                      <a:pt x="657" y="137"/>
                      <a:pt x="639" y="117"/>
                      <a:pt x="619" y="101"/>
                    </a:cubicBezTo>
                    <a:cubicBezTo>
                      <a:pt x="600" y="86"/>
                      <a:pt x="613" y="69"/>
                      <a:pt x="614" y="35"/>
                    </a:cubicBezTo>
                    <a:cubicBezTo>
                      <a:pt x="616" y="0"/>
                      <a:pt x="578" y="21"/>
                      <a:pt x="560" y="30"/>
                    </a:cubicBezTo>
                    <a:cubicBezTo>
                      <a:pt x="552" y="35"/>
                      <a:pt x="537" y="35"/>
                      <a:pt x="524" y="33"/>
                    </a:cubicBezTo>
                    <a:cubicBezTo>
                      <a:pt x="521" y="36"/>
                      <a:pt x="519" y="40"/>
                      <a:pt x="518" y="44"/>
                    </a:cubicBezTo>
                    <a:cubicBezTo>
                      <a:pt x="516" y="61"/>
                      <a:pt x="514" y="72"/>
                      <a:pt x="501" y="88"/>
                    </a:cubicBezTo>
                    <a:cubicBezTo>
                      <a:pt x="488" y="105"/>
                      <a:pt x="453" y="120"/>
                      <a:pt x="424" y="122"/>
                    </a:cubicBezTo>
                    <a:cubicBezTo>
                      <a:pt x="396" y="124"/>
                      <a:pt x="400" y="125"/>
                      <a:pt x="396" y="144"/>
                    </a:cubicBezTo>
                    <a:cubicBezTo>
                      <a:pt x="392" y="162"/>
                      <a:pt x="385" y="166"/>
                      <a:pt x="352" y="172"/>
                    </a:cubicBezTo>
                    <a:cubicBezTo>
                      <a:pt x="320" y="177"/>
                      <a:pt x="352" y="172"/>
                      <a:pt x="302" y="168"/>
                    </a:cubicBezTo>
                    <a:cubicBezTo>
                      <a:pt x="252" y="164"/>
                      <a:pt x="258" y="168"/>
                      <a:pt x="237" y="188"/>
                    </a:cubicBezTo>
                    <a:cubicBezTo>
                      <a:pt x="215" y="209"/>
                      <a:pt x="224" y="233"/>
                      <a:pt x="234" y="275"/>
                    </a:cubicBezTo>
                    <a:cubicBezTo>
                      <a:pt x="245" y="318"/>
                      <a:pt x="239" y="337"/>
                      <a:pt x="217" y="383"/>
                    </a:cubicBezTo>
                    <a:cubicBezTo>
                      <a:pt x="195" y="429"/>
                      <a:pt x="141" y="422"/>
                      <a:pt x="117" y="435"/>
                    </a:cubicBezTo>
                    <a:cubicBezTo>
                      <a:pt x="92" y="448"/>
                      <a:pt x="92" y="502"/>
                      <a:pt x="125" y="531"/>
                    </a:cubicBezTo>
                    <a:cubicBezTo>
                      <a:pt x="158" y="561"/>
                      <a:pt x="127" y="574"/>
                      <a:pt x="106" y="591"/>
                    </a:cubicBezTo>
                    <a:cubicBezTo>
                      <a:pt x="84" y="607"/>
                      <a:pt x="103" y="622"/>
                      <a:pt x="110" y="646"/>
                    </a:cubicBezTo>
                    <a:cubicBezTo>
                      <a:pt x="117" y="670"/>
                      <a:pt x="119" y="668"/>
                      <a:pt x="103" y="685"/>
                    </a:cubicBezTo>
                    <a:cubicBezTo>
                      <a:pt x="88" y="702"/>
                      <a:pt x="75" y="707"/>
                      <a:pt x="66" y="722"/>
                    </a:cubicBezTo>
                    <a:cubicBezTo>
                      <a:pt x="58" y="737"/>
                      <a:pt x="58" y="750"/>
                      <a:pt x="40" y="770"/>
                    </a:cubicBezTo>
                    <a:cubicBezTo>
                      <a:pt x="23" y="791"/>
                      <a:pt x="31" y="828"/>
                      <a:pt x="29" y="852"/>
                    </a:cubicBezTo>
                    <a:cubicBezTo>
                      <a:pt x="27" y="876"/>
                      <a:pt x="14" y="889"/>
                      <a:pt x="5" y="909"/>
                    </a:cubicBezTo>
                    <a:cubicBezTo>
                      <a:pt x="0" y="921"/>
                      <a:pt x="11" y="941"/>
                      <a:pt x="21" y="957"/>
                    </a:cubicBezTo>
                    <a:cubicBezTo>
                      <a:pt x="47" y="948"/>
                      <a:pt x="101" y="970"/>
                      <a:pt x="119" y="967"/>
                    </a:cubicBezTo>
                    <a:cubicBezTo>
                      <a:pt x="141" y="963"/>
                      <a:pt x="162" y="982"/>
                      <a:pt x="175" y="1000"/>
                    </a:cubicBezTo>
                    <a:cubicBezTo>
                      <a:pt x="189" y="1019"/>
                      <a:pt x="224" y="1022"/>
                      <a:pt x="245" y="1004"/>
                    </a:cubicBezTo>
                    <a:cubicBezTo>
                      <a:pt x="267" y="985"/>
                      <a:pt x="272" y="1008"/>
                      <a:pt x="280" y="1037"/>
                    </a:cubicBezTo>
                    <a:cubicBezTo>
                      <a:pt x="289" y="1067"/>
                      <a:pt x="346" y="1096"/>
                      <a:pt x="341" y="1152"/>
                    </a:cubicBezTo>
                    <a:cubicBezTo>
                      <a:pt x="339" y="1183"/>
                      <a:pt x="366" y="1216"/>
                      <a:pt x="391" y="1239"/>
                    </a:cubicBezTo>
                    <a:cubicBezTo>
                      <a:pt x="405" y="1229"/>
                      <a:pt x="420" y="1220"/>
                      <a:pt x="438" y="1211"/>
                    </a:cubicBezTo>
                    <a:cubicBezTo>
                      <a:pt x="490" y="1185"/>
                      <a:pt x="490" y="1189"/>
                      <a:pt x="538" y="1145"/>
                    </a:cubicBezTo>
                    <a:cubicBezTo>
                      <a:pt x="586" y="1100"/>
                      <a:pt x="608" y="1082"/>
                      <a:pt x="617" y="1033"/>
                    </a:cubicBezTo>
                    <a:cubicBezTo>
                      <a:pt x="625" y="985"/>
                      <a:pt x="582" y="978"/>
                      <a:pt x="652" y="967"/>
                    </a:cubicBezTo>
                    <a:cubicBezTo>
                      <a:pt x="721" y="956"/>
                      <a:pt x="756" y="959"/>
                      <a:pt x="752" y="919"/>
                    </a:cubicBezTo>
                    <a:cubicBezTo>
                      <a:pt x="748" y="878"/>
                      <a:pt x="813" y="889"/>
                      <a:pt x="813" y="859"/>
                    </a:cubicBezTo>
                    <a:cubicBezTo>
                      <a:pt x="813" y="830"/>
                      <a:pt x="770" y="793"/>
                      <a:pt x="813" y="781"/>
                    </a:cubicBezTo>
                    <a:cubicBezTo>
                      <a:pt x="857" y="770"/>
                      <a:pt x="866" y="770"/>
                      <a:pt x="861" y="730"/>
                    </a:cubicBezTo>
                    <a:cubicBezTo>
                      <a:pt x="857" y="689"/>
                      <a:pt x="874" y="681"/>
                      <a:pt x="905" y="678"/>
                    </a:cubicBezTo>
                    <a:cubicBezTo>
                      <a:pt x="936" y="674"/>
                      <a:pt x="944" y="637"/>
                      <a:pt x="944" y="600"/>
                    </a:cubicBezTo>
                    <a:cubicBezTo>
                      <a:pt x="944" y="563"/>
                      <a:pt x="866" y="563"/>
                      <a:pt x="922" y="515"/>
                    </a:cubicBezTo>
                    <a:cubicBezTo>
                      <a:pt x="979" y="466"/>
                      <a:pt x="962" y="474"/>
                      <a:pt x="936" y="448"/>
                    </a:cubicBezTo>
                    <a:cubicBezTo>
                      <a:pt x="909" y="422"/>
                      <a:pt x="857" y="377"/>
                      <a:pt x="914" y="377"/>
                    </a:cubicBezTo>
                    <a:cubicBezTo>
                      <a:pt x="970" y="377"/>
                      <a:pt x="970" y="400"/>
                      <a:pt x="997" y="351"/>
                    </a:cubicBezTo>
                    <a:cubicBezTo>
                      <a:pt x="1023" y="303"/>
                      <a:pt x="1049" y="285"/>
                      <a:pt x="1062" y="259"/>
                    </a:cubicBezTo>
                    <a:cubicBezTo>
                      <a:pt x="1068" y="247"/>
                      <a:pt x="1078" y="237"/>
                      <a:pt x="1088" y="225"/>
                    </a:cubicBezTo>
                    <a:cubicBezTo>
                      <a:pt x="1086" y="224"/>
                      <a:pt x="1084" y="224"/>
                      <a:pt x="1081" y="224"/>
                    </a:cubicBezTo>
                    <a:cubicBezTo>
                      <a:pt x="1062" y="221"/>
                      <a:pt x="1044" y="212"/>
                      <a:pt x="1034" y="190"/>
                    </a:cubicBezTo>
                    <a:close/>
                  </a:path>
                </a:pathLst>
              </a:custGeom>
              <a:solidFill>
                <a:schemeClr val="bg1">
                  <a:lumMod val="85000"/>
                </a:schemeClr>
              </a:solidFill>
              <a:ln w="9525" cap="rnd" cmpd="sng">
                <a:solidFill>
                  <a:srgbClr val="6FB5BC"/>
                </a:solidFill>
                <a:prstDash val="solid"/>
                <a:round/>
              </a:ln>
            </p:spPr>
            <p:txBody>
              <a:bodyPr vert="horz" wrap="square" lIns="91440" tIns="45720" rIns="91440" bIns="45720" numCol="1" anchor="t" anchorCtr="0" compatLnSpc="1"/>
              <a:lstStyle/>
              <a:p>
                <a:endParaRPr lang="en-US" dirty="0">
                  <a:latin typeface="Lato Light"/>
                </a:endParaRPr>
              </a:p>
            </p:txBody>
          </p:sp>
          <p:sp>
            <p:nvSpPr>
              <p:cNvPr id="23" name="Freeform 25"/>
              <p:cNvSpPr/>
              <p:nvPr/>
            </p:nvSpPr>
            <p:spPr bwMode="auto">
              <a:xfrm>
                <a:off x="5007867" y="2360342"/>
                <a:ext cx="366960" cy="641289"/>
              </a:xfrm>
              <a:custGeom>
                <a:avLst/>
                <a:gdLst>
                  <a:gd name="T0" fmla="*/ 142 w 885"/>
                  <a:gd name="T1" fmla="*/ 1606 h 1609"/>
                  <a:gd name="T2" fmla="*/ 210 w 885"/>
                  <a:gd name="T3" fmla="*/ 1575 h 1609"/>
                  <a:gd name="T4" fmla="*/ 306 w 885"/>
                  <a:gd name="T5" fmla="*/ 1527 h 1609"/>
                  <a:gd name="T6" fmla="*/ 369 w 885"/>
                  <a:gd name="T7" fmla="*/ 1504 h 1609"/>
                  <a:gd name="T8" fmla="*/ 413 w 885"/>
                  <a:gd name="T9" fmla="*/ 1460 h 1609"/>
                  <a:gd name="T10" fmla="*/ 468 w 885"/>
                  <a:gd name="T11" fmla="*/ 1451 h 1609"/>
                  <a:gd name="T12" fmla="*/ 494 w 885"/>
                  <a:gd name="T13" fmla="*/ 1410 h 1609"/>
                  <a:gd name="T14" fmla="*/ 572 w 885"/>
                  <a:gd name="T15" fmla="*/ 1397 h 1609"/>
                  <a:gd name="T16" fmla="*/ 623 w 885"/>
                  <a:gd name="T17" fmla="*/ 1380 h 1609"/>
                  <a:gd name="T18" fmla="*/ 671 w 885"/>
                  <a:gd name="T19" fmla="*/ 1382 h 1609"/>
                  <a:gd name="T20" fmla="*/ 717 w 885"/>
                  <a:gd name="T21" fmla="*/ 1349 h 1609"/>
                  <a:gd name="T22" fmla="*/ 786 w 885"/>
                  <a:gd name="T23" fmla="*/ 1297 h 1609"/>
                  <a:gd name="T24" fmla="*/ 795 w 885"/>
                  <a:gd name="T25" fmla="*/ 1236 h 1609"/>
                  <a:gd name="T26" fmla="*/ 802 w 885"/>
                  <a:gd name="T27" fmla="*/ 1158 h 1609"/>
                  <a:gd name="T28" fmla="*/ 784 w 885"/>
                  <a:gd name="T29" fmla="*/ 1082 h 1609"/>
                  <a:gd name="T30" fmla="*/ 752 w 885"/>
                  <a:gd name="T31" fmla="*/ 1000 h 1609"/>
                  <a:gd name="T32" fmla="*/ 793 w 885"/>
                  <a:gd name="T33" fmla="*/ 939 h 1609"/>
                  <a:gd name="T34" fmla="*/ 808 w 885"/>
                  <a:gd name="T35" fmla="*/ 869 h 1609"/>
                  <a:gd name="T36" fmla="*/ 843 w 885"/>
                  <a:gd name="T37" fmla="*/ 798 h 1609"/>
                  <a:gd name="T38" fmla="*/ 821 w 885"/>
                  <a:gd name="T39" fmla="*/ 737 h 1609"/>
                  <a:gd name="T40" fmla="*/ 784 w 885"/>
                  <a:gd name="T41" fmla="*/ 687 h 1609"/>
                  <a:gd name="T42" fmla="*/ 745 w 885"/>
                  <a:gd name="T43" fmla="*/ 645 h 1609"/>
                  <a:gd name="T44" fmla="*/ 695 w 885"/>
                  <a:gd name="T45" fmla="*/ 570 h 1609"/>
                  <a:gd name="T46" fmla="*/ 734 w 885"/>
                  <a:gd name="T47" fmla="*/ 509 h 1609"/>
                  <a:gd name="T48" fmla="*/ 734 w 885"/>
                  <a:gd name="T49" fmla="*/ 463 h 1609"/>
                  <a:gd name="T50" fmla="*/ 749 w 885"/>
                  <a:gd name="T51" fmla="*/ 409 h 1609"/>
                  <a:gd name="T52" fmla="*/ 826 w 885"/>
                  <a:gd name="T53" fmla="*/ 407 h 1609"/>
                  <a:gd name="T54" fmla="*/ 861 w 885"/>
                  <a:gd name="T55" fmla="*/ 354 h 1609"/>
                  <a:gd name="T56" fmla="*/ 863 w 885"/>
                  <a:gd name="T57" fmla="*/ 287 h 1609"/>
                  <a:gd name="T58" fmla="*/ 841 w 885"/>
                  <a:gd name="T59" fmla="*/ 241 h 1609"/>
                  <a:gd name="T60" fmla="*/ 817 w 885"/>
                  <a:gd name="T61" fmla="*/ 205 h 1609"/>
                  <a:gd name="T62" fmla="*/ 743 w 885"/>
                  <a:gd name="T63" fmla="*/ 165 h 1609"/>
                  <a:gd name="T64" fmla="*/ 778 w 885"/>
                  <a:gd name="T65" fmla="*/ 131 h 1609"/>
                  <a:gd name="T66" fmla="*/ 826 w 885"/>
                  <a:gd name="T67" fmla="*/ 96 h 1609"/>
                  <a:gd name="T68" fmla="*/ 780 w 885"/>
                  <a:gd name="T69" fmla="*/ 65 h 1609"/>
                  <a:gd name="T70" fmla="*/ 740 w 885"/>
                  <a:gd name="T71" fmla="*/ 0 h 1609"/>
                  <a:gd name="T72" fmla="*/ 723 w 885"/>
                  <a:gd name="T73" fmla="*/ 66 h 1609"/>
                  <a:gd name="T74" fmla="*/ 649 w 885"/>
                  <a:gd name="T75" fmla="*/ 85 h 1609"/>
                  <a:gd name="T76" fmla="*/ 588 w 885"/>
                  <a:gd name="T77" fmla="*/ 115 h 1609"/>
                  <a:gd name="T78" fmla="*/ 531 w 885"/>
                  <a:gd name="T79" fmla="*/ 100 h 1609"/>
                  <a:gd name="T80" fmla="*/ 465 w 885"/>
                  <a:gd name="T81" fmla="*/ 159 h 1609"/>
                  <a:gd name="T82" fmla="*/ 361 w 885"/>
                  <a:gd name="T83" fmla="*/ 159 h 1609"/>
                  <a:gd name="T84" fmla="*/ 308 w 885"/>
                  <a:gd name="T85" fmla="*/ 293 h 1609"/>
                  <a:gd name="T86" fmla="*/ 256 w 885"/>
                  <a:gd name="T87" fmla="*/ 330 h 1609"/>
                  <a:gd name="T88" fmla="*/ 203 w 885"/>
                  <a:gd name="T89" fmla="*/ 333 h 1609"/>
                  <a:gd name="T90" fmla="*/ 164 w 885"/>
                  <a:gd name="T91" fmla="*/ 389 h 1609"/>
                  <a:gd name="T92" fmla="*/ 109 w 885"/>
                  <a:gd name="T93" fmla="*/ 346 h 1609"/>
                  <a:gd name="T94" fmla="*/ 151 w 885"/>
                  <a:gd name="T95" fmla="*/ 411 h 1609"/>
                  <a:gd name="T96" fmla="*/ 142 w 885"/>
                  <a:gd name="T97" fmla="*/ 478 h 1609"/>
                  <a:gd name="T98" fmla="*/ 118 w 885"/>
                  <a:gd name="T99" fmla="*/ 545 h 1609"/>
                  <a:gd name="T100" fmla="*/ 105 w 885"/>
                  <a:gd name="T101" fmla="*/ 626 h 1609"/>
                  <a:gd name="T102" fmla="*/ 40 w 885"/>
                  <a:gd name="T103" fmla="*/ 706 h 1609"/>
                  <a:gd name="T104" fmla="*/ 99 w 885"/>
                  <a:gd name="T105" fmla="*/ 832 h 1609"/>
                  <a:gd name="T106" fmla="*/ 96 w 885"/>
                  <a:gd name="T107" fmla="*/ 886 h 1609"/>
                  <a:gd name="T108" fmla="*/ 99 w 885"/>
                  <a:gd name="T109" fmla="*/ 936 h 1609"/>
                  <a:gd name="T110" fmla="*/ 59 w 885"/>
                  <a:gd name="T111" fmla="*/ 984 h 1609"/>
                  <a:gd name="T112" fmla="*/ 55 w 885"/>
                  <a:gd name="T113" fmla="*/ 1073 h 1609"/>
                  <a:gd name="T114" fmla="*/ 74 w 885"/>
                  <a:gd name="T115" fmla="*/ 1199 h 1609"/>
                  <a:gd name="T116" fmla="*/ 116 w 885"/>
                  <a:gd name="T117" fmla="*/ 1303 h 1609"/>
                  <a:gd name="T118" fmla="*/ 92 w 885"/>
                  <a:gd name="T119" fmla="*/ 1421 h 1609"/>
                  <a:gd name="T120" fmla="*/ 64 w 885"/>
                  <a:gd name="T121" fmla="*/ 1547 h 1609"/>
                  <a:gd name="T122" fmla="*/ 72 w 885"/>
                  <a:gd name="T123" fmla="*/ 1606 h 1609"/>
                  <a:gd name="T124" fmla="*/ 142 w 885"/>
                  <a:gd name="T125" fmla="*/ 1606 h 16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885" h="1609">
                    <a:moveTo>
                      <a:pt x="142" y="1606"/>
                    </a:moveTo>
                    <a:cubicBezTo>
                      <a:pt x="175" y="1603"/>
                      <a:pt x="177" y="1597"/>
                      <a:pt x="210" y="1575"/>
                    </a:cubicBezTo>
                    <a:cubicBezTo>
                      <a:pt x="243" y="1553"/>
                      <a:pt x="265" y="1523"/>
                      <a:pt x="306" y="1527"/>
                    </a:cubicBezTo>
                    <a:cubicBezTo>
                      <a:pt x="347" y="1530"/>
                      <a:pt x="358" y="1519"/>
                      <a:pt x="369" y="1504"/>
                    </a:cubicBezTo>
                    <a:cubicBezTo>
                      <a:pt x="380" y="1490"/>
                      <a:pt x="387" y="1460"/>
                      <a:pt x="413" y="1460"/>
                    </a:cubicBezTo>
                    <a:cubicBezTo>
                      <a:pt x="439" y="1460"/>
                      <a:pt x="463" y="1469"/>
                      <a:pt x="468" y="1451"/>
                    </a:cubicBezTo>
                    <a:cubicBezTo>
                      <a:pt x="472" y="1432"/>
                      <a:pt x="459" y="1408"/>
                      <a:pt x="494" y="1410"/>
                    </a:cubicBezTo>
                    <a:cubicBezTo>
                      <a:pt x="529" y="1412"/>
                      <a:pt x="553" y="1404"/>
                      <a:pt x="572" y="1397"/>
                    </a:cubicBezTo>
                    <a:cubicBezTo>
                      <a:pt x="592" y="1390"/>
                      <a:pt x="612" y="1367"/>
                      <a:pt x="623" y="1380"/>
                    </a:cubicBezTo>
                    <a:cubicBezTo>
                      <a:pt x="634" y="1393"/>
                      <a:pt x="658" y="1399"/>
                      <a:pt x="671" y="1382"/>
                    </a:cubicBezTo>
                    <a:cubicBezTo>
                      <a:pt x="684" y="1366"/>
                      <a:pt x="682" y="1351"/>
                      <a:pt x="717" y="1349"/>
                    </a:cubicBezTo>
                    <a:cubicBezTo>
                      <a:pt x="752" y="1347"/>
                      <a:pt x="769" y="1321"/>
                      <a:pt x="786" y="1297"/>
                    </a:cubicBezTo>
                    <a:cubicBezTo>
                      <a:pt x="804" y="1273"/>
                      <a:pt x="808" y="1245"/>
                      <a:pt x="795" y="1236"/>
                    </a:cubicBezTo>
                    <a:cubicBezTo>
                      <a:pt x="782" y="1227"/>
                      <a:pt x="817" y="1186"/>
                      <a:pt x="802" y="1158"/>
                    </a:cubicBezTo>
                    <a:cubicBezTo>
                      <a:pt x="786" y="1130"/>
                      <a:pt x="826" y="1110"/>
                      <a:pt x="784" y="1082"/>
                    </a:cubicBezTo>
                    <a:cubicBezTo>
                      <a:pt x="743" y="1054"/>
                      <a:pt x="723" y="1021"/>
                      <a:pt x="752" y="1000"/>
                    </a:cubicBezTo>
                    <a:cubicBezTo>
                      <a:pt x="780" y="980"/>
                      <a:pt x="797" y="980"/>
                      <a:pt x="793" y="939"/>
                    </a:cubicBezTo>
                    <a:cubicBezTo>
                      <a:pt x="789" y="899"/>
                      <a:pt x="784" y="900"/>
                      <a:pt x="808" y="869"/>
                    </a:cubicBezTo>
                    <a:cubicBezTo>
                      <a:pt x="832" y="837"/>
                      <a:pt x="841" y="823"/>
                      <a:pt x="843" y="798"/>
                    </a:cubicBezTo>
                    <a:cubicBezTo>
                      <a:pt x="845" y="774"/>
                      <a:pt x="843" y="756"/>
                      <a:pt x="821" y="737"/>
                    </a:cubicBezTo>
                    <a:cubicBezTo>
                      <a:pt x="800" y="719"/>
                      <a:pt x="784" y="706"/>
                      <a:pt x="784" y="687"/>
                    </a:cubicBezTo>
                    <a:cubicBezTo>
                      <a:pt x="784" y="669"/>
                      <a:pt x="782" y="656"/>
                      <a:pt x="745" y="645"/>
                    </a:cubicBezTo>
                    <a:cubicBezTo>
                      <a:pt x="708" y="633"/>
                      <a:pt x="684" y="609"/>
                      <a:pt x="695" y="570"/>
                    </a:cubicBezTo>
                    <a:cubicBezTo>
                      <a:pt x="706" y="532"/>
                      <a:pt x="734" y="543"/>
                      <a:pt x="734" y="509"/>
                    </a:cubicBezTo>
                    <a:cubicBezTo>
                      <a:pt x="734" y="476"/>
                      <a:pt x="734" y="480"/>
                      <a:pt x="734" y="463"/>
                    </a:cubicBezTo>
                    <a:cubicBezTo>
                      <a:pt x="734" y="446"/>
                      <a:pt x="719" y="398"/>
                      <a:pt x="749" y="409"/>
                    </a:cubicBezTo>
                    <a:cubicBezTo>
                      <a:pt x="780" y="420"/>
                      <a:pt x="806" y="433"/>
                      <a:pt x="826" y="407"/>
                    </a:cubicBezTo>
                    <a:cubicBezTo>
                      <a:pt x="845" y="381"/>
                      <a:pt x="856" y="370"/>
                      <a:pt x="861" y="354"/>
                    </a:cubicBezTo>
                    <a:cubicBezTo>
                      <a:pt x="865" y="337"/>
                      <a:pt x="885" y="313"/>
                      <a:pt x="863" y="287"/>
                    </a:cubicBezTo>
                    <a:cubicBezTo>
                      <a:pt x="841" y="261"/>
                      <a:pt x="841" y="257"/>
                      <a:pt x="841" y="241"/>
                    </a:cubicBezTo>
                    <a:cubicBezTo>
                      <a:pt x="841" y="224"/>
                      <a:pt x="848" y="205"/>
                      <a:pt x="817" y="205"/>
                    </a:cubicBezTo>
                    <a:cubicBezTo>
                      <a:pt x="786" y="205"/>
                      <a:pt x="708" y="198"/>
                      <a:pt x="743" y="165"/>
                    </a:cubicBezTo>
                    <a:cubicBezTo>
                      <a:pt x="778" y="131"/>
                      <a:pt x="747" y="139"/>
                      <a:pt x="778" y="131"/>
                    </a:cubicBezTo>
                    <a:cubicBezTo>
                      <a:pt x="808" y="124"/>
                      <a:pt x="841" y="124"/>
                      <a:pt x="826" y="96"/>
                    </a:cubicBezTo>
                    <a:cubicBezTo>
                      <a:pt x="811" y="68"/>
                      <a:pt x="784" y="89"/>
                      <a:pt x="780" y="65"/>
                    </a:cubicBezTo>
                    <a:cubicBezTo>
                      <a:pt x="776" y="43"/>
                      <a:pt x="776" y="14"/>
                      <a:pt x="740" y="0"/>
                    </a:cubicBezTo>
                    <a:cubicBezTo>
                      <a:pt x="741" y="21"/>
                      <a:pt x="753" y="60"/>
                      <a:pt x="723" y="66"/>
                    </a:cubicBezTo>
                    <a:cubicBezTo>
                      <a:pt x="688" y="74"/>
                      <a:pt x="653" y="59"/>
                      <a:pt x="649" y="85"/>
                    </a:cubicBezTo>
                    <a:cubicBezTo>
                      <a:pt x="645" y="111"/>
                      <a:pt x="610" y="133"/>
                      <a:pt x="588" y="115"/>
                    </a:cubicBezTo>
                    <a:cubicBezTo>
                      <a:pt x="566" y="96"/>
                      <a:pt x="544" y="74"/>
                      <a:pt x="531" y="100"/>
                    </a:cubicBezTo>
                    <a:cubicBezTo>
                      <a:pt x="518" y="126"/>
                      <a:pt x="500" y="174"/>
                      <a:pt x="465" y="159"/>
                    </a:cubicBezTo>
                    <a:cubicBezTo>
                      <a:pt x="430" y="144"/>
                      <a:pt x="378" y="133"/>
                      <a:pt x="361" y="159"/>
                    </a:cubicBezTo>
                    <a:cubicBezTo>
                      <a:pt x="343" y="185"/>
                      <a:pt x="317" y="267"/>
                      <a:pt x="308" y="293"/>
                    </a:cubicBezTo>
                    <a:cubicBezTo>
                      <a:pt x="299" y="318"/>
                      <a:pt x="269" y="337"/>
                      <a:pt x="256" y="330"/>
                    </a:cubicBezTo>
                    <a:cubicBezTo>
                      <a:pt x="243" y="322"/>
                      <a:pt x="203" y="296"/>
                      <a:pt x="203" y="333"/>
                    </a:cubicBezTo>
                    <a:cubicBezTo>
                      <a:pt x="203" y="370"/>
                      <a:pt x="208" y="407"/>
                      <a:pt x="164" y="389"/>
                    </a:cubicBezTo>
                    <a:cubicBezTo>
                      <a:pt x="133" y="376"/>
                      <a:pt x="124" y="344"/>
                      <a:pt x="109" y="346"/>
                    </a:cubicBezTo>
                    <a:cubicBezTo>
                      <a:pt x="118" y="371"/>
                      <a:pt x="139" y="397"/>
                      <a:pt x="151" y="411"/>
                    </a:cubicBezTo>
                    <a:cubicBezTo>
                      <a:pt x="166" y="430"/>
                      <a:pt x="157" y="461"/>
                      <a:pt x="142" y="478"/>
                    </a:cubicBezTo>
                    <a:cubicBezTo>
                      <a:pt x="127" y="494"/>
                      <a:pt x="125" y="507"/>
                      <a:pt x="118" y="545"/>
                    </a:cubicBezTo>
                    <a:cubicBezTo>
                      <a:pt x="112" y="582"/>
                      <a:pt x="107" y="578"/>
                      <a:pt x="105" y="626"/>
                    </a:cubicBezTo>
                    <a:cubicBezTo>
                      <a:pt x="103" y="674"/>
                      <a:pt x="79" y="671"/>
                      <a:pt x="40" y="706"/>
                    </a:cubicBezTo>
                    <a:cubicBezTo>
                      <a:pt x="0" y="741"/>
                      <a:pt x="83" y="813"/>
                      <a:pt x="99" y="832"/>
                    </a:cubicBezTo>
                    <a:cubicBezTo>
                      <a:pt x="114" y="850"/>
                      <a:pt x="116" y="869"/>
                      <a:pt x="96" y="886"/>
                    </a:cubicBezTo>
                    <a:cubicBezTo>
                      <a:pt x="77" y="902"/>
                      <a:pt x="79" y="908"/>
                      <a:pt x="99" y="936"/>
                    </a:cubicBezTo>
                    <a:cubicBezTo>
                      <a:pt x="118" y="963"/>
                      <a:pt x="74" y="958"/>
                      <a:pt x="59" y="984"/>
                    </a:cubicBezTo>
                    <a:cubicBezTo>
                      <a:pt x="44" y="1010"/>
                      <a:pt x="29" y="1047"/>
                      <a:pt x="55" y="1073"/>
                    </a:cubicBezTo>
                    <a:cubicBezTo>
                      <a:pt x="81" y="1099"/>
                      <a:pt x="74" y="1164"/>
                      <a:pt x="74" y="1199"/>
                    </a:cubicBezTo>
                    <a:cubicBezTo>
                      <a:pt x="74" y="1234"/>
                      <a:pt x="90" y="1243"/>
                      <a:pt x="116" y="1303"/>
                    </a:cubicBezTo>
                    <a:cubicBezTo>
                      <a:pt x="142" y="1362"/>
                      <a:pt x="107" y="1386"/>
                      <a:pt x="92" y="1421"/>
                    </a:cubicBezTo>
                    <a:cubicBezTo>
                      <a:pt x="77" y="1456"/>
                      <a:pt x="61" y="1492"/>
                      <a:pt x="64" y="1547"/>
                    </a:cubicBezTo>
                    <a:cubicBezTo>
                      <a:pt x="65" y="1571"/>
                      <a:pt x="67" y="1590"/>
                      <a:pt x="72" y="1606"/>
                    </a:cubicBezTo>
                    <a:cubicBezTo>
                      <a:pt x="94" y="1608"/>
                      <a:pt x="123" y="1609"/>
                      <a:pt x="142" y="1606"/>
                    </a:cubicBezTo>
                    <a:close/>
                  </a:path>
                </a:pathLst>
              </a:custGeom>
              <a:solidFill>
                <a:schemeClr val="bg1">
                  <a:lumMod val="85000"/>
                </a:schemeClr>
              </a:solidFill>
              <a:ln w="9525" cap="rnd" cmpd="sng">
                <a:solidFill>
                  <a:srgbClr val="6FB5BC"/>
                </a:solidFill>
                <a:prstDash val="solid"/>
                <a:round/>
              </a:ln>
            </p:spPr>
            <p:txBody>
              <a:bodyPr vert="horz" wrap="square" lIns="91440" tIns="45720" rIns="91440" bIns="45720" numCol="1" anchor="t" anchorCtr="0" compatLnSpc="1"/>
              <a:lstStyle/>
              <a:p>
                <a:endParaRPr lang="en-US" dirty="0">
                  <a:latin typeface="Lato Light"/>
                </a:endParaRPr>
              </a:p>
            </p:txBody>
          </p:sp>
          <p:sp>
            <p:nvSpPr>
              <p:cNvPr id="25" name="Freeform 27"/>
              <p:cNvSpPr/>
              <p:nvPr/>
            </p:nvSpPr>
            <p:spPr bwMode="auto">
              <a:xfrm>
                <a:off x="5501025" y="2935350"/>
                <a:ext cx="503899" cy="507006"/>
              </a:xfrm>
              <a:custGeom>
                <a:avLst/>
                <a:gdLst>
                  <a:gd name="T0" fmla="*/ 240 w 1217"/>
                  <a:gd name="T1" fmla="*/ 33 h 1271"/>
                  <a:gd name="T2" fmla="*/ 308 w 1217"/>
                  <a:gd name="T3" fmla="*/ 88 h 1271"/>
                  <a:gd name="T4" fmla="*/ 374 w 1217"/>
                  <a:gd name="T5" fmla="*/ 161 h 1271"/>
                  <a:gd name="T6" fmla="*/ 308 w 1217"/>
                  <a:gd name="T7" fmla="*/ 238 h 1271"/>
                  <a:gd name="T8" fmla="*/ 199 w 1217"/>
                  <a:gd name="T9" fmla="*/ 181 h 1271"/>
                  <a:gd name="T10" fmla="*/ 140 w 1217"/>
                  <a:gd name="T11" fmla="*/ 233 h 1271"/>
                  <a:gd name="T12" fmla="*/ 101 w 1217"/>
                  <a:gd name="T13" fmla="*/ 305 h 1271"/>
                  <a:gd name="T14" fmla="*/ 40 w 1217"/>
                  <a:gd name="T15" fmla="*/ 431 h 1271"/>
                  <a:gd name="T16" fmla="*/ 59 w 1217"/>
                  <a:gd name="T17" fmla="*/ 477 h 1271"/>
                  <a:gd name="T18" fmla="*/ 125 w 1217"/>
                  <a:gd name="T19" fmla="*/ 550 h 1271"/>
                  <a:gd name="T20" fmla="*/ 228 w 1217"/>
                  <a:gd name="T21" fmla="*/ 559 h 1271"/>
                  <a:gd name="T22" fmla="*/ 273 w 1217"/>
                  <a:gd name="T23" fmla="*/ 609 h 1271"/>
                  <a:gd name="T24" fmla="*/ 262 w 1217"/>
                  <a:gd name="T25" fmla="*/ 720 h 1271"/>
                  <a:gd name="T26" fmla="*/ 186 w 1217"/>
                  <a:gd name="T27" fmla="*/ 800 h 1271"/>
                  <a:gd name="T28" fmla="*/ 207 w 1217"/>
                  <a:gd name="T29" fmla="*/ 873 h 1271"/>
                  <a:gd name="T30" fmla="*/ 280 w 1217"/>
                  <a:gd name="T31" fmla="*/ 883 h 1271"/>
                  <a:gd name="T32" fmla="*/ 321 w 1217"/>
                  <a:gd name="T33" fmla="*/ 965 h 1271"/>
                  <a:gd name="T34" fmla="*/ 389 w 1217"/>
                  <a:gd name="T35" fmla="*/ 1135 h 1271"/>
                  <a:gd name="T36" fmla="*/ 494 w 1217"/>
                  <a:gd name="T37" fmla="*/ 1189 h 1271"/>
                  <a:gd name="T38" fmla="*/ 597 w 1217"/>
                  <a:gd name="T39" fmla="*/ 1161 h 1271"/>
                  <a:gd name="T40" fmla="*/ 568 w 1217"/>
                  <a:gd name="T41" fmla="*/ 1247 h 1271"/>
                  <a:gd name="T42" fmla="*/ 688 w 1217"/>
                  <a:gd name="T43" fmla="*/ 1165 h 1271"/>
                  <a:gd name="T44" fmla="*/ 878 w 1217"/>
                  <a:gd name="T45" fmla="*/ 1209 h 1271"/>
                  <a:gd name="T46" fmla="*/ 942 w 1217"/>
                  <a:gd name="T47" fmla="*/ 1241 h 1271"/>
                  <a:gd name="T48" fmla="*/ 1009 w 1217"/>
                  <a:gd name="T49" fmla="*/ 1181 h 1271"/>
                  <a:gd name="T50" fmla="*/ 1070 w 1217"/>
                  <a:gd name="T51" fmla="*/ 1079 h 1271"/>
                  <a:gd name="T52" fmla="*/ 1065 w 1217"/>
                  <a:gd name="T53" fmla="*/ 992 h 1271"/>
                  <a:gd name="T54" fmla="*/ 1175 w 1217"/>
                  <a:gd name="T55" fmla="*/ 947 h 1271"/>
                  <a:gd name="T56" fmla="*/ 1199 w 1217"/>
                  <a:gd name="T57" fmla="*/ 803 h 1271"/>
                  <a:gd name="T58" fmla="*/ 1081 w 1217"/>
                  <a:gd name="T59" fmla="*/ 744 h 1271"/>
                  <a:gd name="T60" fmla="*/ 991 w 1217"/>
                  <a:gd name="T61" fmla="*/ 717 h 1271"/>
                  <a:gd name="T62" fmla="*/ 906 w 1217"/>
                  <a:gd name="T63" fmla="*/ 643 h 1271"/>
                  <a:gd name="T64" fmla="*/ 872 w 1217"/>
                  <a:gd name="T65" fmla="*/ 562 h 1271"/>
                  <a:gd name="T66" fmla="*/ 888 w 1217"/>
                  <a:gd name="T67" fmla="*/ 455 h 1271"/>
                  <a:gd name="T68" fmla="*/ 1011 w 1217"/>
                  <a:gd name="T69" fmla="*/ 444 h 1271"/>
                  <a:gd name="T70" fmla="*/ 955 w 1217"/>
                  <a:gd name="T71" fmla="*/ 338 h 1271"/>
                  <a:gd name="T72" fmla="*/ 898 w 1217"/>
                  <a:gd name="T73" fmla="*/ 402 h 1271"/>
                  <a:gd name="T74" fmla="*/ 767 w 1217"/>
                  <a:gd name="T75" fmla="*/ 315 h 1271"/>
                  <a:gd name="T76" fmla="*/ 726 w 1217"/>
                  <a:gd name="T77" fmla="*/ 243 h 1271"/>
                  <a:gd name="T78" fmla="*/ 682 w 1217"/>
                  <a:gd name="T79" fmla="*/ 180 h 1271"/>
                  <a:gd name="T80" fmla="*/ 605 w 1217"/>
                  <a:gd name="T81" fmla="*/ 138 h 1271"/>
                  <a:gd name="T82" fmla="*/ 498 w 1217"/>
                  <a:gd name="T83" fmla="*/ 98 h 1271"/>
                  <a:gd name="T84" fmla="*/ 420 w 1217"/>
                  <a:gd name="T85" fmla="*/ 72 h 1271"/>
                  <a:gd name="T86" fmla="*/ 289 w 1217"/>
                  <a:gd name="T87" fmla="*/ 5 h 1271"/>
                  <a:gd name="T88" fmla="*/ 256 w 1217"/>
                  <a:gd name="T89" fmla="*/ 26 h 1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217" h="1271">
                    <a:moveTo>
                      <a:pt x="256" y="26"/>
                    </a:moveTo>
                    <a:cubicBezTo>
                      <a:pt x="252" y="28"/>
                      <a:pt x="246" y="31"/>
                      <a:pt x="240" y="33"/>
                    </a:cubicBezTo>
                    <a:cubicBezTo>
                      <a:pt x="245" y="44"/>
                      <a:pt x="246" y="58"/>
                      <a:pt x="252" y="66"/>
                    </a:cubicBezTo>
                    <a:cubicBezTo>
                      <a:pt x="262" y="81"/>
                      <a:pt x="276" y="88"/>
                      <a:pt x="308" y="88"/>
                    </a:cubicBezTo>
                    <a:cubicBezTo>
                      <a:pt x="341" y="88"/>
                      <a:pt x="348" y="101"/>
                      <a:pt x="348" y="118"/>
                    </a:cubicBezTo>
                    <a:cubicBezTo>
                      <a:pt x="348" y="135"/>
                      <a:pt x="354" y="140"/>
                      <a:pt x="374" y="161"/>
                    </a:cubicBezTo>
                    <a:cubicBezTo>
                      <a:pt x="394" y="181"/>
                      <a:pt x="367" y="192"/>
                      <a:pt x="337" y="203"/>
                    </a:cubicBezTo>
                    <a:cubicBezTo>
                      <a:pt x="306" y="214"/>
                      <a:pt x="321" y="229"/>
                      <a:pt x="308" y="238"/>
                    </a:cubicBezTo>
                    <a:cubicBezTo>
                      <a:pt x="295" y="248"/>
                      <a:pt x="249" y="235"/>
                      <a:pt x="245" y="216"/>
                    </a:cubicBezTo>
                    <a:cubicBezTo>
                      <a:pt x="241" y="198"/>
                      <a:pt x="223" y="203"/>
                      <a:pt x="199" y="181"/>
                    </a:cubicBezTo>
                    <a:cubicBezTo>
                      <a:pt x="175" y="159"/>
                      <a:pt x="155" y="183"/>
                      <a:pt x="136" y="188"/>
                    </a:cubicBezTo>
                    <a:cubicBezTo>
                      <a:pt x="116" y="194"/>
                      <a:pt x="125" y="212"/>
                      <a:pt x="140" y="233"/>
                    </a:cubicBezTo>
                    <a:cubicBezTo>
                      <a:pt x="155" y="253"/>
                      <a:pt x="134" y="261"/>
                      <a:pt x="151" y="285"/>
                    </a:cubicBezTo>
                    <a:cubicBezTo>
                      <a:pt x="169" y="309"/>
                      <a:pt x="136" y="303"/>
                      <a:pt x="101" y="305"/>
                    </a:cubicBezTo>
                    <a:cubicBezTo>
                      <a:pt x="66" y="307"/>
                      <a:pt x="103" y="366"/>
                      <a:pt x="99" y="398"/>
                    </a:cubicBezTo>
                    <a:cubicBezTo>
                      <a:pt x="94" y="429"/>
                      <a:pt x="64" y="433"/>
                      <a:pt x="40" y="431"/>
                    </a:cubicBezTo>
                    <a:cubicBezTo>
                      <a:pt x="16" y="429"/>
                      <a:pt x="0" y="420"/>
                      <a:pt x="3" y="446"/>
                    </a:cubicBezTo>
                    <a:cubicBezTo>
                      <a:pt x="5" y="472"/>
                      <a:pt x="22" y="472"/>
                      <a:pt x="59" y="477"/>
                    </a:cubicBezTo>
                    <a:cubicBezTo>
                      <a:pt x="96" y="483"/>
                      <a:pt x="86" y="507"/>
                      <a:pt x="86" y="528"/>
                    </a:cubicBezTo>
                    <a:cubicBezTo>
                      <a:pt x="86" y="548"/>
                      <a:pt x="105" y="555"/>
                      <a:pt x="125" y="550"/>
                    </a:cubicBezTo>
                    <a:cubicBezTo>
                      <a:pt x="145" y="544"/>
                      <a:pt x="155" y="566"/>
                      <a:pt x="169" y="578"/>
                    </a:cubicBezTo>
                    <a:cubicBezTo>
                      <a:pt x="182" y="589"/>
                      <a:pt x="195" y="603"/>
                      <a:pt x="228" y="559"/>
                    </a:cubicBezTo>
                    <a:cubicBezTo>
                      <a:pt x="260" y="515"/>
                      <a:pt x="256" y="553"/>
                      <a:pt x="256" y="565"/>
                    </a:cubicBezTo>
                    <a:cubicBezTo>
                      <a:pt x="256" y="576"/>
                      <a:pt x="256" y="583"/>
                      <a:pt x="273" y="609"/>
                    </a:cubicBezTo>
                    <a:cubicBezTo>
                      <a:pt x="291" y="635"/>
                      <a:pt x="286" y="655"/>
                      <a:pt x="289" y="685"/>
                    </a:cubicBezTo>
                    <a:cubicBezTo>
                      <a:pt x="291" y="715"/>
                      <a:pt x="289" y="713"/>
                      <a:pt x="262" y="720"/>
                    </a:cubicBezTo>
                    <a:cubicBezTo>
                      <a:pt x="236" y="728"/>
                      <a:pt x="236" y="741"/>
                      <a:pt x="204" y="750"/>
                    </a:cubicBezTo>
                    <a:cubicBezTo>
                      <a:pt x="171" y="759"/>
                      <a:pt x="188" y="770"/>
                      <a:pt x="186" y="800"/>
                    </a:cubicBezTo>
                    <a:cubicBezTo>
                      <a:pt x="185" y="814"/>
                      <a:pt x="181" y="829"/>
                      <a:pt x="177" y="840"/>
                    </a:cubicBezTo>
                    <a:cubicBezTo>
                      <a:pt x="187" y="847"/>
                      <a:pt x="196" y="861"/>
                      <a:pt x="207" y="873"/>
                    </a:cubicBezTo>
                    <a:cubicBezTo>
                      <a:pt x="222" y="890"/>
                      <a:pt x="230" y="883"/>
                      <a:pt x="246" y="877"/>
                    </a:cubicBezTo>
                    <a:cubicBezTo>
                      <a:pt x="262" y="870"/>
                      <a:pt x="254" y="871"/>
                      <a:pt x="280" y="883"/>
                    </a:cubicBezTo>
                    <a:cubicBezTo>
                      <a:pt x="306" y="895"/>
                      <a:pt x="293" y="883"/>
                      <a:pt x="328" y="906"/>
                    </a:cubicBezTo>
                    <a:cubicBezTo>
                      <a:pt x="363" y="928"/>
                      <a:pt x="345" y="943"/>
                      <a:pt x="321" y="965"/>
                    </a:cubicBezTo>
                    <a:cubicBezTo>
                      <a:pt x="297" y="987"/>
                      <a:pt x="343" y="1006"/>
                      <a:pt x="339" y="1050"/>
                    </a:cubicBezTo>
                    <a:cubicBezTo>
                      <a:pt x="335" y="1095"/>
                      <a:pt x="367" y="1106"/>
                      <a:pt x="389" y="1135"/>
                    </a:cubicBezTo>
                    <a:cubicBezTo>
                      <a:pt x="411" y="1165"/>
                      <a:pt x="404" y="1184"/>
                      <a:pt x="424" y="1206"/>
                    </a:cubicBezTo>
                    <a:cubicBezTo>
                      <a:pt x="444" y="1228"/>
                      <a:pt x="470" y="1200"/>
                      <a:pt x="494" y="1189"/>
                    </a:cubicBezTo>
                    <a:cubicBezTo>
                      <a:pt x="518" y="1178"/>
                      <a:pt x="529" y="1150"/>
                      <a:pt x="546" y="1134"/>
                    </a:cubicBezTo>
                    <a:cubicBezTo>
                      <a:pt x="564" y="1117"/>
                      <a:pt x="586" y="1143"/>
                      <a:pt x="597" y="1161"/>
                    </a:cubicBezTo>
                    <a:cubicBezTo>
                      <a:pt x="608" y="1180"/>
                      <a:pt x="588" y="1195"/>
                      <a:pt x="573" y="1206"/>
                    </a:cubicBezTo>
                    <a:cubicBezTo>
                      <a:pt x="557" y="1217"/>
                      <a:pt x="542" y="1222"/>
                      <a:pt x="568" y="1247"/>
                    </a:cubicBezTo>
                    <a:cubicBezTo>
                      <a:pt x="594" y="1271"/>
                      <a:pt x="612" y="1241"/>
                      <a:pt x="634" y="1219"/>
                    </a:cubicBezTo>
                    <a:cubicBezTo>
                      <a:pt x="656" y="1197"/>
                      <a:pt x="649" y="1193"/>
                      <a:pt x="688" y="1165"/>
                    </a:cubicBezTo>
                    <a:cubicBezTo>
                      <a:pt x="728" y="1137"/>
                      <a:pt x="739" y="1193"/>
                      <a:pt x="769" y="1211"/>
                    </a:cubicBezTo>
                    <a:cubicBezTo>
                      <a:pt x="800" y="1230"/>
                      <a:pt x="848" y="1217"/>
                      <a:pt x="878" y="1209"/>
                    </a:cubicBezTo>
                    <a:cubicBezTo>
                      <a:pt x="909" y="1202"/>
                      <a:pt x="905" y="1219"/>
                      <a:pt x="935" y="1235"/>
                    </a:cubicBezTo>
                    <a:cubicBezTo>
                      <a:pt x="939" y="1237"/>
                      <a:pt x="941" y="1239"/>
                      <a:pt x="942" y="1241"/>
                    </a:cubicBezTo>
                    <a:cubicBezTo>
                      <a:pt x="956" y="1238"/>
                      <a:pt x="969" y="1232"/>
                      <a:pt x="973" y="1222"/>
                    </a:cubicBezTo>
                    <a:cubicBezTo>
                      <a:pt x="983" y="1200"/>
                      <a:pt x="995" y="1192"/>
                      <a:pt x="1009" y="1181"/>
                    </a:cubicBezTo>
                    <a:cubicBezTo>
                      <a:pt x="1024" y="1170"/>
                      <a:pt x="1049" y="1159"/>
                      <a:pt x="1052" y="1136"/>
                    </a:cubicBezTo>
                    <a:cubicBezTo>
                      <a:pt x="1055" y="1114"/>
                      <a:pt x="1057" y="1093"/>
                      <a:pt x="1070" y="1079"/>
                    </a:cubicBezTo>
                    <a:cubicBezTo>
                      <a:pt x="1083" y="1065"/>
                      <a:pt x="1096" y="1056"/>
                      <a:pt x="1083" y="1040"/>
                    </a:cubicBezTo>
                    <a:cubicBezTo>
                      <a:pt x="1070" y="1025"/>
                      <a:pt x="1029" y="1000"/>
                      <a:pt x="1065" y="992"/>
                    </a:cubicBezTo>
                    <a:cubicBezTo>
                      <a:pt x="1101" y="983"/>
                      <a:pt x="1113" y="982"/>
                      <a:pt x="1132" y="975"/>
                    </a:cubicBezTo>
                    <a:cubicBezTo>
                      <a:pt x="1152" y="968"/>
                      <a:pt x="1190" y="967"/>
                      <a:pt x="1175" y="947"/>
                    </a:cubicBezTo>
                    <a:cubicBezTo>
                      <a:pt x="1160" y="928"/>
                      <a:pt x="1132" y="915"/>
                      <a:pt x="1157" y="894"/>
                    </a:cubicBezTo>
                    <a:cubicBezTo>
                      <a:pt x="1181" y="874"/>
                      <a:pt x="1217" y="833"/>
                      <a:pt x="1199" y="803"/>
                    </a:cubicBezTo>
                    <a:cubicBezTo>
                      <a:pt x="1181" y="772"/>
                      <a:pt x="1190" y="760"/>
                      <a:pt x="1162" y="758"/>
                    </a:cubicBezTo>
                    <a:cubicBezTo>
                      <a:pt x="1134" y="757"/>
                      <a:pt x="1118" y="715"/>
                      <a:pt x="1081" y="744"/>
                    </a:cubicBezTo>
                    <a:cubicBezTo>
                      <a:pt x="1045" y="774"/>
                      <a:pt x="1011" y="776"/>
                      <a:pt x="998" y="764"/>
                    </a:cubicBezTo>
                    <a:cubicBezTo>
                      <a:pt x="985" y="751"/>
                      <a:pt x="986" y="742"/>
                      <a:pt x="991" y="717"/>
                    </a:cubicBezTo>
                    <a:cubicBezTo>
                      <a:pt x="996" y="692"/>
                      <a:pt x="1011" y="683"/>
                      <a:pt x="978" y="671"/>
                    </a:cubicBezTo>
                    <a:cubicBezTo>
                      <a:pt x="946" y="658"/>
                      <a:pt x="926" y="661"/>
                      <a:pt x="906" y="643"/>
                    </a:cubicBezTo>
                    <a:cubicBezTo>
                      <a:pt x="887" y="625"/>
                      <a:pt x="872" y="628"/>
                      <a:pt x="869" y="608"/>
                    </a:cubicBezTo>
                    <a:cubicBezTo>
                      <a:pt x="865" y="589"/>
                      <a:pt x="842" y="579"/>
                      <a:pt x="872" y="562"/>
                    </a:cubicBezTo>
                    <a:cubicBezTo>
                      <a:pt x="901" y="546"/>
                      <a:pt x="919" y="536"/>
                      <a:pt x="919" y="508"/>
                    </a:cubicBezTo>
                    <a:cubicBezTo>
                      <a:pt x="919" y="480"/>
                      <a:pt x="891" y="466"/>
                      <a:pt x="888" y="455"/>
                    </a:cubicBezTo>
                    <a:cubicBezTo>
                      <a:pt x="885" y="444"/>
                      <a:pt x="916" y="411"/>
                      <a:pt x="942" y="429"/>
                    </a:cubicBezTo>
                    <a:cubicBezTo>
                      <a:pt x="968" y="447"/>
                      <a:pt x="991" y="455"/>
                      <a:pt x="1011" y="444"/>
                    </a:cubicBezTo>
                    <a:cubicBezTo>
                      <a:pt x="1031" y="433"/>
                      <a:pt x="1027" y="415"/>
                      <a:pt x="1013" y="389"/>
                    </a:cubicBezTo>
                    <a:cubicBezTo>
                      <a:pt x="998" y="362"/>
                      <a:pt x="980" y="338"/>
                      <a:pt x="955" y="338"/>
                    </a:cubicBezTo>
                    <a:cubicBezTo>
                      <a:pt x="931" y="338"/>
                      <a:pt x="911" y="344"/>
                      <a:pt x="913" y="366"/>
                    </a:cubicBezTo>
                    <a:cubicBezTo>
                      <a:pt x="914" y="389"/>
                      <a:pt x="918" y="400"/>
                      <a:pt x="898" y="402"/>
                    </a:cubicBezTo>
                    <a:cubicBezTo>
                      <a:pt x="878" y="405"/>
                      <a:pt x="833" y="425"/>
                      <a:pt x="810" y="402"/>
                    </a:cubicBezTo>
                    <a:cubicBezTo>
                      <a:pt x="787" y="380"/>
                      <a:pt x="790" y="315"/>
                      <a:pt x="767" y="315"/>
                    </a:cubicBezTo>
                    <a:cubicBezTo>
                      <a:pt x="744" y="315"/>
                      <a:pt x="701" y="315"/>
                      <a:pt x="705" y="297"/>
                    </a:cubicBezTo>
                    <a:cubicBezTo>
                      <a:pt x="708" y="279"/>
                      <a:pt x="700" y="259"/>
                      <a:pt x="726" y="243"/>
                    </a:cubicBezTo>
                    <a:cubicBezTo>
                      <a:pt x="752" y="226"/>
                      <a:pt x="749" y="208"/>
                      <a:pt x="731" y="191"/>
                    </a:cubicBezTo>
                    <a:cubicBezTo>
                      <a:pt x="713" y="174"/>
                      <a:pt x="695" y="162"/>
                      <a:pt x="682" y="180"/>
                    </a:cubicBezTo>
                    <a:cubicBezTo>
                      <a:pt x="669" y="198"/>
                      <a:pt x="657" y="208"/>
                      <a:pt x="644" y="187"/>
                    </a:cubicBezTo>
                    <a:cubicBezTo>
                      <a:pt x="631" y="166"/>
                      <a:pt x="624" y="154"/>
                      <a:pt x="605" y="138"/>
                    </a:cubicBezTo>
                    <a:cubicBezTo>
                      <a:pt x="585" y="123"/>
                      <a:pt x="585" y="116"/>
                      <a:pt x="541" y="117"/>
                    </a:cubicBezTo>
                    <a:cubicBezTo>
                      <a:pt x="497" y="119"/>
                      <a:pt x="503" y="111"/>
                      <a:pt x="498" y="98"/>
                    </a:cubicBezTo>
                    <a:cubicBezTo>
                      <a:pt x="493" y="86"/>
                      <a:pt x="492" y="80"/>
                      <a:pt x="474" y="81"/>
                    </a:cubicBezTo>
                    <a:cubicBezTo>
                      <a:pt x="456" y="83"/>
                      <a:pt x="436" y="90"/>
                      <a:pt x="420" y="72"/>
                    </a:cubicBezTo>
                    <a:cubicBezTo>
                      <a:pt x="403" y="54"/>
                      <a:pt x="371" y="47"/>
                      <a:pt x="346" y="34"/>
                    </a:cubicBezTo>
                    <a:cubicBezTo>
                      <a:pt x="321" y="22"/>
                      <a:pt x="292" y="19"/>
                      <a:pt x="289" y="5"/>
                    </a:cubicBezTo>
                    <a:cubicBezTo>
                      <a:pt x="288" y="4"/>
                      <a:pt x="288" y="2"/>
                      <a:pt x="288" y="0"/>
                    </a:cubicBezTo>
                    <a:cubicBezTo>
                      <a:pt x="273" y="7"/>
                      <a:pt x="264" y="22"/>
                      <a:pt x="256" y="26"/>
                    </a:cubicBezTo>
                    <a:close/>
                  </a:path>
                </a:pathLst>
              </a:custGeom>
              <a:solidFill>
                <a:schemeClr val="bg1">
                  <a:lumMod val="85000"/>
                </a:schemeClr>
              </a:solidFill>
              <a:ln w="9525" cap="rnd" cmpd="sng">
                <a:solidFill>
                  <a:srgbClr val="6FB5BC"/>
                </a:solidFill>
                <a:prstDash val="solid"/>
                <a:round/>
              </a:ln>
            </p:spPr>
            <p:txBody>
              <a:bodyPr vert="horz" wrap="square" lIns="91440" tIns="45720" rIns="91440" bIns="45720" numCol="1" anchor="t" anchorCtr="0" compatLnSpc="1"/>
              <a:lstStyle/>
              <a:p>
                <a:endParaRPr lang="en-US" dirty="0">
                  <a:latin typeface="Lato Light"/>
                </a:endParaRPr>
              </a:p>
            </p:txBody>
          </p:sp>
          <p:sp>
            <p:nvSpPr>
              <p:cNvPr id="26" name="Freeform 28"/>
              <p:cNvSpPr/>
              <p:nvPr/>
            </p:nvSpPr>
            <p:spPr bwMode="auto">
              <a:xfrm>
                <a:off x="5618274" y="2853575"/>
                <a:ext cx="600562" cy="403711"/>
              </a:xfrm>
              <a:custGeom>
                <a:avLst/>
                <a:gdLst>
                  <a:gd name="T0" fmla="*/ 963 w 1448"/>
                  <a:gd name="T1" fmla="*/ 946 h 1013"/>
                  <a:gd name="T2" fmla="*/ 1032 w 1448"/>
                  <a:gd name="T3" fmla="*/ 991 h 1013"/>
                  <a:gd name="T4" fmla="*/ 1119 w 1448"/>
                  <a:gd name="T5" fmla="*/ 992 h 1013"/>
                  <a:gd name="T6" fmla="*/ 1191 w 1448"/>
                  <a:gd name="T7" fmla="*/ 977 h 1013"/>
                  <a:gd name="T8" fmla="*/ 1232 w 1448"/>
                  <a:gd name="T9" fmla="*/ 927 h 1013"/>
                  <a:gd name="T10" fmla="*/ 1251 w 1448"/>
                  <a:gd name="T11" fmla="*/ 843 h 1013"/>
                  <a:gd name="T12" fmla="*/ 1246 w 1448"/>
                  <a:gd name="T13" fmla="*/ 782 h 1013"/>
                  <a:gd name="T14" fmla="*/ 1274 w 1448"/>
                  <a:gd name="T15" fmla="*/ 742 h 1013"/>
                  <a:gd name="T16" fmla="*/ 1440 w 1448"/>
                  <a:gd name="T17" fmla="*/ 785 h 1013"/>
                  <a:gd name="T18" fmla="*/ 1370 w 1448"/>
                  <a:gd name="T19" fmla="*/ 656 h 1013"/>
                  <a:gd name="T20" fmla="*/ 1221 w 1448"/>
                  <a:gd name="T21" fmla="*/ 567 h 1013"/>
                  <a:gd name="T22" fmla="*/ 1156 w 1448"/>
                  <a:gd name="T23" fmla="*/ 474 h 1013"/>
                  <a:gd name="T24" fmla="*/ 968 w 1448"/>
                  <a:gd name="T25" fmla="*/ 266 h 1013"/>
                  <a:gd name="T26" fmla="*/ 867 w 1448"/>
                  <a:gd name="T27" fmla="*/ 148 h 1013"/>
                  <a:gd name="T28" fmla="*/ 649 w 1448"/>
                  <a:gd name="T29" fmla="*/ 52 h 1013"/>
                  <a:gd name="T30" fmla="*/ 571 w 1448"/>
                  <a:gd name="T31" fmla="*/ 29 h 1013"/>
                  <a:gd name="T32" fmla="*/ 478 w 1448"/>
                  <a:gd name="T33" fmla="*/ 133 h 1013"/>
                  <a:gd name="T34" fmla="*/ 409 w 1448"/>
                  <a:gd name="T35" fmla="*/ 191 h 1013"/>
                  <a:gd name="T36" fmla="*/ 331 w 1448"/>
                  <a:gd name="T37" fmla="*/ 176 h 1013"/>
                  <a:gd name="T38" fmla="*/ 250 w 1448"/>
                  <a:gd name="T39" fmla="*/ 211 h 1013"/>
                  <a:gd name="T40" fmla="*/ 116 w 1448"/>
                  <a:gd name="T41" fmla="*/ 134 h 1013"/>
                  <a:gd name="T42" fmla="*/ 5 w 1448"/>
                  <a:gd name="T43" fmla="*/ 151 h 1013"/>
                  <a:gd name="T44" fmla="*/ 62 w 1448"/>
                  <a:gd name="T45" fmla="*/ 240 h 1013"/>
                  <a:gd name="T46" fmla="*/ 190 w 1448"/>
                  <a:gd name="T47" fmla="*/ 287 h 1013"/>
                  <a:gd name="T48" fmla="*/ 257 w 1448"/>
                  <a:gd name="T49" fmla="*/ 323 h 1013"/>
                  <a:gd name="T50" fmla="*/ 360 w 1448"/>
                  <a:gd name="T51" fmla="*/ 393 h 1013"/>
                  <a:gd name="T52" fmla="*/ 447 w 1448"/>
                  <a:gd name="T53" fmla="*/ 397 h 1013"/>
                  <a:gd name="T54" fmla="*/ 421 w 1448"/>
                  <a:gd name="T55" fmla="*/ 503 h 1013"/>
                  <a:gd name="T56" fmla="*/ 526 w 1448"/>
                  <a:gd name="T57" fmla="*/ 608 h 1013"/>
                  <a:gd name="T58" fmla="*/ 629 w 1448"/>
                  <a:gd name="T59" fmla="*/ 572 h 1013"/>
                  <a:gd name="T60" fmla="*/ 729 w 1448"/>
                  <a:gd name="T61" fmla="*/ 595 h 1013"/>
                  <a:gd name="T62" fmla="*/ 658 w 1448"/>
                  <a:gd name="T63" fmla="*/ 635 h 1013"/>
                  <a:gd name="T64" fmla="*/ 635 w 1448"/>
                  <a:gd name="T65" fmla="*/ 714 h 1013"/>
                  <a:gd name="T66" fmla="*/ 585 w 1448"/>
                  <a:gd name="T67" fmla="*/ 814 h 1013"/>
                  <a:gd name="T68" fmla="*/ 694 w 1448"/>
                  <a:gd name="T69" fmla="*/ 877 h 1013"/>
                  <a:gd name="T70" fmla="*/ 714 w 1448"/>
                  <a:gd name="T71" fmla="*/ 970 h 1013"/>
                  <a:gd name="T72" fmla="*/ 878 w 1448"/>
                  <a:gd name="T73" fmla="*/ 964 h 1013"/>
                  <a:gd name="T74" fmla="*/ 919 w 1448"/>
                  <a:gd name="T75" fmla="*/ 963 h 10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448" h="1013">
                    <a:moveTo>
                      <a:pt x="919" y="963"/>
                    </a:moveTo>
                    <a:cubicBezTo>
                      <a:pt x="922" y="950"/>
                      <a:pt x="951" y="956"/>
                      <a:pt x="963" y="946"/>
                    </a:cubicBezTo>
                    <a:cubicBezTo>
                      <a:pt x="974" y="936"/>
                      <a:pt x="992" y="955"/>
                      <a:pt x="997" y="967"/>
                    </a:cubicBezTo>
                    <a:cubicBezTo>
                      <a:pt x="1002" y="980"/>
                      <a:pt x="1012" y="984"/>
                      <a:pt x="1032" y="991"/>
                    </a:cubicBezTo>
                    <a:cubicBezTo>
                      <a:pt x="1051" y="998"/>
                      <a:pt x="1051" y="1005"/>
                      <a:pt x="1073" y="996"/>
                    </a:cubicBezTo>
                    <a:cubicBezTo>
                      <a:pt x="1094" y="988"/>
                      <a:pt x="1102" y="971"/>
                      <a:pt x="1119" y="992"/>
                    </a:cubicBezTo>
                    <a:cubicBezTo>
                      <a:pt x="1135" y="1013"/>
                      <a:pt x="1140" y="1006"/>
                      <a:pt x="1160" y="1000"/>
                    </a:cubicBezTo>
                    <a:cubicBezTo>
                      <a:pt x="1179" y="995"/>
                      <a:pt x="1191" y="993"/>
                      <a:pt x="1191" y="977"/>
                    </a:cubicBezTo>
                    <a:cubicBezTo>
                      <a:pt x="1191" y="960"/>
                      <a:pt x="1196" y="960"/>
                      <a:pt x="1209" y="953"/>
                    </a:cubicBezTo>
                    <a:cubicBezTo>
                      <a:pt x="1222" y="946"/>
                      <a:pt x="1227" y="949"/>
                      <a:pt x="1232" y="927"/>
                    </a:cubicBezTo>
                    <a:cubicBezTo>
                      <a:pt x="1237" y="904"/>
                      <a:pt x="1255" y="910"/>
                      <a:pt x="1258" y="888"/>
                    </a:cubicBezTo>
                    <a:cubicBezTo>
                      <a:pt x="1261" y="866"/>
                      <a:pt x="1228" y="850"/>
                      <a:pt x="1251" y="843"/>
                    </a:cubicBezTo>
                    <a:cubicBezTo>
                      <a:pt x="1274" y="836"/>
                      <a:pt x="1294" y="838"/>
                      <a:pt x="1284" y="820"/>
                    </a:cubicBezTo>
                    <a:cubicBezTo>
                      <a:pt x="1274" y="802"/>
                      <a:pt x="1264" y="796"/>
                      <a:pt x="1246" y="782"/>
                    </a:cubicBezTo>
                    <a:cubicBezTo>
                      <a:pt x="1228" y="768"/>
                      <a:pt x="1223" y="749"/>
                      <a:pt x="1240" y="745"/>
                    </a:cubicBezTo>
                    <a:cubicBezTo>
                      <a:pt x="1252" y="741"/>
                      <a:pt x="1252" y="733"/>
                      <a:pt x="1274" y="742"/>
                    </a:cubicBezTo>
                    <a:cubicBezTo>
                      <a:pt x="1276" y="736"/>
                      <a:pt x="1285" y="734"/>
                      <a:pt x="1304" y="741"/>
                    </a:cubicBezTo>
                    <a:cubicBezTo>
                      <a:pt x="1365" y="763"/>
                      <a:pt x="1431" y="811"/>
                      <a:pt x="1440" y="785"/>
                    </a:cubicBezTo>
                    <a:cubicBezTo>
                      <a:pt x="1448" y="759"/>
                      <a:pt x="1413" y="730"/>
                      <a:pt x="1413" y="700"/>
                    </a:cubicBezTo>
                    <a:cubicBezTo>
                      <a:pt x="1413" y="670"/>
                      <a:pt x="1400" y="656"/>
                      <a:pt x="1370" y="656"/>
                    </a:cubicBezTo>
                    <a:cubicBezTo>
                      <a:pt x="1339" y="656"/>
                      <a:pt x="1304" y="659"/>
                      <a:pt x="1291" y="630"/>
                    </a:cubicBezTo>
                    <a:cubicBezTo>
                      <a:pt x="1278" y="600"/>
                      <a:pt x="1269" y="567"/>
                      <a:pt x="1221" y="567"/>
                    </a:cubicBezTo>
                    <a:cubicBezTo>
                      <a:pt x="1173" y="567"/>
                      <a:pt x="1147" y="552"/>
                      <a:pt x="1147" y="530"/>
                    </a:cubicBezTo>
                    <a:cubicBezTo>
                      <a:pt x="1147" y="507"/>
                      <a:pt x="1195" y="504"/>
                      <a:pt x="1156" y="474"/>
                    </a:cubicBezTo>
                    <a:cubicBezTo>
                      <a:pt x="1116" y="444"/>
                      <a:pt x="1042" y="374"/>
                      <a:pt x="1025" y="341"/>
                    </a:cubicBezTo>
                    <a:cubicBezTo>
                      <a:pt x="1007" y="307"/>
                      <a:pt x="1012" y="292"/>
                      <a:pt x="968" y="266"/>
                    </a:cubicBezTo>
                    <a:cubicBezTo>
                      <a:pt x="924" y="241"/>
                      <a:pt x="924" y="244"/>
                      <a:pt x="929" y="215"/>
                    </a:cubicBezTo>
                    <a:cubicBezTo>
                      <a:pt x="933" y="185"/>
                      <a:pt x="907" y="159"/>
                      <a:pt x="867" y="148"/>
                    </a:cubicBezTo>
                    <a:cubicBezTo>
                      <a:pt x="828" y="137"/>
                      <a:pt x="780" y="140"/>
                      <a:pt x="749" y="118"/>
                    </a:cubicBezTo>
                    <a:cubicBezTo>
                      <a:pt x="719" y="96"/>
                      <a:pt x="653" y="89"/>
                      <a:pt x="649" y="52"/>
                    </a:cubicBezTo>
                    <a:cubicBezTo>
                      <a:pt x="646" y="29"/>
                      <a:pt x="649" y="23"/>
                      <a:pt x="658" y="10"/>
                    </a:cubicBezTo>
                    <a:cubicBezTo>
                      <a:pt x="596" y="0"/>
                      <a:pt x="600" y="13"/>
                      <a:pt x="571" y="29"/>
                    </a:cubicBezTo>
                    <a:cubicBezTo>
                      <a:pt x="539" y="47"/>
                      <a:pt x="549" y="65"/>
                      <a:pt x="544" y="97"/>
                    </a:cubicBezTo>
                    <a:cubicBezTo>
                      <a:pt x="539" y="129"/>
                      <a:pt x="509" y="130"/>
                      <a:pt x="478" y="133"/>
                    </a:cubicBezTo>
                    <a:cubicBezTo>
                      <a:pt x="447" y="136"/>
                      <a:pt x="458" y="164"/>
                      <a:pt x="449" y="183"/>
                    </a:cubicBezTo>
                    <a:cubicBezTo>
                      <a:pt x="439" y="203"/>
                      <a:pt x="414" y="194"/>
                      <a:pt x="409" y="191"/>
                    </a:cubicBezTo>
                    <a:cubicBezTo>
                      <a:pt x="404" y="189"/>
                      <a:pt x="401" y="169"/>
                      <a:pt x="381" y="154"/>
                    </a:cubicBezTo>
                    <a:cubicBezTo>
                      <a:pt x="331" y="140"/>
                      <a:pt x="329" y="159"/>
                      <a:pt x="331" y="176"/>
                    </a:cubicBezTo>
                    <a:cubicBezTo>
                      <a:pt x="332" y="193"/>
                      <a:pt x="319" y="189"/>
                      <a:pt x="298" y="204"/>
                    </a:cubicBezTo>
                    <a:cubicBezTo>
                      <a:pt x="277" y="219"/>
                      <a:pt x="275" y="239"/>
                      <a:pt x="250" y="211"/>
                    </a:cubicBezTo>
                    <a:cubicBezTo>
                      <a:pt x="226" y="183"/>
                      <a:pt x="196" y="215"/>
                      <a:pt x="182" y="204"/>
                    </a:cubicBezTo>
                    <a:cubicBezTo>
                      <a:pt x="167" y="193"/>
                      <a:pt x="141" y="158"/>
                      <a:pt x="116" y="134"/>
                    </a:cubicBezTo>
                    <a:cubicBezTo>
                      <a:pt x="91" y="111"/>
                      <a:pt x="73" y="118"/>
                      <a:pt x="42" y="132"/>
                    </a:cubicBezTo>
                    <a:cubicBezTo>
                      <a:pt x="11" y="146"/>
                      <a:pt x="10" y="137"/>
                      <a:pt x="5" y="151"/>
                    </a:cubicBezTo>
                    <a:cubicBezTo>
                      <a:pt x="0" y="165"/>
                      <a:pt x="1" y="197"/>
                      <a:pt x="5" y="211"/>
                    </a:cubicBezTo>
                    <a:cubicBezTo>
                      <a:pt x="8" y="225"/>
                      <a:pt x="37" y="228"/>
                      <a:pt x="62" y="240"/>
                    </a:cubicBezTo>
                    <a:cubicBezTo>
                      <a:pt x="87" y="253"/>
                      <a:pt x="119" y="260"/>
                      <a:pt x="136" y="278"/>
                    </a:cubicBezTo>
                    <a:cubicBezTo>
                      <a:pt x="152" y="296"/>
                      <a:pt x="172" y="289"/>
                      <a:pt x="190" y="287"/>
                    </a:cubicBezTo>
                    <a:cubicBezTo>
                      <a:pt x="208" y="286"/>
                      <a:pt x="209" y="292"/>
                      <a:pt x="214" y="304"/>
                    </a:cubicBezTo>
                    <a:cubicBezTo>
                      <a:pt x="219" y="317"/>
                      <a:pt x="213" y="325"/>
                      <a:pt x="257" y="323"/>
                    </a:cubicBezTo>
                    <a:cubicBezTo>
                      <a:pt x="301" y="322"/>
                      <a:pt x="301" y="329"/>
                      <a:pt x="321" y="344"/>
                    </a:cubicBezTo>
                    <a:cubicBezTo>
                      <a:pt x="340" y="360"/>
                      <a:pt x="347" y="372"/>
                      <a:pt x="360" y="393"/>
                    </a:cubicBezTo>
                    <a:cubicBezTo>
                      <a:pt x="373" y="414"/>
                      <a:pt x="385" y="404"/>
                      <a:pt x="398" y="386"/>
                    </a:cubicBezTo>
                    <a:cubicBezTo>
                      <a:pt x="411" y="368"/>
                      <a:pt x="429" y="380"/>
                      <a:pt x="447" y="397"/>
                    </a:cubicBezTo>
                    <a:cubicBezTo>
                      <a:pt x="465" y="414"/>
                      <a:pt x="468" y="432"/>
                      <a:pt x="442" y="449"/>
                    </a:cubicBezTo>
                    <a:cubicBezTo>
                      <a:pt x="416" y="465"/>
                      <a:pt x="424" y="485"/>
                      <a:pt x="421" y="503"/>
                    </a:cubicBezTo>
                    <a:cubicBezTo>
                      <a:pt x="417" y="521"/>
                      <a:pt x="460" y="521"/>
                      <a:pt x="483" y="521"/>
                    </a:cubicBezTo>
                    <a:cubicBezTo>
                      <a:pt x="506" y="521"/>
                      <a:pt x="503" y="586"/>
                      <a:pt x="526" y="608"/>
                    </a:cubicBezTo>
                    <a:cubicBezTo>
                      <a:pt x="549" y="631"/>
                      <a:pt x="594" y="611"/>
                      <a:pt x="614" y="608"/>
                    </a:cubicBezTo>
                    <a:cubicBezTo>
                      <a:pt x="634" y="606"/>
                      <a:pt x="630" y="595"/>
                      <a:pt x="629" y="572"/>
                    </a:cubicBezTo>
                    <a:cubicBezTo>
                      <a:pt x="627" y="550"/>
                      <a:pt x="647" y="544"/>
                      <a:pt x="671" y="544"/>
                    </a:cubicBezTo>
                    <a:cubicBezTo>
                      <a:pt x="696" y="544"/>
                      <a:pt x="714" y="568"/>
                      <a:pt x="729" y="595"/>
                    </a:cubicBezTo>
                    <a:cubicBezTo>
                      <a:pt x="743" y="621"/>
                      <a:pt x="747" y="639"/>
                      <a:pt x="727" y="650"/>
                    </a:cubicBezTo>
                    <a:cubicBezTo>
                      <a:pt x="707" y="661"/>
                      <a:pt x="684" y="653"/>
                      <a:pt x="658" y="635"/>
                    </a:cubicBezTo>
                    <a:cubicBezTo>
                      <a:pt x="632" y="617"/>
                      <a:pt x="601" y="650"/>
                      <a:pt x="604" y="661"/>
                    </a:cubicBezTo>
                    <a:cubicBezTo>
                      <a:pt x="607" y="672"/>
                      <a:pt x="635" y="686"/>
                      <a:pt x="635" y="714"/>
                    </a:cubicBezTo>
                    <a:cubicBezTo>
                      <a:pt x="635" y="742"/>
                      <a:pt x="617" y="752"/>
                      <a:pt x="588" y="768"/>
                    </a:cubicBezTo>
                    <a:cubicBezTo>
                      <a:pt x="558" y="785"/>
                      <a:pt x="581" y="795"/>
                      <a:pt x="585" y="814"/>
                    </a:cubicBezTo>
                    <a:cubicBezTo>
                      <a:pt x="588" y="834"/>
                      <a:pt x="603" y="831"/>
                      <a:pt x="622" y="849"/>
                    </a:cubicBezTo>
                    <a:cubicBezTo>
                      <a:pt x="642" y="867"/>
                      <a:pt x="662" y="864"/>
                      <a:pt x="694" y="877"/>
                    </a:cubicBezTo>
                    <a:cubicBezTo>
                      <a:pt x="727" y="889"/>
                      <a:pt x="712" y="898"/>
                      <a:pt x="707" y="923"/>
                    </a:cubicBezTo>
                    <a:cubicBezTo>
                      <a:pt x="702" y="948"/>
                      <a:pt x="701" y="957"/>
                      <a:pt x="714" y="970"/>
                    </a:cubicBezTo>
                    <a:cubicBezTo>
                      <a:pt x="727" y="982"/>
                      <a:pt x="761" y="980"/>
                      <a:pt x="797" y="950"/>
                    </a:cubicBezTo>
                    <a:cubicBezTo>
                      <a:pt x="834" y="921"/>
                      <a:pt x="850" y="963"/>
                      <a:pt x="878" y="964"/>
                    </a:cubicBezTo>
                    <a:cubicBezTo>
                      <a:pt x="892" y="965"/>
                      <a:pt x="897" y="969"/>
                      <a:pt x="901" y="976"/>
                    </a:cubicBezTo>
                    <a:cubicBezTo>
                      <a:pt x="909" y="973"/>
                      <a:pt x="917" y="969"/>
                      <a:pt x="919" y="963"/>
                    </a:cubicBezTo>
                    <a:close/>
                  </a:path>
                </a:pathLst>
              </a:custGeom>
              <a:solidFill>
                <a:schemeClr val="bg1">
                  <a:lumMod val="85000"/>
                </a:schemeClr>
              </a:solidFill>
              <a:ln w="9525" cap="rnd" cmpd="sng">
                <a:solidFill>
                  <a:srgbClr val="6FB5BC"/>
                </a:solidFill>
                <a:prstDash val="solid"/>
                <a:round/>
              </a:ln>
            </p:spPr>
            <p:txBody>
              <a:bodyPr vert="horz" wrap="square" lIns="91440" tIns="45720" rIns="91440" bIns="45720" numCol="1" anchor="t" anchorCtr="0" compatLnSpc="1"/>
              <a:lstStyle/>
              <a:p>
                <a:endParaRPr lang="en-US" dirty="0">
                  <a:latin typeface="Lato Light"/>
                </a:endParaRPr>
              </a:p>
            </p:txBody>
          </p:sp>
          <p:sp>
            <p:nvSpPr>
              <p:cNvPr id="27" name="Freeform 29"/>
              <p:cNvSpPr/>
              <p:nvPr/>
            </p:nvSpPr>
            <p:spPr bwMode="auto">
              <a:xfrm>
                <a:off x="5871566" y="3226297"/>
                <a:ext cx="407236" cy="388217"/>
              </a:xfrm>
              <a:custGeom>
                <a:avLst/>
                <a:gdLst>
                  <a:gd name="T0" fmla="*/ 913 w 983"/>
                  <a:gd name="T1" fmla="*/ 416 h 972"/>
                  <a:gd name="T2" fmla="*/ 965 w 983"/>
                  <a:gd name="T3" fmla="*/ 379 h 972"/>
                  <a:gd name="T4" fmla="*/ 926 w 983"/>
                  <a:gd name="T5" fmla="*/ 298 h 972"/>
                  <a:gd name="T6" fmla="*/ 948 w 983"/>
                  <a:gd name="T7" fmla="*/ 227 h 972"/>
                  <a:gd name="T8" fmla="*/ 830 w 983"/>
                  <a:gd name="T9" fmla="*/ 205 h 972"/>
                  <a:gd name="T10" fmla="*/ 707 w 983"/>
                  <a:gd name="T11" fmla="*/ 179 h 972"/>
                  <a:gd name="T12" fmla="*/ 607 w 983"/>
                  <a:gd name="T13" fmla="*/ 253 h 972"/>
                  <a:gd name="T14" fmla="*/ 572 w 983"/>
                  <a:gd name="T15" fmla="*/ 216 h 972"/>
                  <a:gd name="T16" fmla="*/ 559 w 983"/>
                  <a:gd name="T17" fmla="*/ 168 h 972"/>
                  <a:gd name="T18" fmla="*/ 668 w 983"/>
                  <a:gd name="T19" fmla="*/ 164 h 972"/>
                  <a:gd name="T20" fmla="*/ 706 w 983"/>
                  <a:gd name="T21" fmla="*/ 85 h 972"/>
                  <a:gd name="T22" fmla="*/ 677 w 983"/>
                  <a:gd name="T23" fmla="*/ 63 h 972"/>
                  <a:gd name="T24" fmla="*/ 620 w 983"/>
                  <a:gd name="T25" fmla="*/ 31 h 972"/>
                  <a:gd name="T26" fmla="*/ 601 w 983"/>
                  <a:gd name="T27" fmla="*/ 16 h 972"/>
                  <a:gd name="T28" fmla="*/ 599 w 983"/>
                  <a:gd name="T29" fmla="*/ 17 h 972"/>
                  <a:gd name="T30" fmla="*/ 581 w 983"/>
                  <a:gd name="T31" fmla="*/ 41 h 972"/>
                  <a:gd name="T32" fmla="*/ 550 w 983"/>
                  <a:gd name="T33" fmla="*/ 64 h 972"/>
                  <a:gd name="T34" fmla="*/ 509 w 983"/>
                  <a:gd name="T35" fmla="*/ 56 h 972"/>
                  <a:gd name="T36" fmla="*/ 463 w 983"/>
                  <a:gd name="T37" fmla="*/ 60 h 972"/>
                  <a:gd name="T38" fmla="*/ 422 w 983"/>
                  <a:gd name="T39" fmla="*/ 55 h 972"/>
                  <a:gd name="T40" fmla="*/ 387 w 983"/>
                  <a:gd name="T41" fmla="*/ 31 h 972"/>
                  <a:gd name="T42" fmla="*/ 353 w 983"/>
                  <a:gd name="T43" fmla="*/ 10 h 972"/>
                  <a:gd name="T44" fmla="*/ 309 w 983"/>
                  <a:gd name="T45" fmla="*/ 27 h 972"/>
                  <a:gd name="T46" fmla="*/ 291 w 983"/>
                  <a:gd name="T47" fmla="*/ 40 h 972"/>
                  <a:gd name="T48" fmla="*/ 305 w 983"/>
                  <a:gd name="T49" fmla="*/ 73 h 972"/>
                  <a:gd name="T50" fmla="*/ 263 w 983"/>
                  <a:gd name="T51" fmla="*/ 164 h 972"/>
                  <a:gd name="T52" fmla="*/ 281 w 983"/>
                  <a:gd name="T53" fmla="*/ 217 h 972"/>
                  <a:gd name="T54" fmla="*/ 238 w 983"/>
                  <a:gd name="T55" fmla="*/ 245 h 972"/>
                  <a:gd name="T56" fmla="*/ 171 w 983"/>
                  <a:gd name="T57" fmla="*/ 262 h 972"/>
                  <a:gd name="T58" fmla="*/ 189 w 983"/>
                  <a:gd name="T59" fmla="*/ 310 h 972"/>
                  <a:gd name="T60" fmla="*/ 176 w 983"/>
                  <a:gd name="T61" fmla="*/ 349 h 972"/>
                  <a:gd name="T62" fmla="*/ 158 w 983"/>
                  <a:gd name="T63" fmla="*/ 406 h 972"/>
                  <a:gd name="T64" fmla="*/ 115 w 983"/>
                  <a:gd name="T65" fmla="*/ 451 h 972"/>
                  <a:gd name="T66" fmla="*/ 79 w 983"/>
                  <a:gd name="T67" fmla="*/ 492 h 972"/>
                  <a:gd name="T68" fmla="*/ 48 w 983"/>
                  <a:gd name="T69" fmla="*/ 511 h 972"/>
                  <a:gd name="T70" fmla="*/ 6 w 983"/>
                  <a:gd name="T71" fmla="*/ 580 h 972"/>
                  <a:gd name="T72" fmla="*/ 91 w 983"/>
                  <a:gd name="T73" fmla="*/ 635 h 972"/>
                  <a:gd name="T74" fmla="*/ 157 w 983"/>
                  <a:gd name="T75" fmla="*/ 733 h 972"/>
                  <a:gd name="T76" fmla="*/ 156 w 983"/>
                  <a:gd name="T77" fmla="*/ 780 h 972"/>
                  <a:gd name="T78" fmla="*/ 192 w 983"/>
                  <a:gd name="T79" fmla="*/ 777 h 972"/>
                  <a:gd name="T80" fmla="*/ 246 w 983"/>
                  <a:gd name="T81" fmla="*/ 782 h 972"/>
                  <a:gd name="T82" fmla="*/ 251 w 983"/>
                  <a:gd name="T83" fmla="*/ 848 h 972"/>
                  <a:gd name="T84" fmla="*/ 294 w 983"/>
                  <a:gd name="T85" fmla="*/ 905 h 972"/>
                  <a:gd name="T86" fmla="*/ 330 w 983"/>
                  <a:gd name="T87" fmla="*/ 954 h 972"/>
                  <a:gd name="T88" fmla="*/ 397 w 983"/>
                  <a:gd name="T89" fmla="*/ 959 h 972"/>
                  <a:gd name="T90" fmla="*/ 438 w 983"/>
                  <a:gd name="T91" fmla="*/ 923 h 972"/>
                  <a:gd name="T92" fmla="*/ 486 w 983"/>
                  <a:gd name="T93" fmla="*/ 914 h 972"/>
                  <a:gd name="T94" fmla="*/ 533 w 983"/>
                  <a:gd name="T95" fmla="*/ 962 h 972"/>
                  <a:gd name="T96" fmla="*/ 590 w 983"/>
                  <a:gd name="T97" fmla="*/ 950 h 972"/>
                  <a:gd name="T98" fmla="*/ 666 w 983"/>
                  <a:gd name="T99" fmla="*/ 937 h 972"/>
                  <a:gd name="T100" fmla="*/ 713 w 983"/>
                  <a:gd name="T101" fmla="*/ 971 h 972"/>
                  <a:gd name="T102" fmla="*/ 720 w 983"/>
                  <a:gd name="T103" fmla="*/ 972 h 972"/>
                  <a:gd name="T104" fmla="*/ 747 w 983"/>
                  <a:gd name="T105" fmla="*/ 906 h 972"/>
                  <a:gd name="T106" fmla="*/ 768 w 983"/>
                  <a:gd name="T107" fmla="*/ 791 h 972"/>
                  <a:gd name="T108" fmla="*/ 812 w 983"/>
                  <a:gd name="T109" fmla="*/ 706 h 972"/>
                  <a:gd name="T110" fmla="*/ 851 w 983"/>
                  <a:gd name="T111" fmla="*/ 665 h 972"/>
                  <a:gd name="T112" fmla="*/ 900 w 983"/>
                  <a:gd name="T113" fmla="*/ 680 h 972"/>
                  <a:gd name="T114" fmla="*/ 948 w 983"/>
                  <a:gd name="T115" fmla="*/ 635 h 972"/>
                  <a:gd name="T116" fmla="*/ 913 w 983"/>
                  <a:gd name="T117" fmla="*/ 535 h 972"/>
                  <a:gd name="T118" fmla="*/ 900 w 983"/>
                  <a:gd name="T119" fmla="*/ 472 h 972"/>
                  <a:gd name="T120" fmla="*/ 913 w 983"/>
                  <a:gd name="T121" fmla="*/ 416 h 9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983" h="972">
                    <a:moveTo>
                      <a:pt x="913" y="416"/>
                    </a:moveTo>
                    <a:cubicBezTo>
                      <a:pt x="948" y="416"/>
                      <a:pt x="983" y="413"/>
                      <a:pt x="965" y="379"/>
                    </a:cubicBezTo>
                    <a:cubicBezTo>
                      <a:pt x="948" y="346"/>
                      <a:pt x="908" y="331"/>
                      <a:pt x="926" y="298"/>
                    </a:cubicBezTo>
                    <a:cubicBezTo>
                      <a:pt x="943" y="265"/>
                      <a:pt x="983" y="246"/>
                      <a:pt x="948" y="227"/>
                    </a:cubicBezTo>
                    <a:cubicBezTo>
                      <a:pt x="913" y="209"/>
                      <a:pt x="856" y="242"/>
                      <a:pt x="830" y="205"/>
                    </a:cubicBezTo>
                    <a:cubicBezTo>
                      <a:pt x="803" y="168"/>
                      <a:pt x="725" y="153"/>
                      <a:pt x="707" y="179"/>
                    </a:cubicBezTo>
                    <a:cubicBezTo>
                      <a:pt x="690" y="205"/>
                      <a:pt x="624" y="279"/>
                      <a:pt x="607" y="253"/>
                    </a:cubicBezTo>
                    <a:cubicBezTo>
                      <a:pt x="589" y="227"/>
                      <a:pt x="598" y="216"/>
                      <a:pt x="572" y="216"/>
                    </a:cubicBezTo>
                    <a:cubicBezTo>
                      <a:pt x="546" y="216"/>
                      <a:pt x="519" y="157"/>
                      <a:pt x="559" y="168"/>
                    </a:cubicBezTo>
                    <a:cubicBezTo>
                      <a:pt x="598" y="179"/>
                      <a:pt x="655" y="194"/>
                      <a:pt x="668" y="164"/>
                    </a:cubicBezTo>
                    <a:cubicBezTo>
                      <a:pt x="679" y="140"/>
                      <a:pt x="687" y="106"/>
                      <a:pt x="706" y="85"/>
                    </a:cubicBezTo>
                    <a:cubicBezTo>
                      <a:pt x="697" y="76"/>
                      <a:pt x="690" y="66"/>
                      <a:pt x="677" y="63"/>
                    </a:cubicBezTo>
                    <a:cubicBezTo>
                      <a:pt x="656" y="59"/>
                      <a:pt x="658" y="46"/>
                      <a:pt x="620" y="31"/>
                    </a:cubicBezTo>
                    <a:cubicBezTo>
                      <a:pt x="610" y="27"/>
                      <a:pt x="604" y="22"/>
                      <a:pt x="601" y="16"/>
                    </a:cubicBezTo>
                    <a:cubicBezTo>
                      <a:pt x="600" y="16"/>
                      <a:pt x="600" y="17"/>
                      <a:pt x="599" y="17"/>
                    </a:cubicBezTo>
                    <a:cubicBezTo>
                      <a:pt x="586" y="24"/>
                      <a:pt x="581" y="24"/>
                      <a:pt x="581" y="41"/>
                    </a:cubicBezTo>
                    <a:cubicBezTo>
                      <a:pt x="581" y="57"/>
                      <a:pt x="569" y="59"/>
                      <a:pt x="550" y="64"/>
                    </a:cubicBezTo>
                    <a:cubicBezTo>
                      <a:pt x="530" y="70"/>
                      <a:pt x="525" y="77"/>
                      <a:pt x="509" y="56"/>
                    </a:cubicBezTo>
                    <a:cubicBezTo>
                      <a:pt x="492" y="35"/>
                      <a:pt x="484" y="52"/>
                      <a:pt x="463" y="60"/>
                    </a:cubicBezTo>
                    <a:cubicBezTo>
                      <a:pt x="441" y="69"/>
                      <a:pt x="441" y="62"/>
                      <a:pt x="422" y="55"/>
                    </a:cubicBezTo>
                    <a:cubicBezTo>
                      <a:pt x="402" y="48"/>
                      <a:pt x="392" y="44"/>
                      <a:pt x="387" y="31"/>
                    </a:cubicBezTo>
                    <a:cubicBezTo>
                      <a:pt x="382" y="19"/>
                      <a:pt x="364" y="0"/>
                      <a:pt x="353" y="10"/>
                    </a:cubicBezTo>
                    <a:cubicBezTo>
                      <a:pt x="341" y="20"/>
                      <a:pt x="312" y="14"/>
                      <a:pt x="309" y="27"/>
                    </a:cubicBezTo>
                    <a:cubicBezTo>
                      <a:pt x="307" y="33"/>
                      <a:pt x="299" y="37"/>
                      <a:pt x="291" y="40"/>
                    </a:cubicBezTo>
                    <a:cubicBezTo>
                      <a:pt x="294" y="48"/>
                      <a:pt x="297" y="58"/>
                      <a:pt x="305" y="73"/>
                    </a:cubicBezTo>
                    <a:cubicBezTo>
                      <a:pt x="323" y="103"/>
                      <a:pt x="287" y="144"/>
                      <a:pt x="263" y="164"/>
                    </a:cubicBezTo>
                    <a:cubicBezTo>
                      <a:pt x="238" y="185"/>
                      <a:pt x="266" y="198"/>
                      <a:pt x="281" y="217"/>
                    </a:cubicBezTo>
                    <a:cubicBezTo>
                      <a:pt x="296" y="237"/>
                      <a:pt x="258" y="238"/>
                      <a:pt x="238" y="245"/>
                    </a:cubicBezTo>
                    <a:cubicBezTo>
                      <a:pt x="219" y="252"/>
                      <a:pt x="207" y="253"/>
                      <a:pt x="171" y="262"/>
                    </a:cubicBezTo>
                    <a:cubicBezTo>
                      <a:pt x="135" y="270"/>
                      <a:pt x="176" y="295"/>
                      <a:pt x="189" y="310"/>
                    </a:cubicBezTo>
                    <a:cubicBezTo>
                      <a:pt x="202" y="326"/>
                      <a:pt x="189" y="335"/>
                      <a:pt x="176" y="349"/>
                    </a:cubicBezTo>
                    <a:cubicBezTo>
                      <a:pt x="163" y="363"/>
                      <a:pt x="161" y="384"/>
                      <a:pt x="158" y="406"/>
                    </a:cubicBezTo>
                    <a:cubicBezTo>
                      <a:pt x="155" y="429"/>
                      <a:pt x="130" y="440"/>
                      <a:pt x="115" y="451"/>
                    </a:cubicBezTo>
                    <a:cubicBezTo>
                      <a:pt x="101" y="462"/>
                      <a:pt x="89" y="470"/>
                      <a:pt x="79" y="492"/>
                    </a:cubicBezTo>
                    <a:cubicBezTo>
                      <a:pt x="75" y="502"/>
                      <a:pt x="62" y="508"/>
                      <a:pt x="48" y="511"/>
                    </a:cubicBezTo>
                    <a:cubicBezTo>
                      <a:pt x="59" y="529"/>
                      <a:pt x="12" y="558"/>
                      <a:pt x="6" y="580"/>
                    </a:cubicBezTo>
                    <a:cubicBezTo>
                      <a:pt x="0" y="604"/>
                      <a:pt x="43" y="613"/>
                      <a:pt x="91" y="635"/>
                    </a:cubicBezTo>
                    <a:cubicBezTo>
                      <a:pt x="139" y="657"/>
                      <a:pt x="131" y="700"/>
                      <a:pt x="157" y="733"/>
                    </a:cubicBezTo>
                    <a:cubicBezTo>
                      <a:pt x="177" y="759"/>
                      <a:pt x="164" y="769"/>
                      <a:pt x="156" y="780"/>
                    </a:cubicBezTo>
                    <a:cubicBezTo>
                      <a:pt x="169" y="782"/>
                      <a:pt x="184" y="782"/>
                      <a:pt x="192" y="777"/>
                    </a:cubicBezTo>
                    <a:cubicBezTo>
                      <a:pt x="210" y="768"/>
                      <a:pt x="248" y="747"/>
                      <a:pt x="246" y="782"/>
                    </a:cubicBezTo>
                    <a:cubicBezTo>
                      <a:pt x="245" y="816"/>
                      <a:pt x="232" y="833"/>
                      <a:pt x="251" y="848"/>
                    </a:cubicBezTo>
                    <a:cubicBezTo>
                      <a:pt x="271" y="864"/>
                      <a:pt x="289" y="884"/>
                      <a:pt x="294" y="905"/>
                    </a:cubicBezTo>
                    <a:cubicBezTo>
                      <a:pt x="299" y="926"/>
                      <a:pt x="309" y="944"/>
                      <a:pt x="330" y="954"/>
                    </a:cubicBezTo>
                    <a:cubicBezTo>
                      <a:pt x="351" y="964"/>
                      <a:pt x="381" y="972"/>
                      <a:pt x="397" y="959"/>
                    </a:cubicBezTo>
                    <a:cubicBezTo>
                      <a:pt x="414" y="947"/>
                      <a:pt x="428" y="943"/>
                      <a:pt x="438" y="923"/>
                    </a:cubicBezTo>
                    <a:cubicBezTo>
                      <a:pt x="448" y="904"/>
                      <a:pt x="464" y="879"/>
                      <a:pt x="486" y="914"/>
                    </a:cubicBezTo>
                    <a:cubicBezTo>
                      <a:pt x="507" y="948"/>
                      <a:pt x="502" y="958"/>
                      <a:pt x="533" y="962"/>
                    </a:cubicBezTo>
                    <a:cubicBezTo>
                      <a:pt x="564" y="966"/>
                      <a:pt x="564" y="961"/>
                      <a:pt x="590" y="950"/>
                    </a:cubicBezTo>
                    <a:cubicBezTo>
                      <a:pt x="617" y="939"/>
                      <a:pt x="656" y="915"/>
                      <a:pt x="666" y="937"/>
                    </a:cubicBezTo>
                    <a:cubicBezTo>
                      <a:pt x="676" y="959"/>
                      <a:pt x="694" y="968"/>
                      <a:pt x="713" y="971"/>
                    </a:cubicBezTo>
                    <a:cubicBezTo>
                      <a:pt x="716" y="971"/>
                      <a:pt x="718" y="971"/>
                      <a:pt x="720" y="972"/>
                    </a:cubicBezTo>
                    <a:cubicBezTo>
                      <a:pt x="732" y="956"/>
                      <a:pt x="744" y="937"/>
                      <a:pt x="747" y="906"/>
                    </a:cubicBezTo>
                    <a:cubicBezTo>
                      <a:pt x="751" y="850"/>
                      <a:pt x="747" y="813"/>
                      <a:pt x="768" y="791"/>
                    </a:cubicBezTo>
                    <a:cubicBezTo>
                      <a:pt x="790" y="769"/>
                      <a:pt x="808" y="728"/>
                      <a:pt x="812" y="706"/>
                    </a:cubicBezTo>
                    <a:cubicBezTo>
                      <a:pt x="817" y="683"/>
                      <a:pt x="825" y="639"/>
                      <a:pt x="851" y="665"/>
                    </a:cubicBezTo>
                    <a:cubicBezTo>
                      <a:pt x="878" y="691"/>
                      <a:pt x="878" y="702"/>
                      <a:pt x="900" y="680"/>
                    </a:cubicBezTo>
                    <a:cubicBezTo>
                      <a:pt x="921" y="657"/>
                      <a:pt x="974" y="683"/>
                      <a:pt x="948" y="635"/>
                    </a:cubicBezTo>
                    <a:cubicBezTo>
                      <a:pt x="921" y="587"/>
                      <a:pt x="882" y="565"/>
                      <a:pt x="913" y="535"/>
                    </a:cubicBezTo>
                    <a:cubicBezTo>
                      <a:pt x="943" y="505"/>
                      <a:pt x="921" y="498"/>
                      <a:pt x="900" y="472"/>
                    </a:cubicBezTo>
                    <a:cubicBezTo>
                      <a:pt x="878" y="446"/>
                      <a:pt x="878" y="416"/>
                      <a:pt x="913" y="416"/>
                    </a:cubicBezTo>
                    <a:close/>
                  </a:path>
                </a:pathLst>
              </a:custGeom>
              <a:solidFill>
                <a:schemeClr val="bg1">
                  <a:lumMod val="85000"/>
                </a:schemeClr>
              </a:solidFill>
              <a:ln w="9525" cap="rnd" cmpd="sng">
                <a:solidFill>
                  <a:srgbClr val="6FB5BC"/>
                </a:solidFill>
                <a:prstDash val="solid"/>
                <a:round/>
              </a:ln>
            </p:spPr>
            <p:txBody>
              <a:bodyPr vert="horz" wrap="square" lIns="91440" tIns="45720" rIns="91440" bIns="45720" numCol="1" anchor="t" anchorCtr="0" compatLnSpc="1"/>
              <a:lstStyle/>
              <a:p>
                <a:endParaRPr lang="en-US" dirty="0">
                  <a:latin typeface="Lato Light"/>
                </a:endParaRPr>
              </a:p>
            </p:txBody>
          </p:sp>
          <p:sp>
            <p:nvSpPr>
              <p:cNvPr id="28" name="Freeform 30"/>
              <p:cNvSpPr/>
              <p:nvPr/>
            </p:nvSpPr>
            <p:spPr bwMode="auto">
              <a:xfrm>
                <a:off x="6120382" y="3145383"/>
                <a:ext cx="114563" cy="115346"/>
              </a:xfrm>
              <a:custGeom>
                <a:avLst/>
                <a:gdLst>
                  <a:gd name="T0" fmla="*/ 19 w 277"/>
                  <a:gd name="T1" fmla="*/ 234 h 288"/>
                  <a:gd name="T2" fmla="*/ 76 w 277"/>
                  <a:gd name="T3" fmla="*/ 266 h 288"/>
                  <a:gd name="T4" fmla="*/ 105 w 277"/>
                  <a:gd name="T5" fmla="*/ 288 h 288"/>
                  <a:gd name="T6" fmla="*/ 119 w 277"/>
                  <a:gd name="T7" fmla="*/ 275 h 288"/>
                  <a:gd name="T8" fmla="*/ 264 w 277"/>
                  <a:gd name="T9" fmla="*/ 197 h 288"/>
                  <a:gd name="T10" fmla="*/ 207 w 277"/>
                  <a:gd name="T11" fmla="*/ 112 h 288"/>
                  <a:gd name="T12" fmla="*/ 102 w 277"/>
                  <a:gd name="T13" fmla="*/ 64 h 288"/>
                  <a:gd name="T14" fmla="*/ 63 w 277"/>
                  <a:gd name="T15" fmla="*/ 9 h 288"/>
                  <a:gd name="T16" fmla="*/ 29 w 277"/>
                  <a:gd name="T17" fmla="*/ 12 h 288"/>
                  <a:gd name="T18" fmla="*/ 35 w 277"/>
                  <a:gd name="T19" fmla="*/ 49 h 288"/>
                  <a:gd name="T20" fmla="*/ 73 w 277"/>
                  <a:gd name="T21" fmla="*/ 87 h 288"/>
                  <a:gd name="T22" fmla="*/ 40 w 277"/>
                  <a:gd name="T23" fmla="*/ 110 h 288"/>
                  <a:gd name="T24" fmla="*/ 47 w 277"/>
                  <a:gd name="T25" fmla="*/ 155 h 288"/>
                  <a:gd name="T26" fmla="*/ 21 w 277"/>
                  <a:gd name="T27" fmla="*/ 194 h 288"/>
                  <a:gd name="T28" fmla="*/ 0 w 277"/>
                  <a:gd name="T29" fmla="*/ 219 h 288"/>
                  <a:gd name="T30" fmla="*/ 19 w 277"/>
                  <a:gd name="T31" fmla="*/ 234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77" h="288">
                    <a:moveTo>
                      <a:pt x="19" y="234"/>
                    </a:moveTo>
                    <a:cubicBezTo>
                      <a:pt x="57" y="249"/>
                      <a:pt x="55" y="262"/>
                      <a:pt x="76" y="266"/>
                    </a:cubicBezTo>
                    <a:cubicBezTo>
                      <a:pt x="89" y="269"/>
                      <a:pt x="96" y="279"/>
                      <a:pt x="105" y="288"/>
                    </a:cubicBezTo>
                    <a:cubicBezTo>
                      <a:pt x="109" y="283"/>
                      <a:pt x="114" y="278"/>
                      <a:pt x="119" y="275"/>
                    </a:cubicBezTo>
                    <a:cubicBezTo>
                      <a:pt x="150" y="256"/>
                      <a:pt x="277" y="227"/>
                      <a:pt x="264" y="197"/>
                    </a:cubicBezTo>
                    <a:cubicBezTo>
                      <a:pt x="250" y="167"/>
                      <a:pt x="233" y="130"/>
                      <a:pt x="207" y="112"/>
                    </a:cubicBezTo>
                    <a:cubicBezTo>
                      <a:pt x="181" y="93"/>
                      <a:pt x="128" y="75"/>
                      <a:pt x="102" y="64"/>
                    </a:cubicBezTo>
                    <a:cubicBezTo>
                      <a:pt x="84" y="56"/>
                      <a:pt x="58" y="22"/>
                      <a:pt x="63" y="9"/>
                    </a:cubicBezTo>
                    <a:cubicBezTo>
                      <a:pt x="41" y="0"/>
                      <a:pt x="41" y="8"/>
                      <a:pt x="29" y="12"/>
                    </a:cubicBezTo>
                    <a:cubicBezTo>
                      <a:pt x="12" y="16"/>
                      <a:pt x="17" y="35"/>
                      <a:pt x="35" y="49"/>
                    </a:cubicBezTo>
                    <a:cubicBezTo>
                      <a:pt x="53" y="63"/>
                      <a:pt x="63" y="69"/>
                      <a:pt x="73" y="87"/>
                    </a:cubicBezTo>
                    <a:cubicBezTo>
                      <a:pt x="83" y="105"/>
                      <a:pt x="63" y="103"/>
                      <a:pt x="40" y="110"/>
                    </a:cubicBezTo>
                    <a:cubicBezTo>
                      <a:pt x="17" y="117"/>
                      <a:pt x="50" y="133"/>
                      <a:pt x="47" y="155"/>
                    </a:cubicBezTo>
                    <a:cubicBezTo>
                      <a:pt x="44" y="177"/>
                      <a:pt x="26" y="171"/>
                      <a:pt x="21" y="194"/>
                    </a:cubicBezTo>
                    <a:cubicBezTo>
                      <a:pt x="16" y="214"/>
                      <a:pt x="11" y="214"/>
                      <a:pt x="0" y="219"/>
                    </a:cubicBezTo>
                    <a:cubicBezTo>
                      <a:pt x="3" y="225"/>
                      <a:pt x="9" y="230"/>
                      <a:pt x="19" y="234"/>
                    </a:cubicBezTo>
                    <a:close/>
                  </a:path>
                </a:pathLst>
              </a:custGeom>
              <a:solidFill>
                <a:schemeClr val="bg1">
                  <a:lumMod val="85000"/>
                </a:schemeClr>
              </a:solidFill>
              <a:ln w="9525" cap="rnd" cmpd="sng">
                <a:solidFill>
                  <a:srgbClr val="6FB5BC"/>
                </a:solidFill>
                <a:prstDash val="solid"/>
                <a:round/>
              </a:ln>
            </p:spPr>
            <p:txBody>
              <a:bodyPr vert="horz" wrap="square" lIns="91440" tIns="45720" rIns="91440" bIns="45720" numCol="1" anchor="t" anchorCtr="0" compatLnSpc="1"/>
              <a:lstStyle/>
              <a:p>
                <a:endParaRPr lang="en-US" dirty="0">
                  <a:latin typeface="Lato Light"/>
                </a:endParaRPr>
              </a:p>
            </p:txBody>
          </p:sp>
          <p:sp>
            <p:nvSpPr>
              <p:cNvPr id="29" name="Freeform 31"/>
              <p:cNvSpPr/>
              <p:nvPr/>
            </p:nvSpPr>
            <p:spPr bwMode="auto">
              <a:xfrm>
                <a:off x="5463434" y="2548855"/>
                <a:ext cx="699014" cy="408876"/>
              </a:xfrm>
              <a:custGeom>
                <a:avLst/>
                <a:gdLst>
                  <a:gd name="T0" fmla="*/ 1555 w 1686"/>
                  <a:gd name="T1" fmla="*/ 63 h 1025"/>
                  <a:gd name="T2" fmla="*/ 1393 w 1686"/>
                  <a:gd name="T3" fmla="*/ 100 h 1025"/>
                  <a:gd name="T4" fmla="*/ 1262 w 1686"/>
                  <a:gd name="T5" fmla="*/ 48 h 1025"/>
                  <a:gd name="T6" fmla="*/ 1109 w 1686"/>
                  <a:gd name="T7" fmla="*/ 119 h 1025"/>
                  <a:gd name="T8" fmla="*/ 987 w 1686"/>
                  <a:gd name="T9" fmla="*/ 260 h 1025"/>
                  <a:gd name="T10" fmla="*/ 847 w 1686"/>
                  <a:gd name="T11" fmla="*/ 185 h 1025"/>
                  <a:gd name="T12" fmla="*/ 782 w 1686"/>
                  <a:gd name="T13" fmla="*/ 41 h 1025"/>
                  <a:gd name="T14" fmla="*/ 548 w 1686"/>
                  <a:gd name="T15" fmla="*/ 35 h 1025"/>
                  <a:gd name="T16" fmla="*/ 469 w 1686"/>
                  <a:gd name="T17" fmla="*/ 144 h 1025"/>
                  <a:gd name="T18" fmla="*/ 296 w 1686"/>
                  <a:gd name="T19" fmla="*/ 238 h 1025"/>
                  <a:gd name="T20" fmla="*/ 197 w 1686"/>
                  <a:gd name="T21" fmla="*/ 313 h 1025"/>
                  <a:gd name="T22" fmla="*/ 102 w 1686"/>
                  <a:gd name="T23" fmla="*/ 469 h 1025"/>
                  <a:gd name="T24" fmla="*/ 99 w 1686"/>
                  <a:gd name="T25" fmla="*/ 600 h 1025"/>
                  <a:gd name="T26" fmla="*/ 87 w 1686"/>
                  <a:gd name="T27" fmla="*/ 695 h 1025"/>
                  <a:gd name="T28" fmla="*/ 203 w 1686"/>
                  <a:gd name="T29" fmla="*/ 677 h 1025"/>
                  <a:gd name="T30" fmla="*/ 63 w 1686"/>
                  <a:gd name="T31" fmla="*/ 832 h 1025"/>
                  <a:gd name="T32" fmla="*/ 26 w 1686"/>
                  <a:gd name="T33" fmla="*/ 923 h 1025"/>
                  <a:gd name="T34" fmla="*/ 155 w 1686"/>
                  <a:gd name="T35" fmla="*/ 990 h 1025"/>
                  <a:gd name="T36" fmla="*/ 303 w 1686"/>
                  <a:gd name="T37" fmla="*/ 990 h 1025"/>
                  <a:gd name="T38" fmla="*/ 345 w 1686"/>
                  <a:gd name="T39" fmla="*/ 996 h 1025"/>
                  <a:gd name="T40" fmla="*/ 378 w 1686"/>
                  <a:gd name="T41" fmla="*/ 915 h 1025"/>
                  <a:gd name="T42" fmla="*/ 489 w 1686"/>
                  <a:gd name="T43" fmla="*/ 898 h 1025"/>
                  <a:gd name="T44" fmla="*/ 623 w 1686"/>
                  <a:gd name="T45" fmla="*/ 975 h 1025"/>
                  <a:gd name="T46" fmla="*/ 704 w 1686"/>
                  <a:gd name="T47" fmla="*/ 940 h 1025"/>
                  <a:gd name="T48" fmla="*/ 782 w 1686"/>
                  <a:gd name="T49" fmla="*/ 955 h 1025"/>
                  <a:gd name="T50" fmla="*/ 851 w 1686"/>
                  <a:gd name="T51" fmla="*/ 897 h 1025"/>
                  <a:gd name="T52" fmla="*/ 944 w 1686"/>
                  <a:gd name="T53" fmla="*/ 793 h 1025"/>
                  <a:gd name="T54" fmla="*/ 1057 w 1686"/>
                  <a:gd name="T55" fmla="*/ 734 h 1025"/>
                  <a:gd name="T56" fmla="*/ 1188 w 1686"/>
                  <a:gd name="T57" fmla="*/ 556 h 1025"/>
                  <a:gd name="T58" fmla="*/ 1297 w 1686"/>
                  <a:gd name="T59" fmla="*/ 452 h 1025"/>
                  <a:gd name="T60" fmla="*/ 1485 w 1686"/>
                  <a:gd name="T61" fmla="*/ 248 h 1025"/>
                  <a:gd name="T62" fmla="*/ 1651 w 1686"/>
                  <a:gd name="T63" fmla="*/ 178 h 10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686" h="1025">
                    <a:moveTo>
                      <a:pt x="1638" y="71"/>
                    </a:moveTo>
                    <a:cubicBezTo>
                      <a:pt x="1590" y="63"/>
                      <a:pt x="1577" y="85"/>
                      <a:pt x="1555" y="63"/>
                    </a:cubicBezTo>
                    <a:cubicBezTo>
                      <a:pt x="1533" y="41"/>
                      <a:pt x="1516" y="59"/>
                      <a:pt x="1485" y="82"/>
                    </a:cubicBezTo>
                    <a:cubicBezTo>
                      <a:pt x="1454" y="104"/>
                      <a:pt x="1433" y="122"/>
                      <a:pt x="1393" y="100"/>
                    </a:cubicBezTo>
                    <a:cubicBezTo>
                      <a:pt x="1354" y="78"/>
                      <a:pt x="1363" y="74"/>
                      <a:pt x="1332" y="78"/>
                    </a:cubicBezTo>
                    <a:cubicBezTo>
                      <a:pt x="1302" y="82"/>
                      <a:pt x="1275" y="48"/>
                      <a:pt x="1262" y="48"/>
                    </a:cubicBezTo>
                    <a:cubicBezTo>
                      <a:pt x="1249" y="48"/>
                      <a:pt x="1214" y="0"/>
                      <a:pt x="1162" y="59"/>
                    </a:cubicBezTo>
                    <a:cubicBezTo>
                      <a:pt x="1109" y="119"/>
                      <a:pt x="1140" y="74"/>
                      <a:pt x="1109" y="119"/>
                    </a:cubicBezTo>
                    <a:cubicBezTo>
                      <a:pt x="1079" y="163"/>
                      <a:pt x="1057" y="189"/>
                      <a:pt x="1048" y="219"/>
                    </a:cubicBezTo>
                    <a:cubicBezTo>
                      <a:pt x="1039" y="248"/>
                      <a:pt x="1039" y="256"/>
                      <a:pt x="987" y="260"/>
                    </a:cubicBezTo>
                    <a:cubicBezTo>
                      <a:pt x="935" y="263"/>
                      <a:pt x="895" y="271"/>
                      <a:pt x="869" y="248"/>
                    </a:cubicBezTo>
                    <a:cubicBezTo>
                      <a:pt x="843" y="226"/>
                      <a:pt x="834" y="223"/>
                      <a:pt x="847" y="185"/>
                    </a:cubicBezTo>
                    <a:cubicBezTo>
                      <a:pt x="860" y="148"/>
                      <a:pt x="891" y="141"/>
                      <a:pt x="856" y="119"/>
                    </a:cubicBezTo>
                    <a:cubicBezTo>
                      <a:pt x="821" y="96"/>
                      <a:pt x="821" y="33"/>
                      <a:pt x="782" y="41"/>
                    </a:cubicBezTo>
                    <a:cubicBezTo>
                      <a:pt x="742" y="48"/>
                      <a:pt x="594" y="74"/>
                      <a:pt x="555" y="41"/>
                    </a:cubicBezTo>
                    <a:cubicBezTo>
                      <a:pt x="552" y="39"/>
                      <a:pt x="550" y="37"/>
                      <a:pt x="548" y="35"/>
                    </a:cubicBezTo>
                    <a:cubicBezTo>
                      <a:pt x="539" y="50"/>
                      <a:pt x="531" y="60"/>
                      <a:pt x="525" y="77"/>
                    </a:cubicBezTo>
                    <a:cubicBezTo>
                      <a:pt x="515" y="105"/>
                      <a:pt x="489" y="110"/>
                      <a:pt x="469" y="144"/>
                    </a:cubicBezTo>
                    <a:cubicBezTo>
                      <a:pt x="450" y="177"/>
                      <a:pt x="410" y="163"/>
                      <a:pt x="355" y="166"/>
                    </a:cubicBezTo>
                    <a:cubicBezTo>
                      <a:pt x="299" y="169"/>
                      <a:pt x="309" y="230"/>
                      <a:pt x="296" y="238"/>
                    </a:cubicBezTo>
                    <a:cubicBezTo>
                      <a:pt x="283" y="247"/>
                      <a:pt x="266" y="238"/>
                      <a:pt x="247" y="269"/>
                    </a:cubicBezTo>
                    <a:cubicBezTo>
                      <a:pt x="227" y="299"/>
                      <a:pt x="240" y="311"/>
                      <a:pt x="197" y="313"/>
                    </a:cubicBezTo>
                    <a:cubicBezTo>
                      <a:pt x="155" y="316"/>
                      <a:pt x="165" y="363"/>
                      <a:pt x="145" y="402"/>
                    </a:cubicBezTo>
                    <a:cubicBezTo>
                      <a:pt x="125" y="441"/>
                      <a:pt x="129" y="461"/>
                      <a:pt x="102" y="469"/>
                    </a:cubicBezTo>
                    <a:cubicBezTo>
                      <a:pt x="76" y="477"/>
                      <a:pt x="76" y="491"/>
                      <a:pt x="53" y="522"/>
                    </a:cubicBezTo>
                    <a:cubicBezTo>
                      <a:pt x="30" y="552"/>
                      <a:pt x="63" y="566"/>
                      <a:pt x="99" y="600"/>
                    </a:cubicBezTo>
                    <a:cubicBezTo>
                      <a:pt x="118" y="617"/>
                      <a:pt x="110" y="631"/>
                      <a:pt x="99" y="642"/>
                    </a:cubicBezTo>
                    <a:cubicBezTo>
                      <a:pt x="110" y="644"/>
                      <a:pt x="97" y="653"/>
                      <a:pt x="87" y="695"/>
                    </a:cubicBezTo>
                    <a:cubicBezTo>
                      <a:pt x="74" y="749"/>
                      <a:pt x="140" y="684"/>
                      <a:pt x="175" y="673"/>
                    </a:cubicBezTo>
                    <a:cubicBezTo>
                      <a:pt x="273" y="593"/>
                      <a:pt x="227" y="662"/>
                      <a:pt x="203" y="677"/>
                    </a:cubicBezTo>
                    <a:cubicBezTo>
                      <a:pt x="179" y="691"/>
                      <a:pt x="148" y="740"/>
                      <a:pt x="127" y="760"/>
                    </a:cubicBezTo>
                    <a:cubicBezTo>
                      <a:pt x="105" y="780"/>
                      <a:pt x="96" y="814"/>
                      <a:pt x="63" y="832"/>
                    </a:cubicBezTo>
                    <a:cubicBezTo>
                      <a:pt x="30" y="851"/>
                      <a:pt x="35" y="853"/>
                      <a:pt x="19" y="877"/>
                    </a:cubicBezTo>
                    <a:cubicBezTo>
                      <a:pt x="4" y="901"/>
                      <a:pt x="0" y="908"/>
                      <a:pt x="26" y="923"/>
                    </a:cubicBezTo>
                    <a:cubicBezTo>
                      <a:pt x="52" y="938"/>
                      <a:pt x="72" y="936"/>
                      <a:pt x="109" y="949"/>
                    </a:cubicBezTo>
                    <a:cubicBezTo>
                      <a:pt x="146" y="962"/>
                      <a:pt x="146" y="975"/>
                      <a:pt x="155" y="990"/>
                    </a:cubicBezTo>
                    <a:cubicBezTo>
                      <a:pt x="164" y="1005"/>
                      <a:pt x="177" y="1006"/>
                      <a:pt x="216" y="1016"/>
                    </a:cubicBezTo>
                    <a:cubicBezTo>
                      <a:pt x="255" y="1025"/>
                      <a:pt x="271" y="993"/>
                      <a:pt x="303" y="990"/>
                    </a:cubicBezTo>
                    <a:cubicBezTo>
                      <a:pt x="318" y="988"/>
                      <a:pt x="325" y="995"/>
                      <a:pt x="329" y="1003"/>
                    </a:cubicBezTo>
                    <a:cubicBezTo>
                      <a:pt x="335" y="1001"/>
                      <a:pt x="341" y="998"/>
                      <a:pt x="345" y="996"/>
                    </a:cubicBezTo>
                    <a:cubicBezTo>
                      <a:pt x="353" y="992"/>
                      <a:pt x="362" y="977"/>
                      <a:pt x="377" y="970"/>
                    </a:cubicBezTo>
                    <a:cubicBezTo>
                      <a:pt x="374" y="955"/>
                      <a:pt x="373" y="928"/>
                      <a:pt x="378" y="915"/>
                    </a:cubicBezTo>
                    <a:cubicBezTo>
                      <a:pt x="383" y="901"/>
                      <a:pt x="384" y="910"/>
                      <a:pt x="415" y="896"/>
                    </a:cubicBezTo>
                    <a:cubicBezTo>
                      <a:pt x="446" y="882"/>
                      <a:pt x="464" y="875"/>
                      <a:pt x="489" y="898"/>
                    </a:cubicBezTo>
                    <a:cubicBezTo>
                      <a:pt x="514" y="922"/>
                      <a:pt x="540" y="957"/>
                      <a:pt x="555" y="968"/>
                    </a:cubicBezTo>
                    <a:cubicBezTo>
                      <a:pt x="569" y="979"/>
                      <a:pt x="599" y="947"/>
                      <a:pt x="623" y="975"/>
                    </a:cubicBezTo>
                    <a:cubicBezTo>
                      <a:pt x="648" y="1003"/>
                      <a:pt x="650" y="983"/>
                      <a:pt x="671" y="968"/>
                    </a:cubicBezTo>
                    <a:cubicBezTo>
                      <a:pt x="692" y="953"/>
                      <a:pt x="705" y="957"/>
                      <a:pt x="704" y="940"/>
                    </a:cubicBezTo>
                    <a:cubicBezTo>
                      <a:pt x="702" y="923"/>
                      <a:pt x="704" y="904"/>
                      <a:pt x="754" y="918"/>
                    </a:cubicBezTo>
                    <a:cubicBezTo>
                      <a:pt x="774" y="933"/>
                      <a:pt x="777" y="953"/>
                      <a:pt x="782" y="955"/>
                    </a:cubicBezTo>
                    <a:cubicBezTo>
                      <a:pt x="787" y="958"/>
                      <a:pt x="812" y="967"/>
                      <a:pt x="822" y="947"/>
                    </a:cubicBezTo>
                    <a:cubicBezTo>
                      <a:pt x="831" y="928"/>
                      <a:pt x="820" y="900"/>
                      <a:pt x="851" y="897"/>
                    </a:cubicBezTo>
                    <a:cubicBezTo>
                      <a:pt x="882" y="894"/>
                      <a:pt x="912" y="893"/>
                      <a:pt x="917" y="861"/>
                    </a:cubicBezTo>
                    <a:cubicBezTo>
                      <a:pt x="922" y="829"/>
                      <a:pt x="912" y="811"/>
                      <a:pt x="944" y="793"/>
                    </a:cubicBezTo>
                    <a:cubicBezTo>
                      <a:pt x="973" y="777"/>
                      <a:pt x="969" y="764"/>
                      <a:pt x="1031" y="774"/>
                    </a:cubicBezTo>
                    <a:cubicBezTo>
                      <a:pt x="1037" y="765"/>
                      <a:pt x="1045" y="754"/>
                      <a:pt x="1057" y="734"/>
                    </a:cubicBezTo>
                    <a:cubicBezTo>
                      <a:pt x="1088" y="682"/>
                      <a:pt x="1092" y="649"/>
                      <a:pt x="1136" y="626"/>
                    </a:cubicBezTo>
                    <a:cubicBezTo>
                      <a:pt x="1179" y="604"/>
                      <a:pt x="1188" y="586"/>
                      <a:pt x="1188" y="556"/>
                    </a:cubicBezTo>
                    <a:cubicBezTo>
                      <a:pt x="1188" y="526"/>
                      <a:pt x="1136" y="530"/>
                      <a:pt x="1201" y="504"/>
                    </a:cubicBezTo>
                    <a:cubicBezTo>
                      <a:pt x="1267" y="478"/>
                      <a:pt x="1293" y="508"/>
                      <a:pt x="1297" y="452"/>
                    </a:cubicBezTo>
                    <a:cubicBezTo>
                      <a:pt x="1302" y="397"/>
                      <a:pt x="1284" y="360"/>
                      <a:pt x="1336" y="337"/>
                    </a:cubicBezTo>
                    <a:cubicBezTo>
                      <a:pt x="1389" y="315"/>
                      <a:pt x="1433" y="274"/>
                      <a:pt x="1485" y="248"/>
                    </a:cubicBezTo>
                    <a:cubicBezTo>
                      <a:pt x="1537" y="223"/>
                      <a:pt x="1520" y="171"/>
                      <a:pt x="1572" y="208"/>
                    </a:cubicBezTo>
                    <a:cubicBezTo>
                      <a:pt x="1625" y="245"/>
                      <a:pt x="1660" y="223"/>
                      <a:pt x="1651" y="178"/>
                    </a:cubicBezTo>
                    <a:cubicBezTo>
                      <a:pt x="1642" y="134"/>
                      <a:pt x="1686" y="78"/>
                      <a:pt x="1638" y="71"/>
                    </a:cubicBezTo>
                    <a:close/>
                  </a:path>
                </a:pathLst>
              </a:custGeom>
              <a:solidFill>
                <a:schemeClr val="bg1">
                  <a:lumMod val="85000"/>
                </a:schemeClr>
              </a:solidFill>
              <a:ln w="9525" cap="rnd" cmpd="sng">
                <a:solidFill>
                  <a:srgbClr val="6FB5BC"/>
                </a:solidFill>
                <a:prstDash val="solid"/>
                <a:round/>
              </a:ln>
            </p:spPr>
            <p:txBody>
              <a:bodyPr vert="horz" wrap="square" lIns="91440" tIns="45720" rIns="91440" bIns="45720" numCol="1" anchor="t" anchorCtr="0" compatLnSpc="1"/>
              <a:lstStyle/>
              <a:p>
                <a:endParaRPr lang="en-US" dirty="0">
                  <a:latin typeface="Lato Light"/>
                </a:endParaRPr>
              </a:p>
            </p:txBody>
          </p:sp>
          <p:sp>
            <p:nvSpPr>
              <p:cNvPr id="30" name="Freeform 32"/>
              <p:cNvSpPr/>
              <p:nvPr/>
            </p:nvSpPr>
            <p:spPr bwMode="auto">
              <a:xfrm>
                <a:off x="5282639" y="2120182"/>
                <a:ext cx="558496" cy="693797"/>
              </a:xfrm>
              <a:custGeom>
                <a:avLst/>
                <a:gdLst>
                  <a:gd name="T0" fmla="*/ 1147 w 1348"/>
                  <a:gd name="T1" fmla="*/ 478 h 1740"/>
                  <a:gd name="T2" fmla="*/ 1107 w 1348"/>
                  <a:gd name="T3" fmla="*/ 375 h 1740"/>
                  <a:gd name="T4" fmla="*/ 1066 w 1348"/>
                  <a:gd name="T5" fmla="*/ 326 h 1740"/>
                  <a:gd name="T6" fmla="*/ 909 w 1348"/>
                  <a:gd name="T7" fmla="*/ 249 h 1740"/>
                  <a:gd name="T8" fmla="*/ 861 w 1348"/>
                  <a:gd name="T9" fmla="*/ 126 h 1740"/>
                  <a:gd name="T10" fmla="*/ 721 w 1348"/>
                  <a:gd name="T11" fmla="*/ 34 h 1740"/>
                  <a:gd name="T12" fmla="*/ 577 w 1348"/>
                  <a:gd name="T13" fmla="*/ 126 h 1740"/>
                  <a:gd name="T14" fmla="*/ 568 w 1348"/>
                  <a:gd name="T15" fmla="*/ 230 h 1740"/>
                  <a:gd name="T16" fmla="*/ 419 w 1348"/>
                  <a:gd name="T17" fmla="*/ 267 h 1740"/>
                  <a:gd name="T18" fmla="*/ 223 w 1348"/>
                  <a:gd name="T19" fmla="*/ 363 h 1740"/>
                  <a:gd name="T20" fmla="*/ 109 w 1348"/>
                  <a:gd name="T21" fmla="*/ 256 h 1740"/>
                  <a:gd name="T22" fmla="*/ 39 w 1348"/>
                  <a:gd name="T23" fmla="*/ 382 h 1740"/>
                  <a:gd name="T24" fmla="*/ 22 w 1348"/>
                  <a:gd name="T25" fmla="*/ 497 h 1740"/>
                  <a:gd name="T26" fmla="*/ 79 w 1348"/>
                  <a:gd name="T27" fmla="*/ 593 h 1740"/>
                  <a:gd name="T28" fmla="*/ 118 w 1348"/>
                  <a:gd name="T29" fmla="*/ 666 h 1740"/>
                  <a:gd name="T30" fmla="*/ 116 w 1348"/>
                  <a:gd name="T31" fmla="*/ 732 h 1740"/>
                  <a:gd name="T32" fmla="*/ 155 w 1348"/>
                  <a:gd name="T33" fmla="*/ 806 h 1740"/>
                  <a:gd name="T34" fmla="*/ 201 w 1348"/>
                  <a:gd name="T35" fmla="*/ 888 h 1740"/>
                  <a:gd name="T36" fmla="*/ 164 w 1348"/>
                  <a:gd name="T37" fmla="*/ 1008 h 1740"/>
                  <a:gd name="T38" fmla="*/ 72 w 1348"/>
                  <a:gd name="T39" fmla="*/ 1064 h 1740"/>
                  <a:gd name="T40" fmla="*/ 33 w 1348"/>
                  <a:gd name="T41" fmla="*/ 1171 h 1740"/>
                  <a:gd name="T42" fmla="*/ 122 w 1348"/>
                  <a:gd name="T43" fmla="*/ 1288 h 1740"/>
                  <a:gd name="T44" fmla="*/ 181 w 1348"/>
                  <a:gd name="T45" fmla="*/ 1399 h 1740"/>
                  <a:gd name="T46" fmla="*/ 131 w 1348"/>
                  <a:gd name="T47" fmla="*/ 1540 h 1740"/>
                  <a:gd name="T48" fmla="*/ 122 w 1348"/>
                  <a:gd name="T49" fmla="*/ 1683 h 1740"/>
                  <a:gd name="T50" fmla="*/ 221 w 1348"/>
                  <a:gd name="T51" fmla="*/ 1701 h 1740"/>
                  <a:gd name="T52" fmla="*/ 360 w 1348"/>
                  <a:gd name="T53" fmla="*/ 1724 h 1740"/>
                  <a:gd name="T54" fmla="*/ 446 w 1348"/>
                  <a:gd name="T55" fmla="*/ 1718 h 1740"/>
                  <a:gd name="T56" fmla="*/ 536 w 1348"/>
                  <a:gd name="T57" fmla="*/ 1717 h 1740"/>
                  <a:gd name="T58" fmla="*/ 490 w 1348"/>
                  <a:gd name="T59" fmla="*/ 1597 h 1740"/>
                  <a:gd name="T60" fmla="*/ 582 w 1348"/>
                  <a:gd name="T61" fmla="*/ 1477 h 1740"/>
                  <a:gd name="T62" fmla="*/ 684 w 1348"/>
                  <a:gd name="T63" fmla="*/ 1344 h 1740"/>
                  <a:gd name="T64" fmla="*/ 792 w 1348"/>
                  <a:gd name="T65" fmla="*/ 1241 h 1740"/>
                  <a:gd name="T66" fmla="*/ 962 w 1348"/>
                  <a:gd name="T67" fmla="*/ 1152 h 1740"/>
                  <a:gd name="T68" fmla="*/ 924 w 1348"/>
                  <a:gd name="T69" fmla="*/ 1018 h 1740"/>
                  <a:gd name="T70" fmla="*/ 841 w 1348"/>
                  <a:gd name="T71" fmla="*/ 1049 h 1740"/>
                  <a:gd name="T72" fmla="*/ 723 w 1348"/>
                  <a:gd name="T73" fmla="*/ 1021 h 1740"/>
                  <a:gd name="T74" fmla="*/ 723 w 1348"/>
                  <a:gd name="T75" fmla="*/ 907 h 1740"/>
                  <a:gd name="T76" fmla="*/ 680 w 1348"/>
                  <a:gd name="T77" fmla="*/ 805 h 1740"/>
                  <a:gd name="T78" fmla="*/ 602 w 1348"/>
                  <a:gd name="T79" fmla="*/ 860 h 1740"/>
                  <a:gd name="T80" fmla="*/ 444 w 1348"/>
                  <a:gd name="T81" fmla="*/ 843 h 1740"/>
                  <a:gd name="T82" fmla="*/ 412 w 1348"/>
                  <a:gd name="T83" fmla="*/ 721 h 1740"/>
                  <a:gd name="T84" fmla="*/ 484 w 1348"/>
                  <a:gd name="T85" fmla="*/ 663 h 1740"/>
                  <a:gd name="T86" fmla="*/ 546 w 1348"/>
                  <a:gd name="T87" fmla="*/ 540 h 1740"/>
                  <a:gd name="T88" fmla="*/ 634 w 1348"/>
                  <a:gd name="T89" fmla="*/ 482 h 1740"/>
                  <a:gd name="T90" fmla="*/ 798 w 1348"/>
                  <a:gd name="T91" fmla="*/ 552 h 1740"/>
                  <a:gd name="T92" fmla="*/ 838 w 1348"/>
                  <a:gd name="T93" fmla="*/ 649 h 1740"/>
                  <a:gd name="T94" fmla="*/ 867 w 1348"/>
                  <a:gd name="T95" fmla="*/ 757 h 1740"/>
                  <a:gd name="T96" fmla="*/ 962 w 1348"/>
                  <a:gd name="T97" fmla="*/ 824 h 1740"/>
                  <a:gd name="T98" fmla="*/ 996 w 1348"/>
                  <a:gd name="T99" fmla="*/ 895 h 1740"/>
                  <a:gd name="T100" fmla="*/ 1123 w 1348"/>
                  <a:gd name="T101" fmla="*/ 875 h 1740"/>
                  <a:gd name="T102" fmla="*/ 1293 w 1348"/>
                  <a:gd name="T103" fmla="*/ 667 h 1740"/>
                  <a:gd name="T104" fmla="*/ 1251 w 1348"/>
                  <a:gd name="T105" fmla="*/ 514 h 17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348" h="1740">
                    <a:moveTo>
                      <a:pt x="1251" y="514"/>
                    </a:moveTo>
                    <a:cubicBezTo>
                      <a:pt x="1243" y="491"/>
                      <a:pt x="1177" y="482"/>
                      <a:pt x="1147" y="478"/>
                    </a:cubicBezTo>
                    <a:cubicBezTo>
                      <a:pt x="1116" y="475"/>
                      <a:pt x="1101" y="473"/>
                      <a:pt x="1077" y="438"/>
                    </a:cubicBezTo>
                    <a:cubicBezTo>
                      <a:pt x="1053" y="402"/>
                      <a:pt x="1103" y="402"/>
                      <a:pt x="1107" y="375"/>
                    </a:cubicBezTo>
                    <a:cubicBezTo>
                      <a:pt x="1110" y="357"/>
                      <a:pt x="1122" y="337"/>
                      <a:pt x="1136" y="319"/>
                    </a:cubicBezTo>
                    <a:cubicBezTo>
                      <a:pt x="1111" y="323"/>
                      <a:pt x="1083" y="326"/>
                      <a:pt x="1066" y="326"/>
                    </a:cubicBezTo>
                    <a:cubicBezTo>
                      <a:pt x="1027" y="326"/>
                      <a:pt x="996" y="352"/>
                      <a:pt x="961" y="326"/>
                    </a:cubicBezTo>
                    <a:cubicBezTo>
                      <a:pt x="926" y="300"/>
                      <a:pt x="939" y="263"/>
                      <a:pt x="909" y="249"/>
                    </a:cubicBezTo>
                    <a:cubicBezTo>
                      <a:pt x="878" y="234"/>
                      <a:pt x="878" y="223"/>
                      <a:pt x="878" y="189"/>
                    </a:cubicBezTo>
                    <a:cubicBezTo>
                      <a:pt x="878" y="156"/>
                      <a:pt x="887" y="141"/>
                      <a:pt x="861" y="126"/>
                    </a:cubicBezTo>
                    <a:cubicBezTo>
                      <a:pt x="834" y="111"/>
                      <a:pt x="795" y="52"/>
                      <a:pt x="795" y="52"/>
                    </a:cubicBezTo>
                    <a:cubicBezTo>
                      <a:pt x="795" y="52"/>
                      <a:pt x="773" y="0"/>
                      <a:pt x="721" y="34"/>
                    </a:cubicBezTo>
                    <a:cubicBezTo>
                      <a:pt x="668" y="67"/>
                      <a:pt x="734" y="52"/>
                      <a:pt x="668" y="67"/>
                    </a:cubicBezTo>
                    <a:cubicBezTo>
                      <a:pt x="603" y="82"/>
                      <a:pt x="572" y="97"/>
                      <a:pt x="577" y="126"/>
                    </a:cubicBezTo>
                    <a:cubicBezTo>
                      <a:pt x="581" y="156"/>
                      <a:pt x="598" y="171"/>
                      <a:pt x="603" y="193"/>
                    </a:cubicBezTo>
                    <a:cubicBezTo>
                      <a:pt x="607" y="215"/>
                      <a:pt x="594" y="245"/>
                      <a:pt x="568" y="230"/>
                    </a:cubicBezTo>
                    <a:cubicBezTo>
                      <a:pt x="542" y="215"/>
                      <a:pt x="515" y="189"/>
                      <a:pt x="489" y="226"/>
                    </a:cubicBezTo>
                    <a:cubicBezTo>
                      <a:pt x="463" y="263"/>
                      <a:pt x="446" y="289"/>
                      <a:pt x="419" y="267"/>
                    </a:cubicBezTo>
                    <a:cubicBezTo>
                      <a:pt x="393" y="245"/>
                      <a:pt x="371" y="249"/>
                      <a:pt x="341" y="282"/>
                    </a:cubicBezTo>
                    <a:cubicBezTo>
                      <a:pt x="310" y="315"/>
                      <a:pt x="262" y="401"/>
                      <a:pt x="223" y="363"/>
                    </a:cubicBezTo>
                    <a:cubicBezTo>
                      <a:pt x="183" y="326"/>
                      <a:pt x="223" y="267"/>
                      <a:pt x="192" y="245"/>
                    </a:cubicBezTo>
                    <a:cubicBezTo>
                      <a:pt x="162" y="223"/>
                      <a:pt x="140" y="226"/>
                      <a:pt x="109" y="256"/>
                    </a:cubicBezTo>
                    <a:cubicBezTo>
                      <a:pt x="79" y="286"/>
                      <a:pt x="74" y="297"/>
                      <a:pt x="74" y="326"/>
                    </a:cubicBezTo>
                    <a:cubicBezTo>
                      <a:pt x="74" y="356"/>
                      <a:pt x="57" y="378"/>
                      <a:pt x="39" y="382"/>
                    </a:cubicBezTo>
                    <a:cubicBezTo>
                      <a:pt x="22" y="386"/>
                      <a:pt x="26" y="393"/>
                      <a:pt x="22" y="430"/>
                    </a:cubicBezTo>
                    <a:cubicBezTo>
                      <a:pt x="17" y="467"/>
                      <a:pt x="44" y="486"/>
                      <a:pt x="22" y="497"/>
                    </a:cubicBezTo>
                    <a:cubicBezTo>
                      <a:pt x="0" y="508"/>
                      <a:pt x="13" y="519"/>
                      <a:pt x="31" y="549"/>
                    </a:cubicBezTo>
                    <a:cubicBezTo>
                      <a:pt x="48" y="578"/>
                      <a:pt x="83" y="578"/>
                      <a:pt x="79" y="593"/>
                    </a:cubicBezTo>
                    <a:cubicBezTo>
                      <a:pt x="78" y="595"/>
                      <a:pt x="78" y="598"/>
                      <a:pt x="78" y="601"/>
                    </a:cubicBezTo>
                    <a:cubicBezTo>
                      <a:pt x="114" y="615"/>
                      <a:pt x="114" y="644"/>
                      <a:pt x="118" y="666"/>
                    </a:cubicBezTo>
                    <a:cubicBezTo>
                      <a:pt x="122" y="690"/>
                      <a:pt x="149" y="669"/>
                      <a:pt x="164" y="697"/>
                    </a:cubicBezTo>
                    <a:cubicBezTo>
                      <a:pt x="179" y="725"/>
                      <a:pt x="146" y="725"/>
                      <a:pt x="116" y="732"/>
                    </a:cubicBezTo>
                    <a:cubicBezTo>
                      <a:pt x="85" y="740"/>
                      <a:pt x="116" y="732"/>
                      <a:pt x="81" y="766"/>
                    </a:cubicBezTo>
                    <a:cubicBezTo>
                      <a:pt x="46" y="799"/>
                      <a:pt x="124" y="806"/>
                      <a:pt x="155" y="806"/>
                    </a:cubicBezTo>
                    <a:cubicBezTo>
                      <a:pt x="186" y="806"/>
                      <a:pt x="179" y="825"/>
                      <a:pt x="179" y="842"/>
                    </a:cubicBezTo>
                    <a:cubicBezTo>
                      <a:pt x="179" y="858"/>
                      <a:pt x="179" y="862"/>
                      <a:pt x="201" y="888"/>
                    </a:cubicBezTo>
                    <a:cubicBezTo>
                      <a:pt x="223" y="914"/>
                      <a:pt x="203" y="938"/>
                      <a:pt x="199" y="955"/>
                    </a:cubicBezTo>
                    <a:cubicBezTo>
                      <a:pt x="194" y="971"/>
                      <a:pt x="183" y="982"/>
                      <a:pt x="164" y="1008"/>
                    </a:cubicBezTo>
                    <a:cubicBezTo>
                      <a:pt x="144" y="1034"/>
                      <a:pt x="118" y="1021"/>
                      <a:pt x="87" y="1010"/>
                    </a:cubicBezTo>
                    <a:cubicBezTo>
                      <a:pt x="57" y="999"/>
                      <a:pt x="72" y="1047"/>
                      <a:pt x="72" y="1064"/>
                    </a:cubicBezTo>
                    <a:cubicBezTo>
                      <a:pt x="72" y="1081"/>
                      <a:pt x="72" y="1077"/>
                      <a:pt x="72" y="1110"/>
                    </a:cubicBezTo>
                    <a:cubicBezTo>
                      <a:pt x="72" y="1144"/>
                      <a:pt x="44" y="1133"/>
                      <a:pt x="33" y="1171"/>
                    </a:cubicBezTo>
                    <a:cubicBezTo>
                      <a:pt x="22" y="1210"/>
                      <a:pt x="46" y="1234"/>
                      <a:pt x="83" y="1246"/>
                    </a:cubicBezTo>
                    <a:cubicBezTo>
                      <a:pt x="120" y="1257"/>
                      <a:pt x="122" y="1270"/>
                      <a:pt x="122" y="1288"/>
                    </a:cubicBezTo>
                    <a:cubicBezTo>
                      <a:pt x="122" y="1307"/>
                      <a:pt x="138" y="1320"/>
                      <a:pt x="159" y="1338"/>
                    </a:cubicBezTo>
                    <a:cubicBezTo>
                      <a:pt x="181" y="1357"/>
                      <a:pt x="183" y="1375"/>
                      <a:pt x="181" y="1399"/>
                    </a:cubicBezTo>
                    <a:cubicBezTo>
                      <a:pt x="179" y="1424"/>
                      <a:pt x="170" y="1438"/>
                      <a:pt x="146" y="1470"/>
                    </a:cubicBezTo>
                    <a:cubicBezTo>
                      <a:pt x="122" y="1501"/>
                      <a:pt x="127" y="1500"/>
                      <a:pt x="131" y="1540"/>
                    </a:cubicBezTo>
                    <a:cubicBezTo>
                      <a:pt x="135" y="1581"/>
                      <a:pt x="118" y="1581"/>
                      <a:pt x="90" y="1601"/>
                    </a:cubicBezTo>
                    <a:cubicBezTo>
                      <a:pt x="61" y="1622"/>
                      <a:pt x="81" y="1655"/>
                      <a:pt x="122" y="1683"/>
                    </a:cubicBezTo>
                    <a:cubicBezTo>
                      <a:pt x="130" y="1688"/>
                      <a:pt x="134" y="1693"/>
                      <a:pt x="137" y="1697"/>
                    </a:cubicBezTo>
                    <a:cubicBezTo>
                      <a:pt x="170" y="1691"/>
                      <a:pt x="204" y="1699"/>
                      <a:pt x="221" y="1701"/>
                    </a:cubicBezTo>
                    <a:cubicBezTo>
                      <a:pt x="245" y="1705"/>
                      <a:pt x="264" y="1716"/>
                      <a:pt x="297" y="1722"/>
                    </a:cubicBezTo>
                    <a:cubicBezTo>
                      <a:pt x="330" y="1727"/>
                      <a:pt x="334" y="1729"/>
                      <a:pt x="360" y="1724"/>
                    </a:cubicBezTo>
                    <a:cubicBezTo>
                      <a:pt x="387" y="1718"/>
                      <a:pt x="382" y="1722"/>
                      <a:pt x="404" y="1731"/>
                    </a:cubicBezTo>
                    <a:cubicBezTo>
                      <a:pt x="426" y="1740"/>
                      <a:pt x="437" y="1737"/>
                      <a:pt x="446" y="1718"/>
                    </a:cubicBezTo>
                    <a:cubicBezTo>
                      <a:pt x="485" y="1672"/>
                      <a:pt x="485" y="1716"/>
                      <a:pt x="520" y="1716"/>
                    </a:cubicBezTo>
                    <a:cubicBezTo>
                      <a:pt x="528" y="1716"/>
                      <a:pt x="533" y="1716"/>
                      <a:pt x="536" y="1717"/>
                    </a:cubicBezTo>
                    <a:cubicBezTo>
                      <a:pt x="547" y="1706"/>
                      <a:pt x="555" y="1692"/>
                      <a:pt x="536" y="1675"/>
                    </a:cubicBezTo>
                    <a:cubicBezTo>
                      <a:pt x="500" y="1641"/>
                      <a:pt x="467" y="1627"/>
                      <a:pt x="490" y="1597"/>
                    </a:cubicBezTo>
                    <a:cubicBezTo>
                      <a:pt x="513" y="1566"/>
                      <a:pt x="513" y="1552"/>
                      <a:pt x="539" y="1544"/>
                    </a:cubicBezTo>
                    <a:cubicBezTo>
                      <a:pt x="566" y="1536"/>
                      <a:pt x="562" y="1516"/>
                      <a:pt x="582" y="1477"/>
                    </a:cubicBezTo>
                    <a:cubicBezTo>
                      <a:pt x="602" y="1438"/>
                      <a:pt x="592" y="1391"/>
                      <a:pt x="634" y="1388"/>
                    </a:cubicBezTo>
                    <a:cubicBezTo>
                      <a:pt x="677" y="1386"/>
                      <a:pt x="664" y="1374"/>
                      <a:pt x="684" y="1344"/>
                    </a:cubicBezTo>
                    <a:cubicBezTo>
                      <a:pt x="703" y="1313"/>
                      <a:pt x="720" y="1322"/>
                      <a:pt x="733" y="1313"/>
                    </a:cubicBezTo>
                    <a:cubicBezTo>
                      <a:pt x="746" y="1305"/>
                      <a:pt x="736" y="1244"/>
                      <a:pt x="792" y="1241"/>
                    </a:cubicBezTo>
                    <a:cubicBezTo>
                      <a:pt x="847" y="1238"/>
                      <a:pt x="887" y="1252"/>
                      <a:pt x="906" y="1219"/>
                    </a:cubicBezTo>
                    <a:cubicBezTo>
                      <a:pt x="926" y="1185"/>
                      <a:pt x="952" y="1180"/>
                      <a:pt x="962" y="1152"/>
                    </a:cubicBezTo>
                    <a:cubicBezTo>
                      <a:pt x="968" y="1135"/>
                      <a:pt x="976" y="1125"/>
                      <a:pt x="985" y="1110"/>
                    </a:cubicBezTo>
                    <a:cubicBezTo>
                      <a:pt x="953" y="1082"/>
                      <a:pt x="922" y="1049"/>
                      <a:pt x="924" y="1018"/>
                    </a:cubicBezTo>
                    <a:cubicBezTo>
                      <a:pt x="913" y="1022"/>
                      <a:pt x="902" y="1028"/>
                      <a:pt x="897" y="1035"/>
                    </a:cubicBezTo>
                    <a:cubicBezTo>
                      <a:pt x="883" y="1052"/>
                      <a:pt x="874" y="1066"/>
                      <a:pt x="841" y="1049"/>
                    </a:cubicBezTo>
                    <a:cubicBezTo>
                      <a:pt x="808" y="1032"/>
                      <a:pt x="802" y="999"/>
                      <a:pt x="782" y="1024"/>
                    </a:cubicBezTo>
                    <a:cubicBezTo>
                      <a:pt x="762" y="1049"/>
                      <a:pt x="746" y="1044"/>
                      <a:pt x="723" y="1021"/>
                    </a:cubicBezTo>
                    <a:cubicBezTo>
                      <a:pt x="700" y="999"/>
                      <a:pt x="690" y="969"/>
                      <a:pt x="707" y="957"/>
                    </a:cubicBezTo>
                    <a:cubicBezTo>
                      <a:pt x="723" y="946"/>
                      <a:pt x="736" y="924"/>
                      <a:pt x="723" y="907"/>
                    </a:cubicBezTo>
                    <a:cubicBezTo>
                      <a:pt x="710" y="891"/>
                      <a:pt x="710" y="866"/>
                      <a:pt x="710" y="843"/>
                    </a:cubicBezTo>
                    <a:cubicBezTo>
                      <a:pt x="710" y="821"/>
                      <a:pt x="707" y="799"/>
                      <a:pt x="680" y="805"/>
                    </a:cubicBezTo>
                    <a:cubicBezTo>
                      <a:pt x="654" y="810"/>
                      <a:pt x="631" y="818"/>
                      <a:pt x="631" y="838"/>
                    </a:cubicBezTo>
                    <a:cubicBezTo>
                      <a:pt x="631" y="857"/>
                      <a:pt x="621" y="877"/>
                      <a:pt x="602" y="860"/>
                    </a:cubicBezTo>
                    <a:cubicBezTo>
                      <a:pt x="582" y="843"/>
                      <a:pt x="572" y="835"/>
                      <a:pt x="536" y="846"/>
                    </a:cubicBezTo>
                    <a:cubicBezTo>
                      <a:pt x="500" y="857"/>
                      <a:pt x="467" y="863"/>
                      <a:pt x="444" y="843"/>
                    </a:cubicBezTo>
                    <a:cubicBezTo>
                      <a:pt x="422" y="824"/>
                      <a:pt x="395" y="807"/>
                      <a:pt x="395" y="782"/>
                    </a:cubicBezTo>
                    <a:cubicBezTo>
                      <a:pt x="395" y="757"/>
                      <a:pt x="389" y="735"/>
                      <a:pt x="412" y="721"/>
                    </a:cubicBezTo>
                    <a:cubicBezTo>
                      <a:pt x="435" y="707"/>
                      <a:pt x="438" y="696"/>
                      <a:pt x="458" y="693"/>
                    </a:cubicBezTo>
                    <a:cubicBezTo>
                      <a:pt x="477" y="691"/>
                      <a:pt x="494" y="677"/>
                      <a:pt x="484" y="663"/>
                    </a:cubicBezTo>
                    <a:cubicBezTo>
                      <a:pt x="474" y="649"/>
                      <a:pt x="451" y="604"/>
                      <a:pt x="481" y="585"/>
                    </a:cubicBezTo>
                    <a:cubicBezTo>
                      <a:pt x="510" y="565"/>
                      <a:pt x="543" y="571"/>
                      <a:pt x="546" y="540"/>
                    </a:cubicBezTo>
                    <a:cubicBezTo>
                      <a:pt x="549" y="510"/>
                      <a:pt x="543" y="507"/>
                      <a:pt x="572" y="485"/>
                    </a:cubicBezTo>
                    <a:cubicBezTo>
                      <a:pt x="602" y="463"/>
                      <a:pt x="608" y="460"/>
                      <a:pt x="634" y="482"/>
                    </a:cubicBezTo>
                    <a:cubicBezTo>
                      <a:pt x="661" y="504"/>
                      <a:pt x="693" y="538"/>
                      <a:pt x="733" y="532"/>
                    </a:cubicBezTo>
                    <a:cubicBezTo>
                      <a:pt x="772" y="527"/>
                      <a:pt x="831" y="527"/>
                      <a:pt x="798" y="552"/>
                    </a:cubicBezTo>
                    <a:cubicBezTo>
                      <a:pt x="766" y="577"/>
                      <a:pt x="762" y="604"/>
                      <a:pt x="779" y="616"/>
                    </a:cubicBezTo>
                    <a:cubicBezTo>
                      <a:pt x="795" y="627"/>
                      <a:pt x="802" y="646"/>
                      <a:pt x="838" y="649"/>
                    </a:cubicBezTo>
                    <a:cubicBezTo>
                      <a:pt x="874" y="652"/>
                      <a:pt x="893" y="668"/>
                      <a:pt x="870" y="693"/>
                    </a:cubicBezTo>
                    <a:cubicBezTo>
                      <a:pt x="847" y="718"/>
                      <a:pt x="854" y="743"/>
                      <a:pt x="867" y="757"/>
                    </a:cubicBezTo>
                    <a:cubicBezTo>
                      <a:pt x="880" y="771"/>
                      <a:pt x="923" y="788"/>
                      <a:pt x="933" y="805"/>
                    </a:cubicBezTo>
                    <a:cubicBezTo>
                      <a:pt x="942" y="821"/>
                      <a:pt x="949" y="818"/>
                      <a:pt x="962" y="824"/>
                    </a:cubicBezTo>
                    <a:cubicBezTo>
                      <a:pt x="975" y="830"/>
                      <a:pt x="982" y="852"/>
                      <a:pt x="982" y="866"/>
                    </a:cubicBezTo>
                    <a:cubicBezTo>
                      <a:pt x="982" y="876"/>
                      <a:pt x="990" y="881"/>
                      <a:pt x="996" y="895"/>
                    </a:cubicBezTo>
                    <a:cubicBezTo>
                      <a:pt x="1007" y="897"/>
                      <a:pt x="1021" y="903"/>
                      <a:pt x="1035" y="908"/>
                    </a:cubicBezTo>
                    <a:cubicBezTo>
                      <a:pt x="1066" y="919"/>
                      <a:pt x="1079" y="886"/>
                      <a:pt x="1123" y="875"/>
                    </a:cubicBezTo>
                    <a:cubicBezTo>
                      <a:pt x="1166" y="864"/>
                      <a:pt x="1223" y="853"/>
                      <a:pt x="1232" y="823"/>
                    </a:cubicBezTo>
                    <a:cubicBezTo>
                      <a:pt x="1241" y="793"/>
                      <a:pt x="1241" y="693"/>
                      <a:pt x="1293" y="667"/>
                    </a:cubicBezTo>
                    <a:cubicBezTo>
                      <a:pt x="1311" y="659"/>
                      <a:pt x="1329" y="649"/>
                      <a:pt x="1348" y="636"/>
                    </a:cubicBezTo>
                    <a:cubicBezTo>
                      <a:pt x="1317" y="593"/>
                      <a:pt x="1259" y="533"/>
                      <a:pt x="1251" y="514"/>
                    </a:cubicBezTo>
                    <a:close/>
                  </a:path>
                </a:pathLst>
              </a:custGeom>
              <a:solidFill>
                <a:schemeClr val="bg1">
                  <a:lumMod val="85000"/>
                </a:schemeClr>
              </a:solidFill>
              <a:ln w="9525" cap="rnd" cmpd="sng">
                <a:solidFill>
                  <a:srgbClr val="6FB5BC"/>
                </a:solidFill>
                <a:prstDash val="solid"/>
                <a:round/>
              </a:ln>
            </p:spPr>
            <p:txBody>
              <a:bodyPr vert="horz" wrap="square" lIns="91440" tIns="45720" rIns="91440" bIns="45720" numCol="1" anchor="t" anchorCtr="0" compatLnSpc="1"/>
              <a:lstStyle/>
              <a:p>
                <a:endParaRPr lang="en-US" dirty="0">
                  <a:latin typeface="Lato Light"/>
                </a:endParaRPr>
              </a:p>
            </p:txBody>
          </p:sp>
          <p:sp>
            <p:nvSpPr>
              <p:cNvPr id="31" name="Freeform 33"/>
              <p:cNvSpPr/>
              <p:nvPr/>
            </p:nvSpPr>
            <p:spPr bwMode="auto">
              <a:xfrm>
                <a:off x="5443744" y="2303530"/>
                <a:ext cx="183480" cy="166133"/>
              </a:xfrm>
              <a:custGeom>
                <a:avLst/>
                <a:gdLst>
                  <a:gd name="T0" fmla="*/ 347 w 442"/>
                  <a:gd name="T1" fmla="*/ 322 h 417"/>
                  <a:gd name="T2" fmla="*/ 399 w 442"/>
                  <a:gd name="T3" fmla="*/ 286 h 417"/>
                  <a:gd name="T4" fmla="*/ 393 w 442"/>
                  <a:gd name="T5" fmla="*/ 219 h 417"/>
                  <a:gd name="T6" fmla="*/ 424 w 442"/>
                  <a:gd name="T7" fmla="*/ 183 h 417"/>
                  <a:gd name="T8" fmla="*/ 390 w 442"/>
                  <a:gd name="T9" fmla="*/ 156 h 417"/>
                  <a:gd name="T10" fmla="*/ 409 w 442"/>
                  <a:gd name="T11" fmla="*/ 92 h 417"/>
                  <a:gd name="T12" fmla="*/ 344 w 442"/>
                  <a:gd name="T13" fmla="*/ 72 h 417"/>
                  <a:gd name="T14" fmla="*/ 245 w 442"/>
                  <a:gd name="T15" fmla="*/ 22 h 417"/>
                  <a:gd name="T16" fmla="*/ 183 w 442"/>
                  <a:gd name="T17" fmla="*/ 25 h 417"/>
                  <a:gd name="T18" fmla="*/ 157 w 442"/>
                  <a:gd name="T19" fmla="*/ 80 h 417"/>
                  <a:gd name="T20" fmla="*/ 92 w 442"/>
                  <a:gd name="T21" fmla="*/ 125 h 417"/>
                  <a:gd name="T22" fmla="*/ 95 w 442"/>
                  <a:gd name="T23" fmla="*/ 203 h 417"/>
                  <a:gd name="T24" fmla="*/ 69 w 442"/>
                  <a:gd name="T25" fmla="*/ 233 h 417"/>
                  <a:gd name="T26" fmla="*/ 23 w 442"/>
                  <a:gd name="T27" fmla="*/ 261 h 417"/>
                  <a:gd name="T28" fmla="*/ 6 w 442"/>
                  <a:gd name="T29" fmla="*/ 322 h 417"/>
                  <a:gd name="T30" fmla="*/ 55 w 442"/>
                  <a:gd name="T31" fmla="*/ 383 h 417"/>
                  <a:gd name="T32" fmla="*/ 147 w 442"/>
                  <a:gd name="T33" fmla="*/ 386 h 417"/>
                  <a:gd name="T34" fmla="*/ 213 w 442"/>
                  <a:gd name="T35" fmla="*/ 400 h 417"/>
                  <a:gd name="T36" fmla="*/ 242 w 442"/>
                  <a:gd name="T37" fmla="*/ 378 h 417"/>
                  <a:gd name="T38" fmla="*/ 291 w 442"/>
                  <a:gd name="T39" fmla="*/ 345 h 417"/>
                  <a:gd name="T40" fmla="*/ 306 w 442"/>
                  <a:gd name="T41" fmla="*/ 345 h 417"/>
                  <a:gd name="T42" fmla="*/ 347 w 442"/>
                  <a:gd name="T43" fmla="*/ 322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42" h="417">
                    <a:moveTo>
                      <a:pt x="347" y="322"/>
                    </a:moveTo>
                    <a:cubicBezTo>
                      <a:pt x="383" y="325"/>
                      <a:pt x="406" y="311"/>
                      <a:pt x="399" y="286"/>
                    </a:cubicBezTo>
                    <a:cubicBezTo>
                      <a:pt x="393" y="261"/>
                      <a:pt x="367" y="247"/>
                      <a:pt x="393" y="219"/>
                    </a:cubicBezTo>
                    <a:cubicBezTo>
                      <a:pt x="408" y="204"/>
                      <a:pt x="416" y="194"/>
                      <a:pt x="424" y="183"/>
                    </a:cubicBezTo>
                    <a:cubicBezTo>
                      <a:pt x="408" y="176"/>
                      <a:pt x="401" y="163"/>
                      <a:pt x="390" y="156"/>
                    </a:cubicBezTo>
                    <a:cubicBezTo>
                      <a:pt x="373" y="144"/>
                      <a:pt x="377" y="117"/>
                      <a:pt x="409" y="92"/>
                    </a:cubicBezTo>
                    <a:cubicBezTo>
                      <a:pt x="442" y="67"/>
                      <a:pt x="383" y="67"/>
                      <a:pt x="344" y="72"/>
                    </a:cubicBezTo>
                    <a:cubicBezTo>
                      <a:pt x="304" y="78"/>
                      <a:pt x="272" y="44"/>
                      <a:pt x="245" y="22"/>
                    </a:cubicBezTo>
                    <a:cubicBezTo>
                      <a:pt x="219" y="0"/>
                      <a:pt x="213" y="3"/>
                      <a:pt x="183" y="25"/>
                    </a:cubicBezTo>
                    <a:cubicBezTo>
                      <a:pt x="154" y="47"/>
                      <a:pt x="160" y="50"/>
                      <a:pt x="157" y="80"/>
                    </a:cubicBezTo>
                    <a:cubicBezTo>
                      <a:pt x="154" y="111"/>
                      <a:pt x="121" y="105"/>
                      <a:pt x="92" y="125"/>
                    </a:cubicBezTo>
                    <a:cubicBezTo>
                      <a:pt x="62" y="144"/>
                      <a:pt x="85" y="189"/>
                      <a:pt x="95" y="203"/>
                    </a:cubicBezTo>
                    <a:cubicBezTo>
                      <a:pt x="105" y="217"/>
                      <a:pt x="88" y="231"/>
                      <a:pt x="69" y="233"/>
                    </a:cubicBezTo>
                    <a:cubicBezTo>
                      <a:pt x="49" y="236"/>
                      <a:pt x="46" y="247"/>
                      <a:pt x="23" y="261"/>
                    </a:cubicBezTo>
                    <a:cubicBezTo>
                      <a:pt x="0" y="275"/>
                      <a:pt x="6" y="297"/>
                      <a:pt x="6" y="322"/>
                    </a:cubicBezTo>
                    <a:cubicBezTo>
                      <a:pt x="6" y="347"/>
                      <a:pt x="33" y="364"/>
                      <a:pt x="55" y="383"/>
                    </a:cubicBezTo>
                    <a:cubicBezTo>
                      <a:pt x="78" y="403"/>
                      <a:pt x="111" y="397"/>
                      <a:pt x="147" y="386"/>
                    </a:cubicBezTo>
                    <a:cubicBezTo>
                      <a:pt x="183" y="375"/>
                      <a:pt x="193" y="383"/>
                      <a:pt x="213" y="400"/>
                    </a:cubicBezTo>
                    <a:cubicBezTo>
                      <a:pt x="232" y="417"/>
                      <a:pt x="242" y="397"/>
                      <a:pt x="242" y="378"/>
                    </a:cubicBezTo>
                    <a:cubicBezTo>
                      <a:pt x="242" y="358"/>
                      <a:pt x="265" y="350"/>
                      <a:pt x="291" y="345"/>
                    </a:cubicBezTo>
                    <a:cubicBezTo>
                      <a:pt x="297" y="343"/>
                      <a:pt x="302" y="344"/>
                      <a:pt x="306" y="345"/>
                    </a:cubicBezTo>
                    <a:cubicBezTo>
                      <a:pt x="318" y="332"/>
                      <a:pt x="333" y="321"/>
                      <a:pt x="347" y="322"/>
                    </a:cubicBezTo>
                    <a:close/>
                  </a:path>
                </a:pathLst>
              </a:custGeom>
              <a:solidFill>
                <a:schemeClr val="bg1">
                  <a:lumMod val="85000"/>
                </a:schemeClr>
              </a:solidFill>
              <a:ln w="9525" cap="rnd" cmpd="sng">
                <a:solidFill>
                  <a:srgbClr val="6FB5BC"/>
                </a:solidFill>
                <a:prstDash val="solid"/>
                <a:round/>
              </a:ln>
            </p:spPr>
            <p:txBody>
              <a:bodyPr vert="horz" wrap="square" lIns="91440" tIns="45720" rIns="91440" bIns="45720" numCol="1" anchor="t" anchorCtr="0" compatLnSpc="1"/>
              <a:lstStyle/>
              <a:p>
                <a:endParaRPr lang="en-US" dirty="0">
                  <a:latin typeface="Lato Light"/>
                </a:endParaRPr>
              </a:p>
            </p:txBody>
          </p:sp>
          <p:sp>
            <p:nvSpPr>
              <p:cNvPr id="32" name="Freeform 34"/>
              <p:cNvSpPr/>
              <p:nvPr/>
            </p:nvSpPr>
            <p:spPr bwMode="auto">
              <a:xfrm>
                <a:off x="5569047" y="2376697"/>
                <a:ext cx="126199" cy="168715"/>
              </a:xfrm>
              <a:custGeom>
                <a:avLst/>
                <a:gdLst>
                  <a:gd name="T0" fmla="*/ 292 w 306"/>
                  <a:gd name="T1" fmla="*/ 223 h 423"/>
                  <a:gd name="T2" fmla="*/ 272 w 306"/>
                  <a:gd name="T3" fmla="*/ 181 h 423"/>
                  <a:gd name="T4" fmla="*/ 243 w 306"/>
                  <a:gd name="T5" fmla="*/ 162 h 423"/>
                  <a:gd name="T6" fmla="*/ 177 w 306"/>
                  <a:gd name="T7" fmla="*/ 114 h 423"/>
                  <a:gd name="T8" fmla="*/ 180 w 306"/>
                  <a:gd name="T9" fmla="*/ 50 h 423"/>
                  <a:gd name="T10" fmla="*/ 148 w 306"/>
                  <a:gd name="T11" fmla="*/ 6 h 423"/>
                  <a:gd name="T12" fmla="*/ 123 w 306"/>
                  <a:gd name="T13" fmla="*/ 0 h 423"/>
                  <a:gd name="T14" fmla="*/ 92 w 306"/>
                  <a:gd name="T15" fmla="*/ 36 h 423"/>
                  <a:gd name="T16" fmla="*/ 98 w 306"/>
                  <a:gd name="T17" fmla="*/ 103 h 423"/>
                  <a:gd name="T18" fmla="*/ 46 w 306"/>
                  <a:gd name="T19" fmla="*/ 139 h 423"/>
                  <a:gd name="T20" fmla="*/ 5 w 306"/>
                  <a:gd name="T21" fmla="*/ 162 h 423"/>
                  <a:gd name="T22" fmla="*/ 20 w 306"/>
                  <a:gd name="T23" fmla="*/ 200 h 423"/>
                  <a:gd name="T24" fmla="*/ 33 w 306"/>
                  <a:gd name="T25" fmla="*/ 264 h 423"/>
                  <a:gd name="T26" fmla="*/ 17 w 306"/>
                  <a:gd name="T27" fmla="*/ 314 h 423"/>
                  <a:gd name="T28" fmla="*/ 33 w 306"/>
                  <a:gd name="T29" fmla="*/ 378 h 423"/>
                  <a:gd name="T30" fmla="*/ 92 w 306"/>
                  <a:gd name="T31" fmla="*/ 381 h 423"/>
                  <a:gd name="T32" fmla="*/ 151 w 306"/>
                  <a:gd name="T33" fmla="*/ 406 h 423"/>
                  <a:gd name="T34" fmla="*/ 207 w 306"/>
                  <a:gd name="T35" fmla="*/ 392 h 423"/>
                  <a:gd name="T36" fmla="*/ 234 w 306"/>
                  <a:gd name="T37" fmla="*/ 375 h 423"/>
                  <a:gd name="T38" fmla="*/ 236 w 306"/>
                  <a:gd name="T39" fmla="*/ 362 h 423"/>
                  <a:gd name="T40" fmla="*/ 280 w 306"/>
                  <a:gd name="T41" fmla="*/ 269 h 423"/>
                  <a:gd name="T42" fmla="*/ 306 w 306"/>
                  <a:gd name="T43" fmla="*/ 252 h 423"/>
                  <a:gd name="T44" fmla="*/ 292 w 306"/>
                  <a:gd name="T45" fmla="*/ 223 h 4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06" h="423">
                    <a:moveTo>
                      <a:pt x="292" y="223"/>
                    </a:moveTo>
                    <a:cubicBezTo>
                      <a:pt x="292" y="209"/>
                      <a:pt x="285" y="187"/>
                      <a:pt x="272" y="181"/>
                    </a:cubicBezTo>
                    <a:cubicBezTo>
                      <a:pt x="259" y="175"/>
                      <a:pt x="252" y="178"/>
                      <a:pt x="243" y="162"/>
                    </a:cubicBezTo>
                    <a:cubicBezTo>
                      <a:pt x="233" y="145"/>
                      <a:pt x="190" y="128"/>
                      <a:pt x="177" y="114"/>
                    </a:cubicBezTo>
                    <a:cubicBezTo>
                      <a:pt x="164" y="100"/>
                      <a:pt x="157" y="75"/>
                      <a:pt x="180" y="50"/>
                    </a:cubicBezTo>
                    <a:cubicBezTo>
                      <a:pt x="203" y="25"/>
                      <a:pt x="184" y="9"/>
                      <a:pt x="148" y="6"/>
                    </a:cubicBezTo>
                    <a:cubicBezTo>
                      <a:pt x="137" y="5"/>
                      <a:pt x="130" y="3"/>
                      <a:pt x="123" y="0"/>
                    </a:cubicBezTo>
                    <a:cubicBezTo>
                      <a:pt x="115" y="11"/>
                      <a:pt x="107" y="21"/>
                      <a:pt x="92" y="36"/>
                    </a:cubicBezTo>
                    <a:cubicBezTo>
                      <a:pt x="66" y="64"/>
                      <a:pt x="92" y="78"/>
                      <a:pt x="98" y="103"/>
                    </a:cubicBezTo>
                    <a:cubicBezTo>
                      <a:pt x="105" y="128"/>
                      <a:pt x="82" y="142"/>
                      <a:pt x="46" y="139"/>
                    </a:cubicBezTo>
                    <a:cubicBezTo>
                      <a:pt x="32" y="138"/>
                      <a:pt x="17" y="149"/>
                      <a:pt x="5" y="162"/>
                    </a:cubicBezTo>
                    <a:cubicBezTo>
                      <a:pt x="18" y="166"/>
                      <a:pt x="20" y="183"/>
                      <a:pt x="20" y="200"/>
                    </a:cubicBezTo>
                    <a:cubicBezTo>
                      <a:pt x="20" y="223"/>
                      <a:pt x="20" y="248"/>
                      <a:pt x="33" y="264"/>
                    </a:cubicBezTo>
                    <a:cubicBezTo>
                      <a:pt x="46" y="281"/>
                      <a:pt x="33" y="303"/>
                      <a:pt x="17" y="314"/>
                    </a:cubicBezTo>
                    <a:cubicBezTo>
                      <a:pt x="0" y="326"/>
                      <a:pt x="10" y="356"/>
                      <a:pt x="33" y="378"/>
                    </a:cubicBezTo>
                    <a:cubicBezTo>
                      <a:pt x="56" y="401"/>
                      <a:pt x="72" y="406"/>
                      <a:pt x="92" y="381"/>
                    </a:cubicBezTo>
                    <a:cubicBezTo>
                      <a:pt x="112" y="356"/>
                      <a:pt x="118" y="389"/>
                      <a:pt x="151" y="406"/>
                    </a:cubicBezTo>
                    <a:cubicBezTo>
                      <a:pt x="184" y="423"/>
                      <a:pt x="193" y="409"/>
                      <a:pt x="207" y="392"/>
                    </a:cubicBezTo>
                    <a:cubicBezTo>
                      <a:pt x="212" y="385"/>
                      <a:pt x="223" y="379"/>
                      <a:pt x="234" y="375"/>
                    </a:cubicBezTo>
                    <a:cubicBezTo>
                      <a:pt x="234" y="370"/>
                      <a:pt x="235" y="366"/>
                      <a:pt x="236" y="362"/>
                    </a:cubicBezTo>
                    <a:cubicBezTo>
                      <a:pt x="249" y="325"/>
                      <a:pt x="271" y="299"/>
                      <a:pt x="280" y="269"/>
                    </a:cubicBezTo>
                    <a:cubicBezTo>
                      <a:pt x="284" y="253"/>
                      <a:pt x="294" y="250"/>
                      <a:pt x="306" y="252"/>
                    </a:cubicBezTo>
                    <a:cubicBezTo>
                      <a:pt x="300" y="238"/>
                      <a:pt x="292" y="233"/>
                      <a:pt x="292" y="223"/>
                    </a:cubicBezTo>
                    <a:close/>
                  </a:path>
                </a:pathLst>
              </a:custGeom>
              <a:solidFill>
                <a:schemeClr val="bg1">
                  <a:lumMod val="85000"/>
                </a:schemeClr>
              </a:solidFill>
              <a:ln w="9525" cap="rnd" cmpd="sng">
                <a:solidFill>
                  <a:srgbClr val="6FB5BC"/>
                </a:solidFill>
                <a:prstDash val="solid"/>
                <a:round/>
              </a:ln>
            </p:spPr>
            <p:txBody>
              <a:bodyPr vert="horz" wrap="square" lIns="91440" tIns="45720" rIns="91440" bIns="45720" numCol="1" anchor="t" anchorCtr="0" compatLnSpc="1"/>
              <a:lstStyle/>
              <a:p>
                <a:endParaRPr lang="en-US" dirty="0">
                  <a:latin typeface="Lato Light"/>
                </a:endParaRPr>
              </a:p>
            </p:txBody>
          </p:sp>
          <p:sp>
            <p:nvSpPr>
              <p:cNvPr id="33" name="Freeform 35"/>
              <p:cNvSpPr/>
              <p:nvPr/>
            </p:nvSpPr>
            <p:spPr bwMode="auto">
              <a:xfrm>
                <a:off x="6195565" y="3780647"/>
                <a:ext cx="179900" cy="354646"/>
              </a:xfrm>
              <a:custGeom>
                <a:avLst/>
                <a:gdLst>
                  <a:gd name="T0" fmla="*/ 172 w 434"/>
                  <a:gd name="T1" fmla="*/ 136 h 890"/>
                  <a:gd name="T2" fmla="*/ 137 w 434"/>
                  <a:gd name="T3" fmla="*/ 212 h 890"/>
                  <a:gd name="T4" fmla="*/ 102 w 434"/>
                  <a:gd name="T5" fmla="*/ 249 h 890"/>
                  <a:gd name="T6" fmla="*/ 78 w 434"/>
                  <a:gd name="T7" fmla="*/ 336 h 890"/>
                  <a:gd name="T8" fmla="*/ 50 w 434"/>
                  <a:gd name="T9" fmla="*/ 406 h 890"/>
                  <a:gd name="T10" fmla="*/ 43 w 434"/>
                  <a:gd name="T11" fmla="*/ 445 h 890"/>
                  <a:gd name="T12" fmla="*/ 13 w 434"/>
                  <a:gd name="T13" fmla="*/ 506 h 890"/>
                  <a:gd name="T14" fmla="*/ 32 w 434"/>
                  <a:gd name="T15" fmla="*/ 545 h 890"/>
                  <a:gd name="T16" fmla="*/ 28 w 434"/>
                  <a:gd name="T17" fmla="*/ 625 h 890"/>
                  <a:gd name="T18" fmla="*/ 72 w 434"/>
                  <a:gd name="T19" fmla="*/ 668 h 890"/>
                  <a:gd name="T20" fmla="*/ 111 w 434"/>
                  <a:gd name="T21" fmla="*/ 734 h 890"/>
                  <a:gd name="T22" fmla="*/ 185 w 434"/>
                  <a:gd name="T23" fmla="*/ 773 h 890"/>
                  <a:gd name="T24" fmla="*/ 244 w 434"/>
                  <a:gd name="T25" fmla="*/ 834 h 890"/>
                  <a:gd name="T26" fmla="*/ 284 w 434"/>
                  <a:gd name="T27" fmla="*/ 888 h 890"/>
                  <a:gd name="T28" fmla="*/ 312 w 434"/>
                  <a:gd name="T29" fmla="*/ 855 h 890"/>
                  <a:gd name="T30" fmla="*/ 301 w 434"/>
                  <a:gd name="T31" fmla="*/ 788 h 890"/>
                  <a:gd name="T32" fmla="*/ 318 w 434"/>
                  <a:gd name="T33" fmla="*/ 705 h 890"/>
                  <a:gd name="T34" fmla="*/ 364 w 434"/>
                  <a:gd name="T35" fmla="*/ 619 h 890"/>
                  <a:gd name="T36" fmla="*/ 377 w 434"/>
                  <a:gd name="T37" fmla="*/ 580 h 890"/>
                  <a:gd name="T38" fmla="*/ 388 w 434"/>
                  <a:gd name="T39" fmla="*/ 492 h 890"/>
                  <a:gd name="T40" fmla="*/ 401 w 434"/>
                  <a:gd name="T41" fmla="*/ 438 h 890"/>
                  <a:gd name="T42" fmla="*/ 397 w 434"/>
                  <a:gd name="T43" fmla="*/ 386 h 890"/>
                  <a:gd name="T44" fmla="*/ 419 w 434"/>
                  <a:gd name="T45" fmla="*/ 336 h 890"/>
                  <a:gd name="T46" fmla="*/ 404 w 434"/>
                  <a:gd name="T47" fmla="*/ 278 h 890"/>
                  <a:gd name="T48" fmla="*/ 432 w 434"/>
                  <a:gd name="T49" fmla="*/ 206 h 890"/>
                  <a:gd name="T50" fmla="*/ 406 w 434"/>
                  <a:gd name="T51" fmla="*/ 115 h 890"/>
                  <a:gd name="T52" fmla="*/ 406 w 434"/>
                  <a:gd name="T53" fmla="*/ 45 h 890"/>
                  <a:gd name="T54" fmla="*/ 329 w 434"/>
                  <a:gd name="T55" fmla="*/ 30 h 890"/>
                  <a:gd name="T56" fmla="*/ 294 w 434"/>
                  <a:gd name="T57" fmla="*/ 15 h 890"/>
                  <a:gd name="T58" fmla="*/ 238 w 434"/>
                  <a:gd name="T59" fmla="*/ 62 h 890"/>
                  <a:gd name="T60" fmla="*/ 183 w 434"/>
                  <a:gd name="T61" fmla="*/ 93 h 890"/>
                  <a:gd name="T62" fmla="*/ 172 w 434"/>
                  <a:gd name="T63" fmla="*/ 136 h 8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34" h="890">
                    <a:moveTo>
                      <a:pt x="172" y="136"/>
                    </a:moveTo>
                    <a:cubicBezTo>
                      <a:pt x="172" y="136"/>
                      <a:pt x="166" y="208"/>
                      <a:pt x="137" y="212"/>
                    </a:cubicBezTo>
                    <a:cubicBezTo>
                      <a:pt x="109" y="215"/>
                      <a:pt x="111" y="225"/>
                      <a:pt x="102" y="249"/>
                    </a:cubicBezTo>
                    <a:cubicBezTo>
                      <a:pt x="93" y="273"/>
                      <a:pt x="93" y="317"/>
                      <a:pt x="78" y="336"/>
                    </a:cubicBezTo>
                    <a:cubicBezTo>
                      <a:pt x="63" y="354"/>
                      <a:pt x="48" y="391"/>
                      <a:pt x="50" y="406"/>
                    </a:cubicBezTo>
                    <a:cubicBezTo>
                      <a:pt x="52" y="421"/>
                      <a:pt x="56" y="434"/>
                      <a:pt x="43" y="445"/>
                    </a:cubicBezTo>
                    <a:cubicBezTo>
                      <a:pt x="30" y="456"/>
                      <a:pt x="8" y="484"/>
                      <a:pt x="13" y="506"/>
                    </a:cubicBezTo>
                    <a:cubicBezTo>
                      <a:pt x="17" y="529"/>
                      <a:pt x="32" y="516"/>
                      <a:pt x="32" y="545"/>
                    </a:cubicBezTo>
                    <a:cubicBezTo>
                      <a:pt x="32" y="575"/>
                      <a:pt x="0" y="595"/>
                      <a:pt x="28" y="625"/>
                    </a:cubicBezTo>
                    <a:cubicBezTo>
                      <a:pt x="56" y="655"/>
                      <a:pt x="67" y="649"/>
                      <a:pt x="72" y="668"/>
                    </a:cubicBezTo>
                    <a:cubicBezTo>
                      <a:pt x="76" y="686"/>
                      <a:pt x="83" y="710"/>
                      <a:pt x="111" y="734"/>
                    </a:cubicBezTo>
                    <a:cubicBezTo>
                      <a:pt x="139" y="758"/>
                      <a:pt x="166" y="747"/>
                      <a:pt x="185" y="773"/>
                    </a:cubicBezTo>
                    <a:cubicBezTo>
                      <a:pt x="205" y="799"/>
                      <a:pt x="240" y="808"/>
                      <a:pt x="244" y="834"/>
                    </a:cubicBezTo>
                    <a:cubicBezTo>
                      <a:pt x="249" y="860"/>
                      <a:pt x="266" y="886"/>
                      <a:pt x="284" y="888"/>
                    </a:cubicBezTo>
                    <a:cubicBezTo>
                      <a:pt x="301" y="890"/>
                      <a:pt x="325" y="881"/>
                      <a:pt x="312" y="855"/>
                    </a:cubicBezTo>
                    <a:cubicBezTo>
                      <a:pt x="299" y="829"/>
                      <a:pt x="308" y="816"/>
                      <a:pt x="301" y="788"/>
                    </a:cubicBezTo>
                    <a:cubicBezTo>
                      <a:pt x="294" y="760"/>
                      <a:pt x="294" y="727"/>
                      <a:pt x="318" y="705"/>
                    </a:cubicBezTo>
                    <a:cubicBezTo>
                      <a:pt x="342" y="682"/>
                      <a:pt x="362" y="645"/>
                      <a:pt x="364" y="619"/>
                    </a:cubicBezTo>
                    <a:cubicBezTo>
                      <a:pt x="366" y="593"/>
                      <a:pt x="358" y="593"/>
                      <a:pt x="377" y="580"/>
                    </a:cubicBezTo>
                    <a:cubicBezTo>
                      <a:pt x="397" y="568"/>
                      <a:pt x="371" y="512"/>
                      <a:pt x="388" y="492"/>
                    </a:cubicBezTo>
                    <a:cubicBezTo>
                      <a:pt x="406" y="471"/>
                      <a:pt x="415" y="451"/>
                      <a:pt x="401" y="438"/>
                    </a:cubicBezTo>
                    <a:cubicBezTo>
                      <a:pt x="388" y="425"/>
                      <a:pt x="380" y="395"/>
                      <a:pt x="397" y="386"/>
                    </a:cubicBezTo>
                    <a:cubicBezTo>
                      <a:pt x="415" y="377"/>
                      <a:pt x="432" y="356"/>
                      <a:pt x="419" y="336"/>
                    </a:cubicBezTo>
                    <a:cubicBezTo>
                      <a:pt x="406" y="315"/>
                      <a:pt x="397" y="306"/>
                      <a:pt x="404" y="278"/>
                    </a:cubicBezTo>
                    <a:cubicBezTo>
                      <a:pt x="410" y="251"/>
                      <a:pt x="430" y="239"/>
                      <a:pt x="432" y="206"/>
                    </a:cubicBezTo>
                    <a:cubicBezTo>
                      <a:pt x="434" y="173"/>
                      <a:pt x="401" y="149"/>
                      <a:pt x="406" y="115"/>
                    </a:cubicBezTo>
                    <a:cubicBezTo>
                      <a:pt x="410" y="82"/>
                      <a:pt x="423" y="58"/>
                      <a:pt x="406" y="45"/>
                    </a:cubicBezTo>
                    <a:cubicBezTo>
                      <a:pt x="388" y="32"/>
                      <a:pt x="340" y="41"/>
                      <a:pt x="329" y="30"/>
                    </a:cubicBezTo>
                    <a:cubicBezTo>
                      <a:pt x="318" y="19"/>
                      <a:pt x="312" y="0"/>
                      <a:pt x="294" y="15"/>
                    </a:cubicBezTo>
                    <a:cubicBezTo>
                      <a:pt x="277" y="30"/>
                      <a:pt x="259" y="56"/>
                      <a:pt x="238" y="62"/>
                    </a:cubicBezTo>
                    <a:cubicBezTo>
                      <a:pt x="216" y="67"/>
                      <a:pt x="198" y="78"/>
                      <a:pt x="183" y="93"/>
                    </a:cubicBezTo>
                    <a:cubicBezTo>
                      <a:pt x="168" y="108"/>
                      <a:pt x="172" y="113"/>
                      <a:pt x="172" y="136"/>
                    </a:cubicBezTo>
                    <a:close/>
                  </a:path>
                </a:pathLst>
              </a:custGeom>
              <a:solidFill>
                <a:schemeClr val="bg1">
                  <a:lumMod val="85000"/>
                </a:schemeClr>
              </a:solidFill>
              <a:ln w="9525" cap="rnd" cmpd="sng">
                <a:solidFill>
                  <a:srgbClr val="6FB5BC"/>
                </a:solidFill>
                <a:prstDash val="solid"/>
                <a:round/>
              </a:ln>
            </p:spPr>
            <p:txBody>
              <a:bodyPr vert="horz" wrap="square" lIns="91440" tIns="45720" rIns="91440" bIns="45720" numCol="1" anchor="t" anchorCtr="0" compatLnSpc="1"/>
              <a:lstStyle/>
              <a:p>
                <a:endParaRPr lang="en-US" dirty="0">
                  <a:latin typeface="Lato Light"/>
                </a:endParaRPr>
              </a:p>
            </p:txBody>
          </p:sp>
          <p:sp>
            <p:nvSpPr>
              <p:cNvPr id="34" name="Freeform 36"/>
              <p:cNvSpPr/>
              <p:nvPr/>
            </p:nvSpPr>
            <p:spPr bwMode="auto">
              <a:xfrm>
                <a:off x="6567000" y="3827129"/>
                <a:ext cx="34011" cy="18937"/>
              </a:xfrm>
              <a:custGeom>
                <a:avLst/>
                <a:gdLst>
                  <a:gd name="T0" fmla="*/ 53 w 81"/>
                  <a:gd name="T1" fmla="*/ 2 h 48"/>
                  <a:gd name="T2" fmla="*/ 5 w 81"/>
                  <a:gd name="T3" fmla="*/ 19 h 48"/>
                  <a:gd name="T4" fmla="*/ 31 w 81"/>
                  <a:gd name="T5" fmla="*/ 45 h 48"/>
                  <a:gd name="T6" fmla="*/ 53 w 81"/>
                  <a:gd name="T7" fmla="*/ 2 h 48"/>
                </a:gdLst>
                <a:ahLst/>
                <a:cxnLst>
                  <a:cxn ang="0">
                    <a:pos x="T0" y="T1"/>
                  </a:cxn>
                  <a:cxn ang="0">
                    <a:pos x="T2" y="T3"/>
                  </a:cxn>
                  <a:cxn ang="0">
                    <a:pos x="T4" y="T5"/>
                  </a:cxn>
                  <a:cxn ang="0">
                    <a:pos x="T6" y="T7"/>
                  </a:cxn>
                </a:cxnLst>
                <a:rect l="0" t="0" r="r" b="b"/>
                <a:pathLst>
                  <a:path w="81" h="48">
                    <a:moveTo>
                      <a:pt x="53" y="2"/>
                    </a:moveTo>
                    <a:cubicBezTo>
                      <a:pt x="53" y="2"/>
                      <a:pt x="0" y="0"/>
                      <a:pt x="5" y="19"/>
                    </a:cubicBezTo>
                    <a:cubicBezTo>
                      <a:pt x="9" y="37"/>
                      <a:pt x="5" y="41"/>
                      <a:pt x="31" y="45"/>
                    </a:cubicBezTo>
                    <a:cubicBezTo>
                      <a:pt x="57" y="48"/>
                      <a:pt x="81" y="15"/>
                      <a:pt x="53" y="2"/>
                    </a:cubicBezTo>
                    <a:close/>
                  </a:path>
                </a:pathLst>
              </a:custGeom>
              <a:solidFill>
                <a:schemeClr val="bg1">
                  <a:lumMod val="85000"/>
                </a:schemeClr>
              </a:solidFill>
              <a:ln w="9525" cap="rnd" cmpd="sng">
                <a:solidFill>
                  <a:srgbClr val="6FB5BC"/>
                </a:solidFill>
                <a:prstDash val="solid"/>
                <a:round/>
              </a:ln>
            </p:spPr>
            <p:txBody>
              <a:bodyPr vert="horz" wrap="square" lIns="91440" tIns="45720" rIns="91440" bIns="45720" numCol="1" anchor="t" anchorCtr="0" compatLnSpc="1"/>
              <a:lstStyle/>
              <a:p>
                <a:endParaRPr lang="en-US" dirty="0">
                  <a:latin typeface="Lato Light"/>
                </a:endParaRPr>
              </a:p>
            </p:txBody>
          </p:sp>
          <p:sp>
            <p:nvSpPr>
              <p:cNvPr id="35" name="Freeform 37"/>
              <p:cNvSpPr/>
              <p:nvPr/>
            </p:nvSpPr>
            <p:spPr bwMode="auto">
              <a:xfrm>
                <a:off x="6612646" y="3806470"/>
                <a:ext cx="22376" cy="27545"/>
              </a:xfrm>
              <a:custGeom>
                <a:avLst/>
                <a:gdLst>
                  <a:gd name="T0" fmla="*/ 33 w 55"/>
                  <a:gd name="T1" fmla="*/ 0 h 69"/>
                  <a:gd name="T2" fmla="*/ 3 w 55"/>
                  <a:gd name="T3" fmla="*/ 34 h 69"/>
                  <a:gd name="T4" fmla="*/ 35 w 55"/>
                  <a:gd name="T5" fmla="*/ 50 h 69"/>
                  <a:gd name="T6" fmla="*/ 33 w 55"/>
                  <a:gd name="T7" fmla="*/ 0 h 69"/>
                </a:gdLst>
                <a:ahLst/>
                <a:cxnLst>
                  <a:cxn ang="0">
                    <a:pos x="T0" y="T1"/>
                  </a:cxn>
                  <a:cxn ang="0">
                    <a:pos x="T2" y="T3"/>
                  </a:cxn>
                  <a:cxn ang="0">
                    <a:pos x="T4" y="T5"/>
                  </a:cxn>
                  <a:cxn ang="0">
                    <a:pos x="T6" y="T7"/>
                  </a:cxn>
                </a:cxnLst>
                <a:rect l="0" t="0" r="r" b="b"/>
                <a:pathLst>
                  <a:path w="55" h="69">
                    <a:moveTo>
                      <a:pt x="33" y="0"/>
                    </a:moveTo>
                    <a:cubicBezTo>
                      <a:pt x="33" y="0"/>
                      <a:pt x="0" y="15"/>
                      <a:pt x="3" y="34"/>
                    </a:cubicBezTo>
                    <a:cubicBezTo>
                      <a:pt x="5" y="52"/>
                      <a:pt x="31" y="69"/>
                      <a:pt x="35" y="50"/>
                    </a:cubicBezTo>
                    <a:cubicBezTo>
                      <a:pt x="40" y="32"/>
                      <a:pt x="55" y="4"/>
                      <a:pt x="33" y="0"/>
                    </a:cubicBezTo>
                    <a:close/>
                  </a:path>
                </a:pathLst>
              </a:custGeom>
              <a:solidFill>
                <a:schemeClr val="bg1">
                  <a:lumMod val="85000"/>
                </a:schemeClr>
              </a:solidFill>
              <a:ln w="9525" cap="rnd" cmpd="sng">
                <a:solidFill>
                  <a:srgbClr val="6FB5BC"/>
                </a:solidFill>
                <a:prstDash val="solid"/>
                <a:round/>
              </a:ln>
            </p:spPr>
            <p:txBody>
              <a:bodyPr vert="horz" wrap="square" lIns="91440" tIns="45720" rIns="91440" bIns="45720" numCol="1" anchor="t" anchorCtr="0" compatLnSpc="1"/>
              <a:lstStyle/>
              <a:p>
                <a:endParaRPr lang="en-US" dirty="0">
                  <a:latin typeface="Lato Light"/>
                </a:endParaRPr>
              </a:p>
            </p:txBody>
          </p:sp>
          <p:sp>
            <p:nvSpPr>
              <p:cNvPr id="36" name="Freeform 38"/>
              <p:cNvSpPr/>
              <p:nvPr/>
            </p:nvSpPr>
            <p:spPr bwMode="auto">
              <a:xfrm>
                <a:off x="6716469" y="3753962"/>
                <a:ext cx="32221" cy="22380"/>
              </a:xfrm>
              <a:custGeom>
                <a:avLst/>
                <a:gdLst>
                  <a:gd name="T0" fmla="*/ 45 w 78"/>
                  <a:gd name="T1" fmla="*/ 9 h 55"/>
                  <a:gd name="T2" fmla="*/ 2 w 78"/>
                  <a:gd name="T3" fmla="*/ 11 h 55"/>
                  <a:gd name="T4" fmla="*/ 19 w 78"/>
                  <a:gd name="T5" fmla="*/ 40 h 55"/>
                  <a:gd name="T6" fmla="*/ 50 w 78"/>
                  <a:gd name="T7" fmla="*/ 44 h 55"/>
                  <a:gd name="T8" fmla="*/ 45 w 78"/>
                  <a:gd name="T9" fmla="*/ 9 h 55"/>
                </a:gdLst>
                <a:ahLst/>
                <a:cxnLst>
                  <a:cxn ang="0">
                    <a:pos x="T0" y="T1"/>
                  </a:cxn>
                  <a:cxn ang="0">
                    <a:pos x="T2" y="T3"/>
                  </a:cxn>
                  <a:cxn ang="0">
                    <a:pos x="T4" y="T5"/>
                  </a:cxn>
                  <a:cxn ang="0">
                    <a:pos x="T6" y="T7"/>
                  </a:cxn>
                  <a:cxn ang="0">
                    <a:pos x="T8" y="T9"/>
                  </a:cxn>
                </a:cxnLst>
                <a:rect l="0" t="0" r="r" b="b"/>
                <a:pathLst>
                  <a:path w="78" h="55">
                    <a:moveTo>
                      <a:pt x="45" y="9"/>
                    </a:moveTo>
                    <a:cubicBezTo>
                      <a:pt x="45" y="9"/>
                      <a:pt x="0" y="0"/>
                      <a:pt x="2" y="11"/>
                    </a:cubicBezTo>
                    <a:cubicBezTo>
                      <a:pt x="4" y="22"/>
                      <a:pt x="15" y="28"/>
                      <a:pt x="19" y="40"/>
                    </a:cubicBezTo>
                    <a:cubicBezTo>
                      <a:pt x="24" y="53"/>
                      <a:pt x="43" y="55"/>
                      <a:pt x="50" y="44"/>
                    </a:cubicBezTo>
                    <a:cubicBezTo>
                      <a:pt x="56" y="33"/>
                      <a:pt x="78" y="9"/>
                      <a:pt x="45" y="9"/>
                    </a:cubicBezTo>
                    <a:close/>
                  </a:path>
                </a:pathLst>
              </a:custGeom>
              <a:solidFill>
                <a:schemeClr val="bg1">
                  <a:lumMod val="85000"/>
                </a:schemeClr>
              </a:solidFill>
              <a:ln w="9525" cap="rnd" cmpd="sng">
                <a:solidFill>
                  <a:srgbClr val="6FB5BC"/>
                </a:solidFill>
                <a:prstDash val="solid"/>
                <a:round/>
              </a:ln>
            </p:spPr>
            <p:txBody>
              <a:bodyPr vert="horz" wrap="square" lIns="91440" tIns="45720" rIns="91440" bIns="45720" numCol="1" anchor="t" anchorCtr="0" compatLnSpc="1"/>
              <a:lstStyle/>
              <a:p>
                <a:endParaRPr lang="en-US" dirty="0">
                  <a:latin typeface="Lato Light"/>
                </a:endParaRPr>
              </a:p>
            </p:txBody>
          </p:sp>
        </p:grpSp>
      </p:grpSp>
      <p:grpSp>
        <p:nvGrpSpPr>
          <p:cNvPr id="43" name="组合 42"/>
          <p:cNvGrpSpPr/>
          <p:nvPr/>
        </p:nvGrpSpPr>
        <p:grpSpPr>
          <a:xfrm>
            <a:off x="3038812" y="948524"/>
            <a:ext cx="3816386" cy="2376643"/>
            <a:chOff x="3038812" y="948524"/>
            <a:chExt cx="3816386" cy="2376643"/>
          </a:xfrm>
        </p:grpSpPr>
        <p:sp>
          <p:nvSpPr>
            <p:cNvPr id="53" name="Freeform 8"/>
            <p:cNvSpPr/>
            <p:nvPr/>
          </p:nvSpPr>
          <p:spPr bwMode="auto">
            <a:xfrm>
              <a:off x="3038812" y="2521188"/>
              <a:ext cx="1302261" cy="803979"/>
            </a:xfrm>
            <a:custGeom>
              <a:avLst/>
              <a:gdLst>
                <a:gd name="T0" fmla="*/ 3054 w 3142"/>
                <a:gd name="T1" fmla="*/ 771 h 2018"/>
                <a:gd name="T2" fmla="*/ 2993 w 3142"/>
                <a:gd name="T3" fmla="*/ 656 h 2018"/>
                <a:gd name="T4" fmla="*/ 2875 w 3142"/>
                <a:gd name="T5" fmla="*/ 478 h 2018"/>
                <a:gd name="T6" fmla="*/ 2652 w 3142"/>
                <a:gd name="T7" fmla="*/ 396 h 2018"/>
                <a:gd name="T8" fmla="*/ 2460 w 3142"/>
                <a:gd name="T9" fmla="*/ 204 h 2018"/>
                <a:gd name="T10" fmla="*/ 2298 w 3142"/>
                <a:gd name="T11" fmla="*/ 200 h 2018"/>
                <a:gd name="T12" fmla="*/ 2023 w 3142"/>
                <a:gd name="T13" fmla="*/ 152 h 2018"/>
                <a:gd name="T14" fmla="*/ 1700 w 3142"/>
                <a:gd name="T15" fmla="*/ 185 h 2018"/>
                <a:gd name="T16" fmla="*/ 1482 w 3142"/>
                <a:gd name="T17" fmla="*/ 118 h 2018"/>
                <a:gd name="T18" fmla="*/ 1206 w 3142"/>
                <a:gd name="T19" fmla="*/ 40 h 2018"/>
                <a:gd name="T20" fmla="*/ 988 w 3142"/>
                <a:gd name="T21" fmla="*/ 59 h 2018"/>
                <a:gd name="T22" fmla="*/ 761 w 3142"/>
                <a:gd name="T23" fmla="*/ 85 h 2018"/>
                <a:gd name="T24" fmla="*/ 451 w 3142"/>
                <a:gd name="T25" fmla="*/ 133 h 2018"/>
                <a:gd name="T26" fmla="*/ 298 w 3142"/>
                <a:gd name="T27" fmla="*/ 333 h 2018"/>
                <a:gd name="T28" fmla="*/ 490 w 3142"/>
                <a:gd name="T29" fmla="*/ 463 h 2018"/>
                <a:gd name="T30" fmla="*/ 433 w 3142"/>
                <a:gd name="T31" fmla="*/ 574 h 2018"/>
                <a:gd name="T32" fmla="*/ 411 w 3142"/>
                <a:gd name="T33" fmla="*/ 689 h 2018"/>
                <a:gd name="T34" fmla="*/ 333 w 3142"/>
                <a:gd name="T35" fmla="*/ 752 h 2018"/>
                <a:gd name="T36" fmla="*/ 146 w 3142"/>
                <a:gd name="T37" fmla="*/ 716 h 2018"/>
                <a:gd name="T38" fmla="*/ 72 w 3142"/>
                <a:gd name="T39" fmla="*/ 792 h 2018"/>
                <a:gd name="T40" fmla="*/ 147 w 3142"/>
                <a:gd name="T41" fmla="*/ 850 h 2018"/>
                <a:gd name="T42" fmla="*/ 105 w 3142"/>
                <a:gd name="T43" fmla="*/ 956 h 2018"/>
                <a:gd name="T44" fmla="*/ 91 w 3142"/>
                <a:gd name="T45" fmla="*/ 1081 h 2018"/>
                <a:gd name="T46" fmla="*/ 10 w 3142"/>
                <a:gd name="T47" fmla="*/ 1109 h 2018"/>
                <a:gd name="T48" fmla="*/ 32 w 3142"/>
                <a:gd name="T49" fmla="*/ 1251 h 2018"/>
                <a:gd name="T50" fmla="*/ 141 w 3142"/>
                <a:gd name="T51" fmla="*/ 1423 h 2018"/>
                <a:gd name="T52" fmla="*/ 216 w 3142"/>
                <a:gd name="T53" fmla="*/ 1534 h 2018"/>
                <a:gd name="T54" fmla="*/ 432 w 3142"/>
                <a:gd name="T55" fmla="*/ 1579 h 2018"/>
                <a:gd name="T56" fmla="*/ 593 w 3142"/>
                <a:gd name="T57" fmla="*/ 1651 h 2018"/>
                <a:gd name="T58" fmla="*/ 747 w 3142"/>
                <a:gd name="T59" fmla="*/ 1673 h 2018"/>
                <a:gd name="T60" fmla="*/ 963 w 3142"/>
                <a:gd name="T61" fmla="*/ 1723 h 2018"/>
                <a:gd name="T62" fmla="*/ 1192 w 3142"/>
                <a:gd name="T63" fmla="*/ 1757 h 2018"/>
                <a:gd name="T64" fmla="*/ 1356 w 3142"/>
                <a:gd name="T65" fmla="*/ 1882 h 2018"/>
                <a:gd name="T66" fmla="*/ 1458 w 3142"/>
                <a:gd name="T67" fmla="*/ 1971 h 2018"/>
                <a:gd name="T68" fmla="*/ 1576 w 3142"/>
                <a:gd name="T69" fmla="*/ 1971 h 2018"/>
                <a:gd name="T70" fmla="*/ 1720 w 3142"/>
                <a:gd name="T71" fmla="*/ 1890 h 2018"/>
                <a:gd name="T72" fmla="*/ 1769 w 3142"/>
                <a:gd name="T73" fmla="*/ 1765 h 2018"/>
                <a:gd name="T74" fmla="*/ 1832 w 3142"/>
                <a:gd name="T75" fmla="*/ 1724 h 2018"/>
                <a:gd name="T76" fmla="*/ 1853 w 3142"/>
                <a:gd name="T77" fmla="*/ 1631 h 2018"/>
                <a:gd name="T78" fmla="*/ 2036 w 3142"/>
                <a:gd name="T79" fmla="*/ 1586 h 2018"/>
                <a:gd name="T80" fmla="*/ 2189 w 3142"/>
                <a:gd name="T81" fmla="*/ 1597 h 2018"/>
                <a:gd name="T82" fmla="*/ 2347 w 3142"/>
                <a:gd name="T83" fmla="*/ 1597 h 2018"/>
                <a:gd name="T84" fmla="*/ 2499 w 3142"/>
                <a:gd name="T85" fmla="*/ 1738 h 2018"/>
                <a:gd name="T86" fmla="*/ 2661 w 3142"/>
                <a:gd name="T87" fmla="*/ 1686 h 2018"/>
                <a:gd name="T88" fmla="*/ 2805 w 3142"/>
                <a:gd name="T89" fmla="*/ 1649 h 2018"/>
                <a:gd name="T90" fmla="*/ 2949 w 3142"/>
                <a:gd name="T91" fmla="*/ 1656 h 2018"/>
                <a:gd name="T92" fmla="*/ 3011 w 3142"/>
                <a:gd name="T93" fmla="*/ 1530 h 2018"/>
                <a:gd name="T94" fmla="*/ 2831 w 3142"/>
                <a:gd name="T95" fmla="*/ 1441 h 2018"/>
                <a:gd name="T96" fmla="*/ 2661 w 3142"/>
                <a:gd name="T97" fmla="*/ 1323 h 2018"/>
                <a:gd name="T98" fmla="*/ 2818 w 3142"/>
                <a:gd name="T99" fmla="*/ 1382 h 2018"/>
                <a:gd name="T100" fmla="*/ 2884 w 3142"/>
                <a:gd name="T101" fmla="*/ 1234 h 2018"/>
                <a:gd name="T102" fmla="*/ 2976 w 3142"/>
                <a:gd name="T103" fmla="*/ 1115 h 2018"/>
                <a:gd name="T104" fmla="*/ 3032 w 3142"/>
                <a:gd name="T105" fmla="*/ 1026 h 2018"/>
                <a:gd name="T106" fmla="*/ 3089 w 3142"/>
                <a:gd name="T107" fmla="*/ 997 h 2018"/>
                <a:gd name="T108" fmla="*/ 3085 w 3142"/>
                <a:gd name="T109" fmla="*/ 823 h 20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142" h="2018">
                  <a:moveTo>
                    <a:pt x="3085" y="823"/>
                  </a:moveTo>
                  <a:cubicBezTo>
                    <a:pt x="3054" y="797"/>
                    <a:pt x="3054" y="789"/>
                    <a:pt x="3054" y="771"/>
                  </a:cubicBezTo>
                  <a:cubicBezTo>
                    <a:pt x="3054" y="752"/>
                    <a:pt x="3063" y="726"/>
                    <a:pt x="3032" y="708"/>
                  </a:cubicBezTo>
                  <a:cubicBezTo>
                    <a:pt x="2962" y="682"/>
                    <a:pt x="2976" y="678"/>
                    <a:pt x="2993" y="656"/>
                  </a:cubicBezTo>
                  <a:cubicBezTo>
                    <a:pt x="3011" y="633"/>
                    <a:pt x="2980" y="604"/>
                    <a:pt x="2971" y="574"/>
                  </a:cubicBezTo>
                  <a:cubicBezTo>
                    <a:pt x="2962" y="545"/>
                    <a:pt x="2901" y="530"/>
                    <a:pt x="2875" y="478"/>
                  </a:cubicBezTo>
                  <a:cubicBezTo>
                    <a:pt x="2849" y="426"/>
                    <a:pt x="2796" y="489"/>
                    <a:pt x="2762" y="496"/>
                  </a:cubicBezTo>
                  <a:cubicBezTo>
                    <a:pt x="2727" y="504"/>
                    <a:pt x="2679" y="426"/>
                    <a:pt x="2652" y="396"/>
                  </a:cubicBezTo>
                  <a:cubicBezTo>
                    <a:pt x="2626" y="367"/>
                    <a:pt x="2547" y="348"/>
                    <a:pt x="2499" y="330"/>
                  </a:cubicBezTo>
                  <a:cubicBezTo>
                    <a:pt x="2451" y="311"/>
                    <a:pt x="2464" y="244"/>
                    <a:pt x="2460" y="204"/>
                  </a:cubicBezTo>
                  <a:cubicBezTo>
                    <a:pt x="2456" y="163"/>
                    <a:pt x="2403" y="207"/>
                    <a:pt x="2360" y="226"/>
                  </a:cubicBezTo>
                  <a:cubicBezTo>
                    <a:pt x="2316" y="244"/>
                    <a:pt x="2303" y="229"/>
                    <a:pt x="2298" y="200"/>
                  </a:cubicBezTo>
                  <a:cubicBezTo>
                    <a:pt x="2294" y="170"/>
                    <a:pt x="2224" y="170"/>
                    <a:pt x="2141" y="126"/>
                  </a:cubicBezTo>
                  <a:cubicBezTo>
                    <a:pt x="2058" y="81"/>
                    <a:pt x="2050" y="122"/>
                    <a:pt x="2023" y="152"/>
                  </a:cubicBezTo>
                  <a:cubicBezTo>
                    <a:pt x="1997" y="181"/>
                    <a:pt x="1910" y="144"/>
                    <a:pt x="1844" y="133"/>
                  </a:cubicBezTo>
                  <a:cubicBezTo>
                    <a:pt x="1779" y="122"/>
                    <a:pt x="1770" y="159"/>
                    <a:pt x="1700" y="185"/>
                  </a:cubicBezTo>
                  <a:cubicBezTo>
                    <a:pt x="1630" y="211"/>
                    <a:pt x="1639" y="215"/>
                    <a:pt x="1595" y="207"/>
                  </a:cubicBezTo>
                  <a:cubicBezTo>
                    <a:pt x="1552" y="200"/>
                    <a:pt x="1517" y="166"/>
                    <a:pt x="1482" y="118"/>
                  </a:cubicBezTo>
                  <a:cubicBezTo>
                    <a:pt x="1447" y="70"/>
                    <a:pt x="1420" y="96"/>
                    <a:pt x="1368" y="92"/>
                  </a:cubicBezTo>
                  <a:cubicBezTo>
                    <a:pt x="1316" y="89"/>
                    <a:pt x="1263" y="48"/>
                    <a:pt x="1206" y="40"/>
                  </a:cubicBezTo>
                  <a:cubicBezTo>
                    <a:pt x="1150" y="33"/>
                    <a:pt x="1080" y="59"/>
                    <a:pt x="1045" y="29"/>
                  </a:cubicBezTo>
                  <a:cubicBezTo>
                    <a:pt x="1010" y="0"/>
                    <a:pt x="1010" y="29"/>
                    <a:pt x="988" y="59"/>
                  </a:cubicBezTo>
                  <a:cubicBezTo>
                    <a:pt x="966" y="89"/>
                    <a:pt x="927" y="66"/>
                    <a:pt x="879" y="63"/>
                  </a:cubicBezTo>
                  <a:cubicBezTo>
                    <a:pt x="831" y="59"/>
                    <a:pt x="822" y="81"/>
                    <a:pt x="761" y="85"/>
                  </a:cubicBezTo>
                  <a:cubicBezTo>
                    <a:pt x="700" y="89"/>
                    <a:pt x="700" y="122"/>
                    <a:pt x="617" y="126"/>
                  </a:cubicBezTo>
                  <a:cubicBezTo>
                    <a:pt x="534" y="129"/>
                    <a:pt x="521" y="141"/>
                    <a:pt x="451" y="133"/>
                  </a:cubicBezTo>
                  <a:cubicBezTo>
                    <a:pt x="381" y="126"/>
                    <a:pt x="368" y="166"/>
                    <a:pt x="320" y="196"/>
                  </a:cubicBezTo>
                  <a:cubicBezTo>
                    <a:pt x="272" y="226"/>
                    <a:pt x="298" y="285"/>
                    <a:pt x="298" y="333"/>
                  </a:cubicBezTo>
                  <a:cubicBezTo>
                    <a:pt x="298" y="381"/>
                    <a:pt x="381" y="370"/>
                    <a:pt x="390" y="400"/>
                  </a:cubicBezTo>
                  <a:cubicBezTo>
                    <a:pt x="398" y="430"/>
                    <a:pt x="464" y="430"/>
                    <a:pt x="490" y="463"/>
                  </a:cubicBezTo>
                  <a:cubicBezTo>
                    <a:pt x="516" y="496"/>
                    <a:pt x="481" y="504"/>
                    <a:pt x="468" y="522"/>
                  </a:cubicBezTo>
                  <a:cubicBezTo>
                    <a:pt x="455" y="541"/>
                    <a:pt x="477" y="556"/>
                    <a:pt x="433" y="574"/>
                  </a:cubicBezTo>
                  <a:cubicBezTo>
                    <a:pt x="390" y="593"/>
                    <a:pt x="394" y="582"/>
                    <a:pt x="359" y="619"/>
                  </a:cubicBezTo>
                  <a:cubicBezTo>
                    <a:pt x="324" y="656"/>
                    <a:pt x="350" y="674"/>
                    <a:pt x="411" y="689"/>
                  </a:cubicBezTo>
                  <a:cubicBezTo>
                    <a:pt x="473" y="704"/>
                    <a:pt x="446" y="722"/>
                    <a:pt x="407" y="722"/>
                  </a:cubicBezTo>
                  <a:cubicBezTo>
                    <a:pt x="368" y="722"/>
                    <a:pt x="425" y="730"/>
                    <a:pt x="333" y="752"/>
                  </a:cubicBezTo>
                  <a:cubicBezTo>
                    <a:pt x="241" y="774"/>
                    <a:pt x="232" y="748"/>
                    <a:pt x="180" y="726"/>
                  </a:cubicBezTo>
                  <a:cubicBezTo>
                    <a:pt x="167" y="721"/>
                    <a:pt x="156" y="718"/>
                    <a:pt x="146" y="716"/>
                  </a:cubicBezTo>
                  <a:cubicBezTo>
                    <a:pt x="148" y="729"/>
                    <a:pt x="148" y="743"/>
                    <a:pt x="141" y="753"/>
                  </a:cubicBezTo>
                  <a:cubicBezTo>
                    <a:pt x="121" y="781"/>
                    <a:pt x="62" y="770"/>
                    <a:pt x="72" y="792"/>
                  </a:cubicBezTo>
                  <a:cubicBezTo>
                    <a:pt x="82" y="814"/>
                    <a:pt x="91" y="806"/>
                    <a:pt x="114" y="814"/>
                  </a:cubicBezTo>
                  <a:cubicBezTo>
                    <a:pt x="137" y="823"/>
                    <a:pt x="147" y="831"/>
                    <a:pt x="147" y="850"/>
                  </a:cubicBezTo>
                  <a:cubicBezTo>
                    <a:pt x="147" y="870"/>
                    <a:pt x="141" y="886"/>
                    <a:pt x="118" y="906"/>
                  </a:cubicBezTo>
                  <a:cubicBezTo>
                    <a:pt x="95" y="925"/>
                    <a:pt x="121" y="925"/>
                    <a:pt x="105" y="956"/>
                  </a:cubicBezTo>
                  <a:cubicBezTo>
                    <a:pt x="88" y="987"/>
                    <a:pt x="62" y="998"/>
                    <a:pt x="75" y="1023"/>
                  </a:cubicBezTo>
                  <a:cubicBezTo>
                    <a:pt x="88" y="1048"/>
                    <a:pt x="91" y="1064"/>
                    <a:pt x="91" y="1081"/>
                  </a:cubicBezTo>
                  <a:cubicBezTo>
                    <a:pt x="91" y="1098"/>
                    <a:pt x="85" y="1109"/>
                    <a:pt x="62" y="1100"/>
                  </a:cubicBezTo>
                  <a:cubicBezTo>
                    <a:pt x="39" y="1092"/>
                    <a:pt x="10" y="1087"/>
                    <a:pt x="10" y="1109"/>
                  </a:cubicBezTo>
                  <a:cubicBezTo>
                    <a:pt x="10" y="1131"/>
                    <a:pt x="23" y="1162"/>
                    <a:pt x="19" y="1187"/>
                  </a:cubicBezTo>
                  <a:cubicBezTo>
                    <a:pt x="16" y="1212"/>
                    <a:pt x="0" y="1226"/>
                    <a:pt x="32" y="1251"/>
                  </a:cubicBezTo>
                  <a:cubicBezTo>
                    <a:pt x="65" y="1276"/>
                    <a:pt x="95" y="1312"/>
                    <a:pt x="101" y="1340"/>
                  </a:cubicBezTo>
                  <a:cubicBezTo>
                    <a:pt x="108" y="1367"/>
                    <a:pt x="121" y="1403"/>
                    <a:pt x="141" y="1423"/>
                  </a:cubicBezTo>
                  <a:cubicBezTo>
                    <a:pt x="160" y="1442"/>
                    <a:pt x="167" y="1445"/>
                    <a:pt x="170" y="1473"/>
                  </a:cubicBezTo>
                  <a:cubicBezTo>
                    <a:pt x="173" y="1501"/>
                    <a:pt x="164" y="1526"/>
                    <a:pt x="216" y="1534"/>
                  </a:cubicBezTo>
                  <a:cubicBezTo>
                    <a:pt x="268" y="1542"/>
                    <a:pt x="331" y="1531"/>
                    <a:pt x="350" y="1551"/>
                  </a:cubicBezTo>
                  <a:cubicBezTo>
                    <a:pt x="370" y="1570"/>
                    <a:pt x="399" y="1570"/>
                    <a:pt x="432" y="1579"/>
                  </a:cubicBezTo>
                  <a:cubicBezTo>
                    <a:pt x="465" y="1587"/>
                    <a:pt x="508" y="1576"/>
                    <a:pt x="527" y="1598"/>
                  </a:cubicBezTo>
                  <a:cubicBezTo>
                    <a:pt x="547" y="1620"/>
                    <a:pt x="573" y="1629"/>
                    <a:pt x="593" y="1651"/>
                  </a:cubicBezTo>
                  <a:cubicBezTo>
                    <a:pt x="612" y="1673"/>
                    <a:pt x="612" y="1698"/>
                    <a:pt x="655" y="1687"/>
                  </a:cubicBezTo>
                  <a:cubicBezTo>
                    <a:pt x="698" y="1676"/>
                    <a:pt x="704" y="1640"/>
                    <a:pt x="747" y="1673"/>
                  </a:cubicBezTo>
                  <a:cubicBezTo>
                    <a:pt x="789" y="1706"/>
                    <a:pt x="786" y="1701"/>
                    <a:pt x="838" y="1709"/>
                  </a:cubicBezTo>
                  <a:cubicBezTo>
                    <a:pt x="891" y="1718"/>
                    <a:pt x="924" y="1726"/>
                    <a:pt x="963" y="1723"/>
                  </a:cubicBezTo>
                  <a:cubicBezTo>
                    <a:pt x="1002" y="1720"/>
                    <a:pt x="1015" y="1723"/>
                    <a:pt x="1055" y="1732"/>
                  </a:cubicBezTo>
                  <a:cubicBezTo>
                    <a:pt x="1094" y="1740"/>
                    <a:pt x="1150" y="1720"/>
                    <a:pt x="1192" y="1757"/>
                  </a:cubicBezTo>
                  <a:cubicBezTo>
                    <a:pt x="1235" y="1793"/>
                    <a:pt x="1251" y="1815"/>
                    <a:pt x="1274" y="1829"/>
                  </a:cubicBezTo>
                  <a:cubicBezTo>
                    <a:pt x="1297" y="1843"/>
                    <a:pt x="1346" y="1837"/>
                    <a:pt x="1356" y="1882"/>
                  </a:cubicBezTo>
                  <a:cubicBezTo>
                    <a:pt x="1366" y="1926"/>
                    <a:pt x="1349" y="1946"/>
                    <a:pt x="1386" y="1948"/>
                  </a:cubicBezTo>
                  <a:cubicBezTo>
                    <a:pt x="1422" y="1951"/>
                    <a:pt x="1435" y="1954"/>
                    <a:pt x="1458" y="1971"/>
                  </a:cubicBezTo>
                  <a:cubicBezTo>
                    <a:pt x="1481" y="1987"/>
                    <a:pt x="1487" y="1998"/>
                    <a:pt x="1520" y="1976"/>
                  </a:cubicBezTo>
                  <a:cubicBezTo>
                    <a:pt x="1553" y="1954"/>
                    <a:pt x="1553" y="1957"/>
                    <a:pt x="1576" y="1971"/>
                  </a:cubicBezTo>
                  <a:cubicBezTo>
                    <a:pt x="1598" y="1984"/>
                    <a:pt x="1618" y="2018"/>
                    <a:pt x="1657" y="1962"/>
                  </a:cubicBezTo>
                  <a:cubicBezTo>
                    <a:pt x="1697" y="1907"/>
                    <a:pt x="1693" y="1907"/>
                    <a:pt x="1720" y="1890"/>
                  </a:cubicBezTo>
                  <a:cubicBezTo>
                    <a:pt x="1746" y="1873"/>
                    <a:pt x="1746" y="1854"/>
                    <a:pt x="1759" y="1823"/>
                  </a:cubicBezTo>
                  <a:cubicBezTo>
                    <a:pt x="1772" y="1793"/>
                    <a:pt x="1782" y="1776"/>
                    <a:pt x="1769" y="1765"/>
                  </a:cubicBezTo>
                  <a:cubicBezTo>
                    <a:pt x="1756" y="1754"/>
                    <a:pt x="1739" y="1720"/>
                    <a:pt x="1772" y="1715"/>
                  </a:cubicBezTo>
                  <a:cubicBezTo>
                    <a:pt x="1794" y="1711"/>
                    <a:pt x="1814" y="1717"/>
                    <a:pt x="1832" y="1724"/>
                  </a:cubicBezTo>
                  <a:cubicBezTo>
                    <a:pt x="1837" y="1721"/>
                    <a:pt x="1843" y="1718"/>
                    <a:pt x="1849" y="1716"/>
                  </a:cubicBezTo>
                  <a:cubicBezTo>
                    <a:pt x="1875" y="1705"/>
                    <a:pt x="1840" y="1645"/>
                    <a:pt x="1853" y="1631"/>
                  </a:cubicBezTo>
                  <a:cubicBezTo>
                    <a:pt x="1866" y="1616"/>
                    <a:pt x="1879" y="1605"/>
                    <a:pt x="1918" y="1586"/>
                  </a:cubicBezTo>
                  <a:cubicBezTo>
                    <a:pt x="1958" y="1568"/>
                    <a:pt x="2015" y="1586"/>
                    <a:pt x="2036" y="1586"/>
                  </a:cubicBezTo>
                  <a:cubicBezTo>
                    <a:pt x="2058" y="1586"/>
                    <a:pt x="2102" y="1590"/>
                    <a:pt x="2124" y="1571"/>
                  </a:cubicBezTo>
                  <a:cubicBezTo>
                    <a:pt x="2146" y="1553"/>
                    <a:pt x="2163" y="1571"/>
                    <a:pt x="2189" y="1597"/>
                  </a:cubicBezTo>
                  <a:cubicBezTo>
                    <a:pt x="2215" y="1623"/>
                    <a:pt x="2233" y="1605"/>
                    <a:pt x="2264" y="1631"/>
                  </a:cubicBezTo>
                  <a:cubicBezTo>
                    <a:pt x="2294" y="1656"/>
                    <a:pt x="2316" y="1616"/>
                    <a:pt x="2347" y="1597"/>
                  </a:cubicBezTo>
                  <a:cubicBezTo>
                    <a:pt x="2377" y="1579"/>
                    <a:pt x="2399" y="1608"/>
                    <a:pt x="2412" y="1638"/>
                  </a:cubicBezTo>
                  <a:cubicBezTo>
                    <a:pt x="2425" y="1668"/>
                    <a:pt x="2469" y="1705"/>
                    <a:pt x="2499" y="1738"/>
                  </a:cubicBezTo>
                  <a:cubicBezTo>
                    <a:pt x="2530" y="1771"/>
                    <a:pt x="2574" y="1768"/>
                    <a:pt x="2626" y="1768"/>
                  </a:cubicBezTo>
                  <a:cubicBezTo>
                    <a:pt x="2679" y="1768"/>
                    <a:pt x="2661" y="1716"/>
                    <a:pt x="2661" y="1686"/>
                  </a:cubicBezTo>
                  <a:cubicBezTo>
                    <a:pt x="2661" y="1656"/>
                    <a:pt x="2705" y="1631"/>
                    <a:pt x="2735" y="1608"/>
                  </a:cubicBezTo>
                  <a:cubicBezTo>
                    <a:pt x="2766" y="1586"/>
                    <a:pt x="2779" y="1616"/>
                    <a:pt x="2805" y="1649"/>
                  </a:cubicBezTo>
                  <a:cubicBezTo>
                    <a:pt x="2831" y="1682"/>
                    <a:pt x="2862" y="1656"/>
                    <a:pt x="2888" y="1627"/>
                  </a:cubicBezTo>
                  <a:cubicBezTo>
                    <a:pt x="2914" y="1597"/>
                    <a:pt x="2932" y="1631"/>
                    <a:pt x="2949" y="1656"/>
                  </a:cubicBezTo>
                  <a:cubicBezTo>
                    <a:pt x="2967" y="1682"/>
                    <a:pt x="2997" y="1649"/>
                    <a:pt x="2997" y="1619"/>
                  </a:cubicBezTo>
                  <a:cubicBezTo>
                    <a:pt x="2997" y="1590"/>
                    <a:pt x="3015" y="1575"/>
                    <a:pt x="3011" y="1530"/>
                  </a:cubicBezTo>
                  <a:cubicBezTo>
                    <a:pt x="3006" y="1486"/>
                    <a:pt x="2971" y="1504"/>
                    <a:pt x="2928" y="1501"/>
                  </a:cubicBezTo>
                  <a:cubicBezTo>
                    <a:pt x="2884" y="1497"/>
                    <a:pt x="2853" y="1475"/>
                    <a:pt x="2831" y="1441"/>
                  </a:cubicBezTo>
                  <a:cubicBezTo>
                    <a:pt x="2810" y="1408"/>
                    <a:pt x="2753" y="1423"/>
                    <a:pt x="2696" y="1416"/>
                  </a:cubicBezTo>
                  <a:cubicBezTo>
                    <a:pt x="2639" y="1408"/>
                    <a:pt x="2644" y="1367"/>
                    <a:pt x="2661" y="1323"/>
                  </a:cubicBezTo>
                  <a:cubicBezTo>
                    <a:pt x="2679" y="1278"/>
                    <a:pt x="2692" y="1319"/>
                    <a:pt x="2722" y="1353"/>
                  </a:cubicBezTo>
                  <a:cubicBezTo>
                    <a:pt x="2753" y="1386"/>
                    <a:pt x="2779" y="1371"/>
                    <a:pt x="2818" y="1382"/>
                  </a:cubicBezTo>
                  <a:cubicBezTo>
                    <a:pt x="2858" y="1393"/>
                    <a:pt x="2866" y="1375"/>
                    <a:pt x="2875" y="1341"/>
                  </a:cubicBezTo>
                  <a:cubicBezTo>
                    <a:pt x="2884" y="1308"/>
                    <a:pt x="2888" y="1282"/>
                    <a:pt x="2884" y="1234"/>
                  </a:cubicBezTo>
                  <a:cubicBezTo>
                    <a:pt x="2879" y="1186"/>
                    <a:pt x="2932" y="1208"/>
                    <a:pt x="2958" y="1182"/>
                  </a:cubicBezTo>
                  <a:cubicBezTo>
                    <a:pt x="2984" y="1156"/>
                    <a:pt x="2997" y="1134"/>
                    <a:pt x="2976" y="1115"/>
                  </a:cubicBezTo>
                  <a:cubicBezTo>
                    <a:pt x="2954" y="1097"/>
                    <a:pt x="2976" y="1063"/>
                    <a:pt x="2993" y="1067"/>
                  </a:cubicBezTo>
                  <a:cubicBezTo>
                    <a:pt x="3011" y="1071"/>
                    <a:pt x="3024" y="1060"/>
                    <a:pt x="3032" y="1026"/>
                  </a:cubicBezTo>
                  <a:cubicBezTo>
                    <a:pt x="3041" y="993"/>
                    <a:pt x="3032" y="1026"/>
                    <a:pt x="3059" y="1045"/>
                  </a:cubicBezTo>
                  <a:cubicBezTo>
                    <a:pt x="3085" y="1063"/>
                    <a:pt x="3089" y="1012"/>
                    <a:pt x="3089" y="997"/>
                  </a:cubicBezTo>
                  <a:cubicBezTo>
                    <a:pt x="3089" y="982"/>
                    <a:pt x="3107" y="967"/>
                    <a:pt x="3124" y="926"/>
                  </a:cubicBezTo>
                  <a:cubicBezTo>
                    <a:pt x="3142" y="886"/>
                    <a:pt x="3115" y="848"/>
                    <a:pt x="3085" y="823"/>
                  </a:cubicBezTo>
                  <a:close/>
                </a:path>
              </a:pathLst>
            </a:custGeom>
            <a:solidFill>
              <a:schemeClr val="bg1">
                <a:lumMod val="50000"/>
              </a:schemeClr>
            </a:solidFill>
            <a:ln w="9525" cap="rnd" cmpd="sng">
              <a:solidFill>
                <a:srgbClr val="6FB5BC"/>
              </a:solidFill>
              <a:prstDash val="solid"/>
              <a:round/>
            </a:ln>
          </p:spPr>
          <p:txBody>
            <a:bodyPr vert="horz" wrap="square" lIns="91440" tIns="45720" rIns="91440" bIns="45720" numCol="1" anchor="t" anchorCtr="0" compatLnSpc="1"/>
            <a:lstStyle/>
            <a:p>
              <a:endParaRPr lang="en-US" dirty="0">
                <a:latin typeface="Lato Light"/>
              </a:endParaRPr>
            </a:p>
          </p:txBody>
        </p:sp>
        <p:sp>
          <p:nvSpPr>
            <p:cNvPr id="57" name="Freeform 9"/>
            <p:cNvSpPr/>
            <p:nvPr/>
          </p:nvSpPr>
          <p:spPr bwMode="auto">
            <a:xfrm>
              <a:off x="5653180" y="948524"/>
              <a:ext cx="1202018" cy="915881"/>
            </a:xfrm>
            <a:custGeom>
              <a:avLst/>
              <a:gdLst>
                <a:gd name="T0" fmla="*/ 2816 w 2901"/>
                <a:gd name="T1" fmla="*/ 823 h 2299"/>
                <a:gd name="T2" fmla="*/ 2595 w 2901"/>
                <a:gd name="T3" fmla="*/ 966 h 2299"/>
                <a:gd name="T4" fmla="*/ 2459 w 2901"/>
                <a:gd name="T5" fmla="*/ 1101 h 2299"/>
                <a:gd name="T6" fmla="*/ 2172 w 2901"/>
                <a:gd name="T7" fmla="*/ 1175 h 2299"/>
                <a:gd name="T8" fmla="*/ 2095 w 2901"/>
                <a:gd name="T9" fmla="*/ 1030 h 2299"/>
                <a:gd name="T10" fmla="*/ 1971 w 2901"/>
                <a:gd name="T11" fmla="*/ 915 h 2299"/>
                <a:gd name="T12" fmla="*/ 1823 w 2901"/>
                <a:gd name="T13" fmla="*/ 855 h 2299"/>
                <a:gd name="T14" fmla="*/ 1589 w 2901"/>
                <a:gd name="T15" fmla="*/ 817 h 2299"/>
                <a:gd name="T16" fmla="*/ 1344 w 2901"/>
                <a:gd name="T17" fmla="*/ 713 h 2299"/>
                <a:gd name="T18" fmla="*/ 1154 w 2901"/>
                <a:gd name="T19" fmla="*/ 491 h 2299"/>
                <a:gd name="T20" fmla="*/ 1073 w 2901"/>
                <a:gd name="T21" fmla="*/ 352 h 2299"/>
                <a:gd name="T22" fmla="*/ 954 w 2901"/>
                <a:gd name="T23" fmla="*/ 188 h 2299"/>
                <a:gd name="T24" fmla="*/ 814 w 2901"/>
                <a:gd name="T25" fmla="*/ 82 h 2299"/>
                <a:gd name="T26" fmla="*/ 641 w 2901"/>
                <a:gd name="T27" fmla="*/ 75 h 2299"/>
                <a:gd name="T28" fmla="*/ 330 w 2901"/>
                <a:gd name="T29" fmla="*/ 32 h 2299"/>
                <a:gd name="T30" fmla="*/ 64 w 2901"/>
                <a:gd name="T31" fmla="*/ 131 h 2299"/>
                <a:gd name="T32" fmla="*/ 99 w 2901"/>
                <a:gd name="T33" fmla="*/ 248 h 2299"/>
                <a:gd name="T34" fmla="*/ 210 w 2901"/>
                <a:gd name="T35" fmla="*/ 370 h 2299"/>
                <a:gd name="T36" fmla="*/ 348 w 2901"/>
                <a:gd name="T37" fmla="*/ 403 h 2299"/>
                <a:gd name="T38" fmla="*/ 623 w 2901"/>
                <a:gd name="T39" fmla="*/ 576 h 2299"/>
                <a:gd name="T40" fmla="*/ 920 w 2901"/>
                <a:gd name="T41" fmla="*/ 505 h 2299"/>
                <a:gd name="T42" fmla="*/ 970 w 2901"/>
                <a:gd name="T43" fmla="*/ 724 h 2299"/>
                <a:gd name="T44" fmla="*/ 961 w 2901"/>
                <a:gd name="T45" fmla="*/ 1069 h 2299"/>
                <a:gd name="T46" fmla="*/ 911 w 2901"/>
                <a:gd name="T47" fmla="*/ 1289 h 2299"/>
                <a:gd name="T48" fmla="*/ 835 w 2901"/>
                <a:gd name="T49" fmla="*/ 1269 h 2299"/>
                <a:gd name="T50" fmla="*/ 605 w 2901"/>
                <a:gd name="T51" fmla="*/ 1563 h 2299"/>
                <a:gd name="T52" fmla="*/ 721 w 2901"/>
                <a:gd name="T53" fmla="*/ 1730 h 2299"/>
                <a:gd name="T54" fmla="*/ 813 w 2901"/>
                <a:gd name="T55" fmla="*/ 1775 h 2299"/>
                <a:gd name="T56" fmla="*/ 766 w 2901"/>
                <a:gd name="T57" fmla="*/ 1889 h 2299"/>
                <a:gd name="T58" fmla="*/ 934 w 2901"/>
                <a:gd name="T59" fmla="*/ 1865 h 2299"/>
                <a:gd name="T60" fmla="*/ 1114 w 2901"/>
                <a:gd name="T61" fmla="*/ 2027 h 2299"/>
                <a:gd name="T62" fmla="*/ 1330 w 2901"/>
                <a:gd name="T63" fmla="*/ 1982 h 2299"/>
                <a:gd name="T64" fmla="*/ 1520 w 2901"/>
                <a:gd name="T65" fmla="*/ 1990 h 2299"/>
                <a:gd name="T66" fmla="*/ 1651 w 2901"/>
                <a:gd name="T67" fmla="*/ 2118 h 2299"/>
                <a:gd name="T68" fmla="*/ 1868 w 2901"/>
                <a:gd name="T69" fmla="*/ 2210 h 2299"/>
                <a:gd name="T70" fmla="*/ 1914 w 2901"/>
                <a:gd name="T71" fmla="*/ 2071 h 2299"/>
                <a:gd name="T72" fmla="*/ 1976 w 2901"/>
                <a:gd name="T73" fmla="*/ 2205 h 2299"/>
                <a:gd name="T74" fmla="*/ 2156 w 2901"/>
                <a:gd name="T75" fmla="*/ 2255 h 2299"/>
                <a:gd name="T76" fmla="*/ 2284 w 2901"/>
                <a:gd name="T77" fmla="*/ 2138 h 2299"/>
                <a:gd name="T78" fmla="*/ 2431 w 2901"/>
                <a:gd name="T79" fmla="*/ 2205 h 2299"/>
                <a:gd name="T80" fmla="*/ 2507 w 2901"/>
                <a:gd name="T81" fmla="*/ 1988 h 2299"/>
                <a:gd name="T82" fmla="*/ 2515 w 2901"/>
                <a:gd name="T83" fmla="*/ 1808 h 2299"/>
                <a:gd name="T84" fmla="*/ 2733 w 2901"/>
                <a:gd name="T85" fmla="*/ 1728 h 2299"/>
                <a:gd name="T86" fmla="*/ 2800 w 2901"/>
                <a:gd name="T87" fmla="*/ 1657 h 2299"/>
                <a:gd name="T88" fmla="*/ 2824 w 2901"/>
                <a:gd name="T89" fmla="*/ 1501 h 2299"/>
                <a:gd name="T90" fmla="*/ 2857 w 2901"/>
                <a:gd name="T91" fmla="*/ 1357 h 2299"/>
                <a:gd name="T92" fmla="*/ 2834 w 2901"/>
                <a:gd name="T93" fmla="*/ 1193 h 2299"/>
                <a:gd name="T94" fmla="*/ 2870 w 2901"/>
                <a:gd name="T95" fmla="*/ 1063 h 2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901" h="2299">
                  <a:moveTo>
                    <a:pt x="2867" y="958"/>
                  </a:moveTo>
                  <a:cubicBezTo>
                    <a:pt x="2834" y="938"/>
                    <a:pt x="2815" y="941"/>
                    <a:pt x="2819" y="905"/>
                  </a:cubicBezTo>
                  <a:cubicBezTo>
                    <a:pt x="2824" y="869"/>
                    <a:pt x="2841" y="823"/>
                    <a:pt x="2816" y="823"/>
                  </a:cubicBezTo>
                  <a:cubicBezTo>
                    <a:pt x="2792" y="823"/>
                    <a:pt x="2754" y="840"/>
                    <a:pt x="2728" y="859"/>
                  </a:cubicBezTo>
                  <a:cubicBezTo>
                    <a:pt x="2701" y="879"/>
                    <a:pt x="2665" y="895"/>
                    <a:pt x="2647" y="919"/>
                  </a:cubicBezTo>
                  <a:cubicBezTo>
                    <a:pt x="2629" y="942"/>
                    <a:pt x="2624" y="966"/>
                    <a:pt x="2595" y="966"/>
                  </a:cubicBezTo>
                  <a:cubicBezTo>
                    <a:pt x="2566" y="966"/>
                    <a:pt x="2538" y="976"/>
                    <a:pt x="2525" y="998"/>
                  </a:cubicBezTo>
                  <a:cubicBezTo>
                    <a:pt x="2511" y="1020"/>
                    <a:pt x="2475" y="1056"/>
                    <a:pt x="2479" y="1077"/>
                  </a:cubicBezTo>
                  <a:cubicBezTo>
                    <a:pt x="2482" y="1098"/>
                    <a:pt x="2485" y="1091"/>
                    <a:pt x="2459" y="1101"/>
                  </a:cubicBezTo>
                  <a:cubicBezTo>
                    <a:pt x="2433" y="1111"/>
                    <a:pt x="2377" y="1127"/>
                    <a:pt x="2351" y="1140"/>
                  </a:cubicBezTo>
                  <a:cubicBezTo>
                    <a:pt x="2325" y="1152"/>
                    <a:pt x="2258" y="1138"/>
                    <a:pt x="2238" y="1163"/>
                  </a:cubicBezTo>
                  <a:cubicBezTo>
                    <a:pt x="2218" y="1189"/>
                    <a:pt x="2194" y="1200"/>
                    <a:pt x="2172" y="1175"/>
                  </a:cubicBezTo>
                  <a:cubicBezTo>
                    <a:pt x="2151" y="1150"/>
                    <a:pt x="2140" y="1122"/>
                    <a:pt x="2113" y="1109"/>
                  </a:cubicBezTo>
                  <a:cubicBezTo>
                    <a:pt x="2087" y="1097"/>
                    <a:pt x="2076" y="1098"/>
                    <a:pt x="2090" y="1080"/>
                  </a:cubicBezTo>
                  <a:cubicBezTo>
                    <a:pt x="2105" y="1062"/>
                    <a:pt x="2113" y="1047"/>
                    <a:pt x="2095" y="1030"/>
                  </a:cubicBezTo>
                  <a:cubicBezTo>
                    <a:pt x="2077" y="1013"/>
                    <a:pt x="2035" y="1002"/>
                    <a:pt x="2035" y="977"/>
                  </a:cubicBezTo>
                  <a:cubicBezTo>
                    <a:pt x="2035" y="952"/>
                    <a:pt x="2036" y="926"/>
                    <a:pt x="2022" y="916"/>
                  </a:cubicBezTo>
                  <a:cubicBezTo>
                    <a:pt x="2007" y="906"/>
                    <a:pt x="1979" y="895"/>
                    <a:pt x="1971" y="915"/>
                  </a:cubicBezTo>
                  <a:cubicBezTo>
                    <a:pt x="1963" y="934"/>
                    <a:pt x="1964" y="934"/>
                    <a:pt x="1928" y="919"/>
                  </a:cubicBezTo>
                  <a:cubicBezTo>
                    <a:pt x="1892" y="904"/>
                    <a:pt x="1874" y="898"/>
                    <a:pt x="1863" y="888"/>
                  </a:cubicBezTo>
                  <a:cubicBezTo>
                    <a:pt x="1851" y="879"/>
                    <a:pt x="1828" y="865"/>
                    <a:pt x="1823" y="855"/>
                  </a:cubicBezTo>
                  <a:cubicBezTo>
                    <a:pt x="1819" y="845"/>
                    <a:pt x="1786" y="812"/>
                    <a:pt x="1763" y="829"/>
                  </a:cubicBezTo>
                  <a:cubicBezTo>
                    <a:pt x="1740" y="845"/>
                    <a:pt x="1715" y="863"/>
                    <a:pt x="1684" y="851"/>
                  </a:cubicBezTo>
                  <a:cubicBezTo>
                    <a:pt x="1653" y="838"/>
                    <a:pt x="1612" y="802"/>
                    <a:pt x="1589" y="817"/>
                  </a:cubicBezTo>
                  <a:cubicBezTo>
                    <a:pt x="1566" y="833"/>
                    <a:pt x="1479" y="873"/>
                    <a:pt x="1452" y="852"/>
                  </a:cubicBezTo>
                  <a:cubicBezTo>
                    <a:pt x="1424" y="831"/>
                    <a:pt x="1362" y="833"/>
                    <a:pt x="1362" y="792"/>
                  </a:cubicBezTo>
                  <a:cubicBezTo>
                    <a:pt x="1362" y="752"/>
                    <a:pt x="1378" y="733"/>
                    <a:pt x="1344" y="713"/>
                  </a:cubicBezTo>
                  <a:cubicBezTo>
                    <a:pt x="1309" y="694"/>
                    <a:pt x="1293" y="677"/>
                    <a:pt x="1291" y="655"/>
                  </a:cubicBezTo>
                  <a:cubicBezTo>
                    <a:pt x="1289" y="633"/>
                    <a:pt x="1276" y="596"/>
                    <a:pt x="1258" y="584"/>
                  </a:cubicBezTo>
                  <a:cubicBezTo>
                    <a:pt x="1240" y="571"/>
                    <a:pt x="1149" y="507"/>
                    <a:pt x="1154" y="491"/>
                  </a:cubicBezTo>
                  <a:cubicBezTo>
                    <a:pt x="1158" y="474"/>
                    <a:pt x="1176" y="462"/>
                    <a:pt x="1152" y="444"/>
                  </a:cubicBezTo>
                  <a:cubicBezTo>
                    <a:pt x="1127" y="425"/>
                    <a:pt x="1093" y="417"/>
                    <a:pt x="1093" y="399"/>
                  </a:cubicBezTo>
                  <a:cubicBezTo>
                    <a:pt x="1093" y="381"/>
                    <a:pt x="1103" y="366"/>
                    <a:pt x="1073" y="352"/>
                  </a:cubicBezTo>
                  <a:cubicBezTo>
                    <a:pt x="1044" y="338"/>
                    <a:pt x="1029" y="328"/>
                    <a:pt x="1029" y="298"/>
                  </a:cubicBezTo>
                  <a:cubicBezTo>
                    <a:pt x="1029" y="267"/>
                    <a:pt x="1004" y="256"/>
                    <a:pt x="991" y="245"/>
                  </a:cubicBezTo>
                  <a:cubicBezTo>
                    <a:pt x="978" y="234"/>
                    <a:pt x="985" y="204"/>
                    <a:pt x="954" y="188"/>
                  </a:cubicBezTo>
                  <a:cubicBezTo>
                    <a:pt x="923" y="171"/>
                    <a:pt x="896" y="181"/>
                    <a:pt x="896" y="159"/>
                  </a:cubicBezTo>
                  <a:cubicBezTo>
                    <a:pt x="896" y="136"/>
                    <a:pt x="900" y="121"/>
                    <a:pt x="870" y="111"/>
                  </a:cubicBezTo>
                  <a:cubicBezTo>
                    <a:pt x="841" y="102"/>
                    <a:pt x="826" y="97"/>
                    <a:pt x="814" y="82"/>
                  </a:cubicBezTo>
                  <a:cubicBezTo>
                    <a:pt x="803" y="67"/>
                    <a:pt x="773" y="56"/>
                    <a:pt x="759" y="49"/>
                  </a:cubicBezTo>
                  <a:cubicBezTo>
                    <a:pt x="744" y="42"/>
                    <a:pt x="724" y="32"/>
                    <a:pt x="711" y="39"/>
                  </a:cubicBezTo>
                  <a:cubicBezTo>
                    <a:pt x="698" y="46"/>
                    <a:pt x="669" y="72"/>
                    <a:pt x="641" y="75"/>
                  </a:cubicBezTo>
                  <a:cubicBezTo>
                    <a:pt x="613" y="78"/>
                    <a:pt x="569" y="56"/>
                    <a:pt x="539" y="42"/>
                  </a:cubicBezTo>
                  <a:cubicBezTo>
                    <a:pt x="510" y="28"/>
                    <a:pt x="447" y="0"/>
                    <a:pt x="426" y="6"/>
                  </a:cubicBezTo>
                  <a:cubicBezTo>
                    <a:pt x="405" y="11"/>
                    <a:pt x="344" y="17"/>
                    <a:pt x="330" y="32"/>
                  </a:cubicBezTo>
                  <a:cubicBezTo>
                    <a:pt x="315" y="47"/>
                    <a:pt x="285" y="67"/>
                    <a:pt x="246" y="68"/>
                  </a:cubicBezTo>
                  <a:cubicBezTo>
                    <a:pt x="207" y="70"/>
                    <a:pt x="164" y="68"/>
                    <a:pt x="138" y="88"/>
                  </a:cubicBezTo>
                  <a:cubicBezTo>
                    <a:pt x="112" y="107"/>
                    <a:pt x="97" y="120"/>
                    <a:pt x="64" y="131"/>
                  </a:cubicBezTo>
                  <a:cubicBezTo>
                    <a:pt x="56" y="134"/>
                    <a:pt x="46" y="136"/>
                    <a:pt x="36" y="137"/>
                  </a:cubicBezTo>
                  <a:cubicBezTo>
                    <a:pt x="45" y="150"/>
                    <a:pt x="55" y="162"/>
                    <a:pt x="66" y="170"/>
                  </a:cubicBezTo>
                  <a:cubicBezTo>
                    <a:pt x="105" y="198"/>
                    <a:pt x="131" y="209"/>
                    <a:pt x="99" y="248"/>
                  </a:cubicBezTo>
                  <a:cubicBezTo>
                    <a:pt x="66" y="286"/>
                    <a:pt x="0" y="342"/>
                    <a:pt x="66" y="353"/>
                  </a:cubicBezTo>
                  <a:cubicBezTo>
                    <a:pt x="131" y="364"/>
                    <a:pt x="138" y="353"/>
                    <a:pt x="164" y="387"/>
                  </a:cubicBezTo>
                  <a:cubicBezTo>
                    <a:pt x="190" y="420"/>
                    <a:pt x="210" y="403"/>
                    <a:pt x="210" y="370"/>
                  </a:cubicBezTo>
                  <a:cubicBezTo>
                    <a:pt x="210" y="336"/>
                    <a:pt x="236" y="309"/>
                    <a:pt x="256" y="336"/>
                  </a:cubicBezTo>
                  <a:cubicBezTo>
                    <a:pt x="275" y="364"/>
                    <a:pt x="282" y="375"/>
                    <a:pt x="308" y="375"/>
                  </a:cubicBezTo>
                  <a:cubicBezTo>
                    <a:pt x="334" y="375"/>
                    <a:pt x="348" y="353"/>
                    <a:pt x="348" y="403"/>
                  </a:cubicBezTo>
                  <a:cubicBezTo>
                    <a:pt x="348" y="453"/>
                    <a:pt x="361" y="492"/>
                    <a:pt x="367" y="526"/>
                  </a:cubicBezTo>
                  <a:cubicBezTo>
                    <a:pt x="374" y="559"/>
                    <a:pt x="400" y="598"/>
                    <a:pt x="452" y="603"/>
                  </a:cubicBezTo>
                  <a:cubicBezTo>
                    <a:pt x="505" y="609"/>
                    <a:pt x="570" y="587"/>
                    <a:pt x="623" y="576"/>
                  </a:cubicBezTo>
                  <a:cubicBezTo>
                    <a:pt x="675" y="564"/>
                    <a:pt x="701" y="581"/>
                    <a:pt x="741" y="542"/>
                  </a:cubicBezTo>
                  <a:cubicBezTo>
                    <a:pt x="780" y="503"/>
                    <a:pt x="773" y="448"/>
                    <a:pt x="839" y="453"/>
                  </a:cubicBezTo>
                  <a:cubicBezTo>
                    <a:pt x="905" y="459"/>
                    <a:pt x="878" y="474"/>
                    <a:pt x="920" y="505"/>
                  </a:cubicBezTo>
                  <a:cubicBezTo>
                    <a:pt x="961" y="537"/>
                    <a:pt x="1007" y="546"/>
                    <a:pt x="1009" y="574"/>
                  </a:cubicBezTo>
                  <a:cubicBezTo>
                    <a:pt x="1012" y="602"/>
                    <a:pt x="963" y="620"/>
                    <a:pt x="981" y="648"/>
                  </a:cubicBezTo>
                  <a:cubicBezTo>
                    <a:pt x="998" y="676"/>
                    <a:pt x="983" y="705"/>
                    <a:pt x="970" y="724"/>
                  </a:cubicBezTo>
                  <a:cubicBezTo>
                    <a:pt x="957" y="742"/>
                    <a:pt x="933" y="789"/>
                    <a:pt x="937" y="831"/>
                  </a:cubicBezTo>
                  <a:cubicBezTo>
                    <a:pt x="942" y="874"/>
                    <a:pt x="931" y="920"/>
                    <a:pt x="955" y="948"/>
                  </a:cubicBezTo>
                  <a:cubicBezTo>
                    <a:pt x="979" y="976"/>
                    <a:pt x="990" y="1050"/>
                    <a:pt x="961" y="1069"/>
                  </a:cubicBezTo>
                  <a:cubicBezTo>
                    <a:pt x="933" y="1087"/>
                    <a:pt x="911" y="1094"/>
                    <a:pt x="911" y="1119"/>
                  </a:cubicBezTo>
                  <a:cubicBezTo>
                    <a:pt x="911" y="1143"/>
                    <a:pt x="891" y="1174"/>
                    <a:pt x="896" y="1204"/>
                  </a:cubicBezTo>
                  <a:cubicBezTo>
                    <a:pt x="900" y="1233"/>
                    <a:pt x="896" y="1269"/>
                    <a:pt x="911" y="1289"/>
                  </a:cubicBezTo>
                  <a:cubicBezTo>
                    <a:pt x="926" y="1309"/>
                    <a:pt x="933" y="1367"/>
                    <a:pt x="911" y="1356"/>
                  </a:cubicBezTo>
                  <a:cubicBezTo>
                    <a:pt x="889" y="1345"/>
                    <a:pt x="867" y="1335"/>
                    <a:pt x="861" y="1309"/>
                  </a:cubicBezTo>
                  <a:cubicBezTo>
                    <a:pt x="854" y="1283"/>
                    <a:pt x="861" y="1239"/>
                    <a:pt x="835" y="1269"/>
                  </a:cubicBezTo>
                  <a:cubicBezTo>
                    <a:pt x="808" y="1298"/>
                    <a:pt x="806" y="1326"/>
                    <a:pt x="771" y="1365"/>
                  </a:cubicBezTo>
                  <a:cubicBezTo>
                    <a:pt x="736" y="1404"/>
                    <a:pt x="686" y="1452"/>
                    <a:pt x="666" y="1484"/>
                  </a:cubicBezTo>
                  <a:cubicBezTo>
                    <a:pt x="647" y="1515"/>
                    <a:pt x="629" y="1545"/>
                    <a:pt x="605" y="1563"/>
                  </a:cubicBezTo>
                  <a:cubicBezTo>
                    <a:pt x="581" y="1582"/>
                    <a:pt x="562" y="1624"/>
                    <a:pt x="579" y="1645"/>
                  </a:cubicBezTo>
                  <a:cubicBezTo>
                    <a:pt x="597" y="1665"/>
                    <a:pt x="640" y="1684"/>
                    <a:pt x="658" y="1699"/>
                  </a:cubicBezTo>
                  <a:cubicBezTo>
                    <a:pt x="675" y="1713"/>
                    <a:pt x="673" y="1721"/>
                    <a:pt x="721" y="1730"/>
                  </a:cubicBezTo>
                  <a:cubicBezTo>
                    <a:pt x="769" y="1739"/>
                    <a:pt x="776" y="1750"/>
                    <a:pt x="806" y="1732"/>
                  </a:cubicBezTo>
                  <a:cubicBezTo>
                    <a:pt x="837" y="1713"/>
                    <a:pt x="843" y="1712"/>
                    <a:pt x="843" y="1728"/>
                  </a:cubicBezTo>
                  <a:cubicBezTo>
                    <a:pt x="843" y="1745"/>
                    <a:pt x="835" y="1767"/>
                    <a:pt x="813" y="1775"/>
                  </a:cubicBezTo>
                  <a:cubicBezTo>
                    <a:pt x="791" y="1782"/>
                    <a:pt x="736" y="1776"/>
                    <a:pt x="730" y="1799"/>
                  </a:cubicBezTo>
                  <a:cubicBezTo>
                    <a:pt x="723" y="1821"/>
                    <a:pt x="712" y="1849"/>
                    <a:pt x="728" y="1864"/>
                  </a:cubicBezTo>
                  <a:cubicBezTo>
                    <a:pt x="739" y="1875"/>
                    <a:pt x="763" y="1878"/>
                    <a:pt x="766" y="1889"/>
                  </a:cubicBezTo>
                  <a:cubicBezTo>
                    <a:pt x="776" y="1887"/>
                    <a:pt x="789" y="1883"/>
                    <a:pt x="806" y="1879"/>
                  </a:cubicBezTo>
                  <a:cubicBezTo>
                    <a:pt x="852" y="1868"/>
                    <a:pt x="849" y="1854"/>
                    <a:pt x="878" y="1854"/>
                  </a:cubicBezTo>
                  <a:cubicBezTo>
                    <a:pt x="908" y="1854"/>
                    <a:pt x="918" y="1838"/>
                    <a:pt x="934" y="1865"/>
                  </a:cubicBezTo>
                  <a:cubicBezTo>
                    <a:pt x="950" y="1893"/>
                    <a:pt x="937" y="1932"/>
                    <a:pt x="970" y="1949"/>
                  </a:cubicBezTo>
                  <a:cubicBezTo>
                    <a:pt x="1003" y="1965"/>
                    <a:pt x="1000" y="1979"/>
                    <a:pt x="1039" y="2007"/>
                  </a:cubicBezTo>
                  <a:cubicBezTo>
                    <a:pt x="1078" y="2035"/>
                    <a:pt x="1085" y="2041"/>
                    <a:pt x="1114" y="2027"/>
                  </a:cubicBezTo>
                  <a:cubicBezTo>
                    <a:pt x="1144" y="2013"/>
                    <a:pt x="1144" y="1988"/>
                    <a:pt x="1176" y="1999"/>
                  </a:cubicBezTo>
                  <a:cubicBezTo>
                    <a:pt x="1209" y="2010"/>
                    <a:pt x="1212" y="2021"/>
                    <a:pt x="1242" y="2004"/>
                  </a:cubicBezTo>
                  <a:cubicBezTo>
                    <a:pt x="1271" y="1988"/>
                    <a:pt x="1304" y="1952"/>
                    <a:pt x="1330" y="1982"/>
                  </a:cubicBezTo>
                  <a:cubicBezTo>
                    <a:pt x="1357" y="2013"/>
                    <a:pt x="1334" y="2021"/>
                    <a:pt x="1383" y="2024"/>
                  </a:cubicBezTo>
                  <a:cubicBezTo>
                    <a:pt x="1432" y="2027"/>
                    <a:pt x="1435" y="2038"/>
                    <a:pt x="1455" y="2018"/>
                  </a:cubicBezTo>
                  <a:cubicBezTo>
                    <a:pt x="1475" y="1999"/>
                    <a:pt x="1475" y="1985"/>
                    <a:pt x="1520" y="1990"/>
                  </a:cubicBezTo>
                  <a:cubicBezTo>
                    <a:pt x="1566" y="1996"/>
                    <a:pt x="1609" y="2013"/>
                    <a:pt x="1625" y="2027"/>
                  </a:cubicBezTo>
                  <a:cubicBezTo>
                    <a:pt x="1642" y="2041"/>
                    <a:pt x="1632" y="2054"/>
                    <a:pt x="1619" y="2077"/>
                  </a:cubicBezTo>
                  <a:cubicBezTo>
                    <a:pt x="1606" y="2099"/>
                    <a:pt x="1619" y="2116"/>
                    <a:pt x="1651" y="2118"/>
                  </a:cubicBezTo>
                  <a:cubicBezTo>
                    <a:pt x="1684" y="2121"/>
                    <a:pt x="1737" y="2077"/>
                    <a:pt x="1746" y="2107"/>
                  </a:cubicBezTo>
                  <a:cubicBezTo>
                    <a:pt x="1756" y="2138"/>
                    <a:pt x="1766" y="2166"/>
                    <a:pt x="1796" y="2188"/>
                  </a:cubicBezTo>
                  <a:cubicBezTo>
                    <a:pt x="1825" y="2210"/>
                    <a:pt x="1851" y="2210"/>
                    <a:pt x="1868" y="2210"/>
                  </a:cubicBezTo>
                  <a:cubicBezTo>
                    <a:pt x="1884" y="2210"/>
                    <a:pt x="1907" y="2199"/>
                    <a:pt x="1891" y="2180"/>
                  </a:cubicBezTo>
                  <a:cubicBezTo>
                    <a:pt x="1874" y="2160"/>
                    <a:pt x="1851" y="2149"/>
                    <a:pt x="1855" y="2118"/>
                  </a:cubicBezTo>
                  <a:cubicBezTo>
                    <a:pt x="1858" y="2088"/>
                    <a:pt x="1874" y="2068"/>
                    <a:pt x="1914" y="2071"/>
                  </a:cubicBezTo>
                  <a:cubicBezTo>
                    <a:pt x="1953" y="2074"/>
                    <a:pt x="1943" y="2082"/>
                    <a:pt x="1943" y="2107"/>
                  </a:cubicBezTo>
                  <a:cubicBezTo>
                    <a:pt x="1943" y="2132"/>
                    <a:pt x="1923" y="2149"/>
                    <a:pt x="1946" y="2166"/>
                  </a:cubicBezTo>
                  <a:cubicBezTo>
                    <a:pt x="1969" y="2182"/>
                    <a:pt x="1976" y="2185"/>
                    <a:pt x="1976" y="2205"/>
                  </a:cubicBezTo>
                  <a:cubicBezTo>
                    <a:pt x="1976" y="2224"/>
                    <a:pt x="2041" y="2221"/>
                    <a:pt x="2054" y="2252"/>
                  </a:cubicBezTo>
                  <a:cubicBezTo>
                    <a:pt x="2068" y="2282"/>
                    <a:pt x="2081" y="2299"/>
                    <a:pt x="2110" y="2296"/>
                  </a:cubicBezTo>
                  <a:cubicBezTo>
                    <a:pt x="2140" y="2293"/>
                    <a:pt x="2159" y="2288"/>
                    <a:pt x="2156" y="2255"/>
                  </a:cubicBezTo>
                  <a:cubicBezTo>
                    <a:pt x="2153" y="2221"/>
                    <a:pt x="2136" y="2207"/>
                    <a:pt x="2169" y="2199"/>
                  </a:cubicBezTo>
                  <a:cubicBezTo>
                    <a:pt x="2202" y="2191"/>
                    <a:pt x="2228" y="2196"/>
                    <a:pt x="2241" y="2168"/>
                  </a:cubicBezTo>
                  <a:cubicBezTo>
                    <a:pt x="2254" y="2141"/>
                    <a:pt x="2274" y="2110"/>
                    <a:pt x="2284" y="2138"/>
                  </a:cubicBezTo>
                  <a:cubicBezTo>
                    <a:pt x="2294" y="2166"/>
                    <a:pt x="2297" y="2177"/>
                    <a:pt x="2330" y="2152"/>
                  </a:cubicBezTo>
                  <a:cubicBezTo>
                    <a:pt x="2362" y="2127"/>
                    <a:pt x="2336" y="2096"/>
                    <a:pt x="2376" y="2152"/>
                  </a:cubicBezTo>
                  <a:cubicBezTo>
                    <a:pt x="2415" y="2207"/>
                    <a:pt x="2395" y="2202"/>
                    <a:pt x="2431" y="2205"/>
                  </a:cubicBezTo>
                  <a:cubicBezTo>
                    <a:pt x="2460" y="2207"/>
                    <a:pt x="2517" y="2214"/>
                    <a:pt x="2587" y="2205"/>
                  </a:cubicBezTo>
                  <a:cubicBezTo>
                    <a:pt x="2577" y="2174"/>
                    <a:pt x="2552" y="2158"/>
                    <a:pt x="2552" y="2128"/>
                  </a:cubicBezTo>
                  <a:cubicBezTo>
                    <a:pt x="2552" y="2095"/>
                    <a:pt x="2539" y="2018"/>
                    <a:pt x="2507" y="1988"/>
                  </a:cubicBezTo>
                  <a:cubicBezTo>
                    <a:pt x="2474" y="1957"/>
                    <a:pt x="2457" y="1927"/>
                    <a:pt x="2438" y="1908"/>
                  </a:cubicBezTo>
                  <a:cubicBezTo>
                    <a:pt x="2418" y="1890"/>
                    <a:pt x="2405" y="1863"/>
                    <a:pt x="2436" y="1854"/>
                  </a:cubicBezTo>
                  <a:cubicBezTo>
                    <a:pt x="2467" y="1846"/>
                    <a:pt x="2510" y="1835"/>
                    <a:pt x="2515" y="1808"/>
                  </a:cubicBezTo>
                  <a:cubicBezTo>
                    <a:pt x="2520" y="1782"/>
                    <a:pt x="2533" y="1715"/>
                    <a:pt x="2559" y="1718"/>
                  </a:cubicBezTo>
                  <a:cubicBezTo>
                    <a:pt x="2585" y="1721"/>
                    <a:pt x="2621" y="1736"/>
                    <a:pt x="2661" y="1735"/>
                  </a:cubicBezTo>
                  <a:cubicBezTo>
                    <a:pt x="2700" y="1733"/>
                    <a:pt x="2718" y="1738"/>
                    <a:pt x="2733" y="1728"/>
                  </a:cubicBezTo>
                  <a:cubicBezTo>
                    <a:pt x="2747" y="1718"/>
                    <a:pt x="2751" y="1722"/>
                    <a:pt x="2760" y="1726"/>
                  </a:cubicBezTo>
                  <a:cubicBezTo>
                    <a:pt x="2770" y="1731"/>
                    <a:pt x="2806" y="1735"/>
                    <a:pt x="2810" y="1722"/>
                  </a:cubicBezTo>
                  <a:cubicBezTo>
                    <a:pt x="2813" y="1710"/>
                    <a:pt x="2811" y="1672"/>
                    <a:pt x="2800" y="1657"/>
                  </a:cubicBezTo>
                  <a:cubicBezTo>
                    <a:pt x="2788" y="1642"/>
                    <a:pt x="2775" y="1617"/>
                    <a:pt x="2795" y="1603"/>
                  </a:cubicBezTo>
                  <a:cubicBezTo>
                    <a:pt x="2815" y="1589"/>
                    <a:pt x="2847" y="1560"/>
                    <a:pt x="2831" y="1542"/>
                  </a:cubicBezTo>
                  <a:cubicBezTo>
                    <a:pt x="2815" y="1523"/>
                    <a:pt x="2805" y="1512"/>
                    <a:pt x="2824" y="1501"/>
                  </a:cubicBezTo>
                  <a:cubicBezTo>
                    <a:pt x="2844" y="1490"/>
                    <a:pt x="2857" y="1482"/>
                    <a:pt x="2851" y="1465"/>
                  </a:cubicBezTo>
                  <a:cubicBezTo>
                    <a:pt x="2844" y="1448"/>
                    <a:pt x="2813" y="1430"/>
                    <a:pt x="2839" y="1415"/>
                  </a:cubicBezTo>
                  <a:cubicBezTo>
                    <a:pt x="2865" y="1400"/>
                    <a:pt x="2877" y="1380"/>
                    <a:pt x="2857" y="1357"/>
                  </a:cubicBezTo>
                  <a:cubicBezTo>
                    <a:pt x="2837" y="1333"/>
                    <a:pt x="2811" y="1326"/>
                    <a:pt x="2836" y="1308"/>
                  </a:cubicBezTo>
                  <a:cubicBezTo>
                    <a:pt x="2860" y="1290"/>
                    <a:pt x="2851" y="1266"/>
                    <a:pt x="2836" y="1247"/>
                  </a:cubicBezTo>
                  <a:cubicBezTo>
                    <a:pt x="2821" y="1227"/>
                    <a:pt x="2826" y="1211"/>
                    <a:pt x="2834" y="1193"/>
                  </a:cubicBezTo>
                  <a:cubicBezTo>
                    <a:pt x="2842" y="1175"/>
                    <a:pt x="2859" y="1163"/>
                    <a:pt x="2841" y="1148"/>
                  </a:cubicBezTo>
                  <a:cubicBezTo>
                    <a:pt x="2823" y="1133"/>
                    <a:pt x="2810" y="1104"/>
                    <a:pt x="2828" y="1088"/>
                  </a:cubicBezTo>
                  <a:cubicBezTo>
                    <a:pt x="2846" y="1073"/>
                    <a:pt x="2854" y="1065"/>
                    <a:pt x="2870" y="1063"/>
                  </a:cubicBezTo>
                  <a:cubicBezTo>
                    <a:pt x="2887" y="1062"/>
                    <a:pt x="2901" y="1036"/>
                    <a:pt x="2901" y="1013"/>
                  </a:cubicBezTo>
                  <a:cubicBezTo>
                    <a:pt x="2901" y="991"/>
                    <a:pt x="2900" y="977"/>
                    <a:pt x="2867" y="958"/>
                  </a:cubicBezTo>
                  <a:close/>
                </a:path>
              </a:pathLst>
            </a:custGeom>
            <a:solidFill>
              <a:schemeClr val="tx1">
                <a:lumMod val="50000"/>
                <a:lumOff val="50000"/>
              </a:schemeClr>
            </a:solidFill>
            <a:ln w="9525" cap="rnd" cmpd="sng">
              <a:solidFill>
                <a:srgbClr val="6FB5BC"/>
              </a:solidFill>
              <a:prstDash val="solid"/>
              <a:round/>
            </a:ln>
          </p:spPr>
          <p:txBody>
            <a:bodyPr vert="horz" wrap="square" lIns="91440" tIns="45720" rIns="91440" bIns="45720" numCol="1" anchor="t" anchorCtr="0" compatLnSpc="1"/>
            <a:lstStyle/>
            <a:p>
              <a:endParaRPr lang="en-US" dirty="0">
                <a:latin typeface="Lato Light"/>
              </a:endParaRPr>
            </a:p>
          </p:txBody>
        </p:sp>
        <p:sp>
          <p:nvSpPr>
            <p:cNvPr id="58" name="Freeform 12"/>
            <p:cNvSpPr/>
            <p:nvPr/>
          </p:nvSpPr>
          <p:spPr bwMode="auto">
            <a:xfrm>
              <a:off x="3825539" y="1002754"/>
              <a:ext cx="2269783" cy="1747405"/>
            </a:xfrm>
            <a:custGeom>
              <a:avLst/>
              <a:gdLst>
                <a:gd name="T0" fmla="*/ 318 w 5477"/>
                <a:gd name="T1" fmla="*/ 3541 h 4382"/>
                <a:gd name="T2" fmla="*/ 498 w 5477"/>
                <a:gd name="T3" fmla="*/ 3760 h 4382"/>
                <a:gd name="T4" fmla="*/ 1096 w 5477"/>
                <a:gd name="T5" fmla="*/ 4000 h 4382"/>
                <a:gd name="T6" fmla="*/ 1349 w 5477"/>
                <a:gd name="T7" fmla="*/ 4245 h 4382"/>
                <a:gd name="T8" fmla="*/ 1817 w 5477"/>
                <a:gd name="T9" fmla="*/ 4278 h 4382"/>
                <a:gd name="T10" fmla="*/ 2000 w 5477"/>
                <a:gd name="T11" fmla="*/ 3871 h 4382"/>
                <a:gd name="T12" fmla="*/ 2166 w 5477"/>
                <a:gd name="T13" fmla="*/ 4182 h 4382"/>
                <a:gd name="T14" fmla="*/ 2516 w 5477"/>
                <a:gd name="T15" fmla="*/ 4204 h 4382"/>
                <a:gd name="T16" fmla="*/ 2765 w 5477"/>
                <a:gd name="T17" fmla="*/ 3860 h 4382"/>
                <a:gd name="T18" fmla="*/ 3057 w 5477"/>
                <a:gd name="T19" fmla="*/ 3737 h 4382"/>
                <a:gd name="T20" fmla="*/ 3385 w 5477"/>
                <a:gd name="T21" fmla="*/ 3504 h 4382"/>
                <a:gd name="T22" fmla="*/ 3547 w 5477"/>
                <a:gd name="T23" fmla="*/ 3352 h 4382"/>
                <a:gd name="T24" fmla="*/ 3625 w 5477"/>
                <a:gd name="T25" fmla="*/ 3059 h 4382"/>
                <a:gd name="T26" fmla="*/ 4005 w 5477"/>
                <a:gd name="T27" fmla="*/ 3029 h 4382"/>
                <a:gd name="T28" fmla="*/ 4237 w 5477"/>
                <a:gd name="T29" fmla="*/ 2837 h 4382"/>
                <a:gd name="T30" fmla="*/ 4477 w 5477"/>
                <a:gd name="T31" fmla="*/ 3129 h 4382"/>
                <a:gd name="T32" fmla="*/ 4647 w 5477"/>
                <a:gd name="T33" fmla="*/ 2942 h 4382"/>
                <a:gd name="T34" fmla="*/ 4802 w 5477"/>
                <a:gd name="T35" fmla="*/ 2970 h 4382"/>
                <a:gd name="T36" fmla="*/ 5062 w 5477"/>
                <a:gd name="T37" fmla="*/ 2725 h 4382"/>
                <a:gd name="T38" fmla="*/ 5344 w 5477"/>
                <a:gd name="T39" fmla="*/ 2614 h 4382"/>
                <a:gd name="T40" fmla="*/ 5397 w 5477"/>
                <a:gd name="T41" fmla="*/ 2338 h 4382"/>
                <a:gd name="T42" fmla="*/ 5110 w 5477"/>
                <a:gd name="T43" fmla="*/ 2236 h 4382"/>
                <a:gd name="T44" fmla="*/ 4988 w 5477"/>
                <a:gd name="T45" fmla="*/ 1940 h 4382"/>
                <a:gd name="T46" fmla="*/ 5106 w 5477"/>
                <a:gd name="T47" fmla="*/ 1890 h 4382"/>
                <a:gd name="T48" fmla="*/ 5222 w 5477"/>
                <a:gd name="T49" fmla="*/ 1638 h 4382"/>
                <a:gd name="T50" fmla="*/ 4988 w 5477"/>
                <a:gd name="T51" fmla="*/ 1508 h 4382"/>
                <a:gd name="T52" fmla="*/ 5270 w 5477"/>
                <a:gd name="T53" fmla="*/ 1172 h 4382"/>
                <a:gd name="T54" fmla="*/ 5370 w 5477"/>
                <a:gd name="T55" fmla="*/ 932 h 4382"/>
                <a:gd name="T56" fmla="*/ 5418 w 5477"/>
                <a:gd name="T57" fmla="*/ 437 h 4382"/>
                <a:gd name="T58" fmla="*/ 4861 w 5477"/>
                <a:gd name="T59" fmla="*/ 466 h 4382"/>
                <a:gd name="T60" fmla="*/ 4619 w 5477"/>
                <a:gd name="T61" fmla="*/ 233 h 4382"/>
                <a:gd name="T62" fmla="*/ 4445 w 5477"/>
                <a:gd name="T63" fmla="*/ 0 h 4382"/>
                <a:gd name="T64" fmla="*/ 4370 w 5477"/>
                <a:gd name="T65" fmla="*/ 226 h 4382"/>
                <a:gd name="T66" fmla="*/ 4303 w 5477"/>
                <a:gd name="T67" fmla="*/ 541 h 4382"/>
                <a:gd name="T68" fmla="*/ 4239 w 5477"/>
                <a:gd name="T69" fmla="*/ 747 h 4382"/>
                <a:gd name="T70" fmla="*/ 4144 w 5477"/>
                <a:gd name="T71" fmla="*/ 957 h 4382"/>
                <a:gd name="T72" fmla="*/ 3764 w 5477"/>
                <a:gd name="T73" fmla="*/ 1100 h 4382"/>
                <a:gd name="T74" fmla="*/ 3630 w 5477"/>
                <a:gd name="T75" fmla="*/ 1506 h 4382"/>
                <a:gd name="T76" fmla="*/ 3970 w 5477"/>
                <a:gd name="T77" fmla="*/ 1564 h 4382"/>
                <a:gd name="T78" fmla="*/ 4314 w 5477"/>
                <a:gd name="T79" fmla="*/ 1498 h 4382"/>
                <a:gd name="T80" fmla="*/ 4429 w 5477"/>
                <a:gd name="T81" fmla="*/ 1778 h 4382"/>
                <a:gd name="T82" fmla="*/ 4108 w 5477"/>
                <a:gd name="T83" fmla="*/ 1831 h 4382"/>
                <a:gd name="T84" fmla="*/ 3843 w 5477"/>
                <a:gd name="T85" fmla="*/ 2098 h 4382"/>
                <a:gd name="T86" fmla="*/ 3361 w 5477"/>
                <a:gd name="T87" fmla="*/ 2387 h 4382"/>
                <a:gd name="T88" fmla="*/ 2945 w 5477"/>
                <a:gd name="T89" fmla="*/ 2498 h 4382"/>
                <a:gd name="T90" fmla="*/ 2883 w 5477"/>
                <a:gd name="T91" fmla="*/ 2807 h 4382"/>
                <a:gd name="T92" fmla="*/ 2381 w 5477"/>
                <a:gd name="T93" fmla="*/ 3068 h 4382"/>
                <a:gd name="T94" fmla="*/ 1756 w 5477"/>
                <a:gd name="T95" fmla="*/ 3241 h 4382"/>
                <a:gd name="T96" fmla="*/ 1372 w 5477"/>
                <a:gd name="T97" fmla="*/ 3280 h 4382"/>
                <a:gd name="T98" fmla="*/ 753 w 5477"/>
                <a:gd name="T99" fmla="*/ 3085 h 4382"/>
                <a:gd name="T100" fmla="*/ 137 w 5477"/>
                <a:gd name="T101" fmla="*/ 3043 h 4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5477" h="4382">
                  <a:moveTo>
                    <a:pt x="26" y="3270"/>
                  </a:moveTo>
                  <a:cubicBezTo>
                    <a:pt x="0" y="3300"/>
                    <a:pt x="21" y="3322"/>
                    <a:pt x="21" y="3356"/>
                  </a:cubicBezTo>
                  <a:cubicBezTo>
                    <a:pt x="21" y="3389"/>
                    <a:pt x="61" y="3422"/>
                    <a:pt x="78" y="3459"/>
                  </a:cubicBezTo>
                  <a:cubicBezTo>
                    <a:pt x="96" y="3496"/>
                    <a:pt x="135" y="3519"/>
                    <a:pt x="187" y="3570"/>
                  </a:cubicBezTo>
                  <a:cubicBezTo>
                    <a:pt x="240" y="3622"/>
                    <a:pt x="292" y="3574"/>
                    <a:pt x="318" y="3541"/>
                  </a:cubicBezTo>
                  <a:cubicBezTo>
                    <a:pt x="345" y="3507"/>
                    <a:pt x="349" y="3500"/>
                    <a:pt x="375" y="3493"/>
                  </a:cubicBezTo>
                  <a:cubicBezTo>
                    <a:pt x="401" y="3485"/>
                    <a:pt x="546" y="3485"/>
                    <a:pt x="607" y="3507"/>
                  </a:cubicBezTo>
                  <a:cubicBezTo>
                    <a:pt x="668" y="3530"/>
                    <a:pt x="659" y="3567"/>
                    <a:pt x="655" y="3608"/>
                  </a:cubicBezTo>
                  <a:cubicBezTo>
                    <a:pt x="650" y="3648"/>
                    <a:pt x="607" y="3656"/>
                    <a:pt x="572" y="3667"/>
                  </a:cubicBezTo>
                  <a:cubicBezTo>
                    <a:pt x="537" y="3678"/>
                    <a:pt x="502" y="3741"/>
                    <a:pt x="498" y="3760"/>
                  </a:cubicBezTo>
                  <a:cubicBezTo>
                    <a:pt x="493" y="3778"/>
                    <a:pt x="581" y="3789"/>
                    <a:pt x="616" y="3826"/>
                  </a:cubicBezTo>
                  <a:cubicBezTo>
                    <a:pt x="650" y="3863"/>
                    <a:pt x="672" y="3848"/>
                    <a:pt x="720" y="3848"/>
                  </a:cubicBezTo>
                  <a:cubicBezTo>
                    <a:pt x="768" y="3848"/>
                    <a:pt x="733" y="3926"/>
                    <a:pt x="764" y="3963"/>
                  </a:cubicBezTo>
                  <a:cubicBezTo>
                    <a:pt x="795" y="4000"/>
                    <a:pt x="830" y="3982"/>
                    <a:pt x="891" y="4012"/>
                  </a:cubicBezTo>
                  <a:cubicBezTo>
                    <a:pt x="952" y="4041"/>
                    <a:pt x="1026" y="4015"/>
                    <a:pt x="1096" y="4000"/>
                  </a:cubicBezTo>
                  <a:cubicBezTo>
                    <a:pt x="1166" y="3986"/>
                    <a:pt x="1231" y="3904"/>
                    <a:pt x="1271" y="3871"/>
                  </a:cubicBezTo>
                  <a:cubicBezTo>
                    <a:pt x="1310" y="3837"/>
                    <a:pt x="1393" y="3874"/>
                    <a:pt x="1437" y="3904"/>
                  </a:cubicBezTo>
                  <a:cubicBezTo>
                    <a:pt x="1480" y="3934"/>
                    <a:pt x="1480" y="3974"/>
                    <a:pt x="1476" y="4034"/>
                  </a:cubicBezTo>
                  <a:cubicBezTo>
                    <a:pt x="1472" y="4093"/>
                    <a:pt x="1428" y="4119"/>
                    <a:pt x="1380" y="4134"/>
                  </a:cubicBezTo>
                  <a:cubicBezTo>
                    <a:pt x="1332" y="4149"/>
                    <a:pt x="1362" y="4201"/>
                    <a:pt x="1349" y="4245"/>
                  </a:cubicBezTo>
                  <a:cubicBezTo>
                    <a:pt x="1336" y="4290"/>
                    <a:pt x="1380" y="4293"/>
                    <a:pt x="1419" y="4323"/>
                  </a:cubicBezTo>
                  <a:cubicBezTo>
                    <a:pt x="1459" y="4353"/>
                    <a:pt x="1459" y="4382"/>
                    <a:pt x="1502" y="4375"/>
                  </a:cubicBezTo>
                  <a:cubicBezTo>
                    <a:pt x="1546" y="4367"/>
                    <a:pt x="1528" y="4330"/>
                    <a:pt x="1581" y="4345"/>
                  </a:cubicBezTo>
                  <a:cubicBezTo>
                    <a:pt x="1633" y="4360"/>
                    <a:pt x="1690" y="4315"/>
                    <a:pt x="1708" y="4282"/>
                  </a:cubicBezTo>
                  <a:cubicBezTo>
                    <a:pt x="1725" y="4249"/>
                    <a:pt x="1764" y="4282"/>
                    <a:pt x="1817" y="4278"/>
                  </a:cubicBezTo>
                  <a:cubicBezTo>
                    <a:pt x="1869" y="4275"/>
                    <a:pt x="1852" y="4208"/>
                    <a:pt x="1830" y="4197"/>
                  </a:cubicBezTo>
                  <a:cubicBezTo>
                    <a:pt x="1808" y="4186"/>
                    <a:pt x="1830" y="4138"/>
                    <a:pt x="1856" y="4112"/>
                  </a:cubicBezTo>
                  <a:cubicBezTo>
                    <a:pt x="1882" y="4086"/>
                    <a:pt x="1860" y="4037"/>
                    <a:pt x="1856" y="4004"/>
                  </a:cubicBezTo>
                  <a:cubicBezTo>
                    <a:pt x="1852" y="3971"/>
                    <a:pt x="1887" y="3960"/>
                    <a:pt x="1913" y="3923"/>
                  </a:cubicBezTo>
                  <a:cubicBezTo>
                    <a:pt x="1939" y="3886"/>
                    <a:pt x="1974" y="3889"/>
                    <a:pt x="2000" y="3871"/>
                  </a:cubicBezTo>
                  <a:cubicBezTo>
                    <a:pt x="2026" y="3852"/>
                    <a:pt x="2044" y="3889"/>
                    <a:pt x="2061" y="3904"/>
                  </a:cubicBezTo>
                  <a:cubicBezTo>
                    <a:pt x="2079" y="3919"/>
                    <a:pt x="2101" y="3949"/>
                    <a:pt x="2088" y="3978"/>
                  </a:cubicBezTo>
                  <a:cubicBezTo>
                    <a:pt x="2075" y="4008"/>
                    <a:pt x="2048" y="4023"/>
                    <a:pt x="2022" y="4049"/>
                  </a:cubicBezTo>
                  <a:cubicBezTo>
                    <a:pt x="1996" y="4075"/>
                    <a:pt x="2000" y="4134"/>
                    <a:pt x="2040" y="4160"/>
                  </a:cubicBezTo>
                  <a:cubicBezTo>
                    <a:pt x="2079" y="4186"/>
                    <a:pt x="2092" y="4160"/>
                    <a:pt x="2166" y="4182"/>
                  </a:cubicBezTo>
                  <a:cubicBezTo>
                    <a:pt x="2240" y="4204"/>
                    <a:pt x="2223" y="4252"/>
                    <a:pt x="2249" y="4252"/>
                  </a:cubicBezTo>
                  <a:cubicBezTo>
                    <a:pt x="2275" y="4252"/>
                    <a:pt x="2323" y="4264"/>
                    <a:pt x="2341" y="4241"/>
                  </a:cubicBezTo>
                  <a:cubicBezTo>
                    <a:pt x="2358" y="4219"/>
                    <a:pt x="2389" y="4252"/>
                    <a:pt x="2415" y="4278"/>
                  </a:cubicBezTo>
                  <a:cubicBezTo>
                    <a:pt x="2441" y="4304"/>
                    <a:pt x="2463" y="4256"/>
                    <a:pt x="2494" y="4256"/>
                  </a:cubicBezTo>
                  <a:cubicBezTo>
                    <a:pt x="2524" y="4256"/>
                    <a:pt x="2516" y="4241"/>
                    <a:pt x="2516" y="4204"/>
                  </a:cubicBezTo>
                  <a:cubicBezTo>
                    <a:pt x="2516" y="4167"/>
                    <a:pt x="2546" y="4156"/>
                    <a:pt x="2564" y="4130"/>
                  </a:cubicBezTo>
                  <a:cubicBezTo>
                    <a:pt x="2581" y="4104"/>
                    <a:pt x="2616" y="4082"/>
                    <a:pt x="2629" y="4052"/>
                  </a:cubicBezTo>
                  <a:cubicBezTo>
                    <a:pt x="2642" y="4023"/>
                    <a:pt x="2629" y="4023"/>
                    <a:pt x="2699" y="4015"/>
                  </a:cubicBezTo>
                  <a:cubicBezTo>
                    <a:pt x="2769" y="4008"/>
                    <a:pt x="2712" y="3960"/>
                    <a:pt x="2708" y="3923"/>
                  </a:cubicBezTo>
                  <a:cubicBezTo>
                    <a:pt x="2704" y="3886"/>
                    <a:pt x="2738" y="3882"/>
                    <a:pt x="2765" y="3860"/>
                  </a:cubicBezTo>
                  <a:cubicBezTo>
                    <a:pt x="2791" y="3837"/>
                    <a:pt x="2782" y="3823"/>
                    <a:pt x="2782" y="3797"/>
                  </a:cubicBezTo>
                  <a:cubicBezTo>
                    <a:pt x="2782" y="3771"/>
                    <a:pt x="2839" y="3811"/>
                    <a:pt x="2861" y="3826"/>
                  </a:cubicBezTo>
                  <a:cubicBezTo>
                    <a:pt x="2883" y="3841"/>
                    <a:pt x="2904" y="3830"/>
                    <a:pt x="2939" y="3774"/>
                  </a:cubicBezTo>
                  <a:cubicBezTo>
                    <a:pt x="2974" y="3719"/>
                    <a:pt x="2974" y="3774"/>
                    <a:pt x="3018" y="3793"/>
                  </a:cubicBezTo>
                  <a:cubicBezTo>
                    <a:pt x="3062" y="3811"/>
                    <a:pt x="3057" y="3774"/>
                    <a:pt x="3057" y="3737"/>
                  </a:cubicBezTo>
                  <a:cubicBezTo>
                    <a:pt x="3057" y="3700"/>
                    <a:pt x="3097" y="3726"/>
                    <a:pt x="3110" y="3734"/>
                  </a:cubicBezTo>
                  <a:cubicBezTo>
                    <a:pt x="3123" y="3741"/>
                    <a:pt x="3153" y="3722"/>
                    <a:pt x="3162" y="3697"/>
                  </a:cubicBezTo>
                  <a:cubicBezTo>
                    <a:pt x="3171" y="3671"/>
                    <a:pt x="3197" y="3589"/>
                    <a:pt x="3215" y="3563"/>
                  </a:cubicBezTo>
                  <a:cubicBezTo>
                    <a:pt x="3232" y="3537"/>
                    <a:pt x="3284" y="3548"/>
                    <a:pt x="3319" y="3563"/>
                  </a:cubicBezTo>
                  <a:cubicBezTo>
                    <a:pt x="3354" y="3578"/>
                    <a:pt x="3372" y="3530"/>
                    <a:pt x="3385" y="3504"/>
                  </a:cubicBezTo>
                  <a:cubicBezTo>
                    <a:pt x="3398" y="3478"/>
                    <a:pt x="3420" y="3500"/>
                    <a:pt x="3442" y="3519"/>
                  </a:cubicBezTo>
                  <a:cubicBezTo>
                    <a:pt x="3464" y="3537"/>
                    <a:pt x="3499" y="3515"/>
                    <a:pt x="3503" y="3489"/>
                  </a:cubicBezTo>
                  <a:cubicBezTo>
                    <a:pt x="3507" y="3463"/>
                    <a:pt x="3542" y="3478"/>
                    <a:pt x="3577" y="3470"/>
                  </a:cubicBezTo>
                  <a:cubicBezTo>
                    <a:pt x="3612" y="3463"/>
                    <a:pt x="3590" y="3411"/>
                    <a:pt x="3595" y="3396"/>
                  </a:cubicBezTo>
                  <a:cubicBezTo>
                    <a:pt x="3599" y="3381"/>
                    <a:pt x="3564" y="3381"/>
                    <a:pt x="3547" y="3352"/>
                  </a:cubicBezTo>
                  <a:cubicBezTo>
                    <a:pt x="3529" y="3322"/>
                    <a:pt x="3516" y="3311"/>
                    <a:pt x="3538" y="3300"/>
                  </a:cubicBezTo>
                  <a:cubicBezTo>
                    <a:pt x="3560" y="3289"/>
                    <a:pt x="3533" y="3270"/>
                    <a:pt x="3538" y="3233"/>
                  </a:cubicBezTo>
                  <a:cubicBezTo>
                    <a:pt x="3542" y="3196"/>
                    <a:pt x="3538" y="3189"/>
                    <a:pt x="3555" y="3185"/>
                  </a:cubicBezTo>
                  <a:cubicBezTo>
                    <a:pt x="3573" y="3181"/>
                    <a:pt x="3590" y="3159"/>
                    <a:pt x="3590" y="3129"/>
                  </a:cubicBezTo>
                  <a:cubicBezTo>
                    <a:pt x="3590" y="3100"/>
                    <a:pt x="3595" y="3089"/>
                    <a:pt x="3625" y="3059"/>
                  </a:cubicBezTo>
                  <a:cubicBezTo>
                    <a:pt x="3656" y="3029"/>
                    <a:pt x="3678" y="3026"/>
                    <a:pt x="3708" y="3048"/>
                  </a:cubicBezTo>
                  <a:cubicBezTo>
                    <a:pt x="3739" y="3070"/>
                    <a:pt x="3699" y="3129"/>
                    <a:pt x="3739" y="3166"/>
                  </a:cubicBezTo>
                  <a:cubicBezTo>
                    <a:pt x="3778" y="3204"/>
                    <a:pt x="3826" y="3118"/>
                    <a:pt x="3857" y="3085"/>
                  </a:cubicBezTo>
                  <a:cubicBezTo>
                    <a:pt x="3887" y="3052"/>
                    <a:pt x="3909" y="3048"/>
                    <a:pt x="3935" y="3070"/>
                  </a:cubicBezTo>
                  <a:cubicBezTo>
                    <a:pt x="3962" y="3092"/>
                    <a:pt x="3979" y="3066"/>
                    <a:pt x="4005" y="3029"/>
                  </a:cubicBezTo>
                  <a:cubicBezTo>
                    <a:pt x="4031" y="2992"/>
                    <a:pt x="4058" y="3018"/>
                    <a:pt x="4084" y="3033"/>
                  </a:cubicBezTo>
                  <a:cubicBezTo>
                    <a:pt x="4110" y="3048"/>
                    <a:pt x="4123" y="3018"/>
                    <a:pt x="4119" y="2996"/>
                  </a:cubicBezTo>
                  <a:cubicBezTo>
                    <a:pt x="4114" y="2974"/>
                    <a:pt x="4097" y="2959"/>
                    <a:pt x="4093" y="2929"/>
                  </a:cubicBezTo>
                  <a:cubicBezTo>
                    <a:pt x="4088" y="2900"/>
                    <a:pt x="4119" y="2885"/>
                    <a:pt x="4184" y="2870"/>
                  </a:cubicBezTo>
                  <a:cubicBezTo>
                    <a:pt x="4250" y="2855"/>
                    <a:pt x="4184" y="2870"/>
                    <a:pt x="4237" y="2837"/>
                  </a:cubicBezTo>
                  <a:cubicBezTo>
                    <a:pt x="4289" y="2803"/>
                    <a:pt x="4311" y="2855"/>
                    <a:pt x="4311" y="2855"/>
                  </a:cubicBezTo>
                  <a:cubicBezTo>
                    <a:pt x="4311" y="2855"/>
                    <a:pt x="4350" y="2914"/>
                    <a:pt x="4377" y="2929"/>
                  </a:cubicBezTo>
                  <a:cubicBezTo>
                    <a:pt x="4403" y="2944"/>
                    <a:pt x="4394" y="2959"/>
                    <a:pt x="4394" y="2992"/>
                  </a:cubicBezTo>
                  <a:cubicBezTo>
                    <a:pt x="4394" y="3026"/>
                    <a:pt x="4394" y="3037"/>
                    <a:pt x="4425" y="3052"/>
                  </a:cubicBezTo>
                  <a:cubicBezTo>
                    <a:pt x="4455" y="3066"/>
                    <a:pt x="4442" y="3103"/>
                    <a:pt x="4477" y="3129"/>
                  </a:cubicBezTo>
                  <a:cubicBezTo>
                    <a:pt x="4512" y="3155"/>
                    <a:pt x="4543" y="3129"/>
                    <a:pt x="4582" y="3129"/>
                  </a:cubicBezTo>
                  <a:cubicBezTo>
                    <a:pt x="4599" y="3129"/>
                    <a:pt x="4627" y="3126"/>
                    <a:pt x="4652" y="3122"/>
                  </a:cubicBezTo>
                  <a:cubicBezTo>
                    <a:pt x="4659" y="3111"/>
                    <a:pt x="4668" y="3101"/>
                    <a:pt x="4676" y="3092"/>
                  </a:cubicBezTo>
                  <a:cubicBezTo>
                    <a:pt x="4698" y="3068"/>
                    <a:pt x="4687" y="3053"/>
                    <a:pt x="4663" y="3020"/>
                  </a:cubicBezTo>
                  <a:cubicBezTo>
                    <a:pt x="4639" y="2987"/>
                    <a:pt x="4647" y="2959"/>
                    <a:pt x="4647" y="2942"/>
                  </a:cubicBezTo>
                  <a:cubicBezTo>
                    <a:pt x="4647" y="2926"/>
                    <a:pt x="4656" y="2916"/>
                    <a:pt x="4630" y="2903"/>
                  </a:cubicBezTo>
                  <a:cubicBezTo>
                    <a:pt x="4604" y="2890"/>
                    <a:pt x="4628" y="2870"/>
                    <a:pt x="4634" y="2855"/>
                  </a:cubicBezTo>
                  <a:cubicBezTo>
                    <a:pt x="4641" y="2840"/>
                    <a:pt x="4658" y="2822"/>
                    <a:pt x="4676" y="2848"/>
                  </a:cubicBezTo>
                  <a:cubicBezTo>
                    <a:pt x="4693" y="2874"/>
                    <a:pt x="4717" y="2863"/>
                    <a:pt x="4748" y="2892"/>
                  </a:cubicBezTo>
                  <a:cubicBezTo>
                    <a:pt x="4778" y="2922"/>
                    <a:pt x="4776" y="2933"/>
                    <a:pt x="4802" y="2970"/>
                  </a:cubicBezTo>
                  <a:cubicBezTo>
                    <a:pt x="4829" y="3007"/>
                    <a:pt x="4853" y="2933"/>
                    <a:pt x="4859" y="2907"/>
                  </a:cubicBezTo>
                  <a:cubicBezTo>
                    <a:pt x="4866" y="2881"/>
                    <a:pt x="4907" y="2851"/>
                    <a:pt x="4925" y="2831"/>
                  </a:cubicBezTo>
                  <a:cubicBezTo>
                    <a:pt x="4942" y="2811"/>
                    <a:pt x="4953" y="2814"/>
                    <a:pt x="4982" y="2801"/>
                  </a:cubicBezTo>
                  <a:cubicBezTo>
                    <a:pt x="5010" y="2788"/>
                    <a:pt x="5019" y="2766"/>
                    <a:pt x="5023" y="2742"/>
                  </a:cubicBezTo>
                  <a:cubicBezTo>
                    <a:pt x="5027" y="2718"/>
                    <a:pt x="5043" y="2725"/>
                    <a:pt x="5062" y="2725"/>
                  </a:cubicBezTo>
                  <a:cubicBezTo>
                    <a:pt x="5082" y="2725"/>
                    <a:pt x="5106" y="2735"/>
                    <a:pt x="5126" y="2703"/>
                  </a:cubicBezTo>
                  <a:cubicBezTo>
                    <a:pt x="5145" y="2672"/>
                    <a:pt x="5167" y="2711"/>
                    <a:pt x="5209" y="2714"/>
                  </a:cubicBezTo>
                  <a:cubicBezTo>
                    <a:pt x="5250" y="2718"/>
                    <a:pt x="5231" y="2631"/>
                    <a:pt x="5237" y="2614"/>
                  </a:cubicBezTo>
                  <a:cubicBezTo>
                    <a:pt x="5244" y="2598"/>
                    <a:pt x="5272" y="2614"/>
                    <a:pt x="5287" y="2623"/>
                  </a:cubicBezTo>
                  <a:cubicBezTo>
                    <a:pt x="5303" y="2633"/>
                    <a:pt x="5322" y="2620"/>
                    <a:pt x="5344" y="2614"/>
                  </a:cubicBezTo>
                  <a:cubicBezTo>
                    <a:pt x="5366" y="2609"/>
                    <a:pt x="5386" y="2590"/>
                    <a:pt x="5386" y="2559"/>
                  </a:cubicBezTo>
                  <a:cubicBezTo>
                    <a:pt x="5386" y="2527"/>
                    <a:pt x="5407" y="2536"/>
                    <a:pt x="5442" y="2514"/>
                  </a:cubicBezTo>
                  <a:cubicBezTo>
                    <a:pt x="5477" y="2492"/>
                    <a:pt x="5464" y="2468"/>
                    <a:pt x="5460" y="2444"/>
                  </a:cubicBezTo>
                  <a:cubicBezTo>
                    <a:pt x="5455" y="2420"/>
                    <a:pt x="5427" y="2440"/>
                    <a:pt x="5407" y="2431"/>
                  </a:cubicBezTo>
                  <a:cubicBezTo>
                    <a:pt x="5388" y="2422"/>
                    <a:pt x="5410" y="2368"/>
                    <a:pt x="5397" y="2338"/>
                  </a:cubicBezTo>
                  <a:cubicBezTo>
                    <a:pt x="5383" y="2308"/>
                    <a:pt x="5357" y="2303"/>
                    <a:pt x="5353" y="2268"/>
                  </a:cubicBezTo>
                  <a:cubicBezTo>
                    <a:pt x="5348" y="2232"/>
                    <a:pt x="5296" y="2223"/>
                    <a:pt x="5289" y="2194"/>
                  </a:cubicBezTo>
                  <a:cubicBezTo>
                    <a:pt x="5283" y="2164"/>
                    <a:pt x="5248" y="2194"/>
                    <a:pt x="5237" y="2216"/>
                  </a:cubicBezTo>
                  <a:cubicBezTo>
                    <a:pt x="5226" y="2238"/>
                    <a:pt x="5191" y="2245"/>
                    <a:pt x="5156" y="2270"/>
                  </a:cubicBezTo>
                  <a:cubicBezTo>
                    <a:pt x="5121" y="2294"/>
                    <a:pt x="5117" y="2270"/>
                    <a:pt x="5110" y="2236"/>
                  </a:cubicBezTo>
                  <a:cubicBezTo>
                    <a:pt x="5104" y="2203"/>
                    <a:pt x="5075" y="2199"/>
                    <a:pt x="5065" y="2179"/>
                  </a:cubicBezTo>
                  <a:cubicBezTo>
                    <a:pt x="5054" y="2158"/>
                    <a:pt x="5043" y="2149"/>
                    <a:pt x="5032" y="2121"/>
                  </a:cubicBezTo>
                  <a:cubicBezTo>
                    <a:pt x="5021" y="2093"/>
                    <a:pt x="5060" y="2042"/>
                    <a:pt x="5062" y="2017"/>
                  </a:cubicBezTo>
                  <a:cubicBezTo>
                    <a:pt x="5065" y="1993"/>
                    <a:pt x="5043" y="1990"/>
                    <a:pt x="5019" y="1979"/>
                  </a:cubicBezTo>
                  <a:cubicBezTo>
                    <a:pt x="4995" y="1967"/>
                    <a:pt x="4992" y="1967"/>
                    <a:pt x="4988" y="1940"/>
                  </a:cubicBezTo>
                  <a:cubicBezTo>
                    <a:pt x="4984" y="1912"/>
                    <a:pt x="4955" y="1938"/>
                    <a:pt x="4920" y="1927"/>
                  </a:cubicBezTo>
                  <a:cubicBezTo>
                    <a:pt x="4885" y="1916"/>
                    <a:pt x="4940" y="1862"/>
                    <a:pt x="4949" y="1847"/>
                  </a:cubicBezTo>
                  <a:cubicBezTo>
                    <a:pt x="4958" y="1832"/>
                    <a:pt x="4975" y="1858"/>
                    <a:pt x="5001" y="1871"/>
                  </a:cubicBezTo>
                  <a:cubicBezTo>
                    <a:pt x="5027" y="1884"/>
                    <a:pt x="5025" y="1877"/>
                    <a:pt x="5045" y="1858"/>
                  </a:cubicBezTo>
                  <a:cubicBezTo>
                    <a:pt x="5065" y="1840"/>
                    <a:pt x="5062" y="1866"/>
                    <a:pt x="5106" y="1890"/>
                  </a:cubicBezTo>
                  <a:cubicBezTo>
                    <a:pt x="5150" y="1914"/>
                    <a:pt x="5132" y="1849"/>
                    <a:pt x="5130" y="1815"/>
                  </a:cubicBezTo>
                  <a:cubicBezTo>
                    <a:pt x="5128" y="1782"/>
                    <a:pt x="5156" y="1790"/>
                    <a:pt x="5172" y="1765"/>
                  </a:cubicBezTo>
                  <a:cubicBezTo>
                    <a:pt x="5187" y="1741"/>
                    <a:pt x="5152" y="1741"/>
                    <a:pt x="5137" y="1727"/>
                  </a:cubicBezTo>
                  <a:cubicBezTo>
                    <a:pt x="5121" y="1712"/>
                    <a:pt x="5132" y="1684"/>
                    <a:pt x="5139" y="1662"/>
                  </a:cubicBezTo>
                  <a:cubicBezTo>
                    <a:pt x="5145" y="1639"/>
                    <a:pt x="5200" y="1645"/>
                    <a:pt x="5222" y="1638"/>
                  </a:cubicBezTo>
                  <a:cubicBezTo>
                    <a:pt x="5244" y="1630"/>
                    <a:pt x="5252" y="1608"/>
                    <a:pt x="5252" y="1591"/>
                  </a:cubicBezTo>
                  <a:cubicBezTo>
                    <a:pt x="5252" y="1575"/>
                    <a:pt x="5246" y="1576"/>
                    <a:pt x="5215" y="1595"/>
                  </a:cubicBezTo>
                  <a:cubicBezTo>
                    <a:pt x="5185" y="1613"/>
                    <a:pt x="5178" y="1602"/>
                    <a:pt x="5130" y="1593"/>
                  </a:cubicBezTo>
                  <a:cubicBezTo>
                    <a:pt x="5082" y="1584"/>
                    <a:pt x="5084" y="1576"/>
                    <a:pt x="5067" y="1562"/>
                  </a:cubicBezTo>
                  <a:cubicBezTo>
                    <a:pt x="5049" y="1547"/>
                    <a:pt x="5006" y="1528"/>
                    <a:pt x="4988" y="1508"/>
                  </a:cubicBezTo>
                  <a:cubicBezTo>
                    <a:pt x="4971" y="1487"/>
                    <a:pt x="4990" y="1445"/>
                    <a:pt x="5014" y="1426"/>
                  </a:cubicBezTo>
                  <a:cubicBezTo>
                    <a:pt x="5038" y="1408"/>
                    <a:pt x="5056" y="1378"/>
                    <a:pt x="5075" y="1347"/>
                  </a:cubicBezTo>
                  <a:cubicBezTo>
                    <a:pt x="5095" y="1315"/>
                    <a:pt x="5145" y="1267"/>
                    <a:pt x="5180" y="1228"/>
                  </a:cubicBezTo>
                  <a:cubicBezTo>
                    <a:pt x="5215" y="1189"/>
                    <a:pt x="5217" y="1161"/>
                    <a:pt x="5244" y="1132"/>
                  </a:cubicBezTo>
                  <a:cubicBezTo>
                    <a:pt x="5270" y="1102"/>
                    <a:pt x="5263" y="1146"/>
                    <a:pt x="5270" y="1172"/>
                  </a:cubicBezTo>
                  <a:cubicBezTo>
                    <a:pt x="5276" y="1198"/>
                    <a:pt x="5298" y="1208"/>
                    <a:pt x="5320" y="1219"/>
                  </a:cubicBezTo>
                  <a:cubicBezTo>
                    <a:pt x="5342" y="1230"/>
                    <a:pt x="5335" y="1172"/>
                    <a:pt x="5320" y="1152"/>
                  </a:cubicBezTo>
                  <a:cubicBezTo>
                    <a:pt x="5305" y="1132"/>
                    <a:pt x="5309" y="1096"/>
                    <a:pt x="5305" y="1067"/>
                  </a:cubicBezTo>
                  <a:cubicBezTo>
                    <a:pt x="5300" y="1037"/>
                    <a:pt x="5320" y="1006"/>
                    <a:pt x="5320" y="982"/>
                  </a:cubicBezTo>
                  <a:cubicBezTo>
                    <a:pt x="5320" y="957"/>
                    <a:pt x="5342" y="950"/>
                    <a:pt x="5370" y="932"/>
                  </a:cubicBezTo>
                  <a:cubicBezTo>
                    <a:pt x="5399" y="913"/>
                    <a:pt x="5388" y="839"/>
                    <a:pt x="5364" y="811"/>
                  </a:cubicBezTo>
                  <a:cubicBezTo>
                    <a:pt x="5340" y="783"/>
                    <a:pt x="5351" y="737"/>
                    <a:pt x="5346" y="694"/>
                  </a:cubicBezTo>
                  <a:cubicBezTo>
                    <a:pt x="5342" y="652"/>
                    <a:pt x="5366" y="605"/>
                    <a:pt x="5379" y="587"/>
                  </a:cubicBezTo>
                  <a:cubicBezTo>
                    <a:pt x="5392" y="568"/>
                    <a:pt x="5407" y="539"/>
                    <a:pt x="5390" y="511"/>
                  </a:cubicBezTo>
                  <a:cubicBezTo>
                    <a:pt x="5372" y="483"/>
                    <a:pt x="5421" y="465"/>
                    <a:pt x="5418" y="437"/>
                  </a:cubicBezTo>
                  <a:cubicBezTo>
                    <a:pt x="5416" y="409"/>
                    <a:pt x="5370" y="400"/>
                    <a:pt x="5329" y="368"/>
                  </a:cubicBezTo>
                  <a:cubicBezTo>
                    <a:pt x="5287" y="337"/>
                    <a:pt x="5314" y="322"/>
                    <a:pt x="5248" y="316"/>
                  </a:cubicBezTo>
                  <a:cubicBezTo>
                    <a:pt x="5182" y="311"/>
                    <a:pt x="5189" y="366"/>
                    <a:pt x="5150" y="405"/>
                  </a:cubicBezTo>
                  <a:cubicBezTo>
                    <a:pt x="5110" y="444"/>
                    <a:pt x="5084" y="427"/>
                    <a:pt x="5032" y="439"/>
                  </a:cubicBezTo>
                  <a:cubicBezTo>
                    <a:pt x="4979" y="450"/>
                    <a:pt x="4914" y="472"/>
                    <a:pt x="4861" y="466"/>
                  </a:cubicBezTo>
                  <a:cubicBezTo>
                    <a:pt x="4809" y="461"/>
                    <a:pt x="4783" y="422"/>
                    <a:pt x="4776" y="389"/>
                  </a:cubicBezTo>
                  <a:cubicBezTo>
                    <a:pt x="4770" y="355"/>
                    <a:pt x="4757" y="316"/>
                    <a:pt x="4757" y="266"/>
                  </a:cubicBezTo>
                  <a:cubicBezTo>
                    <a:pt x="4757" y="216"/>
                    <a:pt x="4743" y="238"/>
                    <a:pt x="4717" y="238"/>
                  </a:cubicBezTo>
                  <a:cubicBezTo>
                    <a:pt x="4691" y="238"/>
                    <a:pt x="4684" y="227"/>
                    <a:pt x="4665" y="199"/>
                  </a:cubicBezTo>
                  <a:cubicBezTo>
                    <a:pt x="4645" y="172"/>
                    <a:pt x="4619" y="199"/>
                    <a:pt x="4619" y="233"/>
                  </a:cubicBezTo>
                  <a:cubicBezTo>
                    <a:pt x="4619" y="266"/>
                    <a:pt x="4599" y="283"/>
                    <a:pt x="4573" y="250"/>
                  </a:cubicBezTo>
                  <a:cubicBezTo>
                    <a:pt x="4547" y="216"/>
                    <a:pt x="4540" y="227"/>
                    <a:pt x="4475" y="216"/>
                  </a:cubicBezTo>
                  <a:cubicBezTo>
                    <a:pt x="4409" y="205"/>
                    <a:pt x="4475" y="149"/>
                    <a:pt x="4508" y="111"/>
                  </a:cubicBezTo>
                  <a:cubicBezTo>
                    <a:pt x="4540" y="72"/>
                    <a:pt x="4514" y="61"/>
                    <a:pt x="4475" y="33"/>
                  </a:cubicBezTo>
                  <a:cubicBezTo>
                    <a:pt x="4464" y="25"/>
                    <a:pt x="4454" y="13"/>
                    <a:pt x="4445" y="0"/>
                  </a:cubicBezTo>
                  <a:cubicBezTo>
                    <a:pt x="4418" y="4"/>
                    <a:pt x="4389" y="5"/>
                    <a:pt x="4375" y="22"/>
                  </a:cubicBezTo>
                  <a:cubicBezTo>
                    <a:pt x="4355" y="44"/>
                    <a:pt x="4301" y="126"/>
                    <a:pt x="4280" y="147"/>
                  </a:cubicBezTo>
                  <a:cubicBezTo>
                    <a:pt x="4259" y="168"/>
                    <a:pt x="4231" y="179"/>
                    <a:pt x="4242" y="201"/>
                  </a:cubicBezTo>
                  <a:cubicBezTo>
                    <a:pt x="4254" y="223"/>
                    <a:pt x="4270" y="241"/>
                    <a:pt x="4291" y="226"/>
                  </a:cubicBezTo>
                  <a:cubicBezTo>
                    <a:pt x="4313" y="211"/>
                    <a:pt x="4360" y="198"/>
                    <a:pt x="4370" y="226"/>
                  </a:cubicBezTo>
                  <a:cubicBezTo>
                    <a:pt x="4380" y="254"/>
                    <a:pt x="4370" y="248"/>
                    <a:pt x="4372" y="269"/>
                  </a:cubicBezTo>
                  <a:cubicBezTo>
                    <a:pt x="4373" y="290"/>
                    <a:pt x="4399" y="291"/>
                    <a:pt x="4408" y="315"/>
                  </a:cubicBezTo>
                  <a:cubicBezTo>
                    <a:pt x="4416" y="338"/>
                    <a:pt x="4409" y="376"/>
                    <a:pt x="4396" y="393"/>
                  </a:cubicBezTo>
                  <a:cubicBezTo>
                    <a:pt x="4383" y="409"/>
                    <a:pt x="4332" y="437"/>
                    <a:pt x="4319" y="465"/>
                  </a:cubicBezTo>
                  <a:cubicBezTo>
                    <a:pt x="4306" y="493"/>
                    <a:pt x="4301" y="528"/>
                    <a:pt x="4303" y="541"/>
                  </a:cubicBezTo>
                  <a:cubicBezTo>
                    <a:pt x="4304" y="555"/>
                    <a:pt x="4303" y="565"/>
                    <a:pt x="4288" y="573"/>
                  </a:cubicBezTo>
                  <a:cubicBezTo>
                    <a:pt x="4273" y="582"/>
                    <a:pt x="4270" y="594"/>
                    <a:pt x="4277" y="615"/>
                  </a:cubicBezTo>
                  <a:cubicBezTo>
                    <a:pt x="4283" y="636"/>
                    <a:pt x="4277" y="644"/>
                    <a:pt x="4264" y="655"/>
                  </a:cubicBezTo>
                  <a:cubicBezTo>
                    <a:pt x="4250" y="667"/>
                    <a:pt x="4249" y="673"/>
                    <a:pt x="4254" y="696"/>
                  </a:cubicBezTo>
                  <a:cubicBezTo>
                    <a:pt x="4259" y="718"/>
                    <a:pt x="4254" y="730"/>
                    <a:pt x="4239" y="747"/>
                  </a:cubicBezTo>
                  <a:cubicBezTo>
                    <a:pt x="4224" y="764"/>
                    <a:pt x="4209" y="780"/>
                    <a:pt x="4211" y="799"/>
                  </a:cubicBezTo>
                  <a:cubicBezTo>
                    <a:pt x="4213" y="817"/>
                    <a:pt x="4205" y="826"/>
                    <a:pt x="4218" y="837"/>
                  </a:cubicBezTo>
                  <a:cubicBezTo>
                    <a:pt x="4231" y="849"/>
                    <a:pt x="4249" y="840"/>
                    <a:pt x="4252" y="867"/>
                  </a:cubicBezTo>
                  <a:cubicBezTo>
                    <a:pt x="4255" y="893"/>
                    <a:pt x="4247" y="918"/>
                    <a:pt x="4223" y="928"/>
                  </a:cubicBezTo>
                  <a:cubicBezTo>
                    <a:pt x="4198" y="938"/>
                    <a:pt x="4162" y="938"/>
                    <a:pt x="4144" y="957"/>
                  </a:cubicBezTo>
                  <a:cubicBezTo>
                    <a:pt x="4126" y="976"/>
                    <a:pt x="4069" y="1024"/>
                    <a:pt x="4047" y="1047"/>
                  </a:cubicBezTo>
                  <a:cubicBezTo>
                    <a:pt x="4026" y="1071"/>
                    <a:pt x="4011" y="1111"/>
                    <a:pt x="3957" y="1090"/>
                  </a:cubicBezTo>
                  <a:cubicBezTo>
                    <a:pt x="3903" y="1070"/>
                    <a:pt x="3938" y="1056"/>
                    <a:pt x="3888" y="1058"/>
                  </a:cubicBezTo>
                  <a:cubicBezTo>
                    <a:pt x="3850" y="1061"/>
                    <a:pt x="3806" y="1053"/>
                    <a:pt x="3777" y="1036"/>
                  </a:cubicBezTo>
                  <a:cubicBezTo>
                    <a:pt x="3771" y="1061"/>
                    <a:pt x="3765" y="1086"/>
                    <a:pt x="3764" y="1100"/>
                  </a:cubicBezTo>
                  <a:cubicBezTo>
                    <a:pt x="3761" y="1134"/>
                    <a:pt x="3738" y="1181"/>
                    <a:pt x="3725" y="1225"/>
                  </a:cubicBezTo>
                  <a:cubicBezTo>
                    <a:pt x="3711" y="1270"/>
                    <a:pt x="3705" y="1298"/>
                    <a:pt x="3695" y="1339"/>
                  </a:cubicBezTo>
                  <a:cubicBezTo>
                    <a:pt x="3685" y="1381"/>
                    <a:pt x="3675" y="1384"/>
                    <a:pt x="3675" y="1423"/>
                  </a:cubicBezTo>
                  <a:cubicBezTo>
                    <a:pt x="3675" y="1462"/>
                    <a:pt x="3666" y="1462"/>
                    <a:pt x="3636" y="1459"/>
                  </a:cubicBezTo>
                  <a:cubicBezTo>
                    <a:pt x="3607" y="1456"/>
                    <a:pt x="3623" y="1487"/>
                    <a:pt x="3630" y="1506"/>
                  </a:cubicBezTo>
                  <a:cubicBezTo>
                    <a:pt x="3636" y="1525"/>
                    <a:pt x="3649" y="1550"/>
                    <a:pt x="3682" y="1581"/>
                  </a:cubicBezTo>
                  <a:cubicBezTo>
                    <a:pt x="3715" y="1612"/>
                    <a:pt x="3725" y="1584"/>
                    <a:pt x="3751" y="1559"/>
                  </a:cubicBezTo>
                  <a:cubicBezTo>
                    <a:pt x="3777" y="1534"/>
                    <a:pt x="3787" y="1537"/>
                    <a:pt x="3810" y="1545"/>
                  </a:cubicBezTo>
                  <a:cubicBezTo>
                    <a:pt x="3833" y="1553"/>
                    <a:pt x="3872" y="1523"/>
                    <a:pt x="3892" y="1520"/>
                  </a:cubicBezTo>
                  <a:cubicBezTo>
                    <a:pt x="3911" y="1517"/>
                    <a:pt x="3951" y="1545"/>
                    <a:pt x="3970" y="1564"/>
                  </a:cubicBezTo>
                  <a:cubicBezTo>
                    <a:pt x="3990" y="1584"/>
                    <a:pt x="4016" y="1564"/>
                    <a:pt x="4016" y="1553"/>
                  </a:cubicBezTo>
                  <a:cubicBezTo>
                    <a:pt x="4016" y="1542"/>
                    <a:pt x="4042" y="1492"/>
                    <a:pt x="4055" y="1467"/>
                  </a:cubicBezTo>
                  <a:cubicBezTo>
                    <a:pt x="4069" y="1442"/>
                    <a:pt x="4101" y="1453"/>
                    <a:pt x="4134" y="1445"/>
                  </a:cubicBezTo>
                  <a:cubicBezTo>
                    <a:pt x="4167" y="1437"/>
                    <a:pt x="4213" y="1450"/>
                    <a:pt x="4223" y="1467"/>
                  </a:cubicBezTo>
                  <a:cubicBezTo>
                    <a:pt x="4232" y="1484"/>
                    <a:pt x="4291" y="1500"/>
                    <a:pt x="4314" y="1498"/>
                  </a:cubicBezTo>
                  <a:cubicBezTo>
                    <a:pt x="4337" y="1495"/>
                    <a:pt x="4344" y="1523"/>
                    <a:pt x="4344" y="1542"/>
                  </a:cubicBezTo>
                  <a:cubicBezTo>
                    <a:pt x="4344" y="1562"/>
                    <a:pt x="4399" y="1564"/>
                    <a:pt x="4439" y="1592"/>
                  </a:cubicBezTo>
                  <a:cubicBezTo>
                    <a:pt x="4478" y="1620"/>
                    <a:pt x="4481" y="1637"/>
                    <a:pt x="4511" y="1659"/>
                  </a:cubicBezTo>
                  <a:cubicBezTo>
                    <a:pt x="4540" y="1681"/>
                    <a:pt x="4544" y="1717"/>
                    <a:pt x="4527" y="1748"/>
                  </a:cubicBezTo>
                  <a:cubicBezTo>
                    <a:pt x="4511" y="1778"/>
                    <a:pt x="4491" y="1778"/>
                    <a:pt x="4429" y="1778"/>
                  </a:cubicBezTo>
                  <a:cubicBezTo>
                    <a:pt x="4367" y="1778"/>
                    <a:pt x="4373" y="1778"/>
                    <a:pt x="4360" y="1762"/>
                  </a:cubicBezTo>
                  <a:cubicBezTo>
                    <a:pt x="4347" y="1745"/>
                    <a:pt x="4311" y="1773"/>
                    <a:pt x="4311" y="1773"/>
                  </a:cubicBezTo>
                  <a:cubicBezTo>
                    <a:pt x="4311" y="1773"/>
                    <a:pt x="4282" y="1776"/>
                    <a:pt x="4229" y="1767"/>
                  </a:cubicBezTo>
                  <a:cubicBezTo>
                    <a:pt x="4177" y="1759"/>
                    <a:pt x="4183" y="1795"/>
                    <a:pt x="4147" y="1826"/>
                  </a:cubicBezTo>
                  <a:cubicBezTo>
                    <a:pt x="4111" y="1856"/>
                    <a:pt x="4114" y="1853"/>
                    <a:pt x="4108" y="1831"/>
                  </a:cubicBezTo>
                  <a:cubicBezTo>
                    <a:pt x="4101" y="1809"/>
                    <a:pt x="4055" y="1840"/>
                    <a:pt x="4052" y="1879"/>
                  </a:cubicBezTo>
                  <a:cubicBezTo>
                    <a:pt x="4049" y="1917"/>
                    <a:pt x="4036" y="1898"/>
                    <a:pt x="3980" y="1898"/>
                  </a:cubicBezTo>
                  <a:cubicBezTo>
                    <a:pt x="3924" y="1898"/>
                    <a:pt x="3977" y="1920"/>
                    <a:pt x="3918" y="1954"/>
                  </a:cubicBezTo>
                  <a:cubicBezTo>
                    <a:pt x="3859" y="1987"/>
                    <a:pt x="3852" y="2023"/>
                    <a:pt x="3865" y="2051"/>
                  </a:cubicBezTo>
                  <a:cubicBezTo>
                    <a:pt x="3879" y="2079"/>
                    <a:pt x="3885" y="2081"/>
                    <a:pt x="3843" y="2098"/>
                  </a:cubicBezTo>
                  <a:cubicBezTo>
                    <a:pt x="3800" y="2115"/>
                    <a:pt x="3813" y="2143"/>
                    <a:pt x="3748" y="2179"/>
                  </a:cubicBezTo>
                  <a:cubicBezTo>
                    <a:pt x="3682" y="2215"/>
                    <a:pt x="3646" y="2201"/>
                    <a:pt x="3594" y="2198"/>
                  </a:cubicBezTo>
                  <a:cubicBezTo>
                    <a:pt x="3541" y="2195"/>
                    <a:pt x="3551" y="2234"/>
                    <a:pt x="3518" y="2268"/>
                  </a:cubicBezTo>
                  <a:cubicBezTo>
                    <a:pt x="3485" y="2301"/>
                    <a:pt x="3505" y="2315"/>
                    <a:pt x="3453" y="2332"/>
                  </a:cubicBezTo>
                  <a:cubicBezTo>
                    <a:pt x="3400" y="2348"/>
                    <a:pt x="3410" y="2368"/>
                    <a:pt x="3361" y="2387"/>
                  </a:cubicBezTo>
                  <a:cubicBezTo>
                    <a:pt x="3312" y="2407"/>
                    <a:pt x="3266" y="2398"/>
                    <a:pt x="3227" y="2393"/>
                  </a:cubicBezTo>
                  <a:cubicBezTo>
                    <a:pt x="3187" y="2387"/>
                    <a:pt x="3174" y="2387"/>
                    <a:pt x="3148" y="2357"/>
                  </a:cubicBezTo>
                  <a:cubicBezTo>
                    <a:pt x="3122" y="2326"/>
                    <a:pt x="3105" y="2343"/>
                    <a:pt x="3060" y="2343"/>
                  </a:cubicBezTo>
                  <a:cubicBezTo>
                    <a:pt x="3014" y="2343"/>
                    <a:pt x="2991" y="2373"/>
                    <a:pt x="2981" y="2401"/>
                  </a:cubicBezTo>
                  <a:cubicBezTo>
                    <a:pt x="2971" y="2429"/>
                    <a:pt x="2965" y="2457"/>
                    <a:pt x="2945" y="2498"/>
                  </a:cubicBezTo>
                  <a:cubicBezTo>
                    <a:pt x="2925" y="2540"/>
                    <a:pt x="2945" y="2529"/>
                    <a:pt x="2961" y="2571"/>
                  </a:cubicBezTo>
                  <a:cubicBezTo>
                    <a:pt x="2978" y="2612"/>
                    <a:pt x="3004" y="2601"/>
                    <a:pt x="3037" y="2623"/>
                  </a:cubicBezTo>
                  <a:cubicBezTo>
                    <a:pt x="3069" y="2646"/>
                    <a:pt x="3073" y="2654"/>
                    <a:pt x="3063" y="2682"/>
                  </a:cubicBezTo>
                  <a:cubicBezTo>
                    <a:pt x="3053" y="2710"/>
                    <a:pt x="3007" y="2729"/>
                    <a:pt x="2974" y="2749"/>
                  </a:cubicBezTo>
                  <a:cubicBezTo>
                    <a:pt x="2942" y="2768"/>
                    <a:pt x="2915" y="2785"/>
                    <a:pt x="2883" y="2807"/>
                  </a:cubicBezTo>
                  <a:cubicBezTo>
                    <a:pt x="2850" y="2829"/>
                    <a:pt x="2850" y="2865"/>
                    <a:pt x="2804" y="2921"/>
                  </a:cubicBezTo>
                  <a:cubicBezTo>
                    <a:pt x="2758" y="2977"/>
                    <a:pt x="2758" y="2982"/>
                    <a:pt x="2702" y="2993"/>
                  </a:cubicBezTo>
                  <a:cubicBezTo>
                    <a:pt x="2647" y="3004"/>
                    <a:pt x="2657" y="3007"/>
                    <a:pt x="2614" y="3038"/>
                  </a:cubicBezTo>
                  <a:cubicBezTo>
                    <a:pt x="2571" y="3068"/>
                    <a:pt x="2529" y="3049"/>
                    <a:pt x="2483" y="3068"/>
                  </a:cubicBezTo>
                  <a:cubicBezTo>
                    <a:pt x="2437" y="3088"/>
                    <a:pt x="2414" y="3079"/>
                    <a:pt x="2381" y="3068"/>
                  </a:cubicBezTo>
                  <a:cubicBezTo>
                    <a:pt x="2349" y="3057"/>
                    <a:pt x="2332" y="3071"/>
                    <a:pt x="2306" y="3079"/>
                  </a:cubicBezTo>
                  <a:cubicBezTo>
                    <a:pt x="2280" y="3088"/>
                    <a:pt x="2234" y="3091"/>
                    <a:pt x="2178" y="3079"/>
                  </a:cubicBezTo>
                  <a:cubicBezTo>
                    <a:pt x="2123" y="3068"/>
                    <a:pt x="2149" y="3082"/>
                    <a:pt x="2116" y="3104"/>
                  </a:cubicBezTo>
                  <a:cubicBezTo>
                    <a:pt x="2083" y="3127"/>
                    <a:pt x="2070" y="3124"/>
                    <a:pt x="1992" y="3135"/>
                  </a:cubicBezTo>
                  <a:cubicBezTo>
                    <a:pt x="1913" y="3146"/>
                    <a:pt x="1824" y="3213"/>
                    <a:pt x="1756" y="3241"/>
                  </a:cubicBezTo>
                  <a:cubicBezTo>
                    <a:pt x="1687" y="3268"/>
                    <a:pt x="1713" y="3280"/>
                    <a:pt x="1661" y="3327"/>
                  </a:cubicBezTo>
                  <a:cubicBezTo>
                    <a:pt x="1608" y="3374"/>
                    <a:pt x="1592" y="3332"/>
                    <a:pt x="1553" y="3324"/>
                  </a:cubicBezTo>
                  <a:cubicBezTo>
                    <a:pt x="1513" y="3316"/>
                    <a:pt x="1543" y="3299"/>
                    <a:pt x="1536" y="3260"/>
                  </a:cubicBezTo>
                  <a:cubicBezTo>
                    <a:pt x="1530" y="3221"/>
                    <a:pt x="1494" y="3257"/>
                    <a:pt x="1467" y="3271"/>
                  </a:cubicBezTo>
                  <a:cubicBezTo>
                    <a:pt x="1441" y="3285"/>
                    <a:pt x="1405" y="3280"/>
                    <a:pt x="1372" y="3280"/>
                  </a:cubicBezTo>
                  <a:cubicBezTo>
                    <a:pt x="1340" y="3280"/>
                    <a:pt x="1245" y="3243"/>
                    <a:pt x="1215" y="3229"/>
                  </a:cubicBezTo>
                  <a:cubicBezTo>
                    <a:pt x="1186" y="3216"/>
                    <a:pt x="1123" y="3210"/>
                    <a:pt x="1051" y="3191"/>
                  </a:cubicBezTo>
                  <a:cubicBezTo>
                    <a:pt x="979" y="3171"/>
                    <a:pt x="1025" y="3152"/>
                    <a:pt x="989" y="3118"/>
                  </a:cubicBezTo>
                  <a:cubicBezTo>
                    <a:pt x="953" y="3085"/>
                    <a:pt x="907" y="3096"/>
                    <a:pt x="861" y="3093"/>
                  </a:cubicBezTo>
                  <a:cubicBezTo>
                    <a:pt x="815" y="3091"/>
                    <a:pt x="799" y="3091"/>
                    <a:pt x="753" y="3085"/>
                  </a:cubicBezTo>
                  <a:cubicBezTo>
                    <a:pt x="707" y="3079"/>
                    <a:pt x="707" y="3074"/>
                    <a:pt x="648" y="3057"/>
                  </a:cubicBezTo>
                  <a:cubicBezTo>
                    <a:pt x="589" y="3040"/>
                    <a:pt x="543" y="3071"/>
                    <a:pt x="491" y="3088"/>
                  </a:cubicBezTo>
                  <a:cubicBezTo>
                    <a:pt x="439" y="3104"/>
                    <a:pt x="435" y="3085"/>
                    <a:pt x="380" y="3082"/>
                  </a:cubicBezTo>
                  <a:cubicBezTo>
                    <a:pt x="324" y="3079"/>
                    <a:pt x="294" y="3077"/>
                    <a:pt x="245" y="3071"/>
                  </a:cubicBezTo>
                  <a:cubicBezTo>
                    <a:pt x="196" y="3065"/>
                    <a:pt x="173" y="3071"/>
                    <a:pt x="137" y="3043"/>
                  </a:cubicBezTo>
                  <a:cubicBezTo>
                    <a:pt x="101" y="3015"/>
                    <a:pt x="82" y="3049"/>
                    <a:pt x="59" y="3054"/>
                  </a:cubicBezTo>
                  <a:cubicBezTo>
                    <a:pt x="45" y="3058"/>
                    <a:pt x="34" y="3057"/>
                    <a:pt x="18" y="3050"/>
                  </a:cubicBezTo>
                  <a:cubicBezTo>
                    <a:pt x="19" y="3100"/>
                    <a:pt x="34" y="3164"/>
                    <a:pt x="43" y="3189"/>
                  </a:cubicBezTo>
                  <a:cubicBezTo>
                    <a:pt x="56" y="3222"/>
                    <a:pt x="52" y="3241"/>
                    <a:pt x="26" y="3270"/>
                  </a:cubicBezTo>
                  <a:close/>
                </a:path>
              </a:pathLst>
            </a:custGeom>
            <a:solidFill>
              <a:schemeClr val="tx1">
                <a:lumMod val="65000"/>
                <a:lumOff val="35000"/>
              </a:schemeClr>
            </a:solidFill>
            <a:ln w="9525" cap="rnd" cmpd="sng">
              <a:solidFill>
                <a:srgbClr val="6FB5BC"/>
              </a:solidFill>
              <a:prstDash val="solid"/>
              <a:round/>
            </a:ln>
          </p:spPr>
          <p:txBody>
            <a:bodyPr vert="horz" wrap="square" lIns="91440" tIns="45720" rIns="91440" bIns="45720" numCol="1" anchor="t" anchorCtr="0" compatLnSpc="1"/>
            <a:lstStyle/>
            <a:p>
              <a:endParaRPr lang="en-US" dirty="0">
                <a:latin typeface="Lato Light"/>
              </a:endParaRPr>
            </a:p>
          </p:txBody>
        </p:sp>
      </p:grpSp>
      <p:grpSp>
        <p:nvGrpSpPr>
          <p:cNvPr id="2" name="组合 1"/>
          <p:cNvGrpSpPr/>
          <p:nvPr/>
        </p:nvGrpSpPr>
        <p:grpSpPr>
          <a:xfrm>
            <a:off x="3022108" y="619880"/>
            <a:ext cx="770967" cy="2011611"/>
            <a:chOff x="3022108" y="619880"/>
            <a:chExt cx="770967" cy="2011611"/>
          </a:xfrm>
        </p:grpSpPr>
        <p:grpSp>
          <p:nvGrpSpPr>
            <p:cNvPr id="50" name="组合 49"/>
            <p:cNvGrpSpPr/>
            <p:nvPr/>
          </p:nvGrpSpPr>
          <p:grpSpPr>
            <a:xfrm>
              <a:off x="3046242" y="619880"/>
              <a:ext cx="717702" cy="2011611"/>
              <a:chOff x="7452200" y="-1729"/>
              <a:chExt cx="717702" cy="2011611"/>
            </a:xfrm>
          </p:grpSpPr>
          <p:sp>
            <p:nvSpPr>
              <p:cNvPr id="51" name="AutoShape 15"/>
              <p:cNvSpPr/>
              <p:nvPr/>
            </p:nvSpPr>
            <p:spPr bwMode="auto">
              <a:xfrm>
                <a:off x="7452200" y="-1729"/>
                <a:ext cx="717702" cy="821685"/>
              </a:xfrm>
              <a:custGeom>
                <a:avLst/>
                <a:gdLst>
                  <a:gd name="T0" fmla="*/ 2147483647 w 21600"/>
                  <a:gd name="T1" fmla="*/ 2033175307 h 21600"/>
                  <a:gd name="T2" fmla="*/ 1353391700 w 21600"/>
                  <a:gd name="T3" fmla="*/ 0 h 21600"/>
                  <a:gd name="T4" fmla="*/ 0 w 21600"/>
                  <a:gd name="T5" fmla="*/ 2033175307 h 21600"/>
                  <a:gd name="T6" fmla="*/ 1140106225 w 21600"/>
                  <a:gd name="T7" fmla="*/ 2147483647 h 21600"/>
                  <a:gd name="T8" fmla="*/ 1353391700 w 21600"/>
                  <a:gd name="T9" fmla="*/ 2147483647 h 21600"/>
                  <a:gd name="T10" fmla="*/ 1566677513 w 21600"/>
                  <a:gd name="T11" fmla="*/ 2147483647 h 21600"/>
                  <a:gd name="T12" fmla="*/ 2147483647 w 21600"/>
                  <a:gd name="T13" fmla="*/ 2033175307 h 21600"/>
                  <a:gd name="T14" fmla="*/ 2147483647 w 21600"/>
                  <a:gd name="T15" fmla="*/ 2033175307 h 2160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1600" h="21600">
                    <a:moveTo>
                      <a:pt x="21600" y="9455"/>
                    </a:moveTo>
                    <a:cubicBezTo>
                      <a:pt x="21600" y="4233"/>
                      <a:pt x="16765" y="0"/>
                      <a:pt x="10800" y="0"/>
                    </a:cubicBezTo>
                    <a:cubicBezTo>
                      <a:pt x="4835" y="0"/>
                      <a:pt x="0" y="4233"/>
                      <a:pt x="0" y="9455"/>
                    </a:cubicBezTo>
                    <a:cubicBezTo>
                      <a:pt x="0" y="14168"/>
                      <a:pt x="3944" y="18065"/>
                      <a:pt x="9098" y="18781"/>
                    </a:cubicBezTo>
                    <a:cubicBezTo>
                      <a:pt x="10099" y="19261"/>
                      <a:pt x="10800" y="20340"/>
                      <a:pt x="10800" y="21600"/>
                    </a:cubicBezTo>
                    <a:cubicBezTo>
                      <a:pt x="10800" y="20340"/>
                      <a:pt x="11501" y="19261"/>
                      <a:pt x="12502" y="18781"/>
                    </a:cubicBezTo>
                    <a:cubicBezTo>
                      <a:pt x="17657" y="18065"/>
                      <a:pt x="21600" y="14169"/>
                      <a:pt x="21600" y="9455"/>
                    </a:cubicBezTo>
                    <a:close/>
                    <a:moveTo>
                      <a:pt x="21600" y="9455"/>
                    </a:moveTo>
                  </a:path>
                </a:pathLst>
              </a:custGeom>
              <a:solidFill>
                <a:srgbClr val="9BC742"/>
              </a:solidFill>
              <a:ln>
                <a:noFill/>
              </a:ln>
            </p:spPr>
            <p:txBody>
              <a:bodyPr lIns="0" tIns="0" rIns="0" bIns="0"/>
              <a:lstStyle/>
              <a:p>
                <a:endParaRPr lang="en-US">
                  <a:latin typeface="Roboto condensed"/>
                  <a:cs typeface="Roboto condensed"/>
                </a:endParaRPr>
              </a:p>
            </p:txBody>
          </p:sp>
          <p:cxnSp>
            <p:nvCxnSpPr>
              <p:cNvPr id="52" name="Straight Connector 119"/>
              <p:cNvCxnSpPr/>
              <p:nvPr/>
            </p:nvCxnSpPr>
            <p:spPr>
              <a:xfrm flipV="1">
                <a:off x="7805307" y="867613"/>
                <a:ext cx="0" cy="1142269"/>
              </a:xfrm>
              <a:prstGeom prst="line">
                <a:avLst/>
              </a:prstGeom>
              <a:ln w="6350">
                <a:solidFill>
                  <a:srgbClr val="9BC742"/>
                </a:solidFill>
                <a:prstDash val="sysDash"/>
                <a:headEnd type="oval" w="sm" len="sm"/>
                <a:tailEnd type="oval" w="sm" len="sm"/>
              </a:ln>
            </p:spPr>
            <p:style>
              <a:lnRef idx="1">
                <a:schemeClr val="dk1"/>
              </a:lnRef>
              <a:fillRef idx="0">
                <a:schemeClr val="dk1"/>
              </a:fillRef>
              <a:effectRef idx="0">
                <a:schemeClr val="dk1"/>
              </a:effectRef>
              <a:fontRef idx="minor">
                <a:schemeClr val="tx1"/>
              </a:fontRef>
            </p:style>
          </p:cxnSp>
        </p:grpSp>
        <p:sp>
          <p:nvSpPr>
            <p:cNvPr id="54" name="文本框 21"/>
            <p:cNvSpPr txBox="1">
              <a:spLocks noChangeArrowheads="1"/>
            </p:cNvSpPr>
            <p:nvPr/>
          </p:nvSpPr>
          <p:spPr bwMode="auto">
            <a:xfrm>
              <a:off x="3022108" y="807952"/>
              <a:ext cx="770967" cy="338554"/>
            </a:xfrm>
            <a:prstGeom prst="rect">
              <a:avLst/>
            </a:prstGeom>
            <a:noFill/>
            <a:ln>
              <a:noFill/>
            </a:ln>
            <a:effectLst>
              <a:outerShdw blurRad="800100" dist="50800" dir="16560000" sx="197000" sy="197000" algn="tl" rotWithShape="0">
                <a:prstClr val="black">
                  <a:alpha val="0"/>
                </a:prstClr>
              </a:outerShdw>
            </a:effectLst>
          </p:spPr>
          <p:txBody>
            <a:bodyPr wrap="square">
              <a:spAutoFit/>
            </a:bodyPr>
            <a:lstStyle>
              <a:defPPr>
                <a:defRPr lang="zh-CN"/>
              </a:defPPr>
              <a:lvl1pPr algn="ctr" eaLnBrk="1" hangingPunct="1">
                <a:buFont typeface="Arial" panose="020B0604020202020204" pitchFamily="34" charset="0"/>
                <a:buNone/>
                <a:defRPr sz="5400">
                  <a:gradFill flip="none" rotWithShape="1">
                    <a:gsLst>
                      <a:gs pos="51000">
                        <a:schemeClr val="bg1"/>
                      </a:gs>
                      <a:gs pos="94495">
                        <a:schemeClr val="bg1">
                          <a:lumMod val="50000"/>
                        </a:schemeClr>
                      </a:gs>
                      <a:gs pos="58000">
                        <a:schemeClr val="accent3">
                          <a:lumMod val="75000"/>
                        </a:schemeClr>
                      </a:gs>
                      <a:gs pos="0">
                        <a:schemeClr val="bg1">
                          <a:lumMod val="85000"/>
                        </a:schemeClr>
                      </a:gs>
                    </a:gsLst>
                    <a:lin ang="6600000" scaled="0"/>
                    <a:tileRect/>
                  </a:gradFill>
                  <a:effectLst>
                    <a:outerShdw blurRad="50800" dist="76200" dir="6000000" sx="98000" sy="98000" algn="tl" rotWithShape="0">
                      <a:prstClr val="black">
                        <a:alpha val="23000"/>
                      </a:prstClr>
                    </a:outerShdw>
                  </a:effectLst>
                  <a:latin typeface="方正兰亭粗黑_GBK" panose="02000000000000000000" pitchFamily="2" charset="-122"/>
                  <a:ea typeface="方正兰亭粗黑_GBK" panose="02000000000000000000" pitchFamily="2" charset="-122"/>
                </a:defRPr>
              </a:lvl1pPr>
              <a:lvl2pPr marL="742950" indent="-285750">
                <a:spcBef>
                  <a:spcPct val="20000"/>
                </a:spcBef>
                <a:buFont typeface="Arial" panose="020B0604020202020204" pitchFamily="34" charset="0"/>
                <a:buChar char="–"/>
                <a:defRPr sz="2800">
                  <a:latin typeface="Calibri" panose="020F0502020204030204" pitchFamily="34" charset="0"/>
                </a:defRPr>
              </a:lvl2pPr>
              <a:lvl3pPr marL="1143000" indent="-228600">
                <a:spcBef>
                  <a:spcPct val="20000"/>
                </a:spcBef>
                <a:buFont typeface="Arial" panose="020B0604020202020204" pitchFamily="34" charset="0"/>
                <a:buChar char="•"/>
                <a:defRPr sz="2400">
                  <a:latin typeface="Calibri" panose="020F0502020204030204" pitchFamily="34" charset="0"/>
                </a:defRPr>
              </a:lvl3pPr>
              <a:lvl4pPr marL="1600200" indent="-228600">
                <a:spcBef>
                  <a:spcPct val="20000"/>
                </a:spcBef>
                <a:buFont typeface="Arial" panose="020B0604020202020204" pitchFamily="34" charset="0"/>
                <a:buChar char="–"/>
                <a:defRPr sz="2000">
                  <a:latin typeface="Calibri" panose="020F0502020204030204" pitchFamily="34" charset="0"/>
                </a:defRPr>
              </a:lvl4pPr>
              <a:lvl5pPr marL="2057400" indent="-228600">
                <a:spcBef>
                  <a:spcPct val="20000"/>
                </a:spcBef>
                <a:buFont typeface="Arial" panose="020B0604020202020204" pitchFamily="34" charset="0"/>
                <a:buChar char="»"/>
                <a:defRPr sz="2000">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9pPr>
            </a:lstStyle>
            <a:p>
              <a:r>
                <a:rPr lang="en-US" altLang="zh-CN" sz="1050" b="1" dirty="0" smtClean="0">
                  <a:solidFill>
                    <a:schemeClr val="tx1">
                      <a:lumMod val="85000"/>
                      <a:lumOff val="15000"/>
                    </a:schemeClr>
                  </a:solidFill>
                  <a:effectLst/>
                  <a:latin typeface="Verdana" panose="020B0604030504040204" pitchFamily="34" charset="0"/>
                  <a:ea typeface="Verdana" panose="020B0604030504040204" pitchFamily="34" charset="0"/>
                  <a:cs typeface="Verdana" panose="020B0604030504040204" pitchFamily="34" charset="0"/>
                </a:rPr>
                <a:t>NO.</a:t>
              </a:r>
              <a:r>
                <a:rPr lang="en-US" altLang="zh-CN" sz="1600" b="1" dirty="0" smtClean="0">
                  <a:solidFill>
                    <a:schemeClr val="tx1">
                      <a:lumMod val="85000"/>
                      <a:lumOff val="15000"/>
                    </a:schemeClr>
                  </a:solidFill>
                  <a:effectLst/>
                  <a:latin typeface="Verdana" panose="020B0604030504040204" pitchFamily="34" charset="0"/>
                  <a:ea typeface="Verdana" panose="020B0604030504040204" pitchFamily="34" charset="0"/>
                  <a:cs typeface="Verdana" panose="020B0604030504040204" pitchFamily="34" charset="0"/>
                </a:rPr>
                <a:t>3</a:t>
              </a:r>
              <a:endParaRPr lang="zh-CN" altLang="en-US" sz="1600" b="1" dirty="0">
                <a:solidFill>
                  <a:schemeClr val="tx1">
                    <a:lumMod val="85000"/>
                    <a:lumOff val="15000"/>
                  </a:schemeClr>
                </a:solidFill>
                <a:effectLst/>
                <a:latin typeface="Verdana" panose="020B0604030504040204" pitchFamily="34" charset="0"/>
                <a:cs typeface="Verdana" panose="020B0604030504040204" pitchFamily="34" charset="0"/>
              </a:endParaRPr>
            </a:p>
          </p:txBody>
        </p:sp>
      </p:grpSp>
      <p:grpSp>
        <p:nvGrpSpPr>
          <p:cNvPr id="37" name="组合 36"/>
          <p:cNvGrpSpPr/>
          <p:nvPr/>
        </p:nvGrpSpPr>
        <p:grpSpPr>
          <a:xfrm>
            <a:off x="4491329" y="894719"/>
            <a:ext cx="770967" cy="1472079"/>
            <a:chOff x="4491329" y="894719"/>
            <a:chExt cx="770967" cy="1472079"/>
          </a:xfrm>
        </p:grpSpPr>
        <p:grpSp>
          <p:nvGrpSpPr>
            <p:cNvPr id="47" name="组合 46"/>
            <p:cNvGrpSpPr/>
            <p:nvPr/>
          </p:nvGrpSpPr>
          <p:grpSpPr>
            <a:xfrm>
              <a:off x="4531577" y="894719"/>
              <a:ext cx="717702" cy="1472079"/>
              <a:chOff x="7452200" y="537803"/>
              <a:chExt cx="717702" cy="1472079"/>
            </a:xfrm>
          </p:grpSpPr>
          <p:sp>
            <p:nvSpPr>
              <p:cNvPr id="48" name="AutoShape 15"/>
              <p:cNvSpPr/>
              <p:nvPr/>
            </p:nvSpPr>
            <p:spPr bwMode="auto">
              <a:xfrm>
                <a:off x="7452200" y="537803"/>
                <a:ext cx="717702" cy="821685"/>
              </a:xfrm>
              <a:custGeom>
                <a:avLst/>
                <a:gdLst>
                  <a:gd name="T0" fmla="*/ 2147483647 w 21600"/>
                  <a:gd name="T1" fmla="*/ 2033175307 h 21600"/>
                  <a:gd name="T2" fmla="*/ 1353391700 w 21600"/>
                  <a:gd name="T3" fmla="*/ 0 h 21600"/>
                  <a:gd name="T4" fmla="*/ 0 w 21600"/>
                  <a:gd name="T5" fmla="*/ 2033175307 h 21600"/>
                  <a:gd name="T6" fmla="*/ 1140106225 w 21600"/>
                  <a:gd name="T7" fmla="*/ 2147483647 h 21600"/>
                  <a:gd name="T8" fmla="*/ 1353391700 w 21600"/>
                  <a:gd name="T9" fmla="*/ 2147483647 h 21600"/>
                  <a:gd name="T10" fmla="*/ 1566677513 w 21600"/>
                  <a:gd name="T11" fmla="*/ 2147483647 h 21600"/>
                  <a:gd name="T12" fmla="*/ 2147483647 w 21600"/>
                  <a:gd name="T13" fmla="*/ 2033175307 h 21600"/>
                  <a:gd name="T14" fmla="*/ 2147483647 w 21600"/>
                  <a:gd name="T15" fmla="*/ 2033175307 h 2160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1600" h="21600">
                    <a:moveTo>
                      <a:pt x="21600" y="9455"/>
                    </a:moveTo>
                    <a:cubicBezTo>
                      <a:pt x="21600" y="4233"/>
                      <a:pt x="16765" y="0"/>
                      <a:pt x="10800" y="0"/>
                    </a:cubicBezTo>
                    <a:cubicBezTo>
                      <a:pt x="4835" y="0"/>
                      <a:pt x="0" y="4233"/>
                      <a:pt x="0" y="9455"/>
                    </a:cubicBezTo>
                    <a:cubicBezTo>
                      <a:pt x="0" y="14168"/>
                      <a:pt x="3944" y="18065"/>
                      <a:pt x="9098" y="18781"/>
                    </a:cubicBezTo>
                    <a:cubicBezTo>
                      <a:pt x="10099" y="19261"/>
                      <a:pt x="10800" y="20340"/>
                      <a:pt x="10800" y="21600"/>
                    </a:cubicBezTo>
                    <a:cubicBezTo>
                      <a:pt x="10800" y="20340"/>
                      <a:pt x="11501" y="19261"/>
                      <a:pt x="12502" y="18781"/>
                    </a:cubicBezTo>
                    <a:cubicBezTo>
                      <a:pt x="17657" y="18065"/>
                      <a:pt x="21600" y="14169"/>
                      <a:pt x="21600" y="9455"/>
                    </a:cubicBezTo>
                    <a:close/>
                    <a:moveTo>
                      <a:pt x="21600" y="9455"/>
                    </a:moveTo>
                  </a:path>
                </a:pathLst>
              </a:custGeom>
              <a:solidFill>
                <a:srgbClr val="9BC742"/>
              </a:solidFill>
              <a:ln>
                <a:noFill/>
              </a:ln>
            </p:spPr>
            <p:txBody>
              <a:bodyPr lIns="0" tIns="0" rIns="0" bIns="0"/>
              <a:lstStyle/>
              <a:p>
                <a:endParaRPr lang="en-US">
                  <a:latin typeface="Roboto condensed"/>
                  <a:cs typeface="Roboto condensed"/>
                </a:endParaRPr>
              </a:p>
            </p:txBody>
          </p:sp>
          <p:cxnSp>
            <p:nvCxnSpPr>
              <p:cNvPr id="49" name="Straight Connector 119"/>
              <p:cNvCxnSpPr/>
              <p:nvPr/>
            </p:nvCxnSpPr>
            <p:spPr>
              <a:xfrm flipV="1">
                <a:off x="7805307" y="1416484"/>
                <a:ext cx="0" cy="593398"/>
              </a:xfrm>
              <a:prstGeom prst="line">
                <a:avLst/>
              </a:prstGeom>
              <a:ln w="6350">
                <a:solidFill>
                  <a:srgbClr val="9BC742"/>
                </a:solidFill>
                <a:prstDash val="sysDash"/>
                <a:headEnd type="oval" w="sm" len="sm"/>
                <a:tailEnd type="oval" w="sm" len="sm"/>
              </a:ln>
            </p:spPr>
            <p:style>
              <a:lnRef idx="1">
                <a:schemeClr val="dk1"/>
              </a:lnRef>
              <a:fillRef idx="0">
                <a:schemeClr val="dk1"/>
              </a:fillRef>
              <a:effectRef idx="0">
                <a:schemeClr val="dk1"/>
              </a:effectRef>
              <a:fontRef idx="minor">
                <a:schemeClr val="tx1"/>
              </a:fontRef>
            </p:style>
          </p:cxnSp>
        </p:grpSp>
        <p:sp>
          <p:nvSpPr>
            <p:cNvPr id="55" name="文本框 21"/>
            <p:cNvSpPr txBox="1">
              <a:spLocks noChangeArrowheads="1"/>
            </p:cNvSpPr>
            <p:nvPr/>
          </p:nvSpPr>
          <p:spPr bwMode="auto">
            <a:xfrm>
              <a:off x="4491329" y="1079634"/>
              <a:ext cx="770967" cy="338554"/>
            </a:xfrm>
            <a:prstGeom prst="rect">
              <a:avLst/>
            </a:prstGeom>
            <a:noFill/>
            <a:ln>
              <a:noFill/>
            </a:ln>
            <a:effectLst>
              <a:outerShdw blurRad="800100" dist="50800" dir="16560000" sx="197000" sy="197000" algn="tl" rotWithShape="0">
                <a:prstClr val="black">
                  <a:alpha val="0"/>
                </a:prstClr>
              </a:outerShdw>
            </a:effectLst>
          </p:spPr>
          <p:txBody>
            <a:bodyPr wrap="square">
              <a:spAutoFit/>
            </a:bodyPr>
            <a:lstStyle>
              <a:defPPr>
                <a:defRPr lang="zh-CN"/>
              </a:defPPr>
              <a:lvl1pPr algn="ctr" eaLnBrk="1" hangingPunct="1">
                <a:buFont typeface="Arial" panose="020B0604020202020204" pitchFamily="34" charset="0"/>
                <a:buNone/>
                <a:defRPr sz="5400">
                  <a:gradFill flip="none" rotWithShape="1">
                    <a:gsLst>
                      <a:gs pos="51000">
                        <a:schemeClr val="bg1"/>
                      </a:gs>
                      <a:gs pos="94495">
                        <a:schemeClr val="bg1">
                          <a:lumMod val="50000"/>
                        </a:schemeClr>
                      </a:gs>
                      <a:gs pos="58000">
                        <a:schemeClr val="accent3">
                          <a:lumMod val="75000"/>
                        </a:schemeClr>
                      </a:gs>
                      <a:gs pos="0">
                        <a:schemeClr val="bg1">
                          <a:lumMod val="85000"/>
                        </a:schemeClr>
                      </a:gs>
                    </a:gsLst>
                    <a:lin ang="6600000" scaled="0"/>
                    <a:tileRect/>
                  </a:gradFill>
                  <a:effectLst>
                    <a:outerShdw blurRad="50800" dist="76200" dir="6000000" sx="98000" sy="98000" algn="tl" rotWithShape="0">
                      <a:prstClr val="black">
                        <a:alpha val="23000"/>
                      </a:prstClr>
                    </a:outerShdw>
                  </a:effectLst>
                  <a:latin typeface="方正兰亭粗黑_GBK" panose="02000000000000000000" pitchFamily="2" charset="-122"/>
                  <a:ea typeface="方正兰亭粗黑_GBK" panose="02000000000000000000" pitchFamily="2" charset="-122"/>
                </a:defRPr>
              </a:lvl1pPr>
              <a:lvl2pPr marL="742950" indent="-285750">
                <a:spcBef>
                  <a:spcPct val="20000"/>
                </a:spcBef>
                <a:buFont typeface="Arial" panose="020B0604020202020204" pitchFamily="34" charset="0"/>
                <a:buChar char="–"/>
                <a:defRPr sz="2800">
                  <a:latin typeface="Calibri" panose="020F0502020204030204" pitchFamily="34" charset="0"/>
                </a:defRPr>
              </a:lvl2pPr>
              <a:lvl3pPr marL="1143000" indent="-228600">
                <a:spcBef>
                  <a:spcPct val="20000"/>
                </a:spcBef>
                <a:buFont typeface="Arial" panose="020B0604020202020204" pitchFamily="34" charset="0"/>
                <a:buChar char="•"/>
                <a:defRPr sz="2400">
                  <a:latin typeface="Calibri" panose="020F0502020204030204" pitchFamily="34" charset="0"/>
                </a:defRPr>
              </a:lvl3pPr>
              <a:lvl4pPr marL="1600200" indent="-228600">
                <a:spcBef>
                  <a:spcPct val="20000"/>
                </a:spcBef>
                <a:buFont typeface="Arial" panose="020B0604020202020204" pitchFamily="34" charset="0"/>
                <a:buChar char="–"/>
                <a:defRPr sz="2000">
                  <a:latin typeface="Calibri" panose="020F0502020204030204" pitchFamily="34" charset="0"/>
                </a:defRPr>
              </a:lvl4pPr>
              <a:lvl5pPr marL="2057400" indent="-228600">
                <a:spcBef>
                  <a:spcPct val="20000"/>
                </a:spcBef>
                <a:buFont typeface="Arial" panose="020B0604020202020204" pitchFamily="34" charset="0"/>
                <a:buChar char="»"/>
                <a:defRPr sz="2000">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9pPr>
            </a:lstStyle>
            <a:p>
              <a:r>
                <a:rPr lang="en-US" altLang="zh-CN" sz="1050" b="1" dirty="0" smtClean="0">
                  <a:solidFill>
                    <a:schemeClr val="tx1">
                      <a:lumMod val="85000"/>
                      <a:lumOff val="15000"/>
                    </a:schemeClr>
                  </a:solidFill>
                  <a:effectLst/>
                  <a:latin typeface="Verdana" panose="020B0604030504040204" pitchFamily="34" charset="0"/>
                  <a:ea typeface="Verdana" panose="020B0604030504040204" pitchFamily="34" charset="0"/>
                  <a:cs typeface="Verdana" panose="020B0604030504040204" pitchFamily="34" charset="0"/>
                </a:rPr>
                <a:t>NO.</a:t>
              </a:r>
              <a:r>
                <a:rPr lang="en-US" altLang="zh-CN" sz="1600" b="1" dirty="0" smtClean="0">
                  <a:solidFill>
                    <a:schemeClr val="tx1">
                      <a:lumMod val="85000"/>
                      <a:lumOff val="15000"/>
                    </a:schemeClr>
                  </a:solidFill>
                  <a:effectLst/>
                  <a:latin typeface="Verdana" panose="020B0604030504040204" pitchFamily="34" charset="0"/>
                  <a:ea typeface="Verdana" panose="020B0604030504040204" pitchFamily="34" charset="0"/>
                  <a:cs typeface="Verdana" panose="020B0604030504040204" pitchFamily="34" charset="0"/>
                </a:rPr>
                <a:t>2</a:t>
              </a:r>
              <a:endParaRPr lang="zh-CN" altLang="en-US" sz="1600" b="1" dirty="0">
                <a:solidFill>
                  <a:schemeClr val="tx1">
                    <a:lumMod val="85000"/>
                    <a:lumOff val="15000"/>
                  </a:schemeClr>
                </a:solidFill>
                <a:effectLst/>
                <a:latin typeface="Verdana" panose="020B0604030504040204" pitchFamily="34" charset="0"/>
                <a:cs typeface="Verdana" panose="020B0604030504040204" pitchFamily="34" charset="0"/>
              </a:endParaRPr>
            </a:p>
          </p:txBody>
        </p:sp>
      </p:grpSp>
      <p:grpSp>
        <p:nvGrpSpPr>
          <p:cNvPr id="38" name="组合 37"/>
          <p:cNvGrpSpPr/>
          <p:nvPr/>
        </p:nvGrpSpPr>
        <p:grpSpPr>
          <a:xfrm>
            <a:off x="5971340" y="156343"/>
            <a:ext cx="770967" cy="1472079"/>
            <a:chOff x="5971340" y="156343"/>
            <a:chExt cx="770967" cy="1472079"/>
          </a:xfrm>
        </p:grpSpPr>
        <p:grpSp>
          <p:nvGrpSpPr>
            <p:cNvPr id="46" name="组合 45"/>
            <p:cNvGrpSpPr/>
            <p:nvPr/>
          </p:nvGrpSpPr>
          <p:grpSpPr>
            <a:xfrm>
              <a:off x="5995565" y="156343"/>
              <a:ext cx="717702" cy="1472079"/>
              <a:chOff x="7452200" y="537803"/>
              <a:chExt cx="717702" cy="1472079"/>
            </a:xfrm>
          </p:grpSpPr>
          <p:sp>
            <p:nvSpPr>
              <p:cNvPr id="40" name="AutoShape 15"/>
              <p:cNvSpPr/>
              <p:nvPr/>
            </p:nvSpPr>
            <p:spPr bwMode="auto">
              <a:xfrm>
                <a:off x="7452200" y="537803"/>
                <a:ext cx="717702" cy="821685"/>
              </a:xfrm>
              <a:custGeom>
                <a:avLst/>
                <a:gdLst>
                  <a:gd name="T0" fmla="*/ 2147483647 w 21600"/>
                  <a:gd name="T1" fmla="*/ 2033175307 h 21600"/>
                  <a:gd name="T2" fmla="*/ 1353391700 w 21600"/>
                  <a:gd name="T3" fmla="*/ 0 h 21600"/>
                  <a:gd name="T4" fmla="*/ 0 w 21600"/>
                  <a:gd name="T5" fmla="*/ 2033175307 h 21600"/>
                  <a:gd name="T6" fmla="*/ 1140106225 w 21600"/>
                  <a:gd name="T7" fmla="*/ 2147483647 h 21600"/>
                  <a:gd name="T8" fmla="*/ 1353391700 w 21600"/>
                  <a:gd name="T9" fmla="*/ 2147483647 h 21600"/>
                  <a:gd name="T10" fmla="*/ 1566677513 w 21600"/>
                  <a:gd name="T11" fmla="*/ 2147483647 h 21600"/>
                  <a:gd name="T12" fmla="*/ 2147483647 w 21600"/>
                  <a:gd name="T13" fmla="*/ 2033175307 h 21600"/>
                  <a:gd name="T14" fmla="*/ 2147483647 w 21600"/>
                  <a:gd name="T15" fmla="*/ 2033175307 h 2160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1600" h="21600">
                    <a:moveTo>
                      <a:pt x="21600" y="9455"/>
                    </a:moveTo>
                    <a:cubicBezTo>
                      <a:pt x="21600" y="4233"/>
                      <a:pt x="16765" y="0"/>
                      <a:pt x="10800" y="0"/>
                    </a:cubicBezTo>
                    <a:cubicBezTo>
                      <a:pt x="4835" y="0"/>
                      <a:pt x="0" y="4233"/>
                      <a:pt x="0" y="9455"/>
                    </a:cubicBezTo>
                    <a:cubicBezTo>
                      <a:pt x="0" y="14168"/>
                      <a:pt x="3944" y="18065"/>
                      <a:pt x="9098" y="18781"/>
                    </a:cubicBezTo>
                    <a:cubicBezTo>
                      <a:pt x="10099" y="19261"/>
                      <a:pt x="10800" y="20340"/>
                      <a:pt x="10800" y="21600"/>
                    </a:cubicBezTo>
                    <a:cubicBezTo>
                      <a:pt x="10800" y="20340"/>
                      <a:pt x="11501" y="19261"/>
                      <a:pt x="12502" y="18781"/>
                    </a:cubicBezTo>
                    <a:cubicBezTo>
                      <a:pt x="17657" y="18065"/>
                      <a:pt x="21600" y="14169"/>
                      <a:pt x="21600" y="9455"/>
                    </a:cubicBezTo>
                    <a:close/>
                    <a:moveTo>
                      <a:pt x="21600" y="9455"/>
                    </a:moveTo>
                  </a:path>
                </a:pathLst>
              </a:custGeom>
              <a:solidFill>
                <a:srgbClr val="9BC742"/>
              </a:solidFill>
              <a:ln>
                <a:noFill/>
              </a:ln>
            </p:spPr>
            <p:txBody>
              <a:bodyPr lIns="0" tIns="0" rIns="0" bIns="0"/>
              <a:lstStyle/>
              <a:p>
                <a:endParaRPr lang="en-US">
                  <a:latin typeface="Roboto condensed"/>
                  <a:cs typeface="Roboto condensed"/>
                </a:endParaRPr>
              </a:p>
            </p:txBody>
          </p:sp>
          <p:cxnSp>
            <p:nvCxnSpPr>
              <p:cNvPr id="41" name="Straight Connector 119"/>
              <p:cNvCxnSpPr/>
              <p:nvPr/>
            </p:nvCxnSpPr>
            <p:spPr>
              <a:xfrm flipV="1">
                <a:off x="7805307" y="1416484"/>
                <a:ext cx="0" cy="593398"/>
              </a:xfrm>
              <a:prstGeom prst="line">
                <a:avLst/>
              </a:prstGeom>
              <a:ln w="6350">
                <a:solidFill>
                  <a:srgbClr val="9BC742"/>
                </a:solidFill>
                <a:prstDash val="sysDash"/>
                <a:headEnd type="oval" w="sm" len="sm"/>
                <a:tailEnd type="oval" w="sm" len="sm"/>
              </a:ln>
            </p:spPr>
            <p:style>
              <a:lnRef idx="1">
                <a:schemeClr val="dk1"/>
              </a:lnRef>
              <a:fillRef idx="0">
                <a:schemeClr val="dk1"/>
              </a:fillRef>
              <a:effectRef idx="0">
                <a:schemeClr val="dk1"/>
              </a:effectRef>
              <a:fontRef idx="minor">
                <a:schemeClr val="tx1"/>
              </a:fontRef>
            </p:style>
          </p:cxnSp>
        </p:grpSp>
        <p:sp>
          <p:nvSpPr>
            <p:cNvPr id="56" name="文本框 21"/>
            <p:cNvSpPr txBox="1">
              <a:spLocks noChangeArrowheads="1"/>
            </p:cNvSpPr>
            <p:nvPr/>
          </p:nvSpPr>
          <p:spPr bwMode="auto">
            <a:xfrm>
              <a:off x="5971340" y="342685"/>
              <a:ext cx="770967" cy="338554"/>
            </a:xfrm>
            <a:prstGeom prst="rect">
              <a:avLst/>
            </a:prstGeom>
            <a:noFill/>
            <a:ln>
              <a:noFill/>
            </a:ln>
            <a:effectLst>
              <a:outerShdw blurRad="800100" dist="50800" dir="16560000" sx="197000" sy="197000" algn="tl" rotWithShape="0">
                <a:prstClr val="black">
                  <a:alpha val="0"/>
                </a:prstClr>
              </a:outerShdw>
            </a:effectLst>
          </p:spPr>
          <p:txBody>
            <a:bodyPr wrap="square">
              <a:spAutoFit/>
            </a:bodyPr>
            <a:lstStyle>
              <a:defPPr>
                <a:defRPr lang="zh-CN"/>
              </a:defPPr>
              <a:lvl1pPr algn="ctr" eaLnBrk="1" hangingPunct="1">
                <a:buFont typeface="Arial" panose="020B0604020202020204" pitchFamily="34" charset="0"/>
                <a:buNone/>
                <a:defRPr sz="5400">
                  <a:gradFill flip="none" rotWithShape="1">
                    <a:gsLst>
                      <a:gs pos="51000">
                        <a:schemeClr val="bg1"/>
                      </a:gs>
                      <a:gs pos="94495">
                        <a:schemeClr val="bg1">
                          <a:lumMod val="50000"/>
                        </a:schemeClr>
                      </a:gs>
                      <a:gs pos="58000">
                        <a:schemeClr val="accent3">
                          <a:lumMod val="75000"/>
                        </a:schemeClr>
                      </a:gs>
                      <a:gs pos="0">
                        <a:schemeClr val="bg1">
                          <a:lumMod val="85000"/>
                        </a:schemeClr>
                      </a:gs>
                    </a:gsLst>
                    <a:lin ang="6600000" scaled="0"/>
                    <a:tileRect/>
                  </a:gradFill>
                  <a:effectLst>
                    <a:outerShdw blurRad="50800" dist="76200" dir="6000000" sx="98000" sy="98000" algn="tl" rotWithShape="0">
                      <a:prstClr val="black">
                        <a:alpha val="23000"/>
                      </a:prstClr>
                    </a:outerShdw>
                  </a:effectLst>
                  <a:latin typeface="方正兰亭粗黑_GBK" panose="02000000000000000000" pitchFamily="2" charset="-122"/>
                  <a:ea typeface="方正兰亭粗黑_GBK" panose="02000000000000000000" pitchFamily="2" charset="-122"/>
                </a:defRPr>
              </a:lvl1pPr>
              <a:lvl2pPr marL="742950" indent="-285750">
                <a:spcBef>
                  <a:spcPct val="20000"/>
                </a:spcBef>
                <a:buFont typeface="Arial" panose="020B0604020202020204" pitchFamily="34" charset="0"/>
                <a:buChar char="–"/>
                <a:defRPr sz="2800">
                  <a:latin typeface="Calibri" panose="020F0502020204030204" pitchFamily="34" charset="0"/>
                </a:defRPr>
              </a:lvl2pPr>
              <a:lvl3pPr marL="1143000" indent="-228600">
                <a:spcBef>
                  <a:spcPct val="20000"/>
                </a:spcBef>
                <a:buFont typeface="Arial" panose="020B0604020202020204" pitchFamily="34" charset="0"/>
                <a:buChar char="•"/>
                <a:defRPr sz="2400">
                  <a:latin typeface="Calibri" panose="020F0502020204030204" pitchFamily="34" charset="0"/>
                </a:defRPr>
              </a:lvl3pPr>
              <a:lvl4pPr marL="1600200" indent="-228600">
                <a:spcBef>
                  <a:spcPct val="20000"/>
                </a:spcBef>
                <a:buFont typeface="Arial" panose="020B0604020202020204" pitchFamily="34" charset="0"/>
                <a:buChar char="–"/>
                <a:defRPr sz="2000">
                  <a:latin typeface="Calibri" panose="020F0502020204030204" pitchFamily="34" charset="0"/>
                </a:defRPr>
              </a:lvl4pPr>
              <a:lvl5pPr marL="2057400" indent="-228600">
                <a:spcBef>
                  <a:spcPct val="20000"/>
                </a:spcBef>
                <a:buFont typeface="Arial" panose="020B0604020202020204" pitchFamily="34" charset="0"/>
                <a:buChar char="»"/>
                <a:defRPr sz="2000">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9pPr>
            </a:lstStyle>
            <a:p>
              <a:r>
                <a:rPr lang="en-US" altLang="zh-CN" sz="1050" b="1" dirty="0" smtClean="0">
                  <a:solidFill>
                    <a:schemeClr val="tx1">
                      <a:lumMod val="85000"/>
                      <a:lumOff val="15000"/>
                    </a:schemeClr>
                  </a:solidFill>
                  <a:effectLst/>
                  <a:latin typeface="Verdana" panose="020B0604030504040204" pitchFamily="34" charset="0"/>
                  <a:ea typeface="Verdana" panose="020B0604030504040204" pitchFamily="34" charset="0"/>
                  <a:cs typeface="Verdana" panose="020B0604030504040204" pitchFamily="34" charset="0"/>
                </a:rPr>
                <a:t>NO.</a:t>
              </a:r>
              <a:r>
                <a:rPr lang="en-US" altLang="zh-CN" sz="1600" b="1" dirty="0" smtClean="0">
                  <a:solidFill>
                    <a:schemeClr val="tx1">
                      <a:lumMod val="85000"/>
                      <a:lumOff val="15000"/>
                    </a:schemeClr>
                  </a:solidFill>
                  <a:effectLst/>
                  <a:latin typeface="Verdana" panose="020B0604030504040204" pitchFamily="34" charset="0"/>
                  <a:ea typeface="Verdana" panose="020B0604030504040204" pitchFamily="34" charset="0"/>
                  <a:cs typeface="Verdana" panose="020B0604030504040204" pitchFamily="34" charset="0"/>
                </a:rPr>
                <a:t>1</a:t>
              </a:r>
              <a:endParaRPr lang="zh-CN" altLang="en-US" sz="1600" b="1" dirty="0">
                <a:solidFill>
                  <a:schemeClr val="tx1">
                    <a:lumMod val="85000"/>
                    <a:lumOff val="15000"/>
                  </a:schemeClr>
                </a:solidFill>
                <a:effectLst/>
                <a:latin typeface="Verdana" panose="020B0604030504040204" pitchFamily="34" charset="0"/>
                <a:cs typeface="Verdana" panose="020B0604030504040204" pitchFamily="34" charset="0"/>
              </a:endParaRPr>
            </a:p>
          </p:txBody>
        </p:sp>
      </p:gr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2"/>
          <p:cNvSpPr>
            <a:spLocks noChangeArrowheads="1"/>
          </p:cNvSpPr>
          <p:nvPr/>
        </p:nvSpPr>
        <p:spPr bwMode="auto">
          <a:xfrm>
            <a:off x="2279428" y="421013"/>
            <a:ext cx="4895850" cy="738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800" dirty="0" smtClean="0">
                <a:solidFill>
                  <a:srgbClr val="9BC742"/>
                </a:solidFill>
                <a:latin typeface="方正兰亭粗黑_GBK" panose="02000000000000000000" pitchFamily="2" charset="-122"/>
                <a:ea typeface="方正兰亭粗黑_GBK" panose="02000000000000000000" pitchFamily="2" charset="-122"/>
                <a:sym typeface="宋体" panose="02010600030101010101" pitchFamily="2" charset="-122"/>
              </a:rPr>
              <a:t>请在此处添加标题名称</a:t>
            </a:r>
            <a:endParaRPr lang="en-US" altLang="zh-CN" sz="2800" dirty="0" smtClean="0">
              <a:solidFill>
                <a:srgbClr val="9BC742"/>
              </a:solidFill>
              <a:latin typeface="方正兰亭粗黑_GBK" panose="02000000000000000000" pitchFamily="2" charset="-122"/>
              <a:ea typeface="方正兰亭粗黑_GBK" panose="02000000000000000000" pitchFamily="2" charset="-122"/>
              <a:cs typeface="Calibri" panose="020F0502020204030204" pitchFamily="34" charset="0"/>
              <a:sym typeface="Calibri" panose="020F0502020204030204" pitchFamily="34" charset="0"/>
            </a:endParaRPr>
          </a:p>
          <a:p>
            <a:pPr algn="ctr" eaLnBrk="1" hangingPunct="1"/>
            <a:r>
              <a:rPr lang="en-US" altLang="zh-CN" sz="1400" dirty="0" smtClean="0">
                <a:solidFill>
                  <a:schemeClr val="bg1">
                    <a:lumMod val="65000"/>
                  </a:schemeClr>
                </a:solidFill>
                <a:latin typeface="方正兰亭粗黑_GBK" panose="02000000000000000000" pitchFamily="2" charset="-122"/>
                <a:ea typeface="方正兰亭粗黑_GBK" panose="02000000000000000000" pitchFamily="2" charset="-122"/>
                <a:sym typeface="宋体" panose="02010600030101010101" pitchFamily="2" charset="-122"/>
              </a:rPr>
              <a:t>Please add title name here</a:t>
            </a:r>
            <a:endParaRPr lang="zh-CN" altLang="en-US" dirty="0">
              <a:solidFill>
                <a:schemeClr val="bg1">
                  <a:lumMod val="65000"/>
                </a:schemeClr>
              </a:solidFill>
              <a:latin typeface="方正兰亭粗黑_GBK" panose="02000000000000000000" pitchFamily="2" charset="-122"/>
              <a:ea typeface="方正兰亭粗黑_GBK" panose="02000000000000000000" pitchFamily="2" charset="-122"/>
            </a:endParaRPr>
          </a:p>
        </p:txBody>
      </p:sp>
      <p:grpSp>
        <p:nvGrpSpPr>
          <p:cNvPr id="6" name="Group 5"/>
          <p:cNvGrpSpPr/>
          <p:nvPr/>
        </p:nvGrpSpPr>
        <p:grpSpPr bwMode="auto">
          <a:xfrm>
            <a:off x="4554188" y="1463440"/>
            <a:ext cx="1571865" cy="2973407"/>
            <a:chOff x="0" y="0"/>
            <a:chExt cx="957262" cy="1811338"/>
          </a:xfrm>
          <a:solidFill>
            <a:schemeClr val="bg1">
              <a:lumMod val="65000"/>
            </a:schemeClr>
          </a:solidFill>
        </p:grpSpPr>
        <p:sp>
          <p:nvSpPr>
            <p:cNvPr id="7" name="Freeform 5"/>
            <p:cNvSpPr>
              <a:spLocks noChangeArrowheads="1"/>
            </p:cNvSpPr>
            <p:nvPr/>
          </p:nvSpPr>
          <p:spPr bwMode="auto">
            <a:xfrm>
              <a:off x="0" y="320675"/>
              <a:ext cx="957262" cy="1490663"/>
            </a:xfrm>
            <a:custGeom>
              <a:avLst/>
              <a:gdLst>
                <a:gd name="T0" fmla="*/ 2147483647 w 254"/>
                <a:gd name="T1" fmla="*/ 0 h 395"/>
                <a:gd name="T2" fmla="*/ 2147483647 w 254"/>
                <a:gd name="T3" fmla="*/ 498462612 h 395"/>
                <a:gd name="T4" fmla="*/ 2147483647 w 254"/>
                <a:gd name="T5" fmla="*/ 2050820191 h 395"/>
                <a:gd name="T6" fmla="*/ 2147483647 w 254"/>
                <a:gd name="T7" fmla="*/ 2147483647 h 395"/>
                <a:gd name="T8" fmla="*/ 2147483647 w 254"/>
                <a:gd name="T9" fmla="*/ 769057572 h 395"/>
                <a:gd name="T10" fmla="*/ 2147483647 w 254"/>
                <a:gd name="T11" fmla="*/ 769057572 h 395"/>
                <a:gd name="T12" fmla="*/ 2147483647 w 254"/>
                <a:gd name="T13" fmla="*/ 2147483647 h 395"/>
                <a:gd name="T14" fmla="*/ 2147483647 w 254"/>
                <a:gd name="T15" fmla="*/ 2147483647 h 395"/>
                <a:gd name="T16" fmla="*/ 2147483647 w 254"/>
                <a:gd name="T17" fmla="*/ 2147483647 h 395"/>
                <a:gd name="T18" fmla="*/ 1931671804 w 254"/>
                <a:gd name="T19" fmla="*/ 2147483647 h 395"/>
                <a:gd name="T20" fmla="*/ 1931671804 w 254"/>
                <a:gd name="T21" fmla="*/ 2147483647 h 395"/>
                <a:gd name="T22" fmla="*/ 1676007475 w 254"/>
                <a:gd name="T23" fmla="*/ 2147483647 h 395"/>
                <a:gd name="T24" fmla="*/ 1676007475 w 254"/>
                <a:gd name="T25" fmla="*/ 2147483647 h 395"/>
                <a:gd name="T26" fmla="*/ 1164682585 w 254"/>
                <a:gd name="T27" fmla="*/ 2147483647 h 395"/>
                <a:gd name="T28" fmla="*/ 1164682585 w 254"/>
                <a:gd name="T29" fmla="*/ 2147483647 h 395"/>
                <a:gd name="T30" fmla="*/ 497120478 w 254"/>
                <a:gd name="T31" fmla="*/ 2147483647 h 395"/>
                <a:gd name="T32" fmla="*/ 1193091408 w 254"/>
                <a:gd name="T33" fmla="*/ 769057572 h 395"/>
                <a:gd name="T34" fmla="*/ 965835902 w 254"/>
                <a:gd name="T35" fmla="*/ 769057572 h 395"/>
                <a:gd name="T36" fmla="*/ 539729943 w 254"/>
                <a:gd name="T37" fmla="*/ 2147483647 h 395"/>
                <a:gd name="T38" fmla="*/ 99423342 w 254"/>
                <a:gd name="T39" fmla="*/ 2050820191 h 395"/>
                <a:gd name="T40" fmla="*/ 582343177 w 254"/>
                <a:gd name="T41" fmla="*/ 498462612 h 395"/>
                <a:gd name="T42" fmla="*/ 1235700873 w 254"/>
                <a:gd name="T43" fmla="*/ 0 h 395"/>
                <a:gd name="T44" fmla="*/ 2147483647 w 254"/>
                <a:gd name="T45" fmla="*/ 0 h 395"/>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254"/>
                <a:gd name="T70" fmla="*/ 0 h 395"/>
                <a:gd name="T71" fmla="*/ 254 w 254"/>
                <a:gd name="T72" fmla="*/ 395 h 395"/>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254" h="395">
                  <a:moveTo>
                    <a:pt x="163" y="0"/>
                  </a:moveTo>
                  <a:cubicBezTo>
                    <a:pt x="190" y="0"/>
                    <a:pt x="210" y="23"/>
                    <a:pt x="214" y="35"/>
                  </a:cubicBezTo>
                  <a:cubicBezTo>
                    <a:pt x="247" y="144"/>
                    <a:pt x="247" y="144"/>
                    <a:pt x="247" y="144"/>
                  </a:cubicBezTo>
                  <a:cubicBezTo>
                    <a:pt x="254" y="167"/>
                    <a:pt x="224" y="177"/>
                    <a:pt x="217" y="154"/>
                  </a:cubicBezTo>
                  <a:cubicBezTo>
                    <a:pt x="187" y="54"/>
                    <a:pt x="187" y="54"/>
                    <a:pt x="187" y="54"/>
                  </a:cubicBezTo>
                  <a:cubicBezTo>
                    <a:pt x="170" y="54"/>
                    <a:pt x="170" y="54"/>
                    <a:pt x="170" y="54"/>
                  </a:cubicBezTo>
                  <a:cubicBezTo>
                    <a:pt x="220" y="232"/>
                    <a:pt x="220" y="232"/>
                    <a:pt x="220" y="232"/>
                  </a:cubicBezTo>
                  <a:cubicBezTo>
                    <a:pt x="172" y="232"/>
                    <a:pt x="172" y="232"/>
                    <a:pt x="172" y="232"/>
                  </a:cubicBezTo>
                  <a:cubicBezTo>
                    <a:pt x="172" y="371"/>
                    <a:pt x="172" y="371"/>
                    <a:pt x="172" y="371"/>
                  </a:cubicBezTo>
                  <a:cubicBezTo>
                    <a:pt x="172" y="395"/>
                    <a:pt x="136" y="395"/>
                    <a:pt x="136" y="371"/>
                  </a:cubicBezTo>
                  <a:cubicBezTo>
                    <a:pt x="136" y="231"/>
                    <a:pt x="136" y="231"/>
                    <a:pt x="136" y="231"/>
                  </a:cubicBezTo>
                  <a:cubicBezTo>
                    <a:pt x="118" y="231"/>
                    <a:pt x="118" y="231"/>
                    <a:pt x="118" y="231"/>
                  </a:cubicBezTo>
                  <a:cubicBezTo>
                    <a:pt x="118" y="371"/>
                    <a:pt x="118" y="371"/>
                    <a:pt x="118" y="371"/>
                  </a:cubicBezTo>
                  <a:cubicBezTo>
                    <a:pt x="118" y="395"/>
                    <a:pt x="82" y="395"/>
                    <a:pt x="82" y="371"/>
                  </a:cubicBezTo>
                  <a:cubicBezTo>
                    <a:pt x="82" y="232"/>
                    <a:pt x="82" y="232"/>
                    <a:pt x="82" y="232"/>
                  </a:cubicBezTo>
                  <a:cubicBezTo>
                    <a:pt x="35" y="232"/>
                    <a:pt x="35" y="232"/>
                    <a:pt x="35" y="232"/>
                  </a:cubicBezTo>
                  <a:cubicBezTo>
                    <a:pt x="84" y="54"/>
                    <a:pt x="84" y="54"/>
                    <a:pt x="84" y="54"/>
                  </a:cubicBezTo>
                  <a:cubicBezTo>
                    <a:pt x="68" y="54"/>
                    <a:pt x="68" y="54"/>
                    <a:pt x="68" y="54"/>
                  </a:cubicBezTo>
                  <a:cubicBezTo>
                    <a:pt x="38" y="155"/>
                    <a:pt x="38" y="155"/>
                    <a:pt x="38" y="155"/>
                  </a:cubicBezTo>
                  <a:cubicBezTo>
                    <a:pt x="31" y="176"/>
                    <a:pt x="0" y="168"/>
                    <a:pt x="7" y="144"/>
                  </a:cubicBezTo>
                  <a:cubicBezTo>
                    <a:pt x="41" y="35"/>
                    <a:pt x="41" y="35"/>
                    <a:pt x="41" y="35"/>
                  </a:cubicBezTo>
                  <a:cubicBezTo>
                    <a:pt x="44" y="22"/>
                    <a:pt x="60" y="0"/>
                    <a:pt x="87" y="0"/>
                  </a:cubicBezTo>
                  <a:lnTo>
                    <a:pt x="163" y="0"/>
                  </a:ln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8" name="Oval 6"/>
            <p:cNvSpPr>
              <a:spLocks noChangeArrowheads="1"/>
            </p:cNvSpPr>
            <p:nvPr/>
          </p:nvSpPr>
          <p:spPr bwMode="auto">
            <a:xfrm>
              <a:off x="336550" y="0"/>
              <a:ext cx="288925" cy="290513"/>
            </a:xfrm>
            <a:prstGeom prst="ellipse">
              <a:avLst/>
            </a:prstGeom>
            <a:grpFill/>
            <a:ln>
              <a:noFill/>
            </a:ln>
            <a:extLst>
              <a:ext uri="{91240B29-F687-4F45-9708-019B960494DF}">
                <a14:hiddenLine xmlns:a14="http://schemas.microsoft.com/office/drawing/2010/main" w="9525">
                  <a:solidFill>
                    <a:srgbClr val="000000"/>
                  </a:solidFill>
                  <a:bevel/>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Calibri" panose="020F0502020204030204" pitchFamily="34" charset="0"/>
                <a:sym typeface="宋体" panose="02010600030101010101" pitchFamily="2" charset="-122"/>
              </a:endParaRPr>
            </a:p>
          </p:txBody>
        </p:sp>
      </p:grpSp>
      <p:grpSp>
        <p:nvGrpSpPr>
          <p:cNvPr id="13" name="Group 12"/>
          <p:cNvGrpSpPr/>
          <p:nvPr/>
        </p:nvGrpSpPr>
        <p:grpSpPr bwMode="auto">
          <a:xfrm>
            <a:off x="3251723" y="1463440"/>
            <a:ext cx="1255710" cy="2945576"/>
            <a:chOff x="0" y="0"/>
            <a:chExt cx="765175" cy="1793876"/>
          </a:xfrm>
          <a:solidFill>
            <a:schemeClr val="bg1">
              <a:lumMod val="85000"/>
            </a:schemeClr>
          </a:solidFill>
        </p:grpSpPr>
        <p:sp>
          <p:nvSpPr>
            <p:cNvPr id="14" name="Oval 7"/>
            <p:cNvSpPr>
              <a:spLocks noChangeArrowheads="1"/>
            </p:cNvSpPr>
            <p:nvPr/>
          </p:nvSpPr>
          <p:spPr bwMode="auto">
            <a:xfrm>
              <a:off x="238125" y="0"/>
              <a:ext cx="288925" cy="290513"/>
            </a:xfrm>
            <a:prstGeom prst="ellipse">
              <a:avLst/>
            </a:prstGeom>
            <a:grpFill/>
            <a:ln>
              <a:noFill/>
            </a:ln>
            <a:extLst>
              <a:ext uri="{91240B29-F687-4F45-9708-019B960494DF}">
                <a14:hiddenLine xmlns:a14="http://schemas.microsoft.com/office/drawing/2010/main" w="9525">
                  <a:solidFill>
                    <a:srgbClr val="000000"/>
                  </a:solidFill>
                  <a:bevel/>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Calibri" panose="020F0502020204030204" pitchFamily="34" charset="0"/>
                <a:sym typeface="宋体" panose="02010600030101010101" pitchFamily="2" charset="-122"/>
              </a:endParaRPr>
            </a:p>
          </p:txBody>
        </p:sp>
        <p:sp>
          <p:nvSpPr>
            <p:cNvPr id="15" name="Freeform 8"/>
            <p:cNvSpPr>
              <a:spLocks noChangeArrowheads="1"/>
            </p:cNvSpPr>
            <p:nvPr/>
          </p:nvSpPr>
          <p:spPr bwMode="auto">
            <a:xfrm>
              <a:off x="0" y="322263"/>
              <a:ext cx="765175" cy="1471613"/>
            </a:xfrm>
            <a:custGeom>
              <a:avLst/>
              <a:gdLst>
                <a:gd name="T0" fmla="*/ 696184862 w 203"/>
                <a:gd name="T1" fmla="*/ 2147483647 h 390"/>
                <a:gd name="T2" fmla="*/ 1008760734 w 203"/>
                <a:gd name="T3" fmla="*/ 2147483647 h 390"/>
                <a:gd name="T4" fmla="*/ 1307126213 w 203"/>
                <a:gd name="T5" fmla="*/ 2147483647 h 390"/>
                <a:gd name="T6" fmla="*/ 1307126213 w 203"/>
                <a:gd name="T7" fmla="*/ 2147483647 h 390"/>
                <a:gd name="T8" fmla="*/ 1577074676 w 203"/>
                <a:gd name="T9" fmla="*/ 2147483647 h 390"/>
                <a:gd name="T10" fmla="*/ 1577074676 w 203"/>
                <a:gd name="T11" fmla="*/ 2147483647 h 390"/>
                <a:gd name="T12" fmla="*/ 1875440156 w 203"/>
                <a:gd name="T13" fmla="*/ 2147483647 h 390"/>
                <a:gd name="T14" fmla="*/ 2147483647 w 203"/>
                <a:gd name="T15" fmla="*/ 2147483647 h 390"/>
                <a:gd name="T16" fmla="*/ 2147483647 w 203"/>
                <a:gd name="T17" fmla="*/ 768868739 h 390"/>
                <a:gd name="T18" fmla="*/ 2147483647 w 203"/>
                <a:gd name="T19" fmla="*/ 768868739 h 390"/>
                <a:gd name="T20" fmla="*/ 2147483647 w 203"/>
                <a:gd name="T21" fmla="*/ 2147483647 h 390"/>
                <a:gd name="T22" fmla="*/ 2147483647 w 203"/>
                <a:gd name="T23" fmla="*/ 2147483647 h 390"/>
                <a:gd name="T24" fmla="*/ 2147483647 w 203"/>
                <a:gd name="T25" fmla="*/ 726154228 h 390"/>
                <a:gd name="T26" fmla="*/ 2147483647 w 203"/>
                <a:gd name="T27" fmla="*/ 14236912 h 390"/>
                <a:gd name="T28" fmla="*/ 710395255 w 203"/>
                <a:gd name="T29" fmla="*/ 0 h 390"/>
                <a:gd name="T30" fmla="*/ 0 w 203"/>
                <a:gd name="T31" fmla="*/ 726154228 h 390"/>
                <a:gd name="T32" fmla="*/ 0 w 203"/>
                <a:gd name="T33" fmla="*/ 2147483647 h 390"/>
                <a:gd name="T34" fmla="*/ 440443023 w 203"/>
                <a:gd name="T35" fmla="*/ 2147483647 h 390"/>
                <a:gd name="T36" fmla="*/ 440443023 w 203"/>
                <a:gd name="T37" fmla="*/ 768868739 h 390"/>
                <a:gd name="T38" fmla="*/ 696184862 w 203"/>
                <a:gd name="T39" fmla="*/ 768868739 h 390"/>
                <a:gd name="T40" fmla="*/ 696184862 w 203"/>
                <a:gd name="T41" fmla="*/ 2147483647 h 390"/>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03"/>
                <a:gd name="T64" fmla="*/ 0 h 390"/>
                <a:gd name="T65" fmla="*/ 203 w 203"/>
                <a:gd name="T66" fmla="*/ 390 h 390"/>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03" h="390">
                  <a:moveTo>
                    <a:pt x="49" y="368"/>
                  </a:moveTo>
                  <a:cubicBezTo>
                    <a:pt x="49" y="380"/>
                    <a:pt x="59" y="390"/>
                    <a:pt x="71" y="390"/>
                  </a:cubicBezTo>
                  <a:cubicBezTo>
                    <a:pt x="83" y="390"/>
                    <a:pt x="92" y="380"/>
                    <a:pt x="92" y="368"/>
                  </a:cubicBezTo>
                  <a:cubicBezTo>
                    <a:pt x="92" y="186"/>
                    <a:pt x="92" y="186"/>
                    <a:pt x="92" y="186"/>
                  </a:cubicBezTo>
                  <a:cubicBezTo>
                    <a:pt x="111" y="186"/>
                    <a:pt x="111" y="186"/>
                    <a:pt x="111" y="186"/>
                  </a:cubicBezTo>
                  <a:cubicBezTo>
                    <a:pt x="111" y="368"/>
                    <a:pt x="111" y="368"/>
                    <a:pt x="111" y="368"/>
                  </a:cubicBezTo>
                  <a:cubicBezTo>
                    <a:pt x="111" y="380"/>
                    <a:pt x="120" y="390"/>
                    <a:pt x="132" y="390"/>
                  </a:cubicBezTo>
                  <a:cubicBezTo>
                    <a:pt x="144" y="390"/>
                    <a:pt x="154" y="380"/>
                    <a:pt x="154" y="368"/>
                  </a:cubicBezTo>
                  <a:cubicBezTo>
                    <a:pt x="154" y="54"/>
                    <a:pt x="154" y="54"/>
                    <a:pt x="154" y="54"/>
                  </a:cubicBezTo>
                  <a:cubicBezTo>
                    <a:pt x="172" y="54"/>
                    <a:pt x="172" y="54"/>
                    <a:pt x="172" y="54"/>
                  </a:cubicBezTo>
                  <a:cubicBezTo>
                    <a:pt x="172" y="170"/>
                    <a:pt x="172" y="170"/>
                    <a:pt x="172" y="170"/>
                  </a:cubicBezTo>
                  <a:cubicBezTo>
                    <a:pt x="172" y="193"/>
                    <a:pt x="203" y="193"/>
                    <a:pt x="202" y="170"/>
                  </a:cubicBezTo>
                  <a:cubicBezTo>
                    <a:pt x="202" y="51"/>
                    <a:pt x="202" y="51"/>
                    <a:pt x="202" y="51"/>
                  </a:cubicBezTo>
                  <a:cubicBezTo>
                    <a:pt x="202" y="26"/>
                    <a:pt x="183" y="1"/>
                    <a:pt x="152" y="1"/>
                  </a:cubicBezTo>
                  <a:cubicBezTo>
                    <a:pt x="50" y="0"/>
                    <a:pt x="50" y="0"/>
                    <a:pt x="50" y="0"/>
                  </a:cubicBezTo>
                  <a:cubicBezTo>
                    <a:pt x="22" y="0"/>
                    <a:pt x="0" y="23"/>
                    <a:pt x="0" y="51"/>
                  </a:cubicBezTo>
                  <a:cubicBezTo>
                    <a:pt x="0" y="170"/>
                    <a:pt x="0" y="170"/>
                    <a:pt x="0" y="170"/>
                  </a:cubicBezTo>
                  <a:cubicBezTo>
                    <a:pt x="0" y="193"/>
                    <a:pt x="31" y="193"/>
                    <a:pt x="31" y="170"/>
                  </a:cubicBezTo>
                  <a:cubicBezTo>
                    <a:pt x="31" y="54"/>
                    <a:pt x="31" y="54"/>
                    <a:pt x="31" y="54"/>
                  </a:cubicBezTo>
                  <a:cubicBezTo>
                    <a:pt x="49" y="54"/>
                    <a:pt x="49" y="54"/>
                    <a:pt x="49" y="54"/>
                  </a:cubicBezTo>
                  <a:lnTo>
                    <a:pt x="49" y="368"/>
                  </a:ln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grpSp>
      <p:grpSp>
        <p:nvGrpSpPr>
          <p:cNvPr id="2" name="组合 1"/>
          <p:cNvGrpSpPr/>
          <p:nvPr/>
        </p:nvGrpSpPr>
        <p:grpSpPr>
          <a:xfrm>
            <a:off x="1291501" y="1219646"/>
            <a:ext cx="2053731" cy="1074255"/>
            <a:chOff x="1291501" y="1219646"/>
            <a:chExt cx="2053731" cy="1074255"/>
          </a:xfrm>
        </p:grpSpPr>
        <p:sp>
          <p:nvSpPr>
            <p:cNvPr id="16" name="直接连接符 30"/>
            <p:cNvSpPr>
              <a:spLocks noChangeShapeType="1"/>
            </p:cNvSpPr>
            <p:nvPr/>
          </p:nvSpPr>
          <p:spPr bwMode="auto">
            <a:xfrm flipH="1" flipV="1">
              <a:off x="2334430" y="1941011"/>
              <a:ext cx="1010802" cy="352890"/>
            </a:xfrm>
            <a:prstGeom prst="line">
              <a:avLst/>
            </a:prstGeom>
            <a:noFill/>
            <a:ln w="25400">
              <a:solidFill>
                <a:srgbClr val="21AFE6"/>
              </a:solidFill>
              <a:bevel/>
              <a:headEnd type="oval" w="lg" len="lg"/>
            </a:ln>
            <a:extLst>
              <a:ext uri="{909E8E84-426E-40DD-AFC4-6F175D3DCCD1}">
                <a14:hiddenFill xmlns:a14="http://schemas.microsoft.com/office/drawing/2010/main">
                  <a:noFill/>
                </a14:hiddenFill>
              </a:ext>
            </a:extLst>
          </p:spPr>
          <p:txBody>
            <a:bodyPr/>
            <a:lstStyle/>
            <a:p>
              <a:endParaRPr lang="zh-CN" altLang="en-US"/>
            </a:p>
          </p:txBody>
        </p:sp>
        <p:grpSp>
          <p:nvGrpSpPr>
            <p:cNvPr id="43" name="组合 42"/>
            <p:cNvGrpSpPr/>
            <p:nvPr/>
          </p:nvGrpSpPr>
          <p:grpSpPr>
            <a:xfrm>
              <a:off x="1358825" y="1219646"/>
              <a:ext cx="1072455" cy="1072455"/>
              <a:chOff x="3458352" y="3668920"/>
              <a:chExt cx="1072455" cy="1072455"/>
            </a:xfrm>
          </p:grpSpPr>
          <p:sp>
            <p:nvSpPr>
              <p:cNvPr id="44" name="椭圆 43"/>
              <p:cNvSpPr/>
              <p:nvPr/>
            </p:nvSpPr>
            <p:spPr bwMode="auto">
              <a:xfrm flipV="1">
                <a:off x="3458352" y="3668920"/>
                <a:ext cx="1072455" cy="1072455"/>
              </a:xfrm>
              <a:prstGeom prst="ellipse">
                <a:avLst/>
              </a:prstGeom>
              <a:solidFill>
                <a:schemeClr val="bg1">
                  <a:lumMod val="85000"/>
                  <a:alpha val="54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45" name="椭圆 44"/>
              <p:cNvSpPr/>
              <p:nvPr/>
            </p:nvSpPr>
            <p:spPr bwMode="auto">
              <a:xfrm flipV="1">
                <a:off x="3513882" y="3724449"/>
                <a:ext cx="961396" cy="961396"/>
              </a:xfrm>
              <a:prstGeom prst="ellipse">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grpSp>
        <p:sp>
          <p:nvSpPr>
            <p:cNvPr id="3" name="矩形 2"/>
            <p:cNvSpPr/>
            <p:nvPr/>
          </p:nvSpPr>
          <p:spPr>
            <a:xfrm>
              <a:off x="1291501" y="1474780"/>
              <a:ext cx="1300529" cy="523220"/>
            </a:xfrm>
            <a:prstGeom prst="rect">
              <a:avLst/>
            </a:prstGeom>
          </p:spPr>
          <p:txBody>
            <a:bodyPr wrap="square">
              <a:spAutoFit/>
            </a:bodyPr>
            <a:lstStyle/>
            <a:p>
              <a:pPr algn="ctr" eaLnBrk="1" hangingPunct="1"/>
              <a:r>
                <a:rPr lang="en-US" altLang="zh-CN" sz="2800" b="1" dirty="0" smtClean="0">
                  <a:solidFill>
                    <a:schemeClr val="tx1">
                      <a:lumMod val="75000"/>
                      <a:lumOff val="25000"/>
                    </a:schemeClr>
                  </a:solidFill>
                  <a:latin typeface="Verdana" panose="020B0604030504040204" pitchFamily="34" charset="0"/>
                  <a:ea typeface="Verdana" panose="020B0604030504040204" pitchFamily="34" charset="0"/>
                  <a:cs typeface="Verdana" panose="020B0604030504040204" pitchFamily="34" charset="0"/>
                  <a:sym typeface="微软雅黑" panose="020B0503020204020204" pitchFamily="34" charset="-122"/>
                </a:rPr>
                <a:t>59</a:t>
              </a:r>
              <a:r>
                <a:rPr lang="en-US" altLang="zh-CN" sz="1400" b="1" dirty="0" smtClean="0">
                  <a:solidFill>
                    <a:schemeClr val="tx1">
                      <a:lumMod val="75000"/>
                      <a:lumOff val="25000"/>
                    </a:schemeClr>
                  </a:solidFill>
                  <a:latin typeface="Verdana" panose="020B0604030504040204" pitchFamily="34" charset="0"/>
                  <a:ea typeface="Verdana" panose="020B0604030504040204" pitchFamily="34" charset="0"/>
                  <a:cs typeface="Verdana" panose="020B0604030504040204" pitchFamily="34" charset="0"/>
                  <a:sym typeface="微软雅黑" panose="020B0503020204020204" pitchFamily="34" charset="-122"/>
                </a:rPr>
                <a:t>%</a:t>
              </a:r>
              <a:endParaRPr lang="zh-CN" altLang="en-US" sz="2800" b="1" dirty="0">
                <a:solidFill>
                  <a:schemeClr val="tx1">
                    <a:lumMod val="75000"/>
                    <a:lumOff val="25000"/>
                  </a:schemeClr>
                </a:solidFill>
                <a:latin typeface="Verdana" panose="020B0604030504040204" pitchFamily="34" charset="0"/>
                <a:ea typeface="微软雅黑" panose="020B0503020204020204" pitchFamily="34" charset="-122"/>
                <a:cs typeface="Verdana" panose="020B0604030504040204" pitchFamily="34" charset="0"/>
                <a:sym typeface="微软雅黑" panose="020B0503020204020204" pitchFamily="34" charset="-122"/>
              </a:endParaRPr>
            </a:p>
          </p:txBody>
        </p:sp>
      </p:grpSp>
      <p:grpSp>
        <p:nvGrpSpPr>
          <p:cNvPr id="21" name="组合 20"/>
          <p:cNvGrpSpPr/>
          <p:nvPr/>
        </p:nvGrpSpPr>
        <p:grpSpPr>
          <a:xfrm>
            <a:off x="5832758" y="1219646"/>
            <a:ext cx="2110818" cy="1074669"/>
            <a:chOff x="5832758" y="1219646"/>
            <a:chExt cx="2110818" cy="1074669"/>
          </a:xfrm>
        </p:grpSpPr>
        <p:sp>
          <p:nvSpPr>
            <p:cNvPr id="10" name="直接连接符 38"/>
            <p:cNvSpPr>
              <a:spLocks noChangeShapeType="1"/>
            </p:cNvSpPr>
            <p:nvPr/>
          </p:nvSpPr>
          <p:spPr bwMode="auto">
            <a:xfrm flipV="1">
              <a:off x="5832758" y="1941011"/>
              <a:ext cx="1010747" cy="353304"/>
            </a:xfrm>
            <a:prstGeom prst="line">
              <a:avLst/>
            </a:prstGeom>
            <a:noFill/>
            <a:ln w="25400">
              <a:solidFill>
                <a:srgbClr val="21AFE6"/>
              </a:solidFill>
              <a:bevel/>
              <a:headEnd type="oval" w="lg" len="lg"/>
            </a:ln>
            <a:extLst>
              <a:ext uri="{909E8E84-426E-40DD-AFC4-6F175D3DCCD1}">
                <a14:hiddenFill xmlns:a14="http://schemas.microsoft.com/office/drawing/2010/main">
                  <a:noFill/>
                </a14:hiddenFill>
              </a:ext>
            </a:extLst>
          </p:spPr>
          <p:txBody>
            <a:bodyPr/>
            <a:lstStyle/>
            <a:p>
              <a:endParaRPr lang="zh-CN" altLang="en-US"/>
            </a:p>
          </p:txBody>
        </p:sp>
        <p:grpSp>
          <p:nvGrpSpPr>
            <p:cNvPr id="56" name="组合 55"/>
            <p:cNvGrpSpPr/>
            <p:nvPr/>
          </p:nvGrpSpPr>
          <p:grpSpPr>
            <a:xfrm>
              <a:off x="6726192" y="1219646"/>
              <a:ext cx="1072455" cy="1072455"/>
              <a:chOff x="3458352" y="3668920"/>
              <a:chExt cx="1072455" cy="1072455"/>
            </a:xfrm>
          </p:grpSpPr>
          <p:sp>
            <p:nvSpPr>
              <p:cNvPr id="57" name="椭圆 56"/>
              <p:cNvSpPr/>
              <p:nvPr/>
            </p:nvSpPr>
            <p:spPr bwMode="auto">
              <a:xfrm flipV="1">
                <a:off x="3458352" y="3668920"/>
                <a:ext cx="1072455" cy="1072455"/>
              </a:xfrm>
              <a:prstGeom prst="ellipse">
                <a:avLst/>
              </a:prstGeom>
              <a:solidFill>
                <a:schemeClr val="bg1">
                  <a:lumMod val="85000"/>
                  <a:alpha val="54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58" name="椭圆 57"/>
              <p:cNvSpPr/>
              <p:nvPr/>
            </p:nvSpPr>
            <p:spPr bwMode="auto">
              <a:xfrm flipV="1">
                <a:off x="3513882" y="3724449"/>
                <a:ext cx="961396" cy="961396"/>
              </a:xfrm>
              <a:prstGeom prst="ellipse">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grpSp>
        <p:sp>
          <p:nvSpPr>
            <p:cNvPr id="65" name="矩形 64"/>
            <p:cNvSpPr/>
            <p:nvPr/>
          </p:nvSpPr>
          <p:spPr>
            <a:xfrm>
              <a:off x="6643047" y="1482501"/>
              <a:ext cx="1300529" cy="523220"/>
            </a:xfrm>
            <a:prstGeom prst="rect">
              <a:avLst/>
            </a:prstGeom>
          </p:spPr>
          <p:txBody>
            <a:bodyPr wrap="square">
              <a:spAutoFit/>
            </a:bodyPr>
            <a:lstStyle/>
            <a:p>
              <a:pPr algn="ctr" eaLnBrk="1" hangingPunct="1"/>
              <a:r>
                <a:rPr lang="en-US" altLang="zh-CN" sz="2800" b="1" dirty="0" smtClean="0">
                  <a:solidFill>
                    <a:schemeClr val="tx1">
                      <a:lumMod val="75000"/>
                      <a:lumOff val="25000"/>
                    </a:schemeClr>
                  </a:solidFill>
                  <a:latin typeface="Verdana" panose="020B0604030504040204" pitchFamily="34" charset="0"/>
                  <a:ea typeface="Verdana" panose="020B0604030504040204" pitchFamily="34" charset="0"/>
                  <a:cs typeface="Verdana" panose="020B0604030504040204" pitchFamily="34" charset="0"/>
                  <a:sym typeface="微软雅黑" panose="020B0503020204020204" pitchFamily="34" charset="-122"/>
                </a:rPr>
                <a:t>41</a:t>
              </a:r>
              <a:r>
                <a:rPr lang="en-US" altLang="zh-CN" sz="1400" b="1" dirty="0" smtClean="0">
                  <a:solidFill>
                    <a:schemeClr val="tx1">
                      <a:lumMod val="75000"/>
                      <a:lumOff val="25000"/>
                    </a:schemeClr>
                  </a:solidFill>
                  <a:latin typeface="Verdana" panose="020B0604030504040204" pitchFamily="34" charset="0"/>
                  <a:ea typeface="Verdana" panose="020B0604030504040204" pitchFamily="34" charset="0"/>
                  <a:cs typeface="Verdana" panose="020B0604030504040204" pitchFamily="34" charset="0"/>
                  <a:sym typeface="微软雅黑" panose="020B0503020204020204" pitchFamily="34" charset="-122"/>
                </a:rPr>
                <a:t>%</a:t>
              </a:r>
              <a:endParaRPr lang="zh-CN" altLang="en-US" sz="2800" b="1" dirty="0">
                <a:solidFill>
                  <a:schemeClr val="tx1">
                    <a:lumMod val="75000"/>
                    <a:lumOff val="25000"/>
                  </a:schemeClr>
                </a:solidFill>
                <a:latin typeface="Verdana" panose="020B0604030504040204" pitchFamily="34" charset="0"/>
                <a:ea typeface="微软雅黑" panose="020B0503020204020204" pitchFamily="34" charset="-122"/>
                <a:cs typeface="Verdana" panose="020B0604030504040204" pitchFamily="34" charset="0"/>
                <a:sym typeface="微软雅黑" panose="020B0503020204020204" pitchFamily="34" charset="-122"/>
              </a:endParaRPr>
            </a:p>
          </p:txBody>
        </p:sp>
      </p:grpSp>
      <p:grpSp>
        <p:nvGrpSpPr>
          <p:cNvPr id="4" name="组合 3"/>
          <p:cNvGrpSpPr/>
          <p:nvPr/>
        </p:nvGrpSpPr>
        <p:grpSpPr>
          <a:xfrm>
            <a:off x="716085" y="2479033"/>
            <a:ext cx="2953094" cy="1072455"/>
            <a:chOff x="716085" y="2479033"/>
            <a:chExt cx="2953094" cy="1072455"/>
          </a:xfrm>
        </p:grpSpPr>
        <p:sp>
          <p:nvSpPr>
            <p:cNvPr id="17" name="直接连接符 32"/>
            <p:cNvSpPr>
              <a:spLocks noChangeShapeType="1"/>
            </p:cNvSpPr>
            <p:nvPr/>
          </p:nvSpPr>
          <p:spPr bwMode="auto">
            <a:xfrm flipH="1">
              <a:off x="1610838" y="3015266"/>
              <a:ext cx="2058341" cy="0"/>
            </a:xfrm>
            <a:prstGeom prst="line">
              <a:avLst/>
            </a:prstGeom>
            <a:noFill/>
            <a:ln w="25400">
              <a:solidFill>
                <a:srgbClr val="AEDC46"/>
              </a:solidFill>
              <a:bevel/>
              <a:headEnd type="oval" w="lg" len="lg"/>
            </a:ln>
            <a:extLst>
              <a:ext uri="{909E8E84-426E-40DD-AFC4-6F175D3DCCD1}">
                <a14:hiddenFill xmlns:a14="http://schemas.microsoft.com/office/drawing/2010/main">
                  <a:noFill/>
                </a14:hiddenFill>
              </a:ext>
            </a:extLst>
          </p:spPr>
          <p:txBody>
            <a:bodyPr/>
            <a:lstStyle/>
            <a:p>
              <a:endParaRPr lang="zh-CN" altLang="en-US"/>
            </a:p>
          </p:txBody>
        </p:sp>
        <p:grpSp>
          <p:nvGrpSpPr>
            <p:cNvPr id="50" name="组合 49"/>
            <p:cNvGrpSpPr/>
            <p:nvPr/>
          </p:nvGrpSpPr>
          <p:grpSpPr>
            <a:xfrm>
              <a:off x="716085" y="2479033"/>
              <a:ext cx="1072455" cy="1072455"/>
              <a:chOff x="3458352" y="3668920"/>
              <a:chExt cx="1072455" cy="1072455"/>
            </a:xfrm>
          </p:grpSpPr>
          <p:sp>
            <p:nvSpPr>
              <p:cNvPr id="51" name="椭圆 50"/>
              <p:cNvSpPr/>
              <p:nvPr/>
            </p:nvSpPr>
            <p:spPr bwMode="auto">
              <a:xfrm flipV="1">
                <a:off x="3458352" y="3668920"/>
                <a:ext cx="1072455" cy="1072455"/>
              </a:xfrm>
              <a:prstGeom prst="ellipse">
                <a:avLst/>
              </a:prstGeom>
              <a:solidFill>
                <a:schemeClr val="bg1">
                  <a:lumMod val="85000"/>
                  <a:alpha val="54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52" name="椭圆 51"/>
              <p:cNvSpPr/>
              <p:nvPr/>
            </p:nvSpPr>
            <p:spPr bwMode="auto">
              <a:xfrm flipV="1">
                <a:off x="3513882" y="3724449"/>
                <a:ext cx="961396" cy="961396"/>
              </a:xfrm>
              <a:prstGeom prst="ellipse">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grpSp>
        <p:sp>
          <p:nvSpPr>
            <p:cNvPr id="66" name="矩形 65"/>
            <p:cNvSpPr/>
            <p:nvPr/>
          </p:nvSpPr>
          <p:spPr>
            <a:xfrm>
              <a:off x="820430" y="2807511"/>
              <a:ext cx="886380" cy="415498"/>
            </a:xfrm>
            <a:prstGeom prst="rect">
              <a:avLst/>
            </a:prstGeom>
            <a:noFill/>
          </p:spPr>
          <p:txBody>
            <a:bodyPr wrap="square">
              <a:spAutoFit/>
            </a:bodyPr>
            <a:lstStyle/>
            <a:p>
              <a:pPr algn="ctr" eaLnBrk="1" hangingPunct="1"/>
              <a:r>
                <a:rPr lang="zh-CN" altLang="en-US" sz="1050" dirty="0">
                  <a:solidFill>
                    <a:schemeClr val="tx1">
                      <a:lumMod val="75000"/>
                      <a:lumOff val="25000"/>
                    </a:schemeClr>
                  </a:solidFill>
                  <a:latin typeface="方正兰亭黑_GBK" panose="02000000000000000000" pitchFamily="2" charset="-122"/>
                  <a:ea typeface="方正兰亭黑_GBK" panose="02000000000000000000" pitchFamily="2" charset="-122"/>
                </a:rPr>
                <a:t>请添加</a:t>
              </a:r>
              <a:r>
                <a:rPr lang="zh-CN" altLang="en-US" sz="1050" dirty="0" smtClean="0">
                  <a:solidFill>
                    <a:schemeClr val="tx1">
                      <a:lumMod val="75000"/>
                      <a:lumOff val="25000"/>
                    </a:schemeClr>
                  </a:solidFill>
                  <a:latin typeface="方正兰亭黑_GBK" panose="02000000000000000000" pitchFamily="2" charset="-122"/>
                  <a:ea typeface="方正兰亭黑_GBK" panose="02000000000000000000" pitchFamily="2" charset="-122"/>
                </a:rPr>
                <a:t>文字</a:t>
              </a:r>
              <a:endParaRPr lang="en-US" altLang="zh-CN" sz="1050" dirty="0" smtClean="0">
                <a:solidFill>
                  <a:schemeClr val="tx1">
                    <a:lumMod val="75000"/>
                    <a:lumOff val="25000"/>
                  </a:schemeClr>
                </a:solidFill>
                <a:latin typeface="方正兰亭黑_GBK" panose="02000000000000000000" pitchFamily="2" charset="-122"/>
                <a:ea typeface="方正兰亭黑_GBK" panose="02000000000000000000" pitchFamily="2" charset="-122"/>
              </a:endParaRPr>
            </a:p>
            <a:p>
              <a:pPr algn="ctr" eaLnBrk="1" hangingPunct="1"/>
              <a:r>
                <a:rPr lang="zh-CN" altLang="en-US" sz="1050" dirty="0" smtClean="0">
                  <a:solidFill>
                    <a:schemeClr val="tx1">
                      <a:lumMod val="75000"/>
                      <a:lumOff val="25000"/>
                    </a:schemeClr>
                  </a:solidFill>
                  <a:latin typeface="方正兰亭黑_GBK" panose="02000000000000000000" pitchFamily="2" charset="-122"/>
                  <a:ea typeface="方正兰亭黑_GBK" panose="02000000000000000000" pitchFamily="2" charset="-122"/>
                </a:rPr>
                <a:t>请</a:t>
              </a:r>
              <a:r>
                <a:rPr lang="zh-CN" altLang="en-US" sz="1050" dirty="0">
                  <a:solidFill>
                    <a:schemeClr val="tx1">
                      <a:lumMod val="75000"/>
                      <a:lumOff val="25000"/>
                    </a:schemeClr>
                  </a:solidFill>
                  <a:latin typeface="方正兰亭黑_GBK" panose="02000000000000000000" pitchFamily="2" charset="-122"/>
                  <a:ea typeface="方正兰亭黑_GBK" panose="02000000000000000000" pitchFamily="2" charset="-122"/>
                </a:rPr>
                <a:t>添加</a:t>
              </a:r>
              <a:r>
                <a:rPr lang="zh-CN" altLang="en-US" sz="1050" dirty="0" smtClean="0">
                  <a:solidFill>
                    <a:schemeClr val="tx1">
                      <a:lumMod val="75000"/>
                      <a:lumOff val="25000"/>
                    </a:schemeClr>
                  </a:solidFill>
                  <a:latin typeface="方正兰亭黑_GBK" panose="02000000000000000000" pitchFamily="2" charset="-122"/>
                  <a:ea typeface="方正兰亭黑_GBK" panose="02000000000000000000" pitchFamily="2" charset="-122"/>
                </a:rPr>
                <a:t>文字</a:t>
              </a:r>
              <a:endParaRPr lang="zh-CN" altLang="en-US" sz="1050" dirty="0">
                <a:solidFill>
                  <a:schemeClr val="tx1">
                    <a:lumMod val="75000"/>
                    <a:lumOff val="25000"/>
                  </a:schemeClr>
                </a:solidFill>
                <a:latin typeface="方正兰亭黑_GBK" panose="02000000000000000000" pitchFamily="2" charset="-122"/>
                <a:ea typeface="方正兰亭黑_GBK" panose="02000000000000000000" pitchFamily="2" charset="-122"/>
              </a:endParaRPr>
            </a:p>
          </p:txBody>
        </p:sp>
      </p:grpSp>
      <p:grpSp>
        <p:nvGrpSpPr>
          <p:cNvPr id="5" name="组合 4"/>
          <p:cNvGrpSpPr/>
          <p:nvPr/>
        </p:nvGrpSpPr>
        <p:grpSpPr>
          <a:xfrm>
            <a:off x="1346050" y="3592456"/>
            <a:ext cx="2322016" cy="1072455"/>
            <a:chOff x="1346050" y="3592456"/>
            <a:chExt cx="2322016" cy="1072455"/>
          </a:xfrm>
        </p:grpSpPr>
        <p:sp>
          <p:nvSpPr>
            <p:cNvPr id="18" name="直接连接符 35"/>
            <p:cNvSpPr>
              <a:spLocks noChangeShapeType="1"/>
            </p:cNvSpPr>
            <p:nvPr/>
          </p:nvSpPr>
          <p:spPr bwMode="auto">
            <a:xfrm flipH="1">
              <a:off x="2334430" y="3625310"/>
              <a:ext cx="1333636" cy="338418"/>
            </a:xfrm>
            <a:prstGeom prst="line">
              <a:avLst/>
            </a:prstGeom>
            <a:noFill/>
            <a:ln w="25400">
              <a:solidFill>
                <a:schemeClr val="bg1"/>
              </a:solidFill>
              <a:bevel/>
              <a:headEnd type="oval" w="lg" len="lg"/>
            </a:ln>
            <a:extLst>
              <a:ext uri="{909E8E84-426E-40DD-AFC4-6F175D3DCCD1}">
                <a14:hiddenFill xmlns:a14="http://schemas.microsoft.com/office/drawing/2010/main">
                  <a:noFill/>
                </a14:hiddenFill>
              </a:ext>
            </a:extLst>
          </p:spPr>
          <p:txBody>
            <a:bodyPr/>
            <a:lstStyle/>
            <a:p>
              <a:endParaRPr lang="zh-CN" altLang="en-US"/>
            </a:p>
          </p:txBody>
        </p:sp>
        <p:grpSp>
          <p:nvGrpSpPr>
            <p:cNvPr id="53" name="组合 52"/>
            <p:cNvGrpSpPr/>
            <p:nvPr/>
          </p:nvGrpSpPr>
          <p:grpSpPr>
            <a:xfrm>
              <a:off x="1346050" y="3592456"/>
              <a:ext cx="1072455" cy="1072455"/>
              <a:chOff x="3458352" y="3668920"/>
              <a:chExt cx="1072455" cy="1072455"/>
            </a:xfrm>
          </p:grpSpPr>
          <p:sp>
            <p:nvSpPr>
              <p:cNvPr id="54" name="椭圆 53"/>
              <p:cNvSpPr/>
              <p:nvPr/>
            </p:nvSpPr>
            <p:spPr bwMode="auto">
              <a:xfrm flipV="1">
                <a:off x="3458352" y="3668920"/>
                <a:ext cx="1072455" cy="1072455"/>
              </a:xfrm>
              <a:prstGeom prst="ellipse">
                <a:avLst/>
              </a:prstGeom>
              <a:solidFill>
                <a:schemeClr val="bg1">
                  <a:lumMod val="85000"/>
                  <a:alpha val="54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55" name="椭圆 54"/>
              <p:cNvSpPr/>
              <p:nvPr/>
            </p:nvSpPr>
            <p:spPr bwMode="auto">
              <a:xfrm flipV="1">
                <a:off x="3513882" y="3724449"/>
                <a:ext cx="961396" cy="961396"/>
              </a:xfrm>
              <a:prstGeom prst="ellipse">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grpSp>
        <p:sp>
          <p:nvSpPr>
            <p:cNvPr id="67" name="矩形 66"/>
            <p:cNvSpPr/>
            <p:nvPr/>
          </p:nvSpPr>
          <p:spPr>
            <a:xfrm>
              <a:off x="1463507" y="3938734"/>
              <a:ext cx="886380" cy="415498"/>
            </a:xfrm>
            <a:prstGeom prst="rect">
              <a:avLst/>
            </a:prstGeom>
            <a:noFill/>
          </p:spPr>
          <p:txBody>
            <a:bodyPr wrap="square">
              <a:spAutoFit/>
            </a:bodyPr>
            <a:lstStyle/>
            <a:p>
              <a:pPr algn="ctr" eaLnBrk="1" hangingPunct="1"/>
              <a:r>
                <a:rPr lang="zh-CN" altLang="en-US" sz="1050" dirty="0">
                  <a:solidFill>
                    <a:schemeClr val="tx1">
                      <a:lumMod val="75000"/>
                      <a:lumOff val="25000"/>
                    </a:schemeClr>
                  </a:solidFill>
                  <a:latin typeface="方正兰亭黑_GBK" panose="02000000000000000000" pitchFamily="2" charset="-122"/>
                  <a:ea typeface="方正兰亭黑_GBK" panose="02000000000000000000" pitchFamily="2" charset="-122"/>
                </a:rPr>
                <a:t>请添加</a:t>
              </a:r>
              <a:r>
                <a:rPr lang="zh-CN" altLang="en-US" sz="1050" dirty="0" smtClean="0">
                  <a:solidFill>
                    <a:schemeClr val="tx1">
                      <a:lumMod val="75000"/>
                      <a:lumOff val="25000"/>
                    </a:schemeClr>
                  </a:solidFill>
                  <a:latin typeface="方正兰亭黑_GBK" panose="02000000000000000000" pitchFamily="2" charset="-122"/>
                  <a:ea typeface="方正兰亭黑_GBK" panose="02000000000000000000" pitchFamily="2" charset="-122"/>
                </a:rPr>
                <a:t>文字</a:t>
              </a:r>
              <a:endParaRPr lang="en-US" altLang="zh-CN" sz="1050" dirty="0" smtClean="0">
                <a:solidFill>
                  <a:schemeClr val="tx1">
                    <a:lumMod val="75000"/>
                    <a:lumOff val="25000"/>
                  </a:schemeClr>
                </a:solidFill>
                <a:latin typeface="方正兰亭黑_GBK" panose="02000000000000000000" pitchFamily="2" charset="-122"/>
                <a:ea typeface="方正兰亭黑_GBK" panose="02000000000000000000" pitchFamily="2" charset="-122"/>
              </a:endParaRPr>
            </a:p>
            <a:p>
              <a:pPr algn="ctr" eaLnBrk="1" hangingPunct="1"/>
              <a:r>
                <a:rPr lang="zh-CN" altLang="en-US" sz="1050" dirty="0" smtClean="0">
                  <a:solidFill>
                    <a:schemeClr val="tx1">
                      <a:lumMod val="75000"/>
                      <a:lumOff val="25000"/>
                    </a:schemeClr>
                  </a:solidFill>
                  <a:latin typeface="方正兰亭黑_GBK" panose="02000000000000000000" pitchFamily="2" charset="-122"/>
                  <a:ea typeface="方正兰亭黑_GBK" panose="02000000000000000000" pitchFamily="2" charset="-122"/>
                </a:rPr>
                <a:t>请</a:t>
              </a:r>
              <a:r>
                <a:rPr lang="zh-CN" altLang="en-US" sz="1050" dirty="0">
                  <a:solidFill>
                    <a:schemeClr val="tx1">
                      <a:lumMod val="75000"/>
                      <a:lumOff val="25000"/>
                    </a:schemeClr>
                  </a:solidFill>
                  <a:latin typeface="方正兰亭黑_GBK" panose="02000000000000000000" pitchFamily="2" charset="-122"/>
                  <a:ea typeface="方正兰亭黑_GBK" panose="02000000000000000000" pitchFamily="2" charset="-122"/>
                </a:rPr>
                <a:t>添加</a:t>
              </a:r>
              <a:r>
                <a:rPr lang="zh-CN" altLang="en-US" sz="1050" dirty="0" smtClean="0">
                  <a:solidFill>
                    <a:schemeClr val="tx1">
                      <a:lumMod val="75000"/>
                      <a:lumOff val="25000"/>
                    </a:schemeClr>
                  </a:solidFill>
                  <a:latin typeface="方正兰亭黑_GBK" panose="02000000000000000000" pitchFamily="2" charset="-122"/>
                  <a:ea typeface="方正兰亭黑_GBK" panose="02000000000000000000" pitchFamily="2" charset="-122"/>
                </a:rPr>
                <a:t>文字</a:t>
              </a:r>
              <a:endParaRPr lang="zh-CN" altLang="en-US" sz="1050" dirty="0">
                <a:solidFill>
                  <a:schemeClr val="tx1">
                    <a:lumMod val="75000"/>
                    <a:lumOff val="25000"/>
                  </a:schemeClr>
                </a:solidFill>
                <a:latin typeface="方正兰亭黑_GBK" panose="02000000000000000000" pitchFamily="2" charset="-122"/>
                <a:ea typeface="方正兰亭黑_GBK" panose="02000000000000000000" pitchFamily="2" charset="-122"/>
              </a:endParaRPr>
            </a:p>
          </p:txBody>
        </p:sp>
      </p:grpSp>
      <p:grpSp>
        <p:nvGrpSpPr>
          <p:cNvPr id="23" name="组合 22"/>
          <p:cNvGrpSpPr/>
          <p:nvPr/>
        </p:nvGrpSpPr>
        <p:grpSpPr>
          <a:xfrm>
            <a:off x="5509330" y="3592456"/>
            <a:ext cx="2276542" cy="1072455"/>
            <a:chOff x="5509330" y="3592456"/>
            <a:chExt cx="2276542" cy="1072455"/>
          </a:xfrm>
        </p:grpSpPr>
        <p:grpSp>
          <p:nvGrpSpPr>
            <p:cNvPr id="62" name="组合 61"/>
            <p:cNvGrpSpPr/>
            <p:nvPr/>
          </p:nvGrpSpPr>
          <p:grpSpPr>
            <a:xfrm>
              <a:off x="6713417" y="3592456"/>
              <a:ext cx="1072455" cy="1072455"/>
              <a:chOff x="3458352" y="3668920"/>
              <a:chExt cx="1072455" cy="1072455"/>
            </a:xfrm>
          </p:grpSpPr>
          <p:sp>
            <p:nvSpPr>
              <p:cNvPr id="63" name="椭圆 62"/>
              <p:cNvSpPr/>
              <p:nvPr/>
            </p:nvSpPr>
            <p:spPr bwMode="auto">
              <a:xfrm flipV="1">
                <a:off x="3458352" y="3668920"/>
                <a:ext cx="1072455" cy="1072455"/>
              </a:xfrm>
              <a:prstGeom prst="ellipse">
                <a:avLst/>
              </a:prstGeom>
              <a:solidFill>
                <a:schemeClr val="bg1">
                  <a:lumMod val="85000"/>
                  <a:alpha val="54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64" name="椭圆 63"/>
              <p:cNvSpPr/>
              <p:nvPr/>
            </p:nvSpPr>
            <p:spPr bwMode="auto">
              <a:xfrm flipV="1">
                <a:off x="3513882" y="3724449"/>
                <a:ext cx="961396" cy="961396"/>
              </a:xfrm>
              <a:prstGeom prst="ellipse">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grpSp>
        <p:sp>
          <p:nvSpPr>
            <p:cNvPr id="12" name="直接连接符 40"/>
            <p:cNvSpPr>
              <a:spLocks noChangeShapeType="1"/>
            </p:cNvSpPr>
            <p:nvPr/>
          </p:nvSpPr>
          <p:spPr bwMode="auto">
            <a:xfrm>
              <a:off x="5509330" y="3625322"/>
              <a:ext cx="1334175" cy="338407"/>
            </a:xfrm>
            <a:prstGeom prst="line">
              <a:avLst/>
            </a:prstGeom>
            <a:noFill/>
            <a:ln w="25400">
              <a:solidFill>
                <a:schemeClr val="bg1"/>
              </a:solidFill>
              <a:bevel/>
              <a:headEnd type="oval" w="lg" len="lg"/>
            </a:ln>
            <a:extLst>
              <a:ext uri="{909E8E84-426E-40DD-AFC4-6F175D3DCCD1}">
                <a14:hiddenFill xmlns:a14="http://schemas.microsoft.com/office/drawing/2010/main">
                  <a:noFill/>
                </a14:hiddenFill>
              </a:ext>
            </a:extLst>
          </p:spPr>
          <p:txBody>
            <a:bodyPr/>
            <a:lstStyle/>
            <a:p>
              <a:endParaRPr lang="zh-CN" altLang="en-US"/>
            </a:p>
          </p:txBody>
        </p:sp>
        <p:sp>
          <p:nvSpPr>
            <p:cNvPr id="68" name="矩形 67"/>
            <p:cNvSpPr/>
            <p:nvPr/>
          </p:nvSpPr>
          <p:spPr>
            <a:xfrm>
              <a:off x="6843505" y="3920933"/>
              <a:ext cx="886380" cy="415498"/>
            </a:xfrm>
            <a:prstGeom prst="rect">
              <a:avLst/>
            </a:prstGeom>
            <a:noFill/>
          </p:spPr>
          <p:txBody>
            <a:bodyPr wrap="square">
              <a:spAutoFit/>
            </a:bodyPr>
            <a:lstStyle/>
            <a:p>
              <a:pPr algn="ctr" eaLnBrk="1" hangingPunct="1"/>
              <a:r>
                <a:rPr lang="zh-CN" altLang="en-US" sz="1050" dirty="0">
                  <a:solidFill>
                    <a:schemeClr val="tx1">
                      <a:lumMod val="75000"/>
                      <a:lumOff val="25000"/>
                    </a:schemeClr>
                  </a:solidFill>
                  <a:latin typeface="方正兰亭黑_GBK" panose="02000000000000000000" pitchFamily="2" charset="-122"/>
                  <a:ea typeface="方正兰亭黑_GBK" panose="02000000000000000000" pitchFamily="2" charset="-122"/>
                </a:rPr>
                <a:t>请添加</a:t>
              </a:r>
              <a:r>
                <a:rPr lang="zh-CN" altLang="en-US" sz="1050" dirty="0" smtClean="0">
                  <a:solidFill>
                    <a:schemeClr val="tx1">
                      <a:lumMod val="75000"/>
                      <a:lumOff val="25000"/>
                    </a:schemeClr>
                  </a:solidFill>
                  <a:latin typeface="方正兰亭黑_GBK" panose="02000000000000000000" pitchFamily="2" charset="-122"/>
                  <a:ea typeface="方正兰亭黑_GBK" panose="02000000000000000000" pitchFamily="2" charset="-122"/>
                </a:rPr>
                <a:t>文字</a:t>
              </a:r>
              <a:endParaRPr lang="en-US" altLang="zh-CN" sz="1050" dirty="0" smtClean="0">
                <a:solidFill>
                  <a:schemeClr val="tx1">
                    <a:lumMod val="75000"/>
                    <a:lumOff val="25000"/>
                  </a:schemeClr>
                </a:solidFill>
                <a:latin typeface="方正兰亭黑_GBK" panose="02000000000000000000" pitchFamily="2" charset="-122"/>
                <a:ea typeface="方正兰亭黑_GBK" panose="02000000000000000000" pitchFamily="2" charset="-122"/>
              </a:endParaRPr>
            </a:p>
            <a:p>
              <a:pPr algn="ctr" eaLnBrk="1" hangingPunct="1"/>
              <a:r>
                <a:rPr lang="zh-CN" altLang="en-US" sz="1050" dirty="0" smtClean="0">
                  <a:solidFill>
                    <a:schemeClr val="tx1">
                      <a:lumMod val="75000"/>
                      <a:lumOff val="25000"/>
                    </a:schemeClr>
                  </a:solidFill>
                  <a:latin typeface="方正兰亭黑_GBK" panose="02000000000000000000" pitchFamily="2" charset="-122"/>
                  <a:ea typeface="方正兰亭黑_GBK" panose="02000000000000000000" pitchFamily="2" charset="-122"/>
                </a:rPr>
                <a:t>请</a:t>
              </a:r>
              <a:r>
                <a:rPr lang="zh-CN" altLang="en-US" sz="1050" dirty="0">
                  <a:solidFill>
                    <a:schemeClr val="tx1">
                      <a:lumMod val="75000"/>
                      <a:lumOff val="25000"/>
                    </a:schemeClr>
                  </a:solidFill>
                  <a:latin typeface="方正兰亭黑_GBK" panose="02000000000000000000" pitchFamily="2" charset="-122"/>
                  <a:ea typeface="方正兰亭黑_GBK" panose="02000000000000000000" pitchFamily="2" charset="-122"/>
                </a:rPr>
                <a:t>添加</a:t>
              </a:r>
              <a:r>
                <a:rPr lang="zh-CN" altLang="en-US" sz="1050" dirty="0" smtClean="0">
                  <a:solidFill>
                    <a:schemeClr val="tx1">
                      <a:lumMod val="75000"/>
                      <a:lumOff val="25000"/>
                    </a:schemeClr>
                  </a:solidFill>
                  <a:latin typeface="方正兰亭黑_GBK" panose="02000000000000000000" pitchFamily="2" charset="-122"/>
                  <a:ea typeface="方正兰亭黑_GBK" panose="02000000000000000000" pitchFamily="2" charset="-122"/>
                </a:rPr>
                <a:t>文字</a:t>
              </a:r>
              <a:endParaRPr lang="zh-CN" altLang="en-US" sz="1050" dirty="0">
                <a:solidFill>
                  <a:schemeClr val="tx1">
                    <a:lumMod val="75000"/>
                    <a:lumOff val="25000"/>
                  </a:schemeClr>
                </a:solidFill>
                <a:latin typeface="方正兰亭黑_GBK" panose="02000000000000000000" pitchFamily="2" charset="-122"/>
                <a:ea typeface="方正兰亭黑_GBK" panose="02000000000000000000" pitchFamily="2" charset="-122"/>
              </a:endParaRPr>
            </a:p>
          </p:txBody>
        </p:sp>
      </p:grpSp>
      <p:grpSp>
        <p:nvGrpSpPr>
          <p:cNvPr id="22" name="组合 21"/>
          <p:cNvGrpSpPr/>
          <p:nvPr/>
        </p:nvGrpSpPr>
        <p:grpSpPr>
          <a:xfrm>
            <a:off x="5509330" y="2479033"/>
            <a:ext cx="2770015" cy="1072455"/>
            <a:chOff x="5509330" y="2479033"/>
            <a:chExt cx="2770015" cy="1072455"/>
          </a:xfrm>
        </p:grpSpPr>
        <p:grpSp>
          <p:nvGrpSpPr>
            <p:cNvPr id="59" name="组合 58"/>
            <p:cNvGrpSpPr/>
            <p:nvPr/>
          </p:nvGrpSpPr>
          <p:grpSpPr>
            <a:xfrm>
              <a:off x="7206890" y="2479033"/>
              <a:ext cx="1072455" cy="1072455"/>
              <a:chOff x="3458352" y="3668920"/>
              <a:chExt cx="1072455" cy="1072455"/>
            </a:xfrm>
          </p:grpSpPr>
          <p:sp>
            <p:nvSpPr>
              <p:cNvPr id="60" name="椭圆 59"/>
              <p:cNvSpPr/>
              <p:nvPr/>
            </p:nvSpPr>
            <p:spPr bwMode="auto">
              <a:xfrm flipV="1">
                <a:off x="3458352" y="3668920"/>
                <a:ext cx="1072455" cy="1072455"/>
              </a:xfrm>
              <a:prstGeom prst="ellipse">
                <a:avLst/>
              </a:prstGeom>
              <a:solidFill>
                <a:schemeClr val="bg1">
                  <a:lumMod val="85000"/>
                  <a:alpha val="54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61" name="椭圆 60"/>
              <p:cNvSpPr/>
              <p:nvPr/>
            </p:nvSpPr>
            <p:spPr bwMode="auto">
              <a:xfrm flipV="1">
                <a:off x="3513882" y="3724449"/>
                <a:ext cx="961396" cy="961396"/>
              </a:xfrm>
              <a:prstGeom prst="ellipse">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grpSp>
        <p:sp>
          <p:nvSpPr>
            <p:cNvPr id="11" name="直接连接符 39"/>
            <p:cNvSpPr>
              <a:spLocks noChangeShapeType="1"/>
            </p:cNvSpPr>
            <p:nvPr/>
          </p:nvSpPr>
          <p:spPr bwMode="auto">
            <a:xfrm>
              <a:off x="5509330" y="3015261"/>
              <a:ext cx="2058341" cy="1"/>
            </a:xfrm>
            <a:prstGeom prst="line">
              <a:avLst/>
            </a:prstGeom>
            <a:noFill/>
            <a:ln w="25400">
              <a:solidFill>
                <a:srgbClr val="AEDC46"/>
              </a:solidFill>
              <a:bevel/>
              <a:headEnd type="oval" w="lg" len="lg"/>
            </a:ln>
            <a:extLst>
              <a:ext uri="{909E8E84-426E-40DD-AFC4-6F175D3DCCD1}">
                <a14:hiddenFill xmlns:a14="http://schemas.microsoft.com/office/drawing/2010/main">
                  <a:noFill/>
                </a14:hiddenFill>
              </a:ext>
            </a:extLst>
          </p:spPr>
          <p:txBody>
            <a:bodyPr/>
            <a:lstStyle/>
            <a:p>
              <a:endParaRPr lang="zh-CN" altLang="en-US"/>
            </a:p>
          </p:txBody>
        </p:sp>
        <p:sp>
          <p:nvSpPr>
            <p:cNvPr id="69" name="矩形 68"/>
            <p:cNvSpPr/>
            <p:nvPr/>
          </p:nvSpPr>
          <p:spPr>
            <a:xfrm>
              <a:off x="7299927" y="2832735"/>
              <a:ext cx="886380" cy="415498"/>
            </a:xfrm>
            <a:prstGeom prst="rect">
              <a:avLst/>
            </a:prstGeom>
            <a:noFill/>
          </p:spPr>
          <p:txBody>
            <a:bodyPr wrap="square">
              <a:spAutoFit/>
            </a:bodyPr>
            <a:lstStyle/>
            <a:p>
              <a:pPr algn="ctr" eaLnBrk="1" hangingPunct="1"/>
              <a:r>
                <a:rPr lang="zh-CN" altLang="en-US" sz="1050" dirty="0">
                  <a:solidFill>
                    <a:schemeClr val="tx1">
                      <a:lumMod val="75000"/>
                      <a:lumOff val="25000"/>
                    </a:schemeClr>
                  </a:solidFill>
                  <a:latin typeface="方正兰亭黑_GBK" panose="02000000000000000000" pitchFamily="2" charset="-122"/>
                  <a:ea typeface="方正兰亭黑_GBK" panose="02000000000000000000" pitchFamily="2" charset="-122"/>
                </a:rPr>
                <a:t>请添加</a:t>
              </a:r>
              <a:r>
                <a:rPr lang="zh-CN" altLang="en-US" sz="1050" dirty="0" smtClean="0">
                  <a:solidFill>
                    <a:schemeClr val="tx1">
                      <a:lumMod val="75000"/>
                      <a:lumOff val="25000"/>
                    </a:schemeClr>
                  </a:solidFill>
                  <a:latin typeface="方正兰亭黑_GBK" panose="02000000000000000000" pitchFamily="2" charset="-122"/>
                  <a:ea typeface="方正兰亭黑_GBK" panose="02000000000000000000" pitchFamily="2" charset="-122"/>
                </a:rPr>
                <a:t>文字</a:t>
              </a:r>
              <a:endParaRPr lang="en-US" altLang="zh-CN" sz="1050" dirty="0" smtClean="0">
                <a:solidFill>
                  <a:schemeClr val="tx1">
                    <a:lumMod val="75000"/>
                    <a:lumOff val="25000"/>
                  </a:schemeClr>
                </a:solidFill>
                <a:latin typeface="方正兰亭黑_GBK" panose="02000000000000000000" pitchFamily="2" charset="-122"/>
                <a:ea typeface="方正兰亭黑_GBK" panose="02000000000000000000" pitchFamily="2" charset="-122"/>
              </a:endParaRPr>
            </a:p>
            <a:p>
              <a:pPr algn="ctr" eaLnBrk="1" hangingPunct="1"/>
              <a:r>
                <a:rPr lang="zh-CN" altLang="en-US" sz="1050" dirty="0" smtClean="0">
                  <a:solidFill>
                    <a:schemeClr val="tx1">
                      <a:lumMod val="75000"/>
                      <a:lumOff val="25000"/>
                    </a:schemeClr>
                  </a:solidFill>
                  <a:latin typeface="方正兰亭黑_GBK" panose="02000000000000000000" pitchFamily="2" charset="-122"/>
                  <a:ea typeface="方正兰亭黑_GBK" panose="02000000000000000000" pitchFamily="2" charset="-122"/>
                </a:rPr>
                <a:t>请</a:t>
              </a:r>
              <a:r>
                <a:rPr lang="zh-CN" altLang="en-US" sz="1050" dirty="0">
                  <a:solidFill>
                    <a:schemeClr val="tx1">
                      <a:lumMod val="75000"/>
                      <a:lumOff val="25000"/>
                    </a:schemeClr>
                  </a:solidFill>
                  <a:latin typeface="方正兰亭黑_GBK" panose="02000000000000000000" pitchFamily="2" charset="-122"/>
                  <a:ea typeface="方正兰亭黑_GBK" panose="02000000000000000000" pitchFamily="2" charset="-122"/>
                </a:rPr>
                <a:t>添加</a:t>
              </a:r>
              <a:r>
                <a:rPr lang="zh-CN" altLang="en-US" sz="1050" dirty="0" smtClean="0">
                  <a:solidFill>
                    <a:schemeClr val="tx1">
                      <a:lumMod val="75000"/>
                      <a:lumOff val="25000"/>
                    </a:schemeClr>
                  </a:solidFill>
                  <a:latin typeface="方正兰亭黑_GBK" panose="02000000000000000000" pitchFamily="2" charset="-122"/>
                  <a:ea typeface="方正兰亭黑_GBK" panose="02000000000000000000" pitchFamily="2" charset="-122"/>
                </a:rPr>
                <a:t>文字</a:t>
              </a:r>
              <a:endParaRPr lang="zh-CN" altLang="en-US" sz="1050" dirty="0">
                <a:solidFill>
                  <a:schemeClr val="tx1">
                    <a:lumMod val="75000"/>
                    <a:lumOff val="25000"/>
                  </a:schemeClr>
                </a:solidFill>
                <a:latin typeface="方正兰亭黑_GBK" panose="02000000000000000000" pitchFamily="2" charset="-122"/>
                <a:ea typeface="方正兰亭黑_GBK" panose="02000000000000000000"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Freeform 6"/>
          <p:cNvSpPr>
            <a:spLocks noEditPoints="1" noChangeArrowheads="1"/>
          </p:cNvSpPr>
          <p:nvPr/>
        </p:nvSpPr>
        <p:spPr bwMode="auto">
          <a:xfrm>
            <a:off x="6950075" y="2657475"/>
            <a:ext cx="315913" cy="257175"/>
          </a:xfrm>
          <a:custGeom>
            <a:avLst/>
            <a:gdLst>
              <a:gd name="T0" fmla="*/ 2147483646 w 84"/>
              <a:gd name="T1" fmla="*/ 0 h 92"/>
              <a:gd name="T2" fmla="*/ 2147483646 w 84"/>
              <a:gd name="T3" fmla="*/ 2147483646 h 92"/>
              <a:gd name="T4" fmla="*/ 2147483646 w 84"/>
              <a:gd name="T5" fmla="*/ 2147483646 h 92"/>
              <a:gd name="T6" fmla="*/ 0 w 84"/>
              <a:gd name="T7" fmla="*/ 2147483646 h 92"/>
              <a:gd name="T8" fmla="*/ 2147483646 w 84"/>
              <a:gd name="T9" fmla="*/ 2147483646 h 92"/>
              <a:gd name="T10" fmla="*/ 2147483646 w 84"/>
              <a:gd name="T11" fmla="*/ 2147483646 h 92"/>
              <a:gd name="T12" fmla="*/ 2147483646 w 84"/>
              <a:gd name="T13" fmla="*/ 2147483646 h 92"/>
              <a:gd name="T14" fmla="*/ 2147483646 w 84"/>
              <a:gd name="T15" fmla="*/ 2147483646 h 92"/>
              <a:gd name="T16" fmla="*/ 2147483646 w 84"/>
              <a:gd name="T17" fmla="*/ 2147483646 h 92"/>
              <a:gd name="T18" fmla="*/ 2147483646 w 84"/>
              <a:gd name="T19" fmla="*/ 2147483646 h 92"/>
              <a:gd name="T20" fmla="*/ 2147483646 w 84"/>
              <a:gd name="T21" fmla="*/ 2147483646 h 92"/>
              <a:gd name="T22" fmla="*/ 2147483646 w 84"/>
              <a:gd name="T23" fmla="*/ 2147483646 h 92"/>
              <a:gd name="T24" fmla="*/ 2147483646 w 84"/>
              <a:gd name="T25" fmla="*/ 2147483646 h 92"/>
              <a:gd name="T26" fmla="*/ 2147483646 w 84"/>
              <a:gd name="T27" fmla="*/ 2147483646 h 92"/>
              <a:gd name="T28" fmla="*/ 2147483646 w 84"/>
              <a:gd name="T29" fmla="*/ 2147483646 h 92"/>
              <a:gd name="T30" fmla="*/ 2147483646 w 84"/>
              <a:gd name="T31" fmla="*/ 2147483646 h 92"/>
              <a:gd name="T32" fmla="*/ 2147483646 w 84"/>
              <a:gd name="T33" fmla="*/ 2147483646 h 92"/>
              <a:gd name="T34" fmla="*/ 2147483646 w 84"/>
              <a:gd name="T35" fmla="*/ 2147483646 h 92"/>
              <a:gd name="T36" fmla="*/ 2147483646 w 84"/>
              <a:gd name="T37" fmla="*/ 2147483646 h 92"/>
              <a:gd name="T38" fmla="*/ 2147483646 w 84"/>
              <a:gd name="T39" fmla="*/ 2147483646 h 92"/>
              <a:gd name="T40" fmla="*/ 2147483646 w 84"/>
              <a:gd name="T41" fmla="*/ 2147483646 h 92"/>
              <a:gd name="T42" fmla="*/ 2147483646 w 84"/>
              <a:gd name="T43" fmla="*/ 2147483646 h 92"/>
              <a:gd name="T44" fmla="*/ 2147483646 w 84"/>
              <a:gd name="T45" fmla="*/ 2147483646 h 92"/>
              <a:gd name="T46" fmla="*/ 2147483646 w 84"/>
              <a:gd name="T47" fmla="*/ 2147483646 h 92"/>
              <a:gd name="T48" fmla="*/ 2147483646 w 84"/>
              <a:gd name="T49" fmla="*/ 2147483646 h 92"/>
              <a:gd name="T50" fmla="*/ 2147483646 w 84"/>
              <a:gd name="T51" fmla="*/ 2147483646 h 92"/>
              <a:gd name="T52" fmla="*/ 2147483646 w 84"/>
              <a:gd name="T53" fmla="*/ 2147483646 h 92"/>
              <a:gd name="T54" fmla="*/ 2147483646 w 84"/>
              <a:gd name="T55" fmla="*/ 2147483646 h 92"/>
              <a:gd name="T56" fmla="*/ 2147483646 w 84"/>
              <a:gd name="T57" fmla="*/ 2147483646 h 92"/>
              <a:gd name="T58" fmla="*/ 2147483646 w 84"/>
              <a:gd name="T59" fmla="*/ 2147483646 h 92"/>
              <a:gd name="T60" fmla="*/ 2147483646 w 84"/>
              <a:gd name="T61" fmla="*/ 2147483646 h 92"/>
              <a:gd name="T62" fmla="*/ 2147483646 w 84"/>
              <a:gd name="T63" fmla="*/ 2147483646 h 92"/>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84"/>
              <a:gd name="T97" fmla="*/ 0 h 92"/>
              <a:gd name="T98" fmla="*/ 84 w 84"/>
              <a:gd name="T99" fmla="*/ 92 h 92"/>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84" h="92">
                <a:moveTo>
                  <a:pt x="6" y="0"/>
                </a:moveTo>
                <a:cubicBezTo>
                  <a:pt x="77" y="0"/>
                  <a:pt x="77" y="0"/>
                  <a:pt x="77" y="0"/>
                </a:cubicBezTo>
                <a:cubicBezTo>
                  <a:pt x="81" y="0"/>
                  <a:pt x="84" y="2"/>
                  <a:pt x="84" y="6"/>
                </a:cubicBezTo>
                <a:cubicBezTo>
                  <a:pt x="84" y="74"/>
                  <a:pt x="84" y="74"/>
                  <a:pt x="84" y="74"/>
                </a:cubicBezTo>
                <a:cubicBezTo>
                  <a:pt x="84" y="78"/>
                  <a:pt x="81" y="81"/>
                  <a:pt x="77" y="81"/>
                </a:cubicBezTo>
                <a:cubicBezTo>
                  <a:pt x="6" y="81"/>
                  <a:pt x="6" y="81"/>
                  <a:pt x="6" y="81"/>
                </a:cubicBezTo>
                <a:cubicBezTo>
                  <a:pt x="3" y="81"/>
                  <a:pt x="0" y="78"/>
                  <a:pt x="0" y="74"/>
                </a:cubicBezTo>
                <a:cubicBezTo>
                  <a:pt x="0" y="6"/>
                  <a:pt x="0" y="6"/>
                  <a:pt x="0" y="6"/>
                </a:cubicBezTo>
                <a:cubicBezTo>
                  <a:pt x="0" y="2"/>
                  <a:pt x="3" y="0"/>
                  <a:pt x="6" y="0"/>
                </a:cubicBezTo>
                <a:close/>
                <a:moveTo>
                  <a:pt x="72" y="83"/>
                </a:moveTo>
                <a:cubicBezTo>
                  <a:pt x="62" y="83"/>
                  <a:pt x="62" y="83"/>
                  <a:pt x="62" y="83"/>
                </a:cubicBezTo>
                <a:cubicBezTo>
                  <a:pt x="62" y="92"/>
                  <a:pt x="62" y="92"/>
                  <a:pt x="62" y="92"/>
                </a:cubicBezTo>
                <a:cubicBezTo>
                  <a:pt x="68" y="92"/>
                  <a:pt x="68" y="92"/>
                  <a:pt x="68" y="92"/>
                </a:cubicBezTo>
                <a:cubicBezTo>
                  <a:pt x="72" y="83"/>
                  <a:pt x="72" y="83"/>
                  <a:pt x="72" y="83"/>
                </a:cubicBezTo>
                <a:close/>
                <a:moveTo>
                  <a:pt x="9" y="83"/>
                </a:moveTo>
                <a:cubicBezTo>
                  <a:pt x="19" y="83"/>
                  <a:pt x="19" y="83"/>
                  <a:pt x="19" y="83"/>
                </a:cubicBezTo>
                <a:cubicBezTo>
                  <a:pt x="19" y="92"/>
                  <a:pt x="19" y="92"/>
                  <a:pt x="19" y="92"/>
                </a:cubicBezTo>
                <a:cubicBezTo>
                  <a:pt x="13" y="92"/>
                  <a:pt x="13" y="92"/>
                  <a:pt x="13" y="92"/>
                </a:cubicBezTo>
                <a:cubicBezTo>
                  <a:pt x="9" y="83"/>
                  <a:pt x="9" y="83"/>
                  <a:pt x="9" y="83"/>
                </a:cubicBezTo>
                <a:close/>
                <a:moveTo>
                  <a:pt x="31" y="17"/>
                </a:moveTo>
                <a:cubicBezTo>
                  <a:pt x="21" y="17"/>
                  <a:pt x="13" y="25"/>
                  <a:pt x="13" y="35"/>
                </a:cubicBezTo>
                <a:cubicBezTo>
                  <a:pt x="13" y="44"/>
                  <a:pt x="21" y="52"/>
                  <a:pt x="31" y="52"/>
                </a:cubicBezTo>
                <a:cubicBezTo>
                  <a:pt x="40" y="52"/>
                  <a:pt x="48" y="44"/>
                  <a:pt x="48" y="35"/>
                </a:cubicBezTo>
                <a:cubicBezTo>
                  <a:pt x="48" y="25"/>
                  <a:pt x="40" y="17"/>
                  <a:pt x="31" y="17"/>
                </a:cubicBezTo>
                <a:close/>
                <a:moveTo>
                  <a:pt x="70" y="27"/>
                </a:moveTo>
                <a:cubicBezTo>
                  <a:pt x="66" y="26"/>
                  <a:pt x="62" y="28"/>
                  <a:pt x="61" y="31"/>
                </a:cubicBezTo>
                <a:cubicBezTo>
                  <a:pt x="60" y="34"/>
                  <a:pt x="61" y="36"/>
                  <a:pt x="63" y="38"/>
                </a:cubicBezTo>
                <a:cubicBezTo>
                  <a:pt x="54" y="59"/>
                  <a:pt x="54" y="59"/>
                  <a:pt x="54" y="59"/>
                </a:cubicBezTo>
                <a:cubicBezTo>
                  <a:pt x="56" y="62"/>
                  <a:pt x="60" y="63"/>
                  <a:pt x="65" y="63"/>
                </a:cubicBezTo>
                <a:cubicBezTo>
                  <a:pt x="69" y="40"/>
                  <a:pt x="69" y="40"/>
                  <a:pt x="69" y="40"/>
                </a:cubicBezTo>
                <a:cubicBezTo>
                  <a:pt x="72" y="39"/>
                  <a:pt x="74" y="38"/>
                  <a:pt x="74" y="35"/>
                </a:cubicBezTo>
                <a:cubicBezTo>
                  <a:pt x="75" y="32"/>
                  <a:pt x="73" y="28"/>
                  <a:pt x="70" y="27"/>
                </a:cubicBezTo>
                <a:close/>
                <a:moveTo>
                  <a:pt x="31" y="26"/>
                </a:moveTo>
                <a:cubicBezTo>
                  <a:pt x="31" y="20"/>
                  <a:pt x="31" y="20"/>
                  <a:pt x="31" y="20"/>
                </a:cubicBezTo>
                <a:cubicBezTo>
                  <a:pt x="29" y="20"/>
                  <a:pt x="29" y="20"/>
                  <a:pt x="29" y="20"/>
                </a:cubicBezTo>
                <a:cubicBezTo>
                  <a:pt x="29" y="27"/>
                  <a:pt x="29" y="27"/>
                  <a:pt x="29" y="27"/>
                </a:cubicBezTo>
                <a:cubicBezTo>
                  <a:pt x="28" y="27"/>
                  <a:pt x="26" y="27"/>
                  <a:pt x="25" y="28"/>
                </a:cubicBezTo>
                <a:cubicBezTo>
                  <a:pt x="21" y="24"/>
                  <a:pt x="21" y="24"/>
                  <a:pt x="21" y="24"/>
                </a:cubicBezTo>
                <a:cubicBezTo>
                  <a:pt x="20" y="25"/>
                  <a:pt x="20" y="25"/>
                  <a:pt x="20" y="25"/>
                </a:cubicBezTo>
                <a:cubicBezTo>
                  <a:pt x="24" y="30"/>
                  <a:pt x="24" y="30"/>
                  <a:pt x="24" y="30"/>
                </a:cubicBezTo>
                <a:cubicBezTo>
                  <a:pt x="23" y="31"/>
                  <a:pt x="23" y="32"/>
                  <a:pt x="23" y="34"/>
                </a:cubicBezTo>
                <a:cubicBezTo>
                  <a:pt x="17" y="34"/>
                  <a:pt x="17" y="34"/>
                  <a:pt x="17" y="34"/>
                </a:cubicBezTo>
                <a:cubicBezTo>
                  <a:pt x="17" y="36"/>
                  <a:pt x="17" y="36"/>
                  <a:pt x="17" y="36"/>
                </a:cubicBezTo>
                <a:cubicBezTo>
                  <a:pt x="23" y="36"/>
                  <a:pt x="23" y="36"/>
                  <a:pt x="23" y="36"/>
                </a:cubicBezTo>
                <a:cubicBezTo>
                  <a:pt x="23" y="37"/>
                  <a:pt x="24" y="39"/>
                  <a:pt x="25" y="40"/>
                </a:cubicBezTo>
                <a:cubicBezTo>
                  <a:pt x="20" y="44"/>
                  <a:pt x="20" y="44"/>
                  <a:pt x="20" y="44"/>
                </a:cubicBezTo>
                <a:cubicBezTo>
                  <a:pt x="22" y="46"/>
                  <a:pt x="22" y="46"/>
                  <a:pt x="22" y="46"/>
                </a:cubicBezTo>
                <a:cubicBezTo>
                  <a:pt x="26" y="41"/>
                  <a:pt x="26" y="41"/>
                  <a:pt x="26" y="41"/>
                </a:cubicBezTo>
                <a:cubicBezTo>
                  <a:pt x="27" y="42"/>
                  <a:pt x="29" y="42"/>
                  <a:pt x="30" y="43"/>
                </a:cubicBezTo>
                <a:cubicBezTo>
                  <a:pt x="30" y="49"/>
                  <a:pt x="30" y="49"/>
                  <a:pt x="30" y="49"/>
                </a:cubicBezTo>
                <a:cubicBezTo>
                  <a:pt x="32" y="49"/>
                  <a:pt x="32" y="49"/>
                  <a:pt x="32" y="49"/>
                </a:cubicBezTo>
                <a:cubicBezTo>
                  <a:pt x="32" y="42"/>
                  <a:pt x="32" y="42"/>
                  <a:pt x="32" y="42"/>
                </a:cubicBezTo>
                <a:cubicBezTo>
                  <a:pt x="34" y="42"/>
                  <a:pt x="35" y="42"/>
                  <a:pt x="36" y="41"/>
                </a:cubicBezTo>
                <a:cubicBezTo>
                  <a:pt x="40" y="45"/>
                  <a:pt x="40" y="45"/>
                  <a:pt x="40" y="45"/>
                </a:cubicBezTo>
                <a:cubicBezTo>
                  <a:pt x="42" y="44"/>
                  <a:pt x="42" y="44"/>
                  <a:pt x="42" y="44"/>
                </a:cubicBezTo>
                <a:cubicBezTo>
                  <a:pt x="37" y="39"/>
                  <a:pt x="37" y="39"/>
                  <a:pt x="37" y="39"/>
                </a:cubicBezTo>
                <a:cubicBezTo>
                  <a:pt x="38" y="38"/>
                  <a:pt x="39" y="37"/>
                  <a:pt x="39" y="35"/>
                </a:cubicBezTo>
                <a:cubicBezTo>
                  <a:pt x="45" y="35"/>
                  <a:pt x="45" y="35"/>
                  <a:pt x="45" y="35"/>
                </a:cubicBezTo>
                <a:cubicBezTo>
                  <a:pt x="45" y="33"/>
                  <a:pt x="45" y="33"/>
                  <a:pt x="45" y="33"/>
                </a:cubicBezTo>
                <a:cubicBezTo>
                  <a:pt x="39" y="33"/>
                  <a:pt x="39" y="33"/>
                  <a:pt x="39" y="33"/>
                </a:cubicBezTo>
                <a:cubicBezTo>
                  <a:pt x="38" y="32"/>
                  <a:pt x="38" y="30"/>
                  <a:pt x="37" y="29"/>
                </a:cubicBezTo>
                <a:cubicBezTo>
                  <a:pt x="41" y="25"/>
                  <a:pt x="41" y="25"/>
                  <a:pt x="41" y="25"/>
                </a:cubicBezTo>
                <a:cubicBezTo>
                  <a:pt x="40" y="24"/>
                  <a:pt x="40" y="24"/>
                  <a:pt x="40" y="24"/>
                </a:cubicBezTo>
                <a:cubicBezTo>
                  <a:pt x="35" y="28"/>
                  <a:pt x="35" y="28"/>
                  <a:pt x="35" y="28"/>
                </a:cubicBezTo>
                <a:cubicBezTo>
                  <a:pt x="34" y="27"/>
                  <a:pt x="33" y="27"/>
                  <a:pt x="31" y="26"/>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6147" name="Freeform 7"/>
          <p:cNvSpPr>
            <a:spLocks noEditPoints="1" noChangeArrowheads="1"/>
          </p:cNvSpPr>
          <p:nvPr/>
        </p:nvSpPr>
        <p:spPr bwMode="auto">
          <a:xfrm>
            <a:off x="6902450" y="3213100"/>
            <a:ext cx="430213" cy="214313"/>
          </a:xfrm>
          <a:custGeom>
            <a:avLst/>
            <a:gdLst>
              <a:gd name="T0" fmla="*/ 2147483646 w 115"/>
              <a:gd name="T1" fmla="*/ 0 h 76"/>
              <a:gd name="T2" fmla="*/ 2147483646 w 115"/>
              <a:gd name="T3" fmla="*/ 2147483646 h 76"/>
              <a:gd name="T4" fmla="*/ 2147483646 w 115"/>
              <a:gd name="T5" fmla="*/ 2147483646 h 76"/>
              <a:gd name="T6" fmla="*/ 2147483646 w 115"/>
              <a:gd name="T7" fmla="*/ 2147483646 h 76"/>
              <a:gd name="T8" fmla="*/ 2147483646 w 115"/>
              <a:gd name="T9" fmla="*/ 2147483646 h 76"/>
              <a:gd name="T10" fmla="*/ 2147483646 w 115"/>
              <a:gd name="T11" fmla="*/ 2147483646 h 76"/>
              <a:gd name="T12" fmla="*/ 2147483646 w 115"/>
              <a:gd name="T13" fmla="*/ 2147483646 h 76"/>
              <a:gd name="T14" fmla="*/ 2147483646 w 115"/>
              <a:gd name="T15" fmla="*/ 2147483646 h 76"/>
              <a:gd name="T16" fmla="*/ 2147483646 w 115"/>
              <a:gd name="T17" fmla="*/ 2147483646 h 76"/>
              <a:gd name="T18" fmla="*/ 2147483646 w 115"/>
              <a:gd name="T19" fmla="*/ 2147483646 h 76"/>
              <a:gd name="T20" fmla="*/ 2147483646 w 115"/>
              <a:gd name="T21" fmla="*/ 2147483646 h 76"/>
              <a:gd name="T22" fmla="*/ 2147483646 w 115"/>
              <a:gd name="T23" fmla="*/ 2147483646 h 76"/>
              <a:gd name="T24" fmla="*/ 2147483646 w 115"/>
              <a:gd name="T25" fmla="*/ 2147483646 h 76"/>
              <a:gd name="T26" fmla="*/ 2147483646 w 115"/>
              <a:gd name="T27" fmla="*/ 2147483646 h 76"/>
              <a:gd name="T28" fmla="*/ 2147483646 w 115"/>
              <a:gd name="T29" fmla="*/ 2147483646 h 76"/>
              <a:gd name="T30" fmla="*/ 2147483646 w 115"/>
              <a:gd name="T31" fmla="*/ 2147483646 h 76"/>
              <a:gd name="T32" fmla="*/ 2147483646 w 115"/>
              <a:gd name="T33" fmla="*/ 2147483646 h 76"/>
              <a:gd name="T34" fmla="*/ 2147483646 w 115"/>
              <a:gd name="T35" fmla="*/ 2147483646 h 76"/>
              <a:gd name="T36" fmla="*/ 2147483646 w 115"/>
              <a:gd name="T37" fmla="*/ 2147483646 h 76"/>
              <a:gd name="T38" fmla="*/ 2147483646 w 115"/>
              <a:gd name="T39" fmla="*/ 2147483646 h 76"/>
              <a:gd name="T40" fmla="*/ 2147483646 w 115"/>
              <a:gd name="T41" fmla="*/ 2147483646 h 76"/>
              <a:gd name="T42" fmla="*/ 2147483646 w 115"/>
              <a:gd name="T43" fmla="*/ 2147483646 h 76"/>
              <a:gd name="T44" fmla="*/ 2147483646 w 115"/>
              <a:gd name="T45" fmla="*/ 2147483646 h 76"/>
              <a:gd name="T46" fmla="*/ 2147483646 w 115"/>
              <a:gd name="T47" fmla="*/ 2147483646 h 76"/>
              <a:gd name="T48" fmla="*/ 2147483646 w 115"/>
              <a:gd name="T49" fmla="*/ 2147483646 h 76"/>
              <a:gd name="T50" fmla="*/ 2147483646 w 115"/>
              <a:gd name="T51" fmla="*/ 2147483646 h 76"/>
              <a:gd name="T52" fmla="*/ 2147483646 w 115"/>
              <a:gd name="T53" fmla="*/ 2147483646 h 76"/>
              <a:gd name="T54" fmla="*/ 2147483646 w 115"/>
              <a:gd name="T55" fmla="*/ 2147483646 h 76"/>
              <a:gd name="T56" fmla="*/ 2147483646 w 115"/>
              <a:gd name="T57" fmla="*/ 2147483646 h 76"/>
              <a:gd name="T58" fmla="*/ 2147483646 w 115"/>
              <a:gd name="T59" fmla="*/ 2147483646 h 76"/>
              <a:gd name="T60" fmla="*/ 2147483646 w 115"/>
              <a:gd name="T61" fmla="*/ 2147483646 h 76"/>
              <a:gd name="T62" fmla="*/ 2147483646 w 115"/>
              <a:gd name="T63" fmla="*/ 2147483646 h 76"/>
              <a:gd name="T64" fmla="*/ 2147483646 w 115"/>
              <a:gd name="T65" fmla="*/ 2147483646 h 76"/>
              <a:gd name="T66" fmla="*/ 2147483646 w 115"/>
              <a:gd name="T67" fmla="*/ 2147483646 h 7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115"/>
              <a:gd name="T103" fmla="*/ 0 h 76"/>
              <a:gd name="T104" fmla="*/ 115 w 115"/>
              <a:gd name="T105" fmla="*/ 76 h 7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115" h="76">
                <a:moveTo>
                  <a:pt x="25" y="5"/>
                </a:moveTo>
                <a:cubicBezTo>
                  <a:pt x="10" y="0"/>
                  <a:pt x="10" y="0"/>
                  <a:pt x="10" y="0"/>
                </a:cubicBezTo>
                <a:cubicBezTo>
                  <a:pt x="0" y="38"/>
                  <a:pt x="0" y="38"/>
                  <a:pt x="0" y="38"/>
                </a:cubicBezTo>
                <a:cubicBezTo>
                  <a:pt x="14" y="42"/>
                  <a:pt x="14" y="42"/>
                  <a:pt x="14" y="42"/>
                </a:cubicBezTo>
                <a:cubicBezTo>
                  <a:pt x="16" y="36"/>
                  <a:pt x="16" y="36"/>
                  <a:pt x="16" y="36"/>
                </a:cubicBezTo>
                <a:cubicBezTo>
                  <a:pt x="24" y="43"/>
                  <a:pt x="24" y="43"/>
                  <a:pt x="24" y="43"/>
                </a:cubicBezTo>
                <a:cubicBezTo>
                  <a:pt x="43" y="28"/>
                  <a:pt x="43" y="28"/>
                  <a:pt x="43" y="28"/>
                </a:cubicBezTo>
                <a:cubicBezTo>
                  <a:pt x="54" y="24"/>
                  <a:pt x="54" y="24"/>
                  <a:pt x="54" y="24"/>
                </a:cubicBezTo>
                <a:cubicBezTo>
                  <a:pt x="67" y="32"/>
                  <a:pt x="67" y="32"/>
                  <a:pt x="67" y="32"/>
                </a:cubicBezTo>
                <a:cubicBezTo>
                  <a:pt x="71" y="28"/>
                  <a:pt x="71" y="28"/>
                  <a:pt x="71" y="28"/>
                </a:cubicBezTo>
                <a:cubicBezTo>
                  <a:pt x="61" y="13"/>
                  <a:pt x="61" y="13"/>
                  <a:pt x="61" y="13"/>
                </a:cubicBezTo>
                <a:cubicBezTo>
                  <a:pt x="42" y="12"/>
                  <a:pt x="42" y="12"/>
                  <a:pt x="42" y="12"/>
                </a:cubicBezTo>
                <a:cubicBezTo>
                  <a:pt x="28" y="14"/>
                  <a:pt x="28" y="14"/>
                  <a:pt x="28" y="14"/>
                </a:cubicBezTo>
                <a:cubicBezTo>
                  <a:pt x="26" y="13"/>
                  <a:pt x="26" y="13"/>
                  <a:pt x="26" y="13"/>
                </a:cubicBezTo>
                <a:cubicBezTo>
                  <a:pt x="21" y="23"/>
                  <a:pt x="21" y="23"/>
                  <a:pt x="21" y="23"/>
                </a:cubicBezTo>
                <a:cubicBezTo>
                  <a:pt x="20" y="22"/>
                  <a:pt x="20" y="22"/>
                  <a:pt x="20" y="22"/>
                </a:cubicBezTo>
                <a:cubicBezTo>
                  <a:pt x="23" y="11"/>
                  <a:pt x="23" y="11"/>
                  <a:pt x="23" y="11"/>
                </a:cubicBezTo>
                <a:cubicBezTo>
                  <a:pt x="25" y="5"/>
                  <a:pt x="25" y="5"/>
                  <a:pt x="25" y="5"/>
                </a:cubicBezTo>
                <a:close/>
                <a:moveTo>
                  <a:pt x="91" y="2"/>
                </a:moveTo>
                <a:cubicBezTo>
                  <a:pt x="115" y="32"/>
                  <a:pt x="115" y="32"/>
                  <a:pt x="115" y="32"/>
                </a:cubicBezTo>
                <a:cubicBezTo>
                  <a:pt x="103" y="42"/>
                  <a:pt x="103" y="42"/>
                  <a:pt x="103" y="42"/>
                </a:cubicBezTo>
                <a:cubicBezTo>
                  <a:pt x="100" y="38"/>
                  <a:pt x="100" y="38"/>
                  <a:pt x="100" y="38"/>
                </a:cubicBezTo>
                <a:cubicBezTo>
                  <a:pt x="92" y="48"/>
                  <a:pt x="92" y="48"/>
                  <a:pt x="92" y="48"/>
                </a:cubicBezTo>
                <a:cubicBezTo>
                  <a:pt x="84" y="46"/>
                  <a:pt x="84" y="46"/>
                  <a:pt x="84" y="46"/>
                </a:cubicBezTo>
                <a:cubicBezTo>
                  <a:pt x="78" y="49"/>
                  <a:pt x="71" y="55"/>
                  <a:pt x="70" y="62"/>
                </a:cubicBezTo>
                <a:cubicBezTo>
                  <a:pt x="74" y="69"/>
                  <a:pt x="74" y="69"/>
                  <a:pt x="74" y="69"/>
                </a:cubicBezTo>
                <a:cubicBezTo>
                  <a:pt x="73" y="71"/>
                  <a:pt x="73" y="71"/>
                  <a:pt x="73" y="71"/>
                </a:cubicBezTo>
                <a:cubicBezTo>
                  <a:pt x="71" y="73"/>
                  <a:pt x="69" y="74"/>
                  <a:pt x="67" y="76"/>
                </a:cubicBezTo>
                <a:cubicBezTo>
                  <a:pt x="65" y="75"/>
                  <a:pt x="63" y="73"/>
                  <a:pt x="61" y="72"/>
                </a:cubicBezTo>
                <a:cubicBezTo>
                  <a:pt x="61" y="69"/>
                  <a:pt x="64" y="65"/>
                  <a:pt x="64" y="64"/>
                </a:cubicBezTo>
                <a:cubicBezTo>
                  <a:pt x="63" y="63"/>
                  <a:pt x="63" y="63"/>
                  <a:pt x="63" y="63"/>
                </a:cubicBezTo>
                <a:cubicBezTo>
                  <a:pt x="61" y="66"/>
                  <a:pt x="55" y="71"/>
                  <a:pt x="53" y="73"/>
                </a:cubicBezTo>
                <a:cubicBezTo>
                  <a:pt x="51" y="72"/>
                  <a:pt x="49" y="71"/>
                  <a:pt x="46" y="69"/>
                </a:cubicBezTo>
                <a:cubicBezTo>
                  <a:pt x="47" y="67"/>
                  <a:pt x="52" y="61"/>
                  <a:pt x="53" y="59"/>
                </a:cubicBezTo>
                <a:cubicBezTo>
                  <a:pt x="52" y="58"/>
                  <a:pt x="52" y="58"/>
                  <a:pt x="52" y="58"/>
                </a:cubicBezTo>
                <a:cubicBezTo>
                  <a:pt x="48" y="63"/>
                  <a:pt x="43" y="67"/>
                  <a:pt x="40" y="68"/>
                </a:cubicBezTo>
                <a:cubicBezTo>
                  <a:pt x="33" y="63"/>
                  <a:pt x="33" y="63"/>
                  <a:pt x="33" y="63"/>
                </a:cubicBezTo>
                <a:cubicBezTo>
                  <a:pt x="37" y="57"/>
                  <a:pt x="43" y="52"/>
                  <a:pt x="48" y="48"/>
                </a:cubicBezTo>
                <a:cubicBezTo>
                  <a:pt x="47" y="46"/>
                  <a:pt x="47" y="46"/>
                  <a:pt x="47" y="46"/>
                </a:cubicBezTo>
                <a:cubicBezTo>
                  <a:pt x="43" y="49"/>
                  <a:pt x="35" y="56"/>
                  <a:pt x="31" y="59"/>
                </a:cubicBezTo>
                <a:cubicBezTo>
                  <a:pt x="27" y="58"/>
                  <a:pt x="25" y="56"/>
                  <a:pt x="24" y="52"/>
                </a:cubicBezTo>
                <a:cubicBezTo>
                  <a:pt x="32" y="45"/>
                  <a:pt x="41" y="37"/>
                  <a:pt x="50" y="30"/>
                </a:cubicBezTo>
                <a:cubicBezTo>
                  <a:pt x="55" y="29"/>
                  <a:pt x="55" y="29"/>
                  <a:pt x="55" y="29"/>
                </a:cubicBezTo>
                <a:cubicBezTo>
                  <a:pt x="69" y="37"/>
                  <a:pt x="69" y="37"/>
                  <a:pt x="69" y="37"/>
                </a:cubicBezTo>
                <a:cubicBezTo>
                  <a:pt x="76" y="30"/>
                  <a:pt x="76" y="30"/>
                  <a:pt x="76" y="30"/>
                </a:cubicBezTo>
                <a:cubicBezTo>
                  <a:pt x="69" y="19"/>
                  <a:pt x="69" y="19"/>
                  <a:pt x="69" y="19"/>
                </a:cubicBezTo>
                <a:cubicBezTo>
                  <a:pt x="72" y="17"/>
                  <a:pt x="74" y="16"/>
                  <a:pt x="76" y="15"/>
                </a:cubicBezTo>
                <a:cubicBezTo>
                  <a:pt x="89" y="27"/>
                  <a:pt x="89" y="27"/>
                  <a:pt x="89" y="27"/>
                </a:cubicBezTo>
                <a:cubicBezTo>
                  <a:pt x="90" y="26"/>
                  <a:pt x="90" y="26"/>
                  <a:pt x="90" y="26"/>
                </a:cubicBezTo>
                <a:cubicBezTo>
                  <a:pt x="81" y="14"/>
                  <a:pt x="81" y="14"/>
                  <a:pt x="81" y="14"/>
                </a:cubicBezTo>
                <a:cubicBezTo>
                  <a:pt x="81" y="14"/>
                  <a:pt x="81" y="14"/>
                  <a:pt x="81" y="14"/>
                </a:cubicBezTo>
                <a:cubicBezTo>
                  <a:pt x="79" y="12"/>
                  <a:pt x="79" y="12"/>
                  <a:pt x="79" y="12"/>
                </a:cubicBezTo>
                <a:cubicBezTo>
                  <a:pt x="91" y="2"/>
                  <a:pt x="91" y="2"/>
                  <a:pt x="91" y="2"/>
                </a:cubicBezTo>
                <a:close/>
                <a:moveTo>
                  <a:pt x="97" y="52"/>
                </a:moveTo>
                <a:cubicBezTo>
                  <a:pt x="87" y="50"/>
                  <a:pt x="87" y="50"/>
                  <a:pt x="87" y="50"/>
                </a:cubicBezTo>
                <a:cubicBezTo>
                  <a:pt x="85" y="53"/>
                  <a:pt x="85" y="53"/>
                  <a:pt x="85" y="53"/>
                </a:cubicBezTo>
                <a:cubicBezTo>
                  <a:pt x="93" y="58"/>
                  <a:pt x="93" y="58"/>
                  <a:pt x="93" y="58"/>
                </a:cubicBezTo>
                <a:cubicBezTo>
                  <a:pt x="94" y="56"/>
                  <a:pt x="95" y="54"/>
                  <a:pt x="97" y="52"/>
                </a:cubicBezTo>
                <a:close/>
                <a:moveTo>
                  <a:pt x="80" y="71"/>
                </a:moveTo>
                <a:cubicBezTo>
                  <a:pt x="82" y="70"/>
                  <a:pt x="84" y="68"/>
                  <a:pt x="86" y="67"/>
                </a:cubicBezTo>
                <a:cubicBezTo>
                  <a:pt x="78" y="61"/>
                  <a:pt x="78" y="61"/>
                  <a:pt x="78" y="61"/>
                </a:cubicBezTo>
                <a:cubicBezTo>
                  <a:pt x="76" y="63"/>
                  <a:pt x="76" y="63"/>
                  <a:pt x="76" y="63"/>
                </a:cubicBezTo>
                <a:cubicBezTo>
                  <a:pt x="80" y="71"/>
                  <a:pt x="80" y="71"/>
                  <a:pt x="80" y="71"/>
                </a:cubicBezTo>
                <a:close/>
                <a:moveTo>
                  <a:pt x="87" y="65"/>
                </a:moveTo>
                <a:cubicBezTo>
                  <a:pt x="89" y="64"/>
                  <a:pt x="90" y="62"/>
                  <a:pt x="91" y="60"/>
                </a:cubicBezTo>
                <a:cubicBezTo>
                  <a:pt x="81" y="54"/>
                  <a:pt x="81" y="54"/>
                  <a:pt x="81" y="54"/>
                </a:cubicBezTo>
                <a:cubicBezTo>
                  <a:pt x="78" y="57"/>
                  <a:pt x="78" y="57"/>
                  <a:pt x="78" y="57"/>
                </a:cubicBezTo>
                <a:lnTo>
                  <a:pt x="87" y="65"/>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6148" name="Freeform 8"/>
          <p:cNvSpPr>
            <a:spLocks noEditPoints="1" noChangeArrowheads="1"/>
          </p:cNvSpPr>
          <p:nvPr/>
        </p:nvSpPr>
        <p:spPr bwMode="auto">
          <a:xfrm>
            <a:off x="6219825" y="2636838"/>
            <a:ext cx="404813" cy="300037"/>
          </a:xfrm>
          <a:custGeom>
            <a:avLst/>
            <a:gdLst>
              <a:gd name="T0" fmla="*/ 2147483646 w 108"/>
              <a:gd name="T1" fmla="*/ 2147483646 h 107"/>
              <a:gd name="T2" fmla="*/ 2147483646 w 108"/>
              <a:gd name="T3" fmla="*/ 2147483646 h 107"/>
              <a:gd name="T4" fmla="*/ 2147483646 w 108"/>
              <a:gd name="T5" fmla="*/ 2147483646 h 107"/>
              <a:gd name="T6" fmla="*/ 2147483646 w 108"/>
              <a:gd name="T7" fmla="*/ 2147483646 h 107"/>
              <a:gd name="T8" fmla="*/ 2147483646 w 108"/>
              <a:gd name="T9" fmla="*/ 2147483646 h 107"/>
              <a:gd name="T10" fmla="*/ 2147483646 w 108"/>
              <a:gd name="T11" fmla="*/ 2147483646 h 107"/>
              <a:gd name="T12" fmla="*/ 2147483646 w 108"/>
              <a:gd name="T13" fmla="*/ 2147483646 h 107"/>
              <a:gd name="T14" fmla="*/ 2147483646 w 108"/>
              <a:gd name="T15" fmla="*/ 2147483646 h 107"/>
              <a:gd name="T16" fmla="*/ 2147483646 w 108"/>
              <a:gd name="T17" fmla="*/ 2147483646 h 107"/>
              <a:gd name="T18" fmla="*/ 2147483646 w 108"/>
              <a:gd name="T19" fmla="*/ 2147483646 h 107"/>
              <a:gd name="T20" fmla="*/ 2147483646 w 108"/>
              <a:gd name="T21" fmla="*/ 2147483646 h 107"/>
              <a:gd name="T22" fmla="*/ 2147483646 w 108"/>
              <a:gd name="T23" fmla="*/ 2147483646 h 107"/>
              <a:gd name="T24" fmla="*/ 2147483646 w 108"/>
              <a:gd name="T25" fmla="*/ 2147483646 h 107"/>
              <a:gd name="T26" fmla="*/ 2147483646 w 108"/>
              <a:gd name="T27" fmla="*/ 2147483646 h 107"/>
              <a:gd name="T28" fmla="*/ 2147483646 w 108"/>
              <a:gd name="T29" fmla="*/ 2147483646 h 107"/>
              <a:gd name="T30" fmla="*/ 2147483646 w 108"/>
              <a:gd name="T31" fmla="*/ 2147483646 h 107"/>
              <a:gd name="T32" fmla="*/ 2147483646 w 108"/>
              <a:gd name="T33" fmla="*/ 2147483646 h 107"/>
              <a:gd name="T34" fmla="*/ 2147483646 w 108"/>
              <a:gd name="T35" fmla="*/ 2147483646 h 107"/>
              <a:gd name="T36" fmla="*/ 2147483646 w 108"/>
              <a:gd name="T37" fmla="*/ 2147483646 h 107"/>
              <a:gd name="T38" fmla="*/ 2147483646 w 108"/>
              <a:gd name="T39" fmla="*/ 2147483646 h 107"/>
              <a:gd name="T40" fmla="*/ 2147483646 w 108"/>
              <a:gd name="T41" fmla="*/ 2147483646 h 107"/>
              <a:gd name="T42" fmla="*/ 2147483646 w 108"/>
              <a:gd name="T43" fmla="*/ 2147483646 h 107"/>
              <a:gd name="T44" fmla="*/ 2147483646 w 108"/>
              <a:gd name="T45" fmla="*/ 2147483646 h 107"/>
              <a:gd name="T46" fmla="*/ 2147483646 w 108"/>
              <a:gd name="T47" fmla="*/ 2147483646 h 107"/>
              <a:gd name="T48" fmla="*/ 2147483646 w 108"/>
              <a:gd name="T49" fmla="*/ 2147483646 h 107"/>
              <a:gd name="T50" fmla="*/ 2147483646 w 108"/>
              <a:gd name="T51" fmla="*/ 2147483646 h 107"/>
              <a:gd name="T52" fmla="*/ 2147483646 w 108"/>
              <a:gd name="T53" fmla="*/ 2147483646 h 107"/>
              <a:gd name="T54" fmla="*/ 2147483646 w 108"/>
              <a:gd name="T55" fmla="*/ 2147483646 h 107"/>
              <a:gd name="T56" fmla="*/ 2147483646 w 108"/>
              <a:gd name="T57" fmla="*/ 2147483646 h 107"/>
              <a:gd name="T58" fmla="*/ 2147483646 w 108"/>
              <a:gd name="T59" fmla="*/ 2147483646 h 107"/>
              <a:gd name="T60" fmla="*/ 2147483646 w 108"/>
              <a:gd name="T61" fmla="*/ 2147483646 h 107"/>
              <a:gd name="T62" fmla="*/ 2147483646 w 108"/>
              <a:gd name="T63" fmla="*/ 2147483646 h 107"/>
              <a:gd name="T64" fmla="*/ 2147483646 w 108"/>
              <a:gd name="T65" fmla="*/ 2147483646 h 107"/>
              <a:gd name="T66" fmla="*/ 2147483646 w 108"/>
              <a:gd name="T67" fmla="*/ 2147483646 h 107"/>
              <a:gd name="T68" fmla="*/ 2147483646 w 108"/>
              <a:gd name="T69" fmla="*/ 2147483646 h 107"/>
              <a:gd name="T70" fmla="*/ 2147483646 w 108"/>
              <a:gd name="T71" fmla="*/ 2147483646 h 107"/>
              <a:gd name="T72" fmla="*/ 2147483646 w 108"/>
              <a:gd name="T73" fmla="*/ 2147483646 h 107"/>
              <a:gd name="T74" fmla="*/ 2147483646 w 108"/>
              <a:gd name="T75" fmla="*/ 2147483646 h 107"/>
              <a:gd name="T76" fmla="*/ 2147483646 w 108"/>
              <a:gd name="T77" fmla="*/ 2147483646 h 107"/>
              <a:gd name="T78" fmla="*/ 2147483646 w 108"/>
              <a:gd name="T79" fmla="*/ 2147483646 h 107"/>
              <a:gd name="T80" fmla="*/ 2147483646 w 108"/>
              <a:gd name="T81" fmla="*/ 2147483646 h 107"/>
              <a:gd name="T82" fmla="*/ 2147483646 w 108"/>
              <a:gd name="T83" fmla="*/ 2147483646 h 107"/>
              <a:gd name="T84" fmla="*/ 2147483646 w 108"/>
              <a:gd name="T85" fmla="*/ 2147483646 h 107"/>
              <a:gd name="T86" fmla="*/ 2147483646 w 108"/>
              <a:gd name="T87" fmla="*/ 2147483646 h 107"/>
              <a:gd name="T88" fmla="*/ 2147483646 w 108"/>
              <a:gd name="T89" fmla="*/ 2147483646 h 107"/>
              <a:gd name="T90" fmla="*/ 2147483646 w 108"/>
              <a:gd name="T91" fmla="*/ 2147483646 h 107"/>
              <a:gd name="T92" fmla="*/ 2147483646 w 108"/>
              <a:gd name="T93" fmla="*/ 2147483646 h 107"/>
              <a:gd name="T94" fmla="*/ 2147483646 w 108"/>
              <a:gd name="T95" fmla="*/ 2147483646 h 107"/>
              <a:gd name="T96" fmla="*/ 2147483646 w 108"/>
              <a:gd name="T97" fmla="*/ 2147483646 h 107"/>
              <a:gd name="T98" fmla="*/ 2147483646 w 108"/>
              <a:gd name="T99" fmla="*/ 2147483646 h 107"/>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08"/>
              <a:gd name="T151" fmla="*/ 0 h 107"/>
              <a:gd name="T152" fmla="*/ 108 w 108"/>
              <a:gd name="T153" fmla="*/ 107 h 107"/>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08" h="107">
                <a:moveTo>
                  <a:pt x="39" y="4"/>
                </a:moveTo>
                <a:cubicBezTo>
                  <a:pt x="39" y="4"/>
                  <a:pt x="39" y="4"/>
                  <a:pt x="39" y="4"/>
                </a:cubicBezTo>
                <a:cubicBezTo>
                  <a:pt x="39" y="4"/>
                  <a:pt x="39" y="4"/>
                  <a:pt x="39" y="4"/>
                </a:cubicBezTo>
                <a:cubicBezTo>
                  <a:pt x="53" y="0"/>
                  <a:pt x="67" y="2"/>
                  <a:pt x="78" y="8"/>
                </a:cubicBezTo>
                <a:cubicBezTo>
                  <a:pt x="90" y="14"/>
                  <a:pt x="99" y="24"/>
                  <a:pt x="103" y="38"/>
                </a:cubicBezTo>
                <a:cubicBezTo>
                  <a:pt x="104" y="38"/>
                  <a:pt x="104" y="38"/>
                  <a:pt x="104" y="38"/>
                </a:cubicBezTo>
                <a:cubicBezTo>
                  <a:pt x="104" y="38"/>
                  <a:pt x="104" y="38"/>
                  <a:pt x="104" y="38"/>
                </a:cubicBezTo>
                <a:cubicBezTo>
                  <a:pt x="108" y="52"/>
                  <a:pt x="106" y="66"/>
                  <a:pt x="100" y="78"/>
                </a:cubicBezTo>
                <a:cubicBezTo>
                  <a:pt x="94" y="89"/>
                  <a:pt x="83" y="99"/>
                  <a:pt x="70" y="103"/>
                </a:cubicBezTo>
                <a:cubicBezTo>
                  <a:pt x="70" y="103"/>
                  <a:pt x="70" y="103"/>
                  <a:pt x="70" y="103"/>
                </a:cubicBezTo>
                <a:cubicBezTo>
                  <a:pt x="69" y="103"/>
                  <a:pt x="69" y="103"/>
                  <a:pt x="69" y="103"/>
                </a:cubicBezTo>
                <a:cubicBezTo>
                  <a:pt x="56" y="107"/>
                  <a:pt x="42" y="106"/>
                  <a:pt x="30" y="99"/>
                </a:cubicBezTo>
                <a:cubicBezTo>
                  <a:pt x="18" y="93"/>
                  <a:pt x="9" y="83"/>
                  <a:pt x="5" y="69"/>
                </a:cubicBezTo>
                <a:cubicBezTo>
                  <a:pt x="5" y="69"/>
                  <a:pt x="5" y="69"/>
                  <a:pt x="5" y="69"/>
                </a:cubicBezTo>
                <a:cubicBezTo>
                  <a:pt x="5" y="69"/>
                  <a:pt x="5" y="69"/>
                  <a:pt x="5" y="69"/>
                </a:cubicBezTo>
                <a:cubicBezTo>
                  <a:pt x="0" y="55"/>
                  <a:pt x="2" y="41"/>
                  <a:pt x="8" y="29"/>
                </a:cubicBezTo>
                <a:cubicBezTo>
                  <a:pt x="15" y="18"/>
                  <a:pt x="25" y="8"/>
                  <a:pt x="39" y="4"/>
                </a:cubicBezTo>
                <a:close/>
                <a:moveTo>
                  <a:pt x="95" y="61"/>
                </a:moveTo>
                <a:cubicBezTo>
                  <a:pt x="92" y="54"/>
                  <a:pt x="92" y="54"/>
                  <a:pt x="92" y="54"/>
                </a:cubicBezTo>
                <a:cubicBezTo>
                  <a:pt x="91" y="48"/>
                  <a:pt x="91" y="48"/>
                  <a:pt x="91" y="48"/>
                </a:cubicBezTo>
                <a:cubicBezTo>
                  <a:pt x="90" y="45"/>
                  <a:pt x="90" y="45"/>
                  <a:pt x="90" y="45"/>
                </a:cubicBezTo>
                <a:cubicBezTo>
                  <a:pt x="84" y="47"/>
                  <a:pt x="84" y="47"/>
                  <a:pt x="84" y="47"/>
                </a:cubicBezTo>
                <a:cubicBezTo>
                  <a:pt x="81" y="46"/>
                  <a:pt x="81" y="46"/>
                  <a:pt x="81" y="46"/>
                </a:cubicBezTo>
                <a:cubicBezTo>
                  <a:pt x="81" y="46"/>
                  <a:pt x="79" y="43"/>
                  <a:pt x="79" y="42"/>
                </a:cubicBezTo>
                <a:cubicBezTo>
                  <a:pt x="79" y="41"/>
                  <a:pt x="77" y="40"/>
                  <a:pt x="77" y="40"/>
                </a:cubicBezTo>
                <a:cubicBezTo>
                  <a:pt x="75" y="38"/>
                  <a:pt x="75" y="38"/>
                  <a:pt x="75" y="38"/>
                </a:cubicBezTo>
                <a:cubicBezTo>
                  <a:pt x="74" y="35"/>
                  <a:pt x="74" y="35"/>
                  <a:pt x="74" y="35"/>
                </a:cubicBezTo>
                <a:cubicBezTo>
                  <a:pt x="75" y="27"/>
                  <a:pt x="75" y="27"/>
                  <a:pt x="75" y="27"/>
                </a:cubicBezTo>
                <a:cubicBezTo>
                  <a:pt x="76" y="26"/>
                  <a:pt x="76" y="26"/>
                  <a:pt x="76" y="26"/>
                </a:cubicBezTo>
                <a:cubicBezTo>
                  <a:pt x="76" y="26"/>
                  <a:pt x="78" y="25"/>
                  <a:pt x="78" y="25"/>
                </a:cubicBezTo>
                <a:cubicBezTo>
                  <a:pt x="79" y="25"/>
                  <a:pt x="79" y="23"/>
                  <a:pt x="79" y="23"/>
                </a:cubicBezTo>
                <a:cubicBezTo>
                  <a:pt x="79" y="23"/>
                  <a:pt x="77" y="23"/>
                  <a:pt x="76" y="23"/>
                </a:cubicBezTo>
                <a:cubicBezTo>
                  <a:pt x="75" y="23"/>
                  <a:pt x="73" y="24"/>
                  <a:pt x="72" y="24"/>
                </a:cubicBezTo>
                <a:cubicBezTo>
                  <a:pt x="71" y="25"/>
                  <a:pt x="73" y="27"/>
                  <a:pt x="73" y="27"/>
                </a:cubicBezTo>
                <a:cubicBezTo>
                  <a:pt x="72" y="31"/>
                  <a:pt x="72" y="31"/>
                  <a:pt x="72" y="31"/>
                </a:cubicBezTo>
                <a:cubicBezTo>
                  <a:pt x="69" y="31"/>
                  <a:pt x="69" y="31"/>
                  <a:pt x="69" y="31"/>
                </a:cubicBezTo>
                <a:cubicBezTo>
                  <a:pt x="69" y="29"/>
                  <a:pt x="69" y="29"/>
                  <a:pt x="69" y="29"/>
                </a:cubicBezTo>
                <a:cubicBezTo>
                  <a:pt x="66" y="28"/>
                  <a:pt x="66" y="28"/>
                  <a:pt x="66" y="28"/>
                </a:cubicBezTo>
                <a:cubicBezTo>
                  <a:pt x="66" y="25"/>
                  <a:pt x="66" y="25"/>
                  <a:pt x="66" y="25"/>
                </a:cubicBezTo>
                <a:cubicBezTo>
                  <a:pt x="67" y="21"/>
                  <a:pt x="67" y="21"/>
                  <a:pt x="67" y="21"/>
                </a:cubicBezTo>
                <a:cubicBezTo>
                  <a:pt x="64" y="18"/>
                  <a:pt x="64" y="18"/>
                  <a:pt x="64" y="18"/>
                </a:cubicBezTo>
                <a:cubicBezTo>
                  <a:pt x="65" y="15"/>
                  <a:pt x="65" y="15"/>
                  <a:pt x="65" y="15"/>
                </a:cubicBezTo>
                <a:cubicBezTo>
                  <a:pt x="58" y="17"/>
                  <a:pt x="58" y="17"/>
                  <a:pt x="58" y="17"/>
                </a:cubicBezTo>
                <a:cubicBezTo>
                  <a:pt x="56" y="16"/>
                  <a:pt x="56" y="16"/>
                  <a:pt x="56" y="16"/>
                </a:cubicBezTo>
                <a:cubicBezTo>
                  <a:pt x="57" y="13"/>
                  <a:pt x="57" y="13"/>
                  <a:pt x="57" y="13"/>
                </a:cubicBezTo>
                <a:cubicBezTo>
                  <a:pt x="58" y="12"/>
                  <a:pt x="58" y="12"/>
                  <a:pt x="58" y="12"/>
                </a:cubicBezTo>
                <a:cubicBezTo>
                  <a:pt x="54" y="12"/>
                  <a:pt x="49" y="12"/>
                  <a:pt x="44" y="14"/>
                </a:cubicBezTo>
                <a:cubicBezTo>
                  <a:pt x="46" y="15"/>
                  <a:pt x="46" y="15"/>
                  <a:pt x="46" y="15"/>
                </a:cubicBezTo>
                <a:cubicBezTo>
                  <a:pt x="46" y="15"/>
                  <a:pt x="46" y="21"/>
                  <a:pt x="45" y="21"/>
                </a:cubicBezTo>
                <a:cubicBezTo>
                  <a:pt x="45" y="22"/>
                  <a:pt x="43" y="22"/>
                  <a:pt x="43" y="22"/>
                </a:cubicBezTo>
                <a:cubicBezTo>
                  <a:pt x="40" y="23"/>
                  <a:pt x="40" y="23"/>
                  <a:pt x="40" y="23"/>
                </a:cubicBezTo>
                <a:cubicBezTo>
                  <a:pt x="39" y="18"/>
                  <a:pt x="39" y="18"/>
                  <a:pt x="39" y="18"/>
                </a:cubicBezTo>
                <a:cubicBezTo>
                  <a:pt x="38" y="18"/>
                  <a:pt x="38" y="18"/>
                  <a:pt x="38" y="18"/>
                </a:cubicBezTo>
                <a:cubicBezTo>
                  <a:pt x="36" y="20"/>
                  <a:pt x="36" y="20"/>
                  <a:pt x="36" y="20"/>
                </a:cubicBezTo>
                <a:cubicBezTo>
                  <a:pt x="34" y="26"/>
                  <a:pt x="34" y="26"/>
                  <a:pt x="34" y="26"/>
                </a:cubicBezTo>
                <a:cubicBezTo>
                  <a:pt x="34" y="28"/>
                  <a:pt x="34" y="28"/>
                  <a:pt x="34" y="28"/>
                </a:cubicBezTo>
                <a:cubicBezTo>
                  <a:pt x="31" y="28"/>
                  <a:pt x="31" y="28"/>
                  <a:pt x="31" y="28"/>
                </a:cubicBezTo>
                <a:cubicBezTo>
                  <a:pt x="28" y="28"/>
                  <a:pt x="28" y="28"/>
                  <a:pt x="28" y="28"/>
                </a:cubicBezTo>
                <a:cubicBezTo>
                  <a:pt x="26" y="30"/>
                  <a:pt x="26" y="30"/>
                  <a:pt x="26" y="30"/>
                </a:cubicBezTo>
                <a:cubicBezTo>
                  <a:pt x="25" y="31"/>
                  <a:pt x="25" y="31"/>
                  <a:pt x="25" y="31"/>
                </a:cubicBezTo>
                <a:cubicBezTo>
                  <a:pt x="26" y="34"/>
                  <a:pt x="26" y="34"/>
                  <a:pt x="26" y="34"/>
                </a:cubicBezTo>
                <a:cubicBezTo>
                  <a:pt x="28" y="36"/>
                  <a:pt x="28" y="36"/>
                  <a:pt x="28" y="36"/>
                </a:cubicBezTo>
                <a:cubicBezTo>
                  <a:pt x="29" y="34"/>
                  <a:pt x="29" y="34"/>
                  <a:pt x="29" y="34"/>
                </a:cubicBezTo>
                <a:cubicBezTo>
                  <a:pt x="29" y="31"/>
                  <a:pt x="29" y="31"/>
                  <a:pt x="29" y="31"/>
                </a:cubicBezTo>
                <a:cubicBezTo>
                  <a:pt x="31" y="30"/>
                  <a:pt x="31" y="30"/>
                  <a:pt x="31" y="30"/>
                </a:cubicBezTo>
                <a:cubicBezTo>
                  <a:pt x="34" y="29"/>
                  <a:pt x="34" y="29"/>
                  <a:pt x="34" y="29"/>
                </a:cubicBezTo>
                <a:cubicBezTo>
                  <a:pt x="36" y="31"/>
                  <a:pt x="36" y="31"/>
                  <a:pt x="36" y="31"/>
                </a:cubicBezTo>
                <a:cubicBezTo>
                  <a:pt x="39" y="32"/>
                  <a:pt x="39" y="32"/>
                  <a:pt x="39" y="32"/>
                </a:cubicBezTo>
                <a:cubicBezTo>
                  <a:pt x="39" y="32"/>
                  <a:pt x="40" y="35"/>
                  <a:pt x="39" y="35"/>
                </a:cubicBezTo>
                <a:cubicBezTo>
                  <a:pt x="35" y="36"/>
                  <a:pt x="35" y="36"/>
                  <a:pt x="35" y="36"/>
                </a:cubicBezTo>
                <a:cubicBezTo>
                  <a:pt x="35" y="36"/>
                  <a:pt x="38" y="39"/>
                  <a:pt x="36" y="39"/>
                </a:cubicBezTo>
                <a:cubicBezTo>
                  <a:pt x="33" y="40"/>
                  <a:pt x="33" y="40"/>
                  <a:pt x="33" y="40"/>
                </a:cubicBezTo>
                <a:cubicBezTo>
                  <a:pt x="31" y="44"/>
                  <a:pt x="31" y="44"/>
                  <a:pt x="31" y="44"/>
                </a:cubicBezTo>
                <a:cubicBezTo>
                  <a:pt x="33" y="43"/>
                  <a:pt x="33" y="43"/>
                  <a:pt x="33" y="43"/>
                </a:cubicBezTo>
                <a:cubicBezTo>
                  <a:pt x="32" y="46"/>
                  <a:pt x="32" y="46"/>
                  <a:pt x="32" y="46"/>
                </a:cubicBezTo>
                <a:cubicBezTo>
                  <a:pt x="31" y="48"/>
                  <a:pt x="31" y="48"/>
                  <a:pt x="31" y="48"/>
                </a:cubicBezTo>
                <a:cubicBezTo>
                  <a:pt x="31" y="48"/>
                  <a:pt x="31" y="51"/>
                  <a:pt x="32" y="52"/>
                </a:cubicBezTo>
                <a:cubicBezTo>
                  <a:pt x="32" y="52"/>
                  <a:pt x="31" y="52"/>
                  <a:pt x="30" y="52"/>
                </a:cubicBezTo>
                <a:cubicBezTo>
                  <a:pt x="29" y="53"/>
                  <a:pt x="28" y="49"/>
                  <a:pt x="28" y="49"/>
                </a:cubicBezTo>
                <a:cubicBezTo>
                  <a:pt x="26" y="51"/>
                  <a:pt x="26" y="51"/>
                  <a:pt x="26" y="51"/>
                </a:cubicBezTo>
                <a:cubicBezTo>
                  <a:pt x="22" y="52"/>
                  <a:pt x="22" y="52"/>
                  <a:pt x="22" y="52"/>
                </a:cubicBezTo>
                <a:cubicBezTo>
                  <a:pt x="21" y="56"/>
                  <a:pt x="21" y="56"/>
                  <a:pt x="21" y="56"/>
                </a:cubicBezTo>
                <a:cubicBezTo>
                  <a:pt x="22" y="59"/>
                  <a:pt x="22" y="59"/>
                  <a:pt x="22" y="59"/>
                </a:cubicBezTo>
                <a:cubicBezTo>
                  <a:pt x="24" y="60"/>
                  <a:pt x="24" y="60"/>
                  <a:pt x="24" y="60"/>
                </a:cubicBezTo>
                <a:cubicBezTo>
                  <a:pt x="24" y="57"/>
                  <a:pt x="24" y="57"/>
                  <a:pt x="24" y="57"/>
                </a:cubicBezTo>
                <a:cubicBezTo>
                  <a:pt x="26" y="57"/>
                  <a:pt x="26" y="57"/>
                  <a:pt x="26" y="57"/>
                </a:cubicBezTo>
                <a:cubicBezTo>
                  <a:pt x="26" y="60"/>
                  <a:pt x="26" y="60"/>
                  <a:pt x="26" y="60"/>
                </a:cubicBezTo>
                <a:cubicBezTo>
                  <a:pt x="30" y="60"/>
                  <a:pt x="30" y="60"/>
                  <a:pt x="30" y="60"/>
                </a:cubicBezTo>
                <a:cubicBezTo>
                  <a:pt x="31" y="62"/>
                  <a:pt x="31" y="62"/>
                  <a:pt x="31" y="62"/>
                </a:cubicBezTo>
                <a:cubicBezTo>
                  <a:pt x="32" y="64"/>
                  <a:pt x="32" y="64"/>
                  <a:pt x="32" y="64"/>
                </a:cubicBezTo>
                <a:cubicBezTo>
                  <a:pt x="34" y="66"/>
                  <a:pt x="34" y="66"/>
                  <a:pt x="34" y="66"/>
                </a:cubicBezTo>
                <a:cubicBezTo>
                  <a:pt x="38" y="67"/>
                  <a:pt x="38" y="67"/>
                  <a:pt x="38" y="67"/>
                </a:cubicBezTo>
                <a:cubicBezTo>
                  <a:pt x="38" y="67"/>
                  <a:pt x="38" y="66"/>
                  <a:pt x="38" y="66"/>
                </a:cubicBezTo>
                <a:cubicBezTo>
                  <a:pt x="39" y="65"/>
                  <a:pt x="38" y="65"/>
                  <a:pt x="40" y="64"/>
                </a:cubicBezTo>
                <a:cubicBezTo>
                  <a:pt x="41" y="63"/>
                  <a:pt x="44" y="62"/>
                  <a:pt x="44" y="62"/>
                </a:cubicBezTo>
                <a:cubicBezTo>
                  <a:pt x="45" y="62"/>
                  <a:pt x="45" y="62"/>
                  <a:pt x="46" y="62"/>
                </a:cubicBezTo>
                <a:cubicBezTo>
                  <a:pt x="47" y="62"/>
                  <a:pt x="48" y="62"/>
                  <a:pt x="48" y="62"/>
                </a:cubicBezTo>
                <a:cubicBezTo>
                  <a:pt x="49" y="62"/>
                  <a:pt x="50" y="61"/>
                  <a:pt x="51" y="62"/>
                </a:cubicBezTo>
                <a:cubicBezTo>
                  <a:pt x="52" y="62"/>
                  <a:pt x="55" y="62"/>
                  <a:pt x="56" y="63"/>
                </a:cubicBezTo>
                <a:cubicBezTo>
                  <a:pt x="56" y="63"/>
                  <a:pt x="57" y="63"/>
                  <a:pt x="57" y="63"/>
                </a:cubicBezTo>
                <a:cubicBezTo>
                  <a:pt x="58" y="64"/>
                  <a:pt x="58" y="64"/>
                  <a:pt x="59" y="65"/>
                </a:cubicBezTo>
                <a:cubicBezTo>
                  <a:pt x="61" y="65"/>
                  <a:pt x="61" y="66"/>
                  <a:pt x="62" y="66"/>
                </a:cubicBezTo>
                <a:cubicBezTo>
                  <a:pt x="64" y="66"/>
                  <a:pt x="65" y="66"/>
                  <a:pt x="66" y="66"/>
                </a:cubicBezTo>
                <a:cubicBezTo>
                  <a:pt x="67" y="66"/>
                  <a:pt x="68" y="66"/>
                  <a:pt x="69" y="66"/>
                </a:cubicBezTo>
                <a:cubicBezTo>
                  <a:pt x="69" y="66"/>
                  <a:pt x="71" y="66"/>
                  <a:pt x="71" y="66"/>
                </a:cubicBezTo>
                <a:cubicBezTo>
                  <a:pt x="72" y="68"/>
                  <a:pt x="72" y="68"/>
                  <a:pt x="72" y="68"/>
                </a:cubicBezTo>
                <a:cubicBezTo>
                  <a:pt x="72" y="68"/>
                  <a:pt x="71" y="70"/>
                  <a:pt x="71" y="71"/>
                </a:cubicBezTo>
                <a:cubicBezTo>
                  <a:pt x="72" y="72"/>
                  <a:pt x="72" y="72"/>
                  <a:pt x="72" y="73"/>
                </a:cubicBezTo>
                <a:cubicBezTo>
                  <a:pt x="72" y="74"/>
                  <a:pt x="73" y="75"/>
                  <a:pt x="72" y="76"/>
                </a:cubicBezTo>
                <a:cubicBezTo>
                  <a:pt x="71" y="76"/>
                  <a:pt x="71" y="77"/>
                  <a:pt x="70" y="77"/>
                </a:cubicBezTo>
                <a:cubicBezTo>
                  <a:pt x="70" y="78"/>
                  <a:pt x="70" y="77"/>
                  <a:pt x="69" y="79"/>
                </a:cubicBezTo>
                <a:cubicBezTo>
                  <a:pt x="69" y="80"/>
                  <a:pt x="68" y="81"/>
                  <a:pt x="68" y="81"/>
                </a:cubicBezTo>
                <a:cubicBezTo>
                  <a:pt x="68" y="81"/>
                  <a:pt x="68" y="81"/>
                  <a:pt x="68" y="82"/>
                </a:cubicBezTo>
                <a:cubicBezTo>
                  <a:pt x="68" y="84"/>
                  <a:pt x="69" y="84"/>
                  <a:pt x="68" y="85"/>
                </a:cubicBezTo>
                <a:cubicBezTo>
                  <a:pt x="67" y="86"/>
                  <a:pt x="68" y="87"/>
                  <a:pt x="67" y="88"/>
                </a:cubicBezTo>
                <a:cubicBezTo>
                  <a:pt x="66" y="88"/>
                  <a:pt x="64" y="89"/>
                  <a:pt x="64" y="89"/>
                </a:cubicBezTo>
                <a:cubicBezTo>
                  <a:pt x="64" y="89"/>
                  <a:pt x="64" y="89"/>
                  <a:pt x="64" y="90"/>
                </a:cubicBezTo>
                <a:cubicBezTo>
                  <a:pt x="64" y="91"/>
                  <a:pt x="65" y="91"/>
                  <a:pt x="63" y="92"/>
                </a:cubicBezTo>
                <a:cubicBezTo>
                  <a:pt x="62" y="93"/>
                  <a:pt x="60" y="93"/>
                  <a:pt x="60" y="93"/>
                </a:cubicBezTo>
                <a:cubicBezTo>
                  <a:pt x="60" y="93"/>
                  <a:pt x="61" y="94"/>
                  <a:pt x="61" y="94"/>
                </a:cubicBezTo>
                <a:cubicBezTo>
                  <a:pt x="63" y="94"/>
                  <a:pt x="64" y="94"/>
                  <a:pt x="66" y="93"/>
                </a:cubicBezTo>
                <a:cubicBezTo>
                  <a:pt x="66" y="93"/>
                  <a:pt x="66" y="93"/>
                  <a:pt x="66" y="93"/>
                </a:cubicBezTo>
                <a:cubicBezTo>
                  <a:pt x="77" y="90"/>
                  <a:pt x="86" y="82"/>
                  <a:pt x="91" y="73"/>
                </a:cubicBezTo>
                <a:cubicBezTo>
                  <a:pt x="93" y="69"/>
                  <a:pt x="94" y="65"/>
                  <a:pt x="95" y="61"/>
                </a:cubicBezTo>
                <a:close/>
                <a:moveTo>
                  <a:pt x="53" y="95"/>
                </a:moveTo>
                <a:cubicBezTo>
                  <a:pt x="53" y="94"/>
                  <a:pt x="52" y="94"/>
                  <a:pt x="52" y="94"/>
                </a:cubicBezTo>
                <a:cubicBezTo>
                  <a:pt x="52" y="94"/>
                  <a:pt x="52" y="90"/>
                  <a:pt x="52" y="89"/>
                </a:cubicBezTo>
                <a:cubicBezTo>
                  <a:pt x="52" y="88"/>
                  <a:pt x="49" y="84"/>
                  <a:pt x="49" y="84"/>
                </a:cubicBezTo>
                <a:cubicBezTo>
                  <a:pt x="45" y="84"/>
                  <a:pt x="45" y="84"/>
                  <a:pt x="45" y="84"/>
                </a:cubicBezTo>
                <a:cubicBezTo>
                  <a:pt x="45" y="84"/>
                  <a:pt x="44" y="84"/>
                  <a:pt x="44" y="84"/>
                </a:cubicBezTo>
                <a:cubicBezTo>
                  <a:pt x="44" y="83"/>
                  <a:pt x="41" y="82"/>
                  <a:pt x="41" y="82"/>
                </a:cubicBezTo>
                <a:cubicBezTo>
                  <a:pt x="41" y="82"/>
                  <a:pt x="41" y="81"/>
                  <a:pt x="41" y="80"/>
                </a:cubicBezTo>
                <a:cubicBezTo>
                  <a:pt x="40" y="79"/>
                  <a:pt x="40" y="79"/>
                  <a:pt x="39" y="79"/>
                </a:cubicBezTo>
                <a:cubicBezTo>
                  <a:pt x="38" y="78"/>
                  <a:pt x="38" y="78"/>
                  <a:pt x="37" y="77"/>
                </a:cubicBezTo>
                <a:cubicBezTo>
                  <a:pt x="37" y="76"/>
                  <a:pt x="37" y="76"/>
                  <a:pt x="36" y="75"/>
                </a:cubicBezTo>
                <a:cubicBezTo>
                  <a:pt x="36" y="74"/>
                  <a:pt x="38" y="71"/>
                  <a:pt x="38" y="70"/>
                </a:cubicBezTo>
                <a:cubicBezTo>
                  <a:pt x="38" y="70"/>
                  <a:pt x="37" y="68"/>
                  <a:pt x="37" y="68"/>
                </a:cubicBezTo>
                <a:cubicBezTo>
                  <a:pt x="37" y="68"/>
                  <a:pt x="37" y="68"/>
                  <a:pt x="38" y="67"/>
                </a:cubicBezTo>
                <a:cubicBezTo>
                  <a:pt x="34" y="68"/>
                  <a:pt x="34" y="68"/>
                  <a:pt x="34" y="68"/>
                </a:cubicBezTo>
                <a:cubicBezTo>
                  <a:pt x="31" y="66"/>
                  <a:pt x="31" y="66"/>
                  <a:pt x="31" y="66"/>
                </a:cubicBezTo>
                <a:cubicBezTo>
                  <a:pt x="29" y="64"/>
                  <a:pt x="29" y="64"/>
                  <a:pt x="29" y="64"/>
                </a:cubicBezTo>
                <a:cubicBezTo>
                  <a:pt x="25" y="63"/>
                  <a:pt x="25" y="63"/>
                  <a:pt x="25" y="63"/>
                </a:cubicBezTo>
                <a:cubicBezTo>
                  <a:pt x="22" y="63"/>
                  <a:pt x="22" y="63"/>
                  <a:pt x="22" y="63"/>
                </a:cubicBezTo>
                <a:cubicBezTo>
                  <a:pt x="22" y="63"/>
                  <a:pt x="21" y="62"/>
                  <a:pt x="20" y="62"/>
                </a:cubicBezTo>
                <a:cubicBezTo>
                  <a:pt x="20" y="61"/>
                  <a:pt x="19" y="61"/>
                  <a:pt x="17" y="60"/>
                </a:cubicBezTo>
                <a:cubicBezTo>
                  <a:pt x="14" y="53"/>
                  <a:pt x="14" y="53"/>
                  <a:pt x="14" y="53"/>
                </a:cubicBezTo>
                <a:cubicBezTo>
                  <a:pt x="13" y="56"/>
                  <a:pt x="13" y="56"/>
                  <a:pt x="13" y="56"/>
                </a:cubicBezTo>
                <a:cubicBezTo>
                  <a:pt x="13" y="59"/>
                  <a:pt x="14" y="62"/>
                  <a:pt x="15" y="66"/>
                </a:cubicBezTo>
                <a:cubicBezTo>
                  <a:pt x="15" y="66"/>
                  <a:pt x="15" y="66"/>
                  <a:pt x="15" y="66"/>
                </a:cubicBezTo>
                <a:cubicBezTo>
                  <a:pt x="18" y="77"/>
                  <a:pt x="25" y="85"/>
                  <a:pt x="35" y="90"/>
                </a:cubicBezTo>
                <a:cubicBezTo>
                  <a:pt x="40" y="93"/>
                  <a:pt x="47" y="95"/>
                  <a:pt x="53" y="95"/>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6149" name="Freeform 9"/>
          <p:cNvSpPr>
            <a:spLocks noEditPoints="1" noChangeArrowheads="1"/>
          </p:cNvSpPr>
          <p:nvPr/>
        </p:nvSpPr>
        <p:spPr bwMode="auto">
          <a:xfrm>
            <a:off x="4876800" y="1627188"/>
            <a:ext cx="319088" cy="239712"/>
          </a:xfrm>
          <a:custGeom>
            <a:avLst/>
            <a:gdLst>
              <a:gd name="T0" fmla="*/ 2147483646 w 85"/>
              <a:gd name="T1" fmla="*/ 2147483646 h 85"/>
              <a:gd name="T2" fmla="*/ 2147483646 w 85"/>
              <a:gd name="T3" fmla="*/ 2147483646 h 85"/>
              <a:gd name="T4" fmla="*/ 2147483646 w 85"/>
              <a:gd name="T5" fmla="*/ 2147483646 h 85"/>
              <a:gd name="T6" fmla="*/ 2147483646 w 85"/>
              <a:gd name="T7" fmla="*/ 2147483646 h 85"/>
              <a:gd name="T8" fmla="*/ 2147483646 w 85"/>
              <a:gd name="T9" fmla="*/ 2147483646 h 85"/>
              <a:gd name="T10" fmla="*/ 2147483646 w 85"/>
              <a:gd name="T11" fmla="*/ 2147483646 h 85"/>
              <a:gd name="T12" fmla="*/ 2147483646 w 85"/>
              <a:gd name="T13" fmla="*/ 2147483646 h 85"/>
              <a:gd name="T14" fmla="*/ 2147483646 w 85"/>
              <a:gd name="T15" fmla="*/ 2147483646 h 85"/>
              <a:gd name="T16" fmla="*/ 2147483646 w 85"/>
              <a:gd name="T17" fmla="*/ 2147483646 h 85"/>
              <a:gd name="T18" fmla="*/ 2147483646 w 85"/>
              <a:gd name="T19" fmla="*/ 2147483646 h 85"/>
              <a:gd name="T20" fmla="*/ 2147483646 w 85"/>
              <a:gd name="T21" fmla="*/ 2147483646 h 85"/>
              <a:gd name="T22" fmla="*/ 2147483646 w 85"/>
              <a:gd name="T23" fmla="*/ 2147483646 h 85"/>
              <a:gd name="T24" fmla="*/ 2147483646 w 85"/>
              <a:gd name="T25" fmla="*/ 2147483646 h 85"/>
              <a:gd name="T26" fmla="*/ 2147483646 w 85"/>
              <a:gd name="T27" fmla="*/ 2147483646 h 85"/>
              <a:gd name="T28" fmla="*/ 2147483646 w 85"/>
              <a:gd name="T29" fmla="*/ 2147483646 h 85"/>
              <a:gd name="T30" fmla="*/ 2147483646 w 85"/>
              <a:gd name="T31" fmla="*/ 2147483646 h 85"/>
              <a:gd name="T32" fmla="*/ 2147483646 w 85"/>
              <a:gd name="T33" fmla="*/ 2147483646 h 85"/>
              <a:gd name="T34" fmla="*/ 2147483646 w 85"/>
              <a:gd name="T35" fmla="*/ 2147483646 h 85"/>
              <a:gd name="T36" fmla="*/ 2147483646 w 85"/>
              <a:gd name="T37" fmla="*/ 2147483646 h 85"/>
              <a:gd name="T38" fmla="*/ 2147483646 w 85"/>
              <a:gd name="T39" fmla="*/ 2147483646 h 85"/>
              <a:gd name="T40" fmla="*/ 2147483646 w 85"/>
              <a:gd name="T41" fmla="*/ 2147483646 h 85"/>
              <a:gd name="T42" fmla="*/ 2147483646 w 85"/>
              <a:gd name="T43" fmla="*/ 2147483646 h 85"/>
              <a:gd name="T44" fmla="*/ 2147483646 w 85"/>
              <a:gd name="T45" fmla="*/ 2147483646 h 85"/>
              <a:gd name="T46" fmla="*/ 2147483646 w 85"/>
              <a:gd name="T47" fmla="*/ 0 h 85"/>
              <a:gd name="T48" fmla="*/ 2147483646 w 85"/>
              <a:gd name="T49" fmla="*/ 0 h 85"/>
              <a:gd name="T50" fmla="*/ 2147483646 w 85"/>
              <a:gd name="T51" fmla="*/ 2147483646 h 85"/>
              <a:gd name="T52" fmla="*/ 2147483646 w 85"/>
              <a:gd name="T53" fmla="*/ 2147483646 h 85"/>
              <a:gd name="T54" fmla="*/ 2147483646 w 85"/>
              <a:gd name="T55" fmla="*/ 2147483646 h 85"/>
              <a:gd name="T56" fmla="*/ 2147483646 w 85"/>
              <a:gd name="T57" fmla="*/ 2147483646 h 85"/>
              <a:gd name="T58" fmla="*/ 2147483646 w 85"/>
              <a:gd name="T59" fmla="*/ 2147483646 h 85"/>
              <a:gd name="T60" fmla="*/ 2147483646 w 85"/>
              <a:gd name="T61" fmla="*/ 2147483646 h 85"/>
              <a:gd name="T62" fmla="*/ 2147483646 w 85"/>
              <a:gd name="T63" fmla="*/ 2147483646 h 85"/>
              <a:gd name="T64" fmla="*/ 2147483646 w 85"/>
              <a:gd name="T65" fmla="*/ 2147483646 h 85"/>
              <a:gd name="T66" fmla="*/ 2147483646 w 85"/>
              <a:gd name="T67" fmla="*/ 0 h 85"/>
              <a:gd name="T68" fmla="*/ 0 w 85"/>
              <a:gd name="T69" fmla="*/ 2147483646 h 85"/>
              <a:gd name="T70" fmla="*/ 0 w 85"/>
              <a:gd name="T71" fmla="*/ 2147483646 h 85"/>
              <a:gd name="T72" fmla="*/ 2147483646 w 85"/>
              <a:gd name="T73" fmla="*/ 2147483646 h 85"/>
              <a:gd name="T74" fmla="*/ 2147483646 w 85"/>
              <a:gd name="T75" fmla="*/ 2147483646 h 85"/>
              <a:gd name="T76" fmla="*/ 0 w 85"/>
              <a:gd name="T77" fmla="*/ 2147483646 h 85"/>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85"/>
              <a:gd name="T118" fmla="*/ 0 h 85"/>
              <a:gd name="T119" fmla="*/ 85 w 85"/>
              <a:gd name="T120" fmla="*/ 85 h 85"/>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85" h="85">
                <a:moveTo>
                  <a:pt x="80" y="53"/>
                </a:moveTo>
                <a:cubicBezTo>
                  <a:pt x="80" y="80"/>
                  <a:pt x="80" y="80"/>
                  <a:pt x="80" y="80"/>
                </a:cubicBezTo>
                <a:cubicBezTo>
                  <a:pt x="80" y="83"/>
                  <a:pt x="78" y="85"/>
                  <a:pt x="74" y="85"/>
                </a:cubicBezTo>
                <a:cubicBezTo>
                  <a:pt x="10" y="85"/>
                  <a:pt x="10" y="85"/>
                  <a:pt x="10" y="85"/>
                </a:cubicBezTo>
                <a:cubicBezTo>
                  <a:pt x="7" y="85"/>
                  <a:pt x="5" y="83"/>
                  <a:pt x="5" y="80"/>
                </a:cubicBezTo>
                <a:cubicBezTo>
                  <a:pt x="5" y="53"/>
                  <a:pt x="5" y="53"/>
                  <a:pt x="5" y="53"/>
                </a:cubicBezTo>
                <a:cubicBezTo>
                  <a:pt x="9" y="54"/>
                  <a:pt x="13" y="55"/>
                  <a:pt x="17" y="56"/>
                </a:cubicBezTo>
                <a:cubicBezTo>
                  <a:pt x="17" y="61"/>
                  <a:pt x="17" y="61"/>
                  <a:pt x="17" y="61"/>
                </a:cubicBezTo>
                <a:cubicBezTo>
                  <a:pt x="21" y="61"/>
                  <a:pt x="21" y="61"/>
                  <a:pt x="21" y="61"/>
                </a:cubicBezTo>
                <a:cubicBezTo>
                  <a:pt x="21" y="68"/>
                  <a:pt x="21" y="68"/>
                  <a:pt x="21" y="68"/>
                </a:cubicBezTo>
                <a:cubicBezTo>
                  <a:pt x="27" y="68"/>
                  <a:pt x="27" y="68"/>
                  <a:pt x="27" y="68"/>
                </a:cubicBezTo>
                <a:cubicBezTo>
                  <a:pt x="27" y="61"/>
                  <a:pt x="27" y="61"/>
                  <a:pt x="27" y="61"/>
                </a:cubicBezTo>
                <a:cubicBezTo>
                  <a:pt x="30" y="61"/>
                  <a:pt x="30" y="61"/>
                  <a:pt x="30" y="61"/>
                </a:cubicBezTo>
                <a:cubicBezTo>
                  <a:pt x="30" y="57"/>
                  <a:pt x="30" y="57"/>
                  <a:pt x="30" y="57"/>
                </a:cubicBezTo>
                <a:cubicBezTo>
                  <a:pt x="38" y="58"/>
                  <a:pt x="46" y="58"/>
                  <a:pt x="54" y="57"/>
                </a:cubicBezTo>
                <a:cubicBezTo>
                  <a:pt x="54" y="61"/>
                  <a:pt x="54" y="61"/>
                  <a:pt x="54" y="61"/>
                </a:cubicBezTo>
                <a:cubicBezTo>
                  <a:pt x="57" y="61"/>
                  <a:pt x="57" y="61"/>
                  <a:pt x="57" y="61"/>
                </a:cubicBezTo>
                <a:cubicBezTo>
                  <a:pt x="57" y="68"/>
                  <a:pt x="57" y="68"/>
                  <a:pt x="57" y="68"/>
                </a:cubicBezTo>
                <a:cubicBezTo>
                  <a:pt x="63" y="68"/>
                  <a:pt x="63" y="68"/>
                  <a:pt x="63" y="68"/>
                </a:cubicBezTo>
                <a:cubicBezTo>
                  <a:pt x="63" y="61"/>
                  <a:pt x="63" y="61"/>
                  <a:pt x="63" y="61"/>
                </a:cubicBezTo>
                <a:cubicBezTo>
                  <a:pt x="66" y="61"/>
                  <a:pt x="66" y="61"/>
                  <a:pt x="66" y="61"/>
                </a:cubicBezTo>
                <a:cubicBezTo>
                  <a:pt x="66" y="56"/>
                  <a:pt x="66" y="56"/>
                  <a:pt x="66" y="56"/>
                </a:cubicBezTo>
                <a:cubicBezTo>
                  <a:pt x="71" y="55"/>
                  <a:pt x="75" y="54"/>
                  <a:pt x="80" y="53"/>
                </a:cubicBezTo>
                <a:close/>
                <a:moveTo>
                  <a:pt x="31" y="0"/>
                </a:moveTo>
                <a:cubicBezTo>
                  <a:pt x="54" y="0"/>
                  <a:pt x="54" y="0"/>
                  <a:pt x="54" y="0"/>
                </a:cubicBezTo>
                <a:cubicBezTo>
                  <a:pt x="58" y="0"/>
                  <a:pt x="61" y="3"/>
                  <a:pt x="61" y="7"/>
                </a:cubicBezTo>
                <a:cubicBezTo>
                  <a:pt x="61" y="16"/>
                  <a:pt x="61" y="16"/>
                  <a:pt x="61" y="16"/>
                </a:cubicBezTo>
                <a:cubicBezTo>
                  <a:pt x="53" y="16"/>
                  <a:pt x="53" y="16"/>
                  <a:pt x="53" y="16"/>
                </a:cubicBezTo>
                <a:cubicBezTo>
                  <a:pt x="53" y="8"/>
                  <a:pt x="53" y="8"/>
                  <a:pt x="53" y="8"/>
                </a:cubicBezTo>
                <a:cubicBezTo>
                  <a:pt x="32" y="8"/>
                  <a:pt x="32" y="8"/>
                  <a:pt x="32" y="8"/>
                </a:cubicBezTo>
                <a:cubicBezTo>
                  <a:pt x="32" y="16"/>
                  <a:pt x="32" y="16"/>
                  <a:pt x="32" y="16"/>
                </a:cubicBezTo>
                <a:cubicBezTo>
                  <a:pt x="24" y="16"/>
                  <a:pt x="24" y="16"/>
                  <a:pt x="24" y="16"/>
                </a:cubicBezTo>
                <a:cubicBezTo>
                  <a:pt x="24" y="7"/>
                  <a:pt x="24" y="7"/>
                  <a:pt x="24" y="7"/>
                </a:cubicBezTo>
                <a:cubicBezTo>
                  <a:pt x="24" y="3"/>
                  <a:pt x="27" y="0"/>
                  <a:pt x="31" y="0"/>
                </a:cubicBezTo>
                <a:close/>
                <a:moveTo>
                  <a:pt x="0" y="20"/>
                </a:moveTo>
                <a:cubicBezTo>
                  <a:pt x="0" y="48"/>
                  <a:pt x="0" y="48"/>
                  <a:pt x="0" y="48"/>
                </a:cubicBezTo>
                <a:cubicBezTo>
                  <a:pt x="27" y="55"/>
                  <a:pt x="56" y="55"/>
                  <a:pt x="85" y="48"/>
                </a:cubicBezTo>
                <a:cubicBezTo>
                  <a:pt x="85" y="20"/>
                  <a:pt x="85" y="20"/>
                  <a:pt x="85" y="20"/>
                </a:cubicBezTo>
                <a:lnTo>
                  <a:pt x="0" y="20"/>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6150" name="Freeform 10"/>
          <p:cNvSpPr>
            <a:spLocks noEditPoints="1" noChangeArrowheads="1"/>
          </p:cNvSpPr>
          <p:nvPr/>
        </p:nvSpPr>
        <p:spPr bwMode="auto">
          <a:xfrm>
            <a:off x="6272213" y="2163763"/>
            <a:ext cx="333375" cy="228600"/>
          </a:xfrm>
          <a:custGeom>
            <a:avLst/>
            <a:gdLst>
              <a:gd name="T0" fmla="*/ 2147483646 w 210"/>
              <a:gd name="T1" fmla="*/ 0 h 192"/>
              <a:gd name="T2" fmla="*/ 2147483646 w 210"/>
              <a:gd name="T3" fmla="*/ 2147483646 h 192"/>
              <a:gd name="T4" fmla="*/ 2147483646 w 210"/>
              <a:gd name="T5" fmla="*/ 2147483646 h 192"/>
              <a:gd name="T6" fmla="*/ 2147483646 w 210"/>
              <a:gd name="T7" fmla="*/ 2147483646 h 192"/>
              <a:gd name="T8" fmla="*/ 2147483646 w 210"/>
              <a:gd name="T9" fmla="*/ 2147483646 h 192"/>
              <a:gd name="T10" fmla="*/ 2147483646 w 210"/>
              <a:gd name="T11" fmla="*/ 2147483646 h 192"/>
              <a:gd name="T12" fmla="*/ 2147483646 w 210"/>
              <a:gd name="T13" fmla="*/ 2147483646 h 192"/>
              <a:gd name="T14" fmla="*/ 2147483646 w 210"/>
              <a:gd name="T15" fmla="*/ 2147483646 h 192"/>
              <a:gd name="T16" fmla="*/ 2147483646 w 210"/>
              <a:gd name="T17" fmla="*/ 2147483646 h 192"/>
              <a:gd name="T18" fmla="*/ 2147483646 w 210"/>
              <a:gd name="T19" fmla="*/ 2147483646 h 192"/>
              <a:gd name="T20" fmla="*/ 2147483646 w 210"/>
              <a:gd name="T21" fmla="*/ 2147483646 h 192"/>
              <a:gd name="T22" fmla="*/ 2147483646 w 210"/>
              <a:gd name="T23" fmla="*/ 2147483646 h 192"/>
              <a:gd name="T24" fmla="*/ 2147483646 w 210"/>
              <a:gd name="T25" fmla="*/ 2147483646 h 192"/>
              <a:gd name="T26" fmla="*/ 2147483646 w 210"/>
              <a:gd name="T27" fmla="*/ 2147483646 h 192"/>
              <a:gd name="T28" fmla="*/ 2147483646 w 210"/>
              <a:gd name="T29" fmla="*/ 2147483646 h 192"/>
              <a:gd name="T30" fmla="*/ 2147483646 w 210"/>
              <a:gd name="T31" fmla="*/ 2147483646 h 192"/>
              <a:gd name="T32" fmla="*/ 2147483646 w 210"/>
              <a:gd name="T33" fmla="*/ 2147483646 h 192"/>
              <a:gd name="T34" fmla="*/ 2147483646 w 210"/>
              <a:gd name="T35" fmla="*/ 2147483646 h 192"/>
              <a:gd name="T36" fmla="*/ 2147483646 w 210"/>
              <a:gd name="T37" fmla="*/ 2147483646 h 192"/>
              <a:gd name="T38" fmla="*/ 2147483646 w 210"/>
              <a:gd name="T39" fmla="*/ 2147483646 h 192"/>
              <a:gd name="T40" fmla="*/ 2147483646 w 210"/>
              <a:gd name="T41" fmla="*/ 2147483646 h 192"/>
              <a:gd name="T42" fmla="*/ 2147483646 w 210"/>
              <a:gd name="T43" fmla="*/ 2147483646 h 192"/>
              <a:gd name="T44" fmla="*/ 2147483646 w 210"/>
              <a:gd name="T45" fmla="*/ 2147483646 h 192"/>
              <a:gd name="T46" fmla="*/ 2147483646 w 210"/>
              <a:gd name="T47" fmla="*/ 2147483646 h 192"/>
              <a:gd name="T48" fmla="*/ 2147483646 w 210"/>
              <a:gd name="T49" fmla="*/ 2147483646 h 192"/>
              <a:gd name="T50" fmla="*/ 0 w 210"/>
              <a:gd name="T51" fmla="*/ 2147483646 h 192"/>
              <a:gd name="T52" fmla="*/ 2147483646 w 210"/>
              <a:gd name="T53" fmla="*/ 2147483646 h 192"/>
              <a:gd name="T54" fmla="*/ 0 w 210"/>
              <a:gd name="T55" fmla="*/ 2147483646 h 192"/>
              <a:gd name="T56" fmla="*/ 2147483646 w 210"/>
              <a:gd name="T57" fmla="*/ 2147483646 h 192"/>
              <a:gd name="T58" fmla="*/ 0 w 210"/>
              <a:gd name="T59" fmla="*/ 2147483646 h 192"/>
              <a:gd name="T60" fmla="*/ 2147483646 w 210"/>
              <a:gd name="T61" fmla="*/ 2147483646 h 192"/>
              <a:gd name="T62" fmla="*/ 0 w 210"/>
              <a:gd name="T63" fmla="*/ 2147483646 h 192"/>
              <a:gd name="T64" fmla="*/ 2147483646 w 210"/>
              <a:gd name="T65" fmla="*/ 2147483646 h 192"/>
              <a:gd name="T66" fmla="*/ 0 w 210"/>
              <a:gd name="T67" fmla="*/ 2147483646 h 192"/>
              <a:gd name="T68" fmla="*/ 2147483646 w 210"/>
              <a:gd name="T69" fmla="*/ 2147483646 h 192"/>
              <a:gd name="T70" fmla="*/ 2147483646 w 210"/>
              <a:gd name="T71" fmla="*/ 0 h 192"/>
              <a:gd name="T72" fmla="*/ 2147483646 w 210"/>
              <a:gd name="T73" fmla="*/ 2147483646 h 192"/>
              <a:gd name="T74" fmla="*/ 2147483646 w 210"/>
              <a:gd name="T75" fmla="*/ 2147483646 h 192"/>
              <a:gd name="T76" fmla="*/ 2147483646 w 210"/>
              <a:gd name="T77" fmla="*/ 2147483646 h 192"/>
              <a:gd name="T78" fmla="*/ 2147483646 w 210"/>
              <a:gd name="T79" fmla="*/ 2147483646 h 192"/>
              <a:gd name="T80" fmla="*/ 2147483646 w 210"/>
              <a:gd name="T81" fmla="*/ 2147483646 h 192"/>
              <a:gd name="T82" fmla="*/ 2147483646 w 210"/>
              <a:gd name="T83" fmla="*/ 2147483646 h 192"/>
              <a:gd name="T84" fmla="*/ 2147483646 w 210"/>
              <a:gd name="T85" fmla="*/ 2147483646 h 192"/>
              <a:gd name="T86" fmla="*/ 2147483646 w 210"/>
              <a:gd name="T87" fmla="*/ 2147483646 h 192"/>
              <a:gd name="T88" fmla="*/ 2147483646 w 210"/>
              <a:gd name="T89" fmla="*/ 2147483646 h 192"/>
              <a:gd name="T90" fmla="*/ 2147483646 w 210"/>
              <a:gd name="T91" fmla="*/ 2147483646 h 192"/>
              <a:gd name="T92" fmla="*/ 2147483646 w 210"/>
              <a:gd name="T93" fmla="*/ 2147483646 h 192"/>
              <a:gd name="T94" fmla="*/ 2147483646 w 210"/>
              <a:gd name="T95" fmla="*/ 2147483646 h 192"/>
              <a:gd name="T96" fmla="*/ 2147483646 w 210"/>
              <a:gd name="T97" fmla="*/ 2147483646 h 192"/>
              <a:gd name="T98" fmla="*/ 2147483646 w 210"/>
              <a:gd name="T99" fmla="*/ 2147483646 h 192"/>
              <a:gd name="T100" fmla="*/ 2147483646 w 210"/>
              <a:gd name="T101" fmla="*/ 2147483646 h 192"/>
              <a:gd name="T102" fmla="*/ 2147483646 w 210"/>
              <a:gd name="T103" fmla="*/ 2147483646 h 192"/>
              <a:gd name="T104" fmla="*/ 2147483646 w 210"/>
              <a:gd name="T105" fmla="*/ 2147483646 h 192"/>
              <a:gd name="T106" fmla="*/ 2147483646 w 210"/>
              <a:gd name="T107" fmla="*/ 2147483646 h 192"/>
              <a:gd name="T108" fmla="*/ 2147483646 w 210"/>
              <a:gd name="T109" fmla="*/ 2147483646 h 19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210"/>
              <a:gd name="T166" fmla="*/ 0 h 192"/>
              <a:gd name="T167" fmla="*/ 210 w 210"/>
              <a:gd name="T168" fmla="*/ 192 h 192"/>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210" h="192">
                <a:moveTo>
                  <a:pt x="30" y="0"/>
                </a:moveTo>
                <a:lnTo>
                  <a:pt x="163" y="0"/>
                </a:lnTo>
                <a:lnTo>
                  <a:pt x="172" y="0"/>
                </a:lnTo>
                <a:lnTo>
                  <a:pt x="172" y="10"/>
                </a:lnTo>
                <a:lnTo>
                  <a:pt x="172" y="41"/>
                </a:lnTo>
                <a:lnTo>
                  <a:pt x="156" y="55"/>
                </a:lnTo>
                <a:lnTo>
                  <a:pt x="156" y="17"/>
                </a:lnTo>
                <a:lnTo>
                  <a:pt x="37" y="17"/>
                </a:lnTo>
                <a:lnTo>
                  <a:pt x="37" y="29"/>
                </a:lnTo>
                <a:lnTo>
                  <a:pt x="45" y="24"/>
                </a:lnTo>
                <a:lnTo>
                  <a:pt x="54" y="22"/>
                </a:lnTo>
                <a:lnTo>
                  <a:pt x="59" y="36"/>
                </a:lnTo>
                <a:lnTo>
                  <a:pt x="52" y="41"/>
                </a:lnTo>
                <a:lnTo>
                  <a:pt x="37" y="45"/>
                </a:lnTo>
                <a:lnTo>
                  <a:pt x="37" y="55"/>
                </a:lnTo>
                <a:lnTo>
                  <a:pt x="45" y="52"/>
                </a:lnTo>
                <a:lnTo>
                  <a:pt x="54" y="48"/>
                </a:lnTo>
                <a:lnTo>
                  <a:pt x="59" y="64"/>
                </a:lnTo>
                <a:lnTo>
                  <a:pt x="52" y="67"/>
                </a:lnTo>
                <a:lnTo>
                  <a:pt x="37" y="74"/>
                </a:lnTo>
                <a:lnTo>
                  <a:pt x="37" y="83"/>
                </a:lnTo>
                <a:lnTo>
                  <a:pt x="45" y="78"/>
                </a:lnTo>
                <a:lnTo>
                  <a:pt x="54" y="76"/>
                </a:lnTo>
                <a:lnTo>
                  <a:pt x="59" y="90"/>
                </a:lnTo>
                <a:lnTo>
                  <a:pt x="52" y="95"/>
                </a:lnTo>
                <a:lnTo>
                  <a:pt x="37" y="100"/>
                </a:lnTo>
                <a:lnTo>
                  <a:pt x="37" y="109"/>
                </a:lnTo>
                <a:lnTo>
                  <a:pt x="45" y="104"/>
                </a:lnTo>
                <a:lnTo>
                  <a:pt x="54" y="102"/>
                </a:lnTo>
                <a:lnTo>
                  <a:pt x="59" y="116"/>
                </a:lnTo>
                <a:lnTo>
                  <a:pt x="52" y="121"/>
                </a:lnTo>
                <a:lnTo>
                  <a:pt x="37" y="128"/>
                </a:lnTo>
                <a:lnTo>
                  <a:pt x="37" y="137"/>
                </a:lnTo>
                <a:lnTo>
                  <a:pt x="45" y="135"/>
                </a:lnTo>
                <a:lnTo>
                  <a:pt x="54" y="130"/>
                </a:lnTo>
                <a:lnTo>
                  <a:pt x="59" y="147"/>
                </a:lnTo>
                <a:lnTo>
                  <a:pt x="52" y="149"/>
                </a:lnTo>
                <a:lnTo>
                  <a:pt x="37" y="156"/>
                </a:lnTo>
                <a:lnTo>
                  <a:pt x="37" y="170"/>
                </a:lnTo>
                <a:lnTo>
                  <a:pt x="37" y="175"/>
                </a:lnTo>
                <a:lnTo>
                  <a:pt x="156" y="175"/>
                </a:lnTo>
                <a:lnTo>
                  <a:pt x="156" y="137"/>
                </a:lnTo>
                <a:lnTo>
                  <a:pt x="172" y="123"/>
                </a:lnTo>
                <a:lnTo>
                  <a:pt x="172" y="182"/>
                </a:lnTo>
                <a:lnTo>
                  <a:pt x="172" y="192"/>
                </a:lnTo>
                <a:lnTo>
                  <a:pt x="163" y="192"/>
                </a:lnTo>
                <a:lnTo>
                  <a:pt x="30" y="192"/>
                </a:lnTo>
                <a:lnTo>
                  <a:pt x="21" y="192"/>
                </a:lnTo>
                <a:lnTo>
                  <a:pt x="21" y="182"/>
                </a:lnTo>
                <a:lnTo>
                  <a:pt x="21" y="170"/>
                </a:lnTo>
                <a:lnTo>
                  <a:pt x="4" y="170"/>
                </a:lnTo>
                <a:lnTo>
                  <a:pt x="0" y="154"/>
                </a:lnTo>
                <a:lnTo>
                  <a:pt x="21" y="144"/>
                </a:lnTo>
                <a:lnTo>
                  <a:pt x="21" y="140"/>
                </a:lnTo>
                <a:lnTo>
                  <a:pt x="4" y="140"/>
                </a:lnTo>
                <a:lnTo>
                  <a:pt x="0" y="126"/>
                </a:lnTo>
                <a:lnTo>
                  <a:pt x="21" y="116"/>
                </a:lnTo>
                <a:lnTo>
                  <a:pt x="21" y="114"/>
                </a:lnTo>
                <a:lnTo>
                  <a:pt x="4" y="114"/>
                </a:lnTo>
                <a:lnTo>
                  <a:pt x="0" y="97"/>
                </a:lnTo>
                <a:lnTo>
                  <a:pt x="21" y="90"/>
                </a:lnTo>
                <a:lnTo>
                  <a:pt x="21" y="88"/>
                </a:lnTo>
                <a:lnTo>
                  <a:pt x="4" y="88"/>
                </a:lnTo>
                <a:lnTo>
                  <a:pt x="0" y="71"/>
                </a:lnTo>
                <a:lnTo>
                  <a:pt x="21" y="62"/>
                </a:lnTo>
                <a:lnTo>
                  <a:pt x="21" y="59"/>
                </a:lnTo>
                <a:lnTo>
                  <a:pt x="4" y="59"/>
                </a:lnTo>
                <a:lnTo>
                  <a:pt x="0" y="45"/>
                </a:lnTo>
                <a:lnTo>
                  <a:pt x="21" y="36"/>
                </a:lnTo>
                <a:lnTo>
                  <a:pt x="21" y="10"/>
                </a:lnTo>
                <a:lnTo>
                  <a:pt x="21" y="0"/>
                </a:lnTo>
                <a:lnTo>
                  <a:pt x="30" y="0"/>
                </a:lnTo>
                <a:close/>
                <a:moveTo>
                  <a:pt x="73" y="92"/>
                </a:moveTo>
                <a:lnTo>
                  <a:pt x="73" y="102"/>
                </a:lnTo>
                <a:lnTo>
                  <a:pt x="96" y="102"/>
                </a:lnTo>
                <a:lnTo>
                  <a:pt x="96" y="92"/>
                </a:lnTo>
                <a:lnTo>
                  <a:pt x="73" y="92"/>
                </a:lnTo>
                <a:close/>
                <a:moveTo>
                  <a:pt x="73" y="71"/>
                </a:moveTo>
                <a:lnTo>
                  <a:pt x="73" y="81"/>
                </a:lnTo>
                <a:lnTo>
                  <a:pt x="115" y="81"/>
                </a:lnTo>
                <a:lnTo>
                  <a:pt x="115" y="71"/>
                </a:lnTo>
                <a:lnTo>
                  <a:pt x="73" y="71"/>
                </a:lnTo>
                <a:close/>
                <a:moveTo>
                  <a:pt x="73" y="52"/>
                </a:moveTo>
                <a:lnTo>
                  <a:pt x="73" y="62"/>
                </a:lnTo>
                <a:lnTo>
                  <a:pt x="134" y="62"/>
                </a:lnTo>
                <a:lnTo>
                  <a:pt x="134" y="52"/>
                </a:lnTo>
                <a:lnTo>
                  <a:pt x="73" y="52"/>
                </a:lnTo>
                <a:close/>
                <a:moveTo>
                  <a:pt x="73" y="33"/>
                </a:moveTo>
                <a:lnTo>
                  <a:pt x="73" y="41"/>
                </a:lnTo>
                <a:lnTo>
                  <a:pt x="134" y="41"/>
                </a:lnTo>
                <a:lnTo>
                  <a:pt x="134" y="33"/>
                </a:lnTo>
                <a:lnTo>
                  <a:pt x="73" y="33"/>
                </a:lnTo>
                <a:close/>
                <a:moveTo>
                  <a:pt x="96" y="152"/>
                </a:moveTo>
                <a:lnTo>
                  <a:pt x="111" y="152"/>
                </a:lnTo>
                <a:lnTo>
                  <a:pt x="122" y="152"/>
                </a:lnTo>
                <a:lnTo>
                  <a:pt x="111" y="137"/>
                </a:lnTo>
                <a:lnTo>
                  <a:pt x="99" y="126"/>
                </a:lnTo>
                <a:lnTo>
                  <a:pt x="99" y="140"/>
                </a:lnTo>
                <a:lnTo>
                  <a:pt x="96" y="152"/>
                </a:lnTo>
                <a:close/>
                <a:moveTo>
                  <a:pt x="186" y="43"/>
                </a:moveTo>
                <a:lnTo>
                  <a:pt x="111" y="116"/>
                </a:lnTo>
                <a:lnTo>
                  <a:pt x="134" y="140"/>
                </a:lnTo>
                <a:lnTo>
                  <a:pt x="210" y="67"/>
                </a:lnTo>
                <a:lnTo>
                  <a:pt x="186" y="43"/>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6151" name="Freeform 11"/>
          <p:cNvSpPr>
            <a:spLocks noEditPoints="1" noChangeArrowheads="1"/>
          </p:cNvSpPr>
          <p:nvPr/>
        </p:nvSpPr>
        <p:spPr bwMode="auto">
          <a:xfrm>
            <a:off x="6275388" y="1619250"/>
            <a:ext cx="292100" cy="257175"/>
          </a:xfrm>
          <a:custGeom>
            <a:avLst/>
            <a:gdLst>
              <a:gd name="T0" fmla="*/ 0 w 78"/>
              <a:gd name="T1" fmla="*/ 2147483646 h 92"/>
              <a:gd name="T2" fmla="*/ 2147483646 w 78"/>
              <a:gd name="T3" fmla="*/ 2147483646 h 92"/>
              <a:gd name="T4" fmla="*/ 2147483646 w 78"/>
              <a:gd name="T5" fmla="*/ 2147483646 h 92"/>
              <a:gd name="T6" fmla="*/ 2147483646 w 78"/>
              <a:gd name="T7" fmla="*/ 2147483646 h 92"/>
              <a:gd name="T8" fmla="*/ 2147483646 w 78"/>
              <a:gd name="T9" fmla="*/ 2147483646 h 92"/>
              <a:gd name="T10" fmla="*/ 2147483646 w 78"/>
              <a:gd name="T11" fmla="*/ 2147483646 h 92"/>
              <a:gd name="T12" fmla="*/ 2147483646 w 78"/>
              <a:gd name="T13" fmla="*/ 2147483646 h 92"/>
              <a:gd name="T14" fmla="*/ 2147483646 w 78"/>
              <a:gd name="T15" fmla="*/ 2147483646 h 92"/>
              <a:gd name="T16" fmla="*/ 2147483646 w 78"/>
              <a:gd name="T17" fmla="*/ 2147483646 h 92"/>
              <a:gd name="T18" fmla="*/ 2147483646 w 78"/>
              <a:gd name="T19" fmla="*/ 2147483646 h 92"/>
              <a:gd name="T20" fmla="*/ 2147483646 w 78"/>
              <a:gd name="T21" fmla="*/ 2147483646 h 92"/>
              <a:gd name="T22" fmla="*/ 2147483646 w 78"/>
              <a:gd name="T23" fmla="*/ 2147483646 h 92"/>
              <a:gd name="T24" fmla="*/ 2147483646 w 78"/>
              <a:gd name="T25" fmla="*/ 2147483646 h 92"/>
              <a:gd name="T26" fmla="*/ 2147483646 w 78"/>
              <a:gd name="T27" fmla="*/ 2147483646 h 92"/>
              <a:gd name="T28" fmla="*/ 2147483646 w 78"/>
              <a:gd name="T29" fmla="*/ 2147483646 h 92"/>
              <a:gd name="T30" fmla="*/ 2147483646 w 78"/>
              <a:gd name="T31" fmla="*/ 2147483646 h 92"/>
              <a:gd name="T32" fmla="*/ 2147483646 w 78"/>
              <a:gd name="T33" fmla="*/ 2147483646 h 92"/>
              <a:gd name="T34" fmla="*/ 2147483646 w 78"/>
              <a:gd name="T35" fmla="*/ 2147483646 h 92"/>
              <a:gd name="T36" fmla="*/ 2147483646 w 78"/>
              <a:gd name="T37" fmla="*/ 2147483646 h 92"/>
              <a:gd name="T38" fmla="*/ 2147483646 w 78"/>
              <a:gd name="T39" fmla="*/ 2147483646 h 92"/>
              <a:gd name="T40" fmla="*/ 2147483646 w 78"/>
              <a:gd name="T41" fmla="*/ 2147483646 h 92"/>
              <a:gd name="T42" fmla="*/ 2147483646 w 78"/>
              <a:gd name="T43" fmla="*/ 2147483646 h 92"/>
              <a:gd name="T44" fmla="*/ 2147483646 w 78"/>
              <a:gd name="T45" fmla="*/ 2147483646 h 92"/>
              <a:gd name="T46" fmla="*/ 2147483646 w 78"/>
              <a:gd name="T47" fmla="*/ 2147483646 h 92"/>
              <a:gd name="T48" fmla="*/ 2147483646 w 78"/>
              <a:gd name="T49" fmla="*/ 2147483646 h 92"/>
              <a:gd name="T50" fmla="*/ 2147483646 w 78"/>
              <a:gd name="T51" fmla="*/ 2147483646 h 92"/>
              <a:gd name="T52" fmla="*/ 2147483646 w 78"/>
              <a:gd name="T53" fmla="*/ 2147483646 h 92"/>
              <a:gd name="T54" fmla="*/ 2147483646 w 78"/>
              <a:gd name="T55" fmla="*/ 2147483646 h 92"/>
              <a:gd name="T56" fmla="*/ 2147483646 w 78"/>
              <a:gd name="T57" fmla="*/ 2147483646 h 92"/>
              <a:gd name="T58" fmla="*/ 2147483646 w 78"/>
              <a:gd name="T59" fmla="*/ 2147483646 h 92"/>
              <a:gd name="T60" fmla="*/ 2147483646 w 78"/>
              <a:gd name="T61" fmla="*/ 2147483646 h 92"/>
              <a:gd name="T62" fmla="*/ 2147483646 w 78"/>
              <a:gd name="T63" fmla="*/ 2147483646 h 92"/>
              <a:gd name="T64" fmla="*/ 2147483646 w 78"/>
              <a:gd name="T65" fmla="*/ 2147483646 h 92"/>
              <a:gd name="T66" fmla="*/ 2147483646 w 78"/>
              <a:gd name="T67" fmla="*/ 2147483646 h 92"/>
              <a:gd name="T68" fmla="*/ 2147483646 w 78"/>
              <a:gd name="T69" fmla="*/ 2147483646 h 92"/>
              <a:gd name="T70" fmla="*/ 2147483646 w 78"/>
              <a:gd name="T71" fmla="*/ 2147483646 h 92"/>
              <a:gd name="T72" fmla="*/ 2147483646 w 78"/>
              <a:gd name="T73" fmla="*/ 0 h 92"/>
              <a:gd name="T74" fmla="*/ 2147483646 w 78"/>
              <a:gd name="T75" fmla="*/ 2147483646 h 92"/>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78"/>
              <a:gd name="T115" fmla="*/ 0 h 92"/>
              <a:gd name="T116" fmla="*/ 78 w 78"/>
              <a:gd name="T117" fmla="*/ 92 h 92"/>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78" h="92">
                <a:moveTo>
                  <a:pt x="3" y="87"/>
                </a:moveTo>
                <a:cubicBezTo>
                  <a:pt x="2" y="86"/>
                  <a:pt x="1" y="85"/>
                  <a:pt x="0" y="84"/>
                </a:cubicBezTo>
                <a:cubicBezTo>
                  <a:pt x="0" y="71"/>
                  <a:pt x="0" y="58"/>
                  <a:pt x="1" y="44"/>
                </a:cubicBezTo>
                <a:cubicBezTo>
                  <a:pt x="12" y="40"/>
                  <a:pt x="22" y="31"/>
                  <a:pt x="30" y="19"/>
                </a:cubicBezTo>
                <a:cubicBezTo>
                  <a:pt x="38" y="25"/>
                  <a:pt x="38" y="25"/>
                  <a:pt x="38" y="25"/>
                </a:cubicBezTo>
                <a:cubicBezTo>
                  <a:pt x="39" y="26"/>
                  <a:pt x="39" y="26"/>
                  <a:pt x="39" y="26"/>
                </a:cubicBezTo>
                <a:cubicBezTo>
                  <a:pt x="39" y="26"/>
                  <a:pt x="39" y="26"/>
                  <a:pt x="39" y="26"/>
                </a:cubicBezTo>
                <a:cubicBezTo>
                  <a:pt x="39" y="26"/>
                  <a:pt x="39" y="26"/>
                  <a:pt x="39" y="26"/>
                </a:cubicBezTo>
                <a:cubicBezTo>
                  <a:pt x="39" y="26"/>
                  <a:pt x="39" y="26"/>
                  <a:pt x="39" y="26"/>
                </a:cubicBezTo>
                <a:cubicBezTo>
                  <a:pt x="39" y="26"/>
                  <a:pt x="39" y="26"/>
                  <a:pt x="39" y="26"/>
                </a:cubicBezTo>
                <a:cubicBezTo>
                  <a:pt x="40" y="26"/>
                  <a:pt x="40" y="26"/>
                  <a:pt x="40" y="26"/>
                </a:cubicBezTo>
                <a:cubicBezTo>
                  <a:pt x="40" y="26"/>
                  <a:pt x="40" y="26"/>
                  <a:pt x="40" y="26"/>
                </a:cubicBezTo>
                <a:cubicBezTo>
                  <a:pt x="40" y="27"/>
                  <a:pt x="40" y="27"/>
                  <a:pt x="40" y="27"/>
                </a:cubicBezTo>
                <a:cubicBezTo>
                  <a:pt x="40" y="27"/>
                  <a:pt x="40" y="27"/>
                  <a:pt x="40" y="27"/>
                </a:cubicBezTo>
                <a:cubicBezTo>
                  <a:pt x="41" y="27"/>
                  <a:pt x="41" y="27"/>
                  <a:pt x="41" y="27"/>
                </a:cubicBezTo>
                <a:cubicBezTo>
                  <a:pt x="41" y="27"/>
                  <a:pt x="41" y="27"/>
                  <a:pt x="41" y="27"/>
                </a:cubicBezTo>
                <a:cubicBezTo>
                  <a:pt x="41" y="27"/>
                  <a:pt x="41" y="27"/>
                  <a:pt x="41" y="27"/>
                </a:cubicBezTo>
                <a:cubicBezTo>
                  <a:pt x="41" y="27"/>
                  <a:pt x="41" y="27"/>
                  <a:pt x="41" y="27"/>
                </a:cubicBezTo>
                <a:cubicBezTo>
                  <a:pt x="41" y="28"/>
                  <a:pt x="41" y="28"/>
                  <a:pt x="41" y="28"/>
                </a:cubicBezTo>
                <a:cubicBezTo>
                  <a:pt x="42" y="28"/>
                  <a:pt x="42" y="28"/>
                  <a:pt x="42" y="28"/>
                </a:cubicBezTo>
                <a:cubicBezTo>
                  <a:pt x="42" y="28"/>
                  <a:pt x="42" y="28"/>
                  <a:pt x="42" y="28"/>
                </a:cubicBezTo>
                <a:cubicBezTo>
                  <a:pt x="42" y="28"/>
                  <a:pt x="42" y="28"/>
                  <a:pt x="42" y="28"/>
                </a:cubicBezTo>
                <a:cubicBezTo>
                  <a:pt x="42" y="28"/>
                  <a:pt x="42" y="28"/>
                  <a:pt x="42" y="28"/>
                </a:cubicBezTo>
                <a:cubicBezTo>
                  <a:pt x="43" y="28"/>
                  <a:pt x="43" y="28"/>
                  <a:pt x="43" y="28"/>
                </a:cubicBezTo>
                <a:cubicBezTo>
                  <a:pt x="43" y="28"/>
                  <a:pt x="43" y="28"/>
                  <a:pt x="43" y="28"/>
                </a:cubicBezTo>
                <a:cubicBezTo>
                  <a:pt x="43" y="29"/>
                  <a:pt x="43" y="29"/>
                  <a:pt x="43" y="29"/>
                </a:cubicBezTo>
                <a:cubicBezTo>
                  <a:pt x="43" y="29"/>
                  <a:pt x="43" y="29"/>
                  <a:pt x="43" y="29"/>
                </a:cubicBezTo>
                <a:cubicBezTo>
                  <a:pt x="43" y="29"/>
                  <a:pt x="43" y="29"/>
                  <a:pt x="43" y="29"/>
                </a:cubicBezTo>
                <a:cubicBezTo>
                  <a:pt x="44" y="29"/>
                  <a:pt x="44" y="29"/>
                  <a:pt x="44" y="29"/>
                </a:cubicBezTo>
                <a:cubicBezTo>
                  <a:pt x="44" y="29"/>
                  <a:pt x="44" y="29"/>
                  <a:pt x="44" y="29"/>
                </a:cubicBezTo>
                <a:cubicBezTo>
                  <a:pt x="44" y="29"/>
                  <a:pt x="44" y="29"/>
                  <a:pt x="44" y="29"/>
                </a:cubicBezTo>
                <a:cubicBezTo>
                  <a:pt x="48" y="32"/>
                  <a:pt x="48" y="32"/>
                  <a:pt x="48" y="32"/>
                </a:cubicBezTo>
                <a:cubicBezTo>
                  <a:pt x="48" y="32"/>
                  <a:pt x="48" y="32"/>
                  <a:pt x="48" y="32"/>
                </a:cubicBezTo>
                <a:cubicBezTo>
                  <a:pt x="49" y="33"/>
                  <a:pt x="49" y="33"/>
                  <a:pt x="49" y="33"/>
                </a:cubicBezTo>
                <a:cubicBezTo>
                  <a:pt x="49" y="33"/>
                  <a:pt x="49" y="33"/>
                  <a:pt x="49" y="33"/>
                </a:cubicBezTo>
                <a:cubicBezTo>
                  <a:pt x="49" y="33"/>
                  <a:pt x="49" y="33"/>
                  <a:pt x="49" y="33"/>
                </a:cubicBezTo>
                <a:cubicBezTo>
                  <a:pt x="49" y="33"/>
                  <a:pt x="49" y="33"/>
                  <a:pt x="49" y="33"/>
                </a:cubicBezTo>
                <a:cubicBezTo>
                  <a:pt x="49" y="33"/>
                  <a:pt x="49" y="33"/>
                  <a:pt x="49" y="33"/>
                </a:cubicBezTo>
                <a:cubicBezTo>
                  <a:pt x="50" y="33"/>
                  <a:pt x="50" y="33"/>
                  <a:pt x="50" y="33"/>
                </a:cubicBezTo>
                <a:cubicBezTo>
                  <a:pt x="50" y="34"/>
                  <a:pt x="50" y="34"/>
                  <a:pt x="50" y="34"/>
                </a:cubicBezTo>
                <a:cubicBezTo>
                  <a:pt x="50" y="34"/>
                  <a:pt x="50" y="34"/>
                  <a:pt x="50" y="34"/>
                </a:cubicBezTo>
                <a:cubicBezTo>
                  <a:pt x="50" y="34"/>
                  <a:pt x="50" y="34"/>
                  <a:pt x="50" y="34"/>
                </a:cubicBezTo>
                <a:cubicBezTo>
                  <a:pt x="51" y="34"/>
                  <a:pt x="51" y="34"/>
                  <a:pt x="51" y="34"/>
                </a:cubicBezTo>
                <a:cubicBezTo>
                  <a:pt x="51" y="34"/>
                  <a:pt x="51" y="34"/>
                  <a:pt x="51" y="34"/>
                </a:cubicBezTo>
                <a:cubicBezTo>
                  <a:pt x="51" y="34"/>
                  <a:pt x="51" y="34"/>
                  <a:pt x="51" y="34"/>
                </a:cubicBezTo>
                <a:cubicBezTo>
                  <a:pt x="51" y="34"/>
                  <a:pt x="51" y="34"/>
                  <a:pt x="51" y="34"/>
                </a:cubicBezTo>
                <a:cubicBezTo>
                  <a:pt x="51" y="35"/>
                  <a:pt x="51" y="35"/>
                  <a:pt x="51" y="35"/>
                </a:cubicBezTo>
                <a:cubicBezTo>
                  <a:pt x="52" y="35"/>
                  <a:pt x="52" y="35"/>
                  <a:pt x="52" y="35"/>
                </a:cubicBezTo>
                <a:cubicBezTo>
                  <a:pt x="52" y="35"/>
                  <a:pt x="52" y="35"/>
                  <a:pt x="52" y="35"/>
                </a:cubicBezTo>
                <a:cubicBezTo>
                  <a:pt x="52" y="35"/>
                  <a:pt x="52" y="35"/>
                  <a:pt x="52" y="35"/>
                </a:cubicBezTo>
                <a:cubicBezTo>
                  <a:pt x="52" y="35"/>
                  <a:pt x="52" y="35"/>
                  <a:pt x="52" y="35"/>
                </a:cubicBezTo>
                <a:cubicBezTo>
                  <a:pt x="53" y="35"/>
                  <a:pt x="53" y="35"/>
                  <a:pt x="53" y="35"/>
                </a:cubicBezTo>
                <a:cubicBezTo>
                  <a:pt x="53" y="36"/>
                  <a:pt x="53" y="36"/>
                  <a:pt x="53" y="36"/>
                </a:cubicBezTo>
                <a:cubicBezTo>
                  <a:pt x="53" y="36"/>
                  <a:pt x="53" y="36"/>
                  <a:pt x="53" y="36"/>
                </a:cubicBezTo>
                <a:cubicBezTo>
                  <a:pt x="53" y="36"/>
                  <a:pt x="53" y="36"/>
                  <a:pt x="53" y="36"/>
                </a:cubicBezTo>
                <a:cubicBezTo>
                  <a:pt x="53" y="36"/>
                  <a:pt x="53" y="36"/>
                  <a:pt x="53" y="36"/>
                </a:cubicBezTo>
                <a:cubicBezTo>
                  <a:pt x="62" y="42"/>
                  <a:pt x="62" y="42"/>
                  <a:pt x="62" y="42"/>
                </a:cubicBezTo>
                <a:cubicBezTo>
                  <a:pt x="54" y="54"/>
                  <a:pt x="49" y="66"/>
                  <a:pt x="49" y="78"/>
                </a:cubicBezTo>
                <a:cubicBezTo>
                  <a:pt x="36" y="83"/>
                  <a:pt x="24" y="87"/>
                  <a:pt x="11" y="92"/>
                </a:cubicBezTo>
                <a:cubicBezTo>
                  <a:pt x="10" y="91"/>
                  <a:pt x="9" y="91"/>
                  <a:pt x="8" y="90"/>
                </a:cubicBezTo>
                <a:cubicBezTo>
                  <a:pt x="24" y="67"/>
                  <a:pt x="24" y="67"/>
                  <a:pt x="24" y="67"/>
                </a:cubicBezTo>
                <a:cubicBezTo>
                  <a:pt x="28" y="68"/>
                  <a:pt x="32" y="67"/>
                  <a:pt x="35" y="63"/>
                </a:cubicBezTo>
                <a:cubicBezTo>
                  <a:pt x="38" y="59"/>
                  <a:pt x="37" y="53"/>
                  <a:pt x="33" y="50"/>
                </a:cubicBezTo>
                <a:cubicBezTo>
                  <a:pt x="28" y="47"/>
                  <a:pt x="22" y="48"/>
                  <a:pt x="19" y="52"/>
                </a:cubicBezTo>
                <a:cubicBezTo>
                  <a:pt x="16" y="56"/>
                  <a:pt x="17" y="61"/>
                  <a:pt x="20" y="64"/>
                </a:cubicBezTo>
                <a:cubicBezTo>
                  <a:pt x="3" y="87"/>
                  <a:pt x="3" y="87"/>
                  <a:pt x="3" y="87"/>
                </a:cubicBezTo>
                <a:close/>
                <a:moveTo>
                  <a:pt x="27" y="92"/>
                </a:moveTo>
                <a:cubicBezTo>
                  <a:pt x="74" y="92"/>
                  <a:pt x="74" y="92"/>
                  <a:pt x="74" y="92"/>
                </a:cubicBezTo>
                <a:cubicBezTo>
                  <a:pt x="74" y="82"/>
                  <a:pt x="74" y="82"/>
                  <a:pt x="74" y="82"/>
                </a:cubicBezTo>
                <a:cubicBezTo>
                  <a:pt x="54" y="82"/>
                  <a:pt x="54" y="82"/>
                  <a:pt x="54" y="82"/>
                </a:cubicBezTo>
                <a:cubicBezTo>
                  <a:pt x="27" y="92"/>
                  <a:pt x="27" y="92"/>
                  <a:pt x="27" y="92"/>
                </a:cubicBezTo>
                <a:close/>
                <a:moveTo>
                  <a:pt x="69" y="42"/>
                </a:moveTo>
                <a:cubicBezTo>
                  <a:pt x="78" y="30"/>
                  <a:pt x="78" y="30"/>
                  <a:pt x="78" y="30"/>
                </a:cubicBezTo>
                <a:cubicBezTo>
                  <a:pt x="35" y="0"/>
                  <a:pt x="35" y="0"/>
                  <a:pt x="35" y="0"/>
                </a:cubicBezTo>
                <a:cubicBezTo>
                  <a:pt x="26" y="11"/>
                  <a:pt x="26" y="11"/>
                  <a:pt x="26" y="11"/>
                </a:cubicBezTo>
                <a:lnTo>
                  <a:pt x="69" y="42"/>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6152" name="Freeform 12"/>
          <p:cNvSpPr>
            <a:spLocks noChangeArrowheads="1"/>
          </p:cNvSpPr>
          <p:nvPr/>
        </p:nvSpPr>
        <p:spPr bwMode="auto">
          <a:xfrm>
            <a:off x="6999288" y="1587500"/>
            <a:ext cx="231775" cy="320675"/>
          </a:xfrm>
          <a:custGeom>
            <a:avLst/>
            <a:gdLst>
              <a:gd name="T0" fmla="*/ 2147483646 w 146"/>
              <a:gd name="T1" fmla="*/ 0 h 269"/>
              <a:gd name="T2" fmla="*/ 2147483646 w 146"/>
              <a:gd name="T3" fmla="*/ 0 h 269"/>
              <a:gd name="T4" fmla="*/ 2147483646 w 146"/>
              <a:gd name="T5" fmla="*/ 2147483646 h 269"/>
              <a:gd name="T6" fmla="*/ 2147483646 w 146"/>
              <a:gd name="T7" fmla="*/ 2147483646 h 269"/>
              <a:gd name="T8" fmla="*/ 2147483646 w 146"/>
              <a:gd name="T9" fmla="*/ 2147483646 h 269"/>
              <a:gd name="T10" fmla="*/ 2147483646 w 146"/>
              <a:gd name="T11" fmla="*/ 2147483646 h 269"/>
              <a:gd name="T12" fmla="*/ 2147483646 w 146"/>
              <a:gd name="T13" fmla="*/ 2147483646 h 269"/>
              <a:gd name="T14" fmla="*/ 2147483646 w 146"/>
              <a:gd name="T15" fmla="*/ 2147483646 h 269"/>
              <a:gd name="T16" fmla="*/ 2147483646 w 146"/>
              <a:gd name="T17" fmla="*/ 2147483646 h 269"/>
              <a:gd name="T18" fmla="*/ 0 w 146"/>
              <a:gd name="T19" fmla="*/ 2147483646 h 269"/>
              <a:gd name="T20" fmla="*/ 2147483646 w 146"/>
              <a:gd name="T21" fmla="*/ 2147483646 h 269"/>
              <a:gd name="T22" fmla="*/ 2147483646 w 146"/>
              <a:gd name="T23" fmla="*/ 2147483646 h 269"/>
              <a:gd name="T24" fmla="*/ 2147483646 w 146"/>
              <a:gd name="T25" fmla="*/ 2147483646 h 269"/>
              <a:gd name="T26" fmla="*/ 2147483646 w 146"/>
              <a:gd name="T27" fmla="*/ 0 h 26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46"/>
              <a:gd name="T43" fmla="*/ 0 h 269"/>
              <a:gd name="T44" fmla="*/ 146 w 146"/>
              <a:gd name="T45" fmla="*/ 269 h 26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46" h="269">
                <a:moveTo>
                  <a:pt x="61" y="0"/>
                </a:moveTo>
                <a:lnTo>
                  <a:pt x="132" y="0"/>
                </a:lnTo>
                <a:lnTo>
                  <a:pt x="132" y="43"/>
                </a:lnTo>
                <a:lnTo>
                  <a:pt x="118" y="43"/>
                </a:lnTo>
                <a:lnTo>
                  <a:pt x="146" y="222"/>
                </a:lnTo>
                <a:lnTo>
                  <a:pt x="99" y="269"/>
                </a:lnTo>
                <a:lnTo>
                  <a:pt x="47" y="225"/>
                </a:lnTo>
                <a:lnTo>
                  <a:pt x="64" y="125"/>
                </a:lnTo>
                <a:lnTo>
                  <a:pt x="12" y="170"/>
                </a:lnTo>
                <a:lnTo>
                  <a:pt x="0" y="151"/>
                </a:lnTo>
                <a:lnTo>
                  <a:pt x="71" y="76"/>
                </a:lnTo>
                <a:lnTo>
                  <a:pt x="76" y="43"/>
                </a:lnTo>
                <a:lnTo>
                  <a:pt x="61" y="43"/>
                </a:lnTo>
                <a:lnTo>
                  <a:pt x="61" y="0"/>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6153" name="Freeform 13"/>
          <p:cNvSpPr>
            <a:spLocks noEditPoints="1" noChangeArrowheads="1"/>
          </p:cNvSpPr>
          <p:nvPr/>
        </p:nvSpPr>
        <p:spPr bwMode="auto">
          <a:xfrm>
            <a:off x="6931025" y="571500"/>
            <a:ext cx="390525" cy="301625"/>
          </a:xfrm>
          <a:custGeom>
            <a:avLst/>
            <a:gdLst>
              <a:gd name="T0" fmla="*/ 2147483646 w 104"/>
              <a:gd name="T1" fmla="*/ 2147483646 h 107"/>
              <a:gd name="T2" fmla="*/ 2147483646 w 104"/>
              <a:gd name="T3" fmla="*/ 2147483646 h 107"/>
              <a:gd name="T4" fmla="*/ 2147483646 w 104"/>
              <a:gd name="T5" fmla="*/ 2147483646 h 107"/>
              <a:gd name="T6" fmla="*/ 2147483646 w 104"/>
              <a:gd name="T7" fmla="*/ 2147483646 h 107"/>
              <a:gd name="T8" fmla="*/ 2147483646 w 104"/>
              <a:gd name="T9" fmla="*/ 2147483646 h 107"/>
              <a:gd name="T10" fmla="*/ 2147483646 w 104"/>
              <a:gd name="T11" fmla="*/ 2147483646 h 107"/>
              <a:gd name="T12" fmla="*/ 2147483646 w 104"/>
              <a:gd name="T13" fmla="*/ 2147483646 h 107"/>
              <a:gd name="T14" fmla="*/ 2147483646 w 104"/>
              <a:gd name="T15" fmla="*/ 2147483646 h 107"/>
              <a:gd name="T16" fmla="*/ 2147483646 w 104"/>
              <a:gd name="T17" fmla="*/ 0 h 107"/>
              <a:gd name="T18" fmla="*/ 2147483646 w 104"/>
              <a:gd name="T19" fmla="*/ 2147483646 h 107"/>
              <a:gd name="T20" fmla="*/ 2147483646 w 104"/>
              <a:gd name="T21" fmla="*/ 2147483646 h 107"/>
              <a:gd name="T22" fmla="*/ 2147483646 w 104"/>
              <a:gd name="T23" fmla="*/ 2147483646 h 107"/>
              <a:gd name="T24" fmla="*/ 2147483646 w 104"/>
              <a:gd name="T25" fmla="*/ 2147483646 h 107"/>
              <a:gd name="T26" fmla="*/ 2147483646 w 104"/>
              <a:gd name="T27" fmla="*/ 2147483646 h 107"/>
              <a:gd name="T28" fmla="*/ 2147483646 w 104"/>
              <a:gd name="T29" fmla="*/ 2147483646 h 107"/>
              <a:gd name="T30" fmla="*/ 2147483646 w 104"/>
              <a:gd name="T31" fmla="*/ 2147483646 h 107"/>
              <a:gd name="T32" fmla="*/ 2147483646 w 104"/>
              <a:gd name="T33" fmla="*/ 2147483646 h 107"/>
              <a:gd name="T34" fmla="*/ 2147483646 w 104"/>
              <a:gd name="T35" fmla="*/ 2147483646 h 107"/>
              <a:gd name="T36" fmla="*/ 2147483646 w 104"/>
              <a:gd name="T37" fmla="*/ 2147483646 h 107"/>
              <a:gd name="T38" fmla="*/ 2147483646 w 104"/>
              <a:gd name="T39" fmla="*/ 2147483646 h 107"/>
              <a:gd name="T40" fmla="*/ 2147483646 w 104"/>
              <a:gd name="T41" fmla="*/ 2147483646 h 107"/>
              <a:gd name="T42" fmla="*/ 2147483646 w 104"/>
              <a:gd name="T43" fmla="*/ 2147483646 h 107"/>
              <a:gd name="T44" fmla="*/ 2147483646 w 104"/>
              <a:gd name="T45" fmla="*/ 2147483646 h 107"/>
              <a:gd name="T46" fmla="*/ 2147483646 w 104"/>
              <a:gd name="T47" fmla="*/ 2147483646 h 107"/>
              <a:gd name="T48" fmla="*/ 2147483646 w 104"/>
              <a:gd name="T49" fmla="*/ 2147483646 h 107"/>
              <a:gd name="T50" fmla="*/ 2147483646 w 104"/>
              <a:gd name="T51" fmla="*/ 2147483646 h 107"/>
              <a:gd name="T52" fmla="*/ 2147483646 w 104"/>
              <a:gd name="T53" fmla="*/ 2147483646 h 107"/>
              <a:gd name="T54" fmla="*/ 2147483646 w 104"/>
              <a:gd name="T55" fmla="*/ 2147483646 h 107"/>
              <a:gd name="T56" fmla="*/ 2147483646 w 104"/>
              <a:gd name="T57" fmla="*/ 2147483646 h 107"/>
              <a:gd name="T58" fmla="*/ 2147483646 w 104"/>
              <a:gd name="T59" fmla="*/ 2147483646 h 107"/>
              <a:gd name="T60" fmla="*/ 2147483646 w 104"/>
              <a:gd name="T61" fmla="*/ 2147483646 h 107"/>
              <a:gd name="T62" fmla="*/ 2147483646 w 104"/>
              <a:gd name="T63" fmla="*/ 2147483646 h 107"/>
              <a:gd name="T64" fmla="*/ 2147483646 w 104"/>
              <a:gd name="T65" fmla="*/ 2147483646 h 107"/>
              <a:gd name="T66" fmla="*/ 2147483646 w 104"/>
              <a:gd name="T67" fmla="*/ 2147483646 h 107"/>
              <a:gd name="T68" fmla="*/ 2147483646 w 104"/>
              <a:gd name="T69" fmla="*/ 2147483646 h 107"/>
              <a:gd name="T70" fmla="*/ 2147483646 w 104"/>
              <a:gd name="T71" fmla="*/ 2147483646 h 107"/>
              <a:gd name="T72" fmla="*/ 2147483646 w 104"/>
              <a:gd name="T73" fmla="*/ 2147483646 h 107"/>
              <a:gd name="T74" fmla="*/ 2147483646 w 104"/>
              <a:gd name="T75" fmla="*/ 2147483646 h 107"/>
              <a:gd name="T76" fmla="*/ 2147483646 w 104"/>
              <a:gd name="T77" fmla="*/ 2147483646 h 107"/>
              <a:gd name="T78" fmla="*/ 2147483646 w 104"/>
              <a:gd name="T79" fmla="*/ 2147483646 h 107"/>
              <a:gd name="T80" fmla="*/ 2147483646 w 104"/>
              <a:gd name="T81" fmla="*/ 2147483646 h 107"/>
              <a:gd name="T82" fmla="*/ 2147483646 w 104"/>
              <a:gd name="T83" fmla="*/ 2147483646 h 107"/>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104"/>
              <a:gd name="T127" fmla="*/ 0 h 107"/>
              <a:gd name="T128" fmla="*/ 104 w 104"/>
              <a:gd name="T129" fmla="*/ 107 h 107"/>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104" h="107">
                <a:moveTo>
                  <a:pt x="16" y="42"/>
                </a:moveTo>
                <a:cubicBezTo>
                  <a:pt x="19" y="40"/>
                  <a:pt x="19" y="40"/>
                  <a:pt x="19" y="40"/>
                </a:cubicBezTo>
                <a:cubicBezTo>
                  <a:pt x="19" y="34"/>
                  <a:pt x="19" y="34"/>
                  <a:pt x="19" y="34"/>
                </a:cubicBezTo>
                <a:cubicBezTo>
                  <a:pt x="25" y="36"/>
                  <a:pt x="25" y="36"/>
                  <a:pt x="25" y="36"/>
                </a:cubicBezTo>
                <a:cubicBezTo>
                  <a:pt x="28" y="33"/>
                  <a:pt x="28" y="33"/>
                  <a:pt x="28" y="33"/>
                </a:cubicBezTo>
                <a:cubicBezTo>
                  <a:pt x="27" y="27"/>
                  <a:pt x="27" y="27"/>
                  <a:pt x="27" y="27"/>
                </a:cubicBezTo>
                <a:cubicBezTo>
                  <a:pt x="34" y="29"/>
                  <a:pt x="34" y="29"/>
                  <a:pt x="34" y="29"/>
                </a:cubicBezTo>
                <a:cubicBezTo>
                  <a:pt x="37" y="27"/>
                  <a:pt x="37" y="27"/>
                  <a:pt x="37" y="27"/>
                </a:cubicBezTo>
                <a:cubicBezTo>
                  <a:pt x="36" y="20"/>
                  <a:pt x="36" y="20"/>
                  <a:pt x="36" y="20"/>
                </a:cubicBezTo>
                <a:cubicBezTo>
                  <a:pt x="42" y="22"/>
                  <a:pt x="42" y="22"/>
                  <a:pt x="42" y="22"/>
                </a:cubicBezTo>
                <a:cubicBezTo>
                  <a:pt x="45" y="20"/>
                  <a:pt x="45" y="20"/>
                  <a:pt x="45" y="20"/>
                </a:cubicBezTo>
                <a:cubicBezTo>
                  <a:pt x="45" y="14"/>
                  <a:pt x="45" y="14"/>
                  <a:pt x="45" y="14"/>
                </a:cubicBezTo>
                <a:cubicBezTo>
                  <a:pt x="51" y="16"/>
                  <a:pt x="51" y="16"/>
                  <a:pt x="51" y="16"/>
                </a:cubicBezTo>
                <a:cubicBezTo>
                  <a:pt x="54" y="13"/>
                  <a:pt x="54" y="13"/>
                  <a:pt x="54" y="13"/>
                </a:cubicBezTo>
                <a:cubicBezTo>
                  <a:pt x="53" y="7"/>
                  <a:pt x="53" y="7"/>
                  <a:pt x="53" y="7"/>
                </a:cubicBezTo>
                <a:cubicBezTo>
                  <a:pt x="60" y="9"/>
                  <a:pt x="60" y="9"/>
                  <a:pt x="60" y="9"/>
                </a:cubicBezTo>
                <a:cubicBezTo>
                  <a:pt x="63" y="7"/>
                  <a:pt x="63" y="7"/>
                  <a:pt x="63" y="7"/>
                </a:cubicBezTo>
                <a:cubicBezTo>
                  <a:pt x="62" y="0"/>
                  <a:pt x="62" y="0"/>
                  <a:pt x="62" y="0"/>
                </a:cubicBezTo>
                <a:cubicBezTo>
                  <a:pt x="72" y="4"/>
                  <a:pt x="72" y="4"/>
                  <a:pt x="72" y="4"/>
                </a:cubicBezTo>
                <a:cubicBezTo>
                  <a:pt x="99" y="39"/>
                  <a:pt x="99" y="39"/>
                  <a:pt x="99" y="39"/>
                </a:cubicBezTo>
                <a:cubicBezTo>
                  <a:pt x="99" y="39"/>
                  <a:pt x="99" y="39"/>
                  <a:pt x="99" y="39"/>
                </a:cubicBezTo>
                <a:cubicBezTo>
                  <a:pt x="102" y="42"/>
                  <a:pt x="103" y="45"/>
                  <a:pt x="103" y="48"/>
                </a:cubicBezTo>
                <a:cubicBezTo>
                  <a:pt x="104" y="51"/>
                  <a:pt x="103" y="55"/>
                  <a:pt x="101" y="59"/>
                </a:cubicBezTo>
                <a:cubicBezTo>
                  <a:pt x="100" y="60"/>
                  <a:pt x="100" y="60"/>
                  <a:pt x="100" y="60"/>
                </a:cubicBezTo>
                <a:cubicBezTo>
                  <a:pt x="44" y="103"/>
                  <a:pt x="44" y="103"/>
                  <a:pt x="44" y="103"/>
                </a:cubicBezTo>
                <a:cubicBezTo>
                  <a:pt x="42" y="105"/>
                  <a:pt x="40" y="106"/>
                  <a:pt x="37" y="107"/>
                </a:cubicBezTo>
                <a:cubicBezTo>
                  <a:pt x="34" y="107"/>
                  <a:pt x="31" y="107"/>
                  <a:pt x="28" y="105"/>
                </a:cubicBezTo>
                <a:cubicBezTo>
                  <a:pt x="28" y="105"/>
                  <a:pt x="28" y="105"/>
                  <a:pt x="28" y="105"/>
                </a:cubicBezTo>
                <a:cubicBezTo>
                  <a:pt x="27" y="104"/>
                  <a:pt x="27" y="104"/>
                  <a:pt x="27" y="104"/>
                </a:cubicBezTo>
                <a:cubicBezTo>
                  <a:pt x="1" y="71"/>
                  <a:pt x="1" y="71"/>
                  <a:pt x="1" y="71"/>
                </a:cubicBezTo>
                <a:cubicBezTo>
                  <a:pt x="0" y="69"/>
                  <a:pt x="0" y="69"/>
                  <a:pt x="0" y="69"/>
                </a:cubicBezTo>
                <a:cubicBezTo>
                  <a:pt x="1" y="67"/>
                  <a:pt x="1" y="67"/>
                  <a:pt x="1" y="67"/>
                </a:cubicBezTo>
                <a:cubicBezTo>
                  <a:pt x="6" y="57"/>
                  <a:pt x="6" y="57"/>
                  <a:pt x="6" y="57"/>
                </a:cubicBezTo>
                <a:cubicBezTo>
                  <a:pt x="8" y="52"/>
                  <a:pt x="8" y="52"/>
                  <a:pt x="8" y="52"/>
                </a:cubicBezTo>
                <a:cubicBezTo>
                  <a:pt x="12" y="56"/>
                  <a:pt x="12" y="56"/>
                  <a:pt x="12" y="56"/>
                </a:cubicBezTo>
                <a:cubicBezTo>
                  <a:pt x="33" y="84"/>
                  <a:pt x="33" y="84"/>
                  <a:pt x="33" y="84"/>
                </a:cubicBezTo>
                <a:cubicBezTo>
                  <a:pt x="27" y="88"/>
                  <a:pt x="27" y="88"/>
                  <a:pt x="27" y="88"/>
                </a:cubicBezTo>
                <a:cubicBezTo>
                  <a:pt x="10" y="65"/>
                  <a:pt x="10" y="65"/>
                  <a:pt x="10" y="65"/>
                </a:cubicBezTo>
                <a:cubicBezTo>
                  <a:pt x="8" y="68"/>
                  <a:pt x="8" y="68"/>
                  <a:pt x="8" y="68"/>
                </a:cubicBezTo>
                <a:cubicBezTo>
                  <a:pt x="32" y="100"/>
                  <a:pt x="32" y="100"/>
                  <a:pt x="32" y="100"/>
                </a:cubicBezTo>
                <a:cubicBezTo>
                  <a:pt x="33" y="100"/>
                  <a:pt x="34" y="100"/>
                  <a:pt x="36" y="100"/>
                </a:cubicBezTo>
                <a:cubicBezTo>
                  <a:pt x="37" y="100"/>
                  <a:pt x="38" y="99"/>
                  <a:pt x="39" y="98"/>
                </a:cubicBezTo>
                <a:cubicBezTo>
                  <a:pt x="40" y="96"/>
                  <a:pt x="40" y="93"/>
                  <a:pt x="40" y="91"/>
                </a:cubicBezTo>
                <a:cubicBezTo>
                  <a:pt x="40" y="89"/>
                  <a:pt x="39" y="87"/>
                  <a:pt x="37" y="84"/>
                </a:cubicBezTo>
                <a:cubicBezTo>
                  <a:pt x="37" y="84"/>
                  <a:pt x="37" y="84"/>
                  <a:pt x="37" y="84"/>
                </a:cubicBezTo>
                <a:cubicBezTo>
                  <a:pt x="11" y="51"/>
                  <a:pt x="11" y="51"/>
                  <a:pt x="11" y="51"/>
                </a:cubicBezTo>
                <a:cubicBezTo>
                  <a:pt x="10" y="40"/>
                  <a:pt x="10" y="40"/>
                  <a:pt x="10" y="40"/>
                </a:cubicBezTo>
                <a:cubicBezTo>
                  <a:pt x="16" y="42"/>
                  <a:pt x="16" y="42"/>
                  <a:pt x="16" y="42"/>
                </a:cubicBezTo>
                <a:close/>
                <a:moveTo>
                  <a:pt x="28" y="49"/>
                </a:moveTo>
                <a:cubicBezTo>
                  <a:pt x="40" y="65"/>
                  <a:pt x="40" y="65"/>
                  <a:pt x="40" y="65"/>
                </a:cubicBezTo>
                <a:cubicBezTo>
                  <a:pt x="79" y="35"/>
                  <a:pt x="79" y="35"/>
                  <a:pt x="79" y="35"/>
                </a:cubicBezTo>
                <a:cubicBezTo>
                  <a:pt x="66" y="19"/>
                  <a:pt x="66" y="19"/>
                  <a:pt x="66" y="19"/>
                </a:cubicBezTo>
                <a:cubicBezTo>
                  <a:pt x="28" y="49"/>
                  <a:pt x="28" y="49"/>
                  <a:pt x="28" y="49"/>
                </a:cubicBezTo>
                <a:close/>
                <a:moveTo>
                  <a:pt x="67" y="59"/>
                </a:moveTo>
                <a:cubicBezTo>
                  <a:pt x="70" y="63"/>
                  <a:pt x="70" y="63"/>
                  <a:pt x="70" y="63"/>
                </a:cubicBezTo>
                <a:cubicBezTo>
                  <a:pt x="88" y="49"/>
                  <a:pt x="88" y="49"/>
                  <a:pt x="88" y="49"/>
                </a:cubicBezTo>
                <a:cubicBezTo>
                  <a:pt x="85" y="45"/>
                  <a:pt x="85" y="45"/>
                  <a:pt x="85" y="45"/>
                </a:cubicBezTo>
                <a:cubicBezTo>
                  <a:pt x="67" y="59"/>
                  <a:pt x="67" y="59"/>
                  <a:pt x="67" y="59"/>
                </a:cubicBezTo>
                <a:close/>
                <a:moveTo>
                  <a:pt x="46" y="75"/>
                </a:moveTo>
                <a:cubicBezTo>
                  <a:pt x="49" y="79"/>
                  <a:pt x="49" y="79"/>
                  <a:pt x="49" y="79"/>
                </a:cubicBezTo>
                <a:cubicBezTo>
                  <a:pt x="67" y="65"/>
                  <a:pt x="67" y="65"/>
                  <a:pt x="67" y="65"/>
                </a:cubicBezTo>
                <a:cubicBezTo>
                  <a:pt x="64" y="61"/>
                  <a:pt x="64" y="61"/>
                  <a:pt x="64" y="61"/>
                </a:cubicBezTo>
                <a:cubicBezTo>
                  <a:pt x="46" y="75"/>
                  <a:pt x="46" y="75"/>
                  <a:pt x="46" y="75"/>
                </a:cubicBezTo>
                <a:close/>
                <a:moveTo>
                  <a:pt x="63" y="52"/>
                </a:moveTo>
                <a:cubicBezTo>
                  <a:pt x="66" y="56"/>
                  <a:pt x="66" y="56"/>
                  <a:pt x="66" y="56"/>
                </a:cubicBezTo>
                <a:cubicBezTo>
                  <a:pt x="84" y="42"/>
                  <a:pt x="84" y="42"/>
                  <a:pt x="84" y="42"/>
                </a:cubicBezTo>
                <a:cubicBezTo>
                  <a:pt x="81" y="38"/>
                  <a:pt x="81" y="38"/>
                  <a:pt x="81" y="38"/>
                </a:cubicBezTo>
                <a:cubicBezTo>
                  <a:pt x="63" y="52"/>
                  <a:pt x="63" y="52"/>
                  <a:pt x="63" y="52"/>
                </a:cubicBezTo>
                <a:close/>
                <a:moveTo>
                  <a:pt x="42" y="69"/>
                </a:moveTo>
                <a:cubicBezTo>
                  <a:pt x="45" y="72"/>
                  <a:pt x="45" y="72"/>
                  <a:pt x="45" y="72"/>
                </a:cubicBezTo>
                <a:cubicBezTo>
                  <a:pt x="63" y="58"/>
                  <a:pt x="63" y="58"/>
                  <a:pt x="63" y="58"/>
                </a:cubicBezTo>
                <a:cubicBezTo>
                  <a:pt x="60" y="55"/>
                  <a:pt x="60" y="55"/>
                  <a:pt x="60" y="55"/>
                </a:cubicBezTo>
                <a:cubicBezTo>
                  <a:pt x="42" y="69"/>
                  <a:pt x="42" y="69"/>
                  <a:pt x="42" y="69"/>
                </a:cubicBezTo>
                <a:close/>
                <a:moveTo>
                  <a:pt x="69" y="11"/>
                </a:moveTo>
                <a:cubicBezTo>
                  <a:pt x="19" y="49"/>
                  <a:pt x="19" y="49"/>
                  <a:pt x="19" y="49"/>
                </a:cubicBezTo>
                <a:cubicBezTo>
                  <a:pt x="42" y="80"/>
                  <a:pt x="42" y="80"/>
                  <a:pt x="42" y="80"/>
                </a:cubicBezTo>
                <a:cubicBezTo>
                  <a:pt x="42" y="80"/>
                  <a:pt x="42" y="80"/>
                  <a:pt x="42" y="80"/>
                </a:cubicBezTo>
                <a:cubicBezTo>
                  <a:pt x="45" y="83"/>
                  <a:pt x="46" y="87"/>
                  <a:pt x="47" y="90"/>
                </a:cubicBezTo>
                <a:cubicBezTo>
                  <a:pt x="47" y="91"/>
                  <a:pt x="47" y="91"/>
                  <a:pt x="47" y="92"/>
                </a:cubicBezTo>
                <a:cubicBezTo>
                  <a:pt x="95" y="55"/>
                  <a:pt x="95" y="55"/>
                  <a:pt x="95" y="55"/>
                </a:cubicBezTo>
                <a:cubicBezTo>
                  <a:pt x="96" y="52"/>
                  <a:pt x="97" y="50"/>
                  <a:pt x="96" y="49"/>
                </a:cubicBezTo>
                <a:cubicBezTo>
                  <a:pt x="96" y="47"/>
                  <a:pt x="95" y="45"/>
                  <a:pt x="94" y="43"/>
                </a:cubicBezTo>
                <a:cubicBezTo>
                  <a:pt x="94" y="43"/>
                  <a:pt x="94" y="43"/>
                  <a:pt x="94" y="43"/>
                </a:cubicBezTo>
                <a:lnTo>
                  <a:pt x="69" y="11"/>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6154" name="Freeform 14"/>
          <p:cNvSpPr>
            <a:spLocks noEditPoints="1" noChangeArrowheads="1"/>
          </p:cNvSpPr>
          <p:nvPr/>
        </p:nvSpPr>
        <p:spPr bwMode="auto">
          <a:xfrm>
            <a:off x="3484563" y="1081088"/>
            <a:ext cx="274637" cy="301625"/>
          </a:xfrm>
          <a:custGeom>
            <a:avLst/>
            <a:gdLst>
              <a:gd name="T0" fmla="*/ 2147483646 w 73"/>
              <a:gd name="T1" fmla="*/ 2147483646 h 107"/>
              <a:gd name="T2" fmla="*/ 2147483646 w 73"/>
              <a:gd name="T3" fmla="*/ 2147483646 h 107"/>
              <a:gd name="T4" fmla="*/ 2147483646 w 73"/>
              <a:gd name="T5" fmla="*/ 2147483646 h 107"/>
              <a:gd name="T6" fmla="*/ 2147483646 w 73"/>
              <a:gd name="T7" fmla="*/ 2147483646 h 107"/>
              <a:gd name="T8" fmla="*/ 2147483646 w 73"/>
              <a:gd name="T9" fmla="*/ 2147483646 h 107"/>
              <a:gd name="T10" fmla="*/ 2147483646 w 73"/>
              <a:gd name="T11" fmla="*/ 2147483646 h 107"/>
              <a:gd name="T12" fmla="*/ 2147483646 w 73"/>
              <a:gd name="T13" fmla="*/ 2147483646 h 107"/>
              <a:gd name="T14" fmla="*/ 2147483646 w 73"/>
              <a:gd name="T15" fmla="*/ 2147483646 h 107"/>
              <a:gd name="T16" fmla="*/ 2147483646 w 73"/>
              <a:gd name="T17" fmla="*/ 2147483646 h 107"/>
              <a:gd name="T18" fmla="*/ 2147483646 w 73"/>
              <a:gd name="T19" fmla="*/ 2147483646 h 107"/>
              <a:gd name="T20" fmla="*/ 2147483646 w 73"/>
              <a:gd name="T21" fmla="*/ 2147483646 h 107"/>
              <a:gd name="T22" fmla="*/ 2147483646 w 73"/>
              <a:gd name="T23" fmla="*/ 2147483646 h 107"/>
              <a:gd name="T24" fmla="*/ 2147483646 w 73"/>
              <a:gd name="T25" fmla="*/ 2147483646 h 107"/>
              <a:gd name="T26" fmla="*/ 2147483646 w 73"/>
              <a:gd name="T27" fmla="*/ 2147483646 h 107"/>
              <a:gd name="T28" fmla="*/ 2147483646 w 73"/>
              <a:gd name="T29" fmla="*/ 2147483646 h 107"/>
              <a:gd name="T30" fmla="*/ 2147483646 w 73"/>
              <a:gd name="T31" fmla="*/ 2147483646 h 107"/>
              <a:gd name="T32" fmla="*/ 2147483646 w 73"/>
              <a:gd name="T33" fmla="*/ 2147483646 h 107"/>
              <a:gd name="T34" fmla="*/ 2147483646 w 73"/>
              <a:gd name="T35" fmla="*/ 2147483646 h 107"/>
              <a:gd name="T36" fmla="*/ 2147483646 w 73"/>
              <a:gd name="T37" fmla="*/ 2147483646 h 107"/>
              <a:gd name="T38" fmla="*/ 2147483646 w 73"/>
              <a:gd name="T39" fmla="*/ 2147483646 h 107"/>
              <a:gd name="T40" fmla="*/ 2147483646 w 73"/>
              <a:gd name="T41" fmla="*/ 2147483646 h 107"/>
              <a:gd name="T42" fmla="*/ 2147483646 w 73"/>
              <a:gd name="T43" fmla="*/ 2147483646 h 107"/>
              <a:gd name="T44" fmla="*/ 2147483646 w 73"/>
              <a:gd name="T45" fmla="*/ 2147483646 h 107"/>
              <a:gd name="T46" fmla="*/ 2147483646 w 73"/>
              <a:gd name="T47" fmla="*/ 2147483646 h 107"/>
              <a:gd name="T48" fmla="*/ 2147483646 w 73"/>
              <a:gd name="T49" fmla="*/ 2147483646 h 107"/>
              <a:gd name="T50" fmla="*/ 2147483646 w 73"/>
              <a:gd name="T51" fmla="*/ 2147483646 h 107"/>
              <a:gd name="T52" fmla="*/ 2147483646 w 73"/>
              <a:gd name="T53" fmla="*/ 2147483646 h 107"/>
              <a:gd name="T54" fmla="*/ 2147483646 w 73"/>
              <a:gd name="T55" fmla="*/ 2147483646 h 107"/>
              <a:gd name="T56" fmla="*/ 2147483646 w 73"/>
              <a:gd name="T57" fmla="*/ 2147483646 h 107"/>
              <a:gd name="T58" fmla="*/ 2147483646 w 73"/>
              <a:gd name="T59" fmla="*/ 2147483646 h 107"/>
              <a:gd name="T60" fmla="*/ 2147483646 w 73"/>
              <a:gd name="T61" fmla="*/ 2147483646 h 107"/>
              <a:gd name="T62" fmla="*/ 2147483646 w 73"/>
              <a:gd name="T63" fmla="*/ 2147483646 h 107"/>
              <a:gd name="T64" fmla="*/ 2147483646 w 73"/>
              <a:gd name="T65" fmla="*/ 2147483646 h 107"/>
              <a:gd name="T66" fmla="*/ 2147483646 w 73"/>
              <a:gd name="T67" fmla="*/ 2147483646 h 107"/>
              <a:gd name="T68" fmla="*/ 2147483646 w 73"/>
              <a:gd name="T69" fmla="*/ 2147483646 h 107"/>
              <a:gd name="T70" fmla="*/ 2147483646 w 73"/>
              <a:gd name="T71" fmla="*/ 2147483646 h 107"/>
              <a:gd name="T72" fmla="*/ 2147483646 w 73"/>
              <a:gd name="T73" fmla="*/ 2147483646 h 107"/>
              <a:gd name="T74" fmla="*/ 2147483646 w 73"/>
              <a:gd name="T75" fmla="*/ 2147483646 h 107"/>
              <a:gd name="T76" fmla="*/ 2147483646 w 73"/>
              <a:gd name="T77" fmla="*/ 2147483646 h 107"/>
              <a:gd name="T78" fmla="*/ 2147483646 w 73"/>
              <a:gd name="T79" fmla="*/ 2147483646 h 107"/>
              <a:gd name="T80" fmla="*/ 2147483646 w 73"/>
              <a:gd name="T81" fmla="*/ 2147483646 h 107"/>
              <a:gd name="T82" fmla="*/ 2147483646 w 73"/>
              <a:gd name="T83" fmla="*/ 2147483646 h 107"/>
              <a:gd name="T84" fmla="*/ 2147483646 w 73"/>
              <a:gd name="T85" fmla="*/ 2147483646 h 107"/>
              <a:gd name="T86" fmla="*/ 2147483646 w 73"/>
              <a:gd name="T87" fmla="*/ 2147483646 h 107"/>
              <a:gd name="T88" fmla="*/ 2147483646 w 73"/>
              <a:gd name="T89" fmla="*/ 2147483646 h 107"/>
              <a:gd name="T90" fmla="*/ 2147483646 w 73"/>
              <a:gd name="T91" fmla="*/ 2147483646 h 107"/>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3"/>
              <a:gd name="T139" fmla="*/ 0 h 107"/>
              <a:gd name="T140" fmla="*/ 73 w 73"/>
              <a:gd name="T141" fmla="*/ 107 h 107"/>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3" h="107">
                <a:moveTo>
                  <a:pt x="16" y="77"/>
                </a:moveTo>
                <a:cubicBezTo>
                  <a:pt x="57" y="77"/>
                  <a:pt x="57" y="77"/>
                  <a:pt x="57" y="77"/>
                </a:cubicBezTo>
                <a:cubicBezTo>
                  <a:pt x="52" y="101"/>
                  <a:pt x="52" y="101"/>
                  <a:pt x="52" y="101"/>
                </a:cubicBezTo>
                <a:cubicBezTo>
                  <a:pt x="45" y="101"/>
                  <a:pt x="45" y="101"/>
                  <a:pt x="45" y="101"/>
                </a:cubicBezTo>
                <a:cubicBezTo>
                  <a:pt x="44" y="104"/>
                  <a:pt x="41" y="107"/>
                  <a:pt x="37" y="107"/>
                </a:cubicBezTo>
                <a:cubicBezTo>
                  <a:pt x="33" y="107"/>
                  <a:pt x="30" y="104"/>
                  <a:pt x="29" y="101"/>
                </a:cubicBezTo>
                <a:cubicBezTo>
                  <a:pt x="21" y="101"/>
                  <a:pt x="21" y="101"/>
                  <a:pt x="21" y="101"/>
                </a:cubicBezTo>
                <a:cubicBezTo>
                  <a:pt x="16" y="77"/>
                  <a:pt x="16" y="77"/>
                  <a:pt x="16" y="77"/>
                </a:cubicBezTo>
                <a:close/>
                <a:moveTo>
                  <a:pt x="51" y="29"/>
                </a:moveTo>
                <a:cubicBezTo>
                  <a:pt x="52" y="35"/>
                  <a:pt x="52" y="35"/>
                  <a:pt x="52" y="35"/>
                </a:cubicBezTo>
                <a:cubicBezTo>
                  <a:pt x="51" y="37"/>
                  <a:pt x="51" y="37"/>
                  <a:pt x="51" y="37"/>
                </a:cubicBezTo>
                <a:cubicBezTo>
                  <a:pt x="53" y="38"/>
                  <a:pt x="53" y="38"/>
                  <a:pt x="53" y="38"/>
                </a:cubicBezTo>
                <a:cubicBezTo>
                  <a:pt x="52" y="42"/>
                  <a:pt x="52" y="42"/>
                  <a:pt x="52" y="42"/>
                </a:cubicBezTo>
                <a:cubicBezTo>
                  <a:pt x="50" y="42"/>
                  <a:pt x="50" y="42"/>
                  <a:pt x="50" y="42"/>
                </a:cubicBezTo>
                <a:cubicBezTo>
                  <a:pt x="52" y="43"/>
                  <a:pt x="52" y="43"/>
                  <a:pt x="52" y="43"/>
                </a:cubicBezTo>
                <a:cubicBezTo>
                  <a:pt x="51" y="47"/>
                  <a:pt x="51" y="47"/>
                  <a:pt x="51" y="47"/>
                </a:cubicBezTo>
                <a:cubicBezTo>
                  <a:pt x="50" y="48"/>
                  <a:pt x="50" y="48"/>
                  <a:pt x="50" y="48"/>
                </a:cubicBezTo>
                <a:cubicBezTo>
                  <a:pt x="51" y="49"/>
                  <a:pt x="51" y="49"/>
                  <a:pt x="51" y="49"/>
                </a:cubicBezTo>
                <a:cubicBezTo>
                  <a:pt x="50" y="53"/>
                  <a:pt x="50" y="53"/>
                  <a:pt x="50" y="53"/>
                </a:cubicBezTo>
                <a:cubicBezTo>
                  <a:pt x="47" y="54"/>
                  <a:pt x="47" y="54"/>
                  <a:pt x="47" y="54"/>
                </a:cubicBezTo>
                <a:cubicBezTo>
                  <a:pt x="29" y="49"/>
                  <a:pt x="29" y="49"/>
                  <a:pt x="29" y="49"/>
                </a:cubicBezTo>
                <a:cubicBezTo>
                  <a:pt x="21" y="49"/>
                  <a:pt x="21" y="49"/>
                  <a:pt x="21" y="49"/>
                </a:cubicBezTo>
                <a:cubicBezTo>
                  <a:pt x="21" y="32"/>
                  <a:pt x="21" y="32"/>
                  <a:pt x="21" y="32"/>
                </a:cubicBezTo>
                <a:cubicBezTo>
                  <a:pt x="28" y="31"/>
                  <a:pt x="28" y="31"/>
                  <a:pt x="28" y="31"/>
                </a:cubicBezTo>
                <a:cubicBezTo>
                  <a:pt x="42" y="16"/>
                  <a:pt x="42" y="16"/>
                  <a:pt x="42" y="16"/>
                </a:cubicBezTo>
                <a:cubicBezTo>
                  <a:pt x="50" y="21"/>
                  <a:pt x="43" y="26"/>
                  <a:pt x="38" y="30"/>
                </a:cubicBezTo>
                <a:cubicBezTo>
                  <a:pt x="51" y="29"/>
                  <a:pt x="51" y="29"/>
                  <a:pt x="51" y="29"/>
                </a:cubicBezTo>
                <a:close/>
                <a:moveTo>
                  <a:pt x="15" y="71"/>
                </a:moveTo>
                <a:cubicBezTo>
                  <a:pt x="25" y="71"/>
                  <a:pt x="25" y="71"/>
                  <a:pt x="25" y="71"/>
                </a:cubicBezTo>
                <a:cubicBezTo>
                  <a:pt x="24" y="62"/>
                  <a:pt x="20" y="55"/>
                  <a:pt x="17" y="48"/>
                </a:cubicBezTo>
                <a:cubicBezTo>
                  <a:pt x="13" y="41"/>
                  <a:pt x="10" y="34"/>
                  <a:pt x="11" y="29"/>
                </a:cubicBezTo>
                <a:cubicBezTo>
                  <a:pt x="13" y="21"/>
                  <a:pt x="17" y="16"/>
                  <a:pt x="23" y="13"/>
                </a:cubicBezTo>
                <a:cubicBezTo>
                  <a:pt x="27" y="11"/>
                  <a:pt x="32" y="10"/>
                  <a:pt x="37" y="11"/>
                </a:cubicBezTo>
                <a:cubicBezTo>
                  <a:pt x="42" y="11"/>
                  <a:pt x="46" y="12"/>
                  <a:pt x="50" y="14"/>
                </a:cubicBezTo>
                <a:cubicBezTo>
                  <a:pt x="56" y="17"/>
                  <a:pt x="60" y="22"/>
                  <a:pt x="62" y="29"/>
                </a:cubicBezTo>
                <a:cubicBezTo>
                  <a:pt x="63" y="34"/>
                  <a:pt x="59" y="41"/>
                  <a:pt x="56" y="48"/>
                </a:cubicBezTo>
                <a:cubicBezTo>
                  <a:pt x="53" y="55"/>
                  <a:pt x="49" y="62"/>
                  <a:pt x="48" y="71"/>
                </a:cubicBezTo>
                <a:cubicBezTo>
                  <a:pt x="58" y="71"/>
                  <a:pt x="58" y="71"/>
                  <a:pt x="58" y="71"/>
                </a:cubicBezTo>
                <a:cubicBezTo>
                  <a:pt x="59" y="64"/>
                  <a:pt x="62" y="58"/>
                  <a:pt x="65" y="52"/>
                </a:cubicBezTo>
                <a:cubicBezTo>
                  <a:pt x="69" y="44"/>
                  <a:pt x="73" y="36"/>
                  <a:pt x="71" y="27"/>
                </a:cubicBezTo>
                <a:cubicBezTo>
                  <a:pt x="70" y="17"/>
                  <a:pt x="63" y="9"/>
                  <a:pt x="55" y="5"/>
                </a:cubicBezTo>
                <a:cubicBezTo>
                  <a:pt x="49" y="2"/>
                  <a:pt x="43" y="1"/>
                  <a:pt x="37" y="1"/>
                </a:cubicBezTo>
                <a:cubicBezTo>
                  <a:pt x="31" y="0"/>
                  <a:pt x="24" y="2"/>
                  <a:pt x="19" y="4"/>
                </a:cubicBezTo>
                <a:cubicBezTo>
                  <a:pt x="10" y="9"/>
                  <a:pt x="4" y="16"/>
                  <a:pt x="2" y="27"/>
                </a:cubicBezTo>
                <a:cubicBezTo>
                  <a:pt x="0" y="36"/>
                  <a:pt x="4" y="44"/>
                  <a:pt x="8" y="52"/>
                </a:cubicBezTo>
                <a:cubicBezTo>
                  <a:pt x="10" y="58"/>
                  <a:pt x="13" y="64"/>
                  <a:pt x="15" y="71"/>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6155" name="Freeform 15"/>
          <p:cNvSpPr>
            <a:spLocks noEditPoints="1" noChangeArrowheads="1"/>
          </p:cNvSpPr>
          <p:nvPr/>
        </p:nvSpPr>
        <p:spPr bwMode="auto">
          <a:xfrm>
            <a:off x="5532438" y="1114425"/>
            <a:ext cx="404812" cy="247650"/>
          </a:xfrm>
          <a:custGeom>
            <a:avLst/>
            <a:gdLst>
              <a:gd name="T0" fmla="*/ 2147483646 w 108"/>
              <a:gd name="T1" fmla="*/ 2147483646 h 88"/>
              <a:gd name="T2" fmla="*/ 2147483646 w 108"/>
              <a:gd name="T3" fmla="*/ 2147483646 h 88"/>
              <a:gd name="T4" fmla="*/ 2147483646 w 108"/>
              <a:gd name="T5" fmla="*/ 2147483646 h 88"/>
              <a:gd name="T6" fmla="*/ 2147483646 w 108"/>
              <a:gd name="T7" fmla="*/ 0 h 88"/>
              <a:gd name="T8" fmla="*/ 2147483646 w 108"/>
              <a:gd name="T9" fmla="*/ 2147483646 h 88"/>
              <a:gd name="T10" fmla="*/ 2147483646 w 108"/>
              <a:gd name="T11" fmla="*/ 2147483646 h 88"/>
              <a:gd name="T12" fmla="*/ 2147483646 w 108"/>
              <a:gd name="T13" fmla="*/ 2147483646 h 88"/>
              <a:gd name="T14" fmla="*/ 2147483646 w 108"/>
              <a:gd name="T15" fmla="*/ 2147483646 h 88"/>
              <a:gd name="T16" fmla="*/ 2147483646 w 108"/>
              <a:gd name="T17" fmla="*/ 2147483646 h 88"/>
              <a:gd name="T18" fmla="*/ 0 w 108"/>
              <a:gd name="T19" fmla="*/ 2147483646 h 88"/>
              <a:gd name="T20" fmla="*/ 2147483646 w 108"/>
              <a:gd name="T21" fmla="*/ 2147483646 h 88"/>
              <a:gd name="T22" fmla="*/ 2147483646 w 108"/>
              <a:gd name="T23" fmla="*/ 2147483646 h 88"/>
              <a:gd name="T24" fmla="*/ 2147483646 w 108"/>
              <a:gd name="T25" fmla="*/ 2147483646 h 88"/>
              <a:gd name="T26" fmla="*/ 2147483646 w 108"/>
              <a:gd name="T27" fmla="*/ 2147483646 h 88"/>
              <a:gd name="T28" fmla="*/ 2147483646 w 108"/>
              <a:gd name="T29" fmla="*/ 2147483646 h 88"/>
              <a:gd name="T30" fmla="*/ 2147483646 w 108"/>
              <a:gd name="T31" fmla="*/ 2147483646 h 88"/>
              <a:gd name="T32" fmla="*/ 2147483646 w 108"/>
              <a:gd name="T33" fmla="*/ 0 h 88"/>
              <a:gd name="T34" fmla="*/ 2147483646 w 108"/>
              <a:gd name="T35" fmla="*/ 2147483646 h 88"/>
              <a:gd name="T36" fmla="*/ 2147483646 w 108"/>
              <a:gd name="T37" fmla="*/ 2147483646 h 88"/>
              <a:gd name="T38" fmla="*/ 2147483646 w 108"/>
              <a:gd name="T39" fmla="*/ 2147483646 h 88"/>
              <a:gd name="T40" fmla="*/ 2147483646 w 108"/>
              <a:gd name="T41" fmla="*/ 2147483646 h 88"/>
              <a:gd name="T42" fmla="*/ 2147483646 w 108"/>
              <a:gd name="T43" fmla="*/ 2147483646 h 88"/>
              <a:gd name="T44" fmla="*/ 2147483646 w 108"/>
              <a:gd name="T45" fmla="*/ 2147483646 h 88"/>
              <a:gd name="T46" fmla="*/ 2147483646 w 108"/>
              <a:gd name="T47" fmla="*/ 2147483646 h 88"/>
              <a:gd name="T48" fmla="*/ 2147483646 w 108"/>
              <a:gd name="T49" fmla="*/ 2147483646 h 88"/>
              <a:gd name="T50" fmla="*/ 2147483646 w 108"/>
              <a:gd name="T51" fmla="*/ 2147483646 h 88"/>
              <a:gd name="T52" fmla="*/ 2147483646 w 108"/>
              <a:gd name="T53" fmla="*/ 2147483646 h 88"/>
              <a:gd name="T54" fmla="*/ 2147483646 w 108"/>
              <a:gd name="T55" fmla="*/ 2147483646 h 88"/>
              <a:gd name="T56" fmla="*/ 2147483646 w 108"/>
              <a:gd name="T57" fmla="*/ 2147483646 h 88"/>
              <a:gd name="T58" fmla="*/ 2147483646 w 108"/>
              <a:gd name="T59" fmla="*/ 2147483646 h 88"/>
              <a:gd name="T60" fmla="*/ 2147483646 w 108"/>
              <a:gd name="T61" fmla="*/ 2147483646 h 88"/>
              <a:gd name="T62" fmla="*/ 2147483646 w 108"/>
              <a:gd name="T63" fmla="*/ 2147483646 h 88"/>
              <a:gd name="T64" fmla="*/ 2147483646 w 108"/>
              <a:gd name="T65" fmla="*/ 2147483646 h 88"/>
              <a:gd name="T66" fmla="*/ 2147483646 w 108"/>
              <a:gd name="T67" fmla="*/ 2147483646 h 88"/>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108"/>
              <a:gd name="T103" fmla="*/ 0 h 88"/>
              <a:gd name="T104" fmla="*/ 108 w 108"/>
              <a:gd name="T105" fmla="*/ 88 h 88"/>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108" h="88">
                <a:moveTo>
                  <a:pt x="79" y="88"/>
                </a:moveTo>
                <a:cubicBezTo>
                  <a:pt x="86" y="88"/>
                  <a:pt x="86" y="88"/>
                  <a:pt x="86" y="88"/>
                </a:cubicBezTo>
                <a:cubicBezTo>
                  <a:pt x="86" y="43"/>
                  <a:pt x="86" y="43"/>
                  <a:pt x="86" y="43"/>
                </a:cubicBezTo>
                <a:cubicBezTo>
                  <a:pt x="83" y="44"/>
                  <a:pt x="83" y="44"/>
                  <a:pt x="83" y="44"/>
                </a:cubicBezTo>
                <a:cubicBezTo>
                  <a:pt x="82" y="69"/>
                  <a:pt x="82" y="69"/>
                  <a:pt x="82" y="69"/>
                </a:cubicBezTo>
                <a:cubicBezTo>
                  <a:pt x="79" y="70"/>
                  <a:pt x="79" y="70"/>
                  <a:pt x="79" y="70"/>
                </a:cubicBezTo>
                <a:cubicBezTo>
                  <a:pt x="79" y="88"/>
                  <a:pt x="79" y="88"/>
                  <a:pt x="79" y="88"/>
                </a:cubicBezTo>
                <a:close/>
                <a:moveTo>
                  <a:pt x="108" y="0"/>
                </a:moveTo>
                <a:cubicBezTo>
                  <a:pt x="100" y="16"/>
                  <a:pt x="100" y="16"/>
                  <a:pt x="100" y="16"/>
                </a:cubicBezTo>
                <a:cubicBezTo>
                  <a:pt x="91" y="33"/>
                  <a:pt x="91" y="33"/>
                  <a:pt x="91" y="33"/>
                </a:cubicBezTo>
                <a:cubicBezTo>
                  <a:pt x="84" y="22"/>
                  <a:pt x="84" y="22"/>
                  <a:pt x="84" y="22"/>
                </a:cubicBezTo>
                <a:cubicBezTo>
                  <a:pt x="80" y="24"/>
                  <a:pt x="80" y="24"/>
                  <a:pt x="80" y="24"/>
                </a:cubicBezTo>
                <a:cubicBezTo>
                  <a:pt x="77" y="63"/>
                  <a:pt x="77" y="63"/>
                  <a:pt x="77" y="63"/>
                </a:cubicBezTo>
                <a:cubicBezTo>
                  <a:pt x="67" y="67"/>
                  <a:pt x="67" y="67"/>
                  <a:pt x="67" y="67"/>
                </a:cubicBezTo>
                <a:cubicBezTo>
                  <a:pt x="47" y="49"/>
                  <a:pt x="47" y="49"/>
                  <a:pt x="47" y="49"/>
                </a:cubicBezTo>
                <a:cubicBezTo>
                  <a:pt x="36" y="72"/>
                  <a:pt x="36" y="72"/>
                  <a:pt x="36" y="72"/>
                </a:cubicBezTo>
                <a:cubicBezTo>
                  <a:pt x="25" y="73"/>
                  <a:pt x="25" y="73"/>
                  <a:pt x="25" y="73"/>
                </a:cubicBezTo>
                <a:cubicBezTo>
                  <a:pt x="19" y="62"/>
                  <a:pt x="19" y="62"/>
                  <a:pt x="19" y="62"/>
                </a:cubicBezTo>
                <a:cubicBezTo>
                  <a:pt x="3" y="67"/>
                  <a:pt x="3" y="67"/>
                  <a:pt x="3" y="67"/>
                </a:cubicBezTo>
                <a:cubicBezTo>
                  <a:pt x="0" y="55"/>
                  <a:pt x="0" y="55"/>
                  <a:pt x="0" y="55"/>
                </a:cubicBezTo>
                <a:cubicBezTo>
                  <a:pt x="20" y="49"/>
                  <a:pt x="20" y="49"/>
                  <a:pt x="20" y="49"/>
                </a:cubicBezTo>
                <a:cubicBezTo>
                  <a:pt x="24" y="48"/>
                  <a:pt x="24" y="48"/>
                  <a:pt x="24" y="48"/>
                </a:cubicBezTo>
                <a:cubicBezTo>
                  <a:pt x="27" y="52"/>
                  <a:pt x="27" y="52"/>
                  <a:pt x="27" y="52"/>
                </a:cubicBezTo>
                <a:cubicBezTo>
                  <a:pt x="30" y="57"/>
                  <a:pt x="30" y="57"/>
                  <a:pt x="30" y="57"/>
                </a:cubicBezTo>
                <a:cubicBezTo>
                  <a:pt x="39" y="36"/>
                  <a:pt x="39" y="36"/>
                  <a:pt x="39" y="36"/>
                </a:cubicBezTo>
                <a:cubicBezTo>
                  <a:pt x="43" y="29"/>
                  <a:pt x="43" y="29"/>
                  <a:pt x="43" y="29"/>
                </a:cubicBezTo>
                <a:cubicBezTo>
                  <a:pt x="49" y="35"/>
                  <a:pt x="49" y="35"/>
                  <a:pt x="49" y="35"/>
                </a:cubicBezTo>
                <a:cubicBezTo>
                  <a:pt x="65" y="50"/>
                  <a:pt x="65" y="50"/>
                  <a:pt x="65" y="50"/>
                </a:cubicBezTo>
                <a:cubicBezTo>
                  <a:pt x="67" y="21"/>
                  <a:pt x="67" y="21"/>
                  <a:pt x="67" y="21"/>
                </a:cubicBezTo>
                <a:cubicBezTo>
                  <a:pt x="68" y="18"/>
                  <a:pt x="68" y="18"/>
                  <a:pt x="68" y="18"/>
                </a:cubicBezTo>
                <a:cubicBezTo>
                  <a:pt x="70" y="16"/>
                  <a:pt x="70" y="16"/>
                  <a:pt x="70" y="16"/>
                </a:cubicBezTo>
                <a:cubicBezTo>
                  <a:pt x="77" y="11"/>
                  <a:pt x="77" y="11"/>
                  <a:pt x="77" y="11"/>
                </a:cubicBezTo>
                <a:cubicBezTo>
                  <a:pt x="71" y="1"/>
                  <a:pt x="71" y="1"/>
                  <a:pt x="71" y="1"/>
                </a:cubicBezTo>
                <a:cubicBezTo>
                  <a:pt x="90" y="0"/>
                  <a:pt x="90" y="0"/>
                  <a:pt x="90" y="0"/>
                </a:cubicBezTo>
                <a:cubicBezTo>
                  <a:pt x="108" y="0"/>
                  <a:pt x="108" y="0"/>
                  <a:pt x="108" y="0"/>
                </a:cubicBezTo>
                <a:close/>
                <a:moveTo>
                  <a:pt x="22" y="88"/>
                </a:moveTo>
                <a:cubicBezTo>
                  <a:pt x="24" y="88"/>
                  <a:pt x="26" y="88"/>
                  <a:pt x="28" y="88"/>
                </a:cubicBezTo>
                <a:cubicBezTo>
                  <a:pt x="28" y="80"/>
                  <a:pt x="28" y="80"/>
                  <a:pt x="28" y="80"/>
                </a:cubicBezTo>
                <a:cubicBezTo>
                  <a:pt x="23" y="80"/>
                  <a:pt x="23" y="80"/>
                  <a:pt x="23" y="80"/>
                </a:cubicBezTo>
                <a:cubicBezTo>
                  <a:pt x="22" y="78"/>
                  <a:pt x="22" y="78"/>
                  <a:pt x="22" y="78"/>
                </a:cubicBezTo>
                <a:cubicBezTo>
                  <a:pt x="22" y="88"/>
                  <a:pt x="22" y="88"/>
                  <a:pt x="22" y="88"/>
                </a:cubicBezTo>
                <a:close/>
                <a:moveTo>
                  <a:pt x="10" y="88"/>
                </a:moveTo>
                <a:cubicBezTo>
                  <a:pt x="17" y="88"/>
                  <a:pt x="17" y="88"/>
                  <a:pt x="17" y="88"/>
                </a:cubicBezTo>
                <a:cubicBezTo>
                  <a:pt x="17" y="71"/>
                  <a:pt x="17" y="71"/>
                  <a:pt x="17" y="71"/>
                </a:cubicBezTo>
                <a:cubicBezTo>
                  <a:pt x="17" y="70"/>
                  <a:pt x="17" y="70"/>
                  <a:pt x="17" y="70"/>
                </a:cubicBezTo>
                <a:cubicBezTo>
                  <a:pt x="10" y="72"/>
                  <a:pt x="10" y="72"/>
                  <a:pt x="10" y="72"/>
                </a:cubicBezTo>
                <a:cubicBezTo>
                  <a:pt x="10" y="88"/>
                  <a:pt x="10" y="88"/>
                  <a:pt x="10" y="88"/>
                </a:cubicBezTo>
                <a:close/>
                <a:moveTo>
                  <a:pt x="33" y="88"/>
                </a:moveTo>
                <a:cubicBezTo>
                  <a:pt x="35" y="88"/>
                  <a:pt x="38" y="88"/>
                  <a:pt x="40" y="88"/>
                </a:cubicBezTo>
                <a:cubicBezTo>
                  <a:pt x="40" y="78"/>
                  <a:pt x="40" y="78"/>
                  <a:pt x="40" y="78"/>
                </a:cubicBezTo>
                <a:cubicBezTo>
                  <a:pt x="39" y="79"/>
                  <a:pt x="39" y="79"/>
                  <a:pt x="39" y="79"/>
                </a:cubicBezTo>
                <a:cubicBezTo>
                  <a:pt x="33" y="80"/>
                  <a:pt x="33" y="80"/>
                  <a:pt x="33" y="80"/>
                </a:cubicBezTo>
                <a:cubicBezTo>
                  <a:pt x="33" y="88"/>
                  <a:pt x="33" y="88"/>
                  <a:pt x="33" y="88"/>
                </a:cubicBezTo>
                <a:close/>
                <a:moveTo>
                  <a:pt x="45" y="88"/>
                </a:moveTo>
                <a:cubicBezTo>
                  <a:pt x="47" y="88"/>
                  <a:pt x="49" y="88"/>
                  <a:pt x="51" y="88"/>
                </a:cubicBezTo>
                <a:cubicBezTo>
                  <a:pt x="51" y="62"/>
                  <a:pt x="51" y="62"/>
                  <a:pt x="51" y="62"/>
                </a:cubicBezTo>
                <a:cubicBezTo>
                  <a:pt x="49" y="60"/>
                  <a:pt x="49" y="60"/>
                  <a:pt x="49" y="60"/>
                </a:cubicBezTo>
                <a:cubicBezTo>
                  <a:pt x="45" y="68"/>
                  <a:pt x="45" y="68"/>
                  <a:pt x="45" y="68"/>
                </a:cubicBezTo>
                <a:cubicBezTo>
                  <a:pt x="45" y="88"/>
                  <a:pt x="45" y="88"/>
                  <a:pt x="45" y="88"/>
                </a:cubicBezTo>
                <a:close/>
                <a:moveTo>
                  <a:pt x="56" y="88"/>
                </a:moveTo>
                <a:cubicBezTo>
                  <a:pt x="58" y="88"/>
                  <a:pt x="60" y="88"/>
                  <a:pt x="63" y="88"/>
                </a:cubicBezTo>
                <a:cubicBezTo>
                  <a:pt x="63" y="73"/>
                  <a:pt x="63" y="73"/>
                  <a:pt x="63" y="73"/>
                </a:cubicBezTo>
                <a:cubicBezTo>
                  <a:pt x="56" y="67"/>
                  <a:pt x="56" y="67"/>
                  <a:pt x="56" y="67"/>
                </a:cubicBezTo>
                <a:cubicBezTo>
                  <a:pt x="56" y="88"/>
                  <a:pt x="56" y="88"/>
                  <a:pt x="56" y="88"/>
                </a:cubicBezTo>
                <a:close/>
                <a:moveTo>
                  <a:pt x="68" y="88"/>
                </a:moveTo>
                <a:cubicBezTo>
                  <a:pt x="70" y="88"/>
                  <a:pt x="72" y="88"/>
                  <a:pt x="74" y="88"/>
                </a:cubicBezTo>
                <a:cubicBezTo>
                  <a:pt x="74" y="72"/>
                  <a:pt x="74" y="72"/>
                  <a:pt x="74" y="72"/>
                </a:cubicBezTo>
                <a:cubicBezTo>
                  <a:pt x="68" y="75"/>
                  <a:pt x="68" y="75"/>
                  <a:pt x="68" y="75"/>
                </a:cubicBezTo>
                <a:lnTo>
                  <a:pt x="68" y="88"/>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6156" name="Freeform 16"/>
          <p:cNvSpPr>
            <a:spLocks noEditPoints="1" noChangeArrowheads="1"/>
          </p:cNvSpPr>
          <p:nvPr/>
        </p:nvSpPr>
        <p:spPr bwMode="auto">
          <a:xfrm>
            <a:off x="6245225" y="1123950"/>
            <a:ext cx="390525" cy="222250"/>
          </a:xfrm>
          <a:custGeom>
            <a:avLst/>
            <a:gdLst>
              <a:gd name="T0" fmla="*/ 2147483646 w 104"/>
              <a:gd name="T1" fmla="*/ 2147483646 h 79"/>
              <a:gd name="T2" fmla="*/ 2147483646 w 104"/>
              <a:gd name="T3" fmla="*/ 2147483646 h 79"/>
              <a:gd name="T4" fmla="*/ 0 w 104"/>
              <a:gd name="T5" fmla="*/ 2147483646 h 79"/>
              <a:gd name="T6" fmla="*/ 2147483646 w 104"/>
              <a:gd name="T7" fmla="*/ 2147483646 h 79"/>
              <a:gd name="T8" fmla="*/ 2147483646 w 104"/>
              <a:gd name="T9" fmla="*/ 2147483646 h 79"/>
              <a:gd name="T10" fmla="*/ 2147483646 w 104"/>
              <a:gd name="T11" fmla="*/ 2147483646 h 79"/>
              <a:gd name="T12" fmla="*/ 2147483646 w 104"/>
              <a:gd name="T13" fmla="*/ 2147483646 h 79"/>
              <a:gd name="T14" fmla="*/ 2147483646 w 104"/>
              <a:gd name="T15" fmla="*/ 2147483646 h 79"/>
              <a:gd name="T16" fmla="*/ 2147483646 w 104"/>
              <a:gd name="T17" fmla="*/ 2147483646 h 79"/>
              <a:gd name="T18" fmla="*/ 2147483646 w 104"/>
              <a:gd name="T19" fmla="*/ 2147483646 h 79"/>
              <a:gd name="T20" fmla="*/ 2147483646 w 104"/>
              <a:gd name="T21" fmla="*/ 2147483646 h 79"/>
              <a:gd name="T22" fmla="*/ 2147483646 w 104"/>
              <a:gd name="T23" fmla="*/ 2147483646 h 79"/>
              <a:gd name="T24" fmla="*/ 2147483646 w 104"/>
              <a:gd name="T25" fmla="*/ 2147483646 h 79"/>
              <a:gd name="T26" fmla="*/ 2147483646 w 104"/>
              <a:gd name="T27" fmla="*/ 2147483646 h 79"/>
              <a:gd name="T28" fmla="*/ 2147483646 w 104"/>
              <a:gd name="T29" fmla="*/ 2147483646 h 79"/>
              <a:gd name="T30" fmla="*/ 2147483646 w 104"/>
              <a:gd name="T31" fmla="*/ 2147483646 h 79"/>
              <a:gd name="T32" fmla="*/ 2147483646 w 104"/>
              <a:gd name="T33" fmla="*/ 2147483646 h 79"/>
              <a:gd name="T34" fmla="*/ 2147483646 w 104"/>
              <a:gd name="T35" fmla="*/ 2147483646 h 79"/>
              <a:gd name="T36" fmla="*/ 2147483646 w 104"/>
              <a:gd name="T37" fmla="*/ 2147483646 h 79"/>
              <a:gd name="T38" fmla="*/ 2147483646 w 104"/>
              <a:gd name="T39" fmla="*/ 2147483646 h 79"/>
              <a:gd name="T40" fmla="*/ 2147483646 w 104"/>
              <a:gd name="T41" fmla="*/ 2147483646 h 79"/>
              <a:gd name="T42" fmla="*/ 2147483646 w 104"/>
              <a:gd name="T43" fmla="*/ 2147483646 h 79"/>
              <a:gd name="T44" fmla="*/ 2147483646 w 104"/>
              <a:gd name="T45" fmla="*/ 2147483646 h 79"/>
              <a:gd name="T46" fmla="*/ 2147483646 w 104"/>
              <a:gd name="T47" fmla="*/ 2147483646 h 79"/>
              <a:gd name="T48" fmla="*/ 2147483646 w 104"/>
              <a:gd name="T49" fmla="*/ 2147483646 h 79"/>
              <a:gd name="T50" fmla="*/ 2147483646 w 104"/>
              <a:gd name="T51" fmla="*/ 2147483646 h 79"/>
              <a:gd name="T52" fmla="*/ 2147483646 w 104"/>
              <a:gd name="T53" fmla="*/ 2147483646 h 79"/>
              <a:gd name="T54" fmla="*/ 2147483646 w 104"/>
              <a:gd name="T55" fmla="*/ 2147483646 h 79"/>
              <a:gd name="T56" fmla="*/ 2147483646 w 104"/>
              <a:gd name="T57" fmla="*/ 2147483646 h 79"/>
              <a:gd name="T58" fmla="*/ 2147483646 w 104"/>
              <a:gd name="T59" fmla="*/ 2147483646 h 79"/>
              <a:gd name="T60" fmla="*/ 2147483646 w 104"/>
              <a:gd name="T61" fmla="*/ 2147483646 h 79"/>
              <a:gd name="T62" fmla="*/ 2147483646 w 104"/>
              <a:gd name="T63" fmla="*/ 2147483646 h 79"/>
              <a:gd name="T64" fmla="*/ 2147483646 w 104"/>
              <a:gd name="T65" fmla="*/ 2147483646 h 79"/>
              <a:gd name="T66" fmla="*/ 2147483646 w 104"/>
              <a:gd name="T67" fmla="*/ 2147483646 h 79"/>
              <a:gd name="T68" fmla="*/ 2147483646 w 104"/>
              <a:gd name="T69" fmla="*/ 2147483646 h 79"/>
              <a:gd name="T70" fmla="*/ 2147483646 w 104"/>
              <a:gd name="T71" fmla="*/ 2147483646 h 79"/>
              <a:gd name="T72" fmla="*/ 2147483646 w 104"/>
              <a:gd name="T73" fmla="*/ 2147483646 h 79"/>
              <a:gd name="T74" fmla="*/ 2147483646 w 104"/>
              <a:gd name="T75" fmla="*/ 2147483646 h 79"/>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104"/>
              <a:gd name="T115" fmla="*/ 0 h 79"/>
              <a:gd name="T116" fmla="*/ 104 w 104"/>
              <a:gd name="T117" fmla="*/ 79 h 79"/>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104" h="79">
                <a:moveTo>
                  <a:pt x="6" y="57"/>
                </a:moveTo>
                <a:cubicBezTo>
                  <a:pt x="49" y="57"/>
                  <a:pt x="49" y="57"/>
                  <a:pt x="49" y="57"/>
                </a:cubicBezTo>
                <a:cubicBezTo>
                  <a:pt x="49" y="65"/>
                  <a:pt x="49" y="65"/>
                  <a:pt x="49" y="65"/>
                </a:cubicBezTo>
                <a:cubicBezTo>
                  <a:pt x="54" y="65"/>
                  <a:pt x="54" y="65"/>
                  <a:pt x="54" y="65"/>
                </a:cubicBezTo>
                <a:cubicBezTo>
                  <a:pt x="54" y="79"/>
                  <a:pt x="54" y="79"/>
                  <a:pt x="54" y="79"/>
                </a:cubicBezTo>
                <a:cubicBezTo>
                  <a:pt x="0" y="79"/>
                  <a:pt x="0" y="79"/>
                  <a:pt x="0" y="79"/>
                </a:cubicBezTo>
                <a:cubicBezTo>
                  <a:pt x="0" y="65"/>
                  <a:pt x="0" y="65"/>
                  <a:pt x="0" y="65"/>
                </a:cubicBezTo>
                <a:cubicBezTo>
                  <a:pt x="6" y="65"/>
                  <a:pt x="6" y="65"/>
                  <a:pt x="6" y="65"/>
                </a:cubicBezTo>
                <a:cubicBezTo>
                  <a:pt x="6" y="57"/>
                  <a:pt x="6" y="57"/>
                  <a:pt x="6" y="57"/>
                </a:cubicBezTo>
                <a:close/>
                <a:moveTo>
                  <a:pt x="104" y="39"/>
                </a:moveTo>
                <a:cubicBezTo>
                  <a:pt x="102" y="14"/>
                  <a:pt x="102" y="14"/>
                  <a:pt x="102" y="14"/>
                </a:cubicBezTo>
                <a:cubicBezTo>
                  <a:pt x="87" y="29"/>
                  <a:pt x="87" y="29"/>
                  <a:pt x="87" y="29"/>
                </a:cubicBezTo>
                <a:cubicBezTo>
                  <a:pt x="70" y="31"/>
                  <a:pt x="70" y="31"/>
                  <a:pt x="70" y="31"/>
                </a:cubicBezTo>
                <a:cubicBezTo>
                  <a:pt x="65" y="34"/>
                  <a:pt x="65" y="34"/>
                  <a:pt x="65" y="34"/>
                </a:cubicBezTo>
                <a:cubicBezTo>
                  <a:pt x="69" y="36"/>
                  <a:pt x="69" y="36"/>
                  <a:pt x="69" y="36"/>
                </a:cubicBezTo>
                <a:cubicBezTo>
                  <a:pt x="68" y="37"/>
                  <a:pt x="68" y="37"/>
                  <a:pt x="68" y="37"/>
                </a:cubicBezTo>
                <a:cubicBezTo>
                  <a:pt x="60" y="34"/>
                  <a:pt x="60" y="34"/>
                  <a:pt x="60" y="34"/>
                </a:cubicBezTo>
                <a:cubicBezTo>
                  <a:pt x="61" y="32"/>
                  <a:pt x="61" y="32"/>
                  <a:pt x="61" y="32"/>
                </a:cubicBezTo>
                <a:cubicBezTo>
                  <a:pt x="55" y="29"/>
                  <a:pt x="55" y="29"/>
                  <a:pt x="55" y="29"/>
                </a:cubicBezTo>
                <a:cubicBezTo>
                  <a:pt x="54" y="31"/>
                  <a:pt x="54" y="31"/>
                  <a:pt x="54" y="31"/>
                </a:cubicBezTo>
                <a:cubicBezTo>
                  <a:pt x="51" y="30"/>
                  <a:pt x="51" y="30"/>
                  <a:pt x="51" y="30"/>
                </a:cubicBezTo>
                <a:cubicBezTo>
                  <a:pt x="52" y="26"/>
                  <a:pt x="52" y="26"/>
                  <a:pt x="52" y="26"/>
                </a:cubicBezTo>
                <a:cubicBezTo>
                  <a:pt x="47" y="23"/>
                  <a:pt x="47" y="23"/>
                  <a:pt x="47" y="23"/>
                </a:cubicBezTo>
                <a:cubicBezTo>
                  <a:pt x="51" y="15"/>
                  <a:pt x="51" y="15"/>
                  <a:pt x="51" y="15"/>
                </a:cubicBezTo>
                <a:cubicBezTo>
                  <a:pt x="53" y="17"/>
                  <a:pt x="53" y="17"/>
                  <a:pt x="53" y="17"/>
                </a:cubicBezTo>
                <a:cubicBezTo>
                  <a:pt x="55" y="12"/>
                  <a:pt x="55" y="12"/>
                  <a:pt x="55" y="12"/>
                </a:cubicBezTo>
                <a:cubicBezTo>
                  <a:pt x="29" y="0"/>
                  <a:pt x="29" y="0"/>
                  <a:pt x="29" y="0"/>
                </a:cubicBezTo>
                <a:cubicBezTo>
                  <a:pt x="27" y="4"/>
                  <a:pt x="27" y="4"/>
                  <a:pt x="27" y="4"/>
                </a:cubicBezTo>
                <a:cubicBezTo>
                  <a:pt x="30" y="6"/>
                  <a:pt x="30" y="6"/>
                  <a:pt x="30" y="6"/>
                </a:cubicBezTo>
                <a:cubicBezTo>
                  <a:pt x="25" y="16"/>
                  <a:pt x="25" y="16"/>
                  <a:pt x="25" y="16"/>
                </a:cubicBezTo>
                <a:cubicBezTo>
                  <a:pt x="23" y="15"/>
                  <a:pt x="23" y="15"/>
                  <a:pt x="23" y="15"/>
                </a:cubicBezTo>
                <a:cubicBezTo>
                  <a:pt x="18" y="24"/>
                  <a:pt x="18" y="24"/>
                  <a:pt x="18" y="24"/>
                </a:cubicBezTo>
                <a:cubicBezTo>
                  <a:pt x="21" y="25"/>
                  <a:pt x="21" y="25"/>
                  <a:pt x="21" y="25"/>
                </a:cubicBezTo>
                <a:cubicBezTo>
                  <a:pt x="14" y="38"/>
                  <a:pt x="14" y="38"/>
                  <a:pt x="14" y="38"/>
                </a:cubicBezTo>
                <a:cubicBezTo>
                  <a:pt x="12" y="37"/>
                  <a:pt x="12" y="37"/>
                  <a:pt x="12" y="37"/>
                </a:cubicBezTo>
                <a:cubicBezTo>
                  <a:pt x="10" y="42"/>
                  <a:pt x="10" y="42"/>
                  <a:pt x="10" y="42"/>
                </a:cubicBezTo>
                <a:cubicBezTo>
                  <a:pt x="36" y="54"/>
                  <a:pt x="36" y="54"/>
                  <a:pt x="36" y="54"/>
                </a:cubicBezTo>
                <a:cubicBezTo>
                  <a:pt x="38" y="49"/>
                  <a:pt x="38" y="49"/>
                  <a:pt x="38" y="49"/>
                </a:cubicBezTo>
                <a:cubicBezTo>
                  <a:pt x="35" y="48"/>
                  <a:pt x="35" y="48"/>
                  <a:pt x="35" y="48"/>
                </a:cubicBezTo>
                <a:cubicBezTo>
                  <a:pt x="40" y="39"/>
                  <a:pt x="40" y="39"/>
                  <a:pt x="40" y="39"/>
                </a:cubicBezTo>
                <a:cubicBezTo>
                  <a:pt x="45" y="42"/>
                  <a:pt x="45" y="42"/>
                  <a:pt x="45" y="42"/>
                </a:cubicBezTo>
                <a:cubicBezTo>
                  <a:pt x="47" y="38"/>
                  <a:pt x="47" y="38"/>
                  <a:pt x="47" y="38"/>
                </a:cubicBezTo>
                <a:cubicBezTo>
                  <a:pt x="50" y="39"/>
                  <a:pt x="50" y="39"/>
                  <a:pt x="50" y="39"/>
                </a:cubicBezTo>
                <a:cubicBezTo>
                  <a:pt x="49" y="41"/>
                  <a:pt x="49" y="41"/>
                  <a:pt x="49" y="41"/>
                </a:cubicBezTo>
                <a:cubicBezTo>
                  <a:pt x="55" y="44"/>
                  <a:pt x="55" y="44"/>
                  <a:pt x="55" y="44"/>
                </a:cubicBezTo>
                <a:cubicBezTo>
                  <a:pt x="56" y="42"/>
                  <a:pt x="56" y="42"/>
                  <a:pt x="56" y="42"/>
                </a:cubicBezTo>
                <a:cubicBezTo>
                  <a:pt x="64" y="46"/>
                  <a:pt x="64" y="46"/>
                  <a:pt x="64" y="46"/>
                </a:cubicBezTo>
                <a:cubicBezTo>
                  <a:pt x="62" y="49"/>
                  <a:pt x="62" y="49"/>
                  <a:pt x="62" y="49"/>
                </a:cubicBezTo>
                <a:cubicBezTo>
                  <a:pt x="60" y="52"/>
                  <a:pt x="60" y="52"/>
                  <a:pt x="60" y="52"/>
                </a:cubicBezTo>
                <a:cubicBezTo>
                  <a:pt x="65" y="55"/>
                  <a:pt x="65" y="55"/>
                  <a:pt x="65" y="55"/>
                </a:cubicBezTo>
                <a:cubicBezTo>
                  <a:pt x="67" y="54"/>
                  <a:pt x="67" y="54"/>
                  <a:pt x="67" y="54"/>
                </a:cubicBezTo>
                <a:cubicBezTo>
                  <a:pt x="67" y="57"/>
                  <a:pt x="67" y="57"/>
                  <a:pt x="67" y="57"/>
                </a:cubicBezTo>
                <a:cubicBezTo>
                  <a:pt x="72" y="59"/>
                  <a:pt x="72" y="59"/>
                  <a:pt x="72" y="59"/>
                </a:cubicBezTo>
                <a:cubicBezTo>
                  <a:pt x="74" y="55"/>
                  <a:pt x="74" y="55"/>
                  <a:pt x="74" y="55"/>
                </a:cubicBezTo>
                <a:cubicBezTo>
                  <a:pt x="74" y="59"/>
                  <a:pt x="74" y="59"/>
                  <a:pt x="74" y="59"/>
                </a:cubicBezTo>
                <a:cubicBezTo>
                  <a:pt x="79" y="61"/>
                  <a:pt x="79" y="61"/>
                  <a:pt x="79" y="61"/>
                </a:cubicBezTo>
                <a:cubicBezTo>
                  <a:pt x="81" y="58"/>
                  <a:pt x="81" y="58"/>
                  <a:pt x="81" y="58"/>
                </a:cubicBezTo>
                <a:cubicBezTo>
                  <a:pt x="82" y="58"/>
                  <a:pt x="82" y="58"/>
                  <a:pt x="82" y="58"/>
                </a:cubicBezTo>
                <a:cubicBezTo>
                  <a:pt x="82" y="61"/>
                  <a:pt x="82" y="61"/>
                  <a:pt x="82" y="61"/>
                </a:cubicBezTo>
                <a:cubicBezTo>
                  <a:pt x="87" y="63"/>
                  <a:pt x="87" y="63"/>
                  <a:pt x="87" y="63"/>
                </a:cubicBezTo>
                <a:cubicBezTo>
                  <a:pt x="89" y="62"/>
                  <a:pt x="89" y="62"/>
                  <a:pt x="89" y="62"/>
                </a:cubicBezTo>
                <a:cubicBezTo>
                  <a:pt x="91" y="60"/>
                  <a:pt x="91" y="60"/>
                  <a:pt x="91" y="60"/>
                </a:cubicBezTo>
                <a:cubicBezTo>
                  <a:pt x="97" y="63"/>
                  <a:pt x="97" y="63"/>
                  <a:pt x="97" y="63"/>
                </a:cubicBezTo>
                <a:cubicBezTo>
                  <a:pt x="100" y="60"/>
                  <a:pt x="102" y="57"/>
                  <a:pt x="102" y="52"/>
                </a:cubicBezTo>
                <a:cubicBezTo>
                  <a:pt x="99" y="51"/>
                  <a:pt x="99" y="51"/>
                  <a:pt x="99" y="51"/>
                </a:cubicBezTo>
                <a:cubicBezTo>
                  <a:pt x="99" y="51"/>
                  <a:pt x="99" y="51"/>
                  <a:pt x="99" y="51"/>
                </a:cubicBezTo>
                <a:cubicBezTo>
                  <a:pt x="102" y="41"/>
                  <a:pt x="102" y="41"/>
                  <a:pt x="102" y="41"/>
                </a:cubicBezTo>
                <a:cubicBezTo>
                  <a:pt x="104" y="39"/>
                  <a:pt x="104" y="39"/>
                  <a:pt x="104" y="39"/>
                </a:cubicBezTo>
                <a:close/>
                <a:moveTo>
                  <a:pt x="26" y="29"/>
                </a:moveTo>
                <a:cubicBezTo>
                  <a:pt x="24" y="32"/>
                  <a:pt x="24" y="32"/>
                  <a:pt x="24" y="32"/>
                </a:cubicBezTo>
                <a:cubicBezTo>
                  <a:pt x="21" y="40"/>
                  <a:pt x="21" y="40"/>
                  <a:pt x="21" y="40"/>
                </a:cubicBezTo>
                <a:cubicBezTo>
                  <a:pt x="17" y="39"/>
                  <a:pt x="17" y="39"/>
                  <a:pt x="17" y="39"/>
                </a:cubicBezTo>
                <a:cubicBezTo>
                  <a:pt x="21" y="30"/>
                  <a:pt x="21" y="30"/>
                  <a:pt x="21" y="30"/>
                </a:cubicBezTo>
                <a:cubicBezTo>
                  <a:pt x="22" y="27"/>
                  <a:pt x="22" y="27"/>
                  <a:pt x="22" y="27"/>
                </a:cubicBezTo>
                <a:cubicBezTo>
                  <a:pt x="32" y="7"/>
                  <a:pt x="32" y="7"/>
                  <a:pt x="32" y="7"/>
                </a:cubicBezTo>
                <a:cubicBezTo>
                  <a:pt x="35" y="9"/>
                  <a:pt x="35" y="9"/>
                  <a:pt x="35" y="9"/>
                </a:cubicBezTo>
                <a:lnTo>
                  <a:pt x="26" y="29"/>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6157" name="Freeform 17"/>
          <p:cNvSpPr>
            <a:spLocks noEditPoints="1" noChangeArrowheads="1"/>
          </p:cNvSpPr>
          <p:nvPr/>
        </p:nvSpPr>
        <p:spPr bwMode="auto">
          <a:xfrm>
            <a:off x="6248400" y="622300"/>
            <a:ext cx="349250" cy="244475"/>
          </a:xfrm>
          <a:custGeom>
            <a:avLst/>
            <a:gdLst>
              <a:gd name="T0" fmla="*/ 2147483646 w 93"/>
              <a:gd name="T1" fmla="*/ 0 h 87"/>
              <a:gd name="T2" fmla="*/ 2147483646 w 93"/>
              <a:gd name="T3" fmla="*/ 2147483646 h 87"/>
              <a:gd name="T4" fmla="*/ 2147483646 w 93"/>
              <a:gd name="T5" fmla="*/ 2147483646 h 87"/>
              <a:gd name="T6" fmla="*/ 2147483646 w 93"/>
              <a:gd name="T7" fmla="*/ 2147483646 h 87"/>
              <a:gd name="T8" fmla="*/ 2147483646 w 93"/>
              <a:gd name="T9" fmla="*/ 2147483646 h 87"/>
              <a:gd name="T10" fmla="*/ 2147483646 w 93"/>
              <a:gd name="T11" fmla="*/ 2147483646 h 87"/>
              <a:gd name="T12" fmla="*/ 2147483646 w 93"/>
              <a:gd name="T13" fmla="*/ 2147483646 h 87"/>
              <a:gd name="T14" fmla="*/ 2147483646 w 93"/>
              <a:gd name="T15" fmla="*/ 2147483646 h 87"/>
              <a:gd name="T16" fmla="*/ 2147483646 w 93"/>
              <a:gd name="T17" fmla="*/ 2147483646 h 87"/>
              <a:gd name="T18" fmla="*/ 0 w 93"/>
              <a:gd name="T19" fmla="*/ 2147483646 h 87"/>
              <a:gd name="T20" fmla="*/ 0 w 93"/>
              <a:gd name="T21" fmla="*/ 0 h 87"/>
              <a:gd name="T22" fmla="*/ 2147483646 w 93"/>
              <a:gd name="T23" fmla="*/ 2147483646 h 87"/>
              <a:gd name="T24" fmla="*/ 2147483646 w 93"/>
              <a:gd name="T25" fmla="*/ 2147483646 h 87"/>
              <a:gd name="T26" fmla="*/ 2147483646 w 93"/>
              <a:gd name="T27" fmla="*/ 2147483646 h 87"/>
              <a:gd name="T28" fmla="*/ 2147483646 w 93"/>
              <a:gd name="T29" fmla="*/ 2147483646 h 87"/>
              <a:gd name="T30" fmla="*/ 2147483646 w 93"/>
              <a:gd name="T31" fmla="*/ 2147483646 h 87"/>
              <a:gd name="T32" fmla="*/ 2147483646 w 93"/>
              <a:gd name="T33" fmla="*/ 2147483646 h 87"/>
              <a:gd name="T34" fmla="*/ 2147483646 w 93"/>
              <a:gd name="T35" fmla="*/ 2147483646 h 87"/>
              <a:gd name="T36" fmla="*/ 2147483646 w 93"/>
              <a:gd name="T37" fmla="*/ 2147483646 h 87"/>
              <a:gd name="T38" fmla="*/ 2147483646 w 93"/>
              <a:gd name="T39" fmla="*/ 2147483646 h 87"/>
              <a:gd name="T40" fmla="*/ 2147483646 w 93"/>
              <a:gd name="T41" fmla="*/ 2147483646 h 87"/>
              <a:gd name="T42" fmla="*/ 2147483646 w 93"/>
              <a:gd name="T43" fmla="*/ 2147483646 h 87"/>
              <a:gd name="T44" fmla="*/ 2147483646 w 93"/>
              <a:gd name="T45" fmla="*/ 2147483646 h 87"/>
              <a:gd name="T46" fmla="*/ 2147483646 w 93"/>
              <a:gd name="T47" fmla="*/ 2147483646 h 87"/>
              <a:gd name="T48" fmla="*/ 2147483646 w 93"/>
              <a:gd name="T49" fmla="*/ 2147483646 h 87"/>
              <a:gd name="T50" fmla="*/ 2147483646 w 93"/>
              <a:gd name="T51" fmla="*/ 2147483646 h 87"/>
              <a:gd name="T52" fmla="*/ 2147483646 w 93"/>
              <a:gd name="T53" fmla="*/ 2147483646 h 87"/>
              <a:gd name="T54" fmla="*/ 2147483646 w 93"/>
              <a:gd name="T55" fmla="*/ 2147483646 h 87"/>
              <a:gd name="T56" fmla="*/ 2147483646 w 93"/>
              <a:gd name="T57" fmla="*/ 2147483646 h 87"/>
              <a:gd name="T58" fmla="*/ 2147483646 w 93"/>
              <a:gd name="T59" fmla="*/ 2147483646 h 87"/>
              <a:gd name="T60" fmla="*/ 2147483646 w 93"/>
              <a:gd name="T61" fmla="*/ 2147483646 h 87"/>
              <a:gd name="T62" fmla="*/ 2147483646 w 93"/>
              <a:gd name="T63" fmla="*/ 2147483646 h 87"/>
              <a:gd name="T64" fmla="*/ 2147483646 w 93"/>
              <a:gd name="T65" fmla="*/ 2147483646 h 8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93"/>
              <a:gd name="T100" fmla="*/ 0 h 87"/>
              <a:gd name="T101" fmla="*/ 93 w 93"/>
              <a:gd name="T102" fmla="*/ 87 h 8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93" h="87">
                <a:moveTo>
                  <a:pt x="4" y="0"/>
                </a:moveTo>
                <a:cubicBezTo>
                  <a:pt x="88" y="0"/>
                  <a:pt x="88" y="0"/>
                  <a:pt x="88" y="0"/>
                </a:cubicBezTo>
                <a:cubicBezTo>
                  <a:pt x="93" y="0"/>
                  <a:pt x="93" y="0"/>
                  <a:pt x="93" y="0"/>
                </a:cubicBezTo>
                <a:cubicBezTo>
                  <a:pt x="93" y="4"/>
                  <a:pt x="93" y="4"/>
                  <a:pt x="93" y="4"/>
                </a:cubicBezTo>
                <a:cubicBezTo>
                  <a:pt x="93" y="69"/>
                  <a:pt x="93" y="69"/>
                  <a:pt x="93" y="69"/>
                </a:cubicBezTo>
                <a:cubicBezTo>
                  <a:pt x="93" y="73"/>
                  <a:pt x="93" y="73"/>
                  <a:pt x="93" y="73"/>
                </a:cubicBezTo>
                <a:cubicBezTo>
                  <a:pt x="88" y="73"/>
                  <a:pt x="88" y="73"/>
                  <a:pt x="88" y="73"/>
                </a:cubicBezTo>
                <a:cubicBezTo>
                  <a:pt x="80" y="73"/>
                  <a:pt x="80" y="73"/>
                  <a:pt x="80" y="73"/>
                </a:cubicBezTo>
                <a:cubicBezTo>
                  <a:pt x="79" y="71"/>
                  <a:pt x="79" y="71"/>
                  <a:pt x="79" y="71"/>
                </a:cubicBezTo>
                <a:cubicBezTo>
                  <a:pt x="81" y="69"/>
                  <a:pt x="81" y="66"/>
                  <a:pt x="82" y="64"/>
                </a:cubicBezTo>
                <a:cubicBezTo>
                  <a:pt x="83" y="64"/>
                  <a:pt x="83" y="64"/>
                  <a:pt x="83" y="64"/>
                </a:cubicBezTo>
                <a:cubicBezTo>
                  <a:pt x="83" y="9"/>
                  <a:pt x="83" y="9"/>
                  <a:pt x="83" y="9"/>
                </a:cubicBezTo>
                <a:cubicBezTo>
                  <a:pt x="9" y="9"/>
                  <a:pt x="9" y="9"/>
                  <a:pt x="9" y="9"/>
                </a:cubicBezTo>
                <a:cubicBezTo>
                  <a:pt x="9" y="64"/>
                  <a:pt x="9" y="64"/>
                  <a:pt x="9" y="64"/>
                </a:cubicBezTo>
                <a:cubicBezTo>
                  <a:pt x="45" y="64"/>
                  <a:pt x="45" y="64"/>
                  <a:pt x="45" y="64"/>
                </a:cubicBezTo>
                <a:cubicBezTo>
                  <a:pt x="46" y="66"/>
                  <a:pt x="46" y="69"/>
                  <a:pt x="48" y="71"/>
                </a:cubicBezTo>
                <a:cubicBezTo>
                  <a:pt x="47" y="73"/>
                  <a:pt x="47" y="73"/>
                  <a:pt x="47" y="73"/>
                </a:cubicBezTo>
                <a:cubicBezTo>
                  <a:pt x="4" y="73"/>
                  <a:pt x="4" y="73"/>
                  <a:pt x="4" y="73"/>
                </a:cubicBezTo>
                <a:cubicBezTo>
                  <a:pt x="0" y="73"/>
                  <a:pt x="0" y="73"/>
                  <a:pt x="0" y="73"/>
                </a:cubicBezTo>
                <a:cubicBezTo>
                  <a:pt x="0" y="69"/>
                  <a:pt x="0" y="69"/>
                  <a:pt x="0" y="69"/>
                </a:cubicBezTo>
                <a:cubicBezTo>
                  <a:pt x="0" y="4"/>
                  <a:pt x="0" y="4"/>
                  <a:pt x="0" y="4"/>
                </a:cubicBezTo>
                <a:cubicBezTo>
                  <a:pt x="0" y="0"/>
                  <a:pt x="0" y="0"/>
                  <a:pt x="0" y="0"/>
                </a:cubicBezTo>
                <a:cubicBezTo>
                  <a:pt x="4" y="0"/>
                  <a:pt x="4" y="0"/>
                  <a:pt x="4" y="0"/>
                </a:cubicBezTo>
                <a:close/>
                <a:moveTo>
                  <a:pt x="64" y="50"/>
                </a:moveTo>
                <a:cubicBezTo>
                  <a:pt x="57" y="50"/>
                  <a:pt x="51" y="55"/>
                  <a:pt x="51" y="62"/>
                </a:cubicBezTo>
                <a:cubicBezTo>
                  <a:pt x="51" y="65"/>
                  <a:pt x="52" y="68"/>
                  <a:pt x="54" y="70"/>
                </a:cubicBezTo>
                <a:cubicBezTo>
                  <a:pt x="50" y="81"/>
                  <a:pt x="50" y="81"/>
                  <a:pt x="50" y="81"/>
                </a:cubicBezTo>
                <a:cubicBezTo>
                  <a:pt x="56" y="81"/>
                  <a:pt x="56" y="81"/>
                  <a:pt x="56" y="81"/>
                </a:cubicBezTo>
                <a:cubicBezTo>
                  <a:pt x="60" y="86"/>
                  <a:pt x="60" y="86"/>
                  <a:pt x="60" y="86"/>
                </a:cubicBezTo>
                <a:cubicBezTo>
                  <a:pt x="64" y="77"/>
                  <a:pt x="64" y="77"/>
                  <a:pt x="64" y="77"/>
                </a:cubicBezTo>
                <a:cubicBezTo>
                  <a:pt x="67" y="87"/>
                  <a:pt x="67" y="87"/>
                  <a:pt x="67" y="87"/>
                </a:cubicBezTo>
                <a:cubicBezTo>
                  <a:pt x="72" y="83"/>
                  <a:pt x="72" y="83"/>
                  <a:pt x="72" y="83"/>
                </a:cubicBezTo>
                <a:cubicBezTo>
                  <a:pt x="78" y="83"/>
                  <a:pt x="78" y="83"/>
                  <a:pt x="78" y="83"/>
                </a:cubicBezTo>
                <a:cubicBezTo>
                  <a:pt x="73" y="70"/>
                  <a:pt x="73" y="70"/>
                  <a:pt x="73" y="70"/>
                </a:cubicBezTo>
                <a:cubicBezTo>
                  <a:pt x="75" y="68"/>
                  <a:pt x="76" y="65"/>
                  <a:pt x="76" y="62"/>
                </a:cubicBezTo>
                <a:cubicBezTo>
                  <a:pt x="76" y="55"/>
                  <a:pt x="70" y="50"/>
                  <a:pt x="64" y="50"/>
                </a:cubicBezTo>
                <a:close/>
                <a:moveTo>
                  <a:pt x="71" y="66"/>
                </a:moveTo>
                <a:cubicBezTo>
                  <a:pt x="69" y="67"/>
                  <a:pt x="66" y="68"/>
                  <a:pt x="64" y="68"/>
                </a:cubicBezTo>
                <a:cubicBezTo>
                  <a:pt x="61" y="68"/>
                  <a:pt x="58" y="67"/>
                  <a:pt x="56" y="66"/>
                </a:cubicBezTo>
                <a:cubicBezTo>
                  <a:pt x="57" y="69"/>
                  <a:pt x="60" y="71"/>
                  <a:pt x="64" y="71"/>
                </a:cubicBezTo>
                <a:cubicBezTo>
                  <a:pt x="67" y="71"/>
                  <a:pt x="69" y="69"/>
                  <a:pt x="71" y="66"/>
                </a:cubicBezTo>
                <a:close/>
                <a:moveTo>
                  <a:pt x="62" y="54"/>
                </a:moveTo>
                <a:cubicBezTo>
                  <a:pt x="64" y="54"/>
                  <a:pt x="66" y="55"/>
                  <a:pt x="67" y="57"/>
                </a:cubicBezTo>
                <a:cubicBezTo>
                  <a:pt x="69" y="59"/>
                  <a:pt x="70" y="61"/>
                  <a:pt x="71" y="64"/>
                </a:cubicBezTo>
                <a:cubicBezTo>
                  <a:pt x="72" y="61"/>
                  <a:pt x="72" y="58"/>
                  <a:pt x="69" y="55"/>
                </a:cubicBezTo>
                <a:cubicBezTo>
                  <a:pt x="67" y="53"/>
                  <a:pt x="64" y="53"/>
                  <a:pt x="62" y="54"/>
                </a:cubicBezTo>
                <a:close/>
                <a:moveTo>
                  <a:pt x="17" y="40"/>
                </a:moveTo>
                <a:cubicBezTo>
                  <a:pt x="17" y="45"/>
                  <a:pt x="17" y="45"/>
                  <a:pt x="17" y="45"/>
                </a:cubicBezTo>
                <a:cubicBezTo>
                  <a:pt x="76" y="45"/>
                  <a:pt x="76" y="45"/>
                  <a:pt x="76" y="45"/>
                </a:cubicBezTo>
                <a:cubicBezTo>
                  <a:pt x="76" y="40"/>
                  <a:pt x="76" y="40"/>
                  <a:pt x="76" y="40"/>
                </a:cubicBezTo>
                <a:cubicBezTo>
                  <a:pt x="17" y="40"/>
                  <a:pt x="17" y="40"/>
                  <a:pt x="17" y="40"/>
                </a:cubicBezTo>
                <a:close/>
                <a:moveTo>
                  <a:pt x="46" y="28"/>
                </a:moveTo>
                <a:cubicBezTo>
                  <a:pt x="46" y="33"/>
                  <a:pt x="46" y="33"/>
                  <a:pt x="46" y="33"/>
                </a:cubicBezTo>
                <a:cubicBezTo>
                  <a:pt x="76" y="33"/>
                  <a:pt x="76" y="33"/>
                  <a:pt x="76" y="33"/>
                </a:cubicBezTo>
                <a:cubicBezTo>
                  <a:pt x="76" y="28"/>
                  <a:pt x="76" y="28"/>
                  <a:pt x="76" y="28"/>
                </a:cubicBezTo>
                <a:cubicBezTo>
                  <a:pt x="46" y="28"/>
                  <a:pt x="46" y="28"/>
                  <a:pt x="46" y="28"/>
                </a:cubicBezTo>
                <a:close/>
                <a:moveTo>
                  <a:pt x="46" y="16"/>
                </a:moveTo>
                <a:cubicBezTo>
                  <a:pt x="46" y="21"/>
                  <a:pt x="46" y="21"/>
                  <a:pt x="46" y="21"/>
                </a:cubicBezTo>
                <a:cubicBezTo>
                  <a:pt x="76" y="21"/>
                  <a:pt x="76" y="21"/>
                  <a:pt x="76" y="21"/>
                </a:cubicBezTo>
                <a:cubicBezTo>
                  <a:pt x="76" y="16"/>
                  <a:pt x="76" y="16"/>
                  <a:pt x="76" y="16"/>
                </a:cubicBezTo>
                <a:cubicBezTo>
                  <a:pt x="46" y="16"/>
                  <a:pt x="46" y="16"/>
                  <a:pt x="46" y="16"/>
                </a:cubicBezTo>
                <a:close/>
                <a:moveTo>
                  <a:pt x="17" y="16"/>
                </a:moveTo>
                <a:cubicBezTo>
                  <a:pt x="17" y="34"/>
                  <a:pt x="17" y="34"/>
                  <a:pt x="17" y="34"/>
                </a:cubicBezTo>
                <a:cubicBezTo>
                  <a:pt x="39" y="34"/>
                  <a:pt x="39" y="34"/>
                  <a:pt x="39" y="34"/>
                </a:cubicBezTo>
                <a:cubicBezTo>
                  <a:pt x="39" y="16"/>
                  <a:pt x="39" y="16"/>
                  <a:pt x="39" y="16"/>
                </a:cubicBezTo>
                <a:lnTo>
                  <a:pt x="17" y="16"/>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6158" name="Freeform 18"/>
          <p:cNvSpPr>
            <a:spLocks noEditPoints="1" noChangeArrowheads="1"/>
          </p:cNvSpPr>
          <p:nvPr/>
        </p:nvSpPr>
        <p:spPr bwMode="auto">
          <a:xfrm>
            <a:off x="6938963" y="1101725"/>
            <a:ext cx="333375" cy="266700"/>
          </a:xfrm>
          <a:custGeom>
            <a:avLst/>
            <a:gdLst>
              <a:gd name="T0" fmla="*/ 2147483646 w 89"/>
              <a:gd name="T1" fmla="*/ 2147483646 h 95"/>
              <a:gd name="T2" fmla="*/ 2147483646 w 89"/>
              <a:gd name="T3" fmla="*/ 2147483646 h 95"/>
              <a:gd name="T4" fmla="*/ 2147483646 w 89"/>
              <a:gd name="T5" fmla="*/ 2147483646 h 95"/>
              <a:gd name="T6" fmla="*/ 2147483646 w 89"/>
              <a:gd name="T7" fmla="*/ 2147483646 h 95"/>
              <a:gd name="T8" fmla="*/ 2147483646 w 89"/>
              <a:gd name="T9" fmla="*/ 2147483646 h 95"/>
              <a:gd name="T10" fmla="*/ 2147483646 w 89"/>
              <a:gd name="T11" fmla="*/ 2147483646 h 95"/>
              <a:gd name="T12" fmla="*/ 2147483646 w 89"/>
              <a:gd name="T13" fmla="*/ 2147483646 h 95"/>
              <a:gd name="T14" fmla="*/ 2147483646 w 89"/>
              <a:gd name="T15" fmla="*/ 2147483646 h 95"/>
              <a:gd name="T16" fmla="*/ 2147483646 w 89"/>
              <a:gd name="T17" fmla="*/ 2147483646 h 95"/>
              <a:gd name="T18" fmla="*/ 2147483646 w 89"/>
              <a:gd name="T19" fmla="*/ 2147483646 h 95"/>
              <a:gd name="T20" fmla="*/ 2147483646 w 89"/>
              <a:gd name="T21" fmla="*/ 2147483646 h 95"/>
              <a:gd name="T22" fmla="*/ 2147483646 w 89"/>
              <a:gd name="T23" fmla="*/ 2147483646 h 95"/>
              <a:gd name="T24" fmla="*/ 2147483646 w 89"/>
              <a:gd name="T25" fmla="*/ 2147483646 h 95"/>
              <a:gd name="T26" fmla="*/ 2147483646 w 89"/>
              <a:gd name="T27" fmla="*/ 2147483646 h 95"/>
              <a:gd name="T28" fmla="*/ 2147483646 w 89"/>
              <a:gd name="T29" fmla="*/ 2147483646 h 95"/>
              <a:gd name="T30" fmla="*/ 2147483646 w 89"/>
              <a:gd name="T31" fmla="*/ 2147483646 h 95"/>
              <a:gd name="T32" fmla="*/ 2147483646 w 89"/>
              <a:gd name="T33" fmla="*/ 2147483646 h 95"/>
              <a:gd name="T34" fmla="*/ 2147483646 w 89"/>
              <a:gd name="T35" fmla="*/ 2147483646 h 95"/>
              <a:gd name="T36" fmla="*/ 2147483646 w 89"/>
              <a:gd name="T37" fmla="*/ 2147483646 h 95"/>
              <a:gd name="T38" fmla="*/ 2147483646 w 89"/>
              <a:gd name="T39" fmla="*/ 2147483646 h 95"/>
              <a:gd name="T40" fmla="*/ 2147483646 w 89"/>
              <a:gd name="T41" fmla="*/ 2147483646 h 95"/>
              <a:gd name="T42" fmla="*/ 2147483646 w 89"/>
              <a:gd name="T43" fmla="*/ 2147483646 h 95"/>
              <a:gd name="T44" fmla="*/ 2147483646 w 89"/>
              <a:gd name="T45" fmla="*/ 2147483646 h 95"/>
              <a:gd name="T46" fmla="*/ 2147483646 w 89"/>
              <a:gd name="T47" fmla="*/ 2147483646 h 95"/>
              <a:gd name="T48" fmla="*/ 2147483646 w 89"/>
              <a:gd name="T49" fmla="*/ 2147483646 h 95"/>
              <a:gd name="T50" fmla="*/ 2147483646 w 89"/>
              <a:gd name="T51" fmla="*/ 2147483646 h 95"/>
              <a:gd name="T52" fmla="*/ 2147483646 w 89"/>
              <a:gd name="T53" fmla="*/ 2147483646 h 95"/>
              <a:gd name="T54" fmla="*/ 2147483646 w 89"/>
              <a:gd name="T55" fmla="*/ 2147483646 h 95"/>
              <a:gd name="T56" fmla="*/ 2147483646 w 89"/>
              <a:gd name="T57" fmla="*/ 2147483646 h 95"/>
              <a:gd name="T58" fmla="*/ 2147483646 w 89"/>
              <a:gd name="T59" fmla="*/ 2147483646 h 95"/>
              <a:gd name="T60" fmla="*/ 2147483646 w 89"/>
              <a:gd name="T61" fmla="*/ 2147483646 h 95"/>
              <a:gd name="T62" fmla="*/ 2147483646 w 89"/>
              <a:gd name="T63" fmla="*/ 2147483646 h 95"/>
              <a:gd name="T64" fmla="*/ 2147483646 w 89"/>
              <a:gd name="T65" fmla="*/ 2147483646 h 95"/>
              <a:gd name="T66" fmla="*/ 2147483646 w 89"/>
              <a:gd name="T67" fmla="*/ 2147483646 h 95"/>
              <a:gd name="T68" fmla="*/ 2147483646 w 89"/>
              <a:gd name="T69" fmla="*/ 2147483646 h 95"/>
              <a:gd name="T70" fmla="*/ 2147483646 w 89"/>
              <a:gd name="T71" fmla="*/ 2147483646 h 95"/>
              <a:gd name="T72" fmla="*/ 2147483646 w 89"/>
              <a:gd name="T73" fmla="*/ 2147483646 h 95"/>
              <a:gd name="T74" fmla="*/ 2147483646 w 89"/>
              <a:gd name="T75" fmla="*/ 2147483646 h 95"/>
              <a:gd name="T76" fmla="*/ 2147483646 w 89"/>
              <a:gd name="T77" fmla="*/ 2147483646 h 95"/>
              <a:gd name="T78" fmla="*/ 2147483646 w 89"/>
              <a:gd name="T79" fmla="*/ 2147483646 h 95"/>
              <a:gd name="T80" fmla="*/ 2147483646 w 89"/>
              <a:gd name="T81" fmla="*/ 2147483646 h 95"/>
              <a:gd name="T82" fmla="*/ 2147483646 w 89"/>
              <a:gd name="T83" fmla="*/ 2147483646 h 95"/>
              <a:gd name="T84" fmla="*/ 2147483646 w 89"/>
              <a:gd name="T85" fmla="*/ 2147483646 h 95"/>
              <a:gd name="T86" fmla="*/ 2147483646 w 89"/>
              <a:gd name="T87" fmla="*/ 2147483646 h 95"/>
              <a:gd name="T88" fmla="*/ 2147483646 w 89"/>
              <a:gd name="T89" fmla="*/ 2147483646 h 95"/>
              <a:gd name="T90" fmla="*/ 2147483646 w 89"/>
              <a:gd name="T91" fmla="*/ 2147483646 h 95"/>
              <a:gd name="T92" fmla="*/ 0 w 89"/>
              <a:gd name="T93" fmla="*/ 2147483646 h 95"/>
              <a:gd name="T94" fmla="*/ 2147483646 w 89"/>
              <a:gd name="T95" fmla="*/ 2147483646 h 95"/>
              <a:gd name="T96" fmla="*/ 2147483646 w 89"/>
              <a:gd name="T97" fmla="*/ 2147483646 h 95"/>
              <a:gd name="T98" fmla="*/ 2147483646 w 89"/>
              <a:gd name="T99" fmla="*/ 2147483646 h 95"/>
              <a:gd name="T100" fmla="*/ 2147483646 w 89"/>
              <a:gd name="T101" fmla="*/ 2147483646 h 95"/>
              <a:gd name="T102" fmla="*/ 2147483646 w 89"/>
              <a:gd name="T103" fmla="*/ 2147483646 h 95"/>
              <a:gd name="T104" fmla="*/ 2147483646 w 89"/>
              <a:gd name="T105" fmla="*/ 0 h 95"/>
              <a:gd name="T106" fmla="*/ 2147483646 w 89"/>
              <a:gd name="T107" fmla="*/ 0 h 95"/>
              <a:gd name="T108" fmla="*/ 2147483646 w 89"/>
              <a:gd name="T109" fmla="*/ 2147483646 h 95"/>
              <a:gd name="T110" fmla="*/ 2147483646 w 89"/>
              <a:gd name="T111" fmla="*/ 2147483646 h 95"/>
              <a:gd name="T112" fmla="*/ 2147483646 w 89"/>
              <a:gd name="T113" fmla="*/ 0 h 95"/>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89"/>
              <a:gd name="T172" fmla="*/ 0 h 95"/>
              <a:gd name="T173" fmla="*/ 89 w 89"/>
              <a:gd name="T174" fmla="*/ 95 h 95"/>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89" h="95">
                <a:moveTo>
                  <a:pt x="75" y="21"/>
                </a:moveTo>
                <a:cubicBezTo>
                  <a:pt x="84" y="29"/>
                  <a:pt x="89" y="40"/>
                  <a:pt x="89" y="53"/>
                </a:cubicBezTo>
                <a:cubicBezTo>
                  <a:pt x="89" y="63"/>
                  <a:pt x="85" y="73"/>
                  <a:pt x="78" y="80"/>
                </a:cubicBezTo>
                <a:cubicBezTo>
                  <a:pt x="48" y="53"/>
                  <a:pt x="48" y="53"/>
                  <a:pt x="48" y="53"/>
                </a:cubicBezTo>
                <a:cubicBezTo>
                  <a:pt x="75" y="21"/>
                  <a:pt x="75" y="21"/>
                  <a:pt x="75" y="21"/>
                </a:cubicBezTo>
                <a:close/>
                <a:moveTo>
                  <a:pt x="76" y="83"/>
                </a:moveTo>
                <a:cubicBezTo>
                  <a:pt x="74" y="85"/>
                  <a:pt x="72" y="87"/>
                  <a:pt x="70" y="88"/>
                </a:cubicBezTo>
                <a:cubicBezTo>
                  <a:pt x="74" y="81"/>
                  <a:pt x="74" y="81"/>
                  <a:pt x="74" y="81"/>
                </a:cubicBezTo>
                <a:cubicBezTo>
                  <a:pt x="76" y="83"/>
                  <a:pt x="76" y="83"/>
                  <a:pt x="76" y="83"/>
                </a:cubicBezTo>
                <a:close/>
                <a:moveTo>
                  <a:pt x="65" y="92"/>
                </a:moveTo>
                <a:cubicBezTo>
                  <a:pt x="72" y="79"/>
                  <a:pt x="72" y="79"/>
                  <a:pt x="72" y="79"/>
                </a:cubicBezTo>
                <a:cubicBezTo>
                  <a:pt x="70" y="77"/>
                  <a:pt x="70" y="77"/>
                  <a:pt x="70" y="77"/>
                </a:cubicBezTo>
                <a:cubicBezTo>
                  <a:pt x="60" y="93"/>
                  <a:pt x="60" y="93"/>
                  <a:pt x="60" y="93"/>
                </a:cubicBezTo>
                <a:cubicBezTo>
                  <a:pt x="62" y="93"/>
                  <a:pt x="63" y="92"/>
                  <a:pt x="65" y="92"/>
                </a:cubicBezTo>
                <a:close/>
                <a:moveTo>
                  <a:pt x="59" y="91"/>
                </a:moveTo>
                <a:cubicBezTo>
                  <a:pt x="68" y="75"/>
                  <a:pt x="68" y="75"/>
                  <a:pt x="68" y="75"/>
                </a:cubicBezTo>
                <a:cubicBezTo>
                  <a:pt x="66" y="73"/>
                  <a:pt x="66" y="73"/>
                  <a:pt x="66" y="73"/>
                </a:cubicBezTo>
                <a:cubicBezTo>
                  <a:pt x="57" y="88"/>
                  <a:pt x="57" y="88"/>
                  <a:pt x="57" y="88"/>
                </a:cubicBezTo>
                <a:cubicBezTo>
                  <a:pt x="59" y="91"/>
                  <a:pt x="59" y="91"/>
                  <a:pt x="59" y="91"/>
                </a:cubicBezTo>
                <a:close/>
                <a:moveTo>
                  <a:pt x="56" y="84"/>
                </a:moveTo>
                <a:cubicBezTo>
                  <a:pt x="64" y="72"/>
                  <a:pt x="64" y="72"/>
                  <a:pt x="64" y="72"/>
                </a:cubicBezTo>
                <a:cubicBezTo>
                  <a:pt x="62" y="70"/>
                  <a:pt x="62" y="70"/>
                  <a:pt x="62" y="70"/>
                </a:cubicBezTo>
                <a:cubicBezTo>
                  <a:pt x="55" y="81"/>
                  <a:pt x="55" y="81"/>
                  <a:pt x="55" y="81"/>
                </a:cubicBezTo>
                <a:cubicBezTo>
                  <a:pt x="56" y="84"/>
                  <a:pt x="56" y="84"/>
                  <a:pt x="56" y="84"/>
                </a:cubicBezTo>
                <a:close/>
                <a:moveTo>
                  <a:pt x="54" y="78"/>
                </a:moveTo>
                <a:cubicBezTo>
                  <a:pt x="60" y="68"/>
                  <a:pt x="60" y="68"/>
                  <a:pt x="60" y="68"/>
                </a:cubicBezTo>
                <a:cubicBezTo>
                  <a:pt x="58" y="66"/>
                  <a:pt x="58" y="66"/>
                  <a:pt x="58" y="66"/>
                </a:cubicBezTo>
                <a:cubicBezTo>
                  <a:pt x="53" y="74"/>
                  <a:pt x="53" y="74"/>
                  <a:pt x="53" y="74"/>
                </a:cubicBezTo>
                <a:cubicBezTo>
                  <a:pt x="54" y="78"/>
                  <a:pt x="54" y="78"/>
                  <a:pt x="54" y="78"/>
                </a:cubicBezTo>
                <a:close/>
                <a:moveTo>
                  <a:pt x="51" y="71"/>
                </a:moveTo>
                <a:cubicBezTo>
                  <a:pt x="55" y="64"/>
                  <a:pt x="55" y="64"/>
                  <a:pt x="55" y="64"/>
                </a:cubicBezTo>
                <a:cubicBezTo>
                  <a:pt x="53" y="62"/>
                  <a:pt x="53" y="62"/>
                  <a:pt x="53" y="62"/>
                </a:cubicBezTo>
                <a:cubicBezTo>
                  <a:pt x="50" y="68"/>
                  <a:pt x="50" y="68"/>
                  <a:pt x="50" y="68"/>
                </a:cubicBezTo>
                <a:cubicBezTo>
                  <a:pt x="51" y="71"/>
                  <a:pt x="51" y="71"/>
                  <a:pt x="51" y="71"/>
                </a:cubicBezTo>
                <a:close/>
                <a:moveTo>
                  <a:pt x="49" y="65"/>
                </a:moveTo>
                <a:cubicBezTo>
                  <a:pt x="51" y="60"/>
                  <a:pt x="51" y="60"/>
                  <a:pt x="51" y="60"/>
                </a:cubicBezTo>
                <a:cubicBezTo>
                  <a:pt x="49" y="59"/>
                  <a:pt x="49" y="59"/>
                  <a:pt x="49" y="59"/>
                </a:cubicBezTo>
                <a:cubicBezTo>
                  <a:pt x="48" y="61"/>
                  <a:pt x="48" y="61"/>
                  <a:pt x="48" y="61"/>
                </a:cubicBezTo>
                <a:cubicBezTo>
                  <a:pt x="49" y="65"/>
                  <a:pt x="49" y="65"/>
                  <a:pt x="49" y="65"/>
                </a:cubicBezTo>
                <a:close/>
                <a:moveTo>
                  <a:pt x="46" y="58"/>
                </a:moveTo>
                <a:cubicBezTo>
                  <a:pt x="45" y="55"/>
                  <a:pt x="45" y="55"/>
                  <a:pt x="45" y="55"/>
                </a:cubicBezTo>
                <a:cubicBezTo>
                  <a:pt x="47" y="57"/>
                  <a:pt x="47" y="57"/>
                  <a:pt x="47" y="57"/>
                </a:cubicBezTo>
                <a:cubicBezTo>
                  <a:pt x="46" y="58"/>
                  <a:pt x="46" y="58"/>
                  <a:pt x="46" y="58"/>
                </a:cubicBezTo>
                <a:close/>
                <a:moveTo>
                  <a:pt x="60" y="17"/>
                </a:moveTo>
                <a:cubicBezTo>
                  <a:pt x="42" y="54"/>
                  <a:pt x="42" y="54"/>
                  <a:pt x="42" y="54"/>
                </a:cubicBezTo>
                <a:cubicBezTo>
                  <a:pt x="42" y="54"/>
                  <a:pt x="38" y="27"/>
                  <a:pt x="37" y="13"/>
                </a:cubicBezTo>
                <a:cubicBezTo>
                  <a:pt x="16" y="15"/>
                  <a:pt x="0" y="33"/>
                  <a:pt x="0" y="54"/>
                </a:cubicBezTo>
                <a:cubicBezTo>
                  <a:pt x="0" y="77"/>
                  <a:pt x="19" y="95"/>
                  <a:pt x="42" y="95"/>
                </a:cubicBezTo>
                <a:cubicBezTo>
                  <a:pt x="47" y="95"/>
                  <a:pt x="52" y="94"/>
                  <a:pt x="56" y="92"/>
                </a:cubicBezTo>
                <a:cubicBezTo>
                  <a:pt x="42" y="54"/>
                  <a:pt x="42" y="54"/>
                  <a:pt x="42" y="54"/>
                </a:cubicBezTo>
                <a:cubicBezTo>
                  <a:pt x="69" y="23"/>
                  <a:pt x="69" y="23"/>
                  <a:pt x="69" y="23"/>
                </a:cubicBezTo>
                <a:cubicBezTo>
                  <a:pt x="66" y="20"/>
                  <a:pt x="63" y="18"/>
                  <a:pt x="60" y="17"/>
                </a:cubicBezTo>
                <a:close/>
                <a:moveTo>
                  <a:pt x="43" y="0"/>
                </a:moveTo>
                <a:cubicBezTo>
                  <a:pt x="42" y="0"/>
                  <a:pt x="40" y="0"/>
                  <a:pt x="39" y="0"/>
                </a:cubicBezTo>
                <a:cubicBezTo>
                  <a:pt x="40" y="15"/>
                  <a:pt x="43" y="41"/>
                  <a:pt x="43" y="41"/>
                </a:cubicBezTo>
                <a:cubicBezTo>
                  <a:pt x="62" y="4"/>
                  <a:pt x="62" y="4"/>
                  <a:pt x="62" y="4"/>
                </a:cubicBezTo>
                <a:cubicBezTo>
                  <a:pt x="56" y="1"/>
                  <a:pt x="50" y="0"/>
                  <a:pt x="43" y="0"/>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6159" name="Freeform 19"/>
          <p:cNvSpPr>
            <a:spLocks noEditPoints="1" noChangeArrowheads="1"/>
          </p:cNvSpPr>
          <p:nvPr/>
        </p:nvSpPr>
        <p:spPr bwMode="auto">
          <a:xfrm>
            <a:off x="5551488" y="2127250"/>
            <a:ext cx="352425" cy="279400"/>
          </a:xfrm>
          <a:custGeom>
            <a:avLst/>
            <a:gdLst>
              <a:gd name="T0" fmla="*/ 2147483646 w 222"/>
              <a:gd name="T1" fmla="*/ 2147483646 h 234"/>
              <a:gd name="T2" fmla="*/ 2147483646 w 222"/>
              <a:gd name="T3" fmla="*/ 2147483646 h 234"/>
              <a:gd name="T4" fmla="*/ 2147483646 w 222"/>
              <a:gd name="T5" fmla="*/ 2147483646 h 234"/>
              <a:gd name="T6" fmla="*/ 2147483646 w 222"/>
              <a:gd name="T7" fmla="*/ 2147483646 h 234"/>
              <a:gd name="T8" fmla="*/ 2147483646 w 222"/>
              <a:gd name="T9" fmla="*/ 2147483646 h 234"/>
              <a:gd name="T10" fmla="*/ 2147483646 w 222"/>
              <a:gd name="T11" fmla="*/ 2147483646 h 234"/>
              <a:gd name="T12" fmla="*/ 2147483646 w 222"/>
              <a:gd name="T13" fmla="*/ 2147483646 h 234"/>
              <a:gd name="T14" fmla="*/ 2147483646 w 222"/>
              <a:gd name="T15" fmla="*/ 2147483646 h 234"/>
              <a:gd name="T16" fmla="*/ 2147483646 w 222"/>
              <a:gd name="T17" fmla="*/ 2147483646 h 234"/>
              <a:gd name="T18" fmla="*/ 2147483646 w 222"/>
              <a:gd name="T19" fmla="*/ 2147483646 h 234"/>
              <a:gd name="T20" fmla="*/ 2147483646 w 222"/>
              <a:gd name="T21" fmla="*/ 2147483646 h 234"/>
              <a:gd name="T22" fmla="*/ 2147483646 w 222"/>
              <a:gd name="T23" fmla="*/ 2147483646 h 234"/>
              <a:gd name="T24" fmla="*/ 2147483646 w 222"/>
              <a:gd name="T25" fmla="*/ 2147483646 h 234"/>
              <a:gd name="T26" fmla="*/ 2147483646 w 222"/>
              <a:gd name="T27" fmla="*/ 0 h 234"/>
              <a:gd name="T28" fmla="*/ 2147483646 w 222"/>
              <a:gd name="T29" fmla="*/ 0 h 234"/>
              <a:gd name="T30" fmla="*/ 2147483646 w 222"/>
              <a:gd name="T31" fmla="*/ 2147483646 h 234"/>
              <a:gd name="T32" fmla="*/ 2147483646 w 222"/>
              <a:gd name="T33" fmla="*/ 2147483646 h 234"/>
              <a:gd name="T34" fmla="*/ 2147483646 w 222"/>
              <a:gd name="T35" fmla="*/ 2147483646 h 234"/>
              <a:gd name="T36" fmla="*/ 2147483646 w 222"/>
              <a:gd name="T37" fmla="*/ 2147483646 h 234"/>
              <a:gd name="T38" fmla="*/ 2147483646 w 222"/>
              <a:gd name="T39" fmla="*/ 2147483646 h 234"/>
              <a:gd name="T40" fmla="*/ 2147483646 w 222"/>
              <a:gd name="T41" fmla="*/ 2147483646 h 234"/>
              <a:gd name="T42" fmla="*/ 2147483646 w 222"/>
              <a:gd name="T43" fmla="*/ 2147483646 h 234"/>
              <a:gd name="T44" fmla="*/ 0 w 222"/>
              <a:gd name="T45" fmla="*/ 2147483646 h 234"/>
              <a:gd name="T46" fmla="*/ 0 w 222"/>
              <a:gd name="T47" fmla="*/ 2147483646 h 234"/>
              <a:gd name="T48" fmla="*/ 2147483646 w 222"/>
              <a:gd name="T49" fmla="*/ 2147483646 h 234"/>
              <a:gd name="T50" fmla="*/ 2147483646 w 222"/>
              <a:gd name="T51" fmla="*/ 2147483646 h 234"/>
              <a:gd name="T52" fmla="*/ 2147483646 w 222"/>
              <a:gd name="T53" fmla="*/ 2147483646 h 234"/>
              <a:gd name="T54" fmla="*/ 2147483646 w 222"/>
              <a:gd name="T55" fmla="*/ 2147483646 h 234"/>
              <a:gd name="T56" fmla="*/ 2147483646 w 222"/>
              <a:gd name="T57" fmla="*/ 2147483646 h 234"/>
              <a:gd name="T58" fmla="*/ 2147483646 w 222"/>
              <a:gd name="T59" fmla="*/ 2147483646 h 234"/>
              <a:gd name="T60" fmla="*/ 2147483646 w 222"/>
              <a:gd name="T61" fmla="*/ 2147483646 h 234"/>
              <a:gd name="T62" fmla="*/ 2147483646 w 222"/>
              <a:gd name="T63" fmla="*/ 2147483646 h 234"/>
              <a:gd name="T64" fmla="*/ 2147483646 w 222"/>
              <a:gd name="T65" fmla="*/ 2147483646 h 234"/>
              <a:gd name="T66" fmla="*/ 2147483646 w 222"/>
              <a:gd name="T67" fmla="*/ 2147483646 h 234"/>
              <a:gd name="T68" fmla="*/ 2147483646 w 222"/>
              <a:gd name="T69" fmla="*/ 2147483646 h 234"/>
              <a:gd name="T70" fmla="*/ 2147483646 w 222"/>
              <a:gd name="T71" fmla="*/ 2147483646 h 234"/>
              <a:gd name="T72" fmla="*/ 2147483646 w 222"/>
              <a:gd name="T73" fmla="*/ 2147483646 h 234"/>
              <a:gd name="T74" fmla="*/ 2147483646 w 222"/>
              <a:gd name="T75" fmla="*/ 2147483646 h 234"/>
              <a:gd name="T76" fmla="*/ 2147483646 w 222"/>
              <a:gd name="T77" fmla="*/ 2147483646 h 234"/>
              <a:gd name="T78" fmla="*/ 2147483646 w 222"/>
              <a:gd name="T79" fmla="*/ 2147483646 h 234"/>
              <a:gd name="T80" fmla="*/ 2147483646 w 222"/>
              <a:gd name="T81" fmla="*/ 2147483646 h 234"/>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222"/>
              <a:gd name="T124" fmla="*/ 0 h 234"/>
              <a:gd name="T125" fmla="*/ 222 w 222"/>
              <a:gd name="T126" fmla="*/ 234 h 234"/>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222" h="234">
                <a:moveTo>
                  <a:pt x="149" y="19"/>
                </a:moveTo>
                <a:lnTo>
                  <a:pt x="170" y="30"/>
                </a:lnTo>
                <a:lnTo>
                  <a:pt x="201" y="19"/>
                </a:lnTo>
                <a:lnTo>
                  <a:pt x="180" y="9"/>
                </a:lnTo>
                <a:lnTo>
                  <a:pt x="149" y="19"/>
                </a:lnTo>
                <a:close/>
                <a:moveTo>
                  <a:pt x="31" y="170"/>
                </a:moveTo>
                <a:lnTo>
                  <a:pt x="7" y="158"/>
                </a:lnTo>
                <a:lnTo>
                  <a:pt x="7" y="212"/>
                </a:lnTo>
                <a:lnTo>
                  <a:pt x="31" y="222"/>
                </a:lnTo>
                <a:lnTo>
                  <a:pt x="31" y="170"/>
                </a:lnTo>
                <a:close/>
                <a:moveTo>
                  <a:pt x="85" y="104"/>
                </a:moveTo>
                <a:lnTo>
                  <a:pt x="106" y="115"/>
                </a:lnTo>
                <a:lnTo>
                  <a:pt x="137" y="101"/>
                </a:lnTo>
                <a:lnTo>
                  <a:pt x="116" y="92"/>
                </a:lnTo>
                <a:lnTo>
                  <a:pt x="85" y="104"/>
                </a:lnTo>
                <a:close/>
                <a:moveTo>
                  <a:pt x="69" y="104"/>
                </a:moveTo>
                <a:lnTo>
                  <a:pt x="76" y="99"/>
                </a:lnTo>
                <a:lnTo>
                  <a:pt x="113" y="85"/>
                </a:lnTo>
                <a:lnTo>
                  <a:pt x="116" y="82"/>
                </a:lnTo>
                <a:lnTo>
                  <a:pt x="116" y="85"/>
                </a:lnTo>
                <a:lnTo>
                  <a:pt x="132" y="92"/>
                </a:lnTo>
                <a:lnTo>
                  <a:pt x="132" y="26"/>
                </a:lnTo>
                <a:lnTo>
                  <a:pt x="132" y="19"/>
                </a:lnTo>
                <a:lnTo>
                  <a:pt x="139" y="16"/>
                </a:lnTo>
                <a:lnTo>
                  <a:pt x="180" y="0"/>
                </a:lnTo>
                <a:lnTo>
                  <a:pt x="182" y="0"/>
                </a:lnTo>
                <a:lnTo>
                  <a:pt x="213" y="16"/>
                </a:lnTo>
                <a:lnTo>
                  <a:pt x="222" y="19"/>
                </a:lnTo>
                <a:lnTo>
                  <a:pt x="222" y="167"/>
                </a:lnTo>
                <a:lnTo>
                  <a:pt x="170" y="186"/>
                </a:lnTo>
                <a:lnTo>
                  <a:pt x="165" y="184"/>
                </a:lnTo>
                <a:lnTo>
                  <a:pt x="156" y="179"/>
                </a:lnTo>
                <a:lnTo>
                  <a:pt x="156" y="191"/>
                </a:lnTo>
                <a:lnTo>
                  <a:pt x="106" y="210"/>
                </a:lnTo>
                <a:lnTo>
                  <a:pt x="99" y="208"/>
                </a:lnTo>
                <a:lnTo>
                  <a:pt x="87" y="200"/>
                </a:lnTo>
                <a:lnTo>
                  <a:pt x="87" y="217"/>
                </a:lnTo>
                <a:lnTo>
                  <a:pt x="38" y="234"/>
                </a:lnTo>
                <a:lnTo>
                  <a:pt x="33" y="231"/>
                </a:lnTo>
                <a:lnTo>
                  <a:pt x="2" y="217"/>
                </a:lnTo>
                <a:lnTo>
                  <a:pt x="0" y="217"/>
                </a:lnTo>
                <a:lnTo>
                  <a:pt x="0" y="215"/>
                </a:lnTo>
                <a:lnTo>
                  <a:pt x="0" y="153"/>
                </a:lnTo>
                <a:lnTo>
                  <a:pt x="0" y="148"/>
                </a:lnTo>
                <a:lnTo>
                  <a:pt x="7" y="144"/>
                </a:lnTo>
                <a:lnTo>
                  <a:pt x="45" y="130"/>
                </a:lnTo>
                <a:lnTo>
                  <a:pt x="47" y="127"/>
                </a:lnTo>
                <a:lnTo>
                  <a:pt x="47" y="130"/>
                </a:lnTo>
                <a:lnTo>
                  <a:pt x="80" y="144"/>
                </a:lnTo>
                <a:lnTo>
                  <a:pt x="87" y="148"/>
                </a:lnTo>
                <a:lnTo>
                  <a:pt x="87" y="193"/>
                </a:lnTo>
                <a:lnTo>
                  <a:pt x="99" y="198"/>
                </a:lnTo>
                <a:lnTo>
                  <a:pt x="99" y="125"/>
                </a:lnTo>
                <a:lnTo>
                  <a:pt x="76" y="115"/>
                </a:lnTo>
                <a:lnTo>
                  <a:pt x="76" y="141"/>
                </a:lnTo>
                <a:lnTo>
                  <a:pt x="69" y="139"/>
                </a:lnTo>
                <a:lnTo>
                  <a:pt x="69" y="108"/>
                </a:lnTo>
                <a:lnTo>
                  <a:pt x="69" y="104"/>
                </a:lnTo>
                <a:close/>
                <a:moveTo>
                  <a:pt x="139" y="94"/>
                </a:moveTo>
                <a:lnTo>
                  <a:pt x="149" y="99"/>
                </a:lnTo>
                <a:lnTo>
                  <a:pt x="156" y="104"/>
                </a:lnTo>
                <a:lnTo>
                  <a:pt x="156" y="172"/>
                </a:lnTo>
                <a:lnTo>
                  <a:pt x="163" y="174"/>
                </a:lnTo>
                <a:lnTo>
                  <a:pt x="163" y="42"/>
                </a:lnTo>
                <a:lnTo>
                  <a:pt x="139" y="30"/>
                </a:lnTo>
                <a:lnTo>
                  <a:pt x="139" y="94"/>
                </a:lnTo>
                <a:close/>
                <a:moveTo>
                  <a:pt x="17" y="148"/>
                </a:moveTo>
                <a:lnTo>
                  <a:pt x="38" y="158"/>
                </a:lnTo>
                <a:lnTo>
                  <a:pt x="69" y="146"/>
                </a:lnTo>
                <a:lnTo>
                  <a:pt x="47" y="137"/>
                </a:lnTo>
                <a:lnTo>
                  <a:pt x="17" y="148"/>
                </a:lnTo>
                <a:close/>
                <a:moveTo>
                  <a:pt x="170" y="37"/>
                </a:moveTo>
                <a:lnTo>
                  <a:pt x="173" y="37"/>
                </a:lnTo>
                <a:lnTo>
                  <a:pt x="170" y="37"/>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6160" name="Freeform 20"/>
          <p:cNvSpPr>
            <a:spLocks noChangeArrowheads="1"/>
          </p:cNvSpPr>
          <p:nvPr/>
        </p:nvSpPr>
        <p:spPr bwMode="auto">
          <a:xfrm>
            <a:off x="4860925" y="1123950"/>
            <a:ext cx="323850" cy="215900"/>
          </a:xfrm>
          <a:custGeom>
            <a:avLst/>
            <a:gdLst>
              <a:gd name="T0" fmla="*/ 2147483646 w 86"/>
              <a:gd name="T1" fmla="*/ 0 h 77"/>
              <a:gd name="T2" fmla="*/ 2147483646 w 86"/>
              <a:gd name="T3" fmla="*/ 2147483646 h 77"/>
              <a:gd name="T4" fmla="*/ 2147483646 w 86"/>
              <a:gd name="T5" fmla="*/ 2147483646 h 77"/>
              <a:gd name="T6" fmla="*/ 2147483646 w 86"/>
              <a:gd name="T7" fmla="*/ 2147483646 h 77"/>
              <a:gd name="T8" fmla="*/ 0 w 86"/>
              <a:gd name="T9" fmla="*/ 2147483646 h 77"/>
              <a:gd name="T10" fmla="*/ 0 w 86"/>
              <a:gd name="T11" fmla="*/ 2147483646 h 77"/>
              <a:gd name="T12" fmla="*/ 2147483646 w 86"/>
              <a:gd name="T13" fmla="*/ 2147483646 h 77"/>
              <a:gd name="T14" fmla="*/ 2147483646 w 86"/>
              <a:gd name="T15" fmla="*/ 2147483646 h 77"/>
              <a:gd name="T16" fmla="*/ 2147483646 w 86"/>
              <a:gd name="T17" fmla="*/ 2147483646 h 77"/>
              <a:gd name="T18" fmla="*/ 2147483646 w 86"/>
              <a:gd name="T19" fmla="*/ 2147483646 h 77"/>
              <a:gd name="T20" fmla="*/ 2147483646 w 86"/>
              <a:gd name="T21" fmla="*/ 2147483646 h 77"/>
              <a:gd name="T22" fmla="*/ 2147483646 w 86"/>
              <a:gd name="T23" fmla="*/ 2147483646 h 77"/>
              <a:gd name="T24" fmla="*/ 2147483646 w 86"/>
              <a:gd name="T25" fmla="*/ 2147483646 h 77"/>
              <a:gd name="T26" fmla="*/ 2147483646 w 86"/>
              <a:gd name="T27" fmla="*/ 2147483646 h 77"/>
              <a:gd name="T28" fmla="*/ 2147483646 w 86"/>
              <a:gd name="T29" fmla="*/ 2147483646 h 77"/>
              <a:gd name="T30" fmla="*/ 2147483646 w 86"/>
              <a:gd name="T31" fmla="*/ 2147483646 h 77"/>
              <a:gd name="T32" fmla="*/ 2147483646 w 86"/>
              <a:gd name="T33" fmla="*/ 2147483646 h 77"/>
              <a:gd name="T34" fmla="*/ 2147483646 w 86"/>
              <a:gd name="T35" fmla="*/ 2147483646 h 77"/>
              <a:gd name="T36" fmla="*/ 2147483646 w 86"/>
              <a:gd name="T37" fmla="*/ 2147483646 h 77"/>
              <a:gd name="T38" fmla="*/ 2147483646 w 86"/>
              <a:gd name="T39" fmla="*/ 2147483646 h 77"/>
              <a:gd name="T40" fmla="*/ 2147483646 w 86"/>
              <a:gd name="T41" fmla="*/ 2147483646 h 77"/>
              <a:gd name="T42" fmla="*/ 2147483646 w 86"/>
              <a:gd name="T43" fmla="*/ 2147483646 h 77"/>
              <a:gd name="T44" fmla="*/ 2147483646 w 86"/>
              <a:gd name="T45" fmla="*/ 2147483646 h 77"/>
              <a:gd name="T46" fmla="*/ 2147483646 w 86"/>
              <a:gd name="T47" fmla="*/ 2147483646 h 77"/>
              <a:gd name="T48" fmla="*/ 2147483646 w 86"/>
              <a:gd name="T49" fmla="*/ 2147483646 h 77"/>
              <a:gd name="T50" fmla="*/ 2147483646 w 86"/>
              <a:gd name="T51" fmla="*/ 2147483646 h 77"/>
              <a:gd name="T52" fmla="*/ 2147483646 w 86"/>
              <a:gd name="T53" fmla="*/ 2147483646 h 77"/>
              <a:gd name="T54" fmla="*/ 2147483646 w 86"/>
              <a:gd name="T55" fmla="*/ 2147483646 h 77"/>
              <a:gd name="T56" fmla="*/ 2147483646 w 86"/>
              <a:gd name="T57" fmla="*/ 0 h 77"/>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86"/>
              <a:gd name="T88" fmla="*/ 0 h 77"/>
              <a:gd name="T89" fmla="*/ 86 w 86"/>
              <a:gd name="T90" fmla="*/ 77 h 77"/>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86" h="77">
                <a:moveTo>
                  <a:pt x="30" y="0"/>
                </a:moveTo>
                <a:cubicBezTo>
                  <a:pt x="2" y="7"/>
                  <a:pt x="34" y="28"/>
                  <a:pt x="34" y="28"/>
                </a:cubicBezTo>
                <a:cubicBezTo>
                  <a:pt x="8" y="28"/>
                  <a:pt x="8" y="28"/>
                  <a:pt x="8" y="28"/>
                </a:cubicBezTo>
                <a:cubicBezTo>
                  <a:pt x="7" y="28"/>
                  <a:pt x="7" y="28"/>
                  <a:pt x="7" y="28"/>
                </a:cubicBezTo>
                <a:cubicBezTo>
                  <a:pt x="3" y="28"/>
                  <a:pt x="0" y="31"/>
                  <a:pt x="0" y="35"/>
                </a:cubicBezTo>
                <a:cubicBezTo>
                  <a:pt x="0" y="35"/>
                  <a:pt x="0" y="35"/>
                  <a:pt x="0" y="35"/>
                </a:cubicBezTo>
                <a:cubicBezTo>
                  <a:pt x="0" y="38"/>
                  <a:pt x="2" y="40"/>
                  <a:pt x="4" y="41"/>
                </a:cubicBezTo>
                <a:cubicBezTo>
                  <a:pt x="2" y="42"/>
                  <a:pt x="1" y="45"/>
                  <a:pt x="1" y="47"/>
                </a:cubicBezTo>
                <a:cubicBezTo>
                  <a:pt x="1" y="47"/>
                  <a:pt x="1" y="47"/>
                  <a:pt x="1" y="47"/>
                </a:cubicBezTo>
                <a:cubicBezTo>
                  <a:pt x="1" y="50"/>
                  <a:pt x="3" y="53"/>
                  <a:pt x="6" y="54"/>
                </a:cubicBezTo>
                <a:cubicBezTo>
                  <a:pt x="5" y="55"/>
                  <a:pt x="4" y="56"/>
                  <a:pt x="4" y="58"/>
                </a:cubicBezTo>
                <a:cubicBezTo>
                  <a:pt x="4" y="58"/>
                  <a:pt x="4" y="58"/>
                  <a:pt x="4" y="58"/>
                </a:cubicBezTo>
                <a:cubicBezTo>
                  <a:pt x="4" y="62"/>
                  <a:pt x="7" y="65"/>
                  <a:pt x="11" y="65"/>
                </a:cubicBezTo>
                <a:cubicBezTo>
                  <a:pt x="11" y="65"/>
                  <a:pt x="11" y="65"/>
                  <a:pt x="11" y="65"/>
                </a:cubicBezTo>
                <a:cubicBezTo>
                  <a:pt x="10" y="66"/>
                  <a:pt x="9" y="68"/>
                  <a:pt x="9" y="70"/>
                </a:cubicBezTo>
                <a:cubicBezTo>
                  <a:pt x="9" y="70"/>
                  <a:pt x="9" y="70"/>
                  <a:pt x="9" y="70"/>
                </a:cubicBezTo>
                <a:cubicBezTo>
                  <a:pt x="9" y="73"/>
                  <a:pt x="12" y="76"/>
                  <a:pt x="16" y="76"/>
                </a:cubicBezTo>
                <a:cubicBezTo>
                  <a:pt x="29" y="76"/>
                  <a:pt x="29" y="76"/>
                  <a:pt x="29" y="76"/>
                </a:cubicBezTo>
                <a:cubicBezTo>
                  <a:pt x="46" y="76"/>
                  <a:pt x="46" y="76"/>
                  <a:pt x="46" y="76"/>
                </a:cubicBezTo>
                <a:cubicBezTo>
                  <a:pt x="46" y="76"/>
                  <a:pt x="46" y="76"/>
                  <a:pt x="46" y="76"/>
                </a:cubicBezTo>
                <a:cubicBezTo>
                  <a:pt x="52" y="71"/>
                  <a:pt x="52" y="71"/>
                  <a:pt x="52" y="71"/>
                </a:cubicBezTo>
                <a:cubicBezTo>
                  <a:pt x="66" y="69"/>
                  <a:pt x="66" y="69"/>
                  <a:pt x="66" y="69"/>
                </a:cubicBezTo>
                <a:cubicBezTo>
                  <a:pt x="66" y="77"/>
                  <a:pt x="66" y="77"/>
                  <a:pt x="66" y="77"/>
                </a:cubicBezTo>
                <a:cubicBezTo>
                  <a:pt x="86" y="77"/>
                  <a:pt x="86" y="77"/>
                  <a:pt x="86" y="77"/>
                </a:cubicBezTo>
                <a:cubicBezTo>
                  <a:pt x="86" y="25"/>
                  <a:pt x="86" y="25"/>
                  <a:pt x="86" y="25"/>
                </a:cubicBezTo>
                <a:cubicBezTo>
                  <a:pt x="66" y="25"/>
                  <a:pt x="66" y="25"/>
                  <a:pt x="66" y="25"/>
                </a:cubicBezTo>
                <a:cubicBezTo>
                  <a:pt x="66" y="32"/>
                  <a:pt x="66" y="32"/>
                  <a:pt x="66" y="32"/>
                </a:cubicBezTo>
                <a:cubicBezTo>
                  <a:pt x="62" y="32"/>
                  <a:pt x="62" y="32"/>
                  <a:pt x="62" y="32"/>
                </a:cubicBezTo>
                <a:cubicBezTo>
                  <a:pt x="58" y="16"/>
                  <a:pt x="32" y="17"/>
                  <a:pt x="30" y="0"/>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6161" name="Freeform 21"/>
          <p:cNvSpPr>
            <a:spLocks noEditPoints="1" noChangeArrowheads="1"/>
          </p:cNvSpPr>
          <p:nvPr/>
        </p:nvSpPr>
        <p:spPr bwMode="auto">
          <a:xfrm>
            <a:off x="5614988" y="1631950"/>
            <a:ext cx="236537" cy="242888"/>
          </a:xfrm>
          <a:custGeom>
            <a:avLst/>
            <a:gdLst>
              <a:gd name="T0" fmla="*/ 2147483646 w 63"/>
              <a:gd name="T1" fmla="*/ 2147483646 h 86"/>
              <a:gd name="T2" fmla="*/ 0 w 63"/>
              <a:gd name="T3" fmla="*/ 2147483646 h 86"/>
              <a:gd name="T4" fmla="*/ 2147483646 w 63"/>
              <a:gd name="T5" fmla="*/ 2147483646 h 86"/>
              <a:gd name="T6" fmla="*/ 2147483646 w 63"/>
              <a:gd name="T7" fmla="*/ 2147483646 h 86"/>
              <a:gd name="T8" fmla="*/ 2147483646 w 63"/>
              <a:gd name="T9" fmla="*/ 2147483646 h 86"/>
              <a:gd name="T10" fmla="*/ 2147483646 w 63"/>
              <a:gd name="T11" fmla="*/ 2147483646 h 86"/>
              <a:gd name="T12" fmla="*/ 2147483646 w 63"/>
              <a:gd name="T13" fmla="*/ 2147483646 h 86"/>
              <a:gd name="T14" fmla="*/ 2147483646 w 63"/>
              <a:gd name="T15" fmla="*/ 2147483646 h 86"/>
              <a:gd name="T16" fmla="*/ 2147483646 w 63"/>
              <a:gd name="T17" fmla="*/ 2147483646 h 86"/>
              <a:gd name="T18" fmla="*/ 2147483646 w 63"/>
              <a:gd name="T19" fmla="*/ 2147483646 h 86"/>
              <a:gd name="T20" fmla="*/ 2147483646 w 63"/>
              <a:gd name="T21" fmla="*/ 2147483646 h 86"/>
              <a:gd name="T22" fmla="*/ 2147483646 w 63"/>
              <a:gd name="T23" fmla="*/ 2147483646 h 86"/>
              <a:gd name="T24" fmla="*/ 2147483646 w 63"/>
              <a:gd name="T25" fmla="*/ 2147483646 h 86"/>
              <a:gd name="T26" fmla="*/ 2147483646 w 63"/>
              <a:gd name="T27" fmla="*/ 2147483646 h 86"/>
              <a:gd name="T28" fmla="*/ 2147483646 w 63"/>
              <a:gd name="T29" fmla="*/ 2147483646 h 86"/>
              <a:gd name="T30" fmla="*/ 2147483646 w 63"/>
              <a:gd name="T31" fmla="*/ 2147483646 h 86"/>
              <a:gd name="T32" fmla="*/ 2147483646 w 63"/>
              <a:gd name="T33" fmla="*/ 2147483646 h 86"/>
              <a:gd name="T34" fmla="*/ 2147483646 w 63"/>
              <a:gd name="T35" fmla="*/ 2147483646 h 86"/>
              <a:gd name="T36" fmla="*/ 2147483646 w 63"/>
              <a:gd name="T37" fmla="*/ 2147483646 h 86"/>
              <a:gd name="T38" fmla="*/ 2147483646 w 63"/>
              <a:gd name="T39" fmla="*/ 2147483646 h 86"/>
              <a:gd name="T40" fmla="*/ 2147483646 w 63"/>
              <a:gd name="T41" fmla="*/ 2147483646 h 86"/>
              <a:gd name="T42" fmla="*/ 2147483646 w 63"/>
              <a:gd name="T43" fmla="*/ 2147483646 h 86"/>
              <a:gd name="T44" fmla="*/ 2147483646 w 63"/>
              <a:gd name="T45" fmla="*/ 2147483646 h 86"/>
              <a:gd name="T46" fmla="*/ 2147483646 w 63"/>
              <a:gd name="T47" fmla="*/ 2147483646 h 86"/>
              <a:gd name="T48" fmla="*/ 2147483646 w 63"/>
              <a:gd name="T49" fmla="*/ 2147483646 h 86"/>
              <a:gd name="T50" fmla="*/ 2147483646 w 63"/>
              <a:gd name="T51" fmla="*/ 2147483646 h 86"/>
              <a:gd name="T52" fmla="*/ 2147483646 w 63"/>
              <a:gd name="T53" fmla="*/ 2147483646 h 86"/>
              <a:gd name="T54" fmla="*/ 2147483646 w 63"/>
              <a:gd name="T55" fmla="*/ 2147483646 h 86"/>
              <a:gd name="T56" fmla="*/ 2147483646 w 63"/>
              <a:gd name="T57" fmla="*/ 2147483646 h 86"/>
              <a:gd name="T58" fmla="*/ 2147483646 w 63"/>
              <a:gd name="T59" fmla="*/ 2147483646 h 86"/>
              <a:gd name="T60" fmla="*/ 2147483646 w 63"/>
              <a:gd name="T61" fmla="*/ 2147483646 h 86"/>
              <a:gd name="T62" fmla="*/ 2147483646 w 63"/>
              <a:gd name="T63" fmla="*/ 2147483646 h 86"/>
              <a:gd name="T64" fmla="*/ 2147483646 w 63"/>
              <a:gd name="T65" fmla="*/ 2147483646 h 86"/>
              <a:gd name="T66" fmla="*/ 2147483646 w 63"/>
              <a:gd name="T67" fmla="*/ 2147483646 h 86"/>
              <a:gd name="T68" fmla="*/ 2147483646 w 63"/>
              <a:gd name="T69" fmla="*/ 2147483646 h 8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63"/>
              <a:gd name="T106" fmla="*/ 0 h 86"/>
              <a:gd name="T107" fmla="*/ 63 w 63"/>
              <a:gd name="T108" fmla="*/ 86 h 8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63" h="86">
                <a:moveTo>
                  <a:pt x="0" y="8"/>
                </a:moveTo>
                <a:cubicBezTo>
                  <a:pt x="21" y="0"/>
                  <a:pt x="42" y="1"/>
                  <a:pt x="63" y="8"/>
                </a:cubicBezTo>
                <a:cubicBezTo>
                  <a:pt x="63" y="34"/>
                  <a:pt x="63" y="60"/>
                  <a:pt x="63" y="86"/>
                </a:cubicBezTo>
                <a:cubicBezTo>
                  <a:pt x="42" y="86"/>
                  <a:pt x="21" y="86"/>
                  <a:pt x="0" y="86"/>
                </a:cubicBezTo>
                <a:cubicBezTo>
                  <a:pt x="0" y="60"/>
                  <a:pt x="0" y="34"/>
                  <a:pt x="0" y="8"/>
                </a:cubicBezTo>
                <a:close/>
                <a:moveTo>
                  <a:pt x="8" y="15"/>
                </a:moveTo>
                <a:cubicBezTo>
                  <a:pt x="8" y="30"/>
                  <a:pt x="8" y="30"/>
                  <a:pt x="8" y="30"/>
                </a:cubicBezTo>
                <a:cubicBezTo>
                  <a:pt x="54" y="30"/>
                  <a:pt x="54" y="30"/>
                  <a:pt x="54" y="30"/>
                </a:cubicBezTo>
                <a:cubicBezTo>
                  <a:pt x="54" y="15"/>
                  <a:pt x="54" y="15"/>
                  <a:pt x="54" y="15"/>
                </a:cubicBezTo>
                <a:cubicBezTo>
                  <a:pt x="8" y="15"/>
                  <a:pt x="8" y="15"/>
                  <a:pt x="8" y="15"/>
                </a:cubicBezTo>
                <a:close/>
                <a:moveTo>
                  <a:pt x="13" y="37"/>
                </a:moveTo>
                <a:cubicBezTo>
                  <a:pt x="11" y="37"/>
                  <a:pt x="9" y="39"/>
                  <a:pt x="9" y="41"/>
                </a:cubicBezTo>
                <a:cubicBezTo>
                  <a:pt x="9" y="44"/>
                  <a:pt x="11" y="46"/>
                  <a:pt x="13" y="46"/>
                </a:cubicBezTo>
                <a:cubicBezTo>
                  <a:pt x="16" y="46"/>
                  <a:pt x="18" y="44"/>
                  <a:pt x="18" y="41"/>
                </a:cubicBezTo>
                <a:cubicBezTo>
                  <a:pt x="18" y="39"/>
                  <a:pt x="16" y="37"/>
                  <a:pt x="13" y="37"/>
                </a:cubicBezTo>
                <a:close/>
                <a:moveTo>
                  <a:pt x="50" y="64"/>
                </a:moveTo>
                <a:cubicBezTo>
                  <a:pt x="47" y="64"/>
                  <a:pt x="45" y="66"/>
                  <a:pt x="45" y="69"/>
                </a:cubicBezTo>
                <a:cubicBezTo>
                  <a:pt x="45" y="72"/>
                  <a:pt x="47" y="74"/>
                  <a:pt x="50" y="74"/>
                </a:cubicBezTo>
                <a:cubicBezTo>
                  <a:pt x="53" y="74"/>
                  <a:pt x="55" y="72"/>
                  <a:pt x="55" y="69"/>
                </a:cubicBezTo>
                <a:cubicBezTo>
                  <a:pt x="55" y="66"/>
                  <a:pt x="53" y="64"/>
                  <a:pt x="50" y="64"/>
                </a:cubicBezTo>
                <a:close/>
                <a:moveTo>
                  <a:pt x="37" y="64"/>
                </a:moveTo>
                <a:cubicBezTo>
                  <a:pt x="35" y="64"/>
                  <a:pt x="33" y="66"/>
                  <a:pt x="33" y="69"/>
                </a:cubicBezTo>
                <a:cubicBezTo>
                  <a:pt x="33" y="72"/>
                  <a:pt x="35" y="74"/>
                  <a:pt x="37" y="74"/>
                </a:cubicBezTo>
                <a:cubicBezTo>
                  <a:pt x="40" y="74"/>
                  <a:pt x="42" y="72"/>
                  <a:pt x="42" y="69"/>
                </a:cubicBezTo>
                <a:cubicBezTo>
                  <a:pt x="42" y="66"/>
                  <a:pt x="40" y="64"/>
                  <a:pt x="37" y="64"/>
                </a:cubicBezTo>
                <a:close/>
                <a:moveTo>
                  <a:pt x="26" y="64"/>
                </a:moveTo>
                <a:cubicBezTo>
                  <a:pt x="23" y="64"/>
                  <a:pt x="21" y="66"/>
                  <a:pt x="21" y="69"/>
                </a:cubicBezTo>
                <a:cubicBezTo>
                  <a:pt x="21" y="72"/>
                  <a:pt x="23" y="74"/>
                  <a:pt x="26" y="74"/>
                </a:cubicBezTo>
                <a:cubicBezTo>
                  <a:pt x="28" y="74"/>
                  <a:pt x="30" y="72"/>
                  <a:pt x="30" y="69"/>
                </a:cubicBezTo>
                <a:cubicBezTo>
                  <a:pt x="30" y="66"/>
                  <a:pt x="28" y="64"/>
                  <a:pt x="26" y="64"/>
                </a:cubicBezTo>
                <a:close/>
                <a:moveTo>
                  <a:pt x="13" y="64"/>
                </a:moveTo>
                <a:cubicBezTo>
                  <a:pt x="11" y="64"/>
                  <a:pt x="9" y="66"/>
                  <a:pt x="9" y="69"/>
                </a:cubicBezTo>
                <a:cubicBezTo>
                  <a:pt x="9" y="72"/>
                  <a:pt x="11" y="74"/>
                  <a:pt x="13" y="74"/>
                </a:cubicBezTo>
                <a:cubicBezTo>
                  <a:pt x="16" y="74"/>
                  <a:pt x="18" y="72"/>
                  <a:pt x="18" y="69"/>
                </a:cubicBezTo>
                <a:cubicBezTo>
                  <a:pt x="18" y="66"/>
                  <a:pt x="16" y="64"/>
                  <a:pt x="13" y="64"/>
                </a:cubicBezTo>
                <a:close/>
                <a:moveTo>
                  <a:pt x="50" y="50"/>
                </a:moveTo>
                <a:cubicBezTo>
                  <a:pt x="47" y="50"/>
                  <a:pt x="45" y="52"/>
                  <a:pt x="45" y="55"/>
                </a:cubicBezTo>
                <a:cubicBezTo>
                  <a:pt x="45" y="58"/>
                  <a:pt x="47" y="60"/>
                  <a:pt x="50" y="60"/>
                </a:cubicBezTo>
                <a:cubicBezTo>
                  <a:pt x="53" y="60"/>
                  <a:pt x="55" y="58"/>
                  <a:pt x="55" y="55"/>
                </a:cubicBezTo>
                <a:cubicBezTo>
                  <a:pt x="55" y="52"/>
                  <a:pt x="53" y="50"/>
                  <a:pt x="50" y="50"/>
                </a:cubicBezTo>
                <a:close/>
                <a:moveTo>
                  <a:pt x="37" y="50"/>
                </a:moveTo>
                <a:cubicBezTo>
                  <a:pt x="35" y="50"/>
                  <a:pt x="33" y="52"/>
                  <a:pt x="33" y="55"/>
                </a:cubicBezTo>
                <a:cubicBezTo>
                  <a:pt x="33" y="58"/>
                  <a:pt x="35" y="60"/>
                  <a:pt x="37" y="60"/>
                </a:cubicBezTo>
                <a:cubicBezTo>
                  <a:pt x="40" y="60"/>
                  <a:pt x="42" y="58"/>
                  <a:pt x="42" y="55"/>
                </a:cubicBezTo>
                <a:cubicBezTo>
                  <a:pt x="42" y="52"/>
                  <a:pt x="40" y="50"/>
                  <a:pt x="37" y="50"/>
                </a:cubicBezTo>
                <a:close/>
                <a:moveTo>
                  <a:pt x="26" y="50"/>
                </a:moveTo>
                <a:cubicBezTo>
                  <a:pt x="23" y="50"/>
                  <a:pt x="21" y="52"/>
                  <a:pt x="21" y="55"/>
                </a:cubicBezTo>
                <a:cubicBezTo>
                  <a:pt x="21" y="58"/>
                  <a:pt x="23" y="60"/>
                  <a:pt x="26" y="60"/>
                </a:cubicBezTo>
                <a:cubicBezTo>
                  <a:pt x="28" y="60"/>
                  <a:pt x="30" y="58"/>
                  <a:pt x="30" y="55"/>
                </a:cubicBezTo>
                <a:cubicBezTo>
                  <a:pt x="30" y="52"/>
                  <a:pt x="28" y="50"/>
                  <a:pt x="26" y="50"/>
                </a:cubicBezTo>
                <a:close/>
                <a:moveTo>
                  <a:pt x="13" y="50"/>
                </a:moveTo>
                <a:cubicBezTo>
                  <a:pt x="11" y="50"/>
                  <a:pt x="9" y="52"/>
                  <a:pt x="9" y="55"/>
                </a:cubicBezTo>
                <a:cubicBezTo>
                  <a:pt x="9" y="58"/>
                  <a:pt x="11" y="60"/>
                  <a:pt x="13" y="60"/>
                </a:cubicBezTo>
                <a:cubicBezTo>
                  <a:pt x="16" y="60"/>
                  <a:pt x="18" y="58"/>
                  <a:pt x="18" y="55"/>
                </a:cubicBezTo>
                <a:cubicBezTo>
                  <a:pt x="18" y="52"/>
                  <a:pt x="16" y="50"/>
                  <a:pt x="13" y="50"/>
                </a:cubicBezTo>
                <a:close/>
                <a:moveTo>
                  <a:pt x="50" y="37"/>
                </a:moveTo>
                <a:cubicBezTo>
                  <a:pt x="47" y="37"/>
                  <a:pt x="45" y="39"/>
                  <a:pt x="45" y="41"/>
                </a:cubicBezTo>
                <a:cubicBezTo>
                  <a:pt x="45" y="44"/>
                  <a:pt x="47" y="46"/>
                  <a:pt x="50" y="46"/>
                </a:cubicBezTo>
                <a:cubicBezTo>
                  <a:pt x="53" y="46"/>
                  <a:pt x="55" y="44"/>
                  <a:pt x="55" y="41"/>
                </a:cubicBezTo>
                <a:cubicBezTo>
                  <a:pt x="55" y="39"/>
                  <a:pt x="53" y="37"/>
                  <a:pt x="50" y="37"/>
                </a:cubicBezTo>
                <a:close/>
                <a:moveTo>
                  <a:pt x="37" y="37"/>
                </a:moveTo>
                <a:cubicBezTo>
                  <a:pt x="35" y="37"/>
                  <a:pt x="33" y="39"/>
                  <a:pt x="33" y="41"/>
                </a:cubicBezTo>
                <a:cubicBezTo>
                  <a:pt x="33" y="44"/>
                  <a:pt x="35" y="46"/>
                  <a:pt x="37" y="46"/>
                </a:cubicBezTo>
                <a:cubicBezTo>
                  <a:pt x="40" y="46"/>
                  <a:pt x="42" y="44"/>
                  <a:pt x="42" y="41"/>
                </a:cubicBezTo>
                <a:cubicBezTo>
                  <a:pt x="42" y="39"/>
                  <a:pt x="40" y="37"/>
                  <a:pt x="37" y="37"/>
                </a:cubicBezTo>
                <a:close/>
                <a:moveTo>
                  <a:pt x="26" y="37"/>
                </a:moveTo>
                <a:cubicBezTo>
                  <a:pt x="23" y="37"/>
                  <a:pt x="21" y="39"/>
                  <a:pt x="21" y="41"/>
                </a:cubicBezTo>
                <a:cubicBezTo>
                  <a:pt x="21" y="44"/>
                  <a:pt x="23" y="46"/>
                  <a:pt x="26" y="46"/>
                </a:cubicBezTo>
                <a:cubicBezTo>
                  <a:pt x="28" y="46"/>
                  <a:pt x="30" y="44"/>
                  <a:pt x="30" y="41"/>
                </a:cubicBezTo>
                <a:cubicBezTo>
                  <a:pt x="30" y="39"/>
                  <a:pt x="28" y="37"/>
                  <a:pt x="26" y="37"/>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6162" name="Freeform 22"/>
          <p:cNvSpPr>
            <a:spLocks noEditPoints="1" noChangeArrowheads="1"/>
          </p:cNvSpPr>
          <p:nvPr/>
        </p:nvSpPr>
        <p:spPr bwMode="auto">
          <a:xfrm>
            <a:off x="4913313" y="2151063"/>
            <a:ext cx="241300" cy="268287"/>
          </a:xfrm>
          <a:custGeom>
            <a:avLst/>
            <a:gdLst>
              <a:gd name="T0" fmla="*/ 2147483646 w 64"/>
              <a:gd name="T1" fmla="*/ 0 h 96"/>
              <a:gd name="T2" fmla="*/ 2147483646 w 64"/>
              <a:gd name="T3" fmla="*/ 2147483646 h 96"/>
              <a:gd name="T4" fmla="*/ 2147483646 w 64"/>
              <a:gd name="T5" fmla="*/ 2147483646 h 96"/>
              <a:gd name="T6" fmla="*/ 0 w 64"/>
              <a:gd name="T7" fmla="*/ 2147483646 h 96"/>
              <a:gd name="T8" fmla="*/ 2147483646 w 64"/>
              <a:gd name="T9" fmla="*/ 2147483646 h 96"/>
              <a:gd name="T10" fmla="*/ 2147483646 w 64"/>
              <a:gd name="T11" fmla="*/ 2147483646 h 96"/>
              <a:gd name="T12" fmla="*/ 2147483646 w 64"/>
              <a:gd name="T13" fmla="*/ 2147483646 h 96"/>
              <a:gd name="T14" fmla="*/ 2147483646 w 64"/>
              <a:gd name="T15" fmla="*/ 2147483646 h 96"/>
              <a:gd name="T16" fmla="*/ 2147483646 w 64"/>
              <a:gd name="T17" fmla="*/ 2147483646 h 96"/>
              <a:gd name="T18" fmla="*/ 2147483646 w 64"/>
              <a:gd name="T19" fmla="*/ 2147483646 h 96"/>
              <a:gd name="T20" fmla="*/ 2147483646 w 64"/>
              <a:gd name="T21" fmla="*/ 2147483646 h 96"/>
              <a:gd name="T22" fmla="*/ 2147483646 w 64"/>
              <a:gd name="T23" fmla="*/ 2147483646 h 96"/>
              <a:gd name="T24" fmla="*/ 2147483646 w 64"/>
              <a:gd name="T25" fmla="*/ 2147483646 h 96"/>
              <a:gd name="T26" fmla="*/ 2147483646 w 64"/>
              <a:gd name="T27" fmla="*/ 2147483646 h 96"/>
              <a:gd name="T28" fmla="*/ 2147483646 w 64"/>
              <a:gd name="T29" fmla="*/ 2147483646 h 96"/>
              <a:gd name="T30" fmla="*/ 2147483646 w 64"/>
              <a:gd name="T31" fmla="*/ 2147483646 h 96"/>
              <a:gd name="T32" fmla="*/ 2147483646 w 64"/>
              <a:gd name="T33" fmla="*/ 2147483646 h 96"/>
              <a:gd name="T34" fmla="*/ 2147483646 w 64"/>
              <a:gd name="T35" fmla="*/ 2147483646 h 96"/>
              <a:gd name="T36" fmla="*/ 2147483646 w 64"/>
              <a:gd name="T37" fmla="*/ 2147483646 h 96"/>
              <a:gd name="T38" fmla="*/ 2147483646 w 64"/>
              <a:gd name="T39" fmla="*/ 2147483646 h 96"/>
              <a:gd name="T40" fmla="*/ 2147483646 w 64"/>
              <a:gd name="T41" fmla="*/ 2147483646 h 96"/>
              <a:gd name="T42" fmla="*/ 2147483646 w 64"/>
              <a:gd name="T43" fmla="*/ 2147483646 h 96"/>
              <a:gd name="T44" fmla="*/ 2147483646 w 64"/>
              <a:gd name="T45" fmla="*/ 2147483646 h 96"/>
              <a:gd name="T46" fmla="*/ 2147483646 w 64"/>
              <a:gd name="T47" fmla="*/ 2147483646 h 96"/>
              <a:gd name="T48" fmla="*/ 2147483646 w 64"/>
              <a:gd name="T49" fmla="*/ 2147483646 h 96"/>
              <a:gd name="T50" fmla="*/ 2147483646 w 64"/>
              <a:gd name="T51" fmla="*/ 2147483646 h 96"/>
              <a:gd name="T52" fmla="*/ 2147483646 w 64"/>
              <a:gd name="T53" fmla="*/ 2147483646 h 96"/>
              <a:gd name="T54" fmla="*/ 2147483646 w 64"/>
              <a:gd name="T55" fmla="*/ 2147483646 h 96"/>
              <a:gd name="T56" fmla="*/ 2147483646 w 64"/>
              <a:gd name="T57" fmla="*/ 2147483646 h 96"/>
              <a:gd name="T58" fmla="*/ 2147483646 w 64"/>
              <a:gd name="T59" fmla="*/ 2147483646 h 96"/>
              <a:gd name="T60" fmla="*/ 2147483646 w 64"/>
              <a:gd name="T61" fmla="*/ 2147483646 h 96"/>
              <a:gd name="T62" fmla="*/ 2147483646 w 64"/>
              <a:gd name="T63" fmla="*/ 2147483646 h 96"/>
              <a:gd name="T64" fmla="*/ 2147483646 w 64"/>
              <a:gd name="T65" fmla="*/ 2147483646 h 96"/>
              <a:gd name="T66" fmla="*/ 2147483646 w 64"/>
              <a:gd name="T67" fmla="*/ 2147483646 h 96"/>
              <a:gd name="T68" fmla="*/ 2147483646 w 64"/>
              <a:gd name="T69" fmla="*/ 2147483646 h 96"/>
              <a:gd name="T70" fmla="*/ 2147483646 w 64"/>
              <a:gd name="T71" fmla="*/ 2147483646 h 96"/>
              <a:gd name="T72" fmla="*/ 2147483646 w 64"/>
              <a:gd name="T73" fmla="*/ 2147483646 h 96"/>
              <a:gd name="T74" fmla="*/ 2147483646 w 64"/>
              <a:gd name="T75" fmla="*/ 2147483646 h 96"/>
              <a:gd name="T76" fmla="*/ 2147483646 w 64"/>
              <a:gd name="T77" fmla="*/ 2147483646 h 96"/>
              <a:gd name="T78" fmla="*/ 2147483646 w 64"/>
              <a:gd name="T79" fmla="*/ 2147483646 h 96"/>
              <a:gd name="T80" fmla="*/ 2147483646 w 64"/>
              <a:gd name="T81" fmla="*/ 2147483646 h 9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64"/>
              <a:gd name="T124" fmla="*/ 0 h 96"/>
              <a:gd name="T125" fmla="*/ 64 w 64"/>
              <a:gd name="T126" fmla="*/ 96 h 9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64" h="96">
                <a:moveTo>
                  <a:pt x="9" y="0"/>
                </a:moveTo>
                <a:cubicBezTo>
                  <a:pt x="56" y="0"/>
                  <a:pt x="56" y="0"/>
                  <a:pt x="56" y="0"/>
                </a:cubicBezTo>
                <a:cubicBezTo>
                  <a:pt x="60" y="0"/>
                  <a:pt x="64" y="3"/>
                  <a:pt x="64" y="8"/>
                </a:cubicBezTo>
                <a:cubicBezTo>
                  <a:pt x="64" y="88"/>
                  <a:pt x="64" y="88"/>
                  <a:pt x="64" y="88"/>
                </a:cubicBezTo>
                <a:cubicBezTo>
                  <a:pt x="64" y="93"/>
                  <a:pt x="60" y="96"/>
                  <a:pt x="56" y="96"/>
                </a:cubicBezTo>
                <a:cubicBezTo>
                  <a:pt x="9" y="96"/>
                  <a:pt x="9" y="96"/>
                  <a:pt x="9" y="96"/>
                </a:cubicBezTo>
                <a:cubicBezTo>
                  <a:pt x="4" y="96"/>
                  <a:pt x="0" y="93"/>
                  <a:pt x="0" y="88"/>
                </a:cubicBezTo>
                <a:cubicBezTo>
                  <a:pt x="0" y="8"/>
                  <a:pt x="0" y="8"/>
                  <a:pt x="0" y="8"/>
                </a:cubicBezTo>
                <a:cubicBezTo>
                  <a:pt x="0" y="3"/>
                  <a:pt x="4" y="0"/>
                  <a:pt x="9" y="0"/>
                </a:cubicBezTo>
                <a:close/>
                <a:moveTo>
                  <a:pt x="7" y="13"/>
                </a:moveTo>
                <a:cubicBezTo>
                  <a:pt x="7" y="47"/>
                  <a:pt x="7" y="47"/>
                  <a:pt x="7" y="47"/>
                </a:cubicBezTo>
                <a:cubicBezTo>
                  <a:pt x="57" y="47"/>
                  <a:pt x="57" y="47"/>
                  <a:pt x="57" y="47"/>
                </a:cubicBezTo>
                <a:cubicBezTo>
                  <a:pt x="57" y="13"/>
                  <a:pt x="57" y="13"/>
                  <a:pt x="57" y="13"/>
                </a:cubicBezTo>
                <a:cubicBezTo>
                  <a:pt x="7" y="13"/>
                  <a:pt x="7" y="13"/>
                  <a:pt x="7" y="13"/>
                </a:cubicBezTo>
                <a:close/>
                <a:moveTo>
                  <a:pt x="20" y="4"/>
                </a:moveTo>
                <a:cubicBezTo>
                  <a:pt x="20" y="8"/>
                  <a:pt x="20" y="8"/>
                  <a:pt x="20" y="8"/>
                </a:cubicBezTo>
                <a:cubicBezTo>
                  <a:pt x="43" y="8"/>
                  <a:pt x="43" y="8"/>
                  <a:pt x="43" y="8"/>
                </a:cubicBezTo>
                <a:cubicBezTo>
                  <a:pt x="43" y="4"/>
                  <a:pt x="43" y="4"/>
                  <a:pt x="43" y="4"/>
                </a:cubicBezTo>
                <a:cubicBezTo>
                  <a:pt x="20" y="4"/>
                  <a:pt x="20" y="4"/>
                  <a:pt x="20" y="4"/>
                </a:cubicBezTo>
                <a:close/>
                <a:moveTo>
                  <a:pt x="27" y="51"/>
                </a:moveTo>
                <a:cubicBezTo>
                  <a:pt x="25" y="51"/>
                  <a:pt x="24" y="53"/>
                  <a:pt x="24" y="54"/>
                </a:cubicBezTo>
                <a:cubicBezTo>
                  <a:pt x="24" y="59"/>
                  <a:pt x="24" y="59"/>
                  <a:pt x="24" y="59"/>
                </a:cubicBezTo>
                <a:cubicBezTo>
                  <a:pt x="24" y="61"/>
                  <a:pt x="25" y="62"/>
                  <a:pt x="27" y="62"/>
                </a:cubicBezTo>
                <a:cubicBezTo>
                  <a:pt x="36" y="62"/>
                  <a:pt x="36" y="62"/>
                  <a:pt x="36" y="62"/>
                </a:cubicBezTo>
                <a:cubicBezTo>
                  <a:pt x="38" y="62"/>
                  <a:pt x="39" y="61"/>
                  <a:pt x="39" y="59"/>
                </a:cubicBezTo>
                <a:cubicBezTo>
                  <a:pt x="39" y="54"/>
                  <a:pt x="39" y="54"/>
                  <a:pt x="39" y="54"/>
                </a:cubicBezTo>
                <a:cubicBezTo>
                  <a:pt x="39" y="53"/>
                  <a:pt x="38" y="51"/>
                  <a:pt x="36" y="51"/>
                </a:cubicBezTo>
                <a:cubicBezTo>
                  <a:pt x="27" y="51"/>
                  <a:pt x="27" y="51"/>
                  <a:pt x="27" y="51"/>
                </a:cubicBezTo>
                <a:close/>
                <a:moveTo>
                  <a:pt x="22" y="55"/>
                </a:moveTo>
                <a:cubicBezTo>
                  <a:pt x="8" y="55"/>
                  <a:pt x="8" y="55"/>
                  <a:pt x="8" y="55"/>
                </a:cubicBezTo>
                <a:cubicBezTo>
                  <a:pt x="8" y="58"/>
                  <a:pt x="8" y="58"/>
                  <a:pt x="8" y="58"/>
                </a:cubicBezTo>
                <a:cubicBezTo>
                  <a:pt x="22" y="58"/>
                  <a:pt x="22" y="58"/>
                  <a:pt x="22" y="58"/>
                </a:cubicBezTo>
                <a:cubicBezTo>
                  <a:pt x="22" y="55"/>
                  <a:pt x="22" y="55"/>
                  <a:pt x="22" y="55"/>
                </a:cubicBezTo>
                <a:close/>
                <a:moveTo>
                  <a:pt x="55" y="55"/>
                </a:moveTo>
                <a:cubicBezTo>
                  <a:pt x="41" y="55"/>
                  <a:pt x="41" y="55"/>
                  <a:pt x="41" y="55"/>
                </a:cubicBezTo>
                <a:cubicBezTo>
                  <a:pt x="41" y="58"/>
                  <a:pt x="41" y="58"/>
                  <a:pt x="41" y="58"/>
                </a:cubicBezTo>
                <a:cubicBezTo>
                  <a:pt x="55" y="58"/>
                  <a:pt x="55" y="58"/>
                  <a:pt x="55" y="58"/>
                </a:cubicBezTo>
                <a:cubicBezTo>
                  <a:pt x="55" y="55"/>
                  <a:pt x="55" y="55"/>
                  <a:pt x="55" y="55"/>
                </a:cubicBezTo>
                <a:close/>
                <a:moveTo>
                  <a:pt x="22" y="65"/>
                </a:moveTo>
                <a:cubicBezTo>
                  <a:pt x="8" y="65"/>
                  <a:pt x="8" y="65"/>
                  <a:pt x="8" y="65"/>
                </a:cubicBezTo>
                <a:cubicBezTo>
                  <a:pt x="8" y="71"/>
                  <a:pt x="8" y="71"/>
                  <a:pt x="8" y="71"/>
                </a:cubicBezTo>
                <a:cubicBezTo>
                  <a:pt x="22" y="71"/>
                  <a:pt x="22" y="71"/>
                  <a:pt x="22" y="71"/>
                </a:cubicBezTo>
                <a:cubicBezTo>
                  <a:pt x="22" y="65"/>
                  <a:pt x="22" y="65"/>
                  <a:pt x="22" y="65"/>
                </a:cubicBezTo>
                <a:close/>
                <a:moveTo>
                  <a:pt x="38" y="65"/>
                </a:moveTo>
                <a:cubicBezTo>
                  <a:pt x="25" y="65"/>
                  <a:pt x="25" y="65"/>
                  <a:pt x="25" y="65"/>
                </a:cubicBezTo>
                <a:cubicBezTo>
                  <a:pt x="25" y="71"/>
                  <a:pt x="25" y="71"/>
                  <a:pt x="25" y="71"/>
                </a:cubicBezTo>
                <a:cubicBezTo>
                  <a:pt x="38" y="71"/>
                  <a:pt x="38" y="71"/>
                  <a:pt x="38" y="71"/>
                </a:cubicBezTo>
                <a:cubicBezTo>
                  <a:pt x="38" y="65"/>
                  <a:pt x="38" y="65"/>
                  <a:pt x="38" y="65"/>
                </a:cubicBezTo>
                <a:close/>
                <a:moveTo>
                  <a:pt x="55" y="65"/>
                </a:moveTo>
                <a:cubicBezTo>
                  <a:pt x="41" y="65"/>
                  <a:pt x="41" y="65"/>
                  <a:pt x="41" y="65"/>
                </a:cubicBezTo>
                <a:cubicBezTo>
                  <a:pt x="41" y="71"/>
                  <a:pt x="41" y="71"/>
                  <a:pt x="41" y="71"/>
                </a:cubicBezTo>
                <a:cubicBezTo>
                  <a:pt x="55" y="71"/>
                  <a:pt x="55" y="71"/>
                  <a:pt x="55" y="71"/>
                </a:cubicBezTo>
                <a:cubicBezTo>
                  <a:pt x="55" y="65"/>
                  <a:pt x="55" y="65"/>
                  <a:pt x="55" y="65"/>
                </a:cubicBezTo>
                <a:close/>
                <a:moveTo>
                  <a:pt x="22" y="73"/>
                </a:moveTo>
                <a:cubicBezTo>
                  <a:pt x="8" y="73"/>
                  <a:pt x="8" y="73"/>
                  <a:pt x="8" y="73"/>
                </a:cubicBezTo>
                <a:cubicBezTo>
                  <a:pt x="8" y="80"/>
                  <a:pt x="8" y="80"/>
                  <a:pt x="8" y="80"/>
                </a:cubicBezTo>
                <a:cubicBezTo>
                  <a:pt x="22" y="80"/>
                  <a:pt x="22" y="80"/>
                  <a:pt x="22" y="80"/>
                </a:cubicBezTo>
                <a:cubicBezTo>
                  <a:pt x="22" y="73"/>
                  <a:pt x="22" y="73"/>
                  <a:pt x="22" y="73"/>
                </a:cubicBezTo>
                <a:close/>
                <a:moveTo>
                  <a:pt x="38" y="73"/>
                </a:moveTo>
                <a:cubicBezTo>
                  <a:pt x="25" y="73"/>
                  <a:pt x="25" y="73"/>
                  <a:pt x="25" y="73"/>
                </a:cubicBezTo>
                <a:cubicBezTo>
                  <a:pt x="25" y="80"/>
                  <a:pt x="25" y="80"/>
                  <a:pt x="25" y="80"/>
                </a:cubicBezTo>
                <a:cubicBezTo>
                  <a:pt x="38" y="80"/>
                  <a:pt x="38" y="80"/>
                  <a:pt x="38" y="80"/>
                </a:cubicBezTo>
                <a:cubicBezTo>
                  <a:pt x="38" y="73"/>
                  <a:pt x="38" y="73"/>
                  <a:pt x="38" y="73"/>
                </a:cubicBezTo>
                <a:close/>
                <a:moveTo>
                  <a:pt x="55" y="73"/>
                </a:moveTo>
                <a:cubicBezTo>
                  <a:pt x="41" y="73"/>
                  <a:pt x="41" y="73"/>
                  <a:pt x="41" y="73"/>
                </a:cubicBezTo>
                <a:cubicBezTo>
                  <a:pt x="41" y="80"/>
                  <a:pt x="41" y="80"/>
                  <a:pt x="41" y="80"/>
                </a:cubicBezTo>
                <a:cubicBezTo>
                  <a:pt x="55" y="80"/>
                  <a:pt x="55" y="80"/>
                  <a:pt x="55" y="80"/>
                </a:cubicBezTo>
                <a:cubicBezTo>
                  <a:pt x="55" y="73"/>
                  <a:pt x="55" y="73"/>
                  <a:pt x="55" y="73"/>
                </a:cubicBezTo>
                <a:close/>
                <a:moveTo>
                  <a:pt x="22" y="82"/>
                </a:moveTo>
                <a:cubicBezTo>
                  <a:pt x="8" y="82"/>
                  <a:pt x="8" y="82"/>
                  <a:pt x="8" y="82"/>
                </a:cubicBezTo>
                <a:cubicBezTo>
                  <a:pt x="8" y="89"/>
                  <a:pt x="8" y="89"/>
                  <a:pt x="8" y="89"/>
                </a:cubicBezTo>
                <a:cubicBezTo>
                  <a:pt x="22" y="89"/>
                  <a:pt x="22" y="89"/>
                  <a:pt x="22" y="89"/>
                </a:cubicBezTo>
                <a:cubicBezTo>
                  <a:pt x="22" y="82"/>
                  <a:pt x="22" y="82"/>
                  <a:pt x="22" y="82"/>
                </a:cubicBezTo>
                <a:close/>
                <a:moveTo>
                  <a:pt x="38" y="82"/>
                </a:moveTo>
                <a:cubicBezTo>
                  <a:pt x="25" y="82"/>
                  <a:pt x="25" y="82"/>
                  <a:pt x="25" y="82"/>
                </a:cubicBezTo>
                <a:cubicBezTo>
                  <a:pt x="25" y="89"/>
                  <a:pt x="25" y="89"/>
                  <a:pt x="25" y="89"/>
                </a:cubicBezTo>
                <a:cubicBezTo>
                  <a:pt x="38" y="89"/>
                  <a:pt x="38" y="89"/>
                  <a:pt x="38" y="89"/>
                </a:cubicBezTo>
                <a:cubicBezTo>
                  <a:pt x="38" y="82"/>
                  <a:pt x="38" y="82"/>
                  <a:pt x="38" y="82"/>
                </a:cubicBezTo>
                <a:close/>
                <a:moveTo>
                  <a:pt x="55" y="82"/>
                </a:moveTo>
                <a:cubicBezTo>
                  <a:pt x="41" y="82"/>
                  <a:pt x="41" y="82"/>
                  <a:pt x="41" y="82"/>
                </a:cubicBezTo>
                <a:cubicBezTo>
                  <a:pt x="41" y="89"/>
                  <a:pt x="41" y="89"/>
                  <a:pt x="41" y="89"/>
                </a:cubicBezTo>
                <a:cubicBezTo>
                  <a:pt x="55" y="89"/>
                  <a:pt x="55" y="89"/>
                  <a:pt x="55" y="89"/>
                </a:cubicBezTo>
                <a:lnTo>
                  <a:pt x="55" y="82"/>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6163" name="Freeform 23"/>
          <p:cNvSpPr>
            <a:spLocks noEditPoints="1" noChangeArrowheads="1"/>
          </p:cNvSpPr>
          <p:nvPr/>
        </p:nvSpPr>
        <p:spPr bwMode="auto">
          <a:xfrm>
            <a:off x="4141788" y="2151063"/>
            <a:ext cx="341312" cy="227012"/>
          </a:xfrm>
          <a:custGeom>
            <a:avLst/>
            <a:gdLst>
              <a:gd name="T0" fmla="*/ 2147483646 w 91"/>
              <a:gd name="T1" fmla="*/ 2147483646 h 81"/>
              <a:gd name="T2" fmla="*/ 2147483646 w 91"/>
              <a:gd name="T3" fmla="*/ 2147483646 h 81"/>
              <a:gd name="T4" fmla="*/ 2147483646 w 91"/>
              <a:gd name="T5" fmla="*/ 2147483646 h 81"/>
              <a:gd name="T6" fmla="*/ 2147483646 w 91"/>
              <a:gd name="T7" fmla="*/ 2147483646 h 81"/>
              <a:gd name="T8" fmla="*/ 2147483646 w 91"/>
              <a:gd name="T9" fmla="*/ 2147483646 h 81"/>
              <a:gd name="T10" fmla="*/ 2147483646 w 91"/>
              <a:gd name="T11" fmla="*/ 2147483646 h 81"/>
              <a:gd name="T12" fmla="*/ 0 w 91"/>
              <a:gd name="T13" fmla="*/ 2147483646 h 81"/>
              <a:gd name="T14" fmla="*/ 0 w 91"/>
              <a:gd name="T15" fmla="*/ 2147483646 h 81"/>
              <a:gd name="T16" fmla="*/ 0 w 91"/>
              <a:gd name="T17" fmla="*/ 2147483646 h 81"/>
              <a:gd name="T18" fmla="*/ 2147483646 w 91"/>
              <a:gd name="T19" fmla="*/ 2147483646 h 81"/>
              <a:gd name="T20" fmla="*/ 2147483646 w 91"/>
              <a:gd name="T21" fmla="*/ 2147483646 h 81"/>
              <a:gd name="T22" fmla="*/ 2147483646 w 91"/>
              <a:gd name="T23" fmla="*/ 2147483646 h 81"/>
              <a:gd name="T24" fmla="*/ 2147483646 w 91"/>
              <a:gd name="T25" fmla="*/ 2147483646 h 81"/>
              <a:gd name="T26" fmla="*/ 2147483646 w 91"/>
              <a:gd name="T27" fmla="*/ 2147483646 h 81"/>
              <a:gd name="T28" fmla="*/ 2147483646 w 91"/>
              <a:gd name="T29" fmla="*/ 2147483646 h 81"/>
              <a:gd name="T30" fmla="*/ 2147483646 w 91"/>
              <a:gd name="T31" fmla="*/ 2147483646 h 81"/>
              <a:gd name="T32" fmla="*/ 2147483646 w 91"/>
              <a:gd name="T33" fmla="*/ 2147483646 h 81"/>
              <a:gd name="T34" fmla="*/ 2147483646 w 91"/>
              <a:gd name="T35" fmla="*/ 0 h 81"/>
              <a:gd name="T36" fmla="*/ 2147483646 w 91"/>
              <a:gd name="T37" fmla="*/ 0 h 81"/>
              <a:gd name="T38" fmla="*/ 2147483646 w 91"/>
              <a:gd name="T39" fmla="*/ 2147483646 h 81"/>
              <a:gd name="T40" fmla="*/ 2147483646 w 91"/>
              <a:gd name="T41" fmla="*/ 2147483646 h 81"/>
              <a:gd name="T42" fmla="*/ 2147483646 w 91"/>
              <a:gd name="T43" fmla="*/ 2147483646 h 81"/>
              <a:gd name="T44" fmla="*/ 2147483646 w 91"/>
              <a:gd name="T45" fmla="*/ 2147483646 h 81"/>
              <a:gd name="T46" fmla="*/ 2147483646 w 91"/>
              <a:gd name="T47" fmla="*/ 2147483646 h 81"/>
              <a:gd name="T48" fmla="*/ 2147483646 w 91"/>
              <a:gd name="T49" fmla="*/ 2147483646 h 81"/>
              <a:gd name="T50" fmla="*/ 2147483646 w 91"/>
              <a:gd name="T51" fmla="*/ 2147483646 h 81"/>
              <a:gd name="T52" fmla="*/ 2147483646 w 91"/>
              <a:gd name="T53" fmla="*/ 2147483646 h 81"/>
              <a:gd name="T54" fmla="*/ 2147483646 w 91"/>
              <a:gd name="T55" fmla="*/ 2147483646 h 81"/>
              <a:gd name="T56" fmla="*/ 2147483646 w 91"/>
              <a:gd name="T57" fmla="*/ 0 h 81"/>
              <a:gd name="T58" fmla="*/ 2147483646 w 91"/>
              <a:gd name="T59" fmla="*/ 0 h 81"/>
              <a:gd name="T60" fmla="*/ 2147483646 w 91"/>
              <a:gd name="T61" fmla="*/ 2147483646 h 81"/>
              <a:gd name="T62" fmla="*/ 2147483646 w 91"/>
              <a:gd name="T63" fmla="*/ 2147483646 h 81"/>
              <a:gd name="T64" fmla="*/ 2147483646 w 91"/>
              <a:gd name="T65" fmla="*/ 2147483646 h 81"/>
              <a:gd name="T66" fmla="*/ 2147483646 w 91"/>
              <a:gd name="T67" fmla="*/ 2147483646 h 81"/>
              <a:gd name="T68" fmla="*/ 2147483646 w 91"/>
              <a:gd name="T69" fmla="*/ 2147483646 h 81"/>
              <a:gd name="T70" fmla="*/ 2147483646 w 91"/>
              <a:gd name="T71" fmla="*/ 2147483646 h 81"/>
              <a:gd name="T72" fmla="*/ 2147483646 w 91"/>
              <a:gd name="T73" fmla="*/ 2147483646 h 81"/>
              <a:gd name="T74" fmla="*/ 2147483646 w 91"/>
              <a:gd name="T75" fmla="*/ 2147483646 h 81"/>
              <a:gd name="T76" fmla="*/ 2147483646 w 91"/>
              <a:gd name="T77" fmla="*/ 2147483646 h 81"/>
              <a:gd name="T78" fmla="*/ 2147483646 w 91"/>
              <a:gd name="T79" fmla="*/ 2147483646 h 81"/>
              <a:gd name="T80" fmla="*/ 2147483646 w 91"/>
              <a:gd name="T81" fmla="*/ 2147483646 h 81"/>
              <a:gd name="T82" fmla="*/ 2147483646 w 91"/>
              <a:gd name="T83" fmla="*/ 2147483646 h 81"/>
              <a:gd name="T84" fmla="*/ 2147483646 w 91"/>
              <a:gd name="T85" fmla="*/ 2147483646 h 81"/>
              <a:gd name="T86" fmla="*/ 2147483646 w 91"/>
              <a:gd name="T87" fmla="*/ 2147483646 h 81"/>
              <a:gd name="T88" fmla="*/ 2147483646 w 91"/>
              <a:gd name="T89" fmla="*/ 2147483646 h 81"/>
              <a:gd name="T90" fmla="*/ 2147483646 w 91"/>
              <a:gd name="T91" fmla="*/ 2147483646 h 81"/>
              <a:gd name="T92" fmla="*/ 2147483646 w 91"/>
              <a:gd name="T93" fmla="*/ 2147483646 h 81"/>
              <a:gd name="T94" fmla="*/ 2147483646 w 91"/>
              <a:gd name="T95" fmla="*/ 2147483646 h 81"/>
              <a:gd name="T96" fmla="*/ 2147483646 w 91"/>
              <a:gd name="T97" fmla="*/ 2147483646 h 81"/>
              <a:gd name="T98" fmla="*/ 2147483646 w 91"/>
              <a:gd name="T99" fmla="*/ 2147483646 h 81"/>
              <a:gd name="T100" fmla="*/ 2147483646 w 91"/>
              <a:gd name="T101" fmla="*/ 2147483646 h 81"/>
              <a:gd name="T102" fmla="*/ 2147483646 w 91"/>
              <a:gd name="T103" fmla="*/ 2147483646 h 81"/>
              <a:gd name="T104" fmla="*/ 2147483646 w 91"/>
              <a:gd name="T105" fmla="*/ 2147483646 h 81"/>
              <a:gd name="T106" fmla="*/ 2147483646 w 91"/>
              <a:gd name="T107" fmla="*/ 2147483646 h 81"/>
              <a:gd name="T108" fmla="*/ 2147483646 w 91"/>
              <a:gd name="T109" fmla="*/ 2147483646 h 81"/>
              <a:gd name="T110" fmla="*/ 2147483646 w 91"/>
              <a:gd name="T111" fmla="*/ 2147483646 h 81"/>
              <a:gd name="T112" fmla="*/ 2147483646 w 91"/>
              <a:gd name="T113" fmla="*/ 2147483646 h 81"/>
              <a:gd name="T114" fmla="*/ 2147483646 w 91"/>
              <a:gd name="T115" fmla="*/ 2147483646 h 81"/>
              <a:gd name="T116" fmla="*/ 2147483646 w 91"/>
              <a:gd name="T117" fmla="*/ 2147483646 h 81"/>
              <a:gd name="T118" fmla="*/ 2147483646 w 91"/>
              <a:gd name="T119" fmla="*/ 2147483646 h 81"/>
              <a:gd name="T120" fmla="*/ 2147483646 w 91"/>
              <a:gd name="T121" fmla="*/ 2147483646 h 81"/>
              <a:gd name="T122" fmla="*/ 2147483646 w 91"/>
              <a:gd name="T123" fmla="*/ 2147483646 h 81"/>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91"/>
              <a:gd name="T187" fmla="*/ 0 h 81"/>
              <a:gd name="T188" fmla="*/ 91 w 91"/>
              <a:gd name="T189" fmla="*/ 81 h 81"/>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91" h="81">
                <a:moveTo>
                  <a:pt x="91" y="17"/>
                </a:moveTo>
                <a:cubicBezTo>
                  <a:pt x="91" y="63"/>
                  <a:pt x="91" y="63"/>
                  <a:pt x="91" y="63"/>
                </a:cubicBezTo>
                <a:cubicBezTo>
                  <a:pt x="91" y="68"/>
                  <a:pt x="89" y="72"/>
                  <a:pt x="86" y="76"/>
                </a:cubicBezTo>
                <a:cubicBezTo>
                  <a:pt x="83" y="79"/>
                  <a:pt x="79" y="81"/>
                  <a:pt x="74" y="81"/>
                </a:cubicBezTo>
                <a:cubicBezTo>
                  <a:pt x="18" y="81"/>
                  <a:pt x="18" y="81"/>
                  <a:pt x="18" y="81"/>
                </a:cubicBezTo>
                <a:cubicBezTo>
                  <a:pt x="13" y="81"/>
                  <a:pt x="8" y="79"/>
                  <a:pt x="5" y="76"/>
                </a:cubicBezTo>
                <a:cubicBezTo>
                  <a:pt x="2" y="72"/>
                  <a:pt x="0" y="68"/>
                  <a:pt x="0" y="63"/>
                </a:cubicBezTo>
                <a:cubicBezTo>
                  <a:pt x="0" y="17"/>
                  <a:pt x="0" y="17"/>
                  <a:pt x="0" y="17"/>
                </a:cubicBezTo>
                <a:cubicBezTo>
                  <a:pt x="0" y="12"/>
                  <a:pt x="0" y="12"/>
                  <a:pt x="0" y="12"/>
                </a:cubicBezTo>
                <a:cubicBezTo>
                  <a:pt x="5" y="12"/>
                  <a:pt x="5" y="12"/>
                  <a:pt x="5" y="12"/>
                </a:cubicBezTo>
                <a:cubicBezTo>
                  <a:pt x="15" y="12"/>
                  <a:pt x="15" y="12"/>
                  <a:pt x="15" y="12"/>
                </a:cubicBezTo>
                <a:cubicBezTo>
                  <a:pt x="15" y="24"/>
                  <a:pt x="15" y="24"/>
                  <a:pt x="15" y="24"/>
                </a:cubicBezTo>
                <a:cubicBezTo>
                  <a:pt x="15" y="28"/>
                  <a:pt x="18" y="30"/>
                  <a:pt x="21" y="30"/>
                </a:cubicBezTo>
                <a:cubicBezTo>
                  <a:pt x="21" y="30"/>
                  <a:pt x="21" y="30"/>
                  <a:pt x="21" y="30"/>
                </a:cubicBezTo>
                <a:cubicBezTo>
                  <a:pt x="22" y="30"/>
                  <a:pt x="23" y="30"/>
                  <a:pt x="24" y="29"/>
                </a:cubicBezTo>
                <a:cubicBezTo>
                  <a:pt x="22" y="28"/>
                  <a:pt x="21" y="27"/>
                  <a:pt x="21" y="24"/>
                </a:cubicBezTo>
                <a:cubicBezTo>
                  <a:pt x="21" y="6"/>
                  <a:pt x="21" y="6"/>
                  <a:pt x="21" y="6"/>
                </a:cubicBezTo>
                <a:cubicBezTo>
                  <a:pt x="21" y="3"/>
                  <a:pt x="24" y="0"/>
                  <a:pt x="27" y="0"/>
                </a:cubicBezTo>
                <a:cubicBezTo>
                  <a:pt x="27" y="0"/>
                  <a:pt x="27" y="0"/>
                  <a:pt x="27" y="0"/>
                </a:cubicBezTo>
                <a:cubicBezTo>
                  <a:pt x="30" y="0"/>
                  <a:pt x="33" y="3"/>
                  <a:pt x="33" y="6"/>
                </a:cubicBezTo>
                <a:cubicBezTo>
                  <a:pt x="33" y="12"/>
                  <a:pt x="33" y="12"/>
                  <a:pt x="33" y="12"/>
                </a:cubicBezTo>
                <a:cubicBezTo>
                  <a:pt x="59" y="12"/>
                  <a:pt x="59" y="12"/>
                  <a:pt x="59" y="12"/>
                </a:cubicBezTo>
                <a:cubicBezTo>
                  <a:pt x="59" y="24"/>
                  <a:pt x="59" y="24"/>
                  <a:pt x="59" y="24"/>
                </a:cubicBezTo>
                <a:cubicBezTo>
                  <a:pt x="59" y="28"/>
                  <a:pt x="61" y="30"/>
                  <a:pt x="65" y="30"/>
                </a:cubicBezTo>
                <a:cubicBezTo>
                  <a:pt x="65" y="30"/>
                  <a:pt x="65" y="30"/>
                  <a:pt x="65" y="30"/>
                </a:cubicBezTo>
                <a:cubicBezTo>
                  <a:pt x="66" y="30"/>
                  <a:pt x="67" y="30"/>
                  <a:pt x="68" y="29"/>
                </a:cubicBezTo>
                <a:cubicBezTo>
                  <a:pt x="66" y="28"/>
                  <a:pt x="65" y="27"/>
                  <a:pt x="65" y="24"/>
                </a:cubicBezTo>
                <a:cubicBezTo>
                  <a:pt x="65" y="6"/>
                  <a:pt x="65" y="6"/>
                  <a:pt x="65" y="6"/>
                </a:cubicBezTo>
                <a:cubicBezTo>
                  <a:pt x="65" y="3"/>
                  <a:pt x="67" y="0"/>
                  <a:pt x="70" y="0"/>
                </a:cubicBezTo>
                <a:cubicBezTo>
                  <a:pt x="70" y="0"/>
                  <a:pt x="70" y="0"/>
                  <a:pt x="70" y="0"/>
                </a:cubicBezTo>
                <a:cubicBezTo>
                  <a:pt x="74" y="0"/>
                  <a:pt x="76" y="3"/>
                  <a:pt x="76" y="6"/>
                </a:cubicBezTo>
                <a:cubicBezTo>
                  <a:pt x="76" y="12"/>
                  <a:pt x="76" y="12"/>
                  <a:pt x="76" y="12"/>
                </a:cubicBezTo>
                <a:cubicBezTo>
                  <a:pt x="86" y="12"/>
                  <a:pt x="86" y="12"/>
                  <a:pt x="86" y="12"/>
                </a:cubicBezTo>
                <a:cubicBezTo>
                  <a:pt x="91" y="12"/>
                  <a:pt x="91" y="12"/>
                  <a:pt x="91" y="12"/>
                </a:cubicBezTo>
                <a:cubicBezTo>
                  <a:pt x="91" y="17"/>
                  <a:pt x="91" y="17"/>
                  <a:pt x="91" y="17"/>
                </a:cubicBezTo>
                <a:close/>
                <a:moveTo>
                  <a:pt x="45" y="68"/>
                </a:moveTo>
                <a:cubicBezTo>
                  <a:pt x="45" y="40"/>
                  <a:pt x="45" y="40"/>
                  <a:pt x="45" y="40"/>
                </a:cubicBezTo>
                <a:cubicBezTo>
                  <a:pt x="39" y="40"/>
                  <a:pt x="39" y="40"/>
                  <a:pt x="39" y="40"/>
                </a:cubicBezTo>
                <a:cubicBezTo>
                  <a:pt x="39" y="40"/>
                  <a:pt x="39" y="41"/>
                  <a:pt x="38" y="42"/>
                </a:cubicBezTo>
                <a:cubicBezTo>
                  <a:pt x="38" y="43"/>
                  <a:pt x="37" y="43"/>
                  <a:pt x="36" y="43"/>
                </a:cubicBezTo>
                <a:cubicBezTo>
                  <a:pt x="36" y="47"/>
                  <a:pt x="36" y="47"/>
                  <a:pt x="36" y="47"/>
                </a:cubicBezTo>
                <a:cubicBezTo>
                  <a:pt x="38" y="47"/>
                  <a:pt x="38" y="47"/>
                  <a:pt x="38" y="47"/>
                </a:cubicBezTo>
                <a:cubicBezTo>
                  <a:pt x="38" y="68"/>
                  <a:pt x="38" y="68"/>
                  <a:pt x="38" y="68"/>
                </a:cubicBezTo>
                <a:cubicBezTo>
                  <a:pt x="45" y="68"/>
                  <a:pt x="45" y="68"/>
                  <a:pt x="45" y="68"/>
                </a:cubicBezTo>
                <a:close/>
                <a:moveTo>
                  <a:pt x="55" y="68"/>
                </a:moveTo>
                <a:cubicBezTo>
                  <a:pt x="55" y="40"/>
                  <a:pt x="55" y="40"/>
                  <a:pt x="55" y="40"/>
                </a:cubicBezTo>
                <a:cubicBezTo>
                  <a:pt x="49" y="40"/>
                  <a:pt x="49" y="40"/>
                  <a:pt x="49" y="40"/>
                </a:cubicBezTo>
                <a:cubicBezTo>
                  <a:pt x="49" y="40"/>
                  <a:pt x="49" y="41"/>
                  <a:pt x="48" y="42"/>
                </a:cubicBezTo>
                <a:cubicBezTo>
                  <a:pt x="48" y="43"/>
                  <a:pt x="47" y="43"/>
                  <a:pt x="46" y="43"/>
                </a:cubicBezTo>
                <a:cubicBezTo>
                  <a:pt x="46" y="47"/>
                  <a:pt x="46" y="47"/>
                  <a:pt x="46" y="47"/>
                </a:cubicBezTo>
                <a:cubicBezTo>
                  <a:pt x="48" y="47"/>
                  <a:pt x="48" y="47"/>
                  <a:pt x="48" y="47"/>
                </a:cubicBezTo>
                <a:cubicBezTo>
                  <a:pt x="48" y="68"/>
                  <a:pt x="48" y="68"/>
                  <a:pt x="48" y="68"/>
                </a:cubicBezTo>
                <a:cubicBezTo>
                  <a:pt x="55" y="68"/>
                  <a:pt x="55" y="68"/>
                  <a:pt x="55" y="68"/>
                </a:cubicBezTo>
                <a:close/>
                <a:moveTo>
                  <a:pt x="81" y="36"/>
                </a:moveTo>
                <a:cubicBezTo>
                  <a:pt x="10" y="36"/>
                  <a:pt x="10" y="36"/>
                  <a:pt x="10" y="36"/>
                </a:cubicBezTo>
                <a:cubicBezTo>
                  <a:pt x="10" y="63"/>
                  <a:pt x="10" y="63"/>
                  <a:pt x="10" y="63"/>
                </a:cubicBezTo>
                <a:cubicBezTo>
                  <a:pt x="10" y="65"/>
                  <a:pt x="11" y="67"/>
                  <a:pt x="12" y="69"/>
                </a:cubicBezTo>
                <a:cubicBezTo>
                  <a:pt x="14" y="70"/>
                  <a:pt x="15" y="71"/>
                  <a:pt x="18" y="71"/>
                </a:cubicBezTo>
                <a:cubicBezTo>
                  <a:pt x="74" y="71"/>
                  <a:pt x="74" y="71"/>
                  <a:pt x="74" y="71"/>
                </a:cubicBezTo>
                <a:cubicBezTo>
                  <a:pt x="76" y="71"/>
                  <a:pt x="78" y="70"/>
                  <a:pt x="79" y="69"/>
                </a:cubicBezTo>
                <a:cubicBezTo>
                  <a:pt x="80" y="67"/>
                  <a:pt x="81" y="65"/>
                  <a:pt x="81" y="63"/>
                </a:cubicBezTo>
                <a:lnTo>
                  <a:pt x="81" y="36"/>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6164" name="Freeform 24"/>
          <p:cNvSpPr>
            <a:spLocks noEditPoints="1" noChangeArrowheads="1"/>
          </p:cNvSpPr>
          <p:nvPr/>
        </p:nvSpPr>
        <p:spPr bwMode="auto">
          <a:xfrm>
            <a:off x="3492500" y="2127250"/>
            <a:ext cx="307975" cy="292100"/>
          </a:xfrm>
          <a:custGeom>
            <a:avLst/>
            <a:gdLst>
              <a:gd name="T0" fmla="*/ 2147483646 w 82"/>
              <a:gd name="T1" fmla="*/ 2147483646 h 104"/>
              <a:gd name="T2" fmla="*/ 2147483646 w 82"/>
              <a:gd name="T3" fmla="*/ 2147483646 h 104"/>
              <a:gd name="T4" fmla="*/ 2147483646 w 82"/>
              <a:gd name="T5" fmla="*/ 2147483646 h 104"/>
              <a:gd name="T6" fmla="*/ 2147483646 w 82"/>
              <a:gd name="T7" fmla="*/ 2147483646 h 104"/>
              <a:gd name="T8" fmla="*/ 2147483646 w 82"/>
              <a:gd name="T9" fmla="*/ 2147483646 h 104"/>
              <a:gd name="T10" fmla="*/ 2147483646 w 82"/>
              <a:gd name="T11" fmla="*/ 2147483646 h 104"/>
              <a:gd name="T12" fmla="*/ 2147483646 w 82"/>
              <a:gd name="T13" fmla="*/ 2147483646 h 104"/>
              <a:gd name="T14" fmla="*/ 2147483646 w 82"/>
              <a:gd name="T15" fmla="*/ 2147483646 h 104"/>
              <a:gd name="T16" fmla="*/ 2147483646 w 82"/>
              <a:gd name="T17" fmla="*/ 2147483646 h 104"/>
              <a:gd name="T18" fmla="*/ 2147483646 w 82"/>
              <a:gd name="T19" fmla="*/ 2147483646 h 104"/>
              <a:gd name="T20" fmla="*/ 2147483646 w 82"/>
              <a:gd name="T21" fmla="*/ 2147483646 h 104"/>
              <a:gd name="T22" fmla="*/ 2147483646 w 82"/>
              <a:gd name="T23" fmla="*/ 2147483646 h 104"/>
              <a:gd name="T24" fmla="*/ 2147483646 w 82"/>
              <a:gd name="T25" fmla="*/ 2147483646 h 104"/>
              <a:gd name="T26" fmla="*/ 2147483646 w 82"/>
              <a:gd name="T27" fmla="*/ 0 h 104"/>
              <a:gd name="T28" fmla="*/ 2147483646 w 82"/>
              <a:gd name="T29" fmla="*/ 2147483646 h 104"/>
              <a:gd name="T30" fmla="*/ 2147483646 w 82"/>
              <a:gd name="T31" fmla="*/ 2147483646 h 104"/>
              <a:gd name="T32" fmla="*/ 2147483646 w 82"/>
              <a:gd name="T33" fmla="*/ 2147483646 h 104"/>
              <a:gd name="T34" fmla="*/ 2147483646 w 82"/>
              <a:gd name="T35" fmla="*/ 0 h 104"/>
              <a:gd name="T36" fmla="*/ 2147483646 w 82"/>
              <a:gd name="T37" fmla="*/ 2147483646 h 104"/>
              <a:gd name="T38" fmla="*/ 2147483646 w 82"/>
              <a:gd name="T39" fmla="*/ 2147483646 h 104"/>
              <a:gd name="T40" fmla="*/ 2147483646 w 82"/>
              <a:gd name="T41" fmla="*/ 2147483646 h 104"/>
              <a:gd name="T42" fmla="*/ 2147483646 w 82"/>
              <a:gd name="T43" fmla="*/ 2147483646 h 104"/>
              <a:gd name="T44" fmla="*/ 2147483646 w 82"/>
              <a:gd name="T45" fmla="*/ 2147483646 h 104"/>
              <a:gd name="T46" fmla="*/ 2147483646 w 82"/>
              <a:gd name="T47" fmla="*/ 2147483646 h 104"/>
              <a:gd name="T48" fmla="*/ 2147483646 w 82"/>
              <a:gd name="T49" fmla="*/ 2147483646 h 104"/>
              <a:gd name="T50" fmla="*/ 2147483646 w 82"/>
              <a:gd name="T51" fmla="*/ 2147483646 h 104"/>
              <a:gd name="T52" fmla="*/ 2147483646 w 82"/>
              <a:gd name="T53" fmla="*/ 2147483646 h 104"/>
              <a:gd name="T54" fmla="*/ 2147483646 w 82"/>
              <a:gd name="T55" fmla="*/ 2147483646 h 104"/>
              <a:gd name="T56" fmla="*/ 2147483646 w 82"/>
              <a:gd name="T57" fmla="*/ 2147483646 h 104"/>
              <a:gd name="T58" fmla="*/ 2147483646 w 82"/>
              <a:gd name="T59" fmla="*/ 2147483646 h 104"/>
              <a:gd name="T60" fmla="*/ 2147483646 w 82"/>
              <a:gd name="T61" fmla="*/ 2147483646 h 104"/>
              <a:gd name="T62" fmla="*/ 2147483646 w 82"/>
              <a:gd name="T63" fmla="*/ 2147483646 h 104"/>
              <a:gd name="T64" fmla="*/ 2147483646 w 82"/>
              <a:gd name="T65" fmla="*/ 2147483646 h 104"/>
              <a:gd name="T66" fmla="*/ 2147483646 w 82"/>
              <a:gd name="T67" fmla="*/ 2147483646 h 104"/>
              <a:gd name="T68" fmla="*/ 2147483646 w 82"/>
              <a:gd name="T69" fmla="*/ 2147483646 h 104"/>
              <a:gd name="T70" fmla="*/ 2147483646 w 82"/>
              <a:gd name="T71" fmla="*/ 2147483646 h 104"/>
              <a:gd name="T72" fmla="*/ 2147483646 w 82"/>
              <a:gd name="T73" fmla="*/ 2147483646 h 104"/>
              <a:gd name="T74" fmla="*/ 2147483646 w 82"/>
              <a:gd name="T75" fmla="*/ 2147483646 h 104"/>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82"/>
              <a:gd name="T115" fmla="*/ 0 h 104"/>
              <a:gd name="T116" fmla="*/ 82 w 82"/>
              <a:gd name="T117" fmla="*/ 104 h 104"/>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82" h="104">
                <a:moveTo>
                  <a:pt x="46" y="67"/>
                </a:moveTo>
                <a:cubicBezTo>
                  <a:pt x="48" y="67"/>
                  <a:pt x="49" y="69"/>
                  <a:pt x="49" y="72"/>
                </a:cubicBezTo>
                <a:cubicBezTo>
                  <a:pt x="49" y="74"/>
                  <a:pt x="48" y="76"/>
                  <a:pt x="46" y="76"/>
                </a:cubicBezTo>
                <a:cubicBezTo>
                  <a:pt x="44" y="76"/>
                  <a:pt x="43" y="74"/>
                  <a:pt x="43" y="72"/>
                </a:cubicBezTo>
                <a:cubicBezTo>
                  <a:pt x="43" y="69"/>
                  <a:pt x="44" y="67"/>
                  <a:pt x="46" y="67"/>
                </a:cubicBezTo>
                <a:close/>
                <a:moveTo>
                  <a:pt x="60" y="99"/>
                </a:moveTo>
                <a:cubicBezTo>
                  <a:pt x="62" y="104"/>
                  <a:pt x="62" y="104"/>
                  <a:pt x="62" y="104"/>
                </a:cubicBezTo>
                <a:cubicBezTo>
                  <a:pt x="69" y="104"/>
                  <a:pt x="69" y="104"/>
                  <a:pt x="69" y="104"/>
                </a:cubicBezTo>
                <a:cubicBezTo>
                  <a:pt x="69" y="91"/>
                  <a:pt x="69" y="91"/>
                  <a:pt x="69" y="91"/>
                </a:cubicBezTo>
                <a:cubicBezTo>
                  <a:pt x="74" y="85"/>
                  <a:pt x="77" y="77"/>
                  <a:pt x="77" y="69"/>
                </a:cubicBezTo>
                <a:cubicBezTo>
                  <a:pt x="77" y="64"/>
                  <a:pt x="76" y="59"/>
                  <a:pt x="74" y="55"/>
                </a:cubicBezTo>
                <a:cubicBezTo>
                  <a:pt x="79" y="48"/>
                  <a:pt x="82" y="37"/>
                  <a:pt x="77" y="27"/>
                </a:cubicBezTo>
                <a:cubicBezTo>
                  <a:pt x="70" y="28"/>
                  <a:pt x="62" y="32"/>
                  <a:pt x="58" y="38"/>
                </a:cubicBezTo>
                <a:cubicBezTo>
                  <a:pt x="56" y="37"/>
                  <a:pt x="54" y="36"/>
                  <a:pt x="52" y="35"/>
                </a:cubicBezTo>
                <a:cubicBezTo>
                  <a:pt x="51" y="38"/>
                  <a:pt x="51" y="38"/>
                  <a:pt x="51" y="38"/>
                </a:cubicBezTo>
                <a:cubicBezTo>
                  <a:pt x="43" y="37"/>
                  <a:pt x="40" y="37"/>
                  <a:pt x="32" y="38"/>
                </a:cubicBezTo>
                <a:cubicBezTo>
                  <a:pt x="31" y="35"/>
                  <a:pt x="31" y="35"/>
                  <a:pt x="31" y="35"/>
                </a:cubicBezTo>
                <a:cubicBezTo>
                  <a:pt x="28" y="36"/>
                  <a:pt x="26" y="36"/>
                  <a:pt x="24" y="38"/>
                </a:cubicBezTo>
                <a:cubicBezTo>
                  <a:pt x="19" y="32"/>
                  <a:pt x="12" y="28"/>
                  <a:pt x="5" y="27"/>
                </a:cubicBezTo>
                <a:cubicBezTo>
                  <a:pt x="0" y="37"/>
                  <a:pt x="2" y="48"/>
                  <a:pt x="8" y="54"/>
                </a:cubicBezTo>
                <a:cubicBezTo>
                  <a:pt x="6" y="59"/>
                  <a:pt x="5" y="64"/>
                  <a:pt x="5" y="69"/>
                </a:cubicBezTo>
                <a:cubicBezTo>
                  <a:pt x="5" y="77"/>
                  <a:pt x="7" y="84"/>
                  <a:pt x="12" y="90"/>
                </a:cubicBezTo>
                <a:cubicBezTo>
                  <a:pt x="12" y="104"/>
                  <a:pt x="12" y="104"/>
                  <a:pt x="12" y="104"/>
                </a:cubicBezTo>
                <a:cubicBezTo>
                  <a:pt x="19" y="104"/>
                  <a:pt x="19" y="104"/>
                  <a:pt x="19" y="104"/>
                </a:cubicBezTo>
                <a:cubicBezTo>
                  <a:pt x="21" y="99"/>
                  <a:pt x="21" y="99"/>
                  <a:pt x="21" y="99"/>
                </a:cubicBezTo>
                <a:cubicBezTo>
                  <a:pt x="27" y="102"/>
                  <a:pt x="33" y="104"/>
                  <a:pt x="41" y="104"/>
                </a:cubicBezTo>
                <a:cubicBezTo>
                  <a:pt x="48" y="104"/>
                  <a:pt x="54" y="102"/>
                  <a:pt x="60" y="99"/>
                </a:cubicBezTo>
                <a:close/>
                <a:moveTo>
                  <a:pt x="41" y="0"/>
                </a:moveTo>
                <a:cubicBezTo>
                  <a:pt x="46" y="0"/>
                  <a:pt x="50" y="2"/>
                  <a:pt x="53" y="5"/>
                </a:cubicBezTo>
                <a:cubicBezTo>
                  <a:pt x="57" y="9"/>
                  <a:pt x="58" y="13"/>
                  <a:pt x="58" y="18"/>
                </a:cubicBezTo>
                <a:cubicBezTo>
                  <a:pt x="58" y="22"/>
                  <a:pt x="57" y="27"/>
                  <a:pt x="53" y="30"/>
                </a:cubicBezTo>
                <a:cubicBezTo>
                  <a:pt x="50" y="33"/>
                  <a:pt x="46" y="35"/>
                  <a:pt x="41" y="35"/>
                </a:cubicBezTo>
                <a:cubicBezTo>
                  <a:pt x="36" y="35"/>
                  <a:pt x="32" y="33"/>
                  <a:pt x="29" y="30"/>
                </a:cubicBezTo>
                <a:cubicBezTo>
                  <a:pt x="26" y="27"/>
                  <a:pt x="24" y="22"/>
                  <a:pt x="24" y="18"/>
                </a:cubicBezTo>
                <a:cubicBezTo>
                  <a:pt x="24" y="13"/>
                  <a:pt x="26" y="9"/>
                  <a:pt x="29" y="5"/>
                </a:cubicBezTo>
                <a:cubicBezTo>
                  <a:pt x="32" y="2"/>
                  <a:pt x="36" y="0"/>
                  <a:pt x="41" y="0"/>
                </a:cubicBezTo>
                <a:close/>
                <a:moveTo>
                  <a:pt x="48" y="11"/>
                </a:moveTo>
                <a:cubicBezTo>
                  <a:pt x="50" y="12"/>
                  <a:pt x="51" y="15"/>
                  <a:pt x="51" y="18"/>
                </a:cubicBezTo>
                <a:cubicBezTo>
                  <a:pt x="51" y="20"/>
                  <a:pt x="50" y="23"/>
                  <a:pt x="48" y="25"/>
                </a:cubicBezTo>
                <a:cubicBezTo>
                  <a:pt x="46" y="26"/>
                  <a:pt x="44" y="28"/>
                  <a:pt x="41" y="28"/>
                </a:cubicBezTo>
                <a:cubicBezTo>
                  <a:pt x="39" y="28"/>
                  <a:pt x="36" y="26"/>
                  <a:pt x="34" y="25"/>
                </a:cubicBezTo>
                <a:cubicBezTo>
                  <a:pt x="32" y="23"/>
                  <a:pt x="31" y="20"/>
                  <a:pt x="31" y="18"/>
                </a:cubicBezTo>
                <a:cubicBezTo>
                  <a:pt x="31" y="15"/>
                  <a:pt x="32" y="12"/>
                  <a:pt x="34" y="11"/>
                </a:cubicBezTo>
                <a:cubicBezTo>
                  <a:pt x="36" y="9"/>
                  <a:pt x="39" y="8"/>
                  <a:pt x="41" y="8"/>
                </a:cubicBezTo>
                <a:cubicBezTo>
                  <a:pt x="44" y="8"/>
                  <a:pt x="46" y="9"/>
                  <a:pt x="48" y="11"/>
                </a:cubicBezTo>
                <a:close/>
                <a:moveTo>
                  <a:pt x="41" y="58"/>
                </a:moveTo>
                <a:cubicBezTo>
                  <a:pt x="33" y="58"/>
                  <a:pt x="26" y="64"/>
                  <a:pt x="26" y="71"/>
                </a:cubicBezTo>
                <a:cubicBezTo>
                  <a:pt x="26" y="79"/>
                  <a:pt x="33" y="85"/>
                  <a:pt x="41" y="85"/>
                </a:cubicBezTo>
                <a:cubicBezTo>
                  <a:pt x="48" y="85"/>
                  <a:pt x="55" y="79"/>
                  <a:pt x="55" y="71"/>
                </a:cubicBezTo>
                <a:cubicBezTo>
                  <a:pt x="55" y="64"/>
                  <a:pt x="48" y="58"/>
                  <a:pt x="41" y="58"/>
                </a:cubicBezTo>
                <a:close/>
                <a:moveTo>
                  <a:pt x="20" y="57"/>
                </a:moveTo>
                <a:cubicBezTo>
                  <a:pt x="20" y="56"/>
                  <a:pt x="20" y="55"/>
                  <a:pt x="21" y="54"/>
                </a:cubicBezTo>
                <a:cubicBezTo>
                  <a:pt x="21" y="52"/>
                  <a:pt x="22" y="51"/>
                  <a:pt x="24" y="50"/>
                </a:cubicBezTo>
                <a:cubicBezTo>
                  <a:pt x="25" y="49"/>
                  <a:pt x="27" y="49"/>
                  <a:pt x="28" y="49"/>
                </a:cubicBezTo>
                <a:cubicBezTo>
                  <a:pt x="30" y="49"/>
                  <a:pt x="32" y="49"/>
                  <a:pt x="34" y="50"/>
                </a:cubicBezTo>
                <a:cubicBezTo>
                  <a:pt x="32" y="54"/>
                  <a:pt x="32" y="54"/>
                  <a:pt x="32" y="54"/>
                </a:cubicBezTo>
                <a:cubicBezTo>
                  <a:pt x="31" y="53"/>
                  <a:pt x="30" y="53"/>
                  <a:pt x="29" y="53"/>
                </a:cubicBezTo>
                <a:cubicBezTo>
                  <a:pt x="28" y="53"/>
                  <a:pt x="27" y="53"/>
                  <a:pt x="26" y="54"/>
                </a:cubicBezTo>
                <a:cubicBezTo>
                  <a:pt x="26" y="54"/>
                  <a:pt x="25" y="55"/>
                  <a:pt x="25" y="55"/>
                </a:cubicBezTo>
                <a:cubicBezTo>
                  <a:pt x="25" y="56"/>
                  <a:pt x="24" y="57"/>
                  <a:pt x="24" y="57"/>
                </a:cubicBezTo>
                <a:cubicBezTo>
                  <a:pt x="20" y="57"/>
                  <a:pt x="20" y="57"/>
                  <a:pt x="20" y="57"/>
                </a:cubicBezTo>
                <a:close/>
                <a:moveTo>
                  <a:pt x="62" y="57"/>
                </a:moveTo>
                <a:cubicBezTo>
                  <a:pt x="57" y="57"/>
                  <a:pt x="57" y="57"/>
                  <a:pt x="57" y="57"/>
                </a:cubicBezTo>
                <a:cubicBezTo>
                  <a:pt x="57" y="57"/>
                  <a:pt x="57" y="56"/>
                  <a:pt x="57" y="55"/>
                </a:cubicBezTo>
                <a:cubicBezTo>
                  <a:pt x="57" y="55"/>
                  <a:pt x="56" y="54"/>
                  <a:pt x="56" y="54"/>
                </a:cubicBezTo>
                <a:cubicBezTo>
                  <a:pt x="55" y="53"/>
                  <a:pt x="54" y="53"/>
                  <a:pt x="53" y="53"/>
                </a:cubicBezTo>
                <a:cubicBezTo>
                  <a:pt x="52" y="53"/>
                  <a:pt x="51" y="53"/>
                  <a:pt x="50" y="54"/>
                </a:cubicBezTo>
                <a:cubicBezTo>
                  <a:pt x="48" y="50"/>
                  <a:pt x="48" y="50"/>
                  <a:pt x="48" y="50"/>
                </a:cubicBezTo>
                <a:cubicBezTo>
                  <a:pt x="50" y="49"/>
                  <a:pt x="52" y="49"/>
                  <a:pt x="53" y="49"/>
                </a:cubicBezTo>
                <a:cubicBezTo>
                  <a:pt x="55" y="49"/>
                  <a:pt x="57" y="49"/>
                  <a:pt x="58" y="50"/>
                </a:cubicBezTo>
                <a:cubicBezTo>
                  <a:pt x="59" y="51"/>
                  <a:pt x="60" y="52"/>
                  <a:pt x="61" y="54"/>
                </a:cubicBezTo>
                <a:cubicBezTo>
                  <a:pt x="62" y="55"/>
                  <a:pt x="62" y="56"/>
                  <a:pt x="62" y="57"/>
                </a:cubicBezTo>
                <a:close/>
                <a:moveTo>
                  <a:pt x="35" y="67"/>
                </a:moveTo>
                <a:cubicBezTo>
                  <a:pt x="37" y="67"/>
                  <a:pt x="38" y="69"/>
                  <a:pt x="38" y="72"/>
                </a:cubicBezTo>
                <a:cubicBezTo>
                  <a:pt x="38" y="74"/>
                  <a:pt x="37" y="76"/>
                  <a:pt x="35" y="76"/>
                </a:cubicBezTo>
                <a:cubicBezTo>
                  <a:pt x="33" y="76"/>
                  <a:pt x="32" y="74"/>
                  <a:pt x="32" y="72"/>
                </a:cubicBezTo>
                <a:cubicBezTo>
                  <a:pt x="32" y="69"/>
                  <a:pt x="33" y="67"/>
                  <a:pt x="35" y="67"/>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6165" name="Freeform 25"/>
          <p:cNvSpPr>
            <a:spLocks noEditPoints="1" noChangeArrowheads="1"/>
          </p:cNvSpPr>
          <p:nvPr/>
        </p:nvSpPr>
        <p:spPr bwMode="auto">
          <a:xfrm>
            <a:off x="4202113" y="1573213"/>
            <a:ext cx="292100" cy="315912"/>
          </a:xfrm>
          <a:custGeom>
            <a:avLst/>
            <a:gdLst>
              <a:gd name="T0" fmla="*/ 2147483646 w 78"/>
              <a:gd name="T1" fmla="*/ 2147483646 h 112"/>
              <a:gd name="T2" fmla="*/ 2147483646 w 78"/>
              <a:gd name="T3" fmla="*/ 2147483646 h 112"/>
              <a:gd name="T4" fmla="*/ 2147483646 w 78"/>
              <a:gd name="T5" fmla="*/ 2147483646 h 112"/>
              <a:gd name="T6" fmla="*/ 2147483646 w 78"/>
              <a:gd name="T7" fmla="*/ 2147483646 h 112"/>
              <a:gd name="T8" fmla="*/ 2147483646 w 78"/>
              <a:gd name="T9" fmla="*/ 2147483646 h 112"/>
              <a:gd name="T10" fmla="*/ 2147483646 w 78"/>
              <a:gd name="T11" fmla="*/ 2147483646 h 112"/>
              <a:gd name="T12" fmla="*/ 2147483646 w 78"/>
              <a:gd name="T13" fmla="*/ 2147483646 h 112"/>
              <a:gd name="T14" fmla="*/ 2147483646 w 78"/>
              <a:gd name="T15" fmla="*/ 2147483646 h 112"/>
              <a:gd name="T16" fmla="*/ 2147483646 w 78"/>
              <a:gd name="T17" fmla="*/ 2147483646 h 112"/>
              <a:gd name="T18" fmla="*/ 2147483646 w 78"/>
              <a:gd name="T19" fmla="*/ 2147483646 h 112"/>
              <a:gd name="T20" fmla="*/ 2147483646 w 78"/>
              <a:gd name="T21" fmla="*/ 2147483646 h 112"/>
              <a:gd name="T22" fmla="*/ 2147483646 w 78"/>
              <a:gd name="T23" fmla="*/ 2147483646 h 112"/>
              <a:gd name="T24" fmla="*/ 2147483646 w 78"/>
              <a:gd name="T25" fmla="*/ 2147483646 h 112"/>
              <a:gd name="T26" fmla="*/ 2147483646 w 78"/>
              <a:gd name="T27" fmla="*/ 2147483646 h 112"/>
              <a:gd name="T28" fmla="*/ 2147483646 w 78"/>
              <a:gd name="T29" fmla="*/ 2147483646 h 112"/>
              <a:gd name="T30" fmla="*/ 2147483646 w 78"/>
              <a:gd name="T31" fmla="*/ 2147483646 h 112"/>
              <a:gd name="T32" fmla="*/ 2147483646 w 78"/>
              <a:gd name="T33" fmla="*/ 2147483646 h 112"/>
              <a:gd name="T34" fmla="*/ 2147483646 w 78"/>
              <a:gd name="T35" fmla="*/ 2147483646 h 112"/>
              <a:gd name="T36" fmla="*/ 2147483646 w 78"/>
              <a:gd name="T37" fmla="*/ 2147483646 h 112"/>
              <a:gd name="T38" fmla="*/ 2147483646 w 78"/>
              <a:gd name="T39" fmla="*/ 2147483646 h 112"/>
              <a:gd name="T40" fmla="*/ 2147483646 w 78"/>
              <a:gd name="T41" fmla="*/ 2147483646 h 112"/>
              <a:gd name="T42" fmla="*/ 2147483646 w 78"/>
              <a:gd name="T43" fmla="*/ 2147483646 h 112"/>
              <a:gd name="T44" fmla="*/ 2147483646 w 78"/>
              <a:gd name="T45" fmla="*/ 2147483646 h 112"/>
              <a:gd name="T46" fmla="*/ 2147483646 w 78"/>
              <a:gd name="T47" fmla="*/ 2147483646 h 112"/>
              <a:gd name="T48" fmla="*/ 2147483646 w 78"/>
              <a:gd name="T49" fmla="*/ 2147483646 h 112"/>
              <a:gd name="T50" fmla="*/ 2147483646 w 78"/>
              <a:gd name="T51" fmla="*/ 2147483646 h 112"/>
              <a:gd name="T52" fmla="*/ 2147483646 w 78"/>
              <a:gd name="T53" fmla="*/ 2147483646 h 112"/>
              <a:gd name="T54" fmla="*/ 2147483646 w 78"/>
              <a:gd name="T55" fmla="*/ 2147483646 h 112"/>
              <a:gd name="T56" fmla="*/ 2147483646 w 78"/>
              <a:gd name="T57" fmla="*/ 2147483646 h 112"/>
              <a:gd name="T58" fmla="*/ 2147483646 w 78"/>
              <a:gd name="T59" fmla="*/ 2147483646 h 112"/>
              <a:gd name="T60" fmla="*/ 2147483646 w 78"/>
              <a:gd name="T61" fmla="*/ 2147483646 h 112"/>
              <a:gd name="T62" fmla="*/ 2147483646 w 78"/>
              <a:gd name="T63" fmla="*/ 2147483646 h 112"/>
              <a:gd name="T64" fmla="*/ 2147483646 w 78"/>
              <a:gd name="T65" fmla="*/ 2147483646 h 112"/>
              <a:gd name="T66" fmla="*/ 2147483646 w 78"/>
              <a:gd name="T67" fmla="*/ 2147483646 h 112"/>
              <a:gd name="T68" fmla="*/ 2147483646 w 78"/>
              <a:gd name="T69" fmla="*/ 2147483646 h 112"/>
              <a:gd name="T70" fmla="*/ 2147483646 w 78"/>
              <a:gd name="T71" fmla="*/ 2147483646 h 112"/>
              <a:gd name="T72" fmla="*/ 2147483646 w 78"/>
              <a:gd name="T73" fmla="*/ 2147483646 h 112"/>
              <a:gd name="T74" fmla="*/ 2147483646 w 78"/>
              <a:gd name="T75" fmla="*/ 2147483646 h 112"/>
              <a:gd name="T76" fmla="*/ 2147483646 w 78"/>
              <a:gd name="T77" fmla="*/ 2147483646 h 112"/>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78"/>
              <a:gd name="T118" fmla="*/ 0 h 112"/>
              <a:gd name="T119" fmla="*/ 78 w 78"/>
              <a:gd name="T120" fmla="*/ 112 h 112"/>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78" h="112">
                <a:moveTo>
                  <a:pt x="21" y="36"/>
                </a:moveTo>
                <a:cubicBezTo>
                  <a:pt x="20" y="27"/>
                  <a:pt x="20" y="19"/>
                  <a:pt x="21" y="11"/>
                </a:cubicBezTo>
                <a:cubicBezTo>
                  <a:pt x="37" y="0"/>
                  <a:pt x="45" y="13"/>
                  <a:pt x="58" y="11"/>
                </a:cubicBezTo>
                <a:cubicBezTo>
                  <a:pt x="59" y="19"/>
                  <a:pt x="59" y="29"/>
                  <a:pt x="57" y="36"/>
                </a:cubicBezTo>
                <a:cubicBezTo>
                  <a:pt x="57" y="40"/>
                  <a:pt x="55" y="44"/>
                  <a:pt x="53" y="47"/>
                </a:cubicBezTo>
                <a:cubicBezTo>
                  <a:pt x="49" y="51"/>
                  <a:pt x="44" y="53"/>
                  <a:pt x="39" y="53"/>
                </a:cubicBezTo>
                <a:cubicBezTo>
                  <a:pt x="39" y="53"/>
                  <a:pt x="39" y="53"/>
                  <a:pt x="39" y="53"/>
                </a:cubicBezTo>
                <a:cubicBezTo>
                  <a:pt x="34" y="53"/>
                  <a:pt x="29" y="51"/>
                  <a:pt x="26" y="47"/>
                </a:cubicBezTo>
                <a:cubicBezTo>
                  <a:pt x="24" y="44"/>
                  <a:pt x="22" y="40"/>
                  <a:pt x="21" y="36"/>
                </a:cubicBezTo>
                <a:close/>
                <a:moveTo>
                  <a:pt x="13" y="107"/>
                </a:moveTo>
                <a:cubicBezTo>
                  <a:pt x="67" y="107"/>
                  <a:pt x="67" y="107"/>
                  <a:pt x="67" y="107"/>
                </a:cubicBezTo>
                <a:cubicBezTo>
                  <a:pt x="64" y="112"/>
                  <a:pt x="64" y="112"/>
                  <a:pt x="64" y="112"/>
                </a:cubicBezTo>
                <a:cubicBezTo>
                  <a:pt x="16" y="112"/>
                  <a:pt x="16" y="112"/>
                  <a:pt x="16" y="112"/>
                </a:cubicBezTo>
                <a:cubicBezTo>
                  <a:pt x="13" y="107"/>
                  <a:pt x="13" y="107"/>
                  <a:pt x="13" y="107"/>
                </a:cubicBezTo>
                <a:close/>
                <a:moveTo>
                  <a:pt x="70" y="67"/>
                </a:moveTo>
                <a:cubicBezTo>
                  <a:pt x="76" y="90"/>
                  <a:pt x="76" y="90"/>
                  <a:pt x="76" y="90"/>
                </a:cubicBezTo>
                <a:cubicBezTo>
                  <a:pt x="78" y="98"/>
                  <a:pt x="77" y="103"/>
                  <a:pt x="68" y="103"/>
                </a:cubicBezTo>
                <a:cubicBezTo>
                  <a:pt x="66" y="103"/>
                  <a:pt x="66" y="103"/>
                  <a:pt x="66" y="103"/>
                </a:cubicBezTo>
                <a:cubicBezTo>
                  <a:pt x="66" y="72"/>
                  <a:pt x="66" y="72"/>
                  <a:pt x="66" y="72"/>
                </a:cubicBezTo>
                <a:cubicBezTo>
                  <a:pt x="42" y="72"/>
                  <a:pt x="42" y="72"/>
                  <a:pt x="42" y="72"/>
                </a:cubicBezTo>
                <a:cubicBezTo>
                  <a:pt x="49" y="56"/>
                  <a:pt x="49" y="56"/>
                  <a:pt x="49" y="56"/>
                </a:cubicBezTo>
                <a:cubicBezTo>
                  <a:pt x="51" y="54"/>
                  <a:pt x="51" y="54"/>
                  <a:pt x="51" y="54"/>
                </a:cubicBezTo>
                <a:cubicBezTo>
                  <a:pt x="65" y="57"/>
                  <a:pt x="65" y="57"/>
                  <a:pt x="65" y="57"/>
                </a:cubicBezTo>
                <a:cubicBezTo>
                  <a:pt x="66" y="57"/>
                  <a:pt x="66" y="57"/>
                  <a:pt x="66" y="57"/>
                </a:cubicBezTo>
                <a:cubicBezTo>
                  <a:pt x="66" y="58"/>
                  <a:pt x="66" y="58"/>
                  <a:pt x="66" y="58"/>
                </a:cubicBezTo>
                <a:cubicBezTo>
                  <a:pt x="68" y="61"/>
                  <a:pt x="69" y="64"/>
                  <a:pt x="70" y="67"/>
                </a:cubicBezTo>
                <a:cubicBezTo>
                  <a:pt x="70" y="67"/>
                  <a:pt x="70" y="67"/>
                  <a:pt x="70" y="67"/>
                </a:cubicBezTo>
                <a:close/>
                <a:moveTo>
                  <a:pt x="14" y="103"/>
                </a:moveTo>
                <a:cubicBezTo>
                  <a:pt x="11" y="103"/>
                  <a:pt x="11" y="103"/>
                  <a:pt x="11" y="103"/>
                </a:cubicBezTo>
                <a:cubicBezTo>
                  <a:pt x="1" y="103"/>
                  <a:pt x="0" y="98"/>
                  <a:pt x="3" y="90"/>
                </a:cubicBezTo>
                <a:cubicBezTo>
                  <a:pt x="9" y="67"/>
                  <a:pt x="9" y="67"/>
                  <a:pt x="9" y="67"/>
                </a:cubicBezTo>
                <a:cubicBezTo>
                  <a:pt x="9" y="63"/>
                  <a:pt x="11" y="60"/>
                  <a:pt x="14" y="58"/>
                </a:cubicBezTo>
                <a:cubicBezTo>
                  <a:pt x="14" y="57"/>
                  <a:pt x="14" y="57"/>
                  <a:pt x="14" y="57"/>
                </a:cubicBezTo>
                <a:cubicBezTo>
                  <a:pt x="14" y="57"/>
                  <a:pt x="14" y="57"/>
                  <a:pt x="14" y="57"/>
                </a:cubicBezTo>
                <a:cubicBezTo>
                  <a:pt x="28" y="54"/>
                  <a:pt x="28" y="54"/>
                  <a:pt x="28" y="54"/>
                </a:cubicBezTo>
                <a:cubicBezTo>
                  <a:pt x="30" y="56"/>
                  <a:pt x="30" y="56"/>
                  <a:pt x="30" y="56"/>
                </a:cubicBezTo>
                <a:cubicBezTo>
                  <a:pt x="38" y="72"/>
                  <a:pt x="38" y="72"/>
                  <a:pt x="38" y="72"/>
                </a:cubicBezTo>
                <a:cubicBezTo>
                  <a:pt x="14" y="72"/>
                  <a:pt x="14" y="72"/>
                  <a:pt x="14" y="72"/>
                </a:cubicBezTo>
                <a:lnTo>
                  <a:pt x="14" y="103"/>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6166" name="Freeform 26"/>
          <p:cNvSpPr>
            <a:spLocks noEditPoints="1" noChangeArrowheads="1"/>
          </p:cNvSpPr>
          <p:nvPr/>
        </p:nvSpPr>
        <p:spPr bwMode="auto">
          <a:xfrm>
            <a:off x="4178300" y="1123950"/>
            <a:ext cx="319088" cy="266700"/>
          </a:xfrm>
          <a:custGeom>
            <a:avLst/>
            <a:gdLst>
              <a:gd name="T0" fmla="*/ 2147483646 w 85"/>
              <a:gd name="T1" fmla="*/ 2147483646 h 95"/>
              <a:gd name="T2" fmla="*/ 2147483646 w 85"/>
              <a:gd name="T3" fmla="*/ 2147483646 h 95"/>
              <a:gd name="T4" fmla="*/ 2147483646 w 85"/>
              <a:gd name="T5" fmla="*/ 2147483646 h 95"/>
              <a:gd name="T6" fmla="*/ 2147483646 w 85"/>
              <a:gd name="T7" fmla="*/ 2147483646 h 95"/>
              <a:gd name="T8" fmla="*/ 2147483646 w 85"/>
              <a:gd name="T9" fmla="*/ 2147483646 h 95"/>
              <a:gd name="T10" fmla="*/ 2147483646 w 85"/>
              <a:gd name="T11" fmla="*/ 2147483646 h 95"/>
              <a:gd name="T12" fmla="*/ 2147483646 w 85"/>
              <a:gd name="T13" fmla="*/ 2147483646 h 95"/>
              <a:gd name="T14" fmla="*/ 2147483646 w 85"/>
              <a:gd name="T15" fmla="*/ 2147483646 h 95"/>
              <a:gd name="T16" fmla="*/ 2147483646 w 85"/>
              <a:gd name="T17" fmla="*/ 2147483646 h 95"/>
              <a:gd name="T18" fmla="*/ 2147483646 w 85"/>
              <a:gd name="T19" fmla="*/ 2147483646 h 95"/>
              <a:gd name="T20" fmla="*/ 2147483646 w 85"/>
              <a:gd name="T21" fmla="*/ 2147483646 h 95"/>
              <a:gd name="T22" fmla="*/ 2147483646 w 85"/>
              <a:gd name="T23" fmla="*/ 2147483646 h 95"/>
              <a:gd name="T24" fmla="*/ 0 w 85"/>
              <a:gd name="T25" fmla="*/ 2147483646 h 95"/>
              <a:gd name="T26" fmla="*/ 2147483646 w 85"/>
              <a:gd name="T27" fmla="*/ 2147483646 h 95"/>
              <a:gd name="T28" fmla="*/ 2147483646 w 85"/>
              <a:gd name="T29" fmla="*/ 2147483646 h 95"/>
              <a:gd name="T30" fmla="*/ 2147483646 w 85"/>
              <a:gd name="T31" fmla="*/ 2147483646 h 95"/>
              <a:gd name="T32" fmla="*/ 2147483646 w 85"/>
              <a:gd name="T33" fmla="*/ 2147483646 h 95"/>
              <a:gd name="T34" fmla="*/ 2147483646 w 85"/>
              <a:gd name="T35" fmla="*/ 2147483646 h 95"/>
              <a:gd name="T36" fmla="*/ 2147483646 w 85"/>
              <a:gd name="T37" fmla="*/ 2147483646 h 95"/>
              <a:gd name="T38" fmla="*/ 2147483646 w 85"/>
              <a:gd name="T39" fmla="*/ 2147483646 h 95"/>
              <a:gd name="T40" fmla="*/ 2147483646 w 85"/>
              <a:gd name="T41" fmla="*/ 2147483646 h 95"/>
              <a:gd name="T42" fmla="*/ 2147483646 w 85"/>
              <a:gd name="T43" fmla="*/ 2147483646 h 95"/>
              <a:gd name="T44" fmla="*/ 2147483646 w 85"/>
              <a:gd name="T45" fmla="*/ 2147483646 h 95"/>
              <a:gd name="T46" fmla="*/ 2147483646 w 85"/>
              <a:gd name="T47" fmla="*/ 2147483646 h 95"/>
              <a:gd name="T48" fmla="*/ 2147483646 w 85"/>
              <a:gd name="T49" fmla="*/ 2147483646 h 95"/>
              <a:gd name="T50" fmla="*/ 2147483646 w 85"/>
              <a:gd name="T51" fmla="*/ 2147483646 h 95"/>
              <a:gd name="T52" fmla="*/ 2147483646 w 85"/>
              <a:gd name="T53" fmla="*/ 2147483646 h 95"/>
              <a:gd name="T54" fmla="*/ 2147483646 w 85"/>
              <a:gd name="T55" fmla="*/ 2147483646 h 95"/>
              <a:gd name="T56" fmla="*/ 2147483646 w 85"/>
              <a:gd name="T57" fmla="*/ 2147483646 h 95"/>
              <a:gd name="T58" fmla="*/ 2147483646 w 85"/>
              <a:gd name="T59" fmla="*/ 2147483646 h 95"/>
              <a:gd name="T60" fmla="*/ 2147483646 w 85"/>
              <a:gd name="T61" fmla="*/ 2147483646 h 95"/>
              <a:gd name="T62" fmla="*/ 2147483646 w 85"/>
              <a:gd name="T63" fmla="*/ 2147483646 h 95"/>
              <a:gd name="T64" fmla="*/ 2147483646 w 85"/>
              <a:gd name="T65" fmla="*/ 2147483646 h 95"/>
              <a:gd name="T66" fmla="*/ 2147483646 w 85"/>
              <a:gd name="T67" fmla="*/ 2147483646 h 95"/>
              <a:gd name="T68" fmla="*/ 2147483646 w 85"/>
              <a:gd name="T69" fmla="*/ 2147483646 h 95"/>
              <a:gd name="T70" fmla="*/ 2147483646 w 85"/>
              <a:gd name="T71" fmla="*/ 2147483646 h 95"/>
              <a:gd name="T72" fmla="*/ 2147483646 w 85"/>
              <a:gd name="T73" fmla="*/ 2147483646 h 95"/>
              <a:gd name="T74" fmla="*/ 2147483646 w 85"/>
              <a:gd name="T75" fmla="*/ 2147483646 h 95"/>
              <a:gd name="T76" fmla="*/ 2147483646 w 85"/>
              <a:gd name="T77" fmla="*/ 2147483646 h 95"/>
              <a:gd name="T78" fmla="*/ 2147483646 w 85"/>
              <a:gd name="T79" fmla="*/ 2147483646 h 95"/>
              <a:gd name="T80" fmla="*/ 2147483646 w 85"/>
              <a:gd name="T81" fmla="*/ 2147483646 h 95"/>
              <a:gd name="T82" fmla="*/ 2147483646 w 85"/>
              <a:gd name="T83" fmla="*/ 2147483646 h 95"/>
              <a:gd name="T84" fmla="*/ 2147483646 w 85"/>
              <a:gd name="T85" fmla="*/ 2147483646 h 95"/>
              <a:gd name="T86" fmla="*/ 2147483646 w 85"/>
              <a:gd name="T87" fmla="*/ 2147483646 h 95"/>
              <a:gd name="T88" fmla="*/ 2147483646 w 85"/>
              <a:gd name="T89" fmla="*/ 2147483646 h 95"/>
              <a:gd name="T90" fmla="*/ 2147483646 w 85"/>
              <a:gd name="T91" fmla="*/ 2147483646 h 95"/>
              <a:gd name="T92" fmla="*/ 2147483646 w 85"/>
              <a:gd name="T93" fmla="*/ 2147483646 h 95"/>
              <a:gd name="T94" fmla="*/ 2147483646 w 85"/>
              <a:gd name="T95" fmla="*/ 2147483646 h 95"/>
              <a:gd name="T96" fmla="*/ 2147483646 w 85"/>
              <a:gd name="T97" fmla="*/ 0 h 95"/>
              <a:gd name="T98" fmla="*/ 2147483646 w 85"/>
              <a:gd name="T99" fmla="*/ 2147483646 h 95"/>
              <a:gd name="T100" fmla="*/ 2147483646 w 85"/>
              <a:gd name="T101" fmla="*/ 2147483646 h 95"/>
              <a:gd name="T102" fmla="*/ 2147483646 w 85"/>
              <a:gd name="T103" fmla="*/ 2147483646 h 95"/>
              <a:gd name="T104" fmla="*/ 2147483646 w 85"/>
              <a:gd name="T105" fmla="*/ 2147483646 h 95"/>
              <a:gd name="T106" fmla="*/ 2147483646 w 85"/>
              <a:gd name="T107" fmla="*/ 2147483646 h 95"/>
              <a:gd name="T108" fmla="*/ 2147483646 w 85"/>
              <a:gd name="T109" fmla="*/ 2147483646 h 95"/>
              <a:gd name="T110" fmla="*/ 2147483646 w 85"/>
              <a:gd name="T111" fmla="*/ 2147483646 h 95"/>
              <a:gd name="T112" fmla="*/ 2147483646 w 85"/>
              <a:gd name="T113" fmla="*/ 2147483646 h 95"/>
              <a:gd name="T114" fmla="*/ 2147483646 w 85"/>
              <a:gd name="T115" fmla="*/ 2147483646 h 95"/>
              <a:gd name="T116" fmla="*/ 2147483646 w 85"/>
              <a:gd name="T117" fmla="*/ 2147483646 h 95"/>
              <a:gd name="T118" fmla="*/ 2147483646 w 85"/>
              <a:gd name="T119" fmla="*/ 2147483646 h 95"/>
              <a:gd name="T120" fmla="*/ 2147483646 w 85"/>
              <a:gd name="T121" fmla="*/ 2147483646 h 95"/>
              <a:gd name="T122" fmla="*/ 2147483646 w 85"/>
              <a:gd name="T123" fmla="*/ 2147483646 h 95"/>
              <a:gd name="T124" fmla="*/ 2147483646 w 85"/>
              <a:gd name="T125" fmla="*/ 0 h 95"/>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85"/>
              <a:gd name="T190" fmla="*/ 0 h 95"/>
              <a:gd name="T191" fmla="*/ 85 w 85"/>
              <a:gd name="T192" fmla="*/ 95 h 95"/>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85" h="95">
                <a:moveTo>
                  <a:pt x="50" y="91"/>
                </a:moveTo>
                <a:cubicBezTo>
                  <a:pt x="53" y="87"/>
                  <a:pt x="55" y="83"/>
                  <a:pt x="58" y="80"/>
                </a:cubicBezTo>
                <a:cubicBezTo>
                  <a:pt x="59" y="78"/>
                  <a:pt x="58" y="76"/>
                  <a:pt x="57" y="74"/>
                </a:cubicBezTo>
                <a:cubicBezTo>
                  <a:pt x="52" y="70"/>
                  <a:pt x="48" y="66"/>
                  <a:pt x="44" y="62"/>
                </a:cubicBezTo>
                <a:cubicBezTo>
                  <a:pt x="42" y="60"/>
                  <a:pt x="40" y="60"/>
                  <a:pt x="38" y="61"/>
                </a:cubicBezTo>
                <a:cubicBezTo>
                  <a:pt x="36" y="62"/>
                  <a:pt x="33" y="64"/>
                  <a:pt x="30" y="66"/>
                </a:cubicBezTo>
                <a:cubicBezTo>
                  <a:pt x="21" y="52"/>
                  <a:pt x="20" y="45"/>
                  <a:pt x="18" y="35"/>
                </a:cubicBezTo>
                <a:cubicBezTo>
                  <a:pt x="20" y="33"/>
                  <a:pt x="23" y="31"/>
                  <a:pt x="26" y="30"/>
                </a:cubicBezTo>
                <a:cubicBezTo>
                  <a:pt x="28" y="29"/>
                  <a:pt x="28" y="27"/>
                  <a:pt x="28" y="24"/>
                </a:cubicBezTo>
                <a:cubicBezTo>
                  <a:pt x="26" y="19"/>
                  <a:pt x="24" y="13"/>
                  <a:pt x="23" y="7"/>
                </a:cubicBezTo>
                <a:cubicBezTo>
                  <a:pt x="22" y="5"/>
                  <a:pt x="21" y="3"/>
                  <a:pt x="19" y="4"/>
                </a:cubicBezTo>
                <a:cubicBezTo>
                  <a:pt x="14" y="4"/>
                  <a:pt x="9" y="4"/>
                  <a:pt x="5" y="5"/>
                </a:cubicBezTo>
                <a:cubicBezTo>
                  <a:pt x="1" y="5"/>
                  <a:pt x="0" y="7"/>
                  <a:pt x="0" y="10"/>
                </a:cubicBezTo>
                <a:cubicBezTo>
                  <a:pt x="2" y="45"/>
                  <a:pt x="15" y="77"/>
                  <a:pt x="43" y="93"/>
                </a:cubicBezTo>
                <a:cubicBezTo>
                  <a:pt x="46" y="95"/>
                  <a:pt x="48" y="95"/>
                  <a:pt x="50" y="91"/>
                </a:cubicBezTo>
                <a:close/>
                <a:moveTo>
                  <a:pt x="46" y="52"/>
                </a:moveTo>
                <a:cubicBezTo>
                  <a:pt x="32" y="52"/>
                  <a:pt x="32" y="52"/>
                  <a:pt x="32" y="52"/>
                </a:cubicBezTo>
                <a:cubicBezTo>
                  <a:pt x="33" y="49"/>
                  <a:pt x="33" y="49"/>
                  <a:pt x="33" y="49"/>
                </a:cubicBezTo>
                <a:cubicBezTo>
                  <a:pt x="41" y="37"/>
                  <a:pt x="41" y="37"/>
                  <a:pt x="41" y="37"/>
                </a:cubicBezTo>
                <a:cubicBezTo>
                  <a:pt x="41" y="35"/>
                  <a:pt x="42" y="34"/>
                  <a:pt x="42" y="31"/>
                </a:cubicBezTo>
                <a:cubicBezTo>
                  <a:pt x="42" y="30"/>
                  <a:pt x="42" y="29"/>
                  <a:pt x="41" y="29"/>
                </a:cubicBezTo>
                <a:cubicBezTo>
                  <a:pt x="41" y="29"/>
                  <a:pt x="40" y="30"/>
                  <a:pt x="40" y="31"/>
                </a:cubicBezTo>
                <a:cubicBezTo>
                  <a:pt x="39" y="35"/>
                  <a:pt x="39" y="35"/>
                  <a:pt x="39" y="35"/>
                </a:cubicBezTo>
                <a:cubicBezTo>
                  <a:pt x="34" y="35"/>
                  <a:pt x="34" y="35"/>
                  <a:pt x="34" y="35"/>
                </a:cubicBezTo>
                <a:cubicBezTo>
                  <a:pt x="35" y="30"/>
                  <a:pt x="35" y="30"/>
                  <a:pt x="35" y="30"/>
                </a:cubicBezTo>
                <a:cubicBezTo>
                  <a:pt x="35" y="27"/>
                  <a:pt x="38" y="25"/>
                  <a:pt x="42" y="25"/>
                </a:cubicBezTo>
                <a:cubicBezTo>
                  <a:pt x="45" y="25"/>
                  <a:pt x="46" y="26"/>
                  <a:pt x="47" y="27"/>
                </a:cubicBezTo>
                <a:cubicBezTo>
                  <a:pt x="48" y="28"/>
                  <a:pt x="48" y="31"/>
                  <a:pt x="48" y="33"/>
                </a:cubicBezTo>
                <a:cubicBezTo>
                  <a:pt x="48" y="35"/>
                  <a:pt x="47" y="36"/>
                  <a:pt x="47" y="36"/>
                </a:cubicBezTo>
                <a:cubicBezTo>
                  <a:pt x="39" y="49"/>
                  <a:pt x="39" y="49"/>
                  <a:pt x="39" y="49"/>
                </a:cubicBezTo>
                <a:cubicBezTo>
                  <a:pt x="46" y="49"/>
                  <a:pt x="46" y="49"/>
                  <a:pt x="46" y="49"/>
                </a:cubicBezTo>
                <a:cubicBezTo>
                  <a:pt x="46" y="52"/>
                  <a:pt x="46" y="52"/>
                  <a:pt x="46" y="52"/>
                </a:cubicBezTo>
                <a:close/>
                <a:moveTo>
                  <a:pt x="63" y="49"/>
                </a:moveTo>
                <a:cubicBezTo>
                  <a:pt x="60" y="49"/>
                  <a:pt x="60" y="49"/>
                  <a:pt x="60" y="49"/>
                </a:cubicBezTo>
                <a:cubicBezTo>
                  <a:pt x="60" y="52"/>
                  <a:pt x="60" y="52"/>
                  <a:pt x="60" y="52"/>
                </a:cubicBezTo>
                <a:cubicBezTo>
                  <a:pt x="54" y="52"/>
                  <a:pt x="54" y="52"/>
                  <a:pt x="54" y="52"/>
                </a:cubicBezTo>
                <a:cubicBezTo>
                  <a:pt x="55" y="49"/>
                  <a:pt x="55" y="49"/>
                  <a:pt x="55" y="49"/>
                </a:cubicBezTo>
                <a:cubicBezTo>
                  <a:pt x="47" y="49"/>
                  <a:pt x="47" y="49"/>
                  <a:pt x="47" y="49"/>
                </a:cubicBezTo>
                <a:cubicBezTo>
                  <a:pt x="47" y="45"/>
                  <a:pt x="47" y="45"/>
                  <a:pt x="47" y="45"/>
                </a:cubicBezTo>
                <a:cubicBezTo>
                  <a:pt x="55" y="26"/>
                  <a:pt x="55" y="26"/>
                  <a:pt x="55" y="26"/>
                </a:cubicBezTo>
                <a:cubicBezTo>
                  <a:pt x="63" y="26"/>
                  <a:pt x="63" y="26"/>
                  <a:pt x="63" y="26"/>
                </a:cubicBezTo>
                <a:cubicBezTo>
                  <a:pt x="61" y="45"/>
                  <a:pt x="61" y="45"/>
                  <a:pt x="61" y="45"/>
                </a:cubicBezTo>
                <a:cubicBezTo>
                  <a:pt x="64" y="45"/>
                  <a:pt x="64" y="45"/>
                  <a:pt x="64" y="45"/>
                </a:cubicBezTo>
                <a:cubicBezTo>
                  <a:pt x="63" y="49"/>
                  <a:pt x="63" y="49"/>
                  <a:pt x="63" y="49"/>
                </a:cubicBezTo>
                <a:close/>
                <a:moveTo>
                  <a:pt x="55" y="45"/>
                </a:moveTo>
                <a:cubicBezTo>
                  <a:pt x="52" y="45"/>
                  <a:pt x="52" y="45"/>
                  <a:pt x="52" y="45"/>
                </a:cubicBezTo>
                <a:cubicBezTo>
                  <a:pt x="56" y="34"/>
                  <a:pt x="56" y="34"/>
                  <a:pt x="56" y="34"/>
                </a:cubicBezTo>
                <a:cubicBezTo>
                  <a:pt x="55" y="45"/>
                  <a:pt x="55" y="45"/>
                  <a:pt x="55" y="45"/>
                </a:cubicBezTo>
                <a:close/>
                <a:moveTo>
                  <a:pt x="43" y="0"/>
                </a:moveTo>
                <a:cubicBezTo>
                  <a:pt x="55" y="0"/>
                  <a:pt x="65" y="4"/>
                  <a:pt x="72" y="12"/>
                </a:cubicBezTo>
                <a:cubicBezTo>
                  <a:pt x="80" y="19"/>
                  <a:pt x="85" y="29"/>
                  <a:pt x="85" y="41"/>
                </a:cubicBezTo>
                <a:cubicBezTo>
                  <a:pt x="85" y="52"/>
                  <a:pt x="80" y="62"/>
                  <a:pt x="72" y="70"/>
                </a:cubicBezTo>
                <a:cubicBezTo>
                  <a:pt x="70" y="72"/>
                  <a:pt x="68" y="74"/>
                  <a:pt x="65" y="75"/>
                </a:cubicBezTo>
                <a:cubicBezTo>
                  <a:pt x="65" y="74"/>
                  <a:pt x="65" y="73"/>
                  <a:pt x="64" y="72"/>
                </a:cubicBezTo>
                <a:cubicBezTo>
                  <a:pt x="59" y="68"/>
                  <a:pt x="59" y="68"/>
                  <a:pt x="59" y="68"/>
                </a:cubicBezTo>
                <a:cubicBezTo>
                  <a:pt x="62" y="67"/>
                  <a:pt x="64" y="65"/>
                  <a:pt x="66" y="63"/>
                </a:cubicBezTo>
                <a:cubicBezTo>
                  <a:pt x="72" y="57"/>
                  <a:pt x="75" y="49"/>
                  <a:pt x="75" y="41"/>
                </a:cubicBezTo>
                <a:cubicBezTo>
                  <a:pt x="75" y="32"/>
                  <a:pt x="72" y="24"/>
                  <a:pt x="66" y="18"/>
                </a:cubicBezTo>
                <a:cubicBezTo>
                  <a:pt x="60" y="12"/>
                  <a:pt x="52" y="9"/>
                  <a:pt x="43" y="9"/>
                </a:cubicBezTo>
                <a:cubicBezTo>
                  <a:pt x="39" y="9"/>
                  <a:pt x="35" y="10"/>
                  <a:pt x="31" y="11"/>
                </a:cubicBezTo>
                <a:cubicBezTo>
                  <a:pt x="30" y="5"/>
                  <a:pt x="30" y="5"/>
                  <a:pt x="30" y="5"/>
                </a:cubicBezTo>
                <a:cubicBezTo>
                  <a:pt x="29" y="4"/>
                  <a:pt x="29" y="3"/>
                  <a:pt x="28" y="2"/>
                </a:cubicBezTo>
                <a:cubicBezTo>
                  <a:pt x="33" y="1"/>
                  <a:pt x="38" y="0"/>
                  <a:pt x="43" y="0"/>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6167" name="Freeform 27"/>
          <p:cNvSpPr>
            <a:spLocks noEditPoints="1" noChangeArrowheads="1"/>
          </p:cNvSpPr>
          <p:nvPr/>
        </p:nvSpPr>
        <p:spPr bwMode="auto">
          <a:xfrm>
            <a:off x="3481388" y="1641475"/>
            <a:ext cx="311150" cy="230188"/>
          </a:xfrm>
          <a:custGeom>
            <a:avLst/>
            <a:gdLst>
              <a:gd name="T0" fmla="*/ 2147483646 w 83"/>
              <a:gd name="T1" fmla="*/ 0 h 82"/>
              <a:gd name="T2" fmla="*/ 2147483646 w 83"/>
              <a:gd name="T3" fmla="*/ 0 h 82"/>
              <a:gd name="T4" fmla="*/ 2147483646 w 83"/>
              <a:gd name="T5" fmla="*/ 2147483646 h 82"/>
              <a:gd name="T6" fmla="*/ 2147483646 w 83"/>
              <a:gd name="T7" fmla="*/ 2147483646 h 82"/>
              <a:gd name="T8" fmla="*/ 2147483646 w 83"/>
              <a:gd name="T9" fmla="*/ 2147483646 h 82"/>
              <a:gd name="T10" fmla="*/ 2147483646 w 83"/>
              <a:gd name="T11" fmla="*/ 2147483646 h 82"/>
              <a:gd name="T12" fmla="*/ 2147483646 w 83"/>
              <a:gd name="T13" fmla="*/ 0 h 82"/>
              <a:gd name="T14" fmla="*/ 2147483646 w 83"/>
              <a:gd name="T15" fmla="*/ 0 h 82"/>
              <a:gd name="T16" fmla="*/ 2147483646 w 83"/>
              <a:gd name="T17" fmla="*/ 2147483646 h 82"/>
              <a:gd name="T18" fmla="*/ 2147483646 w 83"/>
              <a:gd name="T19" fmla="*/ 2147483646 h 82"/>
              <a:gd name="T20" fmla="*/ 2147483646 w 83"/>
              <a:gd name="T21" fmla="*/ 2147483646 h 82"/>
              <a:gd name="T22" fmla="*/ 2147483646 w 83"/>
              <a:gd name="T23" fmla="*/ 2147483646 h 82"/>
              <a:gd name="T24" fmla="*/ 0 w 83"/>
              <a:gd name="T25" fmla="*/ 2147483646 h 82"/>
              <a:gd name="T26" fmla="*/ 0 w 83"/>
              <a:gd name="T27" fmla="*/ 2147483646 h 82"/>
              <a:gd name="T28" fmla="*/ 2147483646 w 83"/>
              <a:gd name="T29" fmla="*/ 0 h 82"/>
              <a:gd name="T30" fmla="*/ 2147483646 w 83"/>
              <a:gd name="T31" fmla="*/ 2147483646 h 82"/>
              <a:gd name="T32" fmla="*/ 2147483646 w 83"/>
              <a:gd name="T33" fmla="*/ 2147483646 h 82"/>
              <a:gd name="T34" fmla="*/ 2147483646 w 83"/>
              <a:gd name="T35" fmla="*/ 2147483646 h 82"/>
              <a:gd name="T36" fmla="*/ 2147483646 w 83"/>
              <a:gd name="T37" fmla="*/ 2147483646 h 82"/>
              <a:gd name="T38" fmla="*/ 2147483646 w 83"/>
              <a:gd name="T39" fmla="*/ 2147483646 h 82"/>
              <a:gd name="T40" fmla="*/ 2147483646 w 83"/>
              <a:gd name="T41" fmla="*/ 2147483646 h 82"/>
              <a:gd name="T42" fmla="*/ 2147483646 w 83"/>
              <a:gd name="T43" fmla="*/ 2147483646 h 82"/>
              <a:gd name="T44" fmla="*/ 2147483646 w 83"/>
              <a:gd name="T45" fmla="*/ 2147483646 h 82"/>
              <a:gd name="T46" fmla="*/ 2147483646 w 83"/>
              <a:gd name="T47" fmla="*/ 2147483646 h 82"/>
              <a:gd name="T48" fmla="*/ 2147483646 w 83"/>
              <a:gd name="T49" fmla="*/ 2147483646 h 82"/>
              <a:gd name="T50" fmla="*/ 2147483646 w 83"/>
              <a:gd name="T51" fmla="*/ 2147483646 h 82"/>
              <a:gd name="T52" fmla="*/ 2147483646 w 83"/>
              <a:gd name="T53" fmla="*/ 2147483646 h 82"/>
              <a:gd name="T54" fmla="*/ 2147483646 w 83"/>
              <a:gd name="T55" fmla="*/ 2147483646 h 82"/>
              <a:gd name="T56" fmla="*/ 2147483646 w 83"/>
              <a:gd name="T57" fmla="*/ 2147483646 h 82"/>
              <a:gd name="T58" fmla="*/ 2147483646 w 83"/>
              <a:gd name="T59" fmla="*/ 2147483646 h 82"/>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83"/>
              <a:gd name="T91" fmla="*/ 0 h 82"/>
              <a:gd name="T92" fmla="*/ 83 w 83"/>
              <a:gd name="T93" fmla="*/ 82 h 82"/>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83" h="82">
                <a:moveTo>
                  <a:pt x="12" y="0"/>
                </a:moveTo>
                <a:cubicBezTo>
                  <a:pt x="14" y="0"/>
                  <a:pt x="14" y="0"/>
                  <a:pt x="14" y="0"/>
                </a:cubicBezTo>
                <a:cubicBezTo>
                  <a:pt x="14" y="19"/>
                  <a:pt x="14" y="19"/>
                  <a:pt x="14" y="19"/>
                </a:cubicBezTo>
                <a:cubicBezTo>
                  <a:pt x="14" y="24"/>
                  <a:pt x="18" y="28"/>
                  <a:pt x="23" y="28"/>
                </a:cubicBezTo>
                <a:cubicBezTo>
                  <a:pt x="58" y="28"/>
                  <a:pt x="58" y="28"/>
                  <a:pt x="58" y="28"/>
                </a:cubicBezTo>
                <a:cubicBezTo>
                  <a:pt x="63" y="28"/>
                  <a:pt x="67" y="24"/>
                  <a:pt x="67" y="19"/>
                </a:cubicBezTo>
                <a:cubicBezTo>
                  <a:pt x="67" y="0"/>
                  <a:pt x="67" y="0"/>
                  <a:pt x="67" y="0"/>
                </a:cubicBezTo>
                <a:cubicBezTo>
                  <a:pt x="69" y="0"/>
                  <a:pt x="69" y="0"/>
                  <a:pt x="69" y="0"/>
                </a:cubicBezTo>
                <a:cubicBezTo>
                  <a:pt x="83" y="16"/>
                  <a:pt x="83" y="16"/>
                  <a:pt x="83" y="16"/>
                </a:cubicBezTo>
                <a:cubicBezTo>
                  <a:pt x="83" y="70"/>
                  <a:pt x="83" y="70"/>
                  <a:pt x="83" y="70"/>
                </a:cubicBezTo>
                <a:cubicBezTo>
                  <a:pt x="83" y="77"/>
                  <a:pt x="77" y="82"/>
                  <a:pt x="71" y="82"/>
                </a:cubicBezTo>
                <a:cubicBezTo>
                  <a:pt x="12" y="82"/>
                  <a:pt x="12" y="82"/>
                  <a:pt x="12" y="82"/>
                </a:cubicBezTo>
                <a:cubicBezTo>
                  <a:pt x="6" y="82"/>
                  <a:pt x="0" y="77"/>
                  <a:pt x="0" y="70"/>
                </a:cubicBezTo>
                <a:cubicBezTo>
                  <a:pt x="0" y="12"/>
                  <a:pt x="0" y="12"/>
                  <a:pt x="0" y="12"/>
                </a:cubicBezTo>
                <a:cubicBezTo>
                  <a:pt x="0" y="6"/>
                  <a:pt x="6" y="0"/>
                  <a:pt x="12" y="0"/>
                </a:cubicBezTo>
                <a:close/>
                <a:moveTo>
                  <a:pt x="22" y="4"/>
                </a:moveTo>
                <a:cubicBezTo>
                  <a:pt x="22" y="20"/>
                  <a:pt x="22" y="20"/>
                  <a:pt x="22" y="20"/>
                </a:cubicBezTo>
                <a:cubicBezTo>
                  <a:pt x="33" y="20"/>
                  <a:pt x="33" y="20"/>
                  <a:pt x="33" y="20"/>
                </a:cubicBezTo>
                <a:cubicBezTo>
                  <a:pt x="33" y="4"/>
                  <a:pt x="33" y="4"/>
                  <a:pt x="33" y="4"/>
                </a:cubicBezTo>
                <a:cubicBezTo>
                  <a:pt x="22" y="4"/>
                  <a:pt x="22" y="4"/>
                  <a:pt x="22" y="4"/>
                </a:cubicBezTo>
                <a:close/>
                <a:moveTo>
                  <a:pt x="8" y="68"/>
                </a:moveTo>
                <a:cubicBezTo>
                  <a:pt x="8" y="73"/>
                  <a:pt x="8" y="73"/>
                  <a:pt x="8" y="73"/>
                </a:cubicBezTo>
                <a:cubicBezTo>
                  <a:pt x="13" y="73"/>
                  <a:pt x="13" y="73"/>
                  <a:pt x="13" y="73"/>
                </a:cubicBezTo>
                <a:cubicBezTo>
                  <a:pt x="13" y="68"/>
                  <a:pt x="13" y="68"/>
                  <a:pt x="13" y="68"/>
                </a:cubicBezTo>
                <a:cubicBezTo>
                  <a:pt x="8" y="68"/>
                  <a:pt x="8" y="68"/>
                  <a:pt x="8" y="68"/>
                </a:cubicBezTo>
                <a:close/>
                <a:moveTo>
                  <a:pt x="69" y="68"/>
                </a:moveTo>
                <a:cubicBezTo>
                  <a:pt x="69" y="73"/>
                  <a:pt x="69" y="73"/>
                  <a:pt x="69" y="73"/>
                </a:cubicBezTo>
                <a:cubicBezTo>
                  <a:pt x="74" y="73"/>
                  <a:pt x="74" y="73"/>
                  <a:pt x="74" y="73"/>
                </a:cubicBezTo>
                <a:cubicBezTo>
                  <a:pt x="74" y="68"/>
                  <a:pt x="74" y="68"/>
                  <a:pt x="74" y="68"/>
                </a:cubicBezTo>
                <a:lnTo>
                  <a:pt x="69" y="68"/>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6168" name="Freeform 28"/>
          <p:cNvSpPr>
            <a:spLocks noEditPoints="1" noChangeArrowheads="1"/>
          </p:cNvSpPr>
          <p:nvPr/>
        </p:nvSpPr>
        <p:spPr bwMode="auto">
          <a:xfrm>
            <a:off x="4149725" y="606425"/>
            <a:ext cx="404813" cy="227013"/>
          </a:xfrm>
          <a:custGeom>
            <a:avLst/>
            <a:gdLst>
              <a:gd name="T0" fmla="*/ 2147483646 w 108"/>
              <a:gd name="T1" fmla="*/ 2147483646 h 81"/>
              <a:gd name="T2" fmla="*/ 2147483646 w 108"/>
              <a:gd name="T3" fmla="*/ 2147483646 h 81"/>
              <a:gd name="T4" fmla="*/ 2147483646 w 108"/>
              <a:gd name="T5" fmla="*/ 2147483646 h 81"/>
              <a:gd name="T6" fmla="*/ 2147483646 w 108"/>
              <a:gd name="T7" fmla="*/ 2147483646 h 81"/>
              <a:gd name="T8" fmla="*/ 2147483646 w 108"/>
              <a:gd name="T9" fmla="*/ 2147483646 h 81"/>
              <a:gd name="T10" fmla="*/ 2147483646 w 108"/>
              <a:gd name="T11" fmla="*/ 2147483646 h 81"/>
              <a:gd name="T12" fmla="*/ 2147483646 w 108"/>
              <a:gd name="T13" fmla="*/ 2147483646 h 81"/>
              <a:gd name="T14" fmla="*/ 2147483646 w 108"/>
              <a:gd name="T15" fmla="*/ 2147483646 h 81"/>
              <a:gd name="T16" fmla="*/ 2147483646 w 108"/>
              <a:gd name="T17" fmla="*/ 2147483646 h 81"/>
              <a:gd name="T18" fmla="*/ 2147483646 w 108"/>
              <a:gd name="T19" fmla="*/ 2147483646 h 81"/>
              <a:gd name="T20" fmla="*/ 2147483646 w 108"/>
              <a:gd name="T21" fmla="*/ 2147483646 h 81"/>
              <a:gd name="T22" fmla="*/ 2147483646 w 108"/>
              <a:gd name="T23" fmla="*/ 2147483646 h 81"/>
              <a:gd name="T24" fmla="*/ 2147483646 w 108"/>
              <a:gd name="T25" fmla="*/ 2147483646 h 81"/>
              <a:gd name="T26" fmla="*/ 2147483646 w 108"/>
              <a:gd name="T27" fmla="*/ 2147483646 h 81"/>
              <a:gd name="T28" fmla="*/ 2147483646 w 108"/>
              <a:gd name="T29" fmla="*/ 2147483646 h 81"/>
              <a:gd name="T30" fmla="*/ 0 w 108"/>
              <a:gd name="T31" fmla="*/ 2147483646 h 81"/>
              <a:gd name="T32" fmla="*/ 2147483646 w 108"/>
              <a:gd name="T33" fmla="*/ 2147483646 h 81"/>
              <a:gd name="T34" fmla="*/ 2147483646 w 108"/>
              <a:gd name="T35" fmla="*/ 2147483646 h 81"/>
              <a:gd name="T36" fmla="*/ 2147483646 w 108"/>
              <a:gd name="T37" fmla="*/ 2147483646 h 81"/>
              <a:gd name="T38" fmla="*/ 2147483646 w 108"/>
              <a:gd name="T39" fmla="*/ 2147483646 h 81"/>
              <a:gd name="T40" fmla="*/ 2147483646 w 108"/>
              <a:gd name="T41" fmla="*/ 2147483646 h 81"/>
              <a:gd name="T42" fmla="*/ 2147483646 w 108"/>
              <a:gd name="T43" fmla="*/ 2147483646 h 81"/>
              <a:gd name="T44" fmla="*/ 2147483646 w 108"/>
              <a:gd name="T45" fmla="*/ 2147483646 h 81"/>
              <a:gd name="T46" fmla="*/ 2147483646 w 108"/>
              <a:gd name="T47" fmla="*/ 2147483646 h 81"/>
              <a:gd name="T48" fmla="*/ 2147483646 w 108"/>
              <a:gd name="T49" fmla="*/ 2147483646 h 81"/>
              <a:gd name="T50" fmla="*/ 2147483646 w 108"/>
              <a:gd name="T51" fmla="*/ 2147483646 h 81"/>
              <a:gd name="T52" fmla="*/ 2147483646 w 108"/>
              <a:gd name="T53" fmla="*/ 2147483646 h 81"/>
              <a:gd name="T54" fmla="*/ 2147483646 w 108"/>
              <a:gd name="T55" fmla="*/ 2147483646 h 81"/>
              <a:gd name="T56" fmla="*/ 2147483646 w 108"/>
              <a:gd name="T57" fmla="*/ 2147483646 h 81"/>
              <a:gd name="T58" fmla="*/ 2147483646 w 108"/>
              <a:gd name="T59" fmla="*/ 2147483646 h 81"/>
              <a:gd name="T60" fmla="*/ 2147483646 w 108"/>
              <a:gd name="T61" fmla="*/ 2147483646 h 81"/>
              <a:gd name="T62" fmla="*/ 2147483646 w 108"/>
              <a:gd name="T63" fmla="*/ 2147483646 h 81"/>
              <a:gd name="T64" fmla="*/ 2147483646 w 108"/>
              <a:gd name="T65" fmla="*/ 2147483646 h 81"/>
              <a:gd name="T66" fmla="*/ 2147483646 w 108"/>
              <a:gd name="T67" fmla="*/ 2147483646 h 81"/>
              <a:gd name="T68" fmla="*/ 2147483646 w 108"/>
              <a:gd name="T69" fmla="*/ 2147483646 h 81"/>
              <a:gd name="T70" fmla="*/ 2147483646 w 108"/>
              <a:gd name="T71" fmla="*/ 2147483646 h 81"/>
              <a:gd name="T72" fmla="*/ 2147483646 w 108"/>
              <a:gd name="T73" fmla="*/ 2147483646 h 81"/>
              <a:gd name="T74" fmla="*/ 2147483646 w 108"/>
              <a:gd name="T75" fmla="*/ 2147483646 h 8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108"/>
              <a:gd name="T115" fmla="*/ 0 h 81"/>
              <a:gd name="T116" fmla="*/ 108 w 108"/>
              <a:gd name="T117" fmla="*/ 81 h 81"/>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108" h="81">
                <a:moveTo>
                  <a:pt x="3" y="54"/>
                </a:moveTo>
                <a:cubicBezTo>
                  <a:pt x="9" y="51"/>
                  <a:pt x="15" y="49"/>
                  <a:pt x="21" y="47"/>
                </a:cubicBezTo>
                <a:cubicBezTo>
                  <a:pt x="23" y="45"/>
                  <a:pt x="24" y="44"/>
                  <a:pt x="26" y="43"/>
                </a:cubicBezTo>
                <a:cubicBezTo>
                  <a:pt x="35" y="62"/>
                  <a:pt x="35" y="62"/>
                  <a:pt x="35" y="62"/>
                </a:cubicBezTo>
                <a:cubicBezTo>
                  <a:pt x="43" y="43"/>
                  <a:pt x="43" y="43"/>
                  <a:pt x="43" y="43"/>
                </a:cubicBezTo>
                <a:cubicBezTo>
                  <a:pt x="45" y="44"/>
                  <a:pt x="46" y="46"/>
                  <a:pt x="48" y="47"/>
                </a:cubicBezTo>
                <a:cubicBezTo>
                  <a:pt x="60" y="51"/>
                  <a:pt x="60" y="51"/>
                  <a:pt x="60" y="51"/>
                </a:cubicBezTo>
                <a:cubicBezTo>
                  <a:pt x="60" y="51"/>
                  <a:pt x="61" y="50"/>
                  <a:pt x="61" y="50"/>
                </a:cubicBezTo>
                <a:cubicBezTo>
                  <a:pt x="65" y="48"/>
                  <a:pt x="69" y="47"/>
                  <a:pt x="72" y="46"/>
                </a:cubicBezTo>
                <a:cubicBezTo>
                  <a:pt x="75" y="52"/>
                  <a:pt x="79" y="57"/>
                  <a:pt x="84" y="60"/>
                </a:cubicBezTo>
                <a:cubicBezTo>
                  <a:pt x="89" y="57"/>
                  <a:pt x="93" y="52"/>
                  <a:pt x="96" y="46"/>
                </a:cubicBezTo>
                <a:cubicBezTo>
                  <a:pt x="99" y="47"/>
                  <a:pt x="102" y="48"/>
                  <a:pt x="105" y="48"/>
                </a:cubicBezTo>
                <a:cubicBezTo>
                  <a:pt x="108" y="53"/>
                  <a:pt x="108" y="64"/>
                  <a:pt x="108" y="71"/>
                </a:cubicBezTo>
                <a:cubicBezTo>
                  <a:pt x="70" y="71"/>
                  <a:pt x="70" y="71"/>
                  <a:pt x="70" y="71"/>
                </a:cubicBezTo>
                <a:cubicBezTo>
                  <a:pt x="70" y="74"/>
                  <a:pt x="70" y="77"/>
                  <a:pt x="70" y="81"/>
                </a:cubicBezTo>
                <a:cubicBezTo>
                  <a:pt x="47" y="81"/>
                  <a:pt x="24" y="81"/>
                  <a:pt x="0" y="81"/>
                </a:cubicBezTo>
                <a:cubicBezTo>
                  <a:pt x="0" y="68"/>
                  <a:pt x="1" y="58"/>
                  <a:pt x="3" y="54"/>
                </a:cubicBezTo>
                <a:close/>
                <a:moveTo>
                  <a:pt x="74" y="26"/>
                </a:moveTo>
                <a:cubicBezTo>
                  <a:pt x="79" y="27"/>
                  <a:pt x="89" y="26"/>
                  <a:pt x="94" y="24"/>
                </a:cubicBezTo>
                <a:cubicBezTo>
                  <a:pt x="94" y="27"/>
                  <a:pt x="94" y="32"/>
                  <a:pt x="92" y="37"/>
                </a:cubicBezTo>
                <a:cubicBezTo>
                  <a:pt x="91" y="39"/>
                  <a:pt x="90" y="40"/>
                  <a:pt x="89" y="41"/>
                </a:cubicBezTo>
                <a:cubicBezTo>
                  <a:pt x="99" y="42"/>
                  <a:pt x="99" y="42"/>
                  <a:pt x="99" y="42"/>
                </a:cubicBezTo>
                <a:cubicBezTo>
                  <a:pt x="99" y="42"/>
                  <a:pt x="98" y="33"/>
                  <a:pt x="98" y="31"/>
                </a:cubicBezTo>
                <a:cubicBezTo>
                  <a:pt x="102" y="2"/>
                  <a:pt x="65" y="2"/>
                  <a:pt x="69" y="31"/>
                </a:cubicBezTo>
                <a:cubicBezTo>
                  <a:pt x="69" y="33"/>
                  <a:pt x="68" y="42"/>
                  <a:pt x="68" y="42"/>
                </a:cubicBezTo>
                <a:cubicBezTo>
                  <a:pt x="78" y="41"/>
                  <a:pt x="78" y="41"/>
                  <a:pt x="78" y="41"/>
                </a:cubicBezTo>
                <a:cubicBezTo>
                  <a:pt x="77" y="40"/>
                  <a:pt x="76" y="39"/>
                  <a:pt x="75" y="37"/>
                </a:cubicBezTo>
                <a:cubicBezTo>
                  <a:pt x="74" y="33"/>
                  <a:pt x="73" y="29"/>
                  <a:pt x="74" y="26"/>
                </a:cubicBezTo>
                <a:cubicBezTo>
                  <a:pt x="74" y="26"/>
                  <a:pt x="74" y="26"/>
                  <a:pt x="74" y="26"/>
                </a:cubicBezTo>
                <a:close/>
                <a:moveTo>
                  <a:pt x="22" y="30"/>
                </a:moveTo>
                <a:cubicBezTo>
                  <a:pt x="21" y="25"/>
                  <a:pt x="21" y="21"/>
                  <a:pt x="23" y="15"/>
                </a:cubicBezTo>
                <a:cubicBezTo>
                  <a:pt x="29" y="11"/>
                  <a:pt x="37" y="17"/>
                  <a:pt x="47" y="15"/>
                </a:cubicBezTo>
                <a:cubicBezTo>
                  <a:pt x="48" y="20"/>
                  <a:pt x="48" y="24"/>
                  <a:pt x="48" y="31"/>
                </a:cubicBezTo>
                <a:cubicBezTo>
                  <a:pt x="48" y="31"/>
                  <a:pt x="52" y="27"/>
                  <a:pt x="52" y="25"/>
                </a:cubicBezTo>
                <a:cubicBezTo>
                  <a:pt x="53" y="22"/>
                  <a:pt x="52" y="10"/>
                  <a:pt x="50" y="8"/>
                </a:cubicBezTo>
                <a:cubicBezTo>
                  <a:pt x="45" y="0"/>
                  <a:pt x="26" y="0"/>
                  <a:pt x="20" y="6"/>
                </a:cubicBezTo>
                <a:cubicBezTo>
                  <a:pt x="18" y="8"/>
                  <a:pt x="16" y="25"/>
                  <a:pt x="18" y="27"/>
                </a:cubicBezTo>
                <a:cubicBezTo>
                  <a:pt x="20" y="29"/>
                  <a:pt x="22" y="30"/>
                  <a:pt x="22" y="30"/>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6169" name="Freeform 29"/>
          <p:cNvSpPr>
            <a:spLocks noEditPoints="1" noChangeArrowheads="1"/>
          </p:cNvSpPr>
          <p:nvPr/>
        </p:nvSpPr>
        <p:spPr bwMode="auto">
          <a:xfrm>
            <a:off x="2071688" y="1109663"/>
            <a:ext cx="300037" cy="250825"/>
          </a:xfrm>
          <a:custGeom>
            <a:avLst/>
            <a:gdLst>
              <a:gd name="T0" fmla="*/ 2147483646 w 80"/>
              <a:gd name="T1" fmla="*/ 2147483646 h 89"/>
              <a:gd name="T2" fmla="*/ 2147483646 w 80"/>
              <a:gd name="T3" fmla="*/ 2147483646 h 89"/>
              <a:gd name="T4" fmla="*/ 2147483646 w 80"/>
              <a:gd name="T5" fmla="*/ 2147483646 h 89"/>
              <a:gd name="T6" fmla="*/ 2147483646 w 80"/>
              <a:gd name="T7" fmla="*/ 2147483646 h 89"/>
              <a:gd name="T8" fmla="*/ 2147483646 w 80"/>
              <a:gd name="T9" fmla="*/ 2147483646 h 89"/>
              <a:gd name="T10" fmla="*/ 2147483646 w 80"/>
              <a:gd name="T11" fmla="*/ 2147483646 h 89"/>
              <a:gd name="T12" fmla="*/ 2147483646 w 80"/>
              <a:gd name="T13" fmla="*/ 2147483646 h 89"/>
              <a:gd name="T14" fmla="*/ 2147483646 w 80"/>
              <a:gd name="T15" fmla="*/ 2147483646 h 89"/>
              <a:gd name="T16" fmla="*/ 2147483646 w 80"/>
              <a:gd name="T17" fmla="*/ 2147483646 h 89"/>
              <a:gd name="T18" fmla="*/ 2147483646 w 80"/>
              <a:gd name="T19" fmla="*/ 2147483646 h 89"/>
              <a:gd name="T20" fmla="*/ 2147483646 w 80"/>
              <a:gd name="T21" fmla="*/ 2147483646 h 89"/>
              <a:gd name="T22" fmla="*/ 2147483646 w 80"/>
              <a:gd name="T23" fmla="*/ 2147483646 h 89"/>
              <a:gd name="T24" fmla="*/ 2147483646 w 80"/>
              <a:gd name="T25" fmla="*/ 2147483646 h 89"/>
              <a:gd name="T26" fmla="*/ 2147483646 w 80"/>
              <a:gd name="T27" fmla="*/ 2147483646 h 89"/>
              <a:gd name="T28" fmla="*/ 2147483646 w 80"/>
              <a:gd name="T29" fmla="*/ 2147483646 h 89"/>
              <a:gd name="T30" fmla="*/ 2147483646 w 80"/>
              <a:gd name="T31" fmla="*/ 2147483646 h 89"/>
              <a:gd name="T32" fmla="*/ 2147483646 w 80"/>
              <a:gd name="T33" fmla="*/ 2147483646 h 89"/>
              <a:gd name="T34" fmla="*/ 2147483646 w 80"/>
              <a:gd name="T35" fmla="*/ 0 h 89"/>
              <a:gd name="T36" fmla="*/ 2147483646 w 80"/>
              <a:gd name="T37" fmla="*/ 2147483646 h 89"/>
              <a:gd name="T38" fmla="*/ 2147483646 w 80"/>
              <a:gd name="T39" fmla="*/ 2147483646 h 89"/>
              <a:gd name="T40" fmla="*/ 2147483646 w 80"/>
              <a:gd name="T41" fmla="*/ 2147483646 h 89"/>
              <a:gd name="T42" fmla="*/ 2147483646 w 80"/>
              <a:gd name="T43" fmla="*/ 2147483646 h 89"/>
              <a:gd name="T44" fmla="*/ 0 w 80"/>
              <a:gd name="T45" fmla="*/ 2147483646 h 89"/>
              <a:gd name="T46" fmla="*/ 2147483646 w 80"/>
              <a:gd name="T47" fmla="*/ 0 h 89"/>
              <a:gd name="T48" fmla="*/ 2147483646 w 80"/>
              <a:gd name="T49" fmla="*/ 2147483646 h 89"/>
              <a:gd name="T50" fmla="*/ 2147483646 w 80"/>
              <a:gd name="T51" fmla="*/ 2147483646 h 89"/>
              <a:gd name="T52" fmla="*/ 2147483646 w 80"/>
              <a:gd name="T53" fmla="*/ 2147483646 h 89"/>
              <a:gd name="T54" fmla="*/ 2147483646 w 80"/>
              <a:gd name="T55" fmla="*/ 2147483646 h 89"/>
              <a:gd name="T56" fmla="*/ 2147483646 w 80"/>
              <a:gd name="T57" fmla="*/ 2147483646 h 89"/>
              <a:gd name="T58" fmla="*/ 2147483646 w 80"/>
              <a:gd name="T59" fmla="*/ 2147483646 h 89"/>
              <a:gd name="T60" fmla="*/ 2147483646 w 80"/>
              <a:gd name="T61" fmla="*/ 2147483646 h 89"/>
              <a:gd name="T62" fmla="*/ 2147483646 w 80"/>
              <a:gd name="T63" fmla="*/ 2147483646 h 89"/>
              <a:gd name="T64" fmla="*/ 2147483646 w 80"/>
              <a:gd name="T65" fmla="*/ 2147483646 h 89"/>
              <a:gd name="T66" fmla="*/ 2147483646 w 80"/>
              <a:gd name="T67" fmla="*/ 2147483646 h 89"/>
              <a:gd name="T68" fmla="*/ 2147483646 w 80"/>
              <a:gd name="T69" fmla="*/ 2147483646 h 89"/>
              <a:gd name="T70" fmla="*/ 2147483646 w 80"/>
              <a:gd name="T71" fmla="*/ 2147483646 h 89"/>
              <a:gd name="T72" fmla="*/ 2147483646 w 80"/>
              <a:gd name="T73" fmla="*/ 2147483646 h 89"/>
              <a:gd name="T74" fmla="*/ 2147483646 w 80"/>
              <a:gd name="T75" fmla="*/ 2147483646 h 89"/>
              <a:gd name="T76" fmla="*/ 2147483646 w 80"/>
              <a:gd name="T77" fmla="*/ 2147483646 h 89"/>
              <a:gd name="T78" fmla="*/ 2147483646 w 80"/>
              <a:gd name="T79" fmla="*/ 2147483646 h 89"/>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80"/>
              <a:gd name="T121" fmla="*/ 0 h 89"/>
              <a:gd name="T122" fmla="*/ 80 w 80"/>
              <a:gd name="T123" fmla="*/ 89 h 89"/>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80" h="89">
                <a:moveTo>
                  <a:pt x="70" y="78"/>
                </a:moveTo>
                <a:cubicBezTo>
                  <a:pt x="70" y="82"/>
                  <a:pt x="70" y="82"/>
                  <a:pt x="70" y="82"/>
                </a:cubicBezTo>
                <a:cubicBezTo>
                  <a:pt x="57" y="82"/>
                  <a:pt x="57" y="82"/>
                  <a:pt x="57" y="82"/>
                </a:cubicBezTo>
                <a:cubicBezTo>
                  <a:pt x="57" y="78"/>
                  <a:pt x="57" y="78"/>
                  <a:pt x="57" y="78"/>
                </a:cubicBezTo>
                <a:cubicBezTo>
                  <a:pt x="56" y="77"/>
                  <a:pt x="55" y="77"/>
                  <a:pt x="54" y="77"/>
                </a:cubicBezTo>
                <a:cubicBezTo>
                  <a:pt x="54" y="63"/>
                  <a:pt x="54" y="63"/>
                  <a:pt x="54" y="63"/>
                </a:cubicBezTo>
                <a:cubicBezTo>
                  <a:pt x="54" y="56"/>
                  <a:pt x="54" y="56"/>
                  <a:pt x="54" y="56"/>
                </a:cubicBezTo>
                <a:cubicBezTo>
                  <a:pt x="54" y="51"/>
                  <a:pt x="54" y="51"/>
                  <a:pt x="54" y="51"/>
                </a:cubicBezTo>
                <a:cubicBezTo>
                  <a:pt x="60" y="51"/>
                  <a:pt x="60" y="51"/>
                  <a:pt x="60" y="51"/>
                </a:cubicBezTo>
                <a:cubicBezTo>
                  <a:pt x="60" y="66"/>
                  <a:pt x="60" y="66"/>
                  <a:pt x="60" y="66"/>
                </a:cubicBezTo>
                <a:cubicBezTo>
                  <a:pt x="60" y="68"/>
                  <a:pt x="61" y="69"/>
                  <a:pt x="63" y="69"/>
                </a:cubicBezTo>
                <a:cubicBezTo>
                  <a:pt x="65" y="69"/>
                  <a:pt x="66" y="68"/>
                  <a:pt x="66" y="66"/>
                </a:cubicBezTo>
                <a:cubicBezTo>
                  <a:pt x="66" y="59"/>
                  <a:pt x="66" y="59"/>
                  <a:pt x="66" y="59"/>
                </a:cubicBezTo>
                <a:cubicBezTo>
                  <a:pt x="66" y="57"/>
                  <a:pt x="65" y="55"/>
                  <a:pt x="64" y="53"/>
                </a:cubicBezTo>
                <a:cubicBezTo>
                  <a:pt x="63" y="52"/>
                  <a:pt x="59" y="49"/>
                  <a:pt x="54" y="43"/>
                </a:cubicBezTo>
                <a:cubicBezTo>
                  <a:pt x="54" y="33"/>
                  <a:pt x="54" y="33"/>
                  <a:pt x="54" y="33"/>
                </a:cubicBezTo>
                <a:cubicBezTo>
                  <a:pt x="54" y="26"/>
                  <a:pt x="54" y="26"/>
                  <a:pt x="54" y="26"/>
                </a:cubicBezTo>
                <a:cubicBezTo>
                  <a:pt x="54" y="12"/>
                  <a:pt x="54" y="12"/>
                  <a:pt x="54" y="12"/>
                </a:cubicBezTo>
                <a:cubicBezTo>
                  <a:pt x="55" y="12"/>
                  <a:pt x="56" y="11"/>
                  <a:pt x="57" y="11"/>
                </a:cubicBezTo>
                <a:cubicBezTo>
                  <a:pt x="57" y="7"/>
                  <a:pt x="57" y="7"/>
                  <a:pt x="57" y="7"/>
                </a:cubicBezTo>
                <a:cubicBezTo>
                  <a:pt x="70" y="7"/>
                  <a:pt x="70" y="7"/>
                  <a:pt x="70" y="7"/>
                </a:cubicBezTo>
                <a:cubicBezTo>
                  <a:pt x="70" y="11"/>
                  <a:pt x="70" y="11"/>
                  <a:pt x="70" y="11"/>
                </a:cubicBezTo>
                <a:cubicBezTo>
                  <a:pt x="76" y="13"/>
                  <a:pt x="79" y="16"/>
                  <a:pt x="79" y="22"/>
                </a:cubicBezTo>
                <a:cubicBezTo>
                  <a:pt x="79" y="34"/>
                  <a:pt x="79" y="34"/>
                  <a:pt x="79" y="34"/>
                </a:cubicBezTo>
                <a:cubicBezTo>
                  <a:pt x="66" y="34"/>
                  <a:pt x="66" y="34"/>
                  <a:pt x="66" y="34"/>
                </a:cubicBezTo>
                <a:cubicBezTo>
                  <a:pt x="66" y="22"/>
                  <a:pt x="66" y="22"/>
                  <a:pt x="66" y="22"/>
                </a:cubicBezTo>
                <a:cubicBezTo>
                  <a:pt x="66" y="20"/>
                  <a:pt x="65" y="20"/>
                  <a:pt x="63" y="20"/>
                </a:cubicBezTo>
                <a:cubicBezTo>
                  <a:pt x="62" y="20"/>
                  <a:pt x="61" y="21"/>
                  <a:pt x="61" y="23"/>
                </a:cubicBezTo>
                <a:cubicBezTo>
                  <a:pt x="61" y="28"/>
                  <a:pt x="61" y="28"/>
                  <a:pt x="61" y="28"/>
                </a:cubicBezTo>
                <a:cubicBezTo>
                  <a:pt x="61" y="30"/>
                  <a:pt x="63" y="33"/>
                  <a:pt x="66" y="37"/>
                </a:cubicBezTo>
                <a:cubicBezTo>
                  <a:pt x="73" y="43"/>
                  <a:pt x="77" y="47"/>
                  <a:pt x="78" y="50"/>
                </a:cubicBezTo>
                <a:cubicBezTo>
                  <a:pt x="80" y="52"/>
                  <a:pt x="80" y="54"/>
                  <a:pt x="80" y="57"/>
                </a:cubicBezTo>
                <a:cubicBezTo>
                  <a:pt x="80" y="65"/>
                  <a:pt x="80" y="65"/>
                  <a:pt x="80" y="65"/>
                </a:cubicBezTo>
                <a:cubicBezTo>
                  <a:pt x="80" y="72"/>
                  <a:pt x="77" y="77"/>
                  <a:pt x="70" y="78"/>
                </a:cubicBezTo>
                <a:close/>
                <a:moveTo>
                  <a:pt x="45" y="0"/>
                </a:moveTo>
                <a:cubicBezTo>
                  <a:pt x="46" y="0"/>
                  <a:pt x="47" y="0"/>
                  <a:pt x="48" y="0"/>
                </a:cubicBezTo>
                <a:cubicBezTo>
                  <a:pt x="48" y="11"/>
                  <a:pt x="48" y="11"/>
                  <a:pt x="48" y="11"/>
                </a:cubicBezTo>
                <a:cubicBezTo>
                  <a:pt x="48" y="26"/>
                  <a:pt x="48" y="26"/>
                  <a:pt x="48" y="26"/>
                </a:cubicBezTo>
                <a:cubicBezTo>
                  <a:pt x="48" y="33"/>
                  <a:pt x="48" y="33"/>
                  <a:pt x="48" y="33"/>
                </a:cubicBezTo>
                <a:cubicBezTo>
                  <a:pt x="48" y="56"/>
                  <a:pt x="48" y="56"/>
                  <a:pt x="48" y="56"/>
                </a:cubicBezTo>
                <a:cubicBezTo>
                  <a:pt x="48" y="63"/>
                  <a:pt x="48" y="63"/>
                  <a:pt x="48" y="63"/>
                </a:cubicBezTo>
                <a:cubicBezTo>
                  <a:pt x="48" y="78"/>
                  <a:pt x="48" y="78"/>
                  <a:pt x="48" y="78"/>
                </a:cubicBezTo>
                <a:cubicBezTo>
                  <a:pt x="48" y="89"/>
                  <a:pt x="48" y="89"/>
                  <a:pt x="48" y="89"/>
                </a:cubicBezTo>
                <a:cubicBezTo>
                  <a:pt x="47" y="89"/>
                  <a:pt x="46" y="89"/>
                  <a:pt x="45" y="89"/>
                </a:cubicBezTo>
                <a:cubicBezTo>
                  <a:pt x="33" y="89"/>
                  <a:pt x="22" y="84"/>
                  <a:pt x="13" y="76"/>
                </a:cubicBezTo>
                <a:cubicBezTo>
                  <a:pt x="5" y="68"/>
                  <a:pt x="0" y="57"/>
                  <a:pt x="0" y="45"/>
                </a:cubicBezTo>
                <a:cubicBezTo>
                  <a:pt x="0" y="32"/>
                  <a:pt x="5" y="21"/>
                  <a:pt x="13" y="13"/>
                </a:cubicBezTo>
                <a:cubicBezTo>
                  <a:pt x="22" y="5"/>
                  <a:pt x="33" y="0"/>
                  <a:pt x="45" y="0"/>
                </a:cubicBezTo>
                <a:close/>
                <a:moveTo>
                  <a:pt x="38" y="63"/>
                </a:moveTo>
                <a:cubicBezTo>
                  <a:pt x="35" y="62"/>
                  <a:pt x="32" y="62"/>
                  <a:pt x="29" y="61"/>
                </a:cubicBezTo>
                <a:cubicBezTo>
                  <a:pt x="31" y="65"/>
                  <a:pt x="32" y="68"/>
                  <a:pt x="34" y="70"/>
                </a:cubicBezTo>
                <a:cubicBezTo>
                  <a:pt x="35" y="72"/>
                  <a:pt x="37" y="74"/>
                  <a:pt x="38" y="75"/>
                </a:cubicBezTo>
                <a:cubicBezTo>
                  <a:pt x="38" y="63"/>
                  <a:pt x="38" y="63"/>
                  <a:pt x="38" y="63"/>
                </a:cubicBezTo>
                <a:close/>
                <a:moveTo>
                  <a:pt x="21" y="59"/>
                </a:moveTo>
                <a:cubicBezTo>
                  <a:pt x="21" y="59"/>
                  <a:pt x="21" y="59"/>
                  <a:pt x="21" y="59"/>
                </a:cubicBezTo>
                <a:cubicBezTo>
                  <a:pt x="18" y="57"/>
                  <a:pt x="15" y="56"/>
                  <a:pt x="13" y="54"/>
                </a:cubicBezTo>
                <a:cubicBezTo>
                  <a:pt x="14" y="60"/>
                  <a:pt x="17" y="65"/>
                  <a:pt x="21" y="69"/>
                </a:cubicBezTo>
                <a:cubicBezTo>
                  <a:pt x="23" y="70"/>
                  <a:pt x="25" y="72"/>
                  <a:pt x="27" y="74"/>
                </a:cubicBezTo>
                <a:cubicBezTo>
                  <a:pt x="25" y="69"/>
                  <a:pt x="23" y="64"/>
                  <a:pt x="21" y="59"/>
                </a:cubicBezTo>
                <a:close/>
                <a:moveTo>
                  <a:pt x="13" y="35"/>
                </a:moveTo>
                <a:cubicBezTo>
                  <a:pt x="15" y="34"/>
                  <a:pt x="18" y="32"/>
                  <a:pt x="21" y="31"/>
                </a:cubicBezTo>
                <a:cubicBezTo>
                  <a:pt x="21" y="31"/>
                  <a:pt x="21" y="31"/>
                  <a:pt x="21" y="31"/>
                </a:cubicBezTo>
                <a:cubicBezTo>
                  <a:pt x="23" y="25"/>
                  <a:pt x="25" y="20"/>
                  <a:pt x="27" y="16"/>
                </a:cubicBezTo>
                <a:cubicBezTo>
                  <a:pt x="25" y="17"/>
                  <a:pt x="23" y="19"/>
                  <a:pt x="21" y="21"/>
                </a:cubicBezTo>
                <a:cubicBezTo>
                  <a:pt x="17" y="25"/>
                  <a:pt x="14" y="30"/>
                  <a:pt x="13" y="35"/>
                </a:cubicBezTo>
                <a:close/>
                <a:moveTo>
                  <a:pt x="29" y="28"/>
                </a:moveTo>
                <a:cubicBezTo>
                  <a:pt x="32" y="28"/>
                  <a:pt x="35" y="27"/>
                  <a:pt x="38" y="27"/>
                </a:cubicBezTo>
                <a:cubicBezTo>
                  <a:pt x="38" y="14"/>
                  <a:pt x="38" y="14"/>
                  <a:pt x="38" y="14"/>
                </a:cubicBezTo>
                <a:cubicBezTo>
                  <a:pt x="37" y="15"/>
                  <a:pt x="35" y="17"/>
                  <a:pt x="34" y="19"/>
                </a:cubicBezTo>
                <a:cubicBezTo>
                  <a:pt x="32" y="22"/>
                  <a:pt x="31" y="25"/>
                  <a:pt x="29" y="28"/>
                </a:cubicBezTo>
                <a:close/>
                <a:moveTo>
                  <a:pt x="38" y="34"/>
                </a:moveTo>
                <a:cubicBezTo>
                  <a:pt x="34" y="34"/>
                  <a:pt x="31" y="35"/>
                  <a:pt x="27" y="36"/>
                </a:cubicBezTo>
                <a:cubicBezTo>
                  <a:pt x="27" y="39"/>
                  <a:pt x="27" y="42"/>
                  <a:pt x="27" y="45"/>
                </a:cubicBezTo>
                <a:cubicBezTo>
                  <a:pt x="27" y="48"/>
                  <a:pt x="27" y="51"/>
                  <a:pt x="27" y="53"/>
                </a:cubicBezTo>
                <a:cubicBezTo>
                  <a:pt x="31" y="54"/>
                  <a:pt x="34" y="55"/>
                  <a:pt x="38" y="56"/>
                </a:cubicBezTo>
                <a:cubicBezTo>
                  <a:pt x="38" y="34"/>
                  <a:pt x="38" y="34"/>
                  <a:pt x="38" y="34"/>
                </a:cubicBezTo>
                <a:close/>
                <a:moveTo>
                  <a:pt x="20" y="39"/>
                </a:moveTo>
                <a:cubicBezTo>
                  <a:pt x="16" y="41"/>
                  <a:pt x="14" y="43"/>
                  <a:pt x="14" y="45"/>
                </a:cubicBezTo>
                <a:cubicBezTo>
                  <a:pt x="14" y="47"/>
                  <a:pt x="16" y="49"/>
                  <a:pt x="20" y="50"/>
                </a:cubicBezTo>
                <a:cubicBezTo>
                  <a:pt x="20" y="49"/>
                  <a:pt x="20" y="47"/>
                  <a:pt x="20" y="45"/>
                </a:cubicBezTo>
                <a:cubicBezTo>
                  <a:pt x="20" y="43"/>
                  <a:pt x="20" y="41"/>
                  <a:pt x="20" y="39"/>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6170" name="Freeform 30"/>
          <p:cNvSpPr>
            <a:spLocks noEditPoints="1" noChangeArrowheads="1"/>
          </p:cNvSpPr>
          <p:nvPr/>
        </p:nvSpPr>
        <p:spPr bwMode="auto">
          <a:xfrm>
            <a:off x="5567363" y="600075"/>
            <a:ext cx="336550" cy="261938"/>
          </a:xfrm>
          <a:custGeom>
            <a:avLst/>
            <a:gdLst>
              <a:gd name="T0" fmla="*/ 2147483646 w 90"/>
              <a:gd name="T1" fmla="*/ 2147483646 h 93"/>
              <a:gd name="T2" fmla="*/ 2147483646 w 90"/>
              <a:gd name="T3" fmla="*/ 2147483646 h 93"/>
              <a:gd name="T4" fmla="*/ 2147483646 w 90"/>
              <a:gd name="T5" fmla="*/ 2147483646 h 93"/>
              <a:gd name="T6" fmla="*/ 2147483646 w 90"/>
              <a:gd name="T7" fmla="*/ 2147483646 h 93"/>
              <a:gd name="T8" fmla="*/ 2147483646 w 90"/>
              <a:gd name="T9" fmla="*/ 2147483646 h 93"/>
              <a:gd name="T10" fmla="*/ 0 w 90"/>
              <a:gd name="T11" fmla="*/ 2147483646 h 93"/>
              <a:gd name="T12" fmla="*/ 0 w 90"/>
              <a:gd name="T13" fmla="*/ 2147483646 h 93"/>
              <a:gd name="T14" fmla="*/ 2147483646 w 90"/>
              <a:gd name="T15" fmla="*/ 2147483646 h 93"/>
              <a:gd name="T16" fmla="*/ 2147483646 w 90"/>
              <a:gd name="T17" fmla="*/ 2147483646 h 93"/>
              <a:gd name="T18" fmla="*/ 2147483646 w 90"/>
              <a:gd name="T19" fmla="*/ 2147483646 h 93"/>
              <a:gd name="T20" fmla="*/ 2147483646 w 90"/>
              <a:gd name="T21" fmla="*/ 2147483646 h 93"/>
              <a:gd name="T22" fmla="*/ 2147483646 w 90"/>
              <a:gd name="T23" fmla="*/ 2147483646 h 93"/>
              <a:gd name="T24" fmla="*/ 2147483646 w 90"/>
              <a:gd name="T25" fmla="*/ 2147483646 h 93"/>
              <a:gd name="T26" fmla="*/ 2147483646 w 90"/>
              <a:gd name="T27" fmla="*/ 2147483646 h 93"/>
              <a:gd name="T28" fmla="*/ 2147483646 w 90"/>
              <a:gd name="T29" fmla="*/ 2147483646 h 93"/>
              <a:gd name="T30" fmla="*/ 2147483646 w 90"/>
              <a:gd name="T31" fmla="*/ 2147483646 h 93"/>
              <a:gd name="T32" fmla="*/ 2147483646 w 90"/>
              <a:gd name="T33" fmla="*/ 2147483646 h 93"/>
              <a:gd name="T34" fmla="*/ 2147483646 w 90"/>
              <a:gd name="T35" fmla="*/ 2147483646 h 93"/>
              <a:gd name="T36" fmla="*/ 2147483646 w 90"/>
              <a:gd name="T37" fmla="*/ 2147483646 h 93"/>
              <a:gd name="T38" fmla="*/ 2147483646 w 90"/>
              <a:gd name="T39" fmla="*/ 2147483646 h 93"/>
              <a:gd name="T40" fmla="*/ 2147483646 w 90"/>
              <a:gd name="T41" fmla="*/ 2147483646 h 93"/>
              <a:gd name="T42" fmla="*/ 2147483646 w 90"/>
              <a:gd name="T43" fmla="*/ 2147483646 h 93"/>
              <a:gd name="T44" fmla="*/ 2147483646 w 90"/>
              <a:gd name="T45" fmla="*/ 2147483646 h 93"/>
              <a:gd name="T46" fmla="*/ 2147483646 w 90"/>
              <a:gd name="T47" fmla="*/ 2147483646 h 93"/>
              <a:gd name="T48" fmla="*/ 2147483646 w 90"/>
              <a:gd name="T49" fmla="*/ 2147483646 h 93"/>
              <a:gd name="T50" fmla="*/ 2147483646 w 90"/>
              <a:gd name="T51" fmla="*/ 2147483646 h 93"/>
              <a:gd name="T52" fmla="*/ 2147483646 w 90"/>
              <a:gd name="T53" fmla="*/ 2147483646 h 93"/>
              <a:gd name="T54" fmla="*/ 2147483646 w 90"/>
              <a:gd name="T55" fmla="*/ 2147483646 h 93"/>
              <a:gd name="T56" fmla="*/ 2147483646 w 90"/>
              <a:gd name="T57" fmla="*/ 2147483646 h 93"/>
              <a:gd name="T58" fmla="*/ 2147483646 w 90"/>
              <a:gd name="T59" fmla="*/ 2147483646 h 93"/>
              <a:gd name="T60" fmla="*/ 2147483646 w 90"/>
              <a:gd name="T61" fmla="*/ 2147483646 h 93"/>
              <a:gd name="T62" fmla="*/ 2147483646 w 90"/>
              <a:gd name="T63" fmla="*/ 2147483646 h 93"/>
              <a:gd name="T64" fmla="*/ 2147483646 w 90"/>
              <a:gd name="T65" fmla="*/ 2147483646 h 93"/>
              <a:gd name="T66" fmla="*/ 2147483646 w 90"/>
              <a:gd name="T67" fmla="*/ 2147483646 h 93"/>
              <a:gd name="T68" fmla="*/ 2147483646 w 90"/>
              <a:gd name="T69" fmla="*/ 2147483646 h 93"/>
              <a:gd name="T70" fmla="*/ 2147483646 w 90"/>
              <a:gd name="T71" fmla="*/ 2147483646 h 93"/>
              <a:gd name="T72" fmla="*/ 2147483646 w 90"/>
              <a:gd name="T73" fmla="*/ 2147483646 h 93"/>
              <a:gd name="T74" fmla="*/ 2147483646 w 90"/>
              <a:gd name="T75" fmla="*/ 2147483646 h 93"/>
              <a:gd name="T76" fmla="*/ 2147483646 w 90"/>
              <a:gd name="T77" fmla="*/ 2147483646 h 93"/>
              <a:gd name="T78" fmla="*/ 2147483646 w 90"/>
              <a:gd name="T79" fmla="*/ 2147483646 h 93"/>
              <a:gd name="T80" fmla="*/ 2147483646 w 90"/>
              <a:gd name="T81" fmla="*/ 2147483646 h 93"/>
              <a:gd name="T82" fmla="*/ 2147483646 w 90"/>
              <a:gd name="T83" fmla="*/ 2147483646 h 93"/>
              <a:gd name="T84" fmla="*/ 2147483646 w 90"/>
              <a:gd name="T85" fmla="*/ 2147483646 h 93"/>
              <a:gd name="T86" fmla="*/ 2147483646 w 90"/>
              <a:gd name="T87" fmla="*/ 2147483646 h 93"/>
              <a:gd name="T88" fmla="*/ 2147483646 w 90"/>
              <a:gd name="T89" fmla="*/ 2147483646 h 93"/>
              <a:gd name="T90" fmla="*/ 2147483646 w 90"/>
              <a:gd name="T91" fmla="*/ 2147483646 h 93"/>
              <a:gd name="T92" fmla="*/ 2147483646 w 90"/>
              <a:gd name="T93" fmla="*/ 2147483646 h 93"/>
              <a:gd name="T94" fmla="*/ 2147483646 w 90"/>
              <a:gd name="T95" fmla="*/ 2147483646 h 93"/>
              <a:gd name="T96" fmla="*/ 2147483646 w 90"/>
              <a:gd name="T97" fmla="*/ 2147483646 h 93"/>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90"/>
              <a:gd name="T148" fmla="*/ 0 h 93"/>
              <a:gd name="T149" fmla="*/ 90 w 90"/>
              <a:gd name="T150" fmla="*/ 93 h 93"/>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90" h="93">
                <a:moveTo>
                  <a:pt x="86" y="38"/>
                </a:moveTo>
                <a:cubicBezTo>
                  <a:pt x="88" y="40"/>
                  <a:pt x="90" y="43"/>
                  <a:pt x="90" y="46"/>
                </a:cubicBezTo>
                <a:cubicBezTo>
                  <a:pt x="90" y="83"/>
                  <a:pt x="90" y="83"/>
                  <a:pt x="90" y="83"/>
                </a:cubicBezTo>
                <a:cubicBezTo>
                  <a:pt x="90" y="88"/>
                  <a:pt x="86" y="93"/>
                  <a:pt x="81" y="93"/>
                </a:cubicBezTo>
                <a:cubicBezTo>
                  <a:pt x="9" y="93"/>
                  <a:pt x="9" y="93"/>
                  <a:pt x="9" y="93"/>
                </a:cubicBezTo>
                <a:cubicBezTo>
                  <a:pt x="4" y="93"/>
                  <a:pt x="0" y="88"/>
                  <a:pt x="0" y="83"/>
                </a:cubicBezTo>
                <a:cubicBezTo>
                  <a:pt x="0" y="46"/>
                  <a:pt x="0" y="46"/>
                  <a:pt x="0" y="46"/>
                </a:cubicBezTo>
                <a:cubicBezTo>
                  <a:pt x="0" y="44"/>
                  <a:pt x="1" y="41"/>
                  <a:pt x="2" y="40"/>
                </a:cubicBezTo>
                <a:cubicBezTo>
                  <a:pt x="2" y="40"/>
                  <a:pt x="2" y="40"/>
                  <a:pt x="2" y="40"/>
                </a:cubicBezTo>
                <a:cubicBezTo>
                  <a:pt x="2" y="40"/>
                  <a:pt x="2" y="40"/>
                  <a:pt x="2" y="40"/>
                </a:cubicBezTo>
                <a:cubicBezTo>
                  <a:pt x="2" y="39"/>
                  <a:pt x="2" y="39"/>
                  <a:pt x="3" y="39"/>
                </a:cubicBezTo>
                <a:cubicBezTo>
                  <a:pt x="39" y="3"/>
                  <a:pt x="39" y="3"/>
                  <a:pt x="39" y="3"/>
                </a:cubicBezTo>
                <a:cubicBezTo>
                  <a:pt x="43" y="0"/>
                  <a:pt x="46" y="0"/>
                  <a:pt x="50" y="3"/>
                </a:cubicBezTo>
                <a:cubicBezTo>
                  <a:pt x="86" y="38"/>
                  <a:pt x="86" y="38"/>
                  <a:pt x="86" y="38"/>
                </a:cubicBezTo>
                <a:close/>
                <a:moveTo>
                  <a:pt x="15" y="30"/>
                </a:moveTo>
                <a:cubicBezTo>
                  <a:pt x="15" y="52"/>
                  <a:pt x="15" y="52"/>
                  <a:pt x="15" y="52"/>
                </a:cubicBezTo>
                <a:cubicBezTo>
                  <a:pt x="45" y="75"/>
                  <a:pt x="45" y="75"/>
                  <a:pt x="45" y="75"/>
                </a:cubicBezTo>
                <a:cubicBezTo>
                  <a:pt x="72" y="54"/>
                  <a:pt x="72" y="54"/>
                  <a:pt x="72" y="54"/>
                </a:cubicBezTo>
                <a:cubicBezTo>
                  <a:pt x="72" y="30"/>
                  <a:pt x="72" y="30"/>
                  <a:pt x="72" y="30"/>
                </a:cubicBezTo>
                <a:cubicBezTo>
                  <a:pt x="15" y="30"/>
                  <a:pt x="15" y="30"/>
                  <a:pt x="15" y="30"/>
                </a:cubicBezTo>
                <a:close/>
                <a:moveTo>
                  <a:pt x="25" y="35"/>
                </a:moveTo>
                <a:cubicBezTo>
                  <a:pt x="25" y="39"/>
                  <a:pt x="25" y="39"/>
                  <a:pt x="25" y="39"/>
                </a:cubicBezTo>
                <a:cubicBezTo>
                  <a:pt x="63" y="39"/>
                  <a:pt x="63" y="39"/>
                  <a:pt x="63" y="39"/>
                </a:cubicBezTo>
                <a:cubicBezTo>
                  <a:pt x="63" y="35"/>
                  <a:pt x="63" y="35"/>
                  <a:pt x="63" y="35"/>
                </a:cubicBezTo>
                <a:cubicBezTo>
                  <a:pt x="25" y="35"/>
                  <a:pt x="25" y="35"/>
                  <a:pt x="25" y="35"/>
                </a:cubicBezTo>
                <a:close/>
                <a:moveTo>
                  <a:pt x="25" y="51"/>
                </a:moveTo>
                <a:cubicBezTo>
                  <a:pt x="25" y="55"/>
                  <a:pt x="25" y="55"/>
                  <a:pt x="25" y="55"/>
                </a:cubicBezTo>
                <a:cubicBezTo>
                  <a:pt x="63" y="55"/>
                  <a:pt x="63" y="55"/>
                  <a:pt x="63" y="55"/>
                </a:cubicBezTo>
                <a:cubicBezTo>
                  <a:pt x="63" y="51"/>
                  <a:pt x="63" y="51"/>
                  <a:pt x="63" y="51"/>
                </a:cubicBezTo>
                <a:cubicBezTo>
                  <a:pt x="25" y="51"/>
                  <a:pt x="25" y="51"/>
                  <a:pt x="25" y="51"/>
                </a:cubicBezTo>
                <a:close/>
                <a:moveTo>
                  <a:pt x="25" y="43"/>
                </a:moveTo>
                <a:cubicBezTo>
                  <a:pt x="25" y="47"/>
                  <a:pt x="25" y="47"/>
                  <a:pt x="25" y="47"/>
                </a:cubicBezTo>
                <a:cubicBezTo>
                  <a:pt x="63" y="47"/>
                  <a:pt x="63" y="47"/>
                  <a:pt x="63" y="47"/>
                </a:cubicBezTo>
                <a:cubicBezTo>
                  <a:pt x="63" y="43"/>
                  <a:pt x="63" y="43"/>
                  <a:pt x="63" y="43"/>
                </a:cubicBezTo>
                <a:cubicBezTo>
                  <a:pt x="25" y="43"/>
                  <a:pt x="25" y="43"/>
                  <a:pt x="25" y="43"/>
                </a:cubicBezTo>
                <a:close/>
                <a:moveTo>
                  <a:pt x="10" y="87"/>
                </a:moveTo>
                <a:cubicBezTo>
                  <a:pt x="28" y="69"/>
                  <a:pt x="28" y="69"/>
                  <a:pt x="28" y="69"/>
                </a:cubicBezTo>
                <a:cubicBezTo>
                  <a:pt x="28" y="69"/>
                  <a:pt x="28" y="68"/>
                  <a:pt x="28" y="67"/>
                </a:cubicBezTo>
                <a:cubicBezTo>
                  <a:pt x="27" y="66"/>
                  <a:pt x="26" y="66"/>
                  <a:pt x="25" y="67"/>
                </a:cubicBezTo>
                <a:cubicBezTo>
                  <a:pt x="7" y="84"/>
                  <a:pt x="7" y="84"/>
                  <a:pt x="7" y="84"/>
                </a:cubicBezTo>
                <a:cubicBezTo>
                  <a:pt x="6" y="85"/>
                  <a:pt x="6" y="86"/>
                  <a:pt x="7" y="87"/>
                </a:cubicBezTo>
                <a:cubicBezTo>
                  <a:pt x="8" y="87"/>
                  <a:pt x="9" y="87"/>
                  <a:pt x="10" y="87"/>
                </a:cubicBezTo>
                <a:close/>
                <a:moveTo>
                  <a:pt x="84" y="84"/>
                </a:moveTo>
                <a:cubicBezTo>
                  <a:pt x="66" y="67"/>
                  <a:pt x="66" y="67"/>
                  <a:pt x="66" y="67"/>
                </a:cubicBezTo>
                <a:cubicBezTo>
                  <a:pt x="65" y="66"/>
                  <a:pt x="64" y="66"/>
                  <a:pt x="63" y="67"/>
                </a:cubicBezTo>
                <a:cubicBezTo>
                  <a:pt x="62" y="68"/>
                  <a:pt x="62" y="69"/>
                  <a:pt x="63" y="69"/>
                </a:cubicBezTo>
                <a:cubicBezTo>
                  <a:pt x="81" y="87"/>
                  <a:pt x="81" y="87"/>
                  <a:pt x="81" y="87"/>
                </a:cubicBezTo>
                <a:cubicBezTo>
                  <a:pt x="82" y="87"/>
                  <a:pt x="83" y="87"/>
                  <a:pt x="84" y="87"/>
                </a:cubicBezTo>
                <a:cubicBezTo>
                  <a:pt x="85" y="86"/>
                  <a:pt x="85" y="85"/>
                  <a:pt x="84" y="84"/>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6171" name="Freeform 31"/>
          <p:cNvSpPr>
            <a:spLocks noEditPoints="1" noChangeArrowheads="1"/>
          </p:cNvSpPr>
          <p:nvPr/>
        </p:nvSpPr>
        <p:spPr bwMode="auto">
          <a:xfrm>
            <a:off x="2784475" y="1087438"/>
            <a:ext cx="341313" cy="260350"/>
          </a:xfrm>
          <a:custGeom>
            <a:avLst/>
            <a:gdLst>
              <a:gd name="T0" fmla="*/ 2147483646 w 91"/>
              <a:gd name="T1" fmla="*/ 2147483646 h 93"/>
              <a:gd name="T2" fmla="*/ 2147483646 w 91"/>
              <a:gd name="T3" fmla="*/ 2147483646 h 93"/>
              <a:gd name="T4" fmla="*/ 2147483646 w 91"/>
              <a:gd name="T5" fmla="*/ 2147483646 h 93"/>
              <a:gd name="T6" fmla="*/ 2147483646 w 91"/>
              <a:gd name="T7" fmla="*/ 2147483646 h 93"/>
              <a:gd name="T8" fmla="*/ 2147483646 w 91"/>
              <a:gd name="T9" fmla="*/ 2147483646 h 93"/>
              <a:gd name="T10" fmla="*/ 2147483646 w 91"/>
              <a:gd name="T11" fmla="*/ 2147483646 h 93"/>
              <a:gd name="T12" fmla="*/ 2147483646 w 91"/>
              <a:gd name="T13" fmla="*/ 2147483646 h 93"/>
              <a:gd name="T14" fmla="*/ 2147483646 w 91"/>
              <a:gd name="T15" fmla="*/ 2147483646 h 93"/>
              <a:gd name="T16" fmla="*/ 2147483646 w 91"/>
              <a:gd name="T17" fmla="*/ 2147483646 h 93"/>
              <a:gd name="T18" fmla="*/ 2147483646 w 91"/>
              <a:gd name="T19" fmla="*/ 2147483646 h 93"/>
              <a:gd name="T20" fmla="*/ 2147483646 w 91"/>
              <a:gd name="T21" fmla="*/ 2147483646 h 93"/>
              <a:gd name="T22" fmla="*/ 2147483646 w 91"/>
              <a:gd name="T23" fmla="*/ 2147483646 h 93"/>
              <a:gd name="T24" fmla="*/ 2147483646 w 91"/>
              <a:gd name="T25" fmla="*/ 2147483646 h 93"/>
              <a:gd name="T26" fmla="*/ 2147483646 w 91"/>
              <a:gd name="T27" fmla="*/ 2147483646 h 93"/>
              <a:gd name="T28" fmla="*/ 2147483646 w 91"/>
              <a:gd name="T29" fmla="*/ 2147483646 h 93"/>
              <a:gd name="T30" fmla="*/ 2147483646 w 91"/>
              <a:gd name="T31" fmla="*/ 2147483646 h 93"/>
              <a:gd name="T32" fmla="*/ 2147483646 w 91"/>
              <a:gd name="T33" fmla="*/ 2147483646 h 93"/>
              <a:gd name="T34" fmla="*/ 2147483646 w 91"/>
              <a:gd name="T35" fmla="*/ 2147483646 h 93"/>
              <a:gd name="T36" fmla="*/ 2147483646 w 91"/>
              <a:gd name="T37" fmla="*/ 2147483646 h 93"/>
              <a:gd name="T38" fmla="*/ 2147483646 w 91"/>
              <a:gd name="T39" fmla="*/ 2147483646 h 93"/>
              <a:gd name="T40" fmla="*/ 0 w 91"/>
              <a:gd name="T41" fmla="*/ 2147483646 h 93"/>
              <a:gd name="T42" fmla="*/ 2147483646 w 91"/>
              <a:gd name="T43" fmla="*/ 2147483646 h 93"/>
              <a:gd name="T44" fmla="*/ 2147483646 w 91"/>
              <a:gd name="T45" fmla="*/ 2147483646 h 93"/>
              <a:gd name="T46" fmla="*/ 2147483646 w 91"/>
              <a:gd name="T47" fmla="*/ 2147483646 h 9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91"/>
              <a:gd name="T73" fmla="*/ 0 h 93"/>
              <a:gd name="T74" fmla="*/ 91 w 91"/>
              <a:gd name="T75" fmla="*/ 93 h 93"/>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91" h="93">
                <a:moveTo>
                  <a:pt x="81" y="44"/>
                </a:moveTo>
                <a:cubicBezTo>
                  <a:pt x="88" y="37"/>
                  <a:pt x="88" y="37"/>
                  <a:pt x="88" y="37"/>
                </a:cubicBezTo>
                <a:cubicBezTo>
                  <a:pt x="91" y="33"/>
                  <a:pt x="91" y="27"/>
                  <a:pt x="88" y="23"/>
                </a:cubicBezTo>
                <a:cubicBezTo>
                  <a:pt x="68" y="4"/>
                  <a:pt x="68" y="4"/>
                  <a:pt x="68" y="4"/>
                </a:cubicBezTo>
                <a:cubicBezTo>
                  <a:pt x="64" y="0"/>
                  <a:pt x="58" y="0"/>
                  <a:pt x="54" y="4"/>
                </a:cubicBezTo>
                <a:cubicBezTo>
                  <a:pt x="47" y="10"/>
                  <a:pt x="47" y="10"/>
                  <a:pt x="47" y="10"/>
                </a:cubicBezTo>
                <a:cubicBezTo>
                  <a:pt x="81" y="44"/>
                  <a:pt x="81" y="44"/>
                  <a:pt x="81" y="44"/>
                </a:cubicBezTo>
                <a:close/>
                <a:moveTo>
                  <a:pt x="52" y="23"/>
                </a:moveTo>
                <a:cubicBezTo>
                  <a:pt x="68" y="39"/>
                  <a:pt x="68" y="39"/>
                  <a:pt x="68" y="39"/>
                </a:cubicBezTo>
                <a:cubicBezTo>
                  <a:pt x="77" y="47"/>
                  <a:pt x="77" y="47"/>
                  <a:pt x="77" y="47"/>
                </a:cubicBezTo>
                <a:cubicBezTo>
                  <a:pt x="43" y="81"/>
                  <a:pt x="43" y="81"/>
                  <a:pt x="43" y="81"/>
                </a:cubicBezTo>
                <a:cubicBezTo>
                  <a:pt x="35" y="83"/>
                  <a:pt x="33" y="79"/>
                  <a:pt x="35" y="72"/>
                </a:cubicBezTo>
                <a:cubicBezTo>
                  <a:pt x="26" y="71"/>
                  <a:pt x="20" y="68"/>
                  <a:pt x="19" y="58"/>
                </a:cubicBezTo>
                <a:cubicBezTo>
                  <a:pt x="42" y="36"/>
                  <a:pt x="42" y="36"/>
                  <a:pt x="42" y="36"/>
                </a:cubicBezTo>
                <a:cubicBezTo>
                  <a:pt x="40" y="34"/>
                  <a:pt x="40" y="34"/>
                  <a:pt x="40" y="34"/>
                </a:cubicBezTo>
                <a:cubicBezTo>
                  <a:pt x="16" y="57"/>
                  <a:pt x="16" y="57"/>
                  <a:pt x="16" y="57"/>
                </a:cubicBezTo>
                <a:cubicBezTo>
                  <a:pt x="10" y="57"/>
                  <a:pt x="9" y="54"/>
                  <a:pt x="10" y="48"/>
                </a:cubicBezTo>
                <a:cubicBezTo>
                  <a:pt x="21" y="37"/>
                  <a:pt x="33" y="25"/>
                  <a:pt x="44" y="14"/>
                </a:cubicBezTo>
                <a:cubicBezTo>
                  <a:pt x="52" y="23"/>
                  <a:pt x="52" y="23"/>
                  <a:pt x="52" y="23"/>
                </a:cubicBezTo>
                <a:close/>
                <a:moveTo>
                  <a:pt x="4" y="68"/>
                </a:moveTo>
                <a:cubicBezTo>
                  <a:pt x="0" y="86"/>
                  <a:pt x="0" y="86"/>
                  <a:pt x="0" y="86"/>
                </a:cubicBezTo>
                <a:cubicBezTo>
                  <a:pt x="7" y="93"/>
                  <a:pt x="7" y="93"/>
                  <a:pt x="7" y="93"/>
                </a:cubicBezTo>
                <a:cubicBezTo>
                  <a:pt x="25" y="89"/>
                  <a:pt x="25" y="89"/>
                  <a:pt x="25" y="89"/>
                </a:cubicBezTo>
                <a:lnTo>
                  <a:pt x="4" y="68"/>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6172" name="Freeform 32"/>
          <p:cNvSpPr>
            <a:spLocks noEditPoints="1" noChangeArrowheads="1"/>
          </p:cNvSpPr>
          <p:nvPr/>
        </p:nvSpPr>
        <p:spPr bwMode="auto">
          <a:xfrm>
            <a:off x="2055813" y="2146300"/>
            <a:ext cx="352425" cy="263525"/>
          </a:xfrm>
          <a:custGeom>
            <a:avLst/>
            <a:gdLst>
              <a:gd name="T0" fmla="*/ 2147483646 w 94"/>
              <a:gd name="T1" fmla="*/ 2147483646 h 93"/>
              <a:gd name="T2" fmla="*/ 2147483646 w 94"/>
              <a:gd name="T3" fmla="*/ 2147483646 h 93"/>
              <a:gd name="T4" fmla="*/ 2147483646 w 94"/>
              <a:gd name="T5" fmla="*/ 2147483646 h 93"/>
              <a:gd name="T6" fmla="*/ 2147483646 w 94"/>
              <a:gd name="T7" fmla="*/ 2147483646 h 93"/>
              <a:gd name="T8" fmla="*/ 2147483646 w 94"/>
              <a:gd name="T9" fmla="*/ 2147483646 h 93"/>
              <a:gd name="T10" fmla="*/ 2147483646 w 94"/>
              <a:gd name="T11" fmla="*/ 2147483646 h 93"/>
              <a:gd name="T12" fmla="*/ 2147483646 w 94"/>
              <a:gd name="T13" fmla="*/ 2147483646 h 93"/>
              <a:gd name="T14" fmla="*/ 2147483646 w 94"/>
              <a:gd name="T15" fmla="*/ 2147483646 h 93"/>
              <a:gd name="T16" fmla="*/ 2147483646 w 94"/>
              <a:gd name="T17" fmla="*/ 2147483646 h 93"/>
              <a:gd name="T18" fmla="*/ 2147483646 w 94"/>
              <a:gd name="T19" fmla="*/ 2147483646 h 93"/>
              <a:gd name="T20" fmla="*/ 2147483646 w 94"/>
              <a:gd name="T21" fmla="*/ 2147483646 h 93"/>
              <a:gd name="T22" fmla="*/ 2147483646 w 94"/>
              <a:gd name="T23" fmla="*/ 2147483646 h 93"/>
              <a:gd name="T24" fmla="*/ 2147483646 w 94"/>
              <a:gd name="T25" fmla="*/ 2147483646 h 93"/>
              <a:gd name="T26" fmla="*/ 2147483646 w 94"/>
              <a:gd name="T27" fmla="*/ 2147483646 h 93"/>
              <a:gd name="T28" fmla="*/ 2147483646 w 94"/>
              <a:gd name="T29" fmla="*/ 2147483646 h 93"/>
              <a:gd name="T30" fmla="*/ 2147483646 w 94"/>
              <a:gd name="T31" fmla="*/ 2147483646 h 93"/>
              <a:gd name="T32" fmla="*/ 2147483646 w 94"/>
              <a:gd name="T33" fmla="*/ 2147483646 h 93"/>
              <a:gd name="T34" fmla="*/ 2147483646 w 94"/>
              <a:gd name="T35" fmla="*/ 2147483646 h 93"/>
              <a:gd name="T36" fmla="*/ 2147483646 w 94"/>
              <a:gd name="T37" fmla="*/ 2147483646 h 93"/>
              <a:gd name="T38" fmla="*/ 2147483646 w 94"/>
              <a:gd name="T39" fmla="*/ 2147483646 h 93"/>
              <a:gd name="T40" fmla="*/ 2147483646 w 94"/>
              <a:gd name="T41" fmla="*/ 2147483646 h 93"/>
              <a:gd name="T42" fmla="*/ 2147483646 w 94"/>
              <a:gd name="T43" fmla="*/ 2147483646 h 93"/>
              <a:gd name="T44" fmla="*/ 2147483646 w 94"/>
              <a:gd name="T45" fmla="*/ 2147483646 h 93"/>
              <a:gd name="T46" fmla="*/ 2147483646 w 94"/>
              <a:gd name="T47" fmla="*/ 2147483646 h 93"/>
              <a:gd name="T48" fmla="*/ 2147483646 w 94"/>
              <a:gd name="T49" fmla="*/ 2147483646 h 93"/>
              <a:gd name="T50" fmla="*/ 2147483646 w 94"/>
              <a:gd name="T51" fmla="*/ 2147483646 h 93"/>
              <a:gd name="T52" fmla="*/ 2147483646 w 94"/>
              <a:gd name="T53" fmla="*/ 2147483646 h 93"/>
              <a:gd name="T54" fmla="*/ 2147483646 w 94"/>
              <a:gd name="T55" fmla="*/ 2147483646 h 93"/>
              <a:gd name="T56" fmla="*/ 2147483646 w 94"/>
              <a:gd name="T57" fmla="*/ 2147483646 h 93"/>
              <a:gd name="T58" fmla="*/ 2147483646 w 94"/>
              <a:gd name="T59" fmla="*/ 2147483646 h 93"/>
              <a:gd name="T60" fmla="*/ 2147483646 w 94"/>
              <a:gd name="T61" fmla="*/ 2147483646 h 93"/>
              <a:gd name="T62" fmla="*/ 2147483646 w 94"/>
              <a:gd name="T63" fmla="*/ 2147483646 h 93"/>
              <a:gd name="T64" fmla="*/ 2147483646 w 94"/>
              <a:gd name="T65" fmla="*/ 2147483646 h 93"/>
              <a:gd name="T66" fmla="*/ 2147483646 w 94"/>
              <a:gd name="T67" fmla="*/ 2147483646 h 93"/>
              <a:gd name="T68" fmla="*/ 2147483646 w 94"/>
              <a:gd name="T69" fmla="*/ 2147483646 h 93"/>
              <a:gd name="T70" fmla="*/ 2147483646 w 94"/>
              <a:gd name="T71" fmla="*/ 2147483646 h 93"/>
              <a:gd name="T72" fmla="*/ 2147483646 w 94"/>
              <a:gd name="T73" fmla="*/ 2147483646 h 93"/>
              <a:gd name="T74" fmla="*/ 2147483646 w 94"/>
              <a:gd name="T75" fmla="*/ 2147483646 h 93"/>
              <a:gd name="T76" fmla="*/ 2147483646 w 94"/>
              <a:gd name="T77" fmla="*/ 2147483646 h 93"/>
              <a:gd name="T78" fmla="*/ 2147483646 w 94"/>
              <a:gd name="T79" fmla="*/ 2147483646 h 93"/>
              <a:gd name="T80" fmla="*/ 2147483646 w 94"/>
              <a:gd name="T81" fmla="*/ 2147483646 h 93"/>
              <a:gd name="T82" fmla="*/ 2147483646 w 94"/>
              <a:gd name="T83" fmla="*/ 2147483646 h 93"/>
              <a:gd name="T84" fmla="*/ 2147483646 w 94"/>
              <a:gd name="T85" fmla="*/ 2147483646 h 93"/>
              <a:gd name="T86" fmla="*/ 2147483646 w 94"/>
              <a:gd name="T87" fmla="*/ 2147483646 h 93"/>
              <a:gd name="T88" fmla="*/ 2147483646 w 94"/>
              <a:gd name="T89" fmla="*/ 2147483646 h 93"/>
              <a:gd name="T90" fmla="*/ 2147483646 w 94"/>
              <a:gd name="T91" fmla="*/ 2147483646 h 93"/>
              <a:gd name="T92" fmla="*/ 2147483646 w 94"/>
              <a:gd name="T93" fmla="*/ 2147483646 h 93"/>
              <a:gd name="T94" fmla="*/ 0 w 94"/>
              <a:gd name="T95" fmla="*/ 2147483646 h 93"/>
              <a:gd name="T96" fmla="*/ 2147483646 w 94"/>
              <a:gd name="T97" fmla="*/ 2147483646 h 93"/>
              <a:gd name="T98" fmla="*/ 2147483646 w 94"/>
              <a:gd name="T99" fmla="*/ 0 h 93"/>
              <a:gd name="T100" fmla="*/ 2147483646 w 94"/>
              <a:gd name="T101" fmla="*/ 0 h 93"/>
              <a:gd name="T102" fmla="*/ 2147483646 w 94"/>
              <a:gd name="T103" fmla="*/ 2147483646 h 93"/>
              <a:gd name="T104" fmla="*/ 2147483646 w 94"/>
              <a:gd name="T105" fmla="*/ 2147483646 h 93"/>
              <a:gd name="T106" fmla="*/ 2147483646 w 94"/>
              <a:gd name="T107" fmla="*/ 2147483646 h 93"/>
              <a:gd name="T108" fmla="*/ 2147483646 w 94"/>
              <a:gd name="T109" fmla="*/ 2147483646 h 93"/>
              <a:gd name="T110" fmla="*/ 2147483646 w 94"/>
              <a:gd name="T111" fmla="*/ 2147483646 h 93"/>
              <a:gd name="T112" fmla="*/ 2147483646 w 94"/>
              <a:gd name="T113" fmla="*/ 2147483646 h 93"/>
              <a:gd name="T114" fmla="*/ 2147483646 w 94"/>
              <a:gd name="T115" fmla="*/ 2147483646 h 93"/>
              <a:gd name="T116" fmla="*/ 2147483646 w 94"/>
              <a:gd name="T117" fmla="*/ 2147483646 h 93"/>
              <a:gd name="T118" fmla="*/ 2147483646 w 94"/>
              <a:gd name="T119" fmla="*/ 2147483646 h 93"/>
              <a:gd name="T120" fmla="*/ 2147483646 w 94"/>
              <a:gd name="T121" fmla="*/ 2147483646 h 93"/>
              <a:gd name="T122" fmla="*/ 2147483646 w 94"/>
              <a:gd name="T123" fmla="*/ 2147483646 h 9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94"/>
              <a:gd name="T187" fmla="*/ 0 h 93"/>
              <a:gd name="T188" fmla="*/ 94 w 94"/>
              <a:gd name="T189" fmla="*/ 93 h 93"/>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94" h="93">
                <a:moveTo>
                  <a:pt x="80" y="26"/>
                </a:moveTo>
                <a:cubicBezTo>
                  <a:pt x="84" y="26"/>
                  <a:pt x="84" y="26"/>
                  <a:pt x="84" y="26"/>
                </a:cubicBezTo>
                <a:cubicBezTo>
                  <a:pt x="85" y="26"/>
                  <a:pt x="85" y="26"/>
                  <a:pt x="85" y="26"/>
                </a:cubicBezTo>
                <a:cubicBezTo>
                  <a:pt x="85" y="26"/>
                  <a:pt x="85" y="24"/>
                  <a:pt x="85" y="22"/>
                </a:cubicBezTo>
                <a:cubicBezTo>
                  <a:pt x="86" y="21"/>
                  <a:pt x="86" y="20"/>
                  <a:pt x="86" y="18"/>
                </a:cubicBezTo>
                <a:cubicBezTo>
                  <a:pt x="86" y="17"/>
                  <a:pt x="86" y="15"/>
                  <a:pt x="85" y="14"/>
                </a:cubicBezTo>
                <a:cubicBezTo>
                  <a:pt x="84" y="11"/>
                  <a:pt x="83" y="9"/>
                  <a:pt x="79" y="9"/>
                </a:cubicBezTo>
                <a:cubicBezTo>
                  <a:pt x="79" y="9"/>
                  <a:pt x="79" y="9"/>
                  <a:pt x="79" y="9"/>
                </a:cubicBezTo>
                <a:cubicBezTo>
                  <a:pt x="34" y="9"/>
                  <a:pt x="34" y="9"/>
                  <a:pt x="34" y="9"/>
                </a:cubicBezTo>
                <a:cubicBezTo>
                  <a:pt x="35" y="9"/>
                  <a:pt x="35" y="10"/>
                  <a:pt x="35" y="11"/>
                </a:cubicBezTo>
                <a:cubicBezTo>
                  <a:pt x="36" y="13"/>
                  <a:pt x="36" y="16"/>
                  <a:pt x="37" y="18"/>
                </a:cubicBezTo>
                <a:cubicBezTo>
                  <a:pt x="37" y="20"/>
                  <a:pt x="36" y="22"/>
                  <a:pt x="36" y="24"/>
                </a:cubicBezTo>
                <a:cubicBezTo>
                  <a:pt x="36" y="25"/>
                  <a:pt x="36" y="25"/>
                  <a:pt x="36" y="26"/>
                </a:cubicBezTo>
                <a:cubicBezTo>
                  <a:pt x="80" y="26"/>
                  <a:pt x="80" y="26"/>
                  <a:pt x="80" y="26"/>
                </a:cubicBezTo>
                <a:close/>
                <a:moveTo>
                  <a:pt x="52" y="45"/>
                </a:moveTo>
                <a:cubicBezTo>
                  <a:pt x="42" y="45"/>
                  <a:pt x="35" y="52"/>
                  <a:pt x="35" y="62"/>
                </a:cubicBezTo>
                <a:cubicBezTo>
                  <a:pt x="35" y="72"/>
                  <a:pt x="42" y="79"/>
                  <a:pt x="52" y="79"/>
                </a:cubicBezTo>
                <a:cubicBezTo>
                  <a:pt x="58" y="79"/>
                  <a:pt x="63" y="77"/>
                  <a:pt x="66" y="73"/>
                </a:cubicBezTo>
                <a:cubicBezTo>
                  <a:pt x="52" y="62"/>
                  <a:pt x="52" y="62"/>
                  <a:pt x="52" y="62"/>
                </a:cubicBezTo>
                <a:cubicBezTo>
                  <a:pt x="55" y="45"/>
                  <a:pt x="55" y="45"/>
                  <a:pt x="55" y="45"/>
                </a:cubicBezTo>
                <a:cubicBezTo>
                  <a:pt x="54" y="45"/>
                  <a:pt x="53" y="45"/>
                  <a:pt x="52" y="45"/>
                </a:cubicBezTo>
                <a:close/>
                <a:moveTo>
                  <a:pt x="70" y="66"/>
                </a:moveTo>
                <a:cubicBezTo>
                  <a:pt x="61" y="60"/>
                  <a:pt x="61" y="60"/>
                  <a:pt x="61" y="60"/>
                </a:cubicBezTo>
                <a:cubicBezTo>
                  <a:pt x="62" y="59"/>
                  <a:pt x="62" y="59"/>
                  <a:pt x="62" y="59"/>
                </a:cubicBezTo>
                <a:cubicBezTo>
                  <a:pt x="70" y="66"/>
                  <a:pt x="70" y="66"/>
                  <a:pt x="70" y="66"/>
                </a:cubicBezTo>
                <a:cubicBezTo>
                  <a:pt x="70" y="66"/>
                  <a:pt x="70" y="66"/>
                  <a:pt x="70" y="66"/>
                </a:cubicBezTo>
                <a:close/>
                <a:moveTo>
                  <a:pt x="60" y="60"/>
                </a:moveTo>
                <a:cubicBezTo>
                  <a:pt x="69" y="67"/>
                  <a:pt x="69" y="67"/>
                  <a:pt x="69" y="67"/>
                </a:cubicBezTo>
                <a:cubicBezTo>
                  <a:pt x="69" y="68"/>
                  <a:pt x="69" y="68"/>
                  <a:pt x="69" y="68"/>
                </a:cubicBezTo>
                <a:cubicBezTo>
                  <a:pt x="59" y="61"/>
                  <a:pt x="59" y="61"/>
                  <a:pt x="59" y="61"/>
                </a:cubicBezTo>
                <a:cubicBezTo>
                  <a:pt x="60" y="60"/>
                  <a:pt x="60" y="60"/>
                  <a:pt x="60" y="60"/>
                </a:cubicBezTo>
                <a:close/>
                <a:moveTo>
                  <a:pt x="70" y="55"/>
                </a:moveTo>
                <a:cubicBezTo>
                  <a:pt x="69" y="54"/>
                  <a:pt x="69" y="54"/>
                  <a:pt x="69" y="54"/>
                </a:cubicBezTo>
                <a:cubicBezTo>
                  <a:pt x="69" y="54"/>
                  <a:pt x="69" y="54"/>
                  <a:pt x="69" y="54"/>
                </a:cubicBezTo>
                <a:cubicBezTo>
                  <a:pt x="69" y="54"/>
                  <a:pt x="70" y="55"/>
                  <a:pt x="70" y="55"/>
                </a:cubicBezTo>
                <a:close/>
                <a:moveTo>
                  <a:pt x="68" y="55"/>
                </a:moveTo>
                <a:cubicBezTo>
                  <a:pt x="67" y="55"/>
                  <a:pt x="67" y="55"/>
                  <a:pt x="67" y="55"/>
                </a:cubicBezTo>
                <a:cubicBezTo>
                  <a:pt x="71" y="58"/>
                  <a:pt x="71" y="58"/>
                  <a:pt x="71" y="58"/>
                </a:cubicBezTo>
                <a:cubicBezTo>
                  <a:pt x="71" y="58"/>
                  <a:pt x="71" y="57"/>
                  <a:pt x="70" y="57"/>
                </a:cubicBezTo>
                <a:cubicBezTo>
                  <a:pt x="68" y="55"/>
                  <a:pt x="68" y="55"/>
                  <a:pt x="68" y="55"/>
                </a:cubicBezTo>
                <a:close/>
                <a:moveTo>
                  <a:pt x="66" y="56"/>
                </a:moveTo>
                <a:cubicBezTo>
                  <a:pt x="71" y="59"/>
                  <a:pt x="71" y="59"/>
                  <a:pt x="71" y="59"/>
                </a:cubicBezTo>
                <a:cubicBezTo>
                  <a:pt x="71" y="60"/>
                  <a:pt x="71" y="60"/>
                  <a:pt x="71" y="60"/>
                </a:cubicBezTo>
                <a:cubicBezTo>
                  <a:pt x="66" y="56"/>
                  <a:pt x="66" y="56"/>
                  <a:pt x="66" y="56"/>
                </a:cubicBezTo>
                <a:cubicBezTo>
                  <a:pt x="66" y="56"/>
                  <a:pt x="66" y="56"/>
                  <a:pt x="66" y="56"/>
                </a:cubicBezTo>
                <a:close/>
                <a:moveTo>
                  <a:pt x="65" y="57"/>
                </a:moveTo>
                <a:cubicBezTo>
                  <a:pt x="71" y="62"/>
                  <a:pt x="71" y="62"/>
                  <a:pt x="71" y="62"/>
                </a:cubicBezTo>
                <a:cubicBezTo>
                  <a:pt x="71" y="62"/>
                  <a:pt x="71" y="62"/>
                  <a:pt x="71" y="63"/>
                </a:cubicBezTo>
                <a:cubicBezTo>
                  <a:pt x="64" y="58"/>
                  <a:pt x="64" y="58"/>
                  <a:pt x="64" y="58"/>
                </a:cubicBezTo>
                <a:cubicBezTo>
                  <a:pt x="65" y="57"/>
                  <a:pt x="65" y="57"/>
                  <a:pt x="65" y="57"/>
                </a:cubicBezTo>
                <a:close/>
                <a:moveTo>
                  <a:pt x="63" y="58"/>
                </a:moveTo>
                <a:cubicBezTo>
                  <a:pt x="71" y="64"/>
                  <a:pt x="71" y="64"/>
                  <a:pt x="71" y="64"/>
                </a:cubicBezTo>
                <a:cubicBezTo>
                  <a:pt x="71" y="64"/>
                  <a:pt x="71" y="64"/>
                  <a:pt x="70" y="65"/>
                </a:cubicBezTo>
                <a:cubicBezTo>
                  <a:pt x="63" y="59"/>
                  <a:pt x="63" y="59"/>
                  <a:pt x="63" y="59"/>
                </a:cubicBezTo>
                <a:cubicBezTo>
                  <a:pt x="63" y="58"/>
                  <a:pt x="63" y="58"/>
                  <a:pt x="63" y="58"/>
                </a:cubicBezTo>
                <a:close/>
                <a:moveTo>
                  <a:pt x="70" y="46"/>
                </a:moveTo>
                <a:cubicBezTo>
                  <a:pt x="71" y="47"/>
                  <a:pt x="71" y="47"/>
                  <a:pt x="71" y="47"/>
                </a:cubicBezTo>
                <a:cubicBezTo>
                  <a:pt x="70" y="48"/>
                  <a:pt x="70" y="48"/>
                  <a:pt x="70" y="48"/>
                </a:cubicBezTo>
                <a:cubicBezTo>
                  <a:pt x="58" y="56"/>
                  <a:pt x="58" y="56"/>
                  <a:pt x="58" y="56"/>
                </a:cubicBezTo>
                <a:cubicBezTo>
                  <a:pt x="55" y="58"/>
                  <a:pt x="55" y="58"/>
                  <a:pt x="55" y="58"/>
                </a:cubicBezTo>
                <a:cubicBezTo>
                  <a:pt x="56" y="55"/>
                  <a:pt x="56" y="55"/>
                  <a:pt x="56" y="55"/>
                </a:cubicBezTo>
                <a:cubicBezTo>
                  <a:pt x="58" y="40"/>
                  <a:pt x="58" y="40"/>
                  <a:pt x="58" y="40"/>
                </a:cubicBezTo>
                <a:cubicBezTo>
                  <a:pt x="59" y="39"/>
                  <a:pt x="59" y="39"/>
                  <a:pt x="59" y="39"/>
                </a:cubicBezTo>
                <a:cubicBezTo>
                  <a:pt x="60" y="39"/>
                  <a:pt x="60" y="39"/>
                  <a:pt x="60" y="39"/>
                </a:cubicBezTo>
                <a:cubicBezTo>
                  <a:pt x="62" y="40"/>
                  <a:pt x="64" y="40"/>
                  <a:pt x="66" y="42"/>
                </a:cubicBezTo>
                <a:cubicBezTo>
                  <a:pt x="68" y="43"/>
                  <a:pt x="69" y="44"/>
                  <a:pt x="70" y="46"/>
                </a:cubicBezTo>
                <a:close/>
                <a:moveTo>
                  <a:pt x="64" y="44"/>
                </a:moveTo>
                <a:cubicBezTo>
                  <a:pt x="66" y="44"/>
                  <a:pt x="67" y="45"/>
                  <a:pt x="67" y="47"/>
                </a:cubicBezTo>
                <a:cubicBezTo>
                  <a:pt x="59" y="52"/>
                  <a:pt x="59" y="52"/>
                  <a:pt x="59" y="52"/>
                </a:cubicBezTo>
                <a:cubicBezTo>
                  <a:pt x="61" y="42"/>
                  <a:pt x="61" y="42"/>
                  <a:pt x="61" y="42"/>
                </a:cubicBezTo>
                <a:cubicBezTo>
                  <a:pt x="62" y="42"/>
                  <a:pt x="63" y="43"/>
                  <a:pt x="64" y="44"/>
                </a:cubicBezTo>
                <a:close/>
                <a:moveTo>
                  <a:pt x="70" y="71"/>
                </a:moveTo>
                <a:cubicBezTo>
                  <a:pt x="69" y="72"/>
                  <a:pt x="69" y="72"/>
                  <a:pt x="69" y="72"/>
                </a:cubicBezTo>
                <a:cubicBezTo>
                  <a:pt x="68" y="71"/>
                  <a:pt x="68" y="71"/>
                  <a:pt x="68" y="71"/>
                </a:cubicBezTo>
                <a:cubicBezTo>
                  <a:pt x="56" y="62"/>
                  <a:pt x="56" y="62"/>
                  <a:pt x="56" y="62"/>
                </a:cubicBezTo>
                <a:cubicBezTo>
                  <a:pt x="55" y="61"/>
                  <a:pt x="55" y="61"/>
                  <a:pt x="55" y="61"/>
                </a:cubicBezTo>
                <a:cubicBezTo>
                  <a:pt x="56" y="60"/>
                  <a:pt x="56" y="60"/>
                  <a:pt x="56" y="60"/>
                </a:cubicBezTo>
                <a:cubicBezTo>
                  <a:pt x="69" y="51"/>
                  <a:pt x="69" y="51"/>
                  <a:pt x="69" y="51"/>
                </a:cubicBezTo>
                <a:cubicBezTo>
                  <a:pt x="70" y="50"/>
                  <a:pt x="70" y="50"/>
                  <a:pt x="70" y="50"/>
                </a:cubicBezTo>
                <a:cubicBezTo>
                  <a:pt x="71" y="52"/>
                  <a:pt x="71" y="52"/>
                  <a:pt x="71" y="52"/>
                </a:cubicBezTo>
                <a:cubicBezTo>
                  <a:pt x="72" y="53"/>
                  <a:pt x="72" y="54"/>
                  <a:pt x="73" y="56"/>
                </a:cubicBezTo>
                <a:cubicBezTo>
                  <a:pt x="73" y="57"/>
                  <a:pt x="74" y="59"/>
                  <a:pt x="74" y="61"/>
                </a:cubicBezTo>
                <a:cubicBezTo>
                  <a:pt x="74" y="63"/>
                  <a:pt x="73" y="64"/>
                  <a:pt x="73" y="66"/>
                </a:cubicBezTo>
                <a:cubicBezTo>
                  <a:pt x="72" y="68"/>
                  <a:pt x="71" y="69"/>
                  <a:pt x="70" y="71"/>
                </a:cubicBezTo>
                <a:close/>
                <a:moveTo>
                  <a:pt x="79" y="0"/>
                </a:moveTo>
                <a:cubicBezTo>
                  <a:pt x="87" y="1"/>
                  <a:pt x="91" y="5"/>
                  <a:pt x="93" y="11"/>
                </a:cubicBezTo>
                <a:cubicBezTo>
                  <a:pt x="94" y="13"/>
                  <a:pt x="94" y="16"/>
                  <a:pt x="94" y="18"/>
                </a:cubicBezTo>
                <a:cubicBezTo>
                  <a:pt x="94" y="20"/>
                  <a:pt x="94" y="22"/>
                  <a:pt x="94" y="24"/>
                </a:cubicBezTo>
                <a:cubicBezTo>
                  <a:pt x="93" y="28"/>
                  <a:pt x="91" y="31"/>
                  <a:pt x="88" y="33"/>
                </a:cubicBezTo>
                <a:cubicBezTo>
                  <a:pt x="88" y="89"/>
                  <a:pt x="88" y="89"/>
                  <a:pt x="88" y="89"/>
                </a:cubicBezTo>
                <a:cubicBezTo>
                  <a:pt x="84" y="93"/>
                  <a:pt x="84" y="93"/>
                  <a:pt x="84" y="93"/>
                </a:cubicBezTo>
                <a:cubicBezTo>
                  <a:pt x="21" y="93"/>
                  <a:pt x="21" y="93"/>
                  <a:pt x="21" y="93"/>
                </a:cubicBezTo>
                <a:cubicBezTo>
                  <a:pt x="17" y="89"/>
                  <a:pt x="17" y="89"/>
                  <a:pt x="17" y="89"/>
                </a:cubicBezTo>
                <a:cubicBezTo>
                  <a:pt x="17" y="68"/>
                  <a:pt x="17" y="68"/>
                  <a:pt x="17" y="68"/>
                </a:cubicBezTo>
                <a:cubicBezTo>
                  <a:pt x="4" y="68"/>
                  <a:pt x="4" y="68"/>
                  <a:pt x="4" y="68"/>
                </a:cubicBezTo>
                <a:cubicBezTo>
                  <a:pt x="0" y="64"/>
                  <a:pt x="0" y="64"/>
                  <a:pt x="0" y="64"/>
                </a:cubicBezTo>
                <a:cubicBezTo>
                  <a:pt x="8" y="12"/>
                  <a:pt x="8" y="12"/>
                  <a:pt x="8" y="12"/>
                </a:cubicBezTo>
                <a:cubicBezTo>
                  <a:pt x="8" y="9"/>
                  <a:pt x="10" y="6"/>
                  <a:pt x="12" y="4"/>
                </a:cubicBezTo>
                <a:cubicBezTo>
                  <a:pt x="15" y="2"/>
                  <a:pt x="18" y="0"/>
                  <a:pt x="22" y="0"/>
                </a:cubicBezTo>
                <a:cubicBezTo>
                  <a:pt x="22" y="0"/>
                  <a:pt x="22" y="0"/>
                  <a:pt x="22" y="0"/>
                </a:cubicBezTo>
                <a:cubicBezTo>
                  <a:pt x="22" y="0"/>
                  <a:pt x="22" y="0"/>
                  <a:pt x="22" y="0"/>
                </a:cubicBezTo>
                <a:cubicBezTo>
                  <a:pt x="79" y="0"/>
                  <a:pt x="79" y="0"/>
                  <a:pt x="79" y="0"/>
                </a:cubicBezTo>
                <a:cubicBezTo>
                  <a:pt x="79" y="0"/>
                  <a:pt x="79" y="0"/>
                  <a:pt x="79" y="0"/>
                </a:cubicBezTo>
                <a:close/>
                <a:moveTo>
                  <a:pt x="27" y="34"/>
                </a:moveTo>
                <a:cubicBezTo>
                  <a:pt x="27" y="34"/>
                  <a:pt x="27" y="34"/>
                  <a:pt x="27" y="34"/>
                </a:cubicBezTo>
                <a:cubicBezTo>
                  <a:pt x="80" y="34"/>
                  <a:pt x="80" y="34"/>
                  <a:pt x="80" y="34"/>
                </a:cubicBezTo>
                <a:cubicBezTo>
                  <a:pt x="80" y="85"/>
                  <a:pt x="80" y="85"/>
                  <a:pt x="80" y="85"/>
                </a:cubicBezTo>
                <a:cubicBezTo>
                  <a:pt x="26" y="85"/>
                  <a:pt x="26" y="85"/>
                  <a:pt x="26" y="85"/>
                </a:cubicBezTo>
                <a:cubicBezTo>
                  <a:pt x="26" y="68"/>
                  <a:pt x="26" y="68"/>
                  <a:pt x="26" y="68"/>
                </a:cubicBezTo>
                <a:cubicBezTo>
                  <a:pt x="26" y="60"/>
                  <a:pt x="26" y="60"/>
                  <a:pt x="26" y="60"/>
                </a:cubicBezTo>
                <a:cubicBezTo>
                  <a:pt x="26" y="34"/>
                  <a:pt x="26" y="34"/>
                  <a:pt x="26" y="34"/>
                </a:cubicBezTo>
                <a:cubicBezTo>
                  <a:pt x="26" y="34"/>
                  <a:pt x="27" y="34"/>
                  <a:pt x="27" y="34"/>
                </a:cubicBezTo>
                <a:close/>
                <a:moveTo>
                  <a:pt x="17" y="60"/>
                </a:moveTo>
                <a:cubicBezTo>
                  <a:pt x="17" y="24"/>
                  <a:pt x="17" y="24"/>
                  <a:pt x="17" y="24"/>
                </a:cubicBezTo>
                <a:cubicBezTo>
                  <a:pt x="25" y="23"/>
                  <a:pt x="25" y="23"/>
                  <a:pt x="25" y="23"/>
                </a:cubicBezTo>
                <a:cubicBezTo>
                  <a:pt x="25" y="23"/>
                  <a:pt x="26" y="26"/>
                  <a:pt x="27" y="26"/>
                </a:cubicBezTo>
                <a:cubicBezTo>
                  <a:pt x="27" y="26"/>
                  <a:pt x="28" y="24"/>
                  <a:pt x="28" y="22"/>
                </a:cubicBezTo>
                <a:cubicBezTo>
                  <a:pt x="28" y="21"/>
                  <a:pt x="28" y="20"/>
                  <a:pt x="28" y="18"/>
                </a:cubicBezTo>
                <a:cubicBezTo>
                  <a:pt x="28" y="17"/>
                  <a:pt x="28" y="15"/>
                  <a:pt x="28" y="14"/>
                </a:cubicBezTo>
                <a:cubicBezTo>
                  <a:pt x="27" y="11"/>
                  <a:pt x="25" y="9"/>
                  <a:pt x="22" y="9"/>
                </a:cubicBezTo>
                <a:cubicBezTo>
                  <a:pt x="20" y="9"/>
                  <a:pt x="19" y="9"/>
                  <a:pt x="18" y="10"/>
                </a:cubicBezTo>
                <a:cubicBezTo>
                  <a:pt x="17" y="11"/>
                  <a:pt x="16" y="12"/>
                  <a:pt x="16" y="13"/>
                </a:cubicBezTo>
                <a:cubicBezTo>
                  <a:pt x="8" y="60"/>
                  <a:pt x="8" y="60"/>
                  <a:pt x="8" y="60"/>
                </a:cubicBezTo>
                <a:lnTo>
                  <a:pt x="17" y="60"/>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6173" name="Freeform 33"/>
          <p:cNvSpPr>
            <a:spLocks noEditPoints="1" noChangeArrowheads="1"/>
          </p:cNvSpPr>
          <p:nvPr/>
        </p:nvSpPr>
        <p:spPr bwMode="auto">
          <a:xfrm>
            <a:off x="4830763" y="617538"/>
            <a:ext cx="436562" cy="211137"/>
          </a:xfrm>
          <a:custGeom>
            <a:avLst/>
            <a:gdLst>
              <a:gd name="T0" fmla="*/ 2147483646 w 116"/>
              <a:gd name="T1" fmla="*/ 2147483646 h 75"/>
              <a:gd name="T2" fmla="*/ 2147483646 w 116"/>
              <a:gd name="T3" fmla="*/ 2147483646 h 75"/>
              <a:gd name="T4" fmla="*/ 2147483646 w 116"/>
              <a:gd name="T5" fmla="*/ 2147483646 h 75"/>
              <a:gd name="T6" fmla="*/ 2147483646 w 116"/>
              <a:gd name="T7" fmla="*/ 2147483646 h 75"/>
              <a:gd name="T8" fmla="*/ 2147483646 w 116"/>
              <a:gd name="T9" fmla="*/ 2147483646 h 75"/>
              <a:gd name="T10" fmla="*/ 2147483646 w 116"/>
              <a:gd name="T11" fmla="*/ 2147483646 h 75"/>
              <a:gd name="T12" fmla="*/ 2147483646 w 116"/>
              <a:gd name="T13" fmla="*/ 2147483646 h 75"/>
              <a:gd name="T14" fmla="*/ 2147483646 w 116"/>
              <a:gd name="T15" fmla="*/ 2147483646 h 75"/>
              <a:gd name="T16" fmla="*/ 2147483646 w 116"/>
              <a:gd name="T17" fmla="*/ 2147483646 h 75"/>
              <a:gd name="T18" fmla="*/ 2147483646 w 116"/>
              <a:gd name="T19" fmla="*/ 2147483646 h 75"/>
              <a:gd name="T20" fmla="*/ 2147483646 w 116"/>
              <a:gd name="T21" fmla="*/ 2147483646 h 75"/>
              <a:gd name="T22" fmla="*/ 2147483646 w 116"/>
              <a:gd name="T23" fmla="*/ 2147483646 h 75"/>
              <a:gd name="T24" fmla="*/ 2147483646 w 116"/>
              <a:gd name="T25" fmla="*/ 2147483646 h 75"/>
              <a:gd name="T26" fmla="*/ 2147483646 w 116"/>
              <a:gd name="T27" fmla="*/ 2147483646 h 75"/>
              <a:gd name="T28" fmla="*/ 0 w 116"/>
              <a:gd name="T29" fmla="*/ 2147483646 h 75"/>
              <a:gd name="T30" fmla="*/ 2147483646 w 116"/>
              <a:gd name="T31" fmla="*/ 2147483646 h 75"/>
              <a:gd name="T32" fmla="*/ 2147483646 w 116"/>
              <a:gd name="T33" fmla="*/ 2147483646 h 75"/>
              <a:gd name="T34" fmla="*/ 2147483646 w 116"/>
              <a:gd name="T35" fmla="*/ 2147483646 h 75"/>
              <a:gd name="T36" fmla="*/ 2147483646 w 116"/>
              <a:gd name="T37" fmla="*/ 2147483646 h 75"/>
              <a:gd name="T38" fmla="*/ 2147483646 w 116"/>
              <a:gd name="T39" fmla="*/ 2147483646 h 75"/>
              <a:gd name="T40" fmla="*/ 2147483646 w 116"/>
              <a:gd name="T41" fmla="*/ 2147483646 h 75"/>
              <a:gd name="T42" fmla="*/ 2147483646 w 116"/>
              <a:gd name="T43" fmla="*/ 2147483646 h 75"/>
              <a:gd name="T44" fmla="*/ 2147483646 w 116"/>
              <a:gd name="T45" fmla="*/ 2147483646 h 75"/>
              <a:gd name="T46" fmla="*/ 2147483646 w 116"/>
              <a:gd name="T47" fmla="*/ 2147483646 h 75"/>
              <a:gd name="T48" fmla="*/ 2147483646 w 116"/>
              <a:gd name="T49" fmla="*/ 2147483646 h 75"/>
              <a:gd name="T50" fmla="*/ 2147483646 w 116"/>
              <a:gd name="T51" fmla="*/ 2147483646 h 75"/>
              <a:gd name="T52" fmla="*/ 2147483646 w 116"/>
              <a:gd name="T53" fmla="*/ 2147483646 h 75"/>
              <a:gd name="T54" fmla="*/ 2147483646 w 116"/>
              <a:gd name="T55" fmla="*/ 2147483646 h 75"/>
              <a:gd name="T56" fmla="*/ 2147483646 w 116"/>
              <a:gd name="T57" fmla="*/ 2147483646 h 75"/>
              <a:gd name="T58" fmla="*/ 2147483646 w 116"/>
              <a:gd name="T59" fmla="*/ 2147483646 h 75"/>
              <a:gd name="T60" fmla="*/ 2147483646 w 116"/>
              <a:gd name="T61" fmla="*/ 2147483646 h 75"/>
              <a:gd name="T62" fmla="*/ 2147483646 w 116"/>
              <a:gd name="T63" fmla="*/ 2147483646 h 75"/>
              <a:gd name="T64" fmla="*/ 2147483646 w 116"/>
              <a:gd name="T65" fmla="*/ 2147483646 h 75"/>
              <a:gd name="T66" fmla="*/ 2147483646 w 116"/>
              <a:gd name="T67" fmla="*/ 2147483646 h 75"/>
              <a:gd name="T68" fmla="*/ 2147483646 w 116"/>
              <a:gd name="T69" fmla="*/ 2147483646 h 75"/>
              <a:gd name="T70" fmla="*/ 2147483646 w 116"/>
              <a:gd name="T71" fmla="*/ 2147483646 h 75"/>
              <a:gd name="T72" fmla="*/ 2147483646 w 116"/>
              <a:gd name="T73" fmla="*/ 2147483646 h 75"/>
              <a:gd name="T74" fmla="*/ 2147483646 w 116"/>
              <a:gd name="T75" fmla="*/ 2147483646 h 75"/>
              <a:gd name="T76" fmla="*/ 2147483646 w 116"/>
              <a:gd name="T77" fmla="*/ 2147483646 h 75"/>
              <a:gd name="T78" fmla="*/ 2147483646 w 116"/>
              <a:gd name="T79" fmla="*/ 2147483646 h 75"/>
              <a:gd name="T80" fmla="*/ 2147483646 w 116"/>
              <a:gd name="T81" fmla="*/ 2147483646 h 75"/>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116"/>
              <a:gd name="T124" fmla="*/ 0 h 75"/>
              <a:gd name="T125" fmla="*/ 116 w 116"/>
              <a:gd name="T126" fmla="*/ 75 h 75"/>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116" h="75">
                <a:moveTo>
                  <a:pt x="72" y="29"/>
                </a:moveTo>
                <a:cubicBezTo>
                  <a:pt x="72" y="28"/>
                  <a:pt x="72" y="28"/>
                  <a:pt x="72" y="27"/>
                </a:cubicBezTo>
                <a:cubicBezTo>
                  <a:pt x="72" y="19"/>
                  <a:pt x="72" y="19"/>
                  <a:pt x="72" y="19"/>
                </a:cubicBezTo>
                <a:cubicBezTo>
                  <a:pt x="71" y="19"/>
                  <a:pt x="70" y="19"/>
                  <a:pt x="69" y="19"/>
                </a:cubicBezTo>
                <a:cubicBezTo>
                  <a:pt x="68" y="14"/>
                  <a:pt x="68" y="14"/>
                  <a:pt x="68" y="14"/>
                </a:cubicBezTo>
                <a:cubicBezTo>
                  <a:pt x="65" y="20"/>
                  <a:pt x="65" y="20"/>
                  <a:pt x="65" y="20"/>
                </a:cubicBezTo>
                <a:cubicBezTo>
                  <a:pt x="60" y="21"/>
                  <a:pt x="56" y="22"/>
                  <a:pt x="47" y="18"/>
                </a:cubicBezTo>
                <a:cubicBezTo>
                  <a:pt x="46" y="18"/>
                  <a:pt x="46" y="18"/>
                  <a:pt x="46" y="18"/>
                </a:cubicBezTo>
                <a:cubicBezTo>
                  <a:pt x="46" y="27"/>
                  <a:pt x="46" y="27"/>
                  <a:pt x="46" y="27"/>
                </a:cubicBezTo>
                <a:cubicBezTo>
                  <a:pt x="46" y="28"/>
                  <a:pt x="46" y="28"/>
                  <a:pt x="46" y="29"/>
                </a:cubicBezTo>
                <a:cubicBezTo>
                  <a:pt x="38" y="23"/>
                  <a:pt x="41" y="20"/>
                  <a:pt x="39" y="9"/>
                </a:cubicBezTo>
                <a:cubicBezTo>
                  <a:pt x="44" y="0"/>
                  <a:pt x="75" y="0"/>
                  <a:pt x="79" y="9"/>
                </a:cubicBezTo>
                <a:cubicBezTo>
                  <a:pt x="78" y="17"/>
                  <a:pt x="79" y="24"/>
                  <a:pt x="72" y="29"/>
                </a:cubicBezTo>
                <a:cubicBezTo>
                  <a:pt x="72" y="29"/>
                  <a:pt x="72" y="29"/>
                  <a:pt x="72" y="29"/>
                </a:cubicBezTo>
                <a:close/>
                <a:moveTo>
                  <a:pt x="7" y="36"/>
                </a:moveTo>
                <a:cubicBezTo>
                  <a:pt x="7" y="30"/>
                  <a:pt x="7" y="27"/>
                  <a:pt x="7" y="23"/>
                </a:cubicBezTo>
                <a:cubicBezTo>
                  <a:pt x="17" y="25"/>
                  <a:pt x="20" y="16"/>
                  <a:pt x="29" y="23"/>
                </a:cubicBezTo>
                <a:cubicBezTo>
                  <a:pt x="30" y="27"/>
                  <a:pt x="29" y="32"/>
                  <a:pt x="29" y="36"/>
                </a:cubicBezTo>
                <a:cubicBezTo>
                  <a:pt x="28" y="38"/>
                  <a:pt x="27" y="40"/>
                  <a:pt x="26" y="42"/>
                </a:cubicBezTo>
                <a:cubicBezTo>
                  <a:pt x="24" y="44"/>
                  <a:pt x="21" y="46"/>
                  <a:pt x="18" y="46"/>
                </a:cubicBezTo>
                <a:cubicBezTo>
                  <a:pt x="18" y="46"/>
                  <a:pt x="18" y="46"/>
                  <a:pt x="18" y="46"/>
                </a:cubicBezTo>
                <a:cubicBezTo>
                  <a:pt x="15" y="46"/>
                  <a:pt x="12" y="44"/>
                  <a:pt x="10" y="42"/>
                </a:cubicBezTo>
                <a:cubicBezTo>
                  <a:pt x="9" y="40"/>
                  <a:pt x="8" y="38"/>
                  <a:pt x="7" y="36"/>
                </a:cubicBezTo>
                <a:close/>
                <a:moveTo>
                  <a:pt x="25" y="46"/>
                </a:moveTo>
                <a:cubicBezTo>
                  <a:pt x="22" y="52"/>
                  <a:pt x="14" y="52"/>
                  <a:pt x="11" y="46"/>
                </a:cubicBezTo>
                <a:cubicBezTo>
                  <a:pt x="4" y="48"/>
                  <a:pt x="4" y="48"/>
                  <a:pt x="4" y="48"/>
                </a:cubicBezTo>
                <a:cubicBezTo>
                  <a:pt x="3" y="48"/>
                  <a:pt x="3" y="48"/>
                  <a:pt x="3" y="48"/>
                </a:cubicBezTo>
                <a:cubicBezTo>
                  <a:pt x="3" y="48"/>
                  <a:pt x="3" y="48"/>
                  <a:pt x="3" y="48"/>
                </a:cubicBezTo>
                <a:cubicBezTo>
                  <a:pt x="2" y="50"/>
                  <a:pt x="1" y="52"/>
                  <a:pt x="0" y="54"/>
                </a:cubicBezTo>
                <a:cubicBezTo>
                  <a:pt x="0" y="56"/>
                  <a:pt x="0" y="58"/>
                  <a:pt x="0" y="62"/>
                </a:cubicBezTo>
                <a:cubicBezTo>
                  <a:pt x="0" y="63"/>
                  <a:pt x="0" y="63"/>
                  <a:pt x="0" y="63"/>
                </a:cubicBezTo>
                <a:cubicBezTo>
                  <a:pt x="1" y="63"/>
                  <a:pt x="1" y="63"/>
                  <a:pt x="1" y="63"/>
                </a:cubicBezTo>
                <a:cubicBezTo>
                  <a:pt x="25" y="63"/>
                  <a:pt x="25" y="63"/>
                  <a:pt x="25" y="63"/>
                </a:cubicBezTo>
                <a:cubicBezTo>
                  <a:pt x="25" y="66"/>
                  <a:pt x="25" y="69"/>
                  <a:pt x="26" y="73"/>
                </a:cubicBezTo>
                <a:cubicBezTo>
                  <a:pt x="26" y="75"/>
                  <a:pt x="26" y="75"/>
                  <a:pt x="26" y="75"/>
                </a:cubicBezTo>
                <a:cubicBezTo>
                  <a:pt x="28" y="75"/>
                  <a:pt x="28" y="75"/>
                  <a:pt x="28" y="75"/>
                </a:cubicBezTo>
                <a:cubicBezTo>
                  <a:pt x="90" y="75"/>
                  <a:pt x="90" y="75"/>
                  <a:pt x="90" y="75"/>
                </a:cubicBezTo>
                <a:cubicBezTo>
                  <a:pt x="92" y="75"/>
                  <a:pt x="92" y="75"/>
                  <a:pt x="92" y="75"/>
                </a:cubicBezTo>
                <a:cubicBezTo>
                  <a:pt x="92" y="73"/>
                  <a:pt x="92" y="73"/>
                  <a:pt x="92" y="73"/>
                </a:cubicBezTo>
                <a:cubicBezTo>
                  <a:pt x="92" y="69"/>
                  <a:pt x="93" y="66"/>
                  <a:pt x="92" y="63"/>
                </a:cubicBezTo>
                <a:cubicBezTo>
                  <a:pt x="115" y="63"/>
                  <a:pt x="115" y="63"/>
                  <a:pt x="115" y="63"/>
                </a:cubicBezTo>
                <a:cubicBezTo>
                  <a:pt x="116" y="63"/>
                  <a:pt x="116" y="63"/>
                  <a:pt x="116" y="63"/>
                </a:cubicBezTo>
                <a:cubicBezTo>
                  <a:pt x="116" y="62"/>
                  <a:pt x="116" y="62"/>
                  <a:pt x="116" y="62"/>
                </a:cubicBezTo>
                <a:cubicBezTo>
                  <a:pt x="116" y="59"/>
                  <a:pt x="116" y="57"/>
                  <a:pt x="116" y="55"/>
                </a:cubicBezTo>
                <a:cubicBezTo>
                  <a:pt x="115" y="52"/>
                  <a:pt x="115" y="50"/>
                  <a:pt x="113" y="49"/>
                </a:cubicBezTo>
                <a:cubicBezTo>
                  <a:pt x="113" y="48"/>
                  <a:pt x="113" y="48"/>
                  <a:pt x="113" y="48"/>
                </a:cubicBezTo>
                <a:cubicBezTo>
                  <a:pt x="113" y="48"/>
                  <a:pt x="113" y="48"/>
                  <a:pt x="113" y="48"/>
                </a:cubicBezTo>
                <a:cubicBezTo>
                  <a:pt x="105" y="46"/>
                  <a:pt x="105" y="46"/>
                  <a:pt x="105" y="46"/>
                </a:cubicBezTo>
                <a:cubicBezTo>
                  <a:pt x="103" y="47"/>
                  <a:pt x="103" y="47"/>
                  <a:pt x="103" y="47"/>
                </a:cubicBezTo>
                <a:cubicBezTo>
                  <a:pt x="98" y="59"/>
                  <a:pt x="98" y="59"/>
                  <a:pt x="98" y="59"/>
                </a:cubicBezTo>
                <a:cubicBezTo>
                  <a:pt x="92" y="47"/>
                  <a:pt x="92" y="47"/>
                  <a:pt x="92" y="47"/>
                </a:cubicBezTo>
                <a:cubicBezTo>
                  <a:pt x="91" y="46"/>
                  <a:pt x="91" y="46"/>
                  <a:pt x="91" y="46"/>
                </a:cubicBezTo>
                <a:cubicBezTo>
                  <a:pt x="84" y="48"/>
                  <a:pt x="84" y="48"/>
                  <a:pt x="84" y="48"/>
                </a:cubicBezTo>
                <a:cubicBezTo>
                  <a:pt x="72" y="45"/>
                  <a:pt x="72" y="45"/>
                  <a:pt x="72" y="45"/>
                </a:cubicBezTo>
                <a:cubicBezTo>
                  <a:pt x="69" y="47"/>
                  <a:pt x="69" y="47"/>
                  <a:pt x="69" y="47"/>
                </a:cubicBezTo>
                <a:cubicBezTo>
                  <a:pt x="69" y="50"/>
                  <a:pt x="69" y="50"/>
                  <a:pt x="69" y="50"/>
                </a:cubicBezTo>
                <a:cubicBezTo>
                  <a:pt x="64" y="67"/>
                  <a:pt x="64" y="67"/>
                  <a:pt x="64" y="67"/>
                </a:cubicBezTo>
                <a:cubicBezTo>
                  <a:pt x="64" y="67"/>
                  <a:pt x="64" y="67"/>
                  <a:pt x="64" y="67"/>
                </a:cubicBezTo>
                <a:cubicBezTo>
                  <a:pt x="61" y="54"/>
                  <a:pt x="61" y="54"/>
                  <a:pt x="61" y="54"/>
                </a:cubicBezTo>
                <a:cubicBezTo>
                  <a:pt x="64" y="52"/>
                  <a:pt x="64" y="52"/>
                  <a:pt x="64" y="52"/>
                </a:cubicBezTo>
                <a:cubicBezTo>
                  <a:pt x="62" y="48"/>
                  <a:pt x="62" y="48"/>
                  <a:pt x="62" y="48"/>
                </a:cubicBezTo>
                <a:cubicBezTo>
                  <a:pt x="60" y="48"/>
                  <a:pt x="60" y="48"/>
                  <a:pt x="60" y="48"/>
                </a:cubicBezTo>
                <a:cubicBezTo>
                  <a:pt x="58" y="48"/>
                  <a:pt x="58" y="48"/>
                  <a:pt x="58" y="48"/>
                </a:cubicBezTo>
                <a:cubicBezTo>
                  <a:pt x="56" y="48"/>
                  <a:pt x="56" y="48"/>
                  <a:pt x="56" y="48"/>
                </a:cubicBezTo>
                <a:cubicBezTo>
                  <a:pt x="55" y="52"/>
                  <a:pt x="55" y="52"/>
                  <a:pt x="55" y="52"/>
                </a:cubicBezTo>
                <a:cubicBezTo>
                  <a:pt x="57" y="54"/>
                  <a:pt x="57" y="54"/>
                  <a:pt x="57" y="54"/>
                </a:cubicBezTo>
                <a:cubicBezTo>
                  <a:pt x="54" y="67"/>
                  <a:pt x="54" y="67"/>
                  <a:pt x="54" y="67"/>
                </a:cubicBezTo>
                <a:cubicBezTo>
                  <a:pt x="49" y="50"/>
                  <a:pt x="49" y="50"/>
                  <a:pt x="49" y="50"/>
                </a:cubicBezTo>
                <a:cubicBezTo>
                  <a:pt x="49" y="47"/>
                  <a:pt x="49" y="47"/>
                  <a:pt x="49" y="47"/>
                </a:cubicBezTo>
                <a:cubicBezTo>
                  <a:pt x="46" y="45"/>
                  <a:pt x="46" y="45"/>
                  <a:pt x="46" y="45"/>
                </a:cubicBezTo>
                <a:cubicBezTo>
                  <a:pt x="33" y="48"/>
                  <a:pt x="33" y="48"/>
                  <a:pt x="33" y="48"/>
                </a:cubicBezTo>
                <a:cubicBezTo>
                  <a:pt x="33" y="48"/>
                  <a:pt x="33" y="48"/>
                  <a:pt x="33" y="48"/>
                </a:cubicBezTo>
                <a:cubicBezTo>
                  <a:pt x="25" y="46"/>
                  <a:pt x="25" y="46"/>
                  <a:pt x="25" y="46"/>
                </a:cubicBezTo>
                <a:close/>
                <a:moveTo>
                  <a:pt x="87" y="36"/>
                </a:moveTo>
                <a:cubicBezTo>
                  <a:pt x="86" y="30"/>
                  <a:pt x="86" y="25"/>
                  <a:pt x="87" y="21"/>
                </a:cubicBezTo>
                <a:cubicBezTo>
                  <a:pt x="91" y="18"/>
                  <a:pt x="106" y="18"/>
                  <a:pt x="109" y="21"/>
                </a:cubicBezTo>
                <a:cubicBezTo>
                  <a:pt x="109" y="26"/>
                  <a:pt x="109" y="32"/>
                  <a:pt x="108" y="36"/>
                </a:cubicBezTo>
                <a:cubicBezTo>
                  <a:pt x="108" y="38"/>
                  <a:pt x="107" y="40"/>
                  <a:pt x="105" y="42"/>
                </a:cubicBezTo>
                <a:cubicBezTo>
                  <a:pt x="103" y="44"/>
                  <a:pt x="101" y="46"/>
                  <a:pt x="98" y="46"/>
                </a:cubicBezTo>
                <a:cubicBezTo>
                  <a:pt x="98" y="46"/>
                  <a:pt x="98" y="46"/>
                  <a:pt x="98" y="46"/>
                </a:cubicBezTo>
                <a:cubicBezTo>
                  <a:pt x="95" y="46"/>
                  <a:pt x="92" y="44"/>
                  <a:pt x="90" y="42"/>
                </a:cubicBezTo>
                <a:cubicBezTo>
                  <a:pt x="88" y="40"/>
                  <a:pt x="87" y="38"/>
                  <a:pt x="87" y="36"/>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6174" name="Freeform 34"/>
          <p:cNvSpPr>
            <a:spLocks noEditPoints="1" noChangeArrowheads="1"/>
          </p:cNvSpPr>
          <p:nvPr/>
        </p:nvSpPr>
        <p:spPr bwMode="auto">
          <a:xfrm>
            <a:off x="2825750" y="1608138"/>
            <a:ext cx="250825" cy="296862"/>
          </a:xfrm>
          <a:custGeom>
            <a:avLst/>
            <a:gdLst>
              <a:gd name="T0" fmla="*/ 2147483646 w 67"/>
              <a:gd name="T1" fmla="*/ 2147483646 h 106"/>
              <a:gd name="T2" fmla="*/ 2147483646 w 67"/>
              <a:gd name="T3" fmla="*/ 2147483646 h 106"/>
              <a:gd name="T4" fmla="*/ 2147483646 w 67"/>
              <a:gd name="T5" fmla="*/ 2147483646 h 106"/>
              <a:gd name="T6" fmla="*/ 2147483646 w 67"/>
              <a:gd name="T7" fmla="*/ 2147483646 h 106"/>
              <a:gd name="T8" fmla="*/ 2147483646 w 67"/>
              <a:gd name="T9" fmla="*/ 2147483646 h 106"/>
              <a:gd name="T10" fmla="*/ 2147483646 w 67"/>
              <a:gd name="T11" fmla="*/ 2147483646 h 106"/>
              <a:gd name="T12" fmla="*/ 2147483646 w 67"/>
              <a:gd name="T13" fmla="*/ 2147483646 h 106"/>
              <a:gd name="T14" fmla="*/ 2147483646 w 67"/>
              <a:gd name="T15" fmla="*/ 2147483646 h 106"/>
              <a:gd name="T16" fmla="*/ 2147483646 w 67"/>
              <a:gd name="T17" fmla="*/ 2147483646 h 106"/>
              <a:gd name="T18" fmla="*/ 2147483646 w 67"/>
              <a:gd name="T19" fmla="*/ 2147483646 h 106"/>
              <a:gd name="T20" fmla="*/ 2147483646 w 67"/>
              <a:gd name="T21" fmla="*/ 2147483646 h 106"/>
              <a:gd name="T22" fmla="*/ 2147483646 w 67"/>
              <a:gd name="T23" fmla="*/ 2147483646 h 106"/>
              <a:gd name="T24" fmla="*/ 2147483646 w 67"/>
              <a:gd name="T25" fmla="*/ 2147483646 h 106"/>
              <a:gd name="T26" fmla="*/ 2147483646 w 67"/>
              <a:gd name="T27" fmla="*/ 2147483646 h 106"/>
              <a:gd name="T28" fmla="*/ 2147483646 w 67"/>
              <a:gd name="T29" fmla="*/ 2147483646 h 106"/>
              <a:gd name="T30" fmla="*/ 0 w 67"/>
              <a:gd name="T31" fmla="*/ 2147483646 h 106"/>
              <a:gd name="T32" fmla="*/ 2147483646 w 67"/>
              <a:gd name="T33" fmla="*/ 0 h 106"/>
              <a:gd name="T34" fmla="*/ 2147483646 w 67"/>
              <a:gd name="T35" fmla="*/ 2147483646 h 106"/>
              <a:gd name="T36" fmla="*/ 2147483646 w 67"/>
              <a:gd name="T37" fmla="*/ 2147483646 h 106"/>
              <a:gd name="T38" fmla="*/ 2147483646 w 67"/>
              <a:gd name="T39" fmla="*/ 2147483646 h 106"/>
              <a:gd name="T40" fmla="*/ 2147483646 w 67"/>
              <a:gd name="T41" fmla="*/ 2147483646 h 106"/>
              <a:gd name="T42" fmla="*/ 2147483646 w 67"/>
              <a:gd name="T43" fmla="*/ 2147483646 h 106"/>
              <a:gd name="T44" fmla="*/ 2147483646 w 67"/>
              <a:gd name="T45" fmla="*/ 2147483646 h 106"/>
              <a:gd name="T46" fmla="*/ 2147483646 w 67"/>
              <a:gd name="T47" fmla="*/ 2147483646 h 106"/>
              <a:gd name="T48" fmla="*/ 2147483646 w 67"/>
              <a:gd name="T49" fmla="*/ 2147483646 h 106"/>
              <a:gd name="T50" fmla="*/ 2147483646 w 67"/>
              <a:gd name="T51" fmla="*/ 2147483646 h 106"/>
              <a:gd name="T52" fmla="*/ 2147483646 w 67"/>
              <a:gd name="T53" fmla="*/ 2147483646 h 106"/>
              <a:gd name="T54" fmla="*/ 2147483646 w 67"/>
              <a:gd name="T55" fmla="*/ 2147483646 h 106"/>
              <a:gd name="T56" fmla="*/ 2147483646 w 67"/>
              <a:gd name="T57" fmla="*/ 2147483646 h 106"/>
              <a:gd name="T58" fmla="*/ 2147483646 w 67"/>
              <a:gd name="T59" fmla="*/ 2147483646 h 106"/>
              <a:gd name="T60" fmla="*/ 2147483646 w 67"/>
              <a:gd name="T61" fmla="*/ 2147483646 h 106"/>
              <a:gd name="T62" fmla="*/ 2147483646 w 67"/>
              <a:gd name="T63" fmla="*/ 2147483646 h 106"/>
              <a:gd name="T64" fmla="*/ 2147483646 w 67"/>
              <a:gd name="T65" fmla="*/ 2147483646 h 106"/>
              <a:gd name="T66" fmla="*/ 2147483646 w 67"/>
              <a:gd name="T67" fmla="*/ 2147483646 h 106"/>
              <a:gd name="T68" fmla="*/ 2147483646 w 67"/>
              <a:gd name="T69" fmla="*/ 2147483646 h 106"/>
              <a:gd name="T70" fmla="*/ 2147483646 w 67"/>
              <a:gd name="T71" fmla="*/ 2147483646 h 106"/>
              <a:gd name="T72" fmla="*/ 2147483646 w 67"/>
              <a:gd name="T73" fmla="*/ 2147483646 h 106"/>
              <a:gd name="T74" fmla="*/ 2147483646 w 67"/>
              <a:gd name="T75" fmla="*/ 2147483646 h 106"/>
              <a:gd name="T76" fmla="*/ 2147483646 w 67"/>
              <a:gd name="T77" fmla="*/ 2147483646 h 106"/>
              <a:gd name="T78" fmla="*/ 2147483646 w 67"/>
              <a:gd name="T79" fmla="*/ 2147483646 h 106"/>
              <a:gd name="T80" fmla="*/ 2147483646 w 67"/>
              <a:gd name="T81" fmla="*/ 2147483646 h 106"/>
              <a:gd name="T82" fmla="*/ 2147483646 w 67"/>
              <a:gd name="T83" fmla="*/ 2147483646 h 106"/>
              <a:gd name="T84" fmla="*/ 2147483646 w 67"/>
              <a:gd name="T85" fmla="*/ 2147483646 h 106"/>
              <a:gd name="T86" fmla="*/ 2147483646 w 67"/>
              <a:gd name="T87" fmla="*/ 2147483646 h 106"/>
              <a:gd name="T88" fmla="*/ 2147483646 w 67"/>
              <a:gd name="T89" fmla="*/ 2147483646 h 106"/>
              <a:gd name="T90" fmla="*/ 2147483646 w 67"/>
              <a:gd name="T91" fmla="*/ 2147483646 h 106"/>
              <a:gd name="T92" fmla="*/ 2147483646 w 67"/>
              <a:gd name="T93" fmla="*/ 2147483646 h 106"/>
              <a:gd name="T94" fmla="*/ 2147483646 w 67"/>
              <a:gd name="T95" fmla="*/ 2147483646 h 106"/>
              <a:gd name="T96" fmla="*/ 2147483646 w 67"/>
              <a:gd name="T97" fmla="*/ 2147483646 h 106"/>
              <a:gd name="T98" fmla="*/ 2147483646 w 67"/>
              <a:gd name="T99" fmla="*/ 2147483646 h 106"/>
              <a:gd name="T100" fmla="*/ 2147483646 w 67"/>
              <a:gd name="T101" fmla="*/ 2147483646 h 106"/>
              <a:gd name="T102" fmla="*/ 2147483646 w 67"/>
              <a:gd name="T103" fmla="*/ 2147483646 h 10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67"/>
              <a:gd name="T157" fmla="*/ 0 h 106"/>
              <a:gd name="T158" fmla="*/ 67 w 67"/>
              <a:gd name="T159" fmla="*/ 106 h 10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67" h="106">
                <a:moveTo>
                  <a:pt x="33" y="0"/>
                </a:moveTo>
                <a:cubicBezTo>
                  <a:pt x="43" y="0"/>
                  <a:pt x="51" y="4"/>
                  <a:pt x="57" y="10"/>
                </a:cubicBezTo>
                <a:cubicBezTo>
                  <a:pt x="63" y="16"/>
                  <a:pt x="67" y="24"/>
                  <a:pt x="67" y="34"/>
                </a:cubicBezTo>
                <a:cubicBezTo>
                  <a:pt x="67" y="40"/>
                  <a:pt x="65" y="46"/>
                  <a:pt x="62" y="51"/>
                </a:cubicBezTo>
                <a:cubicBezTo>
                  <a:pt x="59" y="55"/>
                  <a:pt x="56" y="59"/>
                  <a:pt x="51" y="62"/>
                </a:cubicBezTo>
                <a:cubicBezTo>
                  <a:pt x="51" y="65"/>
                  <a:pt x="51" y="65"/>
                  <a:pt x="51" y="65"/>
                </a:cubicBezTo>
                <a:cubicBezTo>
                  <a:pt x="52" y="65"/>
                  <a:pt x="52" y="65"/>
                  <a:pt x="52" y="65"/>
                </a:cubicBezTo>
                <a:cubicBezTo>
                  <a:pt x="55" y="65"/>
                  <a:pt x="55" y="65"/>
                  <a:pt x="55" y="65"/>
                </a:cubicBezTo>
                <a:cubicBezTo>
                  <a:pt x="56" y="67"/>
                  <a:pt x="56" y="67"/>
                  <a:pt x="56" y="67"/>
                </a:cubicBezTo>
                <a:cubicBezTo>
                  <a:pt x="57" y="69"/>
                  <a:pt x="57" y="71"/>
                  <a:pt x="57" y="73"/>
                </a:cubicBezTo>
                <a:cubicBezTo>
                  <a:pt x="57" y="75"/>
                  <a:pt x="57" y="77"/>
                  <a:pt x="56" y="79"/>
                </a:cubicBezTo>
                <a:cubicBezTo>
                  <a:pt x="56" y="79"/>
                  <a:pt x="56" y="79"/>
                  <a:pt x="56" y="79"/>
                </a:cubicBezTo>
                <a:cubicBezTo>
                  <a:pt x="56" y="80"/>
                  <a:pt x="56" y="80"/>
                  <a:pt x="56" y="80"/>
                </a:cubicBezTo>
                <a:cubicBezTo>
                  <a:pt x="57" y="82"/>
                  <a:pt x="57" y="84"/>
                  <a:pt x="57" y="86"/>
                </a:cubicBezTo>
                <a:cubicBezTo>
                  <a:pt x="57" y="88"/>
                  <a:pt x="57" y="89"/>
                  <a:pt x="56" y="91"/>
                </a:cubicBezTo>
                <a:cubicBezTo>
                  <a:pt x="55" y="93"/>
                  <a:pt x="55" y="93"/>
                  <a:pt x="55" y="93"/>
                </a:cubicBezTo>
                <a:cubicBezTo>
                  <a:pt x="53" y="93"/>
                  <a:pt x="53" y="93"/>
                  <a:pt x="53" y="93"/>
                </a:cubicBezTo>
                <a:cubicBezTo>
                  <a:pt x="15" y="97"/>
                  <a:pt x="15" y="97"/>
                  <a:pt x="15" y="97"/>
                </a:cubicBezTo>
                <a:cubicBezTo>
                  <a:pt x="12" y="97"/>
                  <a:pt x="12" y="97"/>
                  <a:pt x="12" y="97"/>
                </a:cubicBezTo>
                <a:cubicBezTo>
                  <a:pt x="12" y="94"/>
                  <a:pt x="12" y="94"/>
                  <a:pt x="12" y="94"/>
                </a:cubicBezTo>
                <a:cubicBezTo>
                  <a:pt x="11" y="93"/>
                  <a:pt x="10" y="91"/>
                  <a:pt x="10" y="89"/>
                </a:cubicBezTo>
                <a:cubicBezTo>
                  <a:pt x="10" y="87"/>
                  <a:pt x="11" y="85"/>
                  <a:pt x="12" y="83"/>
                </a:cubicBezTo>
                <a:cubicBezTo>
                  <a:pt x="12" y="83"/>
                  <a:pt x="12" y="83"/>
                  <a:pt x="12" y="83"/>
                </a:cubicBezTo>
                <a:cubicBezTo>
                  <a:pt x="12" y="82"/>
                  <a:pt x="12" y="82"/>
                  <a:pt x="12" y="82"/>
                </a:cubicBezTo>
                <a:cubicBezTo>
                  <a:pt x="11" y="80"/>
                  <a:pt x="10" y="79"/>
                  <a:pt x="10" y="77"/>
                </a:cubicBezTo>
                <a:cubicBezTo>
                  <a:pt x="10" y="75"/>
                  <a:pt x="11" y="73"/>
                  <a:pt x="12" y="71"/>
                </a:cubicBezTo>
                <a:cubicBezTo>
                  <a:pt x="13" y="69"/>
                  <a:pt x="13" y="69"/>
                  <a:pt x="13" y="69"/>
                </a:cubicBezTo>
                <a:cubicBezTo>
                  <a:pt x="14" y="69"/>
                  <a:pt x="14" y="69"/>
                  <a:pt x="14" y="69"/>
                </a:cubicBezTo>
                <a:cubicBezTo>
                  <a:pt x="16" y="69"/>
                  <a:pt x="16" y="69"/>
                  <a:pt x="16" y="69"/>
                </a:cubicBezTo>
                <a:cubicBezTo>
                  <a:pt x="16" y="62"/>
                  <a:pt x="16" y="62"/>
                  <a:pt x="16" y="62"/>
                </a:cubicBezTo>
                <a:cubicBezTo>
                  <a:pt x="11" y="60"/>
                  <a:pt x="7" y="56"/>
                  <a:pt x="5" y="51"/>
                </a:cubicBezTo>
                <a:cubicBezTo>
                  <a:pt x="1" y="46"/>
                  <a:pt x="0" y="40"/>
                  <a:pt x="0" y="34"/>
                </a:cubicBezTo>
                <a:cubicBezTo>
                  <a:pt x="0" y="24"/>
                  <a:pt x="3" y="16"/>
                  <a:pt x="10" y="10"/>
                </a:cubicBezTo>
                <a:cubicBezTo>
                  <a:pt x="16" y="4"/>
                  <a:pt x="24" y="0"/>
                  <a:pt x="33" y="0"/>
                </a:cubicBezTo>
                <a:close/>
                <a:moveTo>
                  <a:pt x="26" y="40"/>
                </a:moveTo>
                <a:cubicBezTo>
                  <a:pt x="26" y="40"/>
                  <a:pt x="27" y="40"/>
                  <a:pt x="28" y="40"/>
                </a:cubicBezTo>
                <a:cubicBezTo>
                  <a:pt x="28" y="40"/>
                  <a:pt x="29" y="40"/>
                  <a:pt x="30" y="40"/>
                </a:cubicBezTo>
                <a:cubicBezTo>
                  <a:pt x="30" y="39"/>
                  <a:pt x="30" y="39"/>
                  <a:pt x="30" y="39"/>
                </a:cubicBezTo>
                <a:cubicBezTo>
                  <a:pt x="31" y="40"/>
                  <a:pt x="31" y="40"/>
                  <a:pt x="31" y="40"/>
                </a:cubicBezTo>
                <a:cubicBezTo>
                  <a:pt x="32" y="40"/>
                  <a:pt x="32" y="41"/>
                  <a:pt x="33" y="41"/>
                </a:cubicBezTo>
                <a:cubicBezTo>
                  <a:pt x="34" y="41"/>
                  <a:pt x="35" y="40"/>
                  <a:pt x="35" y="40"/>
                </a:cubicBezTo>
                <a:cubicBezTo>
                  <a:pt x="36" y="39"/>
                  <a:pt x="36" y="39"/>
                  <a:pt x="36" y="39"/>
                </a:cubicBezTo>
                <a:cubicBezTo>
                  <a:pt x="36" y="40"/>
                  <a:pt x="36" y="40"/>
                  <a:pt x="36" y="40"/>
                </a:cubicBezTo>
                <a:cubicBezTo>
                  <a:pt x="37" y="41"/>
                  <a:pt x="38" y="41"/>
                  <a:pt x="39" y="41"/>
                </a:cubicBezTo>
                <a:cubicBezTo>
                  <a:pt x="40" y="41"/>
                  <a:pt x="41" y="40"/>
                  <a:pt x="42" y="40"/>
                </a:cubicBezTo>
                <a:cubicBezTo>
                  <a:pt x="43" y="38"/>
                  <a:pt x="43" y="38"/>
                  <a:pt x="43" y="38"/>
                </a:cubicBezTo>
                <a:cubicBezTo>
                  <a:pt x="46" y="40"/>
                  <a:pt x="46" y="40"/>
                  <a:pt x="46" y="40"/>
                </a:cubicBezTo>
                <a:cubicBezTo>
                  <a:pt x="39" y="51"/>
                  <a:pt x="39" y="51"/>
                  <a:pt x="39" y="51"/>
                </a:cubicBezTo>
                <a:cubicBezTo>
                  <a:pt x="39" y="67"/>
                  <a:pt x="39" y="67"/>
                  <a:pt x="39" y="67"/>
                </a:cubicBezTo>
                <a:cubicBezTo>
                  <a:pt x="44" y="66"/>
                  <a:pt x="44" y="66"/>
                  <a:pt x="44" y="66"/>
                </a:cubicBezTo>
                <a:cubicBezTo>
                  <a:pt x="44" y="60"/>
                  <a:pt x="44" y="60"/>
                  <a:pt x="44" y="60"/>
                </a:cubicBezTo>
                <a:cubicBezTo>
                  <a:pt x="44" y="58"/>
                  <a:pt x="44" y="58"/>
                  <a:pt x="44" y="58"/>
                </a:cubicBezTo>
                <a:cubicBezTo>
                  <a:pt x="46" y="57"/>
                  <a:pt x="46" y="57"/>
                  <a:pt x="46" y="57"/>
                </a:cubicBezTo>
                <a:cubicBezTo>
                  <a:pt x="50" y="55"/>
                  <a:pt x="54" y="51"/>
                  <a:pt x="56" y="47"/>
                </a:cubicBezTo>
                <a:cubicBezTo>
                  <a:pt x="58" y="43"/>
                  <a:pt x="60" y="39"/>
                  <a:pt x="60" y="34"/>
                </a:cubicBezTo>
                <a:cubicBezTo>
                  <a:pt x="60" y="26"/>
                  <a:pt x="57" y="20"/>
                  <a:pt x="52" y="15"/>
                </a:cubicBezTo>
                <a:cubicBezTo>
                  <a:pt x="47" y="10"/>
                  <a:pt x="41" y="7"/>
                  <a:pt x="33" y="7"/>
                </a:cubicBezTo>
                <a:cubicBezTo>
                  <a:pt x="26" y="7"/>
                  <a:pt x="19" y="10"/>
                  <a:pt x="14" y="15"/>
                </a:cubicBezTo>
                <a:cubicBezTo>
                  <a:pt x="10" y="20"/>
                  <a:pt x="7" y="26"/>
                  <a:pt x="7" y="34"/>
                </a:cubicBezTo>
                <a:cubicBezTo>
                  <a:pt x="7" y="39"/>
                  <a:pt x="8" y="43"/>
                  <a:pt x="11" y="47"/>
                </a:cubicBezTo>
                <a:cubicBezTo>
                  <a:pt x="13" y="52"/>
                  <a:pt x="17" y="55"/>
                  <a:pt x="21" y="57"/>
                </a:cubicBezTo>
                <a:cubicBezTo>
                  <a:pt x="23" y="58"/>
                  <a:pt x="23" y="58"/>
                  <a:pt x="23" y="58"/>
                </a:cubicBezTo>
                <a:cubicBezTo>
                  <a:pt x="23" y="60"/>
                  <a:pt x="23" y="60"/>
                  <a:pt x="23" y="60"/>
                </a:cubicBezTo>
                <a:cubicBezTo>
                  <a:pt x="23" y="67"/>
                  <a:pt x="23" y="67"/>
                  <a:pt x="23" y="67"/>
                </a:cubicBezTo>
                <a:cubicBezTo>
                  <a:pt x="29" y="67"/>
                  <a:pt x="29" y="67"/>
                  <a:pt x="29" y="67"/>
                </a:cubicBezTo>
                <a:cubicBezTo>
                  <a:pt x="29" y="51"/>
                  <a:pt x="29" y="51"/>
                  <a:pt x="29" y="51"/>
                </a:cubicBezTo>
                <a:cubicBezTo>
                  <a:pt x="22" y="40"/>
                  <a:pt x="22" y="40"/>
                  <a:pt x="22" y="40"/>
                </a:cubicBezTo>
                <a:cubicBezTo>
                  <a:pt x="25" y="38"/>
                  <a:pt x="25" y="38"/>
                  <a:pt x="25" y="38"/>
                </a:cubicBezTo>
                <a:cubicBezTo>
                  <a:pt x="26" y="40"/>
                  <a:pt x="26" y="40"/>
                  <a:pt x="26" y="40"/>
                </a:cubicBezTo>
                <a:close/>
                <a:moveTo>
                  <a:pt x="40" y="42"/>
                </a:moveTo>
                <a:cubicBezTo>
                  <a:pt x="40" y="42"/>
                  <a:pt x="40" y="42"/>
                  <a:pt x="39" y="42"/>
                </a:cubicBezTo>
                <a:cubicBezTo>
                  <a:pt x="38" y="43"/>
                  <a:pt x="37" y="42"/>
                  <a:pt x="36" y="41"/>
                </a:cubicBezTo>
                <a:cubicBezTo>
                  <a:pt x="35" y="42"/>
                  <a:pt x="34" y="43"/>
                  <a:pt x="33" y="42"/>
                </a:cubicBezTo>
                <a:cubicBezTo>
                  <a:pt x="32" y="42"/>
                  <a:pt x="31" y="42"/>
                  <a:pt x="30" y="41"/>
                </a:cubicBezTo>
                <a:cubicBezTo>
                  <a:pt x="29" y="42"/>
                  <a:pt x="28" y="42"/>
                  <a:pt x="28" y="42"/>
                </a:cubicBezTo>
                <a:cubicBezTo>
                  <a:pt x="27" y="42"/>
                  <a:pt x="27" y="42"/>
                  <a:pt x="27" y="42"/>
                </a:cubicBezTo>
                <a:cubicBezTo>
                  <a:pt x="32" y="50"/>
                  <a:pt x="32" y="50"/>
                  <a:pt x="32" y="50"/>
                </a:cubicBezTo>
                <a:cubicBezTo>
                  <a:pt x="32" y="50"/>
                  <a:pt x="32" y="50"/>
                  <a:pt x="32" y="50"/>
                </a:cubicBezTo>
                <a:cubicBezTo>
                  <a:pt x="32" y="51"/>
                  <a:pt x="32" y="51"/>
                  <a:pt x="32" y="51"/>
                </a:cubicBezTo>
                <a:cubicBezTo>
                  <a:pt x="32" y="67"/>
                  <a:pt x="32" y="67"/>
                  <a:pt x="32" y="67"/>
                </a:cubicBezTo>
                <a:cubicBezTo>
                  <a:pt x="35" y="67"/>
                  <a:pt x="35" y="67"/>
                  <a:pt x="35" y="67"/>
                </a:cubicBezTo>
                <a:cubicBezTo>
                  <a:pt x="35" y="51"/>
                  <a:pt x="35" y="51"/>
                  <a:pt x="35" y="51"/>
                </a:cubicBezTo>
                <a:cubicBezTo>
                  <a:pt x="35" y="50"/>
                  <a:pt x="35" y="50"/>
                  <a:pt x="35" y="50"/>
                </a:cubicBezTo>
                <a:cubicBezTo>
                  <a:pt x="35" y="50"/>
                  <a:pt x="35" y="50"/>
                  <a:pt x="35" y="50"/>
                </a:cubicBezTo>
                <a:cubicBezTo>
                  <a:pt x="40" y="42"/>
                  <a:pt x="40" y="42"/>
                  <a:pt x="40" y="42"/>
                </a:cubicBezTo>
                <a:close/>
                <a:moveTo>
                  <a:pt x="43" y="96"/>
                </a:moveTo>
                <a:cubicBezTo>
                  <a:pt x="24" y="98"/>
                  <a:pt x="24" y="98"/>
                  <a:pt x="24" y="98"/>
                </a:cubicBezTo>
                <a:cubicBezTo>
                  <a:pt x="25" y="103"/>
                  <a:pt x="29" y="106"/>
                  <a:pt x="34" y="106"/>
                </a:cubicBezTo>
                <a:cubicBezTo>
                  <a:pt x="39" y="106"/>
                  <a:pt x="43" y="102"/>
                  <a:pt x="43" y="97"/>
                </a:cubicBezTo>
                <a:cubicBezTo>
                  <a:pt x="43" y="96"/>
                  <a:pt x="43" y="96"/>
                  <a:pt x="43" y="96"/>
                </a:cubicBezTo>
                <a:close/>
                <a:moveTo>
                  <a:pt x="50" y="85"/>
                </a:moveTo>
                <a:cubicBezTo>
                  <a:pt x="17" y="88"/>
                  <a:pt x="17" y="88"/>
                  <a:pt x="17" y="88"/>
                </a:cubicBezTo>
                <a:cubicBezTo>
                  <a:pt x="17" y="88"/>
                  <a:pt x="17" y="89"/>
                  <a:pt x="17" y="89"/>
                </a:cubicBezTo>
                <a:cubicBezTo>
                  <a:pt x="17" y="89"/>
                  <a:pt x="17" y="89"/>
                  <a:pt x="17" y="89"/>
                </a:cubicBezTo>
                <a:cubicBezTo>
                  <a:pt x="50" y="87"/>
                  <a:pt x="50" y="87"/>
                  <a:pt x="50" y="87"/>
                </a:cubicBezTo>
                <a:cubicBezTo>
                  <a:pt x="50" y="86"/>
                  <a:pt x="50" y="86"/>
                  <a:pt x="50" y="86"/>
                </a:cubicBezTo>
                <a:cubicBezTo>
                  <a:pt x="50" y="85"/>
                  <a:pt x="50" y="85"/>
                  <a:pt x="50" y="85"/>
                </a:cubicBezTo>
                <a:close/>
                <a:moveTo>
                  <a:pt x="50" y="73"/>
                </a:moveTo>
                <a:cubicBezTo>
                  <a:pt x="17" y="75"/>
                  <a:pt x="17" y="75"/>
                  <a:pt x="17" y="75"/>
                </a:cubicBezTo>
                <a:cubicBezTo>
                  <a:pt x="17" y="76"/>
                  <a:pt x="17" y="76"/>
                  <a:pt x="17" y="76"/>
                </a:cubicBezTo>
                <a:cubicBezTo>
                  <a:pt x="17" y="77"/>
                  <a:pt x="17" y="77"/>
                  <a:pt x="17" y="77"/>
                </a:cubicBezTo>
                <a:cubicBezTo>
                  <a:pt x="50" y="74"/>
                  <a:pt x="50" y="74"/>
                  <a:pt x="50" y="74"/>
                </a:cubicBezTo>
                <a:cubicBezTo>
                  <a:pt x="50" y="74"/>
                  <a:pt x="50" y="73"/>
                  <a:pt x="50" y="73"/>
                </a:cubicBezTo>
                <a:cubicBezTo>
                  <a:pt x="50" y="73"/>
                  <a:pt x="50" y="73"/>
                  <a:pt x="50" y="73"/>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6175" name="Freeform 35"/>
          <p:cNvSpPr>
            <a:spLocks noEditPoints="1" noChangeArrowheads="1"/>
          </p:cNvSpPr>
          <p:nvPr/>
        </p:nvSpPr>
        <p:spPr bwMode="auto">
          <a:xfrm>
            <a:off x="2041525" y="1643063"/>
            <a:ext cx="390525" cy="223837"/>
          </a:xfrm>
          <a:custGeom>
            <a:avLst/>
            <a:gdLst>
              <a:gd name="T0" fmla="*/ 2147483646 w 104"/>
              <a:gd name="T1" fmla="*/ 2147483646 h 79"/>
              <a:gd name="T2" fmla="*/ 2147483646 w 104"/>
              <a:gd name="T3" fmla="*/ 2147483646 h 79"/>
              <a:gd name="T4" fmla="*/ 2147483646 w 104"/>
              <a:gd name="T5" fmla="*/ 2147483646 h 79"/>
              <a:gd name="T6" fmla="*/ 2147483646 w 104"/>
              <a:gd name="T7" fmla="*/ 2147483646 h 79"/>
              <a:gd name="T8" fmla="*/ 2147483646 w 104"/>
              <a:gd name="T9" fmla="*/ 2147483646 h 79"/>
              <a:gd name="T10" fmla="*/ 2147483646 w 104"/>
              <a:gd name="T11" fmla="*/ 2147483646 h 79"/>
              <a:gd name="T12" fmla="*/ 2147483646 w 104"/>
              <a:gd name="T13" fmla="*/ 2147483646 h 79"/>
              <a:gd name="T14" fmla="*/ 2147483646 w 104"/>
              <a:gd name="T15" fmla="*/ 2147483646 h 79"/>
              <a:gd name="T16" fmla="*/ 2147483646 w 104"/>
              <a:gd name="T17" fmla="*/ 2147483646 h 79"/>
              <a:gd name="T18" fmla="*/ 2147483646 w 104"/>
              <a:gd name="T19" fmla="*/ 2147483646 h 79"/>
              <a:gd name="T20" fmla="*/ 2147483646 w 104"/>
              <a:gd name="T21" fmla="*/ 2147483646 h 79"/>
              <a:gd name="T22" fmla="*/ 2147483646 w 104"/>
              <a:gd name="T23" fmla="*/ 2147483646 h 79"/>
              <a:gd name="T24" fmla="*/ 2147483646 w 104"/>
              <a:gd name="T25" fmla="*/ 2147483646 h 79"/>
              <a:gd name="T26" fmla="*/ 2147483646 w 104"/>
              <a:gd name="T27" fmla="*/ 2147483646 h 79"/>
              <a:gd name="T28" fmla="*/ 2147483646 w 104"/>
              <a:gd name="T29" fmla="*/ 2147483646 h 79"/>
              <a:gd name="T30" fmla="*/ 2147483646 w 104"/>
              <a:gd name="T31" fmla="*/ 2147483646 h 79"/>
              <a:gd name="T32" fmla="*/ 2147483646 w 104"/>
              <a:gd name="T33" fmla="*/ 2147483646 h 79"/>
              <a:gd name="T34" fmla="*/ 2147483646 w 104"/>
              <a:gd name="T35" fmla="*/ 2147483646 h 79"/>
              <a:gd name="T36" fmla="*/ 2147483646 w 104"/>
              <a:gd name="T37" fmla="*/ 2147483646 h 79"/>
              <a:gd name="T38" fmla="*/ 2147483646 w 104"/>
              <a:gd name="T39" fmla="*/ 2147483646 h 79"/>
              <a:gd name="T40" fmla="*/ 2147483646 w 104"/>
              <a:gd name="T41" fmla="*/ 2147483646 h 79"/>
              <a:gd name="T42" fmla="*/ 2147483646 w 104"/>
              <a:gd name="T43" fmla="*/ 2147483646 h 79"/>
              <a:gd name="T44" fmla="*/ 2147483646 w 104"/>
              <a:gd name="T45" fmla="*/ 2147483646 h 79"/>
              <a:gd name="T46" fmla="*/ 2147483646 w 104"/>
              <a:gd name="T47" fmla="*/ 2147483646 h 79"/>
              <a:gd name="T48" fmla="*/ 2147483646 w 104"/>
              <a:gd name="T49" fmla="*/ 2147483646 h 79"/>
              <a:gd name="T50" fmla="*/ 2147483646 w 104"/>
              <a:gd name="T51" fmla="*/ 2147483646 h 79"/>
              <a:gd name="T52" fmla="*/ 2147483646 w 104"/>
              <a:gd name="T53" fmla="*/ 2147483646 h 79"/>
              <a:gd name="T54" fmla="*/ 2147483646 w 104"/>
              <a:gd name="T55" fmla="*/ 2147483646 h 79"/>
              <a:gd name="T56" fmla="*/ 2147483646 w 104"/>
              <a:gd name="T57" fmla="*/ 2147483646 h 79"/>
              <a:gd name="T58" fmla="*/ 2147483646 w 104"/>
              <a:gd name="T59" fmla="*/ 2147483646 h 79"/>
              <a:gd name="T60" fmla="*/ 2147483646 w 104"/>
              <a:gd name="T61" fmla="*/ 2147483646 h 79"/>
              <a:gd name="T62" fmla="*/ 2147483646 w 104"/>
              <a:gd name="T63" fmla="*/ 2147483646 h 79"/>
              <a:gd name="T64" fmla="*/ 2147483646 w 104"/>
              <a:gd name="T65" fmla="*/ 2147483646 h 79"/>
              <a:gd name="T66" fmla="*/ 2147483646 w 104"/>
              <a:gd name="T67" fmla="*/ 2147483646 h 79"/>
              <a:gd name="T68" fmla="*/ 2147483646 w 104"/>
              <a:gd name="T69" fmla="*/ 2147483646 h 79"/>
              <a:gd name="T70" fmla="*/ 2147483646 w 104"/>
              <a:gd name="T71" fmla="*/ 2147483646 h 79"/>
              <a:gd name="T72" fmla="*/ 2147483646 w 104"/>
              <a:gd name="T73" fmla="*/ 2147483646 h 79"/>
              <a:gd name="T74" fmla="*/ 2147483646 w 104"/>
              <a:gd name="T75" fmla="*/ 2147483646 h 79"/>
              <a:gd name="T76" fmla="*/ 2147483646 w 104"/>
              <a:gd name="T77" fmla="*/ 2147483646 h 79"/>
              <a:gd name="T78" fmla="*/ 2147483646 w 104"/>
              <a:gd name="T79" fmla="*/ 2147483646 h 79"/>
              <a:gd name="T80" fmla="*/ 2147483646 w 104"/>
              <a:gd name="T81" fmla="*/ 2147483646 h 79"/>
              <a:gd name="T82" fmla="*/ 2147483646 w 104"/>
              <a:gd name="T83" fmla="*/ 2147483646 h 79"/>
              <a:gd name="T84" fmla="*/ 2147483646 w 104"/>
              <a:gd name="T85" fmla="*/ 2147483646 h 79"/>
              <a:gd name="T86" fmla="*/ 2147483646 w 104"/>
              <a:gd name="T87" fmla="*/ 2147483646 h 79"/>
              <a:gd name="T88" fmla="*/ 2147483646 w 104"/>
              <a:gd name="T89" fmla="*/ 2147483646 h 79"/>
              <a:gd name="T90" fmla="*/ 2147483646 w 104"/>
              <a:gd name="T91" fmla="*/ 2147483646 h 79"/>
              <a:gd name="T92" fmla="*/ 2147483646 w 104"/>
              <a:gd name="T93" fmla="*/ 2147483646 h 79"/>
              <a:gd name="T94" fmla="*/ 2147483646 w 104"/>
              <a:gd name="T95" fmla="*/ 2147483646 h 79"/>
              <a:gd name="T96" fmla="*/ 2147483646 w 104"/>
              <a:gd name="T97" fmla="*/ 2147483646 h 79"/>
              <a:gd name="T98" fmla="*/ 0 w 104"/>
              <a:gd name="T99" fmla="*/ 2147483646 h 79"/>
              <a:gd name="T100" fmla="*/ 2147483646 w 104"/>
              <a:gd name="T101" fmla="*/ 2147483646 h 79"/>
              <a:gd name="T102" fmla="*/ 2147483646 w 104"/>
              <a:gd name="T103" fmla="*/ 2147483646 h 79"/>
              <a:gd name="T104" fmla="*/ 2147483646 w 104"/>
              <a:gd name="T105" fmla="*/ 2147483646 h 79"/>
              <a:gd name="T106" fmla="*/ 2147483646 w 104"/>
              <a:gd name="T107" fmla="*/ 2147483646 h 79"/>
              <a:gd name="T108" fmla="*/ 2147483646 w 104"/>
              <a:gd name="T109" fmla="*/ 2147483646 h 79"/>
              <a:gd name="T110" fmla="*/ 2147483646 w 104"/>
              <a:gd name="T111" fmla="*/ 2147483646 h 79"/>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04"/>
              <a:gd name="T169" fmla="*/ 0 h 79"/>
              <a:gd name="T170" fmla="*/ 104 w 104"/>
              <a:gd name="T171" fmla="*/ 79 h 79"/>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04" h="79">
                <a:moveTo>
                  <a:pt x="16" y="2"/>
                </a:moveTo>
                <a:cubicBezTo>
                  <a:pt x="21" y="0"/>
                  <a:pt x="24" y="1"/>
                  <a:pt x="27" y="4"/>
                </a:cubicBezTo>
                <a:cubicBezTo>
                  <a:pt x="26" y="20"/>
                  <a:pt x="23" y="35"/>
                  <a:pt x="19" y="48"/>
                </a:cubicBezTo>
                <a:cubicBezTo>
                  <a:pt x="14" y="47"/>
                  <a:pt x="9" y="46"/>
                  <a:pt x="4" y="45"/>
                </a:cubicBezTo>
                <a:cubicBezTo>
                  <a:pt x="6" y="29"/>
                  <a:pt x="10" y="15"/>
                  <a:pt x="16" y="2"/>
                </a:cubicBezTo>
                <a:close/>
                <a:moveTo>
                  <a:pt x="18" y="65"/>
                </a:moveTo>
                <a:cubicBezTo>
                  <a:pt x="16" y="72"/>
                  <a:pt x="16" y="72"/>
                  <a:pt x="16" y="72"/>
                </a:cubicBezTo>
                <a:cubicBezTo>
                  <a:pt x="69" y="72"/>
                  <a:pt x="74" y="72"/>
                  <a:pt x="101" y="72"/>
                </a:cubicBezTo>
                <a:cubicBezTo>
                  <a:pt x="104" y="72"/>
                  <a:pt x="104" y="72"/>
                  <a:pt x="104" y="72"/>
                </a:cubicBezTo>
                <a:cubicBezTo>
                  <a:pt x="104" y="68"/>
                  <a:pt x="104" y="68"/>
                  <a:pt x="104" y="68"/>
                </a:cubicBezTo>
                <a:cubicBezTo>
                  <a:pt x="104" y="26"/>
                  <a:pt x="104" y="26"/>
                  <a:pt x="104" y="26"/>
                </a:cubicBezTo>
                <a:cubicBezTo>
                  <a:pt x="104" y="24"/>
                  <a:pt x="104" y="24"/>
                  <a:pt x="104" y="24"/>
                </a:cubicBezTo>
                <a:cubicBezTo>
                  <a:pt x="103" y="23"/>
                  <a:pt x="103" y="23"/>
                  <a:pt x="103" y="23"/>
                </a:cubicBezTo>
                <a:cubicBezTo>
                  <a:pt x="90" y="10"/>
                  <a:pt x="90" y="10"/>
                  <a:pt x="90" y="10"/>
                </a:cubicBezTo>
                <a:cubicBezTo>
                  <a:pt x="89" y="9"/>
                  <a:pt x="89" y="9"/>
                  <a:pt x="89" y="9"/>
                </a:cubicBezTo>
                <a:cubicBezTo>
                  <a:pt x="87" y="9"/>
                  <a:pt x="87" y="9"/>
                  <a:pt x="87" y="9"/>
                </a:cubicBezTo>
                <a:cubicBezTo>
                  <a:pt x="31" y="9"/>
                  <a:pt x="31" y="9"/>
                  <a:pt x="31" y="9"/>
                </a:cubicBezTo>
                <a:cubicBezTo>
                  <a:pt x="31" y="12"/>
                  <a:pt x="31" y="14"/>
                  <a:pt x="31" y="17"/>
                </a:cubicBezTo>
                <a:cubicBezTo>
                  <a:pt x="84" y="17"/>
                  <a:pt x="84" y="17"/>
                  <a:pt x="84" y="17"/>
                </a:cubicBezTo>
                <a:cubicBezTo>
                  <a:pt x="83" y="28"/>
                  <a:pt x="83" y="28"/>
                  <a:pt x="83" y="28"/>
                </a:cubicBezTo>
                <a:cubicBezTo>
                  <a:pt x="83" y="30"/>
                  <a:pt x="83" y="30"/>
                  <a:pt x="83" y="30"/>
                </a:cubicBezTo>
                <a:cubicBezTo>
                  <a:pt x="85" y="30"/>
                  <a:pt x="85" y="30"/>
                  <a:pt x="85" y="30"/>
                </a:cubicBezTo>
                <a:cubicBezTo>
                  <a:pt x="97" y="29"/>
                  <a:pt x="97" y="29"/>
                  <a:pt x="97" y="29"/>
                </a:cubicBezTo>
                <a:cubicBezTo>
                  <a:pt x="97" y="65"/>
                  <a:pt x="97" y="65"/>
                  <a:pt x="97" y="65"/>
                </a:cubicBezTo>
                <a:cubicBezTo>
                  <a:pt x="79" y="65"/>
                  <a:pt x="57" y="65"/>
                  <a:pt x="18" y="65"/>
                </a:cubicBezTo>
                <a:close/>
                <a:moveTo>
                  <a:pt x="95" y="26"/>
                </a:moveTo>
                <a:cubicBezTo>
                  <a:pt x="86" y="26"/>
                  <a:pt x="86" y="26"/>
                  <a:pt x="86" y="26"/>
                </a:cubicBezTo>
                <a:cubicBezTo>
                  <a:pt x="87" y="18"/>
                  <a:pt x="87" y="18"/>
                  <a:pt x="87" y="18"/>
                </a:cubicBezTo>
                <a:cubicBezTo>
                  <a:pt x="95" y="26"/>
                  <a:pt x="95" y="26"/>
                  <a:pt x="95" y="26"/>
                </a:cubicBezTo>
                <a:close/>
                <a:moveTo>
                  <a:pt x="32" y="43"/>
                </a:moveTo>
                <a:cubicBezTo>
                  <a:pt x="74" y="43"/>
                  <a:pt x="74" y="43"/>
                  <a:pt x="74" y="43"/>
                </a:cubicBezTo>
                <a:cubicBezTo>
                  <a:pt x="74" y="45"/>
                  <a:pt x="74" y="45"/>
                  <a:pt x="74" y="45"/>
                </a:cubicBezTo>
                <a:cubicBezTo>
                  <a:pt x="32" y="45"/>
                  <a:pt x="32" y="45"/>
                  <a:pt x="32" y="45"/>
                </a:cubicBezTo>
                <a:cubicBezTo>
                  <a:pt x="32" y="43"/>
                  <a:pt x="32" y="43"/>
                  <a:pt x="32" y="43"/>
                </a:cubicBezTo>
                <a:close/>
                <a:moveTo>
                  <a:pt x="32" y="32"/>
                </a:moveTo>
                <a:cubicBezTo>
                  <a:pt x="71" y="32"/>
                  <a:pt x="71" y="32"/>
                  <a:pt x="71" y="32"/>
                </a:cubicBezTo>
                <a:cubicBezTo>
                  <a:pt x="71" y="35"/>
                  <a:pt x="71" y="35"/>
                  <a:pt x="71" y="35"/>
                </a:cubicBezTo>
                <a:cubicBezTo>
                  <a:pt x="32" y="35"/>
                  <a:pt x="32" y="35"/>
                  <a:pt x="32" y="35"/>
                </a:cubicBezTo>
                <a:cubicBezTo>
                  <a:pt x="32" y="32"/>
                  <a:pt x="32" y="32"/>
                  <a:pt x="32" y="32"/>
                </a:cubicBezTo>
                <a:close/>
                <a:moveTo>
                  <a:pt x="32" y="22"/>
                </a:moveTo>
                <a:cubicBezTo>
                  <a:pt x="71" y="22"/>
                  <a:pt x="71" y="22"/>
                  <a:pt x="71" y="22"/>
                </a:cubicBezTo>
                <a:cubicBezTo>
                  <a:pt x="71" y="25"/>
                  <a:pt x="71" y="25"/>
                  <a:pt x="71" y="25"/>
                </a:cubicBezTo>
                <a:cubicBezTo>
                  <a:pt x="32" y="25"/>
                  <a:pt x="32" y="25"/>
                  <a:pt x="32" y="25"/>
                </a:cubicBezTo>
                <a:cubicBezTo>
                  <a:pt x="32" y="22"/>
                  <a:pt x="32" y="22"/>
                  <a:pt x="32" y="22"/>
                </a:cubicBezTo>
                <a:close/>
                <a:moveTo>
                  <a:pt x="3" y="66"/>
                </a:moveTo>
                <a:cubicBezTo>
                  <a:pt x="9" y="68"/>
                  <a:pt x="9" y="68"/>
                  <a:pt x="9" y="68"/>
                </a:cubicBezTo>
                <a:cubicBezTo>
                  <a:pt x="9" y="74"/>
                  <a:pt x="9" y="74"/>
                  <a:pt x="9" y="74"/>
                </a:cubicBezTo>
                <a:cubicBezTo>
                  <a:pt x="5" y="79"/>
                  <a:pt x="5" y="79"/>
                  <a:pt x="5" y="79"/>
                </a:cubicBezTo>
                <a:cubicBezTo>
                  <a:pt x="4" y="79"/>
                  <a:pt x="3" y="79"/>
                  <a:pt x="2" y="78"/>
                </a:cubicBezTo>
                <a:cubicBezTo>
                  <a:pt x="0" y="72"/>
                  <a:pt x="0" y="72"/>
                  <a:pt x="0" y="72"/>
                </a:cubicBezTo>
                <a:cubicBezTo>
                  <a:pt x="3" y="66"/>
                  <a:pt x="3" y="66"/>
                  <a:pt x="3" y="66"/>
                </a:cubicBezTo>
                <a:close/>
                <a:moveTo>
                  <a:pt x="4" y="48"/>
                </a:moveTo>
                <a:cubicBezTo>
                  <a:pt x="3" y="53"/>
                  <a:pt x="3" y="59"/>
                  <a:pt x="2" y="65"/>
                </a:cubicBezTo>
                <a:cubicBezTo>
                  <a:pt x="5" y="65"/>
                  <a:pt x="9" y="66"/>
                  <a:pt x="12" y="67"/>
                </a:cubicBezTo>
                <a:cubicBezTo>
                  <a:pt x="14" y="61"/>
                  <a:pt x="15" y="56"/>
                  <a:pt x="17" y="51"/>
                </a:cubicBezTo>
                <a:cubicBezTo>
                  <a:pt x="13" y="50"/>
                  <a:pt x="9" y="49"/>
                  <a:pt x="4" y="48"/>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6176" name="Freeform 36"/>
          <p:cNvSpPr>
            <a:spLocks noEditPoints="1" noChangeArrowheads="1"/>
          </p:cNvSpPr>
          <p:nvPr/>
        </p:nvSpPr>
        <p:spPr bwMode="auto">
          <a:xfrm>
            <a:off x="1347788" y="1609725"/>
            <a:ext cx="363537" cy="273050"/>
          </a:xfrm>
          <a:custGeom>
            <a:avLst/>
            <a:gdLst>
              <a:gd name="T0" fmla="*/ 2147483646 w 97"/>
              <a:gd name="T1" fmla="*/ 0 h 97"/>
              <a:gd name="T2" fmla="*/ 2147483646 w 97"/>
              <a:gd name="T3" fmla="*/ 2147483646 h 97"/>
              <a:gd name="T4" fmla="*/ 2147483646 w 97"/>
              <a:gd name="T5" fmla="*/ 2147483646 h 97"/>
              <a:gd name="T6" fmla="*/ 2147483646 w 97"/>
              <a:gd name="T7" fmla="*/ 2147483646 h 97"/>
              <a:gd name="T8" fmla="*/ 2147483646 w 97"/>
              <a:gd name="T9" fmla="*/ 2147483646 h 97"/>
              <a:gd name="T10" fmla="*/ 2147483646 w 97"/>
              <a:gd name="T11" fmla="*/ 2147483646 h 97"/>
              <a:gd name="T12" fmla="*/ 0 w 97"/>
              <a:gd name="T13" fmla="*/ 2147483646 h 97"/>
              <a:gd name="T14" fmla="*/ 2147483646 w 97"/>
              <a:gd name="T15" fmla="*/ 2147483646 h 97"/>
              <a:gd name="T16" fmla="*/ 2147483646 w 97"/>
              <a:gd name="T17" fmla="*/ 0 h 97"/>
              <a:gd name="T18" fmla="*/ 2147483646 w 97"/>
              <a:gd name="T19" fmla="*/ 2147483646 h 97"/>
              <a:gd name="T20" fmla="*/ 2147483646 w 97"/>
              <a:gd name="T21" fmla="*/ 2147483646 h 97"/>
              <a:gd name="T22" fmla="*/ 2147483646 w 97"/>
              <a:gd name="T23" fmla="*/ 2147483646 h 97"/>
              <a:gd name="T24" fmla="*/ 2147483646 w 97"/>
              <a:gd name="T25" fmla="*/ 2147483646 h 97"/>
              <a:gd name="T26" fmla="*/ 2147483646 w 97"/>
              <a:gd name="T27" fmla="*/ 2147483646 h 97"/>
              <a:gd name="T28" fmla="*/ 2147483646 w 97"/>
              <a:gd name="T29" fmla="*/ 2147483646 h 97"/>
              <a:gd name="T30" fmla="*/ 2147483646 w 97"/>
              <a:gd name="T31" fmla="*/ 2147483646 h 97"/>
              <a:gd name="T32" fmla="*/ 2147483646 w 97"/>
              <a:gd name="T33" fmla="*/ 2147483646 h 97"/>
              <a:gd name="T34" fmla="*/ 2147483646 w 97"/>
              <a:gd name="T35" fmla="*/ 2147483646 h 97"/>
              <a:gd name="T36" fmla="*/ 2147483646 w 97"/>
              <a:gd name="T37" fmla="*/ 2147483646 h 97"/>
              <a:gd name="T38" fmla="*/ 2147483646 w 97"/>
              <a:gd name="T39" fmla="*/ 2147483646 h 97"/>
              <a:gd name="T40" fmla="*/ 2147483646 w 97"/>
              <a:gd name="T41" fmla="*/ 2147483646 h 97"/>
              <a:gd name="T42" fmla="*/ 2147483646 w 97"/>
              <a:gd name="T43" fmla="*/ 2147483646 h 97"/>
              <a:gd name="T44" fmla="*/ 2147483646 w 97"/>
              <a:gd name="T45" fmla="*/ 2147483646 h 97"/>
              <a:gd name="T46" fmla="*/ 2147483646 w 97"/>
              <a:gd name="T47" fmla="*/ 2147483646 h 97"/>
              <a:gd name="T48" fmla="*/ 2147483646 w 97"/>
              <a:gd name="T49" fmla="*/ 2147483646 h 97"/>
              <a:gd name="T50" fmla="*/ 2147483646 w 97"/>
              <a:gd name="T51" fmla="*/ 2147483646 h 97"/>
              <a:gd name="T52" fmla="*/ 2147483646 w 97"/>
              <a:gd name="T53" fmla="*/ 2147483646 h 97"/>
              <a:gd name="T54" fmla="*/ 2147483646 w 97"/>
              <a:gd name="T55" fmla="*/ 2147483646 h 97"/>
              <a:gd name="T56" fmla="*/ 2147483646 w 97"/>
              <a:gd name="T57" fmla="*/ 2147483646 h 97"/>
              <a:gd name="T58" fmla="*/ 2147483646 w 97"/>
              <a:gd name="T59" fmla="*/ 2147483646 h 97"/>
              <a:gd name="T60" fmla="*/ 2147483646 w 97"/>
              <a:gd name="T61" fmla="*/ 2147483646 h 97"/>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97"/>
              <a:gd name="T94" fmla="*/ 0 h 97"/>
              <a:gd name="T95" fmla="*/ 97 w 97"/>
              <a:gd name="T96" fmla="*/ 97 h 97"/>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97" h="97">
                <a:moveTo>
                  <a:pt x="49" y="0"/>
                </a:moveTo>
                <a:cubicBezTo>
                  <a:pt x="62" y="0"/>
                  <a:pt x="74" y="5"/>
                  <a:pt x="83" y="14"/>
                </a:cubicBezTo>
                <a:cubicBezTo>
                  <a:pt x="92" y="23"/>
                  <a:pt x="97" y="35"/>
                  <a:pt x="97" y="49"/>
                </a:cubicBezTo>
                <a:cubicBezTo>
                  <a:pt x="97" y="62"/>
                  <a:pt x="92" y="74"/>
                  <a:pt x="83" y="83"/>
                </a:cubicBezTo>
                <a:cubicBezTo>
                  <a:pt x="74" y="92"/>
                  <a:pt x="62" y="97"/>
                  <a:pt x="49" y="97"/>
                </a:cubicBezTo>
                <a:cubicBezTo>
                  <a:pt x="35" y="97"/>
                  <a:pt x="23" y="92"/>
                  <a:pt x="14" y="83"/>
                </a:cubicBezTo>
                <a:cubicBezTo>
                  <a:pt x="5" y="74"/>
                  <a:pt x="0" y="62"/>
                  <a:pt x="0" y="49"/>
                </a:cubicBezTo>
                <a:cubicBezTo>
                  <a:pt x="0" y="35"/>
                  <a:pt x="5" y="23"/>
                  <a:pt x="14" y="14"/>
                </a:cubicBezTo>
                <a:cubicBezTo>
                  <a:pt x="23" y="5"/>
                  <a:pt x="35" y="0"/>
                  <a:pt x="49" y="0"/>
                </a:cubicBezTo>
                <a:close/>
                <a:moveTo>
                  <a:pt x="55" y="47"/>
                </a:moveTo>
                <a:cubicBezTo>
                  <a:pt x="54" y="46"/>
                  <a:pt x="54" y="45"/>
                  <a:pt x="54" y="45"/>
                </a:cubicBezTo>
                <a:cubicBezTo>
                  <a:pt x="59" y="38"/>
                  <a:pt x="64" y="31"/>
                  <a:pt x="68" y="24"/>
                </a:cubicBezTo>
                <a:cubicBezTo>
                  <a:pt x="67" y="23"/>
                  <a:pt x="66" y="22"/>
                  <a:pt x="65" y="21"/>
                </a:cubicBezTo>
                <a:cubicBezTo>
                  <a:pt x="59" y="28"/>
                  <a:pt x="54" y="35"/>
                  <a:pt x="50" y="43"/>
                </a:cubicBezTo>
                <a:cubicBezTo>
                  <a:pt x="48" y="42"/>
                  <a:pt x="47" y="43"/>
                  <a:pt x="45" y="43"/>
                </a:cubicBezTo>
                <a:cubicBezTo>
                  <a:pt x="42" y="45"/>
                  <a:pt x="40" y="49"/>
                  <a:pt x="42" y="52"/>
                </a:cubicBezTo>
                <a:cubicBezTo>
                  <a:pt x="43" y="56"/>
                  <a:pt x="47" y="58"/>
                  <a:pt x="51" y="56"/>
                </a:cubicBezTo>
                <a:cubicBezTo>
                  <a:pt x="51" y="56"/>
                  <a:pt x="52" y="56"/>
                  <a:pt x="52" y="55"/>
                </a:cubicBezTo>
                <a:cubicBezTo>
                  <a:pt x="58" y="58"/>
                  <a:pt x="63" y="60"/>
                  <a:pt x="69" y="61"/>
                </a:cubicBezTo>
                <a:cubicBezTo>
                  <a:pt x="70" y="59"/>
                  <a:pt x="71" y="58"/>
                  <a:pt x="71" y="56"/>
                </a:cubicBezTo>
                <a:cubicBezTo>
                  <a:pt x="66" y="54"/>
                  <a:pt x="61" y="51"/>
                  <a:pt x="55" y="50"/>
                </a:cubicBezTo>
                <a:cubicBezTo>
                  <a:pt x="55" y="49"/>
                  <a:pt x="55" y="48"/>
                  <a:pt x="55" y="47"/>
                </a:cubicBezTo>
                <a:close/>
                <a:moveTo>
                  <a:pt x="74" y="24"/>
                </a:moveTo>
                <a:cubicBezTo>
                  <a:pt x="67" y="17"/>
                  <a:pt x="58" y="13"/>
                  <a:pt x="49" y="13"/>
                </a:cubicBezTo>
                <a:cubicBezTo>
                  <a:pt x="39" y="13"/>
                  <a:pt x="30" y="17"/>
                  <a:pt x="23" y="24"/>
                </a:cubicBezTo>
                <a:cubicBezTo>
                  <a:pt x="17" y="30"/>
                  <a:pt x="13" y="39"/>
                  <a:pt x="13" y="49"/>
                </a:cubicBezTo>
                <a:cubicBezTo>
                  <a:pt x="13" y="58"/>
                  <a:pt x="17" y="67"/>
                  <a:pt x="23" y="74"/>
                </a:cubicBezTo>
                <a:cubicBezTo>
                  <a:pt x="30" y="80"/>
                  <a:pt x="39" y="84"/>
                  <a:pt x="49" y="84"/>
                </a:cubicBezTo>
                <a:cubicBezTo>
                  <a:pt x="58" y="84"/>
                  <a:pt x="67" y="80"/>
                  <a:pt x="74" y="74"/>
                </a:cubicBezTo>
                <a:cubicBezTo>
                  <a:pt x="80" y="67"/>
                  <a:pt x="84" y="58"/>
                  <a:pt x="84" y="49"/>
                </a:cubicBezTo>
                <a:cubicBezTo>
                  <a:pt x="84" y="39"/>
                  <a:pt x="80" y="30"/>
                  <a:pt x="74" y="24"/>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6177" name="Freeform 37"/>
          <p:cNvSpPr>
            <a:spLocks noEditPoints="1" noChangeArrowheads="1"/>
          </p:cNvSpPr>
          <p:nvPr/>
        </p:nvSpPr>
        <p:spPr bwMode="auto">
          <a:xfrm>
            <a:off x="4929188" y="71438"/>
            <a:ext cx="209550" cy="258762"/>
          </a:xfrm>
          <a:custGeom>
            <a:avLst/>
            <a:gdLst>
              <a:gd name="T0" fmla="*/ 2147483646 w 132"/>
              <a:gd name="T1" fmla="*/ 2147483646 h 217"/>
              <a:gd name="T2" fmla="*/ 2147483646 w 132"/>
              <a:gd name="T3" fmla="*/ 2147483646 h 217"/>
              <a:gd name="T4" fmla="*/ 2147483646 w 132"/>
              <a:gd name="T5" fmla="*/ 2147483646 h 217"/>
              <a:gd name="T6" fmla="*/ 2147483646 w 132"/>
              <a:gd name="T7" fmla="*/ 2147483646 h 217"/>
              <a:gd name="T8" fmla="*/ 2147483646 w 132"/>
              <a:gd name="T9" fmla="*/ 2147483646 h 217"/>
              <a:gd name="T10" fmla="*/ 2147483646 w 132"/>
              <a:gd name="T11" fmla="*/ 2147483646 h 217"/>
              <a:gd name="T12" fmla="*/ 0 w 132"/>
              <a:gd name="T13" fmla="*/ 2147483646 h 217"/>
              <a:gd name="T14" fmla="*/ 2147483646 w 132"/>
              <a:gd name="T15" fmla="*/ 2147483646 h 217"/>
              <a:gd name="T16" fmla="*/ 2147483646 w 132"/>
              <a:gd name="T17" fmla="*/ 2147483646 h 217"/>
              <a:gd name="T18" fmla="*/ 2147483646 w 132"/>
              <a:gd name="T19" fmla="*/ 2147483646 h 217"/>
              <a:gd name="T20" fmla="*/ 2147483646 w 132"/>
              <a:gd name="T21" fmla="*/ 0 h 217"/>
              <a:gd name="T22" fmla="*/ 2147483646 w 132"/>
              <a:gd name="T23" fmla="*/ 0 h 217"/>
              <a:gd name="T24" fmla="*/ 2147483646 w 132"/>
              <a:gd name="T25" fmla="*/ 2147483646 h 217"/>
              <a:gd name="T26" fmla="*/ 2147483646 w 132"/>
              <a:gd name="T27" fmla="*/ 2147483646 h 217"/>
              <a:gd name="T28" fmla="*/ 2147483646 w 132"/>
              <a:gd name="T29" fmla="*/ 2147483646 h 217"/>
              <a:gd name="T30" fmla="*/ 2147483646 w 132"/>
              <a:gd name="T31" fmla="*/ 2147483646 h 217"/>
              <a:gd name="T32" fmla="*/ 2147483646 w 132"/>
              <a:gd name="T33" fmla="*/ 2147483646 h 217"/>
              <a:gd name="T34" fmla="*/ 2147483646 w 132"/>
              <a:gd name="T35" fmla="*/ 2147483646 h 217"/>
              <a:gd name="T36" fmla="*/ 2147483646 w 132"/>
              <a:gd name="T37" fmla="*/ 2147483646 h 217"/>
              <a:gd name="T38" fmla="*/ 2147483646 w 132"/>
              <a:gd name="T39" fmla="*/ 2147483646 h 217"/>
              <a:gd name="T40" fmla="*/ 2147483646 w 132"/>
              <a:gd name="T41" fmla="*/ 2147483646 h 217"/>
              <a:gd name="T42" fmla="*/ 2147483646 w 132"/>
              <a:gd name="T43" fmla="*/ 2147483646 h 217"/>
              <a:gd name="T44" fmla="*/ 2147483646 w 132"/>
              <a:gd name="T45" fmla="*/ 2147483646 h 217"/>
              <a:gd name="T46" fmla="*/ 2147483646 w 132"/>
              <a:gd name="T47" fmla="*/ 2147483646 h 217"/>
              <a:gd name="T48" fmla="*/ 2147483646 w 132"/>
              <a:gd name="T49" fmla="*/ 2147483646 h 217"/>
              <a:gd name="T50" fmla="*/ 2147483646 w 132"/>
              <a:gd name="T51" fmla="*/ 2147483646 h 217"/>
              <a:gd name="T52" fmla="*/ 2147483646 w 132"/>
              <a:gd name="T53" fmla="*/ 2147483646 h 217"/>
              <a:gd name="T54" fmla="*/ 2147483646 w 132"/>
              <a:gd name="T55" fmla="*/ 2147483646 h 217"/>
              <a:gd name="T56" fmla="*/ 2147483646 w 132"/>
              <a:gd name="T57" fmla="*/ 2147483646 h 217"/>
              <a:gd name="T58" fmla="*/ 2147483646 w 132"/>
              <a:gd name="T59" fmla="*/ 2147483646 h 217"/>
              <a:gd name="T60" fmla="*/ 2147483646 w 132"/>
              <a:gd name="T61" fmla="*/ 2147483646 h 217"/>
              <a:gd name="T62" fmla="*/ 2147483646 w 132"/>
              <a:gd name="T63" fmla="*/ 2147483646 h 217"/>
              <a:gd name="T64" fmla="*/ 2147483646 w 132"/>
              <a:gd name="T65" fmla="*/ 2147483646 h 217"/>
              <a:gd name="T66" fmla="*/ 2147483646 w 132"/>
              <a:gd name="T67" fmla="*/ 2147483646 h 217"/>
              <a:gd name="T68" fmla="*/ 2147483646 w 132"/>
              <a:gd name="T69" fmla="*/ 2147483646 h 217"/>
              <a:gd name="T70" fmla="*/ 2147483646 w 132"/>
              <a:gd name="T71" fmla="*/ 2147483646 h 217"/>
              <a:gd name="T72" fmla="*/ 2147483646 w 132"/>
              <a:gd name="T73" fmla="*/ 2147483646 h 217"/>
              <a:gd name="T74" fmla="*/ 2147483646 w 132"/>
              <a:gd name="T75" fmla="*/ 2147483646 h 217"/>
              <a:gd name="T76" fmla="*/ 2147483646 w 132"/>
              <a:gd name="T77" fmla="*/ 2147483646 h 217"/>
              <a:gd name="T78" fmla="*/ 2147483646 w 132"/>
              <a:gd name="T79" fmla="*/ 2147483646 h 217"/>
              <a:gd name="T80" fmla="*/ 2147483646 w 132"/>
              <a:gd name="T81" fmla="*/ 2147483646 h 217"/>
              <a:gd name="T82" fmla="*/ 2147483646 w 132"/>
              <a:gd name="T83" fmla="*/ 2147483646 h 217"/>
              <a:gd name="T84" fmla="*/ 2147483646 w 132"/>
              <a:gd name="T85" fmla="*/ 2147483646 h 217"/>
              <a:gd name="T86" fmla="*/ 2147483646 w 132"/>
              <a:gd name="T87" fmla="*/ 2147483646 h 21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32"/>
              <a:gd name="T133" fmla="*/ 0 h 217"/>
              <a:gd name="T134" fmla="*/ 132 w 132"/>
              <a:gd name="T135" fmla="*/ 217 h 217"/>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32" h="217">
                <a:moveTo>
                  <a:pt x="97" y="47"/>
                </a:moveTo>
                <a:lnTo>
                  <a:pt x="132" y="170"/>
                </a:lnTo>
                <a:lnTo>
                  <a:pt x="130" y="182"/>
                </a:lnTo>
                <a:lnTo>
                  <a:pt x="71" y="217"/>
                </a:lnTo>
                <a:lnTo>
                  <a:pt x="61" y="217"/>
                </a:lnTo>
                <a:lnTo>
                  <a:pt x="5" y="182"/>
                </a:lnTo>
                <a:lnTo>
                  <a:pt x="0" y="170"/>
                </a:lnTo>
                <a:lnTo>
                  <a:pt x="38" y="47"/>
                </a:lnTo>
                <a:lnTo>
                  <a:pt x="26" y="40"/>
                </a:lnTo>
                <a:lnTo>
                  <a:pt x="26" y="24"/>
                </a:lnTo>
                <a:lnTo>
                  <a:pt x="61" y="0"/>
                </a:lnTo>
                <a:lnTo>
                  <a:pt x="71" y="0"/>
                </a:lnTo>
                <a:lnTo>
                  <a:pt x="109" y="24"/>
                </a:lnTo>
                <a:lnTo>
                  <a:pt x="109" y="40"/>
                </a:lnTo>
                <a:lnTo>
                  <a:pt x="97" y="47"/>
                </a:lnTo>
                <a:close/>
                <a:moveTo>
                  <a:pt x="49" y="187"/>
                </a:moveTo>
                <a:lnTo>
                  <a:pt x="85" y="187"/>
                </a:lnTo>
                <a:lnTo>
                  <a:pt x="113" y="168"/>
                </a:lnTo>
                <a:lnTo>
                  <a:pt x="111" y="161"/>
                </a:lnTo>
                <a:lnTo>
                  <a:pt x="24" y="161"/>
                </a:lnTo>
                <a:lnTo>
                  <a:pt x="21" y="168"/>
                </a:lnTo>
                <a:lnTo>
                  <a:pt x="49" y="187"/>
                </a:lnTo>
                <a:close/>
                <a:moveTo>
                  <a:pt x="54" y="40"/>
                </a:moveTo>
                <a:lnTo>
                  <a:pt x="78" y="40"/>
                </a:lnTo>
                <a:lnTo>
                  <a:pt x="80" y="35"/>
                </a:lnTo>
                <a:lnTo>
                  <a:pt x="85" y="33"/>
                </a:lnTo>
                <a:lnTo>
                  <a:pt x="66" y="19"/>
                </a:lnTo>
                <a:lnTo>
                  <a:pt x="47" y="33"/>
                </a:lnTo>
                <a:lnTo>
                  <a:pt x="54" y="35"/>
                </a:lnTo>
                <a:lnTo>
                  <a:pt x="54" y="40"/>
                </a:lnTo>
                <a:close/>
                <a:moveTo>
                  <a:pt x="83" y="68"/>
                </a:moveTo>
                <a:lnTo>
                  <a:pt x="52" y="68"/>
                </a:lnTo>
                <a:lnTo>
                  <a:pt x="47" y="83"/>
                </a:lnTo>
                <a:lnTo>
                  <a:pt x="87" y="83"/>
                </a:lnTo>
                <a:lnTo>
                  <a:pt x="83" y="68"/>
                </a:lnTo>
                <a:close/>
                <a:moveTo>
                  <a:pt x="94" y="111"/>
                </a:moveTo>
                <a:lnTo>
                  <a:pt x="38" y="111"/>
                </a:lnTo>
                <a:lnTo>
                  <a:pt x="31" y="132"/>
                </a:lnTo>
                <a:lnTo>
                  <a:pt x="101" y="132"/>
                </a:lnTo>
                <a:lnTo>
                  <a:pt x="94" y="111"/>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6178" name="Freeform 38"/>
          <p:cNvSpPr>
            <a:spLocks noEditPoints="1" noChangeArrowheads="1"/>
          </p:cNvSpPr>
          <p:nvPr/>
        </p:nvSpPr>
        <p:spPr bwMode="auto">
          <a:xfrm>
            <a:off x="5540375" y="57150"/>
            <a:ext cx="390525" cy="280988"/>
          </a:xfrm>
          <a:custGeom>
            <a:avLst/>
            <a:gdLst>
              <a:gd name="T0" fmla="*/ 2147483646 w 104"/>
              <a:gd name="T1" fmla="*/ 2147483646 h 100"/>
              <a:gd name="T2" fmla="*/ 2147483646 w 104"/>
              <a:gd name="T3" fmla="*/ 2147483646 h 100"/>
              <a:gd name="T4" fmla="*/ 2147483646 w 104"/>
              <a:gd name="T5" fmla="*/ 2147483646 h 100"/>
              <a:gd name="T6" fmla="*/ 2147483646 w 104"/>
              <a:gd name="T7" fmla="*/ 2147483646 h 100"/>
              <a:gd name="T8" fmla="*/ 2147483646 w 104"/>
              <a:gd name="T9" fmla="*/ 2147483646 h 100"/>
              <a:gd name="T10" fmla="*/ 2147483646 w 104"/>
              <a:gd name="T11" fmla="*/ 2147483646 h 100"/>
              <a:gd name="T12" fmla="*/ 2147483646 w 104"/>
              <a:gd name="T13" fmla="*/ 2147483646 h 100"/>
              <a:gd name="T14" fmla="*/ 2147483646 w 104"/>
              <a:gd name="T15" fmla="*/ 2147483646 h 100"/>
              <a:gd name="T16" fmla="*/ 2147483646 w 104"/>
              <a:gd name="T17" fmla="*/ 2147483646 h 100"/>
              <a:gd name="T18" fmla="*/ 2147483646 w 104"/>
              <a:gd name="T19" fmla="*/ 2147483646 h 100"/>
              <a:gd name="T20" fmla="*/ 2147483646 w 104"/>
              <a:gd name="T21" fmla="*/ 2147483646 h 100"/>
              <a:gd name="T22" fmla="*/ 2147483646 w 104"/>
              <a:gd name="T23" fmla="*/ 2147483646 h 100"/>
              <a:gd name="T24" fmla="*/ 2147483646 w 104"/>
              <a:gd name="T25" fmla="*/ 2147483646 h 100"/>
              <a:gd name="T26" fmla="*/ 2147483646 w 104"/>
              <a:gd name="T27" fmla="*/ 2147483646 h 100"/>
              <a:gd name="T28" fmla="*/ 2147483646 w 104"/>
              <a:gd name="T29" fmla="*/ 2147483646 h 100"/>
              <a:gd name="T30" fmla="*/ 2147483646 w 104"/>
              <a:gd name="T31" fmla="*/ 2147483646 h 100"/>
              <a:gd name="T32" fmla="*/ 2147483646 w 104"/>
              <a:gd name="T33" fmla="*/ 2147483646 h 100"/>
              <a:gd name="T34" fmla="*/ 2147483646 w 104"/>
              <a:gd name="T35" fmla="*/ 2147483646 h 100"/>
              <a:gd name="T36" fmla="*/ 2147483646 w 104"/>
              <a:gd name="T37" fmla="*/ 2147483646 h 100"/>
              <a:gd name="T38" fmla="*/ 2147483646 w 104"/>
              <a:gd name="T39" fmla="*/ 2147483646 h 100"/>
              <a:gd name="T40" fmla="*/ 2147483646 w 104"/>
              <a:gd name="T41" fmla="*/ 2147483646 h 100"/>
              <a:gd name="T42" fmla="*/ 2147483646 w 104"/>
              <a:gd name="T43" fmla="*/ 2147483646 h 100"/>
              <a:gd name="T44" fmla="*/ 2147483646 w 104"/>
              <a:gd name="T45" fmla="*/ 2147483646 h 100"/>
              <a:gd name="T46" fmla="*/ 2147483646 w 104"/>
              <a:gd name="T47" fmla="*/ 2147483646 h 100"/>
              <a:gd name="T48" fmla="*/ 2147483646 w 104"/>
              <a:gd name="T49" fmla="*/ 2147483646 h 100"/>
              <a:gd name="T50" fmla="*/ 2147483646 w 104"/>
              <a:gd name="T51" fmla="*/ 2147483646 h 100"/>
              <a:gd name="T52" fmla="*/ 2147483646 w 104"/>
              <a:gd name="T53" fmla="*/ 2147483646 h 100"/>
              <a:gd name="T54" fmla="*/ 2147483646 w 104"/>
              <a:gd name="T55" fmla="*/ 2147483646 h 100"/>
              <a:gd name="T56" fmla="*/ 2147483646 w 104"/>
              <a:gd name="T57" fmla="*/ 2147483646 h 100"/>
              <a:gd name="T58" fmla="*/ 2147483646 w 104"/>
              <a:gd name="T59" fmla="*/ 2147483646 h 100"/>
              <a:gd name="T60" fmla="*/ 2147483646 w 104"/>
              <a:gd name="T61" fmla="*/ 2147483646 h 100"/>
              <a:gd name="T62" fmla="*/ 2147483646 w 104"/>
              <a:gd name="T63" fmla="*/ 2147483646 h 100"/>
              <a:gd name="T64" fmla="*/ 2147483646 w 104"/>
              <a:gd name="T65" fmla="*/ 2147483646 h 100"/>
              <a:gd name="T66" fmla="*/ 2147483646 w 104"/>
              <a:gd name="T67" fmla="*/ 2147483646 h 100"/>
              <a:gd name="T68" fmla="*/ 2147483646 w 104"/>
              <a:gd name="T69" fmla="*/ 2147483646 h 100"/>
              <a:gd name="T70" fmla="*/ 0 w 104"/>
              <a:gd name="T71" fmla="*/ 2147483646 h 100"/>
              <a:gd name="T72" fmla="*/ 0 w 104"/>
              <a:gd name="T73" fmla="*/ 2147483646 h 100"/>
              <a:gd name="T74" fmla="*/ 2147483646 w 104"/>
              <a:gd name="T75" fmla="*/ 2147483646 h 100"/>
              <a:gd name="T76" fmla="*/ 2147483646 w 104"/>
              <a:gd name="T77" fmla="*/ 2147483646 h 100"/>
              <a:gd name="T78" fmla="*/ 2147483646 w 104"/>
              <a:gd name="T79" fmla="*/ 2147483646 h 100"/>
              <a:gd name="T80" fmla="*/ 2147483646 w 104"/>
              <a:gd name="T81" fmla="*/ 2147483646 h 100"/>
              <a:gd name="T82" fmla="*/ 2147483646 w 104"/>
              <a:gd name="T83" fmla="*/ 2147483646 h 100"/>
              <a:gd name="T84" fmla="*/ 2147483646 w 104"/>
              <a:gd name="T85" fmla="*/ 2147483646 h 100"/>
              <a:gd name="T86" fmla="*/ 2147483646 w 104"/>
              <a:gd name="T87" fmla="*/ 2147483646 h 100"/>
              <a:gd name="T88" fmla="*/ 2147483646 w 104"/>
              <a:gd name="T89" fmla="*/ 2147483646 h 100"/>
              <a:gd name="T90" fmla="*/ 2147483646 w 104"/>
              <a:gd name="T91" fmla="*/ 2147483646 h 100"/>
              <a:gd name="T92" fmla="*/ 2147483646 w 104"/>
              <a:gd name="T93" fmla="*/ 2147483646 h 100"/>
              <a:gd name="T94" fmla="*/ 2147483646 w 104"/>
              <a:gd name="T95" fmla="*/ 2147483646 h 100"/>
              <a:gd name="T96" fmla="*/ 2147483646 w 104"/>
              <a:gd name="T97" fmla="*/ 2147483646 h 100"/>
              <a:gd name="T98" fmla="*/ 2147483646 w 104"/>
              <a:gd name="T99" fmla="*/ 2147483646 h 100"/>
              <a:gd name="T100" fmla="*/ 2147483646 w 104"/>
              <a:gd name="T101" fmla="*/ 2147483646 h 100"/>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04"/>
              <a:gd name="T154" fmla="*/ 0 h 100"/>
              <a:gd name="T155" fmla="*/ 104 w 104"/>
              <a:gd name="T156" fmla="*/ 100 h 100"/>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04" h="100">
                <a:moveTo>
                  <a:pt x="15" y="30"/>
                </a:moveTo>
                <a:cubicBezTo>
                  <a:pt x="39" y="30"/>
                  <a:pt x="39" y="30"/>
                  <a:pt x="39" y="30"/>
                </a:cubicBezTo>
                <a:cubicBezTo>
                  <a:pt x="47" y="44"/>
                  <a:pt x="47" y="44"/>
                  <a:pt x="47" y="44"/>
                </a:cubicBezTo>
                <a:cubicBezTo>
                  <a:pt x="54" y="53"/>
                  <a:pt x="54" y="53"/>
                  <a:pt x="54" y="53"/>
                </a:cubicBezTo>
                <a:cubicBezTo>
                  <a:pt x="69" y="30"/>
                  <a:pt x="69" y="30"/>
                  <a:pt x="69" y="30"/>
                </a:cubicBezTo>
                <a:cubicBezTo>
                  <a:pt x="96" y="30"/>
                  <a:pt x="96" y="30"/>
                  <a:pt x="96" y="30"/>
                </a:cubicBezTo>
                <a:cubicBezTo>
                  <a:pt x="104" y="53"/>
                  <a:pt x="104" y="53"/>
                  <a:pt x="104" y="53"/>
                </a:cubicBezTo>
                <a:cubicBezTo>
                  <a:pt x="100" y="66"/>
                  <a:pt x="100" y="66"/>
                  <a:pt x="100" y="66"/>
                </a:cubicBezTo>
                <a:cubicBezTo>
                  <a:pt x="96" y="65"/>
                  <a:pt x="96" y="65"/>
                  <a:pt x="96" y="65"/>
                </a:cubicBezTo>
                <a:cubicBezTo>
                  <a:pt x="97" y="55"/>
                  <a:pt x="97" y="55"/>
                  <a:pt x="97" y="55"/>
                </a:cubicBezTo>
                <a:cubicBezTo>
                  <a:pt x="94" y="47"/>
                  <a:pt x="94" y="47"/>
                  <a:pt x="94" y="47"/>
                </a:cubicBezTo>
                <a:cubicBezTo>
                  <a:pt x="93" y="65"/>
                  <a:pt x="93" y="65"/>
                  <a:pt x="93" y="65"/>
                </a:cubicBezTo>
                <a:cubicBezTo>
                  <a:pt x="90" y="100"/>
                  <a:pt x="90" y="100"/>
                  <a:pt x="90" y="100"/>
                </a:cubicBezTo>
                <a:cubicBezTo>
                  <a:pt x="83" y="100"/>
                  <a:pt x="83" y="100"/>
                  <a:pt x="83" y="100"/>
                </a:cubicBezTo>
                <a:cubicBezTo>
                  <a:pt x="83" y="68"/>
                  <a:pt x="83" y="68"/>
                  <a:pt x="83" y="68"/>
                </a:cubicBezTo>
                <a:cubicBezTo>
                  <a:pt x="79" y="68"/>
                  <a:pt x="79" y="68"/>
                  <a:pt x="79" y="68"/>
                </a:cubicBezTo>
                <a:cubicBezTo>
                  <a:pt x="74" y="100"/>
                  <a:pt x="74" y="100"/>
                  <a:pt x="74" y="100"/>
                </a:cubicBezTo>
                <a:cubicBezTo>
                  <a:pt x="67" y="100"/>
                  <a:pt x="67" y="100"/>
                  <a:pt x="67" y="100"/>
                </a:cubicBezTo>
                <a:cubicBezTo>
                  <a:pt x="69" y="65"/>
                  <a:pt x="69" y="65"/>
                  <a:pt x="69" y="65"/>
                </a:cubicBezTo>
                <a:cubicBezTo>
                  <a:pt x="69" y="48"/>
                  <a:pt x="69" y="48"/>
                  <a:pt x="69" y="48"/>
                </a:cubicBezTo>
                <a:cubicBezTo>
                  <a:pt x="53" y="61"/>
                  <a:pt x="53" y="61"/>
                  <a:pt x="53" y="61"/>
                </a:cubicBezTo>
                <a:cubicBezTo>
                  <a:pt x="41" y="53"/>
                  <a:pt x="41" y="53"/>
                  <a:pt x="41" y="53"/>
                </a:cubicBezTo>
                <a:cubicBezTo>
                  <a:pt x="41" y="65"/>
                  <a:pt x="41" y="65"/>
                  <a:pt x="41" y="65"/>
                </a:cubicBezTo>
                <a:cubicBezTo>
                  <a:pt x="37" y="100"/>
                  <a:pt x="37" y="100"/>
                  <a:pt x="37" y="100"/>
                </a:cubicBezTo>
                <a:cubicBezTo>
                  <a:pt x="30" y="100"/>
                  <a:pt x="30" y="100"/>
                  <a:pt x="30" y="100"/>
                </a:cubicBezTo>
                <a:cubicBezTo>
                  <a:pt x="30" y="68"/>
                  <a:pt x="30" y="68"/>
                  <a:pt x="30" y="68"/>
                </a:cubicBezTo>
                <a:cubicBezTo>
                  <a:pt x="27" y="68"/>
                  <a:pt x="27" y="68"/>
                  <a:pt x="27" y="68"/>
                </a:cubicBezTo>
                <a:cubicBezTo>
                  <a:pt x="20" y="100"/>
                  <a:pt x="20" y="100"/>
                  <a:pt x="20" y="100"/>
                </a:cubicBezTo>
                <a:cubicBezTo>
                  <a:pt x="14" y="100"/>
                  <a:pt x="14" y="100"/>
                  <a:pt x="14" y="100"/>
                </a:cubicBezTo>
                <a:cubicBezTo>
                  <a:pt x="16" y="65"/>
                  <a:pt x="16" y="65"/>
                  <a:pt x="16" y="65"/>
                </a:cubicBezTo>
                <a:cubicBezTo>
                  <a:pt x="16" y="49"/>
                  <a:pt x="16" y="49"/>
                  <a:pt x="16" y="49"/>
                </a:cubicBezTo>
                <a:cubicBezTo>
                  <a:pt x="7" y="60"/>
                  <a:pt x="7" y="60"/>
                  <a:pt x="7" y="60"/>
                </a:cubicBezTo>
                <a:cubicBezTo>
                  <a:pt x="7" y="65"/>
                  <a:pt x="7" y="65"/>
                  <a:pt x="7" y="65"/>
                </a:cubicBezTo>
                <a:cubicBezTo>
                  <a:pt x="10" y="65"/>
                  <a:pt x="10" y="65"/>
                  <a:pt x="10" y="65"/>
                </a:cubicBezTo>
                <a:cubicBezTo>
                  <a:pt x="10" y="89"/>
                  <a:pt x="10" y="89"/>
                  <a:pt x="10" y="89"/>
                </a:cubicBezTo>
                <a:cubicBezTo>
                  <a:pt x="0" y="89"/>
                  <a:pt x="0" y="89"/>
                  <a:pt x="0" y="89"/>
                </a:cubicBezTo>
                <a:cubicBezTo>
                  <a:pt x="0" y="65"/>
                  <a:pt x="0" y="65"/>
                  <a:pt x="0" y="65"/>
                </a:cubicBezTo>
                <a:cubicBezTo>
                  <a:pt x="3" y="65"/>
                  <a:pt x="3" y="65"/>
                  <a:pt x="3" y="65"/>
                </a:cubicBezTo>
                <a:cubicBezTo>
                  <a:pt x="3" y="60"/>
                  <a:pt x="3" y="60"/>
                  <a:pt x="3" y="60"/>
                </a:cubicBezTo>
                <a:cubicBezTo>
                  <a:pt x="1" y="59"/>
                  <a:pt x="1" y="59"/>
                  <a:pt x="1" y="59"/>
                </a:cubicBezTo>
                <a:cubicBezTo>
                  <a:pt x="15" y="30"/>
                  <a:pt x="15" y="30"/>
                  <a:pt x="15" y="30"/>
                </a:cubicBezTo>
                <a:close/>
                <a:moveTo>
                  <a:pt x="86" y="4"/>
                </a:moveTo>
                <a:cubicBezTo>
                  <a:pt x="80" y="0"/>
                  <a:pt x="73" y="2"/>
                  <a:pt x="70" y="8"/>
                </a:cubicBezTo>
                <a:cubicBezTo>
                  <a:pt x="67" y="13"/>
                  <a:pt x="68" y="20"/>
                  <a:pt x="74" y="24"/>
                </a:cubicBezTo>
                <a:cubicBezTo>
                  <a:pt x="79" y="27"/>
                  <a:pt x="87" y="25"/>
                  <a:pt x="90" y="20"/>
                </a:cubicBezTo>
                <a:cubicBezTo>
                  <a:pt x="93" y="14"/>
                  <a:pt x="91" y="7"/>
                  <a:pt x="86" y="4"/>
                </a:cubicBezTo>
                <a:close/>
                <a:moveTo>
                  <a:pt x="22" y="4"/>
                </a:moveTo>
                <a:cubicBezTo>
                  <a:pt x="28" y="0"/>
                  <a:pt x="35" y="2"/>
                  <a:pt x="38" y="8"/>
                </a:cubicBezTo>
                <a:cubicBezTo>
                  <a:pt x="41" y="13"/>
                  <a:pt x="40" y="20"/>
                  <a:pt x="34" y="24"/>
                </a:cubicBezTo>
                <a:cubicBezTo>
                  <a:pt x="29" y="27"/>
                  <a:pt x="21" y="25"/>
                  <a:pt x="18" y="20"/>
                </a:cubicBezTo>
                <a:cubicBezTo>
                  <a:pt x="15" y="14"/>
                  <a:pt x="17" y="7"/>
                  <a:pt x="22" y="4"/>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6179" name="Freeform 39"/>
          <p:cNvSpPr>
            <a:spLocks noEditPoints="1" noChangeArrowheads="1"/>
          </p:cNvSpPr>
          <p:nvPr/>
        </p:nvSpPr>
        <p:spPr bwMode="auto">
          <a:xfrm>
            <a:off x="7696200" y="2130425"/>
            <a:ext cx="288925" cy="298450"/>
          </a:xfrm>
          <a:custGeom>
            <a:avLst/>
            <a:gdLst>
              <a:gd name="T0" fmla="*/ 2147483646 w 77"/>
              <a:gd name="T1" fmla="*/ 0 h 106"/>
              <a:gd name="T2" fmla="*/ 2147483646 w 77"/>
              <a:gd name="T3" fmla="*/ 0 h 106"/>
              <a:gd name="T4" fmla="*/ 2147483646 w 77"/>
              <a:gd name="T5" fmla="*/ 2147483646 h 106"/>
              <a:gd name="T6" fmla="*/ 2147483646 w 77"/>
              <a:gd name="T7" fmla="*/ 2147483646 h 106"/>
              <a:gd name="T8" fmla="*/ 2147483646 w 77"/>
              <a:gd name="T9" fmla="*/ 2147483646 h 106"/>
              <a:gd name="T10" fmla="*/ 2147483646 w 77"/>
              <a:gd name="T11" fmla="*/ 2147483646 h 106"/>
              <a:gd name="T12" fmla="*/ 2147483646 w 77"/>
              <a:gd name="T13" fmla="*/ 2147483646 h 106"/>
              <a:gd name="T14" fmla="*/ 2147483646 w 77"/>
              <a:gd name="T15" fmla="*/ 2147483646 h 106"/>
              <a:gd name="T16" fmla="*/ 2147483646 w 77"/>
              <a:gd name="T17" fmla="*/ 2147483646 h 106"/>
              <a:gd name="T18" fmla="*/ 2147483646 w 77"/>
              <a:gd name="T19" fmla="*/ 2147483646 h 106"/>
              <a:gd name="T20" fmla="*/ 2147483646 w 77"/>
              <a:gd name="T21" fmla="*/ 2147483646 h 106"/>
              <a:gd name="T22" fmla="*/ 2147483646 w 77"/>
              <a:gd name="T23" fmla="*/ 2147483646 h 106"/>
              <a:gd name="T24" fmla="*/ 0 w 77"/>
              <a:gd name="T25" fmla="*/ 2147483646 h 106"/>
              <a:gd name="T26" fmla="*/ 0 w 77"/>
              <a:gd name="T27" fmla="*/ 2147483646 h 106"/>
              <a:gd name="T28" fmla="*/ 2147483646 w 77"/>
              <a:gd name="T29" fmla="*/ 0 h 106"/>
              <a:gd name="T30" fmla="*/ 2147483646 w 77"/>
              <a:gd name="T31" fmla="*/ 2147483646 h 106"/>
              <a:gd name="T32" fmla="*/ 2147483646 w 77"/>
              <a:gd name="T33" fmla="*/ 2147483646 h 106"/>
              <a:gd name="T34" fmla="*/ 2147483646 w 77"/>
              <a:gd name="T35" fmla="*/ 2147483646 h 106"/>
              <a:gd name="T36" fmla="*/ 2147483646 w 77"/>
              <a:gd name="T37" fmla="*/ 2147483646 h 106"/>
              <a:gd name="T38" fmla="*/ 2147483646 w 77"/>
              <a:gd name="T39" fmla="*/ 2147483646 h 106"/>
              <a:gd name="T40" fmla="*/ 2147483646 w 77"/>
              <a:gd name="T41" fmla="*/ 2147483646 h 106"/>
              <a:gd name="T42" fmla="*/ 2147483646 w 77"/>
              <a:gd name="T43" fmla="*/ 2147483646 h 106"/>
              <a:gd name="T44" fmla="*/ 2147483646 w 77"/>
              <a:gd name="T45" fmla="*/ 2147483646 h 106"/>
              <a:gd name="T46" fmla="*/ 2147483646 w 77"/>
              <a:gd name="T47" fmla="*/ 2147483646 h 106"/>
              <a:gd name="T48" fmla="*/ 2147483646 w 77"/>
              <a:gd name="T49" fmla="*/ 2147483646 h 106"/>
              <a:gd name="T50" fmla="*/ 2147483646 w 77"/>
              <a:gd name="T51" fmla="*/ 2147483646 h 106"/>
              <a:gd name="T52" fmla="*/ 2147483646 w 77"/>
              <a:gd name="T53" fmla="*/ 2147483646 h 106"/>
              <a:gd name="T54" fmla="*/ 2147483646 w 77"/>
              <a:gd name="T55" fmla="*/ 2147483646 h 106"/>
              <a:gd name="T56" fmla="*/ 2147483646 w 77"/>
              <a:gd name="T57" fmla="*/ 2147483646 h 106"/>
              <a:gd name="T58" fmla="*/ 2147483646 w 77"/>
              <a:gd name="T59" fmla="*/ 2147483646 h 106"/>
              <a:gd name="T60" fmla="*/ 2147483646 w 77"/>
              <a:gd name="T61" fmla="*/ 2147483646 h 106"/>
              <a:gd name="T62" fmla="*/ 2147483646 w 77"/>
              <a:gd name="T63" fmla="*/ 2147483646 h 106"/>
              <a:gd name="T64" fmla="*/ 2147483646 w 77"/>
              <a:gd name="T65" fmla="*/ 2147483646 h 106"/>
              <a:gd name="T66" fmla="*/ 2147483646 w 77"/>
              <a:gd name="T67" fmla="*/ 2147483646 h 106"/>
              <a:gd name="T68" fmla="*/ 2147483646 w 77"/>
              <a:gd name="T69" fmla="*/ 2147483646 h 106"/>
              <a:gd name="T70" fmla="*/ 2147483646 w 77"/>
              <a:gd name="T71" fmla="*/ 2147483646 h 106"/>
              <a:gd name="T72" fmla="*/ 2147483646 w 77"/>
              <a:gd name="T73" fmla="*/ 2147483646 h 106"/>
              <a:gd name="T74" fmla="*/ 2147483646 w 77"/>
              <a:gd name="T75" fmla="*/ 2147483646 h 106"/>
              <a:gd name="T76" fmla="*/ 2147483646 w 77"/>
              <a:gd name="T77" fmla="*/ 2147483646 h 106"/>
              <a:gd name="T78" fmla="*/ 2147483646 w 77"/>
              <a:gd name="T79" fmla="*/ 2147483646 h 106"/>
              <a:gd name="T80" fmla="*/ 2147483646 w 77"/>
              <a:gd name="T81" fmla="*/ 2147483646 h 106"/>
              <a:gd name="T82" fmla="*/ 2147483646 w 77"/>
              <a:gd name="T83" fmla="*/ 2147483646 h 106"/>
              <a:gd name="T84" fmla="*/ 2147483646 w 77"/>
              <a:gd name="T85" fmla="*/ 2147483646 h 106"/>
              <a:gd name="T86" fmla="*/ 2147483646 w 77"/>
              <a:gd name="T87" fmla="*/ 2147483646 h 106"/>
              <a:gd name="T88" fmla="*/ 2147483646 w 77"/>
              <a:gd name="T89" fmla="*/ 2147483646 h 106"/>
              <a:gd name="T90" fmla="*/ 2147483646 w 77"/>
              <a:gd name="T91" fmla="*/ 2147483646 h 106"/>
              <a:gd name="T92" fmla="*/ 2147483646 w 77"/>
              <a:gd name="T93" fmla="*/ 2147483646 h 106"/>
              <a:gd name="T94" fmla="*/ 2147483646 w 77"/>
              <a:gd name="T95" fmla="*/ 2147483646 h 106"/>
              <a:gd name="T96" fmla="*/ 2147483646 w 77"/>
              <a:gd name="T97" fmla="*/ 2147483646 h 106"/>
              <a:gd name="T98" fmla="*/ 2147483646 w 77"/>
              <a:gd name="T99" fmla="*/ 2147483646 h 106"/>
              <a:gd name="T100" fmla="*/ 2147483646 w 77"/>
              <a:gd name="T101" fmla="*/ 2147483646 h 106"/>
              <a:gd name="T102" fmla="*/ 2147483646 w 77"/>
              <a:gd name="T103" fmla="*/ 2147483646 h 106"/>
              <a:gd name="T104" fmla="*/ 2147483646 w 77"/>
              <a:gd name="T105" fmla="*/ 2147483646 h 106"/>
              <a:gd name="T106" fmla="*/ 2147483646 w 77"/>
              <a:gd name="T107" fmla="*/ 2147483646 h 106"/>
              <a:gd name="T108" fmla="*/ 2147483646 w 77"/>
              <a:gd name="T109" fmla="*/ 2147483646 h 10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77"/>
              <a:gd name="T166" fmla="*/ 0 h 106"/>
              <a:gd name="T167" fmla="*/ 77 w 77"/>
              <a:gd name="T168" fmla="*/ 106 h 10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77" h="106">
                <a:moveTo>
                  <a:pt x="8" y="0"/>
                </a:moveTo>
                <a:cubicBezTo>
                  <a:pt x="64" y="0"/>
                  <a:pt x="64" y="0"/>
                  <a:pt x="64" y="0"/>
                </a:cubicBezTo>
                <a:cubicBezTo>
                  <a:pt x="69" y="0"/>
                  <a:pt x="73" y="4"/>
                  <a:pt x="73" y="9"/>
                </a:cubicBezTo>
                <a:cubicBezTo>
                  <a:pt x="73" y="62"/>
                  <a:pt x="73" y="62"/>
                  <a:pt x="73" y="62"/>
                </a:cubicBezTo>
                <a:cubicBezTo>
                  <a:pt x="63" y="60"/>
                  <a:pt x="63" y="60"/>
                  <a:pt x="63" y="60"/>
                </a:cubicBezTo>
                <a:cubicBezTo>
                  <a:pt x="63" y="56"/>
                  <a:pt x="63" y="56"/>
                  <a:pt x="63" y="56"/>
                </a:cubicBezTo>
                <a:cubicBezTo>
                  <a:pt x="63" y="11"/>
                  <a:pt x="63" y="11"/>
                  <a:pt x="63" y="11"/>
                </a:cubicBezTo>
                <a:cubicBezTo>
                  <a:pt x="9" y="11"/>
                  <a:pt x="9" y="11"/>
                  <a:pt x="9" y="11"/>
                </a:cubicBezTo>
                <a:cubicBezTo>
                  <a:pt x="9" y="87"/>
                  <a:pt x="9" y="87"/>
                  <a:pt x="9" y="87"/>
                </a:cubicBezTo>
                <a:cubicBezTo>
                  <a:pt x="36" y="87"/>
                  <a:pt x="36" y="87"/>
                  <a:pt x="36" y="87"/>
                </a:cubicBezTo>
                <a:cubicBezTo>
                  <a:pt x="40" y="96"/>
                  <a:pt x="40" y="96"/>
                  <a:pt x="40" y="96"/>
                </a:cubicBezTo>
                <a:cubicBezTo>
                  <a:pt x="8" y="96"/>
                  <a:pt x="8" y="96"/>
                  <a:pt x="8" y="96"/>
                </a:cubicBezTo>
                <a:cubicBezTo>
                  <a:pt x="4" y="96"/>
                  <a:pt x="0" y="93"/>
                  <a:pt x="0" y="88"/>
                </a:cubicBezTo>
                <a:cubicBezTo>
                  <a:pt x="0" y="9"/>
                  <a:pt x="0" y="9"/>
                  <a:pt x="0" y="9"/>
                </a:cubicBezTo>
                <a:cubicBezTo>
                  <a:pt x="0" y="4"/>
                  <a:pt x="4" y="0"/>
                  <a:pt x="8" y="0"/>
                </a:cubicBezTo>
                <a:close/>
                <a:moveTo>
                  <a:pt x="16" y="47"/>
                </a:moveTo>
                <a:cubicBezTo>
                  <a:pt x="16" y="54"/>
                  <a:pt x="16" y="54"/>
                  <a:pt x="16" y="54"/>
                </a:cubicBezTo>
                <a:cubicBezTo>
                  <a:pt x="36" y="54"/>
                  <a:pt x="36" y="54"/>
                  <a:pt x="36" y="54"/>
                </a:cubicBezTo>
                <a:cubicBezTo>
                  <a:pt x="36" y="47"/>
                  <a:pt x="36" y="47"/>
                  <a:pt x="36" y="47"/>
                </a:cubicBezTo>
                <a:cubicBezTo>
                  <a:pt x="16" y="47"/>
                  <a:pt x="16" y="47"/>
                  <a:pt x="16" y="47"/>
                </a:cubicBezTo>
                <a:close/>
                <a:moveTo>
                  <a:pt x="16" y="34"/>
                </a:moveTo>
                <a:cubicBezTo>
                  <a:pt x="16" y="41"/>
                  <a:pt x="16" y="41"/>
                  <a:pt x="16" y="41"/>
                </a:cubicBezTo>
                <a:cubicBezTo>
                  <a:pt x="36" y="41"/>
                  <a:pt x="36" y="41"/>
                  <a:pt x="36" y="41"/>
                </a:cubicBezTo>
                <a:cubicBezTo>
                  <a:pt x="36" y="34"/>
                  <a:pt x="36" y="34"/>
                  <a:pt x="36" y="34"/>
                </a:cubicBezTo>
                <a:cubicBezTo>
                  <a:pt x="16" y="34"/>
                  <a:pt x="16" y="34"/>
                  <a:pt x="16" y="34"/>
                </a:cubicBezTo>
                <a:close/>
                <a:moveTo>
                  <a:pt x="16" y="21"/>
                </a:moveTo>
                <a:cubicBezTo>
                  <a:pt x="16" y="28"/>
                  <a:pt x="16" y="28"/>
                  <a:pt x="16" y="28"/>
                </a:cubicBezTo>
                <a:cubicBezTo>
                  <a:pt x="55" y="28"/>
                  <a:pt x="55" y="28"/>
                  <a:pt x="55" y="28"/>
                </a:cubicBezTo>
                <a:cubicBezTo>
                  <a:pt x="55" y="21"/>
                  <a:pt x="55" y="21"/>
                  <a:pt x="55" y="21"/>
                </a:cubicBezTo>
                <a:cubicBezTo>
                  <a:pt x="16" y="21"/>
                  <a:pt x="16" y="21"/>
                  <a:pt x="16" y="21"/>
                </a:cubicBezTo>
                <a:close/>
                <a:moveTo>
                  <a:pt x="47" y="42"/>
                </a:moveTo>
                <a:cubicBezTo>
                  <a:pt x="45" y="70"/>
                  <a:pt x="45" y="70"/>
                  <a:pt x="45" y="70"/>
                </a:cubicBezTo>
                <a:cubicBezTo>
                  <a:pt x="43" y="69"/>
                  <a:pt x="43" y="69"/>
                  <a:pt x="43" y="69"/>
                </a:cubicBezTo>
                <a:cubicBezTo>
                  <a:pt x="39" y="71"/>
                  <a:pt x="39" y="71"/>
                  <a:pt x="39" y="71"/>
                </a:cubicBezTo>
                <a:cubicBezTo>
                  <a:pt x="38" y="74"/>
                  <a:pt x="38" y="74"/>
                  <a:pt x="38" y="74"/>
                </a:cubicBezTo>
                <a:cubicBezTo>
                  <a:pt x="48" y="98"/>
                  <a:pt x="48" y="98"/>
                  <a:pt x="48" y="98"/>
                </a:cubicBezTo>
                <a:cubicBezTo>
                  <a:pt x="48" y="106"/>
                  <a:pt x="48" y="106"/>
                  <a:pt x="48" y="106"/>
                </a:cubicBezTo>
                <a:cubicBezTo>
                  <a:pt x="71" y="106"/>
                  <a:pt x="71" y="106"/>
                  <a:pt x="71" y="106"/>
                </a:cubicBezTo>
                <a:cubicBezTo>
                  <a:pt x="71" y="97"/>
                  <a:pt x="71" y="97"/>
                  <a:pt x="71" y="97"/>
                </a:cubicBezTo>
                <a:cubicBezTo>
                  <a:pt x="77" y="73"/>
                  <a:pt x="77" y="73"/>
                  <a:pt x="77" y="73"/>
                </a:cubicBezTo>
                <a:cubicBezTo>
                  <a:pt x="76" y="69"/>
                  <a:pt x="76" y="69"/>
                  <a:pt x="76" y="69"/>
                </a:cubicBezTo>
                <a:cubicBezTo>
                  <a:pt x="71" y="68"/>
                  <a:pt x="71" y="68"/>
                  <a:pt x="71" y="68"/>
                </a:cubicBezTo>
                <a:cubicBezTo>
                  <a:pt x="69" y="70"/>
                  <a:pt x="69" y="70"/>
                  <a:pt x="69" y="70"/>
                </a:cubicBezTo>
                <a:cubicBezTo>
                  <a:pt x="68" y="68"/>
                  <a:pt x="68" y="68"/>
                  <a:pt x="68" y="68"/>
                </a:cubicBezTo>
                <a:cubicBezTo>
                  <a:pt x="64" y="67"/>
                  <a:pt x="64" y="67"/>
                  <a:pt x="64" y="67"/>
                </a:cubicBezTo>
                <a:cubicBezTo>
                  <a:pt x="62" y="68"/>
                  <a:pt x="62" y="68"/>
                  <a:pt x="62" y="68"/>
                </a:cubicBezTo>
                <a:cubicBezTo>
                  <a:pt x="61" y="66"/>
                  <a:pt x="61" y="66"/>
                  <a:pt x="61" y="66"/>
                </a:cubicBezTo>
                <a:cubicBezTo>
                  <a:pt x="57" y="66"/>
                  <a:pt x="57" y="66"/>
                  <a:pt x="57" y="66"/>
                </a:cubicBezTo>
                <a:cubicBezTo>
                  <a:pt x="55" y="41"/>
                  <a:pt x="55" y="41"/>
                  <a:pt x="55" y="41"/>
                </a:cubicBezTo>
                <a:cubicBezTo>
                  <a:pt x="47" y="42"/>
                  <a:pt x="47" y="42"/>
                  <a:pt x="47" y="42"/>
                </a:cubicBezTo>
                <a:close/>
                <a:moveTo>
                  <a:pt x="25" y="4"/>
                </a:moveTo>
                <a:cubicBezTo>
                  <a:pt x="25" y="7"/>
                  <a:pt x="25" y="7"/>
                  <a:pt x="25" y="7"/>
                </a:cubicBezTo>
                <a:cubicBezTo>
                  <a:pt x="47" y="7"/>
                  <a:pt x="47" y="7"/>
                  <a:pt x="47" y="7"/>
                </a:cubicBezTo>
                <a:cubicBezTo>
                  <a:pt x="47" y="4"/>
                  <a:pt x="47" y="4"/>
                  <a:pt x="47" y="4"/>
                </a:cubicBezTo>
                <a:lnTo>
                  <a:pt x="25" y="4"/>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6180" name="Freeform 40"/>
          <p:cNvSpPr>
            <a:spLocks noEditPoints="1" noChangeArrowheads="1"/>
          </p:cNvSpPr>
          <p:nvPr/>
        </p:nvSpPr>
        <p:spPr bwMode="auto">
          <a:xfrm>
            <a:off x="7640638" y="1106488"/>
            <a:ext cx="341312" cy="222250"/>
          </a:xfrm>
          <a:custGeom>
            <a:avLst/>
            <a:gdLst>
              <a:gd name="T0" fmla="*/ 2147483646 w 91"/>
              <a:gd name="T1" fmla="*/ 2147483646 h 79"/>
              <a:gd name="T2" fmla="*/ 2147483646 w 91"/>
              <a:gd name="T3" fmla="*/ 2147483646 h 79"/>
              <a:gd name="T4" fmla="*/ 2147483646 w 91"/>
              <a:gd name="T5" fmla="*/ 2147483646 h 79"/>
              <a:gd name="T6" fmla="*/ 2147483646 w 91"/>
              <a:gd name="T7" fmla="*/ 2147483646 h 79"/>
              <a:gd name="T8" fmla="*/ 2147483646 w 91"/>
              <a:gd name="T9" fmla="*/ 2147483646 h 79"/>
              <a:gd name="T10" fmla="*/ 2147483646 w 91"/>
              <a:gd name="T11" fmla="*/ 2147483646 h 79"/>
              <a:gd name="T12" fmla="*/ 0 w 91"/>
              <a:gd name="T13" fmla="*/ 2147483646 h 79"/>
              <a:gd name="T14" fmla="*/ 2147483646 w 91"/>
              <a:gd name="T15" fmla="*/ 0 h 79"/>
              <a:gd name="T16" fmla="*/ 2147483646 w 91"/>
              <a:gd name="T17" fmla="*/ 2147483646 h 79"/>
              <a:gd name="T18" fmla="*/ 2147483646 w 91"/>
              <a:gd name="T19" fmla="*/ 2147483646 h 79"/>
              <a:gd name="T20" fmla="*/ 2147483646 w 91"/>
              <a:gd name="T21" fmla="*/ 2147483646 h 79"/>
              <a:gd name="T22" fmla="*/ 2147483646 w 91"/>
              <a:gd name="T23" fmla="*/ 0 h 79"/>
              <a:gd name="T24" fmla="*/ 2147483646 w 91"/>
              <a:gd name="T25" fmla="*/ 2147483646 h 79"/>
              <a:gd name="T26" fmla="*/ 2147483646 w 91"/>
              <a:gd name="T27" fmla="*/ 2147483646 h 79"/>
              <a:gd name="T28" fmla="*/ 2147483646 w 91"/>
              <a:gd name="T29" fmla="*/ 2147483646 h 79"/>
              <a:gd name="T30" fmla="*/ 2147483646 w 91"/>
              <a:gd name="T31" fmla="*/ 2147483646 h 79"/>
              <a:gd name="T32" fmla="*/ 2147483646 w 91"/>
              <a:gd name="T33" fmla="*/ 2147483646 h 79"/>
              <a:gd name="T34" fmla="*/ 2147483646 w 91"/>
              <a:gd name="T35" fmla="*/ 2147483646 h 79"/>
              <a:gd name="T36" fmla="*/ 2147483646 w 91"/>
              <a:gd name="T37" fmla="*/ 2147483646 h 79"/>
              <a:gd name="T38" fmla="*/ 2147483646 w 91"/>
              <a:gd name="T39" fmla="*/ 2147483646 h 79"/>
              <a:gd name="T40" fmla="*/ 2147483646 w 91"/>
              <a:gd name="T41" fmla="*/ 2147483646 h 79"/>
              <a:gd name="T42" fmla="*/ 2147483646 w 91"/>
              <a:gd name="T43" fmla="*/ 2147483646 h 79"/>
              <a:gd name="T44" fmla="*/ 2147483646 w 91"/>
              <a:gd name="T45" fmla="*/ 2147483646 h 79"/>
              <a:gd name="T46" fmla="*/ 2147483646 w 91"/>
              <a:gd name="T47" fmla="*/ 2147483646 h 79"/>
              <a:gd name="T48" fmla="*/ 2147483646 w 91"/>
              <a:gd name="T49" fmla="*/ 2147483646 h 79"/>
              <a:gd name="T50" fmla="*/ 2147483646 w 91"/>
              <a:gd name="T51" fmla="*/ 2147483646 h 79"/>
              <a:gd name="T52" fmla="*/ 2147483646 w 91"/>
              <a:gd name="T53" fmla="*/ 2147483646 h 79"/>
              <a:gd name="T54" fmla="*/ 2147483646 w 91"/>
              <a:gd name="T55" fmla="*/ 2147483646 h 79"/>
              <a:gd name="T56" fmla="*/ 2147483646 w 91"/>
              <a:gd name="T57" fmla="*/ 2147483646 h 79"/>
              <a:gd name="T58" fmla="*/ 2147483646 w 91"/>
              <a:gd name="T59" fmla="*/ 2147483646 h 79"/>
              <a:gd name="T60" fmla="*/ 2147483646 w 91"/>
              <a:gd name="T61" fmla="*/ 2147483646 h 79"/>
              <a:gd name="T62" fmla="*/ 2147483646 w 91"/>
              <a:gd name="T63" fmla="*/ 2147483646 h 79"/>
              <a:gd name="T64" fmla="*/ 2147483646 w 91"/>
              <a:gd name="T65" fmla="*/ 2147483646 h 79"/>
              <a:gd name="T66" fmla="*/ 2147483646 w 91"/>
              <a:gd name="T67" fmla="*/ 2147483646 h 79"/>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91"/>
              <a:gd name="T103" fmla="*/ 0 h 79"/>
              <a:gd name="T104" fmla="*/ 91 w 91"/>
              <a:gd name="T105" fmla="*/ 79 h 79"/>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91" h="79">
                <a:moveTo>
                  <a:pt x="0" y="11"/>
                </a:moveTo>
                <a:cubicBezTo>
                  <a:pt x="7" y="11"/>
                  <a:pt x="7" y="11"/>
                  <a:pt x="7" y="11"/>
                </a:cubicBezTo>
                <a:cubicBezTo>
                  <a:pt x="7" y="63"/>
                  <a:pt x="7" y="63"/>
                  <a:pt x="7" y="63"/>
                </a:cubicBezTo>
                <a:cubicBezTo>
                  <a:pt x="7" y="68"/>
                  <a:pt x="12" y="73"/>
                  <a:pt x="17" y="73"/>
                </a:cubicBezTo>
                <a:cubicBezTo>
                  <a:pt x="28" y="73"/>
                  <a:pt x="28" y="73"/>
                  <a:pt x="28" y="73"/>
                </a:cubicBezTo>
                <a:cubicBezTo>
                  <a:pt x="34" y="73"/>
                  <a:pt x="39" y="68"/>
                  <a:pt x="39" y="63"/>
                </a:cubicBezTo>
                <a:cubicBezTo>
                  <a:pt x="39" y="11"/>
                  <a:pt x="39" y="11"/>
                  <a:pt x="39" y="11"/>
                </a:cubicBezTo>
                <a:cubicBezTo>
                  <a:pt x="91" y="11"/>
                  <a:pt x="91" y="11"/>
                  <a:pt x="91" y="11"/>
                </a:cubicBezTo>
                <a:cubicBezTo>
                  <a:pt x="91" y="21"/>
                  <a:pt x="91" y="21"/>
                  <a:pt x="91" y="21"/>
                </a:cubicBezTo>
                <a:cubicBezTo>
                  <a:pt x="49" y="21"/>
                  <a:pt x="49" y="21"/>
                  <a:pt x="49" y="21"/>
                </a:cubicBezTo>
                <a:cubicBezTo>
                  <a:pt x="49" y="36"/>
                  <a:pt x="49" y="36"/>
                  <a:pt x="49" y="36"/>
                </a:cubicBezTo>
                <a:cubicBezTo>
                  <a:pt x="91" y="36"/>
                  <a:pt x="91" y="36"/>
                  <a:pt x="91" y="36"/>
                </a:cubicBezTo>
                <a:cubicBezTo>
                  <a:pt x="91" y="79"/>
                  <a:pt x="91" y="79"/>
                  <a:pt x="91" y="79"/>
                </a:cubicBezTo>
                <a:cubicBezTo>
                  <a:pt x="0" y="79"/>
                  <a:pt x="0" y="79"/>
                  <a:pt x="0" y="79"/>
                </a:cubicBezTo>
                <a:cubicBezTo>
                  <a:pt x="0" y="11"/>
                  <a:pt x="0" y="11"/>
                  <a:pt x="0" y="11"/>
                </a:cubicBezTo>
                <a:close/>
                <a:moveTo>
                  <a:pt x="17" y="0"/>
                </a:moveTo>
                <a:cubicBezTo>
                  <a:pt x="14" y="0"/>
                  <a:pt x="12" y="3"/>
                  <a:pt x="12" y="6"/>
                </a:cubicBezTo>
                <a:cubicBezTo>
                  <a:pt x="12" y="63"/>
                  <a:pt x="12" y="63"/>
                  <a:pt x="12" y="63"/>
                </a:cubicBezTo>
                <a:cubicBezTo>
                  <a:pt x="12" y="66"/>
                  <a:pt x="14" y="68"/>
                  <a:pt x="17" y="68"/>
                </a:cubicBezTo>
                <a:cubicBezTo>
                  <a:pt x="28" y="68"/>
                  <a:pt x="28" y="68"/>
                  <a:pt x="28" y="68"/>
                </a:cubicBezTo>
                <a:cubicBezTo>
                  <a:pt x="31" y="68"/>
                  <a:pt x="34" y="66"/>
                  <a:pt x="34" y="63"/>
                </a:cubicBezTo>
                <a:cubicBezTo>
                  <a:pt x="34" y="6"/>
                  <a:pt x="34" y="6"/>
                  <a:pt x="34" y="6"/>
                </a:cubicBezTo>
                <a:cubicBezTo>
                  <a:pt x="34" y="3"/>
                  <a:pt x="31" y="0"/>
                  <a:pt x="28" y="0"/>
                </a:cubicBezTo>
                <a:cubicBezTo>
                  <a:pt x="17" y="0"/>
                  <a:pt x="17" y="0"/>
                  <a:pt x="17" y="0"/>
                </a:cubicBezTo>
                <a:close/>
                <a:moveTo>
                  <a:pt x="74" y="61"/>
                </a:moveTo>
                <a:cubicBezTo>
                  <a:pt x="74" y="68"/>
                  <a:pt x="74" y="68"/>
                  <a:pt x="74" y="68"/>
                </a:cubicBezTo>
                <a:cubicBezTo>
                  <a:pt x="84" y="68"/>
                  <a:pt x="84" y="68"/>
                  <a:pt x="84" y="68"/>
                </a:cubicBezTo>
                <a:cubicBezTo>
                  <a:pt x="84" y="61"/>
                  <a:pt x="84" y="61"/>
                  <a:pt x="84" y="61"/>
                </a:cubicBezTo>
                <a:cubicBezTo>
                  <a:pt x="74" y="61"/>
                  <a:pt x="74" y="61"/>
                  <a:pt x="74" y="61"/>
                </a:cubicBezTo>
                <a:close/>
                <a:moveTo>
                  <a:pt x="61" y="61"/>
                </a:moveTo>
                <a:cubicBezTo>
                  <a:pt x="61" y="68"/>
                  <a:pt x="61" y="68"/>
                  <a:pt x="61" y="68"/>
                </a:cubicBezTo>
                <a:cubicBezTo>
                  <a:pt x="71" y="68"/>
                  <a:pt x="71" y="68"/>
                  <a:pt x="71" y="68"/>
                </a:cubicBezTo>
                <a:cubicBezTo>
                  <a:pt x="71" y="61"/>
                  <a:pt x="71" y="61"/>
                  <a:pt x="71" y="61"/>
                </a:cubicBezTo>
                <a:cubicBezTo>
                  <a:pt x="61" y="61"/>
                  <a:pt x="61" y="61"/>
                  <a:pt x="61" y="61"/>
                </a:cubicBezTo>
                <a:close/>
                <a:moveTo>
                  <a:pt x="49" y="61"/>
                </a:moveTo>
                <a:cubicBezTo>
                  <a:pt x="49" y="68"/>
                  <a:pt x="49" y="68"/>
                  <a:pt x="49" y="68"/>
                </a:cubicBezTo>
                <a:cubicBezTo>
                  <a:pt x="59" y="68"/>
                  <a:pt x="59" y="68"/>
                  <a:pt x="59" y="68"/>
                </a:cubicBezTo>
                <a:cubicBezTo>
                  <a:pt x="59" y="61"/>
                  <a:pt x="59" y="61"/>
                  <a:pt x="59" y="61"/>
                </a:cubicBezTo>
                <a:cubicBezTo>
                  <a:pt x="49" y="61"/>
                  <a:pt x="49" y="61"/>
                  <a:pt x="49" y="61"/>
                </a:cubicBezTo>
                <a:close/>
                <a:moveTo>
                  <a:pt x="74" y="52"/>
                </a:moveTo>
                <a:cubicBezTo>
                  <a:pt x="74" y="59"/>
                  <a:pt x="74" y="59"/>
                  <a:pt x="74" y="59"/>
                </a:cubicBezTo>
                <a:cubicBezTo>
                  <a:pt x="84" y="59"/>
                  <a:pt x="84" y="59"/>
                  <a:pt x="84" y="59"/>
                </a:cubicBezTo>
                <a:cubicBezTo>
                  <a:pt x="84" y="52"/>
                  <a:pt x="84" y="52"/>
                  <a:pt x="84" y="52"/>
                </a:cubicBezTo>
                <a:cubicBezTo>
                  <a:pt x="74" y="52"/>
                  <a:pt x="74" y="52"/>
                  <a:pt x="74" y="52"/>
                </a:cubicBezTo>
                <a:close/>
                <a:moveTo>
                  <a:pt x="61" y="52"/>
                </a:moveTo>
                <a:cubicBezTo>
                  <a:pt x="61" y="59"/>
                  <a:pt x="61" y="59"/>
                  <a:pt x="61" y="59"/>
                </a:cubicBezTo>
                <a:cubicBezTo>
                  <a:pt x="71" y="59"/>
                  <a:pt x="71" y="59"/>
                  <a:pt x="71" y="59"/>
                </a:cubicBezTo>
                <a:cubicBezTo>
                  <a:pt x="71" y="52"/>
                  <a:pt x="71" y="52"/>
                  <a:pt x="71" y="52"/>
                </a:cubicBezTo>
                <a:cubicBezTo>
                  <a:pt x="61" y="52"/>
                  <a:pt x="61" y="52"/>
                  <a:pt x="61" y="52"/>
                </a:cubicBezTo>
                <a:close/>
                <a:moveTo>
                  <a:pt x="49" y="52"/>
                </a:moveTo>
                <a:cubicBezTo>
                  <a:pt x="49" y="59"/>
                  <a:pt x="49" y="59"/>
                  <a:pt x="49" y="59"/>
                </a:cubicBezTo>
                <a:cubicBezTo>
                  <a:pt x="58" y="59"/>
                  <a:pt x="58" y="59"/>
                  <a:pt x="58" y="59"/>
                </a:cubicBezTo>
                <a:cubicBezTo>
                  <a:pt x="58" y="52"/>
                  <a:pt x="58" y="52"/>
                  <a:pt x="58" y="52"/>
                </a:cubicBezTo>
                <a:cubicBezTo>
                  <a:pt x="49" y="52"/>
                  <a:pt x="49" y="52"/>
                  <a:pt x="49" y="52"/>
                </a:cubicBezTo>
                <a:close/>
                <a:moveTo>
                  <a:pt x="74" y="41"/>
                </a:moveTo>
                <a:cubicBezTo>
                  <a:pt x="74" y="48"/>
                  <a:pt x="74" y="48"/>
                  <a:pt x="74" y="48"/>
                </a:cubicBezTo>
                <a:cubicBezTo>
                  <a:pt x="84" y="48"/>
                  <a:pt x="84" y="48"/>
                  <a:pt x="84" y="48"/>
                </a:cubicBezTo>
                <a:cubicBezTo>
                  <a:pt x="84" y="41"/>
                  <a:pt x="84" y="41"/>
                  <a:pt x="84" y="41"/>
                </a:cubicBezTo>
                <a:cubicBezTo>
                  <a:pt x="74" y="41"/>
                  <a:pt x="74" y="41"/>
                  <a:pt x="74" y="41"/>
                </a:cubicBezTo>
                <a:close/>
                <a:moveTo>
                  <a:pt x="61" y="41"/>
                </a:moveTo>
                <a:cubicBezTo>
                  <a:pt x="61" y="48"/>
                  <a:pt x="61" y="48"/>
                  <a:pt x="61" y="48"/>
                </a:cubicBezTo>
                <a:cubicBezTo>
                  <a:pt x="71" y="48"/>
                  <a:pt x="71" y="48"/>
                  <a:pt x="71" y="48"/>
                </a:cubicBezTo>
                <a:cubicBezTo>
                  <a:pt x="71" y="41"/>
                  <a:pt x="71" y="41"/>
                  <a:pt x="71" y="41"/>
                </a:cubicBezTo>
                <a:cubicBezTo>
                  <a:pt x="61" y="41"/>
                  <a:pt x="61" y="41"/>
                  <a:pt x="61" y="41"/>
                </a:cubicBezTo>
                <a:close/>
                <a:moveTo>
                  <a:pt x="49" y="41"/>
                </a:moveTo>
                <a:cubicBezTo>
                  <a:pt x="49" y="48"/>
                  <a:pt x="49" y="48"/>
                  <a:pt x="49" y="48"/>
                </a:cubicBezTo>
                <a:cubicBezTo>
                  <a:pt x="58" y="48"/>
                  <a:pt x="58" y="48"/>
                  <a:pt x="58" y="48"/>
                </a:cubicBezTo>
                <a:cubicBezTo>
                  <a:pt x="58" y="41"/>
                  <a:pt x="58" y="41"/>
                  <a:pt x="58" y="41"/>
                </a:cubicBezTo>
                <a:lnTo>
                  <a:pt x="49" y="41"/>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6181" name="Freeform 41"/>
          <p:cNvSpPr>
            <a:spLocks noEditPoints="1" noChangeArrowheads="1"/>
          </p:cNvSpPr>
          <p:nvPr/>
        </p:nvSpPr>
        <p:spPr bwMode="auto">
          <a:xfrm>
            <a:off x="5532438" y="2676525"/>
            <a:ext cx="393700" cy="219075"/>
          </a:xfrm>
          <a:custGeom>
            <a:avLst/>
            <a:gdLst>
              <a:gd name="T0" fmla="*/ 2147483646 w 105"/>
              <a:gd name="T1" fmla="*/ 2147483646 h 78"/>
              <a:gd name="T2" fmla="*/ 2147483646 w 105"/>
              <a:gd name="T3" fmla="*/ 2147483646 h 78"/>
              <a:gd name="T4" fmla="*/ 2147483646 w 105"/>
              <a:gd name="T5" fmla="*/ 2147483646 h 78"/>
              <a:gd name="T6" fmla="*/ 2147483646 w 105"/>
              <a:gd name="T7" fmla="*/ 2147483646 h 78"/>
              <a:gd name="T8" fmla="*/ 2147483646 w 105"/>
              <a:gd name="T9" fmla="*/ 2147483646 h 78"/>
              <a:gd name="T10" fmla="*/ 2147483646 w 105"/>
              <a:gd name="T11" fmla="*/ 2147483646 h 78"/>
              <a:gd name="T12" fmla="*/ 2147483646 w 105"/>
              <a:gd name="T13" fmla="*/ 2147483646 h 78"/>
              <a:gd name="T14" fmla="*/ 2147483646 w 105"/>
              <a:gd name="T15" fmla="*/ 2147483646 h 78"/>
              <a:gd name="T16" fmla="*/ 2147483646 w 105"/>
              <a:gd name="T17" fmla="*/ 2147483646 h 78"/>
              <a:gd name="T18" fmla="*/ 2147483646 w 105"/>
              <a:gd name="T19" fmla="*/ 2147483646 h 78"/>
              <a:gd name="T20" fmla="*/ 2147483646 w 105"/>
              <a:gd name="T21" fmla="*/ 2147483646 h 78"/>
              <a:gd name="T22" fmla="*/ 2147483646 w 105"/>
              <a:gd name="T23" fmla="*/ 2147483646 h 78"/>
              <a:gd name="T24" fmla="*/ 2147483646 w 105"/>
              <a:gd name="T25" fmla="*/ 2147483646 h 78"/>
              <a:gd name="T26" fmla="*/ 2147483646 w 105"/>
              <a:gd name="T27" fmla="*/ 2147483646 h 78"/>
              <a:gd name="T28" fmla="*/ 2147483646 w 105"/>
              <a:gd name="T29" fmla="*/ 2147483646 h 78"/>
              <a:gd name="T30" fmla="*/ 2147483646 w 105"/>
              <a:gd name="T31" fmla="*/ 2147483646 h 78"/>
              <a:gd name="T32" fmla="*/ 2147483646 w 105"/>
              <a:gd name="T33" fmla="*/ 2147483646 h 78"/>
              <a:gd name="T34" fmla="*/ 2147483646 w 105"/>
              <a:gd name="T35" fmla="*/ 0 h 78"/>
              <a:gd name="T36" fmla="*/ 2147483646 w 105"/>
              <a:gd name="T37" fmla="*/ 2147483646 h 78"/>
              <a:gd name="T38" fmla="*/ 2147483646 w 105"/>
              <a:gd name="T39" fmla="*/ 2147483646 h 78"/>
              <a:gd name="T40" fmla="*/ 2147483646 w 105"/>
              <a:gd name="T41" fmla="*/ 2147483646 h 78"/>
              <a:gd name="T42" fmla="*/ 0 w 105"/>
              <a:gd name="T43" fmla="*/ 2147483646 h 78"/>
              <a:gd name="T44" fmla="*/ 0 w 105"/>
              <a:gd name="T45" fmla="*/ 2147483646 h 78"/>
              <a:gd name="T46" fmla="*/ 2147483646 w 105"/>
              <a:gd name="T47" fmla="*/ 2147483646 h 78"/>
              <a:gd name="T48" fmla="*/ 2147483646 w 105"/>
              <a:gd name="T49" fmla="*/ 2147483646 h 78"/>
              <a:gd name="T50" fmla="*/ 2147483646 w 105"/>
              <a:gd name="T51" fmla="*/ 2147483646 h 78"/>
              <a:gd name="T52" fmla="*/ 2147483646 w 105"/>
              <a:gd name="T53" fmla="*/ 2147483646 h 78"/>
              <a:gd name="T54" fmla="*/ 2147483646 w 105"/>
              <a:gd name="T55" fmla="*/ 2147483646 h 78"/>
              <a:gd name="T56" fmla="*/ 2147483646 w 105"/>
              <a:gd name="T57" fmla="*/ 2147483646 h 78"/>
              <a:gd name="T58" fmla="*/ 2147483646 w 105"/>
              <a:gd name="T59" fmla="*/ 2147483646 h 78"/>
              <a:gd name="T60" fmla="*/ 2147483646 w 105"/>
              <a:gd name="T61" fmla="*/ 2147483646 h 78"/>
              <a:gd name="T62" fmla="*/ 2147483646 w 105"/>
              <a:gd name="T63" fmla="*/ 2147483646 h 78"/>
              <a:gd name="T64" fmla="*/ 2147483646 w 105"/>
              <a:gd name="T65" fmla="*/ 2147483646 h 78"/>
              <a:gd name="T66" fmla="*/ 2147483646 w 105"/>
              <a:gd name="T67" fmla="*/ 2147483646 h 78"/>
              <a:gd name="T68" fmla="*/ 2147483646 w 105"/>
              <a:gd name="T69" fmla="*/ 2147483646 h 78"/>
              <a:gd name="T70" fmla="*/ 2147483646 w 105"/>
              <a:gd name="T71" fmla="*/ 2147483646 h 78"/>
              <a:gd name="T72" fmla="*/ 2147483646 w 105"/>
              <a:gd name="T73" fmla="*/ 2147483646 h 78"/>
              <a:gd name="T74" fmla="*/ 2147483646 w 105"/>
              <a:gd name="T75" fmla="*/ 0 h 78"/>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105"/>
              <a:gd name="T115" fmla="*/ 0 h 78"/>
              <a:gd name="T116" fmla="*/ 105 w 105"/>
              <a:gd name="T117" fmla="*/ 78 h 78"/>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105" h="78">
                <a:moveTo>
                  <a:pt x="52" y="14"/>
                </a:moveTo>
                <a:cubicBezTo>
                  <a:pt x="70" y="14"/>
                  <a:pt x="84" y="29"/>
                  <a:pt x="84" y="46"/>
                </a:cubicBezTo>
                <a:cubicBezTo>
                  <a:pt x="84" y="47"/>
                  <a:pt x="84" y="49"/>
                  <a:pt x="84" y="50"/>
                </a:cubicBezTo>
                <a:cubicBezTo>
                  <a:pt x="80" y="51"/>
                  <a:pt x="76" y="53"/>
                  <a:pt x="72" y="54"/>
                </a:cubicBezTo>
                <a:cubicBezTo>
                  <a:pt x="68" y="55"/>
                  <a:pt x="65" y="55"/>
                  <a:pt x="61" y="55"/>
                </a:cubicBezTo>
                <a:cubicBezTo>
                  <a:pt x="60" y="54"/>
                  <a:pt x="58" y="52"/>
                  <a:pt x="56" y="52"/>
                </a:cubicBezTo>
                <a:cubicBezTo>
                  <a:pt x="49" y="52"/>
                  <a:pt x="49" y="52"/>
                  <a:pt x="49" y="52"/>
                </a:cubicBezTo>
                <a:cubicBezTo>
                  <a:pt x="46" y="52"/>
                  <a:pt x="43" y="55"/>
                  <a:pt x="43" y="58"/>
                </a:cubicBezTo>
                <a:cubicBezTo>
                  <a:pt x="43" y="58"/>
                  <a:pt x="43" y="58"/>
                  <a:pt x="43" y="58"/>
                </a:cubicBezTo>
                <a:cubicBezTo>
                  <a:pt x="43" y="61"/>
                  <a:pt x="46" y="64"/>
                  <a:pt x="49" y="64"/>
                </a:cubicBezTo>
                <a:cubicBezTo>
                  <a:pt x="56" y="64"/>
                  <a:pt x="56" y="64"/>
                  <a:pt x="56" y="64"/>
                </a:cubicBezTo>
                <a:cubicBezTo>
                  <a:pt x="58" y="64"/>
                  <a:pt x="60" y="62"/>
                  <a:pt x="61" y="60"/>
                </a:cubicBezTo>
                <a:cubicBezTo>
                  <a:pt x="65" y="60"/>
                  <a:pt x="69" y="59"/>
                  <a:pt x="73" y="59"/>
                </a:cubicBezTo>
                <a:cubicBezTo>
                  <a:pt x="76" y="58"/>
                  <a:pt x="79" y="57"/>
                  <a:pt x="82" y="56"/>
                </a:cubicBezTo>
                <a:cubicBezTo>
                  <a:pt x="78" y="69"/>
                  <a:pt x="66" y="78"/>
                  <a:pt x="52" y="78"/>
                </a:cubicBezTo>
                <a:cubicBezTo>
                  <a:pt x="34" y="78"/>
                  <a:pt x="20" y="64"/>
                  <a:pt x="20" y="46"/>
                </a:cubicBezTo>
                <a:cubicBezTo>
                  <a:pt x="20" y="29"/>
                  <a:pt x="34" y="14"/>
                  <a:pt x="52" y="14"/>
                </a:cubicBezTo>
                <a:close/>
                <a:moveTo>
                  <a:pt x="52" y="0"/>
                </a:moveTo>
                <a:cubicBezTo>
                  <a:pt x="39" y="0"/>
                  <a:pt x="28" y="5"/>
                  <a:pt x="20" y="14"/>
                </a:cubicBezTo>
                <a:cubicBezTo>
                  <a:pt x="14" y="19"/>
                  <a:pt x="10" y="26"/>
                  <a:pt x="8" y="33"/>
                </a:cubicBezTo>
                <a:cubicBezTo>
                  <a:pt x="6" y="33"/>
                  <a:pt x="6" y="33"/>
                  <a:pt x="6" y="33"/>
                </a:cubicBezTo>
                <a:cubicBezTo>
                  <a:pt x="3" y="33"/>
                  <a:pt x="0" y="36"/>
                  <a:pt x="0" y="40"/>
                </a:cubicBezTo>
                <a:cubicBezTo>
                  <a:pt x="0" y="51"/>
                  <a:pt x="0" y="51"/>
                  <a:pt x="0" y="51"/>
                </a:cubicBezTo>
                <a:cubicBezTo>
                  <a:pt x="0" y="54"/>
                  <a:pt x="3" y="57"/>
                  <a:pt x="6" y="57"/>
                </a:cubicBezTo>
                <a:cubicBezTo>
                  <a:pt x="15" y="57"/>
                  <a:pt x="15" y="57"/>
                  <a:pt x="15" y="57"/>
                </a:cubicBezTo>
                <a:cubicBezTo>
                  <a:pt x="15" y="34"/>
                  <a:pt x="15" y="34"/>
                  <a:pt x="15" y="34"/>
                </a:cubicBezTo>
                <a:cubicBezTo>
                  <a:pt x="17" y="28"/>
                  <a:pt x="20" y="23"/>
                  <a:pt x="25" y="19"/>
                </a:cubicBezTo>
                <a:cubicBezTo>
                  <a:pt x="32" y="12"/>
                  <a:pt x="41" y="7"/>
                  <a:pt x="52" y="7"/>
                </a:cubicBezTo>
                <a:cubicBezTo>
                  <a:pt x="63" y="7"/>
                  <a:pt x="73" y="12"/>
                  <a:pt x="80" y="19"/>
                </a:cubicBezTo>
                <a:cubicBezTo>
                  <a:pt x="84" y="23"/>
                  <a:pt x="87" y="28"/>
                  <a:pt x="89" y="33"/>
                </a:cubicBezTo>
                <a:cubicBezTo>
                  <a:pt x="89" y="57"/>
                  <a:pt x="89" y="57"/>
                  <a:pt x="89" y="57"/>
                </a:cubicBezTo>
                <a:cubicBezTo>
                  <a:pt x="98" y="57"/>
                  <a:pt x="98" y="57"/>
                  <a:pt x="98" y="57"/>
                </a:cubicBezTo>
                <a:cubicBezTo>
                  <a:pt x="102" y="57"/>
                  <a:pt x="105" y="54"/>
                  <a:pt x="105" y="51"/>
                </a:cubicBezTo>
                <a:cubicBezTo>
                  <a:pt x="105" y="40"/>
                  <a:pt x="105" y="40"/>
                  <a:pt x="105" y="40"/>
                </a:cubicBezTo>
                <a:cubicBezTo>
                  <a:pt x="105" y="36"/>
                  <a:pt x="102" y="33"/>
                  <a:pt x="98" y="33"/>
                </a:cubicBezTo>
                <a:cubicBezTo>
                  <a:pt x="96" y="33"/>
                  <a:pt x="96" y="33"/>
                  <a:pt x="96" y="33"/>
                </a:cubicBezTo>
                <a:cubicBezTo>
                  <a:pt x="94" y="26"/>
                  <a:pt x="90" y="19"/>
                  <a:pt x="85" y="14"/>
                </a:cubicBezTo>
                <a:cubicBezTo>
                  <a:pt x="76" y="5"/>
                  <a:pt x="65" y="0"/>
                  <a:pt x="52" y="0"/>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6182" name="Freeform 42"/>
          <p:cNvSpPr>
            <a:spLocks noEditPoints="1" noChangeArrowheads="1"/>
          </p:cNvSpPr>
          <p:nvPr/>
        </p:nvSpPr>
        <p:spPr bwMode="auto">
          <a:xfrm>
            <a:off x="7659688" y="3714750"/>
            <a:ext cx="319087" cy="266700"/>
          </a:xfrm>
          <a:custGeom>
            <a:avLst/>
            <a:gdLst>
              <a:gd name="T0" fmla="*/ 2147483646 w 85"/>
              <a:gd name="T1" fmla="*/ 2147483646 h 95"/>
              <a:gd name="T2" fmla="*/ 2147483646 w 85"/>
              <a:gd name="T3" fmla="*/ 2147483646 h 95"/>
              <a:gd name="T4" fmla="*/ 2147483646 w 85"/>
              <a:gd name="T5" fmla="*/ 2147483646 h 95"/>
              <a:gd name="T6" fmla="*/ 2147483646 w 85"/>
              <a:gd name="T7" fmla="*/ 2147483646 h 95"/>
              <a:gd name="T8" fmla="*/ 2147483646 w 85"/>
              <a:gd name="T9" fmla="*/ 2147483646 h 95"/>
              <a:gd name="T10" fmla="*/ 2147483646 w 85"/>
              <a:gd name="T11" fmla="*/ 2147483646 h 95"/>
              <a:gd name="T12" fmla="*/ 2147483646 w 85"/>
              <a:gd name="T13" fmla="*/ 2147483646 h 95"/>
              <a:gd name="T14" fmla="*/ 2147483646 w 85"/>
              <a:gd name="T15" fmla="*/ 0 h 95"/>
              <a:gd name="T16" fmla="*/ 2147483646 w 85"/>
              <a:gd name="T17" fmla="*/ 2147483646 h 95"/>
              <a:gd name="T18" fmla="*/ 2147483646 w 85"/>
              <a:gd name="T19" fmla="*/ 2147483646 h 95"/>
              <a:gd name="T20" fmla="*/ 0 w 85"/>
              <a:gd name="T21" fmla="*/ 2147483646 h 95"/>
              <a:gd name="T22" fmla="*/ 2147483646 w 85"/>
              <a:gd name="T23" fmla="*/ 2147483646 h 95"/>
              <a:gd name="T24" fmla="*/ 2147483646 w 85"/>
              <a:gd name="T25" fmla="*/ 2147483646 h 95"/>
              <a:gd name="T26" fmla="*/ 2147483646 w 85"/>
              <a:gd name="T27" fmla="*/ 2147483646 h 95"/>
              <a:gd name="T28" fmla="*/ 2147483646 w 85"/>
              <a:gd name="T29" fmla="*/ 2147483646 h 95"/>
              <a:gd name="T30" fmla="*/ 2147483646 w 85"/>
              <a:gd name="T31" fmla="*/ 2147483646 h 95"/>
              <a:gd name="T32" fmla="*/ 2147483646 w 85"/>
              <a:gd name="T33" fmla="*/ 2147483646 h 95"/>
              <a:gd name="T34" fmla="*/ 2147483646 w 85"/>
              <a:gd name="T35" fmla="*/ 2147483646 h 95"/>
              <a:gd name="T36" fmla="*/ 2147483646 w 85"/>
              <a:gd name="T37" fmla="*/ 2147483646 h 95"/>
              <a:gd name="T38" fmla="*/ 2147483646 w 85"/>
              <a:gd name="T39" fmla="*/ 2147483646 h 95"/>
              <a:gd name="T40" fmla="*/ 2147483646 w 85"/>
              <a:gd name="T41" fmla="*/ 2147483646 h 95"/>
              <a:gd name="T42" fmla="*/ 2147483646 w 85"/>
              <a:gd name="T43" fmla="*/ 2147483646 h 95"/>
              <a:gd name="T44" fmla="*/ 2147483646 w 85"/>
              <a:gd name="T45" fmla="*/ 2147483646 h 95"/>
              <a:gd name="T46" fmla="*/ 2147483646 w 85"/>
              <a:gd name="T47" fmla="*/ 2147483646 h 95"/>
              <a:gd name="T48" fmla="*/ 2147483646 w 85"/>
              <a:gd name="T49" fmla="*/ 2147483646 h 95"/>
              <a:gd name="T50" fmla="*/ 2147483646 w 85"/>
              <a:gd name="T51" fmla="*/ 2147483646 h 95"/>
              <a:gd name="T52" fmla="*/ 2147483646 w 85"/>
              <a:gd name="T53" fmla="*/ 2147483646 h 95"/>
              <a:gd name="T54" fmla="*/ 2147483646 w 85"/>
              <a:gd name="T55" fmla="*/ 2147483646 h 95"/>
              <a:gd name="T56" fmla="*/ 2147483646 w 85"/>
              <a:gd name="T57" fmla="*/ 2147483646 h 95"/>
              <a:gd name="T58" fmla="*/ 2147483646 w 85"/>
              <a:gd name="T59" fmla="*/ 2147483646 h 95"/>
              <a:gd name="T60" fmla="*/ 2147483646 w 85"/>
              <a:gd name="T61" fmla="*/ 2147483646 h 95"/>
              <a:gd name="T62" fmla="*/ 2147483646 w 85"/>
              <a:gd name="T63" fmla="*/ 2147483646 h 95"/>
              <a:gd name="T64" fmla="*/ 2147483646 w 85"/>
              <a:gd name="T65" fmla="*/ 2147483646 h 95"/>
              <a:gd name="T66" fmla="*/ 2147483646 w 85"/>
              <a:gd name="T67" fmla="*/ 2147483646 h 95"/>
              <a:gd name="T68" fmla="*/ 2147483646 w 85"/>
              <a:gd name="T69" fmla="*/ 2147483646 h 95"/>
              <a:gd name="T70" fmla="*/ 2147483646 w 85"/>
              <a:gd name="T71" fmla="*/ 2147483646 h 95"/>
              <a:gd name="T72" fmla="*/ 2147483646 w 85"/>
              <a:gd name="T73" fmla="*/ 2147483646 h 95"/>
              <a:gd name="T74" fmla="*/ 2147483646 w 85"/>
              <a:gd name="T75" fmla="*/ 2147483646 h 95"/>
              <a:gd name="T76" fmla="*/ 2147483646 w 85"/>
              <a:gd name="T77" fmla="*/ 2147483646 h 95"/>
              <a:gd name="T78" fmla="*/ 2147483646 w 85"/>
              <a:gd name="T79" fmla="*/ 2147483646 h 95"/>
              <a:gd name="T80" fmla="*/ 2147483646 w 85"/>
              <a:gd name="T81" fmla="*/ 2147483646 h 95"/>
              <a:gd name="T82" fmla="*/ 2147483646 w 85"/>
              <a:gd name="T83" fmla="*/ 2147483646 h 95"/>
              <a:gd name="T84" fmla="*/ 2147483646 w 85"/>
              <a:gd name="T85" fmla="*/ 2147483646 h 95"/>
              <a:gd name="T86" fmla="*/ 2147483646 w 85"/>
              <a:gd name="T87" fmla="*/ 2147483646 h 95"/>
              <a:gd name="T88" fmla="*/ 2147483646 w 85"/>
              <a:gd name="T89" fmla="*/ 2147483646 h 95"/>
              <a:gd name="T90" fmla="*/ 2147483646 w 85"/>
              <a:gd name="T91" fmla="*/ 2147483646 h 95"/>
              <a:gd name="T92" fmla="*/ 2147483646 w 85"/>
              <a:gd name="T93" fmla="*/ 2147483646 h 95"/>
              <a:gd name="T94" fmla="*/ 2147483646 w 85"/>
              <a:gd name="T95" fmla="*/ 2147483646 h 95"/>
              <a:gd name="T96" fmla="*/ 2147483646 w 85"/>
              <a:gd name="T97" fmla="*/ 2147483646 h 95"/>
              <a:gd name="T98" fmla="*/ 2147483646 w 85"/>
              <a:gd name="T99" fmla="*/ 2147483646 h 95"/>
              <a:gd name="T100" fmla="*/ 2147483646 w 85"/>
              <a:gd name="T101" fmla="*/ 2147483646 h 95"/>
              <a:gd name="T102" fmla="*/ 2147483646 w 85"/>
              <a:gd name="T103" fmla="*/ 2147483646 h 95"/>
              <a:gd name="T104" fmla="*/ 2147483646 w 85"/>
              <a:gd name="T105" fmla="*/ 2147483646 h 95"/>
              <a:gd name="T106" fmla="*/ 2147483646 w 85"/>
              <a:gd name="T107" fmla="*/ 2147483646 h 95"/>
              <a:gd name="T108" fmla="*/ 2147483646 w 85"/>
              <a:gd name="T109" fmla="*/ 2147483646 h 95"/>
              <a:gd name="T110" fmla="*/ 2147483646 w 85"/>
              <a:gd name="T111" fmla="*/ 2147483646 h 95"/>
              <a:gd name="T112" fmla="*/ 2147483646 w 85"/>
              <a:gd name="T113" fmla="*/ 2147483646 h 95"/>
              <a:gd name="T114" fmla="*/ 2147483646 w 85"/>
              <a:gd name="T115" fmla="*/ 2147483646 h 95"/>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85"/>
              <a:gd name="T175" fmla="*/ 0 h 95"/>
              <a:gd name="T176" fmla="*/ 85 w 85"/>
              <a:gd name="T177" fmla="*/ 95 h 95"/>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85" h="95">
                <a:moveTo>
                  <a:pt x="0" y="18"/>
                </a:moveTo>
                <a:cubicBezTo>
                  <a:pt x="18" y="18"/>
                  <a:pt x="18" y="18"/>
                  <a:pt x="18" y="18"/>
                </a:cubicBezTo>
                <a:cubicBezTo>
                  <a:pt x="18" y="26"/>
                  <a:pt x="18" y="26"/>
                  <a:pt x="18" y="26"/>
                </a:cubicBezTo>
                <a:cubicBezTo>
                  <a:pt x="7" y="26"/>
                  <a:pt x="7" y="26"/>
                  <a:pt x="7" y="26"/>
                </a:cubicBezTo>
                <a:cubicBezTo>
                  <a:pt x="7" y="57"/>
                  <a:pt x="7" y="57"/>
                  <a:pt x="7" y="57"/>
                </a:cubicBezTo>
                <a:cubicBezTo>
                  <a:pt x="39" y="57"/>
                  <a:pt x="39" y="57"/>
                  <a:pt x="39" y="57"/>
                </a:cubicBezTo>
                <a:cubicBezTo>
                  <a:pt x="39" y="40"/>
                  <a:pt x="39" y="40"/>
                  <a:pt x="39" y="40"/>
                </a:cubicBezTo>
                <a:cubicBezTo>
                  <a:pt x="37" y="40"/>
                  <a:pt x="37" y="40"/>
                  <a:pt x="37" y="40"/>
                </a:cubicBezTo>
                <a:cubicBezTo>
                  <a:pt x="22" y="51"/>
                  <a:pt x="22" y="51"/>
                  <a:pt x="22" y="51"/>
                </a:cubicBezTo>
                <a:cubicBezTo>
                  <a:pt x="27" y="40"/>
                  <a:pt x="27" y="40"/>
                  <a:pt x="27" y="40"/>
                </a:cubicBezTo>
                <a:cubicBezTo>
                  <a:pt x="22" y="40"/>
                  <a:pt x="22" y="40"/>
                  <a:pt x="22" y="40"/>
                </a:cubicBezTo>
                <a:cubicBezTo>
                  <a:pt x="22" y="30"/>
                  <a:pt x="22" y="30"/>
                  <a:pt x="22" y="30"/>
                </a:cubicBezTo>
                <a:cubicBezTo>
                  <a:pt x="22" y="26"/>
                  <a:pt x="22" y="26"/>
                  <a:pt x="22" y="26"/>
                </a:cubicBezTo>
                <a:cubicBezTo>
                  <a:pt x="22" y="18"/>
                  <a:pt x="22" y="18"/>
                  <a:pt x="22" y="18"/>
                </a:cubicBezTo>
                <a:cubicBezTo>
                  <a:pt x="22" y="16"/>
                  <a:pt x="22" y="16"/>
                  <a:pt x="22" y="16"/>
                </a:cubicBezTo>
                <a:cubicBezTo>
                  <a:pt x="22" y="0"/>
                  <a:pt x="22" y="0"/>
                  <a:pt x="22" y="0"/>
                </a:cubicBezTo>
                <a:cubicBezTo>
                  <a:pt x="85" y="0"/>
                  <a:pt x="85" y="0"/>
                  <a:pt x="85" y="0"/>
                </a:cubicBezTo>
                <a:cubicBezTo>
                  <a:pt x="85" y="40"/>
                  <a:pt x="85" y="40"/>
                  <a:pt x="85" y="40"/>
                </a:cubicBezTo>
                <a:cubicBezTo>
                  <a:pt x="46" y="40"/>
                  <a:pt x="46" y="40"/>
                  <a:pt x="46" y="40"/>
                </a:cubicBezTo>
                <a:cubicBezTo>
                  <a:pt x="46" y="95"/>
                  <a:pt x="46" y="95"/>
                  <a:pt x="46" y="95"/>
                </a:cubicBezTo>
                <a:cubicBezTo>
                  <a:pt x="0" y="95"/>
                  <a:pt x="0" y="95"/>
                  <a:pt x="0" y="95"/>
                </a:cubicBezTo>
                <a:cubicBezTo>
                  <a:pt x="0" y="18"/>
                  <a:pt x="0" y="18"/>
                  <a:pt x="0" y="18"/>
                </a:cubicBezTo>
                <a:close/>
                <a:moveTo>
                  <a:pt x="31" y="22"/>
                </a:moveTo>
                <a:cubicBezTo>
                  <a:pt x="31" y="28"/>
                  <a:pt x="31" y="28"/>
                  <a:pt x="31" y="28"/>
                </a:cubicBezTo>
                <a:cubicBezTo>
                  <a:pt x="31" y="31"/>
                  <a:pt x="33" y="32"/>
                  <a:pt x="37" y="32"/>
                </a:cubicBezTo>
                <a:cubicBezTo>
                  <a:pt x="41" y="32"/>
                  <a:pt x="43" y="31"/>
                  <a:pt x="43" y="27"/>
                </a:cubicBezTo>
                <a:cubicBezTo>
                  <a:pt x="43" y="24"/>
                  <a:pt x="43" y="24"/>
                  <a:pt x="43" y="24"/>
                </a:cubicBezTo>
                <a:cubicBezTo>
                  <a:pt x="43" y="23"/>
                  <a:pt x="43" y="22"/>
                  <a:pt x="42" y="21"/>
                </a:cubicBezTo>
                <a:cubicBezTo>
                  <a:pt x="42" y="20"/>
                  <a:pt x="40" y="19"/>
                  <a:pt x="38" y="17"/>
                </a:cubicBezTo>
                <a:cubicBezTo>
                  <a:pt x="37" y="15"/>
                  <a:pt x="36" y="14"/>
                  <a:pt x="36" y="13"/>
                </a:cubicBezTo>
                <a:cubicBezTo>
                  <a:pt x="36" y="12"/>
                  <a:pt x="36" y="12"/>
                  <a:pt x="36" y="12"/>
                </a:cubicBezTo>
                <a:cubicBezTo>
                  <a:pt x="36" y="11"/>
                  <a:pt x="36" y="10"/>
                  <a:pt x="37" y="10"/>
                </a:cubicBezTo>
                <a:cubicBezTo>
                  <a:pt x="38" y="10"/>
                  <a:pt x="38" y="11"/>
                  <a:pt x="38" y="11"/>
                </a:cubicBezTo>
                <a:cubicBezTo>
                  <a:pt x="38" y="16"/>
                  <a:pt x="38" y="16"/>
                  <a:pt x="38" y="16"/>
                </a:cubicBezTo>
                <a:cubicBezTo>
                  <a:pt x="43" y="16"/>
                  <a:pt x="43" y="16"/>
                  <a:pt x="43" y="16"/>
                </a:cubicBezTo>
                <a:cubicBezTo>
                  <a:pt x="43" y="11"/>
                  <a:pt x="43" y="11"/>
                  <a:pt x="43" y="11"/>
                </a:cubicBezTo>
                <a:cubicBezTo>
                  <a:pt x="43" y="8"/>
                  <a:pt x="41" y="7"/>
                  <a:pt x="37" y="7"/>
                </a:cubicBezTo>
                <a:cubicBezTo>
                  <a:pt x="33" y="7"/>
                  <a:pt x="31" y="9"/>
                  <a:pt x="31" y="12"/>
                </a:cubicBezTo>
                <a:cubicBezTo>
                  <a:pt x="31" y="15"/>
                  <a:pt x="31" y="15"/>
                  <a:pt x="31" y="15"/>
                </a:cubicBezTo>
                <a:cubicBezTo>
                  <a:pt x="31" y="16"/>
                  <a:pt x="31" y="16"/>
                  <a:pt x="32" y="17"/>
                </a:cubicBezTo>
                <a:cubicBezTo>
                  <a:pt x="32" y="18"/>
                  <a:pt x="34" y="19"/>
                  <a:pt x="36" y="22"/>
                </a:cubicBezTo>
                <a:cubicBezTo>
                  <a:pt x="37" y="23"/>
                  <a:pt x="38" y="24"/>
                  <a:pt x="38" y="25"/>
                </a:cubicBezTo>
                <a:cubicBezTo>
                  <a:pt x="38" y="28"/>
                  <a:pt x="38" y="28"/>
                  <a:pt x="38" y="28"/>
                </a:cubicBezTo>
                <a:cubicBezTo>
                  <a:pt x="38" y="28"/>
                  <a:pt x="37" y="29"/>
                  <a:pt x="37" y="29"/>
                </a:cubicBezTo>
                <a:cubicBezTo>
                  <a:pt x="36" y="29"/>
                  <a:pt x="36" y="28"/>
                  <a:pt x="36" y="28"/>
                </a:cubicBezTo>
                <a:cubicBezTo>
                  <a:pt x="36" y="22"/>
                  <a:pt x="36" y="22"/>
                  <a:pt x="36" y="22"/>
                </a:cubicBezTo>
                <a:cubicBezTo>
                  <a:pt x="31" y="22"/>
                  <a:pt x="31" y="22"/>
                  <a:pt x="31" y="22"/>
                </a:cubicBezTo>
                <a:close/>
                <a:moveTo>
                  <a:pt x="64" y="32"/>
                </a:moveTo>
                <a:cubicBezTo>
                  <a:pt x="64" y="7"/>
                  <a:pt x="64" y="7"/>
                  <a:pt x="64" y="7"/>
                </a:cubicBezTo>
                <a:cubicBezTo>
                  <a:pt x="56" y="7"/>
                  <a:pt x="56" y="7"/>
                  <a:pt x="56" y="7"/>
                </a:cubicBezTo>
                <a:cubicBezTo>
                  <a:pt x="54" y="20"/>
                  <a:pt x="54" y="20"/>
                  <a:pt x="54" y="20"/>
                </a:cubicBezTo>
                <a:cubicBezTo>
                  <a:pt x="52" y="7"/>
                  <a:pt x="52" y="7"/>
                  <a:pt x="52" y="7"/>
                </a:cubicBezTo>
                <a:cubicBezTo>
                  <a:pt x="45" y="7"/>
                  <a:pt x="45" y="7"/>
                  <a:pt x="45" y="7"/>
                </a:cubicBezTo>
                <a:cubicBezTo>
                  <a:pt x="45" y="32"/>
                  <a:pt x="45" y="32"/>
                  <a:pt x="45" y="32"/>
                </a:cubicBezTo>
                <a:cubicBezTo>
                  <a:pt x="49" y="32"/>
                  <a:pt x="49" y="32"/>
                  <a:pt x="49" y="32"/>
                </a:cubicBezTo>
                <a:cubicBezTo>
                  <a:pt x="49" y="18"/>
                  <a:pt x="49" y="18"/>
                  <a:pt x="49" y="18"/>
                </a:cubicBezTo>
                <a:cubicBezTo>
                  <a:pt x="52" y="32"/>
                  <a:pt x="52" y="32"/>
                  <a:pt x="52" y="32"/>
                </a:cubicBezTo>
                <a:cubicBezTo>
                  <a:pt x="56" y="32"/>
                  <a:pt x="56" y="32"/>
                  <a:pt x="56" y="32"/>
                </a:cubicBezTo>
                <a:cubicBezTo>
                  <a:pt x="59" y="18"/>
                  <a:pt x="59" y="18"/>
                  <a:pt x="59" y="18"/>
                </a:cubicBezTo>
                <a:cubicBezTo>
                  <a:pt x="59" y="32"/>
                  <a:pt x="59" y="32"/>
                  <a:pt x="59" y="32"/>
                </a:cubicBezTo>
                <a:cubicBezTo>
                  <a:pt x="64" y="32"/>
                  <a:pt x="64" y="32"/>
                  <a:pt x="64" y="32"/>
                </a:cubicBezTo>
                <a:close/>
                <a:moveTo>
                  <a:pt x="65" y="22"/>
                </a:moveTo>
                <a:cubicBezTo>
                  <a:pt x="65" y="28"/>
                  <a:pt x="65" y="28"/>
                  <a:pt x="65" y="28"/>
                </a:cubicBezTo>
                <a:cubicBezTo>
                  <a:pt x="65" y="31"/>
                  <a:pt x="67" y="32"/>
                  <a:pt x="71" y="32"/>
                </a:cubicBezTo>
                <a:cubicBezTo>
                  <a:pt x="75" y="32"/>
                  <a:pt x="77" y="31"/>
                  <a:pt x="77" y="27"/>
                </a:cubicBezTo>
                <a:cubicBezTo>
                  <a:pt x="77" y="24"/>
                  <a:pt x="77" y="24"/>
                  <a:pt x="77" y="24"/>
                </a:cubicBezTo>
                <a:cubicBezTo>
                  <a:pt x="77" y="23"/>
                  <a:pt x="77" y="22"/>
                  <a:pt x="76" y="21"/>
                </a:cubicBezTo>
                <a:cubicBezTo>
                  <a:pt x="76" y="20"/>
                  <a:pt x="74" y="19"/>
                  <a:pt x="72" y="17"/>
                </a:cubicBezTo>
                <a:cubicBezTo>
                  <a:pt x="71" y="15"/>
                  <a:pt x="70" y="14"/>
                  <a:pt x="70" y="13"/>
                </a:cubicBezTo>
                <a:cubicBezTo>
                  <a:pt x="70" y="12"/>
                  <a:pt x="70" y="12"/>
                  <a:pt x="70" y="12"/>
                </a:cubicBezTo>
                <a:cubicBezTo>
                  <a:pt x="70" y="11"/>
                  <a:pt x="70" y="10"/>
                  <a:pt x="71" y="10"/>
                </a:cubicBezTo>
                <a:cubicBezTo>
                  <a:pt x="72" y="10"/>
                  <a:pt x="72" y="11"/>
                  <a:pt x="72" y="11"/>
                </a:cubicBezTo>
                <a:cubicBezTo>
                  <a:pt x="72" y="16"/>
                  <a:pt x="72" y="16"/>
                  <a:pt x="72" y="16"/>
                </a:cubicBezTo>
                <a:cubicBezTo>
                  <a:pt x="77" y="16"/>
                  <a:pt x="77" y="16"/>
                  <a:pt x="77" y="16"/>
                </a:cubicBezTo>
                <a:cubicBezTo>
                  <a:pt x="77" y="11"/>
                  <a:pt x="77" y="11"/>
                  <a:pt x="77" y="11"/>
                </a:cubicBezTo>
                <a:cubicBezTo>
                  <a:pt x="77" y="8"/>
                  <a:pt x="75" y="7"/>
                  <a:pt x="71" y="7"/>
                </a:cubicBezTo>
                <a:cubicBezTo>
                  <a:pt x="67" y="7"/>
                  <a:pt x="65" y="9"/>
                  <a:pt x="65" y="12"/>
                </a:cubicBezTo>
                <a:cubicBezTo>
                  <a:pt x="65" y="15"/>
                  <a:pt x="65" y="15"/>
                  <a:pt x="65" y="15"/>
                </a:cubicBezTo>
                <a:cubicBezTo>
                  <a:pt x="65" y="16"/>
                  <a:pt x="65" y="16"/>
                  <a:pt x="66" y="17"/>
                </a:cubicBezTo>
                <a:cubicBezTo>
                  <a:pt x="66" y="18"/>
                  <a:pt x="68" y="19"/>
                  <a:pt x="70" y="22"/>
                </a:cubicBezTo>
                <a:cubicBezTo>
                  <a:pt x="71" y="23"/>
                  <a:pt x="72" y="24"/>
                  <a:pt x="72" y="25"/>
                </a:cubicBezTo>
                <a:cubicBezTo>
                  <a:pt x="72" y="28"/>
                  <a:pt x="72" y="28"/>
                  <a:pt x="72" y="28"/>
                </a:cubicBezTo>
                <a:cubicBezTo>
                  <a:pt x="72" y="28"/>
                  <a:pt x="71" y="29"/>
                  <a:pt x="71" y="29"/>
                </a:cubicBezTo>
                <a:cubicBezTo>
                  <a:pt x="70" y="29"/>
                  <a:pt x="70" y="28"/>
                  <a:pt x="70" y="28"/>
                </a:cubicBezTo>
                <a:cubicBezTo>
                  <a:pt x="70" y="22"/>
                  <a:pt x="70" y="22"/>
                  <a:pt x="70" y="22"/>
                </a:cubicBezTo>
                <a:cubicBezTo>
                  <a:pt x="65" y="22"/>
                  <a:pt x="65" y="22"/>
                  <a:pt x="65" y="22"/>
                </a:cubicBezTo>
                <a:close/>
                <a:moveTo>
                  <a:pt x="7" y="62"/>
                </a:moveTo>
                <a:cubicBezTo>
                  <a:pt x="7" y="68"/>
                  <a:pt x="7" y="68"/>
                  <a:pt x="7" y="68"/>
                </a:cubicBezTo>
                <a:cubicBezTo>
                  <a:pt x="20" y="68"/>
                  <a:pt x="20" y="68"/>
                  <a:pt x="20" y="68"/>
                </a:cubicBezTo>
                <a:cubicBezTo>
                  <a:pt x="20" y="62"/>
                  <a:pt x="20" y="62"/>
                  <a:pt x="20" y="62"/>
                </a:cubicBezTo>
                <a:cubicBezTo>
                  <a:pt x="7" y="62"/>
                  <a:pt x="7" y="62"/>
                  <a:pt x="7" y="62"/>
                </a:cubicBezTo>
                <a:close/>
                <a:moveTo>
                  <a:pt x="26" y="62"/>
                </a:moveTo>
                <a:cubicBezTo>
                  <a:pt x="26" y="68"/>
                  <a:pt x="26" y="68"/>
                  <a:pt x="26" y="68"/>
                </a:cubicBezTo>
                <a:cubicBezTo>
                  <a:pt x="39" y="68"/>
                  <a:pt x="39" y="68"/>
                  <a:pt x="39" y="68"/>
                </a:cubicBezTo>
                <a:cubicBezTo>
                  <a:pt x="39" y="62"/>
                  <a:pt x="39" y="62"/>
                  <a:pt x="39" y="62"/>
                </a:cubicBezTo>
                <a:cubicBezTo>
                  <a:pt x="26" y="62"/>
                  <a:pt x="26" y="62"/>
                  <a:pt x="26" y="62"/>
                </a:cubicBezTo>
                <a:close/>
                <a:moveTo>
                  <a:pt x="7" y="73"/>
                </a:moveTo>
                <a:cubicBezTo>
                  <a:pt x="7" y="79"/>
                  <a:pt x="7" y="79"/>
                  <a:pt x="7" y="79"/>
                </a:cubicBezTo>
                <a:cubicBezTo>
                  <a:pt x="20" y="79"/>
                  <a:pt x="20" y="79"/>
                  <a:pt x="20" y="79"/>
                </a:cubicBezTo>
                <a:cubicBezTo>
                  <a:pt x="20" y="73"/>
                  <a:pt x="20" y="73"/>
                  <a:pt x="20" y="73"/>
                </a:cubicBezTo>
                <a:cubicBezTo>
                  <a:pt x="7" y="73"/>
                  <a:pt x="7" y="73"/>
                  <a:pt x="7" y="73"/>
                </a:cubicBezTo>
                <a:close/>
                <a:moveTo>
                  <a:pt x="26" y="73"/>
                </a:moveTo>
                <a:cubicBezTo>
                  <a:pt x="26" y="79"/>
                  <a:pt x="26" y="79"/>
                  <a:pt x="26" y="79"/>
                </a:cubicBezTo>
                <a:cubicBezTo>
                  <a:pt x="39" y="79"/>
                  <a:pt x="39" y="79"/>
                  <a:pt x="39" y="79"/>
                </a:cubicBezTo>
                <a:cubicBezTo>
                  <a:pt x="39" y="73"/>
                  <a:pt x="39" y="73"/>
                  <a:pt x="39" y="73"/>
                </a:cubicBezTo>
                <a:cubicBezTo>
                  <a:pt x="26" y="73"/>
                  <a:pt x="26" y="73"/>
                  <a:pt x="26" y="73"/>
                </a:cubicBezTo>
                <a:close/>
                <a:moveTo>
                  <a:pt x="7" y="83"/>
                </a:moveTo>
                <a:cubicBezTo>
                  <a:pt x="7" y="89"/>
                  <a:pt x="7" y="89"/>
                  <a:pt x="7" y="89"/>
                </a:cubicBezTo>
                <a:cubicBezTo>
                  <a:pt x="20" y="89"/>
                  <a:pt x="20" y="89"/>
                  <a:pt x="20" y="89"/>
                </a:cubicBezTo>
                <a:cubicBezTo>
                  <a:pt x="20" y="83"/>
                  <a:pt x="20" y="83"/>
                  <a:pt x="20" y="83"/>
                </a:cubicBezTo>
                <a:cubicBezTo>
                  <a:pt x="7" y="83"/>
                  <a:pt x="7" y="83"/>
                  <a:pt x="7" y="83"/>
                </a:cubicBezTo>
                <a:close/>
                <a:moveTo>
                  <a:pt x="26" y="83"/>
                </a:moveTo>
                <a:cubicBezTo>
                  <a:pt x="26" y="89"/>
                  <a:pt x="26" y="89"/>
                  <a:pt x="26" y="89"/>
                </a:cubicBezTo>
                <a:cubicBezTo>
                  <a:pt x="39" y="89"/>
                  <a:pt x="39" y="89"/>
                  <a:pt x="39" y="89"/>
                </a:cubicBezTo>
                <a:cubicBezTo>
                  <a:pt x="39" y="83"/>
                  <a:pt x="39" y="83"/>
                  <a:pt x="39" y="83"/>
                </a:cubicBezTo>
                <a:lnTo>
                  <a:pt x="26" y="83"/>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6183" name="Freeform 43"/>
          <p:cNvSpPr>
            <a:spLocks noEditPoints="1" noChangeArrowheads="1"/>
          </p:cNvSpPr>
          <p:nvPr/>
        </p:nvSpPr>
        <p:spPr bwMode="auto">
          <a:xfrm>
            <a:off x="6977063" y="3689350"/>
            <a:ext cx="336550" cy="285750"/>
          </a:xfrm>
          <a:custGeom>
            <a:avLst/>
            <a:gdLst>
              <a:gd name="T0" fmla="*/ 2147483646 w 90"/>
              <a:gd name="T1" fmla="*/ 2147483646 h 102"/>
              <a:gd name="T2" fmla="*/ 2147483646 w 90"/>
              <a:gd name="T3" fmla="*/ 2147483646 h 102"/>
              <a:gd name="T4" fmla="*/ 2147483646 w 90"/>
              <a:gd name="T5" fmla="*/ 2147483646 h 102"/>
              <a:gd name="T6" fmla="*/ 2147483646 w 90"/>
              <a:gd name="T7" fmla="*/ 2147483646 h 102"/>
              <a:gd name="T8" fmla="*/ 2147483646 w 90"/>
              <a:gd name="T9" fmla="*/ 2147483646 h 102"/>
              <a:gd name="T10" fmla="*/ 2147483646 w 90"/>
              <a:gd name="T11" fmla="*/ 2147483646 h 102"/>
              <a:gd name="T12" fmla="*/ 2147483646 w 90"/>
              <a:gd name="T13" fmla="*/ 2147483646 h 102"/>
              <a:gd name="T14" fmla="*/ 2147483646 w 90"/>
              <a:gd name="T15" fmla="*/ 2147483646 h 102"/>
              <a:gd name="T16" fmla="*/ 2147483646 w 90"/>
              <a:gd name="T17" fmla="*/ 2147483646 h 102"/>
              <a:gd name="T18" fmla="*/ 0 w 90"/>
              <a:gd name="T19" fmla="*/ 2147483646 h 102"/>
              <a:gd name="T20" fmla="*/ 0 w 90"/>
              <a:gd name="T21" fmla="*/ 2147483646 h 102"/>
              <a:gd name="T22" fmla="*/ 0 w 90"/>
              <a:gd name="T23" fmla="*/ 2147483646 h 102"/>
              <a:gd name="T24" fmla="*/ 2147483646 w 90"/>
              <a:gd name="T25" fmla="*/ 2147483646 h 102"/>
              <a:gd name="T26" fmla="*/ 2147483646 w 90"/>
              <a:gd name="T27" fmla="*/ 2147483646 h 102"/>
              <a:gd name="T28" fmla="*/ 2147483646 w 90"/>
              <a:gd name="T29" fmla="*/ 2147483646 h 102"/>
              <a:gd name="T30" fmla="*/ 2147483646 w 90"/>
              <a:gd name="T31" fmla="*/ 2147483646 h 102"/>
              <a:gd name="T32" fmla="*/ 2147483646 w 90"/>
              <a:gd name="T33" fmla="*/ 2147483646 h 102"/>
              <a:gd name="T34" fmla="*/ 2147483646 w 90"/>
              <a:gd name="T35" fmla="*/ 2147483646 h 102"/>
              <a:gd name="T36" fmla="*/ 2147483646 w 90"/>
              <a:gd name="T37" fmla="*/ 0 h 102"/>
              <a:gd name="T38" fmla="*/ 2147483646 w 90"/>
              <a:gd name="T39" fmla="*/ 2147483646 h 102"/>
              <a:gd name="T40" fmla="*/ 2147483646 w 90"/>
              <a:gd name="T41" fmla="*/ 2147483646 h 102"/>
              <a:gd name="T42" fmla="*/ 2147483646 w 90"/>
              <a:gd name="T43" fmla="*/ 2147483646 h 102"/>
              <a:gd name="T44" fmla="*/ 2147483646 w 90"/>
              <a:gd name="T45" fmla="*/ 2147483646 h 102"/>
              <a:gd name="T46" fmla="*/ 2147483646 w 90"/>
              <a:gd name="T47" fmla="*/ 2147483646 h 102"/>
              <a:gd name="T48" fmla="*/ 2147483646 w 90"/>
              <a:gd name="T49" fmla="*/ 2147483646 h 102"/>
              <a:gd name="T50" fmla="*/ 2147483646 w 90"/>
              <a:gd name="T51" fmla="*/ 2147483646 h 102"/>
              <a:gd name="T52" fmla="*/ 2147483646 w 90"/>
              <a:gd name="T53" fmla="*/ 2147483646 h 102"/>
              <a:gd name="T54" fmla="*/ 2147483646 w 90"/>
              <a:gd name="T55" fmla="*/ 2147483646 h 102"/>
              <a:gd name="T56" fmla="*/ 2147483646 w 90"/>
              <a:gd name="T57" fmla="*/ 2147483646 h 102"/>
              <a:gd name="T58" fmla="*/ 2147483646 w 90"/>
              <a:gd name="T59" fmla="*/ 2147483646 h 102"/>
              <a:gd name="T60" fmla="*/ 2147483646 w 90"/>
              <a:gd name="T61" fmla="*/ 2147483646 h 102"/>
              <a:gd name="T62" fmla="*/ 2147483646 w 90"/>
              <a:gd name="T63" fmla="*/ 2147483646 h 102"/>
              <a:gd name="T64" fmla="*/ 2147483646 w 90"/>
              <a:gd name="T65" fmla="*/ 2147483646 h 102"/>
              <a:gd name="T66" fmla="*/ 2147483646 w 90"/>
              <a:gd name="T67" fmla="*/ 2147483646 h 102"/>
              <a:gd name="T68" fmla="*/ 2147483646 w 90"/>
              <a:gd name="T69" fmla="*/ 2147483646 h 102"/>
              <a:gd name="T70" fmla="*/ 2147483646 w 90"/>
              <a:gd name="T71" fmla="*/ 2147483646 h 102"/>
              <a:gd name="T72" fmla="*/ 2147483646 w 90"/>
              <a:gd name="T73" fmla="*/ 2147483646 h 102"/>
              <a:gd name="T74" fmla="*/ 2147483646 w 90"/>
              <a:gd name="T75" fmla="*/ 2147483646 h 102"/>
              <a:gd name="T76" fmla="*/ 2147483646 w 90"/>
              <a:gd name="T77" fmla="*/ 2147483646 h 102"/>
              <a:gd name="T78" fmla="*/ 2147483646 w 90"/>
              <a:gd name="T79" fmla="*/ 2147483646 h 102"/>
              <a:gd name="T80" fmla="*/ 2147483646 w 90"/>
              <a:gd name="T81" fmla="*/ 2147483646 h 102"/>
              <a:gd name="T82" fmla="*/ 2147483646 w 90"/>
              <a:gd name="T83" fmla="*/ 2147483646 h 102"/>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90"/>
              <a:gd name="T127" fmla="*/ 0 h 102"/>
              <a:gd name="T128" fmla="*/ 90 w 90"/>
              <a:gd name="T129" fmla="*/ 102 h 102"/>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90" h="102">
                <a:moveTo>
                  <a:pt x="14" y="40"/>
                </a:moveTo>
                <a:cubicBezTo>
                  <a:pt x="65" y="40"/>
                  <a:pt x="65" y="40"/>
                  <a:pt x="65" y="40"/>
                </a:cubicBezTo>
                <a:cubicBezTo>
                  <a:pt x="72" y="40"/>
                  <a:pt x="79" y="47"/>
                  <a:pt x="79" y="54"/>
                </a:cubicBezTo>
                <a:cubicBezTo>
                  <a:pt x="79" y="63"/>
                  <a:pt x="79" y="63"/>
                  <a:pt x="79" y="63"/>
                </a:cubicBezTo>
                <a:cubicBezTo>
                  <a:pt x="44" y="63"/>
                  <a:pt x="44" y="63"/>
                  <a:pt x="44" y="63"/>
                </a:cubicBezTo>
                <a:cubicBezTo>
                  <a:pt x="44" y="81"/>
                  <a:pt x="44" y="81"/>
                  <a:pt x="44" y="81"/>
                </a:cubicBezTo>
                <a:cubicBezTo>
                  <a:pt x="79" y="81"/>
                  <a:pt x="79" y="81"/>
                  <a:pt x="79" y="81"/>
                </a:cubicBezTo>
                <a:cubicBezTo>
                  <a:pt x="79" y="89"/>
                  <a:pt x="79" y="89"/>
                  <a:pt x="79" y="89"/>
                </a:cubicBezTo>
                <a:cubicBezTo>
                  <a:pt x="79" y="96"/>
                  <a:pt x="72" y="102"/>
                  <a:pt x="65" y="102"/>
                </a:cubicBezTo>
                <a:cubicBezTo>
                  <a:pt x="0" y="102"/>
                  <a:pt x="0" y="102"/>
                  <a:pt x="0" y="102"/>
                </a:cubicBezTo>
                <a:cubicBezTo>
                  <a:pt x="0" y="36"/>
                  <a:pt x="0" y="36"/>
                  <a:pt x="0" y="36"/>
                </a:cubicBezTo>
                <a:cubicBezTo>
                  <a:pt x="0" y="36"/>
                  <a:pt x="0" y="35"/>
                  <a:pt x="0" y="35"/>
                </a:cubicBezTo>
                <a:cubicBezTo>
                  <a:pt x="0" y="33"/>
                  <a:pt x="0" y="30"/>
                  <a:pt x="1" y="28"/>
                </a:cubicBezTo>
                <a:cubicBezTo>
                  <a:pt x="3" y="24"/>
                  <a:pt x="5" y="22"/>
                  <a:pt x="7" y="20"/>
                </a:cubicBezTo>
                <a:cubicBezTo>
                  <a:pt x="8" y="19"/>
                  <a:pt x="8" y="19"/>
                  <a:pt x="8" y="19"/>
                </a:cubicBezTo>
                <a:cubicBezTo>
                  <a:pt x="10" y="19"/>
                  <a:pt x="10" y="19"/>
                  <a:pt x="10" y="19"/>
                </a:cubicBezTo>
                <a:cubicBezTo>
                  <a:pt x="30" y="19"/>
                  <a:pt x="30" y="19"/>
                  <a:pt x="30" y="19"/>
                </a:cubicBezTo>
                <a:cubicBezTo>
                  <a:pt x="45" y="3"/>
                  <a:pt x="45" y="3"/>
                  <a:pt x="45" y="3"/>
                </a:cubicBezTo>
                <a:cubicBezTo>
                  <a:pt x="48" y="0"/>
                  <a:pt x="48" y="0"/>
                  <a:pt x="48" y="0"/>
                </a:cubicBezTo>
                <a:cubicBezTo>
                  <a:pt x="51" y="3"/>
                  <a:pt x="51" y="3"/>
                  <a:pt x="51" y="3"/>
                </a:cubicBezTo>
                <a:cubicBezTo>
                  <a:pt x="70" y="19"/>
                  <a:pt x="70" y="19"/>
                  <a:pt x="70" y="19"/>
                </a:cubicBezTo>
                <a:cubicBezTo>
                  <a:pt x="74" y="19"/>
                  <a:pt x="74" y="19"/>
                  <a:pt x="74" y="19"/>
                </a:cubicBezTo>
                <a:cubicBezTo>
                  <a:pt x="74" y="23"/>
                  <a:pt x="74" y="23"/>
                  <a:pt x="74" y="23"/>
                </a:cubicBezTo>
                <a:cubicBezTo>
                  <a:pt x="87" y="34"/>
                  <a:pt x="87" y="34"/>
                  <a:pt x="87" y="34"/>
                </a:cubicBezTo>
                <a:cubicBezTo>
                  <a:pt x="90" y="37"/>
                  <a:pt x="90" y="37"/>
                  <a:pt x="90" y="37"/>
                </a:cubicBezTo>
                <a:cubicBezTo>
                  <a:pt x="81" y="47"/>
                  <a:pt x="81" y="47"/>
                  <a:pt x="81" y="47"/>
                </a:cubicBezTo>
                <a:cubicBezTo>
                  <a:pt x="75" y="41"/>
                  <a:pt x="75" y="41"/>
                  <a:pt x="75" y="41"/>
                </a:cubicBezTo>
                <a:cubicBezTo>
                  <a:pt x="78" y="38"/>
                  <a:pt x="78" y="38"/>
                  <a:pt x="78" y="38"/>
                </a:cubicBezTo>
                <a:cubicBezTo>
                  <a:pt x="49" y="12"/>
                  <a:pt x="49" y="12"/>
                  <a:pt x="49" y="12"/>
                </a:cubicBezTo>
                <a:cubicBezTo>
                  <a:pt x="25" y="37"/>
                  <a:pt x="25" y="37"/>
                  <a:pt x="25" y="37"/>
                </a:cubicBezTo>
                <a:cubicBezTo>
                  <a:pt x="13" y="37"/>
                  <a:pt x="13" y="37"/>
                  <a:pt x="13" y="37"/>
                </a:cubicBezTo>
                <a:cubicBezTo>
                  <a:pt x="22" y="28"/>
                  <a:pt x="22" y="28"/>
                  <a:pt x="22" y="28"/>
                </a:cubicBezTo>
                <a:cubicBezTo>
                  <a:pt x="11" y="28"/>
                  <a:pt x="11" y="28"/>
                  <a:pt x="11" y="28"/>
                </a:cubicBezTo>
                <a:cubicBezTo>
                  <a:pt x="10" y="29"/>
                  <a:pt x="10" y="30"/>
                  <a:pt x="9" y="31"/>
                </a:cubicBezTo>
                <a:cubicBezTo>
                  <a:pt x="9" y="32"/>
                  <a:pt x="9" y="33"/>
                  <a:pt x="9" y="34"/>
                </a:cubicBezTo>
                <a:cubicBezTo>
                  <a:pt x="9" y="36"/>
                  <a:pt x="9" y="37"/>
                  <a:pt x="10" y="38"/>
                </a:cubicBezTo>
                <a:cubicBezTo>
                  <a:pt x="11" y="39"/>
                  <a:pt x="12" y="40"/>
                  <a:pt x="14" y="40"/>
                </a:cubicBezTo>
                <a:close/>
                <a:moveTo>
                  <a:pt x="57" y="67"/>
                </a:moveTo>
                <a:cubicBezTo>
                  <a:pt x="53" y="67"/>
                  <a:pt x="51" y="69"/>
                  <a:pt x="51" y="73"/>
                </a:cubicBezTo>
                <a:cubicBezTo>
                  <a:pt x="51" y="76"/>
                  <a:pt x="53" y="79"/>
                  <a:pt x="57" y="79"/>
                </a:cubicBezTo>
                <a:cubicBezTo>
                  <a:pt x="60" y="79"/>
                  <a:pt x="63" y="76"/>
                  <a:pt x="63" y="73"/>
                </a:cubicBezTo>
                <a:cubicBezTo>
                  <a:pt x="63" y="69"/>
                  <a:pt x="60" y="67"/>
                  <a:pt x="57" y="67"/>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6184" name="Freeform 44"/>
          <p:cNvSpPr>
            <a:spLocks noEditPoints="1" noChangeArrowheads="1"/>
          </p:cNvSpPr>
          <p:nvPr/>
        </p:nvSpPr>
        <p:spPr bwMode="auto">
          <a:xfrm>
            <a:off x="6267450" y="3698875"/>
            <a:ext cx="360363" cy="287338"/>
          </a:xfrm>
          <a:custGeom>
            <a:avLst/>
            <a:gdLst>
              <a:gd name="T0" fmla="*/ 2147483646 w 96"/>
              <a:gd name="T1" fmla="*/ 2147483646 h 102"/>
              <a:gd name="T2" fmla="*/ 2147483646 w 96"/>
              <a:gd name="T3" fmla="*/ 2147483646 h 102"/>
              <a:gd name="T4" fmla="*/ 2147483646 w 96"/>
              <a:gd name="T5" fmla="*/ 2147483646 h 102"/>
              <a:gd name="T6" fmla="*/ 2147483646 w 96"/>
              <a:gd name="T7" fmla="*/ 0 h 102"/>
              <a:gd name="T8" fmla="*/ 2147483646 w 96"/>
              <a:gd name="T9" fmla="*/ 2147483646 h 102"/>
              <a:gd name="T10" fmla="*/ 2147483646 w 96"/>
              <a:gd name="T11" fmla="*/ 2147483646 h 102"/>
              <a:gd name="T12" fmla="*/ 2147483646 w 96"/>
              <a:gd name="T13" fmla="*/ 2147483646 h 102"/>
              <a:gd name="T14" fmla="*/ 2147483646 w 96"/>
              <a:gd name="T15" fmla="*/ 2147483646 h 102"/>
              <a:gd name="T16" fmla="*/ 2147483646 w 96"/>
              <a:gd name="T17" fmla="*/ 2147483646 h 102"/>
              <a:gd name="T18" fmla="*/ 2147483646 w 96"/>
              <a:gd name="T19" fmla="*/ 2147483646 h 102"/>
              <a:gd name="T20" fmla="*/ 2147483646 w 96"/>
              <a:gd name="T21" fmla="*/ 2147483646 h 102"/>
              <a:gd name="T22" fmla="*/ 2147483646 w 96"/>
              <a:gd name="T23" fmla="*/ 2147483646 h 102"/>
              <a:gd name="T24" fmla="*/ 2147483646 w 96"/>
              <a:gd name="T25" fmla="*/ 0 h 102"/>
              <a:gd name="T26" fmla="*/ 2147483646 w 96"/>
              <a:gd name="T27" fmla="*/ 2147483646 h 102"/>
              <a:gd name="T28" fmla="*/ 2147483646 w 96"/>
              <a:gd name="T29" fmla="*/ 2147483646 h 102"/>
              <a:gd name="T30" fmla="*/ 2147483646 w 96"/>
              <a:gd name="T31" fmla="*/ 2147483646 h 102"/>
              <a:gd name="T32" fmla="*/ 2147483646 w 96"/>
              <a:gd name="T33" fmla="*/ 2147483646 h 102"/>
              <a:gd name="T34" fmla="*/ 2147483646 w 96"/>
              <a:gd name="T35" fmla="*/ 2147483646 h 102"/>
              <a:gd name="T36" fmla="*/ 2147483646 w 96"/>
              <a:gd name="T37" fmla="*/ 2147483646 h 102"/>
              <a:gd name="T38" fmla="*/ 2147483646 w 96"/>
              <a:gd name="T39" fmla="*/ 2147483646 h 102"/>
              <a:gd name="T40" fmla="*/ 2147483646 w 96"/>
              <a:gd name="T41" fmla="*/ 2147483646 h 102"/>
              <a:gd name="T42" fmla="*/ 2147483646 w 96"/>
              <a:gd name="T43" fmla="*/ 2147483646 h 102"/>
              <a:gd name="T44" fmla="*/ 2147483646 w 96"/>
              <a:gd name="T45" fmla="*/ 2147483646 h 102"/>
              <a:gd name="T46" fmla="*/ 2147483646 w 96"/>
              <a:gd name="T47" fmla="*/ 2147483646 h 102"/>
              <a:gd name="T48" fmla="*/ 2147483646 w 96"/>
              <a:gd name="T49" fmla="*/ 2147483646 h 102"/>
              <a:gd name="T50" fmla="*/ 2147483646 w 96"/>
              <a:gd name="T51" fmla="*/ 2147483646 h 102"/>
              <a:gd name="T52" fmla="*/ 2147483646 w 96"/>
              <a:gd name="T53" fmla="*/ 2147483646 h 102"/>
              <a:gd name="T54" fmla="*/ 2147483646 w 96"/>
              <a:gd name="T55" fmla="*/ 2147483646 h 102"/>
              <a:gd name="T56" fmla="*/ 2147483646 w 96"/>
              <a:gd name="T57" fmla="*/ 2147483646 h 102"/>
              <a:gd name="T58" fmla="*/ 2147483646 w 96"/>
              <a:gd name="T59" fmla="*/ 2147483646 h 102"/>
              <a:gd name="T60" fmla="*/ 2147483646 w 96"/>
              <a:gd name="T61" fmla="*/ 2147483646 h 102"/>
              <a:gd name="T62" fmla="*/ 2147483646 w 96"/>
              <a:gd name="T63" fmla="*/ 2147483646 h 102"/>
              <a:gd name="T64" fmla="*/ 2147483646 w 96"/>
              <a:gd name="T65" fmla="*/ 2147483646 h 102"/>
              <a:gd name="T66" fmla="*/ 2147483646 w 96"/>
              <a:gd name="T67" fmla="*/ 2147483646 h 102"/>
              <a:gd name="T68" fmla="*/ 2147483646 w 96"/>
              <a:gd name="T69" fmla="*/ 2147483646 h 102"/>
              <a:gd name="T70" fmla="*/ 2147483646 w 96"/>
              <a:gd name="T71" fmla="*/ 2147483646 h 102"/>
              <a:gd name="T72" fmla="*/ 2147483646 w 96"/>
              <a:gd name="T73" fmla="*/ 2147483646 h 102"/>
              <a:gd name="T74" fmla="*/ 2147483646 w 96"/>
              <a:gd name="T75" fmla="*/ 2147483646 h 102"/>
              <a:gd name="T76" fmla="*/ 2147483646 w 96"/>
              <a:gd name="T77" fmla="*/ 2147483646 h 102"/>
              <a:gd name="T78" fmla="*/ 2147483646 w 96"/>
              <a:gd name="T79" fmla="*/ 2147483646 h 102"/>
              <a:gd name="T80" fmla="*/ 2147483646 w 96"/>
              <a:gd name="T81" fmla="*/ 2147483646 h 102"/>
              <a:gd name="T82" fmla="*/ 2147483646 w 96"/>
              <a:gd name="T83" fmla="*/ 2147483646 h 102"/>
              <a:gd name="T84" fmla="*/ 2147483646 w 96"/>
              <a:gd name="T85" fmla="*/ 2147483646 h 102"/>
              <a:gd name="T86" fmla="*/ 2147483646 w 96"/>
              <a:gd name="T87" fmla="*/ 2147483646 h 10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96"/>
              <a:gd name="T133" fmla="*/ 0 h 102"/>
              <a:gd name="T134" fmla="*/ 96 w 96"/>
              <a:gd name="T135" fmla="*/ 102 h 10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96" h="102">
                <a:moveTo>
                  <a:pt x="16" y="17"/>
                </a:moveTo>
                <a:cubicBezTo>
                  <a:pt x="11" y="17"/>
                  <a:pt x="6" y="21"/>
                  <a:pt x="6" y="27"/>
                </a:cubicBezTo>
                <a:cubicBezTo>
                  <a:pt x="6" y="32"/>
                  <a:pt x="11" y="36"/>
                  <a:pt x="16" y="36"/>
                </a:cubicBezTo>
                <a:cubicBezTo>
                  <a:pt x="21" y="36"/>
                  <a:pt x="26" y="32"/>
                  <a:pt x="26" y="27"/>
                </a:cubicBezTo>
                <a:cubicBezTo>
                  <a:pt x="26" y="21"/>
                  <a:pt x="21" y="17"/>
                  <a:pt x="16" y="17"/>
                </a:cubicBezTo>
                <a:close/>
                <a:moveTo>
                  <a:pt x="82" y="10"/>
                </a:moveTo>
                <a:cubicBezTo>
                  <a:pt x="82" y="7"/>
                  <a:pt x="82" y="7"/>
                  <a:pt x="82" y="7"/>
                </a:cubicBezTo>
                <a:cubicBezTo>
                  <a:pt x="91" y="0"/>
                  <a:pt x="91" y="0"/>
                  <a:pt x="91" y="0"/>
                </a:cubicBezTo>
                <a:cubicBezTo>
                  <a:pt x="93" y="5"/>
                  <a:pt x="93" y="5"/>
                  <a:pt x="93" y="5"/>
                </a:cubicBezTo>
                <a:cubicBezTo>
                  <a:pt x="82" y="10"/>
                  <a:pt x="82" y="10"/>
                  <a:pt x="82" y="10"/>
                </a:cubicBezTo>
                <a:close/>
                <a:moveTo>
                  <a:pt x="84" y="24"/>
                </a:moveTo>
                <a:cubicBezTo>
                  <a:pt x="84" y="21"/>
                  <a:pt x="84" y="21"/>
                  <a:pt x="84" y="21"/>
                </a:cubicBezTo>
                <a:cubicBezTo>
                  <a:pt x="96" y="18"/>
                  <a:pt x="96" y="18"/>
                  <a:pt x="96" y="18"/>
                </a:cubicBezTo>
                <a:cubicBezTo>
                  <a:pt x="96" y="24"/>
                  <a:pt x="96" y="24"/>
                  <a:pt x="96" y="24"/>
                </a:cubicBezTo>
                <a:cubicBezTo>
                  <a:pt x="84" y="24"/>
                  <a:pt x="84" y="24"/>
                  <a:pt x="84" y="24"/>
                </a:cubicBezTo>
                <a:close/>
                <a:moveTo>
                  <a:pt x="80" y="39"/>
                </a:moveTo>
                <a:cubicBezTo>
                  <a:pt x="81" y="37"/>
                  <a:pt x="81" y="37"/>
                  <a:pt x="81" y="37"/>
                </a:cubicBezTo>
                <a:cubicBezTo>
                  <a:pt x="93" y="39"/>
                  <a:pt x="93" y="39"/>
                  <a:pt x="93" y="39"/>
                </a:cubicBezTo>
                <a:cubicBezTo>
                  <a:pt x="91" y="44"/>
                  <a:pt x="91" y="44"/>
                  <a:pt x="91" y="44"/>
                </a:cubicBezTo>
                <a:cubicBezTo>
                  <a:pt x="80" y="39"/>
                  <a:pt x="80" y="39"/>
                  <a:pt x="80" y="39"/>
                </a:cubicBezTo>
                <a:close/>
                <a:moveTo>
                  <a:pt x="39" y="39"/>
                </a:moveTo>
                <a:cubicBezTo>
                  <a:pt x="39" y="43"/>
                  <a:pt x="39" y="43"/>
                  <a:pt x="39" y="43"/>
                </a:cubicBezTo>
                <a:cubicBezTo>
                  <a:pt x="45" y="45"/>
                  <a:pt x="45" y="45"/>
                  <a:pt x="45" y="45"/>
                </a:cubicBezTo>
                <a:cubicBezTo>
                  <a:pt x="45" y="40"/>
                  <a:pt x="45" y="40"/>
                  <a:pt x="45" y="40"/>
                </a:cubicBezTo>
                <a:cubicBezTo>
                  <a:pt x="39" y="39"/>
                  <a:pt x="39" y="39"/>
                  <a:pt x="39" y="39"/>
                </a:cubicBezTo>
                <a:close/>
                <a:moveTo>
                  <a:pt x="64" y="0"/>
                </a:moveTo>
                <a:cubicBezTo>
                  <a:pt x="69" y="0"/>
                  <a:pt x="73" y="3"/>
                  <a:pt x="77" y="7"/>
                </a:cubicBezTo>
                <a:cubicBezTo>
                  <a:pt x="80" y="11"/>
                  <a:pt x="81" y="16"/>
                  <a:pt x="81" y="22"/>
                </a:cubicBezTo>
                <a:cubicBezTo>
                  <a:pt x="81" y="28"/>
                  <a:pt x="80" y="34"/>
                  <a:pt x="77" y="38"/>
                </a:cubicBezTo>
                <a:cubicBezTo>
                  <a:pt x="74" y="42"/>
                  <a:pt x="70" y="44"/>
                  <a:pt x="66" y="45"/>
                </a:cubicBezTo>
                <a:cubicBezTo>
                  <a:pt x="66" y="45"/>
                  <a:pt x="66" y="45"/>
                  <a:pt x="66" y="45"/>
                </a:cubicBezTo>
                <a:cubicBezTo>
                  <a:pt x="66" y="45"/>
                  <a:pt x="66" y="45"/>
                  <a:pt x="66" y="45"/>
                </a:cubicBezTo>
                <a:cubicBezTo>
                  <a:pt x="65" y="45"/>
                  <a:pt x="65" y="45"/>
                  <a:pt x="64" y="45"/>
                </a:cubicBezTo>
                <a:cubicBezTo>
                  <a:pt x="61" y="45"/>
                  <a:pt x="59" y="44"/>
                  <a:pt x="56" y="43"/>
                </a:cubicBezTo>
                <a:cubicBezTo>
                  <a:pt x="50" y="41"/>
                  <a:pt x="50" y="41"/>
                  <a:pt x="50" y="41"/>
                </a:cubicBezTo>
                <a:cubicBezTo>
                  <a:pt x="50" y="48"/>
                  <a:pt x="50" y="48"/>
                  <a:pt x="50" y="48"/>
                </a:cubicBezTo>
                <a:cubicBezTo>
                  <a:pt x="47" y="50"/>
                  <a:pt x="47" y="50"/>
                  <a:pt x="47" y="50"/>
                </a:cubicBezTo>
                <a:cubicBezTo>
                  <a:pt x="42" y="48"/>
                  <a:pt x="42" y="48"/>
                  <a:pt x="42" y="48"/>
                </a:cubicBezTo>
                <a:cubicBezTo>
                  <a:pt x="33" y="54"/>
                  <a:pt x="33" y="54"/>
                  <a:pt x="33" y="54"/>
                </a:cubicBezTo>
                <a:cubicBezTo>
                  <a:pt x="26" y="52"/>
                  <a:pt x="26" y="52"/>
                  <a:pt x="26" y="52"/>
                </a:cubicBezTo>
                <a:cubicBezTo>
                  <a:pt x="27" y="68"/>
                  <a:pt x="27" y="68"/>
                  <a:pt x="27" y="68"/>
                </a:cubicBezTo>
                <a:cubicBezTo>
                  <a:pt x="28" y="102"/>
                  <a:pt x="28" y="102"/>
                  <a:pt x="28" y="102"/>
                </a:cubicBezTo>
                <a:cubicBezTo>
                  <a:pt x="20" y="102"/>
                  <a:pt x="20" y="102"/>
                  <a:pt x="20" y="102"/>
                </a:cubicBezTo>
                <a:cubicBezTo>
                  <a:pt x="18" y="74"/>
                  <a:pt x="18" y="74"/>
                  <a:pt x="18" y="74"/>
                </a:cubicBezTo>
                <a:cubicBezTo>
                  <a:pt x="14" y="74"/>
                  <a:pt x="14" y="74"/>
                  <a:pt x="14" y="74"/>
                </a:cubicBezTo>
                <a:cubicBezTo>
                  <a:pt x="13" y="102"/>
                  <a:pt x="13" y="102"/>
                  <a:pt x="13" y="102"/>
                </a:cubicBezTo>
                <a:cubicBezTo>
                  <a:pt x="4" y="102"/>
                  <a:pt x="4" y="102"/>
                  <a:pt x="4" y="102"/>
                </a:cubicBezTo>
                <a:cubicBezTo>
                  <a:pt x="6" y="68"/>
                  <a:pt x="6" y="68"/>
                  <a:pt x="6" y="68"/>
                </a:cubicBezTo>
                <a:cubicBezTo>
                  <a:pt x="0" y="64"/>
                  <a:pt x="0" y="64"/>
                  <a:pt x="0" y="64"/>
                </a:cubicBezTo>
                <a:cubicBezTo>
                  <a:pt x="4" y="39"/>
                  <a:pt x="4" y="39"/>
                  <a:pt x="4" y="39"/>
                </a:cubicBezTo>
                <a:cubicBezTo>
                  <a:pt x="14" y="39"/>
                  <a:pt x="14" y="39"/>
                  <a:pt x="14" y="39"/>
                </a:cubicBezTo>
                <a:cubicBezTo>
                  <a:pt x="14" y="40"/>
                  <a:pt x="14" y="40"/>
                  <a:pt x="14" y="40"/>
                </a:cubicBezTo>
                <a:cubicBezTo>
                  <a:pt x="15" y="42"/>
                  <a:pt x="15" y="42"/>
                  <a:pt x="15" y="42"/>
                </a:cubicBezTo>
                <a:cubicBezTo>
                  <a:pt x="12" y="58"/>
                  <a:pt x="12" y="58"/>
                  <a:pt x="12" y="58"/>
                </a:cubicBezTo>
                <a:cubicBezTo>
                  <a:pt x="16" y="61"/>
                  <a:pt x="16" y="61"/>
                  <a:pt x="16" y="61"/>
                </a:cubicBezTo>
                <a:cubicBezTo>
                  <a:pt x="16" y="61"/>
                  <a:pt x="16" y="61"/>
                  <a:pt x="16" y="61"/>
                </a:cubicBezTo>
                <a:cubicBezTo>
                  <a:pt x="16" y="61"/>
                  <a:pt x="16" y="61"/>
                  <a:pt x="16" y="61"/>
                </a:cubicBezTo>
                <a:cubicBezTo>
                  <a:pt x="16" y="61"/>
                  <a:pt x="16" y="61"/>
                  <a:pt x="16" y="61"/>
                </a:cubicBezTo>
                <a:cubicBezTo>
                  <a:pt x="16" y="61"/>
                  <a:pt x="16" y="61"/>
                  <a:pt x="16" y="61"/>
                </a:cubicBezTo>
                <a:cubicBezTo>
                  <a:pt x="20" y="58"/>
                  <a:pt x="20" y="58"/>
                  <a:pt x="20" y="58"/>
                </a:cubicBezTo>
                <a:cubicBezTo>
                  <a:pt x="17" y="42"/>
                  <a:pt x="17" y="42"/>
                  <a:pt x="17" y="42"/>
                </a:cubicBezTo>
                <a:cubicBezTo>
                  <a:pt x="18" y="40"/>
                  <a:pt x="18" y="40"/>
                  <a:pt x="18" y="40"/>
                </a:cubicBezTo>
                <a:cubicBezTo>
                  <a:pt x="18" y="39"/>
                  <a:pt x="18" y="39"/>
                  <a:pt x="18" y="39"/>
                </a:cubicBezTo>
                <a:cubicBezTo>
                  <a:pt x="24" y="39"/>
                  <a:pt x="24" y="39"/>
                  <a:pt x="24" y="39"/>
                </a:cubicBezTo>
                <a:cubicBezTo>
                  <a:pt x="32" y="46"/>
                  <a:pt x="32" y="46"/>
                  <a:pt x="32" y="46"/>
                </a:cubicBezTo>
                <a:cubicBezTo>
                  <a:pt x="35" y="45"/>
                  <a:pt x="35" y="45"/>
                  <a:pt x="35" y="45"/>
                </a:cubicBezTo>
                <a:cubicBezTo>
                  <a:pt x="35" y="44"/>
                  <a:pt x="35" y="44"/>
                  <a:pt x="35" y="44"/>
                </a:cubicBezTo>
                <a:cubicBezTo>
                  <a:pt x="35" y="38"/>
                  <a:pt x="35" y="38"/>
                  <a:pt x="35" y="38"/>
                </a:cubicBezTo>
                <a:cubicBezTo>
                  <a:pt x="28" y="36"/>
                  <a:pt x="28" y="36"/>
                  <a:pt x="28" y="36"/>
                </a:cubicBezTo>
                <a:cubicBezTo>
                  <a:pt x="25" y="35"/>
                  <a:pt x="24" y="32"/>
                  <a:pt x="28" y="29"/>
                </a:cubicBezTo>
                <a:cubicBezTo>
                  <a:pt x="37" y="20"/>
                  <a:pt x="43" y="15"/>
                  <a:pt x="52" y="6"/>
                </a:cubicBezTo>
                <a:cubicBezTo>
                  <a:pt x="52" y="6"/>
                  <a:pt x="52" y="6"/>
                  <a:pt x="52" y="6"/>
                </a:cubicBezTo>
                <a:cubicBezTo>
                  <a:pt x="55" y="2"/>
                  <a:pt x="59" y="0"/>
                  <a:pt x="64" y="0"/>
                </a:cubicBezTo>
                <a:close/>
                <a:moveTo>
                  <a:pt x="72" y="11"/>
                </a:moveTo>
                <a:cubicBezTo>
                  <a:pt x="70" y="8"/>
                  <a:pt x="67" y="6"/>
                  <a:pt x="64" y="6"/>
                </a:cubicBezTo>
                <a:cubicBezTo>
                  <a:pt x="61" y="6"/>
                  <a:pt x="58" y="8"/>
                  <a:pt x="56" y="11"/>
                </a:cubicBezTo>
                <a:cubicBezTo>
                  <a:pt x="56" y="11"/>
                  <a:pt x="56" y="11"/>
                  <a:pt x="56" y="11"/>
                </a:cubicBezTo>
                <a:cubicBezTo>
                  <a:pt x="71" y="16"/>
                  <a:pt x="71" y="16"/>
                  <a:pt x="71" y="16"/>
                </a:cubicBezTo>
                <a:cubicBezTo>
                  <a:pt x="72" y="19"/>
                  <a:pt x="73" y="24"/>
                  <a:pt x="71" y="29"/>
                </a:cubicBezTo>
                <a:cubicBezTo>
                  <a:pt x="58" y="36"/>
                  <a:pt x="58" y="36"/>
                  <a:pt x="58" y="36"/>
                </a:cubicBezTo>
                <a:cubicBezTo>
                  <a:pt x="60" y="38"/>
                  <a:pt x="62" y="39"/>
                  <a:pt x="64" y="39"/>
                </a:cubicBezTo>
                <a:cubicBezTo>
                  <a:pt x="67" y="39"/>
                  <a:pt x="70" y="37"/>
                  <a:pt x="72" y="34"/>
                </a:cubicBezTo>
                <a:cubicBezTo>
                  <a:pt x="74" y="31"/>
                  <a:pt x="75" y="27"/>
                  <a:pt x="75" y="22"/>
                </a:cubicBezTo>
                <a:cubicBezTo>
                  <a:pt x="75" y="18"/>
                  <a:pt x="74" y="14"/>
                  <a:pt x="72" y="11"/>
                </a:cubicBezTo>
                <a:close/>
                <a:moveTo>
                  <a:pt x="56" y="16"/>
                </a:moveTo>
                <a:cubicBezTo>
                  <a:pt x="55" y="18"/>
                  <a:pt x="55" y="19"/>
                  <a:pt x="55" y="21"/>
                </a:cubicBezTo>
                <a:cubicBezTo>
                  <a:pt x="66" y="20"/>
                  <a:pt x="66" y="20"/>
                  <a:pt x="66" y="20"/>
                </a:cubicBezTo>
                <a:cubicBezTo>
                  <a:pt x="66" y="19"/>
                  <a:pt x="66" y="19"/>
                  <a:pt x="66" y="19"/>
                </a:cubicBezTo>
                <a:cubicBezTo>
                  <a:pt x="62" y="18"/>
                  <a:pt x="59" y="17"/>
                  <a:pt x="56" y="16"/>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6185" name="Freeform 45"/>
          <p:cNvSpPr>
            <a:spLocks noEditPoints="1" noChangeArrowheads="1"/>
          </p:cNvSpPr>
          <p:nvPr/>
        </p:nvSpPr>
        <p:spPr bwMode="auto">
          <a:xfrm>
            <a:off x="6913563" y="2116138"/>
            <a:ext cx="355600" cy="338137"/>
          </a:xfrm>
          <a:custGeom>
            <a:avLst/>
            <a:gdLst>
              <a:gd name="T0" fmla="*/ 2147483646 w 95"/>
              <a:gd name="T1" fmla="*/ 0 h 120"/>
              <a:gd name="T2" fmla="*/ 2147483646 w 95"/>
              <a:gd name="T3" fmla="*/ 2147483646 h 120"/>
              <a:gd name="T4" fmla="*/ 2147483646 w 95"/>
              <a:gd name="T5" fmla="*/ 2147483646 h 120"/>
              <a:gd name="T6" fmla="*/ 2147483646 w 95"/>
              <a:gd name="T7" fmla="*/ 2147483646 h 120"/>
              <a:gd name="T8" fmla="*/ 2147483646 w 95"/>
              <a:gd name="T9" fmla="*/ 2147483646 h 120"/>
              <a:gd name="T10" fmla="*/ 0 w 95"/>
              <a:gd name="T11" fmla="*/ 2147483646 h 120"/>
              <a:gd name="T12" fmla="*/ 2147483646 w 95"/>
              <a:gd name="T13" fmla="*/ 2147483646 h 120"/>
              <a:gd name="T14" fmla="*/ 2147483646 w 95"/>
              <a:gd name="T15" fmla="*/ 2147483646 h 120"/>
              <a:gd name="T16" fmla="*/ 2147483646 w 95"/>
              <a:gd name="T17" fmla="*/ 2147483646 h 120"/>
              <a:gd name="T18" fmla="*/ 2147483646 w 95"/>
              <a:gd name="T19" fmla="*/ 2147483646 h 120"/>
              <a:gd name="T20" fmla="*/ 2147483646 w 95"/>
              <a:gd name="T21" fmla="*/ 2147483646 h 120"/>
              <a:gd name="T22" fmla="*/ 2147483646 w 95"/>
              <a:gd name="T23" fmla="*/ 2147483646 h 120"/>
              <a:gd name="T24" fmla="*/ 2147483646 w 95"/>
              <a:gd name="T25" fmla="*/ 2147483646 h 120"/>
              <a:gd name="T26" fmla="*/ 2147483646 w 95"/>
              <a:gd name="T27" fmla="*/ 2147483646 h 120"/>
              <a:gd name="T28" fmla="*/ 2147483646 w 95"/>
              <a:gd name="T29" fmla="*/ 2147483646 h 120"/>
              <a:gd name="T30" fmla="*/ 2147483646 w 95"/>
              <a:gd name="T31" fmla="*/ 2147483646 h 120"/>
              <a:gd name="T32" fmla="*/ 2147483646 w 95"/>
              <a:gd name="T33" fmla="*/ 2147483646 h 120"/>
              <a:gd name="T34" fmla="*/ 2147483646 w 95"/>
              <a:gd name="T35" fmla="*/ 2147483646 h 120"/>
              <a:gd name="T36" fmla="*/ 2147483646 w 95"/>
              <a:gd name="T37" fmla="*/ 2147483646 h 120"/>
              <a:gd name="T38" fmla="*/ 2147483646 w 95"/>
              <a:gd name="T39" fmla="*/ 2147483646 h 120"/>
              <a:gd name="T40" fmla="*/ 2147483646 w 95"/>
              <a:gd name="T41" fmla="*/ 2147483646 h 120"/>
              <a:gd name="T42" fmla="*/ 2147483646 w 95"/>
              <a:gd name="T43" fmla="*/ 2147483646 h 120"/>
              <a:gd name="T44" fmla="*/ 2147483646 w 95"/>
              <a:gd name="T45" fmla="*/ 2147483646 h 120"/>
              <a:gd name="T46" fmla="*/ 2147483646 w 95"/>
              <a:gd name="T47" fmla="*/ 2147483646 h 120"/>
              <a:gd name="T48" fmla="*/ 2147483646 w 95"/>
              <a:gd name="T49" fmla="*/ 2147483646 h 120"/>
              <a:gd name="T50" fmla="*/ 2147483646 w 95"/>
              <a:gd name="T51" fmla="*/ 2147483646 h 120"/>
              <a:gd name="T52" fmla="*/ 2147483646 w 95"/>
              <a:gd name="T53" fmla="*/ 2147483646 h 120"/>
              <a:gd name="T54" fmla="*/ 2147483646 w 95"/>
              <a:gd name="T55" fmla="*/ 2147483646 h 120"/>
              <a:gd name="T56" fmla="*/ 2147483646 w 95"/>
              <a:gd name="T57" fmla="*/ 2147483646 h 120"/>
              <a:gd name="T58" fmla="*/ 2147483646 w 95"/>
              <a:gd name="T59" fmla="*/ 2147483646 h 120"/>
              <a:gd name="T60" fmla="*/ 2147483646 w 95"/>
              <a:gd name="T61" fmla="*/ 0 h 120"/>
              <a:gd name="T62" fmla="*/ 2147483646 w 95"/>
              <a:gd name="T63" fmla="*/ 2147483646 h 120"/>
              <a:gd name="T64" fmla="*/ 2147483646 w 95"/>
              <a:gd name="T65" fmla="*/ 2147483646 h 120"/>
              <a:gd name="T66" fmla="*/ 2147483646 w 95"/>
              <a:gd name="T67" fmla="*/ 2147483646 h 120"/>
              <a:gd name="T68" fmla="*/ 2147483646 w 95"/>
              <a:gd name="T69" fmla="*/ 2147483646 h 120"/>
              <a:gd name="T70" fmla="*/ 2147483646 w 95"/>
              <a:gd name="T71" fmla="*/ 2147483646 h 120"/>
              <a:gd name="T72" fmla="*/ 2147483646 w 95"/>
              <a:gd name="T73" fmla="*/ 2147483646 h 120"/>
              <a:gd name="T74" fmla="*/ 2147483646 w 95"/>
              <a:gd name="T75" fmla="*/ 2147483646 h 120"/>
              <a:gd name="T76" fmla="*/ 2147483646 w 95"/>
              <a:gd name="T77" fmla="*/ 2147483646 h 120"/>
              <a:gd name="T78" fmla="*/ 2147483646 w 95"/>
              <a:gd name="T79" fmla="*/ 2147483646 h 120"/>
              <a:gd name="T80" fmla="*/ 2147483646 w 95"/>
              <a:gd name="T81" fmla="*/ 2147483646 h 120"/>
              <a:gd name="T82" fmla="*/ 2147483646 w 95"/>
              <a:gd name="T83" fmla="*/ 2147483646 h 120"/>
              <a:gd name="T84" fmla="*/ 2147483646 w 95"/>
              <a:gd name="T85" fmla="*/ 2147483646 h 120"/>
              <a:gd name="T86" fmla="*/ 2147483646 w 95"/>
              <a:gd name="T87" fmla="*/ 2147483646 h 120"/>
              <a:gd name="T88" fmla="*/ 2147483646 w 95"/>
              <a:gd name="T89" fmla="*/ 2147483646 h 120"/>
              <a:gd name="T90" fmla="*/ 2147483646 w 95"/>
              <a:gd name="T91" fmla="*/ 2147483646 h 120"/>
              <a:gd name="T92" fmla="*/ 2147483646 w 95"/>
              <a:gd name="T93" fmla="*/ 2147483646 h 120"/>
              <a:gd name="T94" fmla="*/ 2147483646 w 95"/>
              <a:gd name="T95" fmla="*/ 2147483646 h 120"/>
              <a:gd name="T96" fmla="*/ 2147483646 w 95"/>
              <a:gd name="T97" fmla="*/ 2147483646 h 120"/>
              <a:gd name="T98" fmla="*/ 2147483646 w 95"/>
              <a:gd name="T99" fmla="*/ 2147483646 h 120"/>
              <a:gd name="T100" fmla="*/ 2147483646 w 95"/>
              <a:gd name="T101" fmla="*/ 2147483646 h 120"/>
              <a:gd name="T102" fmla="*/ 2147483646 w 95"/>
              <a:gd name="T103" fmla="*/ 2147483646 h 120"/>
              <a:gd name="T104" fmla="*/ 2147483646 w 95"/>
              <a:gd name="T105" fmla="*/ 2147483646 h 120"/>
              <a:gd name="T106" fmla="*/ 2147483646 w 95"/>
              <a:gd name="T107" fmla="*/ 2147483646 h 120"/>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95"/>
              <a:gd name="T163" fmla="*/ 0 h 120"/>
              <a:gd name="T164" fmla="*/ 95 w 95"/>
              <a:gd name="T165" fmla="*/ 120 h 120"/>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95" h="120">
                <a:moveTo>
                  <a:pt x="41" y="0"/>
                </a:moveTo>
                <a:cubicBezTo>
                  <a:pt x="37" y="0"/>
                  <a:pt x="32" y="2"/>
                  <a:pt x="29" y="7"/>
                </a:cubicBezTo>
                <a:cubicBezTo>
                  <a:pt x="29" y="7"/>
                  <a:pt x="29" y="7"/>
                  <a:pt x="29" y="7"/>
                </a:cubicBezTo>
                <a:cubicBezTo>
                  <a:pt x="25" y="6"/>
                  <a:pt x="18" y="1"/>
                  <a:pt x="14" y="1"/>
                </a:cubicBezTo>
                <a:cubicBezTo>
                  <a:pt x="10" y="1"/>
                  <a:pt x="6" y="4"/>
                  <a:pt x="3" y="8"/>
                </a:cubicBezTo>
                <a:cubicBezTo>
                  <a:pt x="1" y="11"/>
                  <a:pt x="0" y="16"/>
                  <a:pt x="0" y="21"/>
                </a:cubicBezTo>
                <a:cubicBezTo>
                  <a:pt x="0" y="26"/>
                  <a:pt x="1" y="30"/>
                  <a:pt x="3" y="34"/>
                </a:cubicBezTo>
                <a:cubicBezTo>
                  <a:pt x="6" y="38"/>
                  <a:pt x="10" y="40"/>
                  <a:pt x="14" y="40"/>
                </a:cubicBezTo>
                <a:cubicBezTo>
                  <a:pt x="18" y="40"/>
                  <a:pt x="27" y="38"/>
                  <a:pt x="31" y="37"/>
                </a:cubicBezTo>
                <a:cubicBezTo>
                  <a:pt x="34" y="40"/>
                  <a:pt x="38" y="41"/>
                  <a:pt x="41" y="41"/>
                </a:cubicBezTo>
                <a:cubicBezTo>
                  <a:pt x="42" y="41"/>
                  <a:pt x="43" y="41"/>
                  <a:pt x="43" y="41"/>
                </a:cubicBezTo>
                <a:cubicBezTo>
                  <a:pt x="57" y="56"/>
                  <a:pt x="57" y="56"/>
                  <a:pt x="57" y="56"/>
                </a:cubicBezTo>
                <a:cubicBezTo>
                  <a:pt x="68" y="58"/>
                  <a:pt x="68" y="58"/>
                  <a:pt x="68" y="58"/>
                </a:cubicBezTo>
                <a:cubicBezTo>
                  <a:pt x="66" y="78"/>
                  <a:pt x="66" y="78"/>
                  <a:pt x="66" y="78"/>
                </a:cubicBezTo>
                <a:cubicBezTo>
                  <a:pt x="65" y="120"/>
                  <a:pt x="65" y="120"/>
                  <a:pt x="65" y="120"/>
                </a:cubicBezTo>
                <a:cubicBezTo>
                  <a:pt x="75" y="120"/>
                  <a:pt x="75" y="120"/>
                  <a:pt x="75" y="120"/>
                </a:cubicBezTo>
                <a:cubicBezTo>
                  <a:pt x="77" y="84"/>
                  <a:pt x="77" y="84"/>
                  <a:pt x="77" y="84"/>
                </a:cubicBezTo>
                <a:cubicBezTo>
                  <a:pt x="82" y="84"/>
                  <a:pt x="82" y="84"/>
                  <a:pt x="82" y="84"/>
                </a:cubicBezTo>
                <a:cubicBezTo>
                  <a:pt x="84" y="120"/>
                  <a:pt x="84" y="120"/>
                  <a:pt x="84" y="120"/>
                </a:cubicBezTo>
                <a:cubicBezTo>
                  <a:pt x="95" y="120"/>
                  <a:pt x="95" y="120"/>
                  <a:pt x="95" y="120"/>
                </a:cubicBezTo>
                <a:cubicBezTo>
                  <a:pt x="92" y="78"/>
                  <a:pt x="92" y="78"/>
                  <a:pt x="92" y="78"/>
                </a:cubicBezTo>
                <a:cubicBezTo>
                  <a:pt x="94" y="41"/>
                  <a:pt x="94" y="41"/>
                  <a:pt x="94" y="41"/>
                </a:cubicBezTo>
                <a:cubicBezTo>
                  <a:pt x="74" y="41"/>
                  <a:pt x="74" y="41"/>
                  <a:pt x="74" y="41"/>
                </a:cubicBezTo>
                <a:cubicBezTo>
                  <a:pt x="70" y="35"/>
                  <a:pt x="70" y="35"/>
                  <a:pt x="70" y="35"/>
                </a:cubicBezTo>
                <a:cubicBezTo>
                  <a:pt x="71" y="35"/>
                  <a:pt x="71" y="35"/>
                  <a:pt x="71" y="35"/>
                </a:cubicBezTo>
                <a:cubicBezTo>
                  <a:pt x="73" y="37"/>
                  <a:pt x="76" y="38"/>
                  <a:pt x="79" y="38"/>
                </a:cubicBezTo>
                <a:cubicBezTo>
                  <a:pt x="86" y="38"/>
                  <a:pt x="91" y="33"/>
                  <a:pt x="91" y="26"/>
                </a:cubicBezTo>
                <a:cubicBezTo>
                  <a:pt x="91" y="19"/>
                  <a:pt x="86" y="14"/>
                  <a:pt x="79" y="14"/>
                </a:cubicBezTo>
                <a:cubicBezTo>
                  <a:pt x="76" y="14"/>
                  <a:pt x="73" y="15"/>
                  <a:pt x="71" y="18"/>
                </a:cubicBezTo>
                <a:cubicBezTo>
                  <a:pt x="48" y="2"/>
                  <a:pt x="48" y="2"/>
                  <a:pt x="48" y="2"/>
                </a:cubicBezTo>
                <a:cubicBezTo>
                  <a:pt x="46" y="1"/>
                  <a:pt x="44" y="0"/>
                  <a:pt x="41" y="0"/>
                </a:cubicBezTo>
                <a:close/>
                <a:moveTo>
                  <a:pt x="65" y="43"/>
                </a:moveTo>
                <a:cubicBezTo>
                  <a:pt x="58" y="46"/>
                  <a:pt x="58" y="46"/>
                  <a:pt x="58" y="46"/>
                </a:cubicBezTo>
                <a:cubicBezTo>
                  <a:pt x="51" y="39"/>
                  <a:pt x="51" y="39"/>
                  <a:pt x="51" y="39"/>
                </a:cubicBezTo>
                <a:cubicBezTo>
                  <a:pt x="62" y="37"/>
                  <a:pt x="62" y="37"/>
                  <a:pt x="62" y="37"/>
                </a:cubicBezTo>
                <a:cubicBezTo>
                  <a:pt x="65" y="43"/>
                  <a:pt x="65" y="43"/>
                  <a:pt x="65" y="43"/>
                </a:cubicBezTo>
                <a:close/>
                <a:moveTo>
                  <a:pt x="10" y="12"/>
                </a:moveTo>
                <a:cubicBezTo>
                  <a:pt x="11" y="10"/>
                  <a:pt x="12" y="9"/>
                  <a:pt x="14" y="9"/>
                </a:cubicBezTo>
                <a:cubicBezTo>
                  <a:pt x="16" y="9"/>
                  <a:pt x="17" y="10"/>
                  <a:pt x="18" y="12"/>
                </a:cubicBezTo>
                <a:cubicBezTo>
                  <a:pt x="20" y="14"/>
                  <a:pt x="21" y="17"/>
                  <a:pt x="21" y="21"/>
                </a:cubicBezTo>
                <a:cubicBezTo>
                  <a:pt x="21" y="24"/>
                  <a:pt x="20" y="27"/>
                  <a:pt x="18" y="30"/>
                </a:cubicBezTo>
                <a:cubicBezTo>
                  <a:pt x="17" y="31"/>
                  <a:pt x="16" y="32"/>
                  <a:pt x="14" y="32"/>
                </a:cubicBezTo>
                <a:cubicBezTo>
                  <a:pt x="12" y="32"/>
                  <a:pt x="11" y="31"/>
                  <a:pt x="10" y="30"/>
                </a:cubicBezTo>
                <a:cubicBezTo>
                  <a:pt x="8" y="27"/>
                  <a:pt x="7" y="24"/>
                  <a:pt x="7" y="21"/>
                </a:cubicBezTo>
                <a:cubicBezTo>
                  <a:pt x="7" y="17"/>
                  <a:pt x="8" y="14"/>
                  <a:pt x="10" y="12"/>
                </a:cubicBezTo>
                <a:close/>
                <a:moveTo>
                  <a:pt x="35" y="11"/>
                </a:moveTo>
                <a:cubicBezTo>
                  <a:pt x="37" y="9"/>
                  <a:pt x="39" y="8"/>
                  <a:pt x="41" y="8"/>
                </a:cubicBezTo>
                <a:cubicBezTo>
                  <a:pt x="43" y="8"/>
                  <a:pt x="45" y="9"/>
                  <a:pt x="47" y="11"/>
                </a:cubicBezTo>
                <a:cubicBezTo>
                  <a:pt x="49" y="13"/>
                  <a:pt x="50" y="17"/>
                  <a:pt x="50" y="21"/>
                </a:cubicBezTo>
                <a:cubicBezTo>
                  <a:pt x="50" y="24"/>
                  <a:pt x="49" y="28"/>
                  <a:pt x="47" y="30"/>
                </a:cubicBezTo>
                <a:cubicBezTo>
                  <a:pt x="45" y="32"/>
                  <a:pt x="43" y="34"/>
                  <a:pt x="41" y="34"/>
                </a:cubicBezTo>
                <a:cubicBezTo>
                  <a:pt x="39" y="34"/>
                  <a:pt x="37" y="32"/>
                  <a:pt x="35" y="30"/>
                </a:cubicBezTo>
                <a:cubicBezTo>
                  <a:pt x="34" y="28"/>
                  <a:pt x="33" y="24"/>
                  <a:pt x="33" y="21"/>
                </a:cubicBezTo>
                <a:cubicBezTo>
                  <a:pt x="33" y="17"/>
                  <a:pt x="34" y="13"/>
                  <a:pt x="35" y="11"/>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6186" name="Freeform 46"/>
          <p:cNvSpPr>
            <a:spLocks noEditPoints="1" noChangeArrowheads="1"/>
          </p:cNvSpPr>
          <p:nvPr/>
        </p:nvSpPr>
        <p:spPr bwMode="auto">
          <a:xfrm>
            <a:off x="5551488" y="3714750"/>
            <a:ext cx="363537" cy="255588"/>
          </a:xfrm>
          <a:custGeom>
            <a:avLst/>
            <a:gdLst>
              <a:gd name="T0" fmla="*/ 2147483646 w 97"/>
              <a:gd name="T1" fmla="*/ 2147483646 h 91"/>
              <a:gd name="T2" fmla="*/ 2147483646 w 97"/>
              <a:gd name="T3" fmla="*/ 2147483646 h 91"/>
              <a:gd name="T4" fmla="*/ 2147483646 w 97"/>
              <a:gd name="T5" fmla="*/ 2147483646 h 91"/>
              <a:gd name="T6" fmla="*/ 2147483646 w 97"/>
              <a:gd name="T7" fmla="*/ 2147483646 h 91"/>
              <a:gd name="T8" fmla="*/ 2147483646 w 97"/>
              <a:gd name="T9" fmla="*/ 2147483646 h 91"/>
              <a:gd name="T10" fmla="*/ 2147483646 w 97"/>
              <a:gd name="T11" fmla="*/ 2147483646 h 91"/>
              <a:gd name="T12" fmla="*/ 2147483646 w 97"/>
              <a:gd name="T13" fmla="*/ 2147483646 h 91"/>
              <a:gd name="T14" fmla="*/ 2147483646 w 97"/>
              <a:gd name="T15" fmla="*/ 2147483646 h 91"/>
              <a:gd name="T16" fmla="*/ 2147483646 w 97"/>
              <a:gd name="T17" fmla="*/ 2147483646 h 91"/>
              <a:gd name="T18" fmla="*/ 2147483646 w 97"/>
              <a:gd name="T19" fmla="*/ 2147483646 h 91"/>
              <a:gd name="T20" fmla="*/ 2147483646 w 97"/>
              <a:gd name="T21" fmla="*/ 2147483646 h 91"/>
              <a:gd name="T22" fmla="*/ 2147483646 w 97"/>
              <a:gd name="T23" fmla="*/ 2147483646 h 91"/>
              <a:gd name="T24" fmla="*/ 2147483646 w 97"/>
              <a:gd name="T25" fmla="*/ 2147483646 h 91"/>
              <a:gd name="T26" fmla="*/ 2147483646 w 97"/>
              <a:gd name="T27" fmla="*/ 2147483646 h 91"/>
              <a:gd name="T28" fmla="*/ 2147483646 w 97"/>
              <a:gd name="T29" fmla="*/ 2147483646 h 91"/>
              <a:gd name="T30" fmla="*/ 2147483646 w 97"/>
              <a:gd name="T31" fmla="*/ 2147483646 h 91"/>
              <a:gd name="T32" fmla="*/ 2147483646 w 97"/>
              <a:gd name="T33" fmla="*/ 2147483646 h 91"/>
              <a:gd name="T34" fmla="*/ 2147483646 w 97"/>
              <a:gd name="T35" fmla="*/ 2147483646 h 91"/>
              <a:gd name="T36" fmla="*/ 2147483646 w 97"/>
              <a:gd name="T37" fmla="*/ 2147483646 h 91"/>
              <a:gd name="T38" fmla="*/ 2147483646 w 97"/>
              <a:gd name="T39" fmla="*/ 2147483646 h 91"/>
              <a:gd name="T40" fmla="*/ 2147483646 w 97"/>
              <a:gd name="T41" fmla="*/ 2147483646 h 91"/>
              <a:gd name="T42" fmla="*/ 2147483646 w 97"/>
              <a:gd name="T43" fmla="*/ 2147483646 h 91"/>
              <a:gd name="T44" fmla="*/ 2147483646 w 97"/>
              <a:gd name="T45" fmla="*/ 2147483646 h 91"/>
              <a:gd name="T46" fmla="*/ 2147483646 w 97"/>
              <a:gd name="T47" fmla="*/ 2147483646 h 91"/>
              <a:gd name="T48" fmla="*/ 2147483646 w 97"/>
              <a:gd name="T49" fmla="*/ 2147483646 h 91"/>
              <a:gd name="T50" fmla="*/ 2147483646 w 97"/>
              <a:gd name="T51" fmla="*/ 2147483646 h 91"/>
              <a:gd name="T52" fmla="*/ 2147483646 w 97"/>
              <a:gd name="T53" fmla="*/ 2147483646 h 91"/>
              <a:gd name="T54" fmla="*/ 2147483646 w 97"/>
              <a:gd name="T55" fmla="*/ 2147483646 h 91"/>
              <a:gd name="T56" fmla="*/ 2147483646 w 97"/>
              <a:gd name="T57" fmla="*/ 2147483646 h 91"/>
              <a:gd name="T58" fmla="*/ 2147483646 w 97"/>
              <a:gd name="T59" fmla="*/ 2147483646 h 91"/>
              <a:gd name="T60" fmla="*/ 2147483646 w 97"/>
              <a:gd name="T61" fmla="*/ 2147483646 h 91"/>
              <a:gd name="T62" fmla="*/ 2147483646 w 97"/>
              <a:gd name="T63" fmla="*/ 2147483646 h 91"/>
              <a:gd name="T64" fmla="*/ 2147483646 w 97"/>
              <a:gd name="T65" fmla="*/ 2147483646 h 91"/>
              <a:gd name="T66" fmla="*/ 2147483646 w 97"/>
              <a:gd name="T67" fmla="*/ 2147483646 h 91"/>
              <a:gd name="T68" fmla="*/ 2147483646 w 97"/>
              <a:gd name="T69" fmla="*/ 2147483646 h 91"/>
              <a:gd name="T70" fmla="*/ 2147483646 w 97"/>
              <a:gd name="T71" fmla="*/ 2147483646 h 91"/>
              <a:gd name="T72" fmla="*/ 2147483646 w 97"/>
              <a:gd name="T73" fmla="*/ 2147483646 h 91"/>
              <a:gd name="T74" fmla="*/ 0 w 97"/>
              <a:gd name="T75" fmla="*/ 2147483646 h 9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97"/>
              <a:gd name="T115" fmla="*/ 0 h 91"/>
              <a:gd name="T116" fmla="*/ 97 w 97"/>
              <a:gd name="T117" fmla="*/ 91 h 91"/>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97" h="91">
                <a:moveTo>
                  <a:pt x="18" y="0"/>
                </a:moveTo>
                <a:cubicBezTo>
                  <a:pt x="12" y="0"/>
                  <a:pt x="8" y="4"/>
                  <a:pt x="8" y="10"/>
                </a:cubicBezTo>
                <a:cubicBezTo>
                  <a:pt x="8" y="16"/>
                  <a:pt x="12" y="20"/>
                  <a:pt x="18" y="20"/>
                </a:cubicBezTo>
                <a:cubicBezTo>
                  <a:pt x="24" y="20"/>
                  <a:pt x="28" y="16"/>
                  <a:pt x="28" y="10"/>
                </a:cubicBezTo>
                <a:cubicBezTo>
                  <a:pt x="28" y="4"/>
                  <a:pt x="24" y="0"/>
                  <a:pt x="18" y="0"/>
                </a:cubicBezTo>
                <a:close/>
                <a:moveTo>
                  <a:pt x="41" y="45"/>
                </a:moveTo>
                <a:cubicBezTo>
                  <a:pt x="50" y="42"/>
                  <a:pt x="50" y="42"/>
                  <a:pt x="50" y="42"/>
                </a:cubicBezTo>
                <a:cubicBezTo>
                  <a:pt x="51" y="41"/>
                  <a:pt x="51" y="41"/>
                  <a:pt x="51" y="41"/>
                </a:cubicBezTo>
                <a:cubicBezTo>
                  <a:pt x="52" y="42"/>
                  <a:pt x="52" y="42"/>
                  <a:pt x="52" y="42"/>
                </a:cubicBezTo>
                <a:cubicBezTo>
                  <a:pt x="59" y="46"/>
                  <a:pt x="59" y="46"/>
                  <a:pt x="59" y="46"/>
                </a:cubicBezTo>
                <a:cubicBezTo>
                  <a:pt x="65" y="29"/>
                  <a:pt x="65" y="29"/>
                  <a:pt x="65" y="29"/>
                </a:cubicBezTo>
                <a:cubicBezTo>
                  <a:pt x="66" y="27"/>
                  <a:pt x="66" y="27"/>
                  <a:pt x="66" y="27"/>
                </a:cubicBezTo>
                <a:cubicBezTo>
                  <a:pt x="67" y="29"/>
                  <a:pt x="67" y="29"/>
                  <a:pt x="67" y="29"/>
                </a:cubicBezTo>
                <a:cubicBezTo>
                  <a:pt x="73" y="34"/>
                  <a:pt x="73" y="34"/>
                  <a:pt x="73" y="34"/>
                </a:cubicBezTo>
                <a:cubicBezTo>
                  <a:pt x="81" y="21"/>
                  <a:pt x="81" y="21"/>
                  <a:pt x="81" y="21"/>
                </a:cubicBezTo>
                <a:cubicBezTo>
                  <a:pt x="83" y="23"/>
                  <a:pt x="83" y="23"/>
                  <a:pt x="83" y="23"/>
                </a:cubicBezTo>
                <a:cubicBezTo>
                  <a:pt x="75" y="38"/>
                  <a:pt x="75" y="38"/>
                  <a:pt x="75" y="38"/>
                </a:cubicBezTo>
                <a:cubicBezTo>
                  <a:pt x="73" y="40"/>
                  <a:pt x="73" y="40"/>
                  <a:pt x="73" y="40"/>
                </a:cubicBezTo>
                <a:cubicBezTo>
                  <a:pt x="72" y="38"/>
                  <a:pt x="72" y="38"/>
                  <a:pt x="72" y="38"/>
                </a:cubicBezTo>
                <a:cubicBezTo>
                  <a:pt x="67" y="33"/>
                  <a:pt x="67" y="33"/>
                  <a:pt x="67" y="33"/>
                </a:cubicBezTo>
                <a:cubicBezTo>
                  <a:pt x="61" y="49"/>
                  <a:pt x="61" y="49"/>
                  <a:pt x="61" y="49"/>
                </a:cubicBezTo>
                <a:cubicBezTo>
                  <a:pt x="61" y="51"/>
                  <a:pt x="61" y="51"/>
                  <a:pt x="61" y="51"/>
                </a:cubicBezTo>
                <a:cubicBezTo>
                  <a:pt x="59" y="50"/>
                  <a:pt x="59" y="50"/>
                  <a:pt x="59" y="50"/>
                </a:cubicBezTo>
                <a:cubicBezTo>
                  <a:pt x="51" y="45"/>
                  <a:pt x="51" y="45"/>
                  <a:pt x="51" y="45"/>
                </a:cubicBezTo>
                <a:cubicBezTo>
                  <a:pt x="42" y="48"/>
                  <a:pt x="42" y="48"/>
                  <a:pt x="42" y="48"/>
                </a:cubicBezTo>
                <a:cubicBezTo>
                  <a:pt x="41" y="45"/>
                  <a:pt x="41" y="45"/>
                  <a:pt x="41" y="45"/>
                </a:cubicBezTo>
                <a:close/>
                <a:moveTo>
                  <a:pt x="43" y="86"/>
                </a:moveTo>
                <a:cubicBezTo>
                  <a:pt x="74" y="86"/>
                  <a:pt x="74" y="86"/>
                  <a:pt x="74" y="86"/>
                </a:cubicBezTo>
                <a:cubicBezTo>
                  <a:pt x="74" y="91"/>
                  <a:pt x="74" y="91"/>
                  <a:pt x="74" y="91"/>
                </a:cubicBezTo>
                <a:cubicBezTo>
                  <a:pt x="43" y="91"/>
                  <a:pt x="43" y="91"/>
                  <a:pt x="43" y="91"/>
                </a:cubicBezTo>
                <a:cubicBezTo>
                  <a:pt x="43" y="86"/>
                  <a:pt x="43" y="86"/>
                  <a:pt x="43" y="86"/>
                </a:cubicBezTo>
                <a:close/>
                <a:moveTo>
                  <a:pt x="63" y="68"/>
                </a:moveTo>
                <a:cubicBezTo>
                  <a:pt x="93" y="68"/>
                  <a:pt x="93" y="68"/>
                  <a:pt x="93" y="68"/>
                </a:cubicBezTo>
                <a:cubicBezTo>
                  <a:pt x="97" y="68"/>
                  <a:pt x="97" y="68"/>
                  <a:pt x="97" y="68"/>
                </a:cubicBezTo>
                <a:cubicBezTo>
                  <a:pt x="97" y="64"/>
                  <a:pt x="97" y="64"/>
                  <a:pt x="97" y="64"/>
                </a:cubicBezTo>
                <a:cubicBezTo>
                  <a:pt x="97" y="6"/>
                  <a:pt x="97" y="6"/>
                  <a:pt x="97" y="6"/>
                </a:cubicBezTo>
                <a:cubicBezTo>
                  <a:pt x="97" y="3"/>
                  <a:pt x="97" y="3"/>
                  <a:pt x="97" y="3"/>
                </a:cubicBezTo>
                <a:cubicBezTo>
                  <a:pt x="93" y="3"/>
                  <a:pt x="93" y="3"/>
                  <a:pt x="93" y="3"/>
                </a:cubicBezTo>
                <a:cubicBezTo>
                  <a:pt x="34" y="3"/>
                  <a:pt x="34" y="3"/>
                  <a:pt x="34" y="3"/>
                </a:cubicBezTo>
                <a:cubicBezTo>
                  <a:pt x="34" y="9"/>
                  <a:pt x="34" y="9"/>
                  <a:pt x="34" y="9"/>
                </a:cubicBezTo>
                <a:cubicBezTo>
                  <a:pt x="90" y="9"/>
                  <a:pt x="90" y="9"/>
                  <a:pt x="90" y="9"/>
                </a:cubicBezTo>
                <a:cubicBezTo>
                  <a:pt x="90" y="61"/>
                  <a:pt x="90" y="61"/>
                  <a:pt x="90" y="61"/>
                </a:cubicBezTo>
                <a:cubicBezTo>
                  <a:pt x="36" y="61"/>
                  <a:pt x="36" y="61"/>
                  <a:pt x="36" y="61"/>
                </a:cubicBezTo>
                <a:cubicBezTo>
                  <a:pt x="36" y="68"/>
                  <a:pt x="36" y="68"/>
                  <a:pt x="36" y="68"/>
                </a:cubicBezTo>
                <a:cubicBezTo>
                  <a:pt x="54" y="68"/>
                  <a:pt x="54" y="68"/>
                  <a:pt x="54" y="68"/>
                </a:cubicBezTo>
                <a:cubicBezTo>
                  <a:pt x="54" y="84"/>
                  <a:pt x="54" y="84"/>
                  <a:pt x="54" y="84"/>
                </a:cubicBezTo>
                <a:cubicBezTo>
                  <a:pt x="63" y="84"/>
                  <a:pt x="63" y="84"/>
                  <a:pt x="63" y="84"/>
                </a:cubicBezTo>
                <a:cubicBezTo>
                  <a:pt x="63" y="68"/>
                  <a:pt x="63" y="68"/>
                  <a:pt x="63" y="68"/>
                </a:cubicBezTo>
                <a:close/>
                <a:moveTo>
                  <a:pt x="0" y="50"/>
                </a:moveTo>
                <a:cubicBezTo>
                  <a:pt x="7" y="55"/>
                  <a:pt x="7" y="55"/>
                  <a:pt x="7" y="55"/>
                </a:cubicBezTo>
                <a:cubicBezTo>
                  <a:pt x="5" y="91"/>
                  <a:pt x="5" y="91"/>
                  <a:pt x="5" y="91"/>
                </a:cubicBezTo>
                <a:cubicBezTo>
                  <a:pt x="14" y="91"/>
                  <a:pt x="14" y="91"/>
                  <a:pt x="14" y="91"/>
                </a:cubicBezTo>
                <a:cubicBezTo>
                  <a:pt x="16" y="60"/>
                  <a:pt x="16" y="60"/>
                  <a:pt x="16" y="60"/>
                </a:cubicBezTo>
                <a:cubicBezTo>
                  <a:pt x="20" y="60"/>
                  <a:pt x="20" y="60"/>
                  <a:pt x="20" y="60"/>
                </a:cubicBezTo>
                <a:cubicBezTo>
                  <a:pt x="22" y="91"/>
                  <a:pt x="22" y="91"/>
                  <a:pt x="22" y="91"/>
                </a:cubicBezTo>
                <a:cubicBezTo>
                  <a:pt x="31" y="91"/>
                  <a:pt x="31" y="91"/>
                  <a:pt x="31" y="91"/>
                </a:cubicBezTo>
                <a:cubicBezTo>
                  <a:pt x="29" y="55"/>
                  <a:pt x="29" y="55"/>
                  <a:pt x="29" y="55"/>
                </a:cubicBezTo>
                <a:cubicBezTo>
                  <a:pt x="28" y="33"/>
                  <a:pt x="28" y="33"/>
                  <a:pt x="28" y="33"/>
                </a:cubicBezTo>
                <a:cubicBezTo>
                  <a:pt x="50" y="32"/>
                  <a:pt x="50" y="32"/>
                  <a:pt x="50" y="32"/>
                </a:cubicBezTo>
                <a:cubicBezTo>
                  <a:pt x="55" y="24"/>
                  <a:pt x="55" y="24"/>
                  <a:pt x="55" y="24"/>
                </a:cubicBezTo>
                <a:cubicBezTo>
                  <a:pt x="30" y="23"/>
                  <a:pt x="30" y="23"/>
                  <a:pt x="30" y="23"/>
                </a:cubicBezTo>
                <a:cubicBezTo>
                  <a:pt x="20" y="23"/>
                  <a:pt x="20" y="23"/>
                  <a:pt x="20" y="23"/>
                </a:cubicBezTo>
                <a:cubicBezTo>
                  <a:pt x="20" y="24"/>
                  <a:pt x="20" y="24"/>
                  <a:pt x="20" y="24"/>
                </a:cubicBezTo>
                <a:cubicBezTo>
                  <a:pt x="19" y="27"/>
                  <a:pt x="19" y="27"/>
                  <a:pt x="19" y="27"/>
                </a:cubicBezTo>
                <a:cubicBezTo>
                  <a:pt x="22" y="43"/>
                  <a:pt x="22" y="43"/>
                  <a:pt x="22" y="43"/>
                </a:cubicBezTo>
                <a:cubicBezTo>
                  <a:pt x="18" y="47"/>
                  <a:pt x="18" y="47"/>
                  <a:pt x="18" y="47"/>
                </a:cubicBezTo>
                <a:cubicBezTo>
                  <a:pt x="18" y="47"/>
                  <a:pt x="18" y="47"/>
                  <a:pt x="18" y="47"/>
                </a:cubicBezTo>
                <a:cubicBezTo>
                  <a:pt x="18" y="47"/>
                  <a:pt x="18" y="47"/>
                  <a:pt x="18" y="47"/>
                </a:cubicBezTo>
                <a:cubicBezTo>
                  <a:pt x="18" y="47"/>
                  <a:pt x="18" y="47"/>
                  <a:pt x="18" y="47"/>
                </a:cubicBezTo>
                <a:cubicBezTo>
                  <a:pt x="18" y="47"/>
                  <a:pt x="18" y="47"/>
                  <a:pt x="18" y="47"/>
                </a:cubicBezTo>
                <a:cubicBezTo>
                  <a:pt x="14" y="43"/>
                  <a:pt x="14" y="43"/>
                  <a:pt x="14" y="43"/>
                </a:cubicBezTo>
                <a:cubicBezTo>
                  <a:pt x="16" y="27"/>
                  <a:pt x="16" y="27"/>
                  <a:pt x="16" y="27"/>
                </a:cubicBezTo>
                <a:cubicBezTo>
                  <a:pt x="15" y="24"/>
                  <a:pt x="15" y="24"/>
                  <a:pt x="15" y="24"/>
                </a:cubicBezTo>
                <a:cubicBezTo>
                  <a:pt x="16" y="23"/>
                  <a:pt x="16" y="23"/>
                  <a:pt x="16" y="23"/>
                </a:cubicBezTo>
                <a:cubicBezTo>
                  <a:pt x="5" y="23"/>
                  <a:pt x="5" y="23"/>
                  <a:pt x="5" y="23"/>
                </a:cubicBezTo>
                <a:lnTo>
                  <a:pt x="0" y="50"/>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6187" name="Freeform 47"/>
          <p:cNvSpPr>
            <a:spLocks noEditPoints="1" noChangeArrowheads="1"/>
          </p:cNvSpPr>
          <p:nvPr/>
        </p:nvSpPr>
        <p:spPr bwMode="auto">
          <a:xfrm>
            <a:off x="4854575" y="4703763"/>
            <a:ext cx="382588" cy="312737"/>
          </a:xfrm>
          <a:custGeom>
            <a:avLst/>
            <a:gdLst>
              <a:gd name="T0" fmla="*/ 2147483646 w 102"/>
              <a:gd name="T1" fmla="*/ 0 h 111"/>
              <a:gd name="T2" fmla="*/ 2147483646 w 102"/>
              <a:gd name="T3" fmla="*/ 2147483646 h 111"/>
              <a:gd name="T4" fmla="*/ 2147483646 w 102"/>
              <a:gd name="T5" fmla="*/ 2147483646 h 111"/>
              <a:gd name="T6" fmla="*/ 2147483646 w 102"/>
              <a:gd name="T7" fmla="*/ 2147483646 h 111"/>
              <a:gd name="T8" fmla="*/ 2147483646 w 102"/>
              <a:gd name="T9" fmla="*/ 0 h 111"/>
              <a:gd name="T10" fmla="*/ 2147483646 w 102"/>
              <a:gd name="T11" fmla="*/ 2147483646 h 111"/>
              <a:gd name="T12" fmla="*/ 2147483646 w 102"/>
              <a:gd name="T13" fmla="*/ 2147483646 h 111"/>
              <a:gd name="T14" fmla="*/ 2147483646 w 102"/>
              <a:gd name="T15" fmla="*/ 2147483646 h 111"/>
              <a:gd name="T16" fmla="*/ 2147483646 w 102"/>
              <a:gd name="T17" fmla="*/ 2147483646 h 111"/>
              <a:gd name="T18" fmla="*/ 2147483646 w 102"/>
              <a:gd name="T19" fmla="*/ 2147483646 h 111"/>
              <a:gd name="T20" fmla="*/ 2147483646 w 102"/>
              <a:gd name="T21" fmla="*/ 2147483646 h 111"/>
              <a:gd name="T22" fmla="*/ 2147483646 w 102"/>
              <a:gd name="T23" fmla="*/ 2147483646 h 111"/>
              <a:gd name="T24" fmla="*/ 0 w 102"/>
              <a:gd name="T25" fmla="*/ 2147483646 h 111"/>
              <a:gd name="T26" fmla="*/ 2147483646 w 102"/>
              <a:gd name="T27" fmla="*/ 2147483646 h 111"/>
              <a:gd name="T28" fmla="*/ 2147483646 w 102"/>
              <a:gd name="T29" fmla="*/ 2147483646 h 111"/>
              <a:gd name="T30" fmla="*/ 2147483646 w 102"/>
              <a:gd name="T31" fmla="*/ 2147483646 h 111"/>
              <a:gd name="T32" fmla="*/ 2147483646 w 102"/>
              <a:gd name="T33" fmla="*/ 2147483646 h 111"/>
              <a:gd name="T34" fmla="*/ 2147483646 w 102"/>
              <a:gd name="T35" fmla="*/ 2147483646 h 111"/>
              <a:gd name="T36" fmla="*/ 2147483646 w 102"/>
              <a:gd name="T37" fmla="*/ 2147483646 h 111"/>
              <a:gd name="T38" fmla="*/ 2147483646 w 102"/>
              <a:gd name="T39" fmla="*/ 2147483646 h 111"/>
              <a:gd name="T40" fmla="*/ 2147483646 w 102"/>
              <a:gd name="T41" fmla="*/ 2147483646 h 111"/>
              <a:gd name="T42" fmla="*/ 2147483646 w 102"/>
              <a:gd name="T43" fmla="*/ 2147483646 h 111"/>
              <a:gd name="T44" fmla="*/ 2147483646 w 102"/>
              <a:gd name="T45" fmla="*/ 2147483646 h 111"/>
              <a:gd name="T46" fmla="*/ 2147483646 w 102"/>
              <a:gd name="T47" fmla="*/ 2147483646 h 111"/>
              <a:gd name="T48" fmla="*/ 2147483646 w 102"/>
              <a:gd name="T49" fmla="*/ 2147483646 h 111"/>
              <a:gd name="T50" fmla="*/ 2147483646 w 102"/>
              <a:gd name="T51" fmla="*/ 2147483646 h 111"/>
              <a:gd name="T52" fmla="*/ 2147483646 w 102"/>
              <a:gd name="T53" fmla="*/ 2147483646 h 111"/>
              <a:gd name="T54" fmla="*/ 2147483646 w 102"/>
              <a:gd name="T55" fmla="*/ 2147483646 h 111"/>
              <a:gd name="T56" fmla="*/ 2147483646 w 102"/>
              <a:gd name="T57" fmla="*/ 2147483646 h 111"/>
              <a:gd name="T58" fmla="*/ 2147483646 w 102"/>
              <a:gd name="T59" fmla="*/ 2147483646 h 111"/>
              <a:gd name="T60" fmla="*/ 2147483646 w 102"/>
              <a:gd name="T61" fmla="*/ 2147483646 h 111"/>
              <a:gd name="T62" fmla="*/ 2147483646 w 102"/>
              <a:gd name="T63" fmla="*/ 2147483646 h 111"/>
              <a:gd name="T64" fmla="*/ 2147483646 w 102"/>
              <a:gd name="T65" fmla="*/ 2147483646 h 111"/>
              <a:gd name="T66" fmla="*/ 2147483646 w 102"/>
              <a:gd name="T67" fmla="*/ 2147483646 h 111"/>
              <a:gd name="T68" fmla="*/ 2147483646 w 102"/>
              <a:gd name="T69" fmla="*/ 2147483646 h 111"/>
              <a:gd name="T70" fmla="*/ 2147483646 w 102"/>
              <a:gd name="T71" fmla="*/ 2147483646 h 111"/>
              <a:gd name="T72" fmla="*/ 2147483646 w 102"/>
              <a:gd name="T73" fmla="*/ 2147483646 h 111"/>
              <a:gd name="T74" fmla="*/ 2147483646 w 102"/>
              <a:gd name="T75" fmla="*/ 2147483646 h 111"/>
              <a:gd name="T76" fmla="*/ 2147483646 w 102"/>
              <a:gd name="T77" fmla="*/ 2147483646 h 111"/>
              <a:gd name="T78" fmla="*/ 2147483646 w 102"/>
              <a:gd name="T79" fmla="*/ 2147483646 h 111"/>
              <a:gd name="T80" fmla="*/ 2147483646 w 102"/>
              <a:gd name="T81" fmla="*/ 2147483646 h 111"/>
              <a:gd name="T82" fmla="*/ 2147483646 w 102"/>
              <a:gd name="T83" fmla="*/ 2147483646 h 111"/>
              <a:gd name="T84" fmla="*/ 2147483646 w 102"/>
              <a:gd name="T85" fmla="*/ 2147483646 h 111"/>
              <a:gd name="T86" fmla="*/ 2147483646 w 102"/>
              <a:gd name="T87" fmla="*/ 2147483646 h 111"/>
              <a:gd name="T88" fmla="*/ 2147483646 w 102"/>
              <a:gd name="T89" fmla="*/ 2147483646 h 111"/>
              <a:gd name="T90" fmla="*/ 2147483646 w 102"/>
              <a:gd name="T91" fmla="*/ 2147483646 h 111"/>
              <a:gd name="T92" fmla="*/ 2147483646 w 102"/>
              <a:gd name="T93" fmla="*/ 2147483646 h 111"/>
              <a:gd name="T94" fmla="*/ 2147483646 w 102"/>
              <a:gd name="T95" fmla="*/ 2147483646 h 111"/>
              <a:gd name="T96" fmla="*/ 2147483646 w 102"/>
              <a:gd name="T97" fmla="*/ 2147483646 h 111"/>
              <a:gd name="T98" fmla="*/ 2147483646 w 102"/>
              <a:gd name="T99" fmla="*/ 2147483646 h 111"/>
              <a:gd name="T100" fmla="*/ 2147483646 w 102"/>
              <a:gd name="T101" fmla="*/ 2147483646 h 111"/>
              <a:gd name="T102" fmla="*/ 2147483646 w 102"/>
              <a:gd name="T103" fmla="*/ 2147483646 h 111"/>
              <a:gd name="T104" fmla="*/ 2147483646 w 102"/>
              <a:gd name="T105" fmla="*/ 2147483646 h 111"/>
              <a:gd name="T106" fmla="*/ 2147483646 w 102"/>
              <a:gd name="T107" fmla="*/ 2147483646 h 111"/>
              <a:gd name="T108" fmla="*/ 0 w 102"/>
              <a:gd name="T109" fmla="*/ 2147483646 h 111"/>
              <a:gd name="T110" fmla="*/ 2147483646 w 102"/>
              <a:gd name="T111" fmla="*/ 2147483646 h 111"/>
              <a:gd name="T112" fmla="*/ 2147483646 w 102"/>
              <a:gd name="T113" fmla="*/ 2147483646 h 111"/>
              <a:gd name="T114" fmla="*/ 2147483646 w 102"/>
              <a:gd name="T115" fmla="*/ 2147483646 h 111"/>
              <a:gd name="T116" fmla="*/ 2147483646 w 102"/>
              <a:gd name="T117" fmla="*/ 2147483646 h 111"/>
              <a:gd name="T118" fmla="*/ 2147483646 w 102"/>
              <a:gd name="T119" fmla="*/ 2147483646 h 111"/>
              <a:gd name="T120" fmla="*/ 2147483646 w 102"/>
              <a:gd name="T121" fmla="*/ 2147483646 h 111"/>
              <a:gd name="T122" fmla="*/ 2147483646 w 102"/>
              <a:gd name="T123" fmla="*/ 2147483646 h 111"/>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102"/>
              <a:gd name="T187" fmla="*/ 0 h 111"/>
              <a:gd name="T188" fmla="*/ 102 w 102"/>
              <a:gd name="T189" fmla="*/ 111 h 111"/>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102" h="111">
                <a:moveTo>
                  <a:pt x="52" y="0"/>
                </a:moveTo>
                <a:cubicBezTo>
                  <a:pt x="46" y="0"/>
                  <a:pt x="41" y="5"/>
                  <a:pt x="41" y="11"/>
                </a:cubicBezTo>
                <a:cubicBezTo>
                  <a:pt x="41" y="17"/>
                  <a:pt x="46" y="22"/>
                  <a:pt x="52" y="22"/>
                </a:cubicBezTo>
                <a:cubicBezTo>
                  <a:pt x="58" y="22"/>
                  <a:pt x="63" y="17"/>
                  <a:pt x="63" y="11"/>
                </a:cubicBezTo>
                <a:cubicBezTo>
                  <a:pt x="63" y="5"/>
                  <a:pt x="58" y="0"/>
                  <a:pt x="52" y="0"/>
                </a:cubicBezTo>
                <a:close/>
                <a:moveTo>
                  <a:pt x="6" y="81"/>
                </a:moveTo>
                <a:cubicBezTo>
                  <a:pt x="14" y="77"/>
                  <a:pt x="14" y="77"/>
                  <a:pt x="14" y="77"/>
                </a:cubicBezTo>
                <a:cubicBezTo>
                  <a:pt x="36" y="88"/>
                  <a:pt x="36" y="88"/>
                  <a:pt x="36" y="88"/>
                </a:cubicBezTo>
                <a:cubicBezTo>
                  <a:pt x="33" y="89"/>
                  <a:pt x="31" y="90"/>
                  <a:pt x="31" y="92"/>
                </a:cubicBezTo>
                <a:cubicBezTo>
                  <a:pt x="31" y="93"/>
                  <a:pt x="31" y="93"/>
                  <a:pt x="31" y="93"/>
                </a:cubicBezTo>
                <a:cubicBezTo>
                  <a:pt x="13" y="101"/>
                  <a:pt x="13" y="101"/>
                  <a:pt x="13" y="101"/>
                </a:cubicBezTo>
                <a:cubicBezTo>
                  <a:pt x="6" y="98"/>
                  <a:pt x="6" y="98"/>
                  <a:pt x="6" y="98"/>
                </a:cubicBezTo>
                <a:cubicBezTo>
                  <a:pt x="0" y="111"/>
                  <a:pt x="0" y="111"/>
                  <a:pt x="0" y="111"/>
                </a:cubicBezTo>
                <a:cubicBezTo>
                  <a:pt x="33" y="111"/>
                  <a:pt x="33" y="111"/>
                  <a:pt x="33" y="111"/>
                </a:cubicBezTo>
                <a:cubicBezTo>
                  <a:pt x="24" y="106"/>
                  <a:pt x="24" y="106"/>
                  <a:pt x="24" y="106"/>
                </a:cubicBezTo>
                <a:cubicBezTo>
                  <a:pt x="41" y="98"/>
                  <a:pt x="41" y="98"/>
                  <a:pt x="41" y="98"/>
                </a:cubicBezTo>
                <a:cubicBezTo>
                  <a:pt x="44" y="99"/>
                  <a:pt x="48" y="99"/>
                  <a:pt x="52" y="99"/>
                </a:cubicBezTo>
                <a:cubicBezTo>
                  <a:pt x="55" y="99"/>
                  <a:pt x="58" y="99"/>
                  <a:pt x="60" y="98"/>
                </a:cubicBezTo>
                <a:cubicBezTo>
                  <a:pt x="77" y="106"/>
                  <a:pt x="77" y="106"/>
                  <a:pt x="77" y="106"/>
                </a:cubicBezTo>
                <a:cubicBezTo>
                  <a:pt x="67" y="111"/>
                  <a:pt x="67" y="111"/>
                  <a:pt x="67" y="111"/>
                </a:cubicBezTo>
                <a:cubicBezTo>
                  <a:pt x="101" y="111"/>
                  <a:pt x="101" y="111"/>
                  <a:pt x="101" y="111"/>
                </a:cubicBezTo>
                <a:cubicBezTo>
                  <a:pt x="94" y="98"/>
                  <a:pt x="94" y="98"/>
                  <a:pt x="94" y="98"/>
                </a:cubicBezTo>
                <a:cubicBezTo>
                  <a:pt x="87" y="101"/>
                  <a:pt x="87" y="101"/>
                  <a:pt x="87" y="101"/>
                </a:cubicBezTo>
                <a:cubicBezTo>
                  <a:pt x="71" y="94"/>
                  <a:pt x="71" y="94"/>
                  <a:pt x="71" y="94"/>
                </a:cubicBezTo>
                <a:cubicBezTo>
                  <a:pt x="72" y="94"/>
                  <a:pt x="72" y="93"/>
                  <a:pt x="72" y="92"/>
                </a:cubicBezTo>
                <a:cubicBezTo>
                  <a:pt x="72" y="90"/>
                  <a:pt x="70" y="89"/>
                  <a:pt x="66" y="87"/>
                </a:cubicBezTo>
                <a:cubicBezTo>
                  <a:pt x="88" y="77"/>
                  <a:pt x="88" y="77"/>
                  <a:pt x="88" y="77"/>
                </a:cubicBezTo>
                <a:cubicBezTo>
                  <a:pt x="96" y="81"/>
                  <a:pt x="96" y="81"/>
                  <a:pt x="96" y="81"/>
                </a:cubicBezTo>
                <a:cubicBezTo>
                  <a:pt x="102" y="67"/>
                  <a:pt x="102" y="67"/>
                  <a:pt x="102" y="67"/>
                </a:cubicBezTo>
                <a:cubicBezTo>
                  <a:pt x="68" y="67"/>
                  <a:pt x="68" y="67"/>
                  <a:pt x="68" y="67"/>
                </a:cubicBezTo>
                <a:cubicBezTo>
                  <a:pt x="78" y="72"/>
                  <a:pt x="78" y="72"/>
                  <a:pt x="78" y="72"/>
                </a:cubicBezTo>
                <a:cubicBezTo>
                  <a:pt x="65" y="79"/>
                  <a:pt x="65" y="79"/>
                  <a:pt x="65" y="79"/>
                </a:cubicBezTo>
                <a:cubicBezTo>
                  <a:pt x="64" y="58"/>
                  <a:pt x="64" y="58"/>
                  <a:pt x="64" y="58"/>
                </a:cubicBezTo>
                <a:cubicBezTo>
                  <a:pt x="71" y="53"/>
                  <a:pt x="71" y="53"/>
                  <a:pt x="71" y="53"/>
                </a:cubicBezTo>
                <a:cubicBezTo>
                  <a:pt x="65" y="24"/>
                  <a:pt x="65" y="24"/>
                  <a:pt x="65" y="24"/>
                </a:cubicBezTo>
                <a:cubicBezTo>
                  <a:pt x="53" y="24"/>
                  <a:pt x="53" y="24"/>
                  <a:pt x="53" y="24"/>
                </a:cubicBezTo>
                <a:cubicBezTo>
                  <a:pt x="54" y="26"/>
                  <a:pt x="54" y="26"/>
                  <a:pt x="54" y="26"/>
                </a:cubicBezTo>
                <a:cubicBezTo>
                  <a:pt x="53" y="28"/>
                  <a:pt x="53" y="28"/>
                  <a:pt x="53" y="28"/>
                </a:cubicBezTo>
                <a:cubicBezTo>
                  <a:pt x="56" y="46"/>
                  <a:pt x="56" y="46"/>
                  <a:pt x="56" y="46"/>
                </a:cubicBezTo>
                <a:cubicBezTo>
                  <a:pt x="52" y="50"/>
                  <a:pt x="52" y="50"/>
                  <a:pt x="52" y="50"/>
                </a:cubicBezTo>
                <a:cubicBezTo>
                  <a:pt x="52" y="50"/>
                  <a:pt x="52" y="50"/>
                  <a:pt x="52" y="50"/>
                </a:cubicBezTo>
                <a:cubicBezTo>
                  <a:pt x="52" y="50"/>
                  <a:pt x="52" y="50"/>
                  <a:pt x="52" y="50"/>
                </a:cubicBezTo>
                <a:cubicBezTo>
                  <a:pt x="52" y="50"/>
                  <a:pt x="52" y="50"/>
                  <a:pt x="52" y="50"/>
                </a:cubicBezTo>
                <a:cubicBezTo>
                  <a:pt x="52" y="50"/>
                  <a:pt x="52" y="50"/>
                  <a:pt x="52" y="50"/>
                </a:cubicBezTo>
                <a:cubicBezTo>
                  <a:pt x="48" y="46"/>
                  <a:pt x="48" y="46"/>
                  <a:pt x="48" y="46"/>
                </a:cubicBezTo>
                <a:cubicBezTo>
                  <a:pt x="50" y="28"/>
                  <a:pt x="50" y="28"/>
                  <a:pt x="50" y="28"/>
                </a:cubicBezTo>
                <a:cubicBezTo>
                  <a:pt x="49" y="26"/>
                  <a:pt x="49" y="26"/>
                  <a:pt x="49" y="26"/>
                </a:cubicBezTo>
                <a:cubicBezTo>
                  <a:pt x="50" y="24"/>
                  <a:pt x="50" y="24"/>
                  <a:pt x="50" y="24"/>
                </a:cubicBezTo>
                <a:cubicBezTo>
                  <a:pt x="38" y="24"/>
                  <a:pt x="38" y="24"/>
                  <a:pt x="38" y="24"/>
                </a:cubicBezTo>
                <a:cubicBezTo>
                  <a:pt x="33" y="53"/>
                  <a:pt x="33" y="53"/>
                  <a:pt x="33" y="53"/>
                </a:cubicBezTo>
                <a:cubicBezTo>
                  <a:pt x="40" y="58"/>
                  <a:pt x="40" y="58"/>
                  <a:pt x="40" y="58"/>
                </a:cubicBezTo>
                <a:cubicBezTo>
                  <a:pt x="39" y="79"/>
                  <a:pt x="39" y="79"/>
                  <a:pt x="39" y="79"/>
                </a:cubicBezTo>
                <a:cubicBezTo>
                  <a:pt x="24" y="72"/>
                  <a:pt x="24" y="72"/>
                  <a:pt x="24" y="72"/>
                </a:cubicBezTo>
                <a:cubicBezTo>
                  <a:pt x="34" y="67"/>
                  <a:pt x="34" y="67"/>
                  <a:pt x="34" y="67"/>
                </a:cubicBezTo>
                <a:cubicBezTo>
                  <a:pt x="0" y="67"/>
                  <a:pt x="0" y="67"/>
                  <a:pt x="0" y="67"/>
                </a:cubicBezTo>
                <a:cubicBezTo>
                  <a:pt x="6" y="81"/>
                  <a:pt x="6" y="81"/>
                  <a:pt x="6" y="81"/>
                </a:cubicBezTo>
                <a:close/>
                <a:moveTo>
                  <a:pt x="52" y="85"/>
                </a:moveTo>
                <a:cubicBezTo>
                  <a:pt x="50" y="85"/>
                  <a:pt x="49" y="85"/>
                  <a:pt x="48" y="85"/>
                </a:cubicBezTo>
                <a:cubicBezTo>
                  <a:pt x="50" y="64"/>
                  <a:pt x="50" y="64"/>
                  <a:pt x="50" y="64"/>
                </a:cubicBezTo>
                <a:cubicBezTo>
                  <a:pt x="54" y="64"/>
                  <a:pt x="54" y="64"/>
                  <a:pt x="54" y="64"/>
                </a:cubicBezTo>
                <a:cubicBezTo>
                  <a:pt x="55" y="85"/>
                  <a:pt x="55" y="85"/>
                  <a:pt x="55" y="85"/>
                </a:cubicBezTo>
                <a:cubicBezTo>
                  <a:pt x="54" y="85"/>
                  <a:pt x="53" y="85"/>
                  <a:pt x="52" y="85"/>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6188" name="Freeform 48"/>
          <p:cNvSpPr>
            <a:spLocks noEditPoints="1" noChangeArrowheads="1"/>
          </p:cNvSpPr>
          <p:nvPr/>
        </p:nvSpPr>
        <p:spPr bwMode="auto">
          <a:xfrm>
            <a:off x="4171950" y="4233863"/>
            <a:ext cx="352425" cy="236537"/>
          </a:xfrm>
          <a:custGeom>
            <a:avLst/>
            <a:gdLst>
              <a:gd name="T0" fmla="*/ 0 w 94"/>
              <a:gd name="T1" fmla="*/ 2147483646 h 84"/>
              <a:gd name="T2" fmla="*/ 2147483646 w 94"/>
              <a:gd name="T3" fmla="*/ 2147483646 h 84"/>
              <a:gd name="T4" fmla="*/ 2147483646 w 94"/>
              <a:gd name="T5" fmla="*/ 2147483646 h 84"/>
              <a:gd name="T6" fmla="*/ 0 w 94"/>
              <a:gd name="T7" fmla="*/ 2147483646 h 84"/>
              <a:gd name="T8" fmla="*/ 0 w 94"/>
              <a:gd name="T9" fmla="*/ 2147483646 h 84"/>
              <a:gd name="T10" fmla="*/ 2147483646 w 94"/>
              <a:gd name="T11" fmla="*/ 2147483646 h 84"/>
              <a:gd name="T12" fmla="*/ 2147483646 w 94"/>
              <a:gd name="T13" fmla="*/ 2147483646 h 84"/>
              <a:gd name="T14" fmla="*/ 2147483646 w 94"/>
              <a:gd name="T15" fmla="*/ 2147483646 h 84"/>
              <a:gd name="T16" fmla="*/ 2147483646 w 94"/>
              <a:gd name="T17" fmla="*/ 2147483646 h 84"/>
              <a:gd name="T18" fmla="*/ 2147483646 w 94"/>
              <a:gd name="T19" fmla="*/ 2147483646 h 84"/>
              <a:gd name="T20" fmla="*/ 2147483646 w 94"/>
              <a:gd name="T21" fmla="*/ 2147483646 h 84"/>
              <a:gd name="T22" fmla="*/ 2147483646 w 94"/>
              <a:gd name="T23" fmla="*/ 2147483646 h 84"/>
              <a:gd name="T24" fmla="*/ 2147483646 w 94"/>
              <a:gd name="T25" fmla="*/ 2147483646 h 84"/>
              <a:gd name="T26" fmla="*/ 2147483646 w 94"/>
              <a:gd name="T27" fmla="*/ 2147483646 h 84"/>
              <a:gd name="T28" fmla="*/ 2147483646 w 94"/>
              <a:gd name="T29" fmla="*/ 2147483646 h 84"/>
              <a:gd name="T30" fmla="*/ 2147483646 w 94"/>
              <a:gd name="T31" fmla="*/ 0 h 84"/>
              <a:gd name="T32" fmla="*/ 2147483646 w 94"/>
              <a:gd name="T33" fmla="*/ 2147483646 h 84"/>
              <a:gd name="T34" fmla="*/ 2147483646 w 94"/>
              <a:gd name="T35" fmla="*/ 2147483646 h 84"/>
              <a:gd name="T36" fmla="*/ 2147483646 w 94"/>
              <a:gd name="T37" fmla="*/ 2147483646 h 84"/>
              <a:gd name="T38" fmla="*/ 2147483646 w 94"/>
              <a:gd name="T39" fmla="*/ 0 h 84"/>
              <a:gd name="T40" fmla="*/ 2147483646 w 94"/>
              <a:gd name="T41" fmla="*/ 2147483646 h 84"/>
              <a:gd name="T42" fmla="*/ 2147483646 w 94"/>
              <a:gd name="T43" fmla="*/ 2147483646 h 84"/>
              <a:gd name="T44" fmla="*/ 2147483646 w 94"/>
              <a:gd name="T45" fmla="*/ 2147483646 h 84"/>
              <a:gd name="T46" fmla="*/ 2147483646 w 94"/>
              <a:gd name="T47" fmla="*/ 2147483646 h 84"/>
              <a:gd name="T48" fmla="*/ 2147483646 w 94"/>
              <a:gd name="T49" fmla="*/ 2147483646 h 84"/>
              <a:gd name="T50" fmla="*/ 2147483646 w 94"/>
              <a:gd name="T51" fmla="*/ 2147483646 h 84"/>
              <a:gd name="T52" fmla="*/ 2147483646 w 94"/>
              <a:gd name="T53" fmla="*/ 2147483646 h 84"/>
              <a:gd name="T54" fmla="*/ 2147483646 w 94"/>
              <a:gd name="T55" fmla="*/ 2147483646 h 84"/>
              <a:gd name="T56" fmla="*/ 2147483646 w 94"/>
              <a:gd name="T57" fmla="*/ 2147483646 h 84"/>
              <a:gd name="T58" fmla="*/ 2147483646 w 94"/>
              <a:gd name="T59" fmla="*/ 2147483646 h 84"/>
              <a:gd name="T60" fmla="*/ 2147483646 w 94"/>
              <a:gd name="T61" fmla="*/ 2147483646 h 84"/>
              <a:gd name="T62" fmla="*/ 2147483646 w 94"/>
              <a:gd name="T63" fmla="*/ 2147483646 h 84"/>
              <a:gd name="T64" fmla="*/ 2147483646 w 94"/>
              <a:gd name="T65" fmla="*/ 2147483646 h 84"/>
              <a:gd name="T66" fmla="*/ 2147483646 w 94"/>
              <a:gd name="T67" fmla="*/ 2147483646 h 84"/>
              <a:gd name="T68" fmla="*/ 2147483646 w 94"/>
              <a:gd name="T69" fmla="*/ 2147483646 h 84"/>
              <a:gd name="T70" fmla="*/ 2147483646 w 94"/>
              <a:gd name="T71" fmla="*/ 2147483646 h 84"/>
              <a:gd name="T72" fmla="*/ 2147483646 w 94"/>
              <a:gd name="T73" fmla="*/ 2147483646 h 84"/>
              <a:gd name="T74" fmla="*/ 2147483646 w 94"/>
              <a:gd name="T75" fmla="*/ 2147483646 h 84"/>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94"/>
              <a:gd name="T115" fmla="*/ 0 h 84"/>
              <a:gd name="T116" fmla="*/ 94 w 94"/>
              <a:gd name="T117" fmla="*/ 84 h 84"/>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94" h="84">
                <a:moveTo>
                  <a:pt x="0" y="58"/>
                </a:moveTo>
                <a:cubicBezTo>
                  <a:pt x="24" y="58"/>
                  <a:pt x="24" y="58"/>
                  <a:pt x="24" y="58"/>
                </a:cubicBezTo>
                <a:cubicBezTo>
                  <a:pt x="24" y="84"/>
                  <a:pt x="24" y="84"/>
                  <a:pt x="24" y="84"/>
                </a:cubicBezTo>
                <a:cubicBezTo>
                  <a:pt x="0" y="84"/>
                  <a:pt x="0" y="84"/>
                  <a:pt x="0" y="84"/>
                </a:cubicBezTo>
                <a:cubicBezTo>
                  <a:pt x="0" y="58"/>
                  <a:pt x="0" y="58"/>
                  <a:pt x="0" y="58"/>
                </a:cubicBezTo>
                <a:close/>
                <a:moveTo>
                  <a:pt x="62" y="7"/>
                </a:moveTo>
                <a:cubicBezTo>
                  <a:pt x="55" y="20"/>
                  <a:pt x="55" y="20"/>
                  <a:pt x="55" y="20"/>
                </a:cubicBezTo>
                <a:cubicBezTo>
                  <a:pt x="48" y="32"/>
                  <a:pt x="48" y="32"/>
                  <a:pt x="48" y="32"/>
                </a:cubicBezTo>
                <a:cubicBezTo>
                  <a:pt x="43" y="24"/>
                  <a:pt x="43" y="24"/>
                  <a:pt x="43" y="24"/>
                </a:cubicBezTo>
                <a:cubicBezTo>
                  <a:pt x="6" y="46"/>
                  <a:pt x="6" y="46"/>
                  <a:pt x="6" y="46"/>
                </a:cubicBezTo>
                <a:cubicBezTo>
                  <a:pt x="1" y="38"/>
                  <a:pt x="1" y="38"/>
                  <a:pt x="1" y="38"/>
                </a:cubicBezTo>
                <a:cubicBezTo>
                  <a:pt x="38" y="16"/>
                  <a:pt x="38" y="16"/>
                  <a:pt x="38" y="16"/>
                </a:cubicBezTo>
                <a:cubicBezTo>
                  <a:pt x="33" y="8"/>
                  <a:pt x="33" y="8"/>
                  <a:pt x="33" y="8"/>
                </a:cubicBezTo>
                <a:cubicBezTo>
                  <a:pt x="47" y="8"/>
                  <a:pt x="47" y="8"/>
                  <a:pt x="47" y="8"/>
                </a:cubicBezTo>
                <a:cubicBezTo>
                  <a:pt x="62" y="7"/>
                  <a:pt x="62" y="7"/>
                  <a:pt x="62" y="7"/>
                </a:cubicBezTo>
                <a:close/>
                <a:moveTo>
                  <a:pt x="78" y="0"/>
                </a:moveTo>
                <a:cubicBezTo>
                  <a:pt x="72" y="0"/>
                  <a:pt x="68" y="4"/>
                  <a:pt x="68" y="9"/>
                </a:cubicBezTo>
                <a:cubicBezTo>
                  <a:pt x="68" y="14"/>
                  <a:pt x="72" y="19"/>
                  <a:pt x="78" y="19"/>
                </a:cubicBezTo>
                <a:cubicBezTo>
                  <a:pt x="83" y="19"/>
                  <a:pt x="87" y="14"/>
                  <a:pt x="87" y="9"/>
                </a:cubicBezTo>
                <a:cubicBezTo>
                  <a:pt x="87" y="4"/>
                  <a:pt x="83" y="0"/>
                  <a:pt x="78" y="0"/>
                </a:cubicBezTo>
                <a:close/>
                <a:moveTo>
                  <a:pt x="61" y="46"/>
                </a:moveTo>
                <a:cubicBezTo>
                  <a:pt x="63" y="47"/>
                  <a:pt x="65" y="49"/>
                  <a:pt x="67" y="50"/>
                </a:cubicBezTo>
                <a:cubicBezTo>
                  <a:pt x="66" y="84"/>
                  <a:pt x="66" y="84"/>
                  <a:pt x="66" y="84"/>
                </a:cubicBezTo>
                <a:cubicBezTo>
                  <a:pt x="74" y="84"/>
                  <a:pt x="74" y="84"/>
                  <a:pt x="74" y="84"/>
                </a:cubicBezTo>
                <a:cubicBezTo>
                  <a:pt x="76" y="55"/>
                  <a:pt x="76" y="55"/>
                  <a:pt x="76" y="55"/>
                </a:cubicBezTo>
                <a:cubicBezTo>
                  <a:pt x="79" y="55"/>
                  <a:pt x="79" y="55"/>
                  <a:pt x="79" y="55"/>
                </a:cubicBezTo>
                <a:cubicBezTo>
                  <a:pt x="81" y="84"/>
                  <a:pt x="81" y="84"/>
                  <a:pt x="81" y="84"/>
                </a:cubicBezTo>
                <a:cubicBezTo>
                  <a:pt x="89" y="84"/>
                  <a:pt x="89" y="84"/>
                  <a:pt x="89" y="84"/>
                </a:cubicBezTo>
                <a:cubicBezTo>
                  <a:pt x="88" y="50"/>
                  <a:pt x="88" y="50"/>
                  <a:pt x="88" y="50"/>
                </a:cubicBezTo>
                <a:cubicBezTo>
                  <a:pt x="94" y="46"/>
                  <a:pt x="94" y="46"/>
                  <a:pt x="94" y="46"/>
                </a:cubicBezTo>
                <a:cubicBezTo>
                  <a:pt x="89" y="21"/>
                  <a:pt x="89" y="21"/>
                  <a:pt x="89" y="21"/>
                </a:cubicBezTo>
                <a:cubicBezTo>
                  <a:pt x="64" y="21"/>
                  <a:pt x="91" y="21"/>
                  <a:pt x="66" y="21"/>
                </a:cubicBezTo>
                <a:cubicBezTo>
                  <a:pt x="61" y="46"/>
                  <a:pt x="61" y="46"/>
                  <a:pt x="61" y="46"/>
                </a:cubicBezTo>
                <a:close/>
                <a:moveTo>
                  <a:pt x="32" y="44"/>
                </a:moveTo>
                <a:cubicBezTo>
                  <a:pt x="32" y="84"/>
                  <a:pt x="32" y="84"/>
                  <a:pt x="32" y="84"/>
                </a:cubicBezTo>
                <a:cubicBezTo>
                  <a:pt x="55" y="84"/>
                  <a:pt x="55" y="84"/>
                  <a:pt x="55" y="84"/>
                </a:cubicBezTo>
                <a:cubicBezTo>
                  <a:pt x="55" y="44"/>
                  <a:pt x="55" y="44"/>
                  <a:pt x="55" y="44"/>
                </a:cubicBezTo>
                <a:lnTo>
                  <a:pt x="32" y="44"/>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6189" name="Freeform 49"/>
          <p:cNvSpPr>
            <a:spLocks noEditPoints="1" noChangeArrowheads="1"/>
          </p:cNvSpPr>
          <p:nvPr/>
        </p:nvSpPr>
        <p:spPr bwMode="auto">
          <a:xfrm>
            <a:off x="4095750" y="3136900"/>
            <a:ext cx="481013" cy="312738"/>
          </a:xfrm>
          <a:custGeom>
            <a:avLst/>
            <a:gdLst>
              <a:gd name="T0" fmla="*/ 2147483646 w 128"/>
              <a:gd name="T1" fmla="*/ 0 h 111"/>
              <a:gd name="T2" fmla="*/ 2147483646 w 128"/>
              <a:gd name="T3" fmla="*/ 0 h 111"/>
              <a:gd name="T4" fmla="*/ 2147483646 w 128"/>
              <a:gd name="T5" fmla="*/ 2147483646 h 111"/>
              <a:gd name="T6" fmla="*/ 2147483646 w 128"/>
              <a:gd name="T7" fmla="*/ 2147483646 h 111"/>
              <a:gd name="T8" fmla="*/ 2147483646 w 128"/>
              <a:gd name="T9" fmla="*/ 2147483646 h 111"/>
              <a:gd name="T10" fmla="*/ 2147483646 w 128"/>
              <a:gd name="T11" fmla="*/ 2147483646 h 111"/>
              <a:gd name="T12" fmla="*/ 2147483646 w 128"/>
              <a:gd name="T13" fmla="*/ 2147483646 h 111"/>
              <a:gd name="T14" fmla="*/ 2147483646 w 128"/>
              <a:gd name="T15" fmla="*/ 0 h 111"/>
              <a:gd name="T16" fmla="*/ 2147483646 w 128"/>
              <a:gd name="T17" fmla="*/ 2147483646 h 111"/>
              <a:gd name="T18" fmla="*/ 2147483646 w 128"/>
              <a:gd name="T19" fmla="*/ 2147483646 h 111"/>
              <a:gd name="T20" fmla="*/ 2147483646 w 128"/>
              <a:gd name="T21" fmla="*/ 2147483646 h 111"/>
              <a:gd name="T22" fmla="*/ 2147483646 w 128"/>
              <a:gd name="T23" fmla="*/ 2147483646 h 111"/>
              <a:gd name="T24" fmla="*/ 2147483646 w 128"/>
              <a:gd name="T25" fmla="*/ 2147483646 h 111"/>
              <a:gd name="T26" fmla="*/ 2147483646 w 128"/>
              <a:gd name="T27" fmla="*/ 2147483646 h 111"/>
              <a:gd name="T28" fmla="*/ 2147483646 w 128"/>
              <a:gd name="T29" fmla="*/ 2147483646 h 111"/>
              <a:gd name="T30" fmla="*/ 2147483646 w 128"/>
              <a:gd name="T31" fmla="*/ 2147483646 h 111"/>
              <a:gd name="T32" fmla="*/ 2147483646 w 128"/>
              <a:gd name="T33" fmla="*/ 2147483646 h 111"/>
              <a:gd name="T34" fmla="*/ 2147483646 w 128"/>
              <a:gd name="T35" fmla="*/ 2147483646 h 111"/>
              <a:gd name="T36" fmla="*/ 2147483646 w 128"/>
              <a:gd name="T37" fmla="*/ 2147483646 h 111"/>
              <a:gd name="T38" fmla="*/ 2147483646 w 128"/>
              <a:gd name="T39" fmla="*/ 2147483646 h 111"/>
              <a:gd name="T40" fmla="*/ 2147483646 w 128"/>
              <a:gd name="T41" fmla="*/ 2147483646 h 111"/>
              <a:gd name="T42" fmla="*/ 2147483646 w 128"/>
              <a:gd name="T43" fmla="*/ 2147483646 h 111"/>
              <a:gd name="T44" fmla="*/ 2147483646 w 128"/>
              <a:gd name="T45" fmla="*/ 2147483646 h 111"/>
              <a:gd name="T46" fmla="*/ 2147483646 w 128"/>
              <a:gd name="T47" fmla="*/ 2147483646 h 111"/>
              <a:gd name="T48" fmla="*/ 2147483646 w 128"/>
              <a:gd name="T49" fmla="*/ 2147483646 h 111"/>
              <a:gd name="T50" fmla="*/ 0 w 128"/>
              <a:gd name="T51" fmla="*/ 2147483646 h 111"/>
              <a:gd name="T52" fmla="*/ 2147483646 w 128"/>
              <a:gd name="T53" fmla="*/ 2147483646 h 111"/>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128"/>
              <a:gd name="T82" fmla="*/ 0 h 111"/>
              <a:gd name="T83" fmla="*/ 128 w 128"/>
              <a:gd name="T84" fmla="*/ 111 h 111"/>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128" h="111">
                <a:moveTo>
                  <a:pt x="63" y="0"/>
                </a:moveTo>
                <a:cubicBezTo>
                  <a:pt x="111" y="0"/>
                  <a:pt x="111" y="0"/>
                  <a:pt x="111" y="0"/>
                </a:cubicBezTo>
                <a:cubicBezTo>
                  <a:pt x="120" y="0"/>
                  <a:pt x="128" y="8"/>
                  <a:pt x="128" y="18"/>
                </a:cubicBezTo>
                <a:cubicBezTo>
                  <a:pt x="128" y="42"/>
                  <a:pt x="128" y="42"/>
                  <a:pt x="128" y="42"/>
                </a:cubicBezTo>
                <a:cubicBezTo>
                  <a:pt x="128" y="52"/>
                  <a:pt x="120" y="60"/>
                  <a:pt x="111" y="60"/>
                </a:cubicBezTo>
                <a:cubicBezTo>
                  <a:pt x="89" y="60"/>
                  <a:pt x="67" y="60"/>
                  <a:pt x="46" y="60"/>
                </a:cubicBezTo>
                <a:cubicBezTo>
                  <a:pt x="46" y="46"/>
                  <a:pt x="46" y="32"/>
                  <a:pt x="46" y="18"/>
                </a:cubicBezTo>
                <a:cubicBezTo>
                  <a:pt x="46" y="8"/>
                  <a:pt x="53" y="0"/>
                  <a:pt x="63" y="0"/>
                </a:cubicBezTo>
                <a:close/>
                <a:moveTo>
                  <a:pt x="28" y="54"/>
                </a:moveTo>
                <a:cubicBezTo>
                  <a:pt x="19" y="54"/>
                  <a:pt x="12" y="61"/>
                  <a:pt x="12" y="70"/>
                </a:cubicBezTo>
                <a:cubicBezTo>
                  <a:pt x="12" y="79"/>
                  <a:pt x="19" y="86"/>
                  <a:pt x="28" y="86"/>
                </a:cubicBezTo>
                <a:cubicBezTo>
                  <a:pt x="37" y="86"/>
                  <a:pt x="44" y="79"/>
                  <a:pt x="44" y="70"/>
                </a:cubicBezTo>
                <a:cubicBezTo>
                  <a:pt x="44" y="61"/>
                  <a:pt x="37" y="54"/>
                  <a:pt x="28" y="54"/>
                </a:cubicBezTo>
                <a:close/>
                <a:moveTo>
                  <a:pt x="55" y="111"/>
                </a:moveTo>
                <a:cubicBezTo>
                  <a:pt x="50" y="90"/>
                  <a:pt x="50" y="90"/>
                  <a:pt x="50" y="90"/>
                </a:cubicBezTo>
                <a:cubicBezTo>
                  <a:pt x="30" y="90"/>
                  <a:pt x="30" y="90"/>
                  <a:pt x="30" y="90"/>
                </a:cubicBezTo>
                <a:cubicBezTo>
                  <a:pt x="32" y="92"/>
                  <a:pt x="32" y="92"/>
                  <a:pt x="32" y="92"/>
                </a:cubicBezTo>
                <a:cubicBezTo>
                  <a:pt x="30" y="96"/>
                  <a:pt x="30" y="96"/>
                  <a:pt x="30" y="96"/>
                </a:cubicBezTo>
                <a:cubicBezTo>
                  <a:pt x="32" y="111"/>
                  <a:pt x="32" y="111"/>
                  <a:pt x="32" y="111"/>
                </a:cubicBezTo>
                <a:cubicBezTo>
                  <a:pt x="55" y="111"/>
                  <a:pt x="55" y="111"/>
                  <a:pt x="55" y="111"/>
                </a:cubicBezTo>
                <a:close/>
                <a:moveTo>
                  <a:pt x="23" y="111"/>
                </a:moveTo>
                <a:cubicBezTo>
                  <a:pt x="25" y="96"/>
                  <a:pt x="25" y="96"/>
                  <a:pt x="25" y="96"/>
                </a:cubicBezTo>
                <a:cubicBezTo>
                  <a:pt x="24" y="92"/>
                  <a:pt x="24" y="92"/>
                  <a:pt x="24" y="92"/>
                </a:cubicBezTo>
                <a:cubicBezTo>
                  <a:pt x="25" y="90"/>
                  <a:pt x="25" y="90"/>
                  <a:pt x="25" y="90"/>
                </a:cubicBezTo>
                <a:cubicBezTo>
                  <a:pt x="5" y="90"/>
                  <a:pt x="5" y="90"/>
                  <a:pt x="5" y="90"/>
                </a:cubicBezTo>
                <a:cubicBezTo>
                  <a:pt x="0" y="111"/>
                  <a:pt x="0" y="111"/>
                  <a:pt x="0" y="111"/>
                </a:cubicBezTo>
                <a:lnTo>
                  <a:pt x="23" y="111"/>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6190" name="Freeform 50"/>
          <p:cNvSpPr>
            <a:spLocks noEditPoints="1" noChangeArrowheads="1"/>
          </p:cNvSpPr>
          <p:nvPr/>
        </p:nvSpPr>
        <p:spPr bwMode="auto">
          <a:xfrm>
            <a:off x="7607300" y="1603375"/>
            <a:ext cx="407988" cy="293688"/>
          </a:xfrm>
          <a:custGeom>
            <a:avLst/>
            <a:gdLst>
              <a:gd name="T0" fmla="*/ 2147483646 w 109"/>
              <a:gd name="T1" fmla="*/ 2147483646 h 104"/>
              <a:gd name="T2" fmla="*/ 2147483646 w 109"/>
              <a:gd name="T3" fmla="*/ 2147483646 h 104"/>
              <a:gd name="T4" fmla="*/ 2147483646 w 109"/>
              <a:gd name="T5" fmla="*/ 2147483646 h 104"/>
              <a:gd name="T6" fmla="*/ 2147483646 w 109"/>
              <a:gd name="T7" fmla="*/ 2147483646 h 104"/>
              <a:gd name="T8" fmla="*/ 2147483646 w 109"/>
              <a:gd name="T9" fmla="*/ 2147483646 h 104"/>
              <a:gd name="T10" fmla="*/ 2147483646 w 109"/>
              <a:gd name="T11" fmla="*/ 2147483646 h 104"/>
              <a:gd name="T12" fmla="*/ 2147483646 w 109"/>
              <a:gd name="T13" fmla="*/ 2147483646 h 104"/>
              <a:gd name="T14" fmla="*/ 2147483646 w 109"/>
              <a:gd name="T15" fmla="*/ 2147483646 h 104"/>
              <a:gd name="T16" fmla="*/ 2147483646 w 109"/>
              <a:gd name="T17" fmla="*/ 2147483646 h 104"/>
              <a:gd name="T18" fmla="*/ 2147483646 w 109"/>
              <a:gd name="T19" fmla="*/ 0 h 104"/>
              <a:gd name="T20" fmla="*/ 2147483646 w 109"/>
              <a:gd name="T21" fmla="*/ 2147483646 h 104"/>
              <a:gd name="T22" fmla="*/ 2147483646 w 109"/>
              <a:gd name="T23" fmla="*/ 2147483646 h 104"/>
              <a:gd name="T24" fmla="*/ 2147483646 w 109"/>
              <a:gd name="T25" fmla="*/ 2147483646 h 104"/>
              <a:gd name="T26" fmla="*/ 2147483646 w 109"/>
              <a:gd name="T27" fmla="*/ 2147483646 h 104"/>
              <a:gd name="T28" fmla="*/ 2147483646 w 109"/>
              <a:gd name="T29" fmla="*/ 2147483646 h 104"/>
              <a:gd name="T30" fmla="*/ 2147483646 w 109"/>
              <a:gd name="T31" fmla="*/ 2147483646 h 104"/>
              <a:gd name="T32" fmla="*/ 2147483646 w 109"/>
              <a:gd name="T33" fmla="*/ 2147483646 h 104"/>
              <a:gd name="T34" fmla="*/ 2147483646 w 109"/>
              <a:gd name="T35" fmla="*/ 2147483646 h 104"/>
              <a:gd name="T36" fmla="*/ 2147483646 w 109"/>
              <a:gd name="T37" fmla="*/ 2147483646 h 104"/>
              <a:gd name="T38" fmla="*/ 2147483646 w 109"/>
              <a:gd name="T39" fmla="*/ 2147483646 h 104"/>
              <a:gd name="T40" fmla="*/ 2147483646 w 109"/>
              <a:gd name="T41" fmla="*/ 2147483646 h 104"/>
              <a:gd name="T42" fmla="*/ 2147483646 w 109"/>
              <a:gd name="T43" fmla="*/ 2147483646 h 104"/>
              <a:gd name="T44" fmla="*/ 2147483646 w 109"/>
              <a:gd name="T45" fmla="*/ 2147483646 h 104"/>
              <a:gd name="T46" fmla="*/ 2147483646 w 109"/>
              <a:gd name="T47" fmla="*/ 2147483646 h 104"/>
              <a:gd name="T48" fmla="*/ 2147483646 w 109"/>
              <a:gd name="T49" fmla="*/ 2147483646 h 104"/>
              <a:gd name="T50" fmla="*/ 2147483646 w 109"/>
              <a:gd name="T51" fmla="*/ 2147483646 h 104"/>
              <a:gd name="T52" fmla="*/ 2147483646 w 109"/>
              <a:gd name="T53" fmla="*/ 2147483646 h 104"/>
              <a:gd name="T54" fmla="*/ 2147483646 w 109"/>
              <a:gd name="T55" fmla="*/ 2147483646 h 104"/>
              <a:gd name="T56" fmla="*/ 2147483646 w 109"/>
              <a:gd name="T57" fmla="*/ 2147483646 h 104"/>
              <a:gd name="T58" fmla="*/ 2147483646 w 109"/>
              <a:gd name="T59" fmla="*/ 2147483646 h 104"/>
              <a:gd name="T60" fmla="*/ 2147483646 w 109"/>
              <a:gd name="T61" fmla="*/ 2147483646 h 104"/>
              <a:gd name="T62" fmla="*/ 2147483646 w 109"/>
              <a:gd name="T63" fmla="*/ 2147483646 h 104"/>
              <a:gd name="T64" fmla="*/ 2147483646 w 109"/>
              <a:gd name="T65" fmla="*/ 2147483646 h 104"/>
              <a:gd name="T66" fmla="*/ 2147483646 w 109"/>
              <a:gd name="T67" fmla="*/ 2147483646 h 104"/>
              <a:gd name="T68" fmla="*/ 2147483646 w 109"/>
              <a:gd name="T69" fmla="*/ 2147483646 h 104"/>
              <a:gd name="T70" fmla="*/ 2147483646 w 109"/>
              <a:gd name="T71" fmla="*/ 2147483646 h 104"/>
              <a:gd name="T72" fmla="*/ 2147483646 w 109"/>
              <a:gd name="T73" fmla="*/ 2147483646 h 104"/>
              <a:gd name="T74" fmla="*/ 2147483646 w 109"/>
              <a:gd name="T75" fmla="*/ 2147483646 h 104"/>
              <a:gd name="T76" fmla="*/ 2147483646 w 109"/>
              <a:gd name="T77" fmla="*/ 2147483646 h 104"/>
              <a:gd name="T78" fmla="*/ 2147483646 w 109"/>
              <a:gd name="T79" fmla="*/ 2147483646 h 104"/>
              <a:gd name="T80" fmla="*/ 2147483646 w 109"/>
              <a:gd name="T81" fmla="*/ 2147483646 h 104"/>
              <a:gd name="T82" fmla="*/ 2147483646 w 109"/>
              <a:gd name="T83" fmla="*/ 2147483646 h 104"/>
              <a:gd name="T84" fmla="*/ 2147483646 w 109"/>
              <a:gd name="T85" fmla="*/ 2147483646 h 104"/>
              <a:gd name="T86" fmla="*/ 2147483646 w 109"/>
              <a:gd name="T87" fmla="*/ 2147483646 h 104"/>
              <a:gd name="T88" fmla="*/ 2147483646 w 109"/>
              <a:gd name="T89" fmla="*/ 2147483646 h 104"/>
              <a:gd name="T90" fmla="*/ 2147483646 w 109"/>
              <a:gd name="T91" fmla="*/ 2147483646 h 104"/>
              <a:gd name="T92" fmla="*/ 2147483646 w 109"/>
              <a:gd name="T93" fmla="*/ 2147483646 h 104"/>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09"/>
              <a:gd name="T142" fmla="*/ 0 h 104"/>
              <a:gd name="T143" fmla="*/ 109 w 109"/>
              <a:gd name="T144" fmla="*/ 104 h 104"/>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09" h="104">
                <a:moveTo>
                  <a:pt x="62" y="0"/>
                </a:moveTo>
                <a:cubicBezTo>
                  <a:pt x="71" y="0"/>
                  <a:pt x="80" y="3"/>
                  <a:pt x="86" y="10"/>
                </a:cubicBezTo>
                <a:cubicBezTo>
                  <a:pt x="92" y="16"/>
                  <a:pt x="96" y="24"/>
                  <a:pt x="96" y="34"/>
                </a:cubicBezTo>
                <a:cubicBezTo>
                  <a:pt x="96" y="38"/>
                  <a:pt x="95" y="42"/>
                  <a:pt x="94" y="46"/>
                </a:cubicBezTo>
                <a:cubicBezTo>
                  <a:pt x="92" y="48"/>
                  <a:pt x="92" y="48"/>
                  <a:pt x="92" y="48"/>
                </a:cubicBezTo>
                <a:cubicBezTo>
                  <a:pt x="89" y="52"/>
                  <a:pt x="86" y="56"/>
                  <a:pt x="83" y="58"/>
                </a:cubicBezTo>
                <a:cubicBezTo>
                  <a:pt x="83" y="53"/>
                  <a:pt x="83" y="53"/>
                  <a:pt x="83" y="53"/>
                </a:cubicBezTo>
                <a:cubicBezTo>
                  <a:pt x="82" y="53"/>
                  <a:pt x="82" y="53"/>
                  <a:pt x="82" y="53"/>
                </a:cubicBezTo>
                <a:cubicBezTo>
                  <a:pt x="84" y="51"/>
                  <a:pt x="86" y="49"/>
                  <a:pt x="87" y="46"/>
                </a:cubicBezTo>
                <a:cubicBezTo>
                  <a:pt x="86" y="46"/>
                  <a:pt x="86" y="47"/>
                  <a:pt x="85" y="47"/>
                </a:cubicBezTo>
                <a:cubicBezTo>
                  <a:pt x="83" y="48"/>
                  <a:pt x="80" y="49"/>
                  <a:pt x="78" y="50"/>
                </a:cubicBezTo>
                <a:cubicBezTo>
                  <a:pt x="78" y="50"/>
                  <a:pt x="77" y="51"/>
                  <a:pt x="77" y="51"/>
                </a:cubicBezTo>
                <a:cubicBezTo>
                  <a:pt x="65" y="47"/>
                  <a:pt x="54" y="47"/>
                  <a:pt x="44" y="49"/>
                </a:cubicBezTo>
                <a:cubicBezTo>
                  <a:pt x="42" y="49"/>
                  <a:pt x="40" y="48"/>
                  <a:pt x="38" y="47"/>
                </a:cubicBezTo>
                <a:cubicBezTo>
                  <a:pt x="38" y="47"/>
                  <a:pt x="37" y="46"/>
                  <a:pt x="36" y="46"/>
                </a:cubicBezTo>
                <a:cubicBezTo>
                  <a:pt x="37" y="48"/>
                  <a:pt x="38" y="49"/>
                  <a:pt x="39" y="51"/>
                </a:cubicBezTo>
                <a:cubicBezTo>
                  <a:pt x="38" y="52"/>
                  <a:pt x="36" y="52"/>
                  <a:pt x="34" y="53"/>
                </a:cubicBezTo>
                <a:cubicBezTo>
                  <a:pt x="30" y="48"/>
                  <a:pt x="28" y="41"/>
                  <a:pt x="28" y="34"/>
                </a:cubicBezTo>
                <a:cubicBezTo>
                  <a:pt x="28" y="24"/>
                  <a:pt x="31" y="16"/>
                  <a:pt x="38" y="10"/>
                </a:cubicBezTo>
                <a:cubicBezTo>
                  <a:pt x="44" y="3"/>
                  <a:pt x="52" y="0"/>
                  <a:pt x="62" y="0"/>
                </a:cubicBezTo>
                <a:close/>
                <a:moveTo>
                  <a:pt x="0" y="104"/>
                </a:moveTo>
                <a:cubicBezTo>
                  <a:pt x="37" y="103"/>
                  <a:pt x="37" y="103"/>
                  <a:pt x="37" y="103"/>
                </a:cubicBezTo>
                <a:cubicBezTo>
                  <a:pt x="42" y="86"/>
                  <a:pt x="42" y="86"/>
                  <a:pt x="42" y="86"/>
                </a:cubicBezTo>
                <a:cubicBezTo>
                  <a:pt x="88" y="84"/>
                  <a:pt x="88" y="84"/>
                  <a:pt x="88" y="84"/>
                </a:cubicBezTo>
                <a:cubicBezTo>
                  <a:pt x="109" y="52"/>
                  <a:pt x="109" y="52"/>
                  <a:pt x="109" y="52"/>
                </a:cubicBezTo>
                <a:cubicBezTo>
                  <a:pt x="98" y="51"/>
                  <a:pt x="98" y="51"/>
                  <a:pt x="98" y="51"/>
                </a:cubicBezTo>
                <a:cubicBezTo>
                  <a:pt x="83" y="72"/>
                  <a:pt x="70" y="74"/>
                  <a:pt x="49" y="68"/>
                </a:cubicBezTo>
                <a:cubicBezTo>
                  <a:pt x="49" y="67"/>
                  <a:pt x="49" y="67"/>
                  <a:pt x="49" y="67"/>
                </a:cubicBezTo>
                <a:cubicBezTo>
                  <a:pt x="66" y="70"/>
                  <a:pt x="73" y="68"/>
                  <a:pt x="77" y="64"/>
                </a:cubicBezTo>
                <a:cubicBezTo>
                  <a:pt x="77" y="58"/>
                  <a:pt x="77" y="58"/>
                  <a:pt x="77" y="58"/>
                </a:cubicBezTo>
                <a:cubicBezTo>
                  <a:pt x="38" y="44"/>
                  <a:pt x="15" y="73"/>
                  <a:pt x="0" y="104"/>
                </a:cubicBezTo>
                <a:close/>
                <a:moveTo>
                  <a:pt x="90" y="35"/>
                </a:moveTo>
                <a:cubicBezTo>
                  <a:pt x="80" y="35"/>
                  <a:pt x="80" y="35"/>
                  <a:pt x="80" y="35"/>
                </a:cubicBezTo>
                <a:cubicBezTo>
                  <a:pt x="80" y="38"/>
                  <a:pt x="80" y="41"/>
                  <a:pt x="79" y="43"/>
                </a:cubicBezTo>
                <a:cubicBezTo>
                  <a:pt x="80" y="43"/>
                  <a:pt x="81" y="42"/>
                  <a:pt x="83" y="42"/>
                </a:cubicBezTo>
                <a:cubicBezTo>
                  <a:pt x="86" y="40"/>
                  <a:pt x="89" y="38"/>
                  <a:pt x="90" y="35"/>
                </a:cubicBezTo>
                <a:close/>
                <a:moveTo>
                  <a:pt x="74" y="35"/>
                </a:moveTo>
                <a:cubicBezTo>
                  <a:pt x="64" y="35"/>
                  <a:pt x="64" y="35"/>
                  <a:pt x="64" y="35"/>
                </a:cubicBezTo>
                <a:cubicBezTo>
                  <a:pt x="64" y="46"/>
                  <a:pt x="64" y="46"/>
                  <a:pt x="64" y="46"/>
                </a:cubicBezTo>
                <a:cubicBezTo>
                  <a:pt x="67" y="46"/>
                  <a:pt x="70" y="46"/>
                  <a:pt x="73" y="45"/>
                </a:cubicBezTo>
                <a:cubicBezTo>
                  <a:pt x="74" y="42"/>
                  <a:pt x="74" y="39"/>
                  <a:pt x="74" y="35"/>
                </a:cubicBezTo>
                <a:close/>
                <a:moveTo>
                  <a:pt x="59" y="35"/>
                </a:moveTo>
                <a:cubicBezTo>
                  <a:pt x="50" y="35"/>
                  <a:pt x="50" y="35"/>
                  <a:pt x="50" y="35"/>
                </a:cubicBezTo>
                <a:cubicBezTo>
                  <a:pt x="50" y="39"/>
                  <a:pt x="50" y="42"/>
                  <a:pt x="51" y="45"/>
                </a:cubicBezTo>
                <a:cubicBezTo>
                  <a:pt x="53" y="46"/>
                  <a:pt x="56" y="46"/>
                  <a:pt x="59" y="46"/>
                </a:cubicBezTo>
                <a:cubicBezTo>
                  <a:pt x="59" y="35"/>
                  <a:pt x="59" y="35"/>
                  <a:pt x="59" y="35"/>
                </a:cubicBezTo>
                <a:close/>
                <a:moveTo>
                  <a:pt x="44" y="35"/>
                </a:moveTo>
                <a:cubicBezTo>
                  <a:pt x="34" y="35"/>
                  <a:pt x="34" y="35"/>
                  <a:pt x="34" y="35"/>
                </a:cubicBezTo>
                <a:cubicBezTo>
                  <a:pt x="35" y="38"/>
                  <a:pt x="37" y="40"/>
                  <a:pt x="41" y="42"/>
                </a:cubicBezTo>
                <a:cubicBezTo>
                  <a:pt x="42" y="42"/>
                  <a:pt x="43" y="43"/>
                  <a:pt x="44" y="43"/>
                </a:cubicBezTo>
                <a:cubicBezTo>
                  <a:pt x="44" y="41"/>
                  <a:pt x="44" y="38"/>
                  <a:pt x="44" y="35"/>
                </a:cubicBezTo>
                <a:close/>
                <a:moveTo>
                  <a:pt x="35" y="30"/>
                </a:moveTo>
                <a:cubicBezTo>
                  <a:pt x="44" y="30"/>
                  <a:pt x="44" y="30"/>
                  <a:pt x="44" y="30"/>
                </a:cubicBezTo>
                <a:cubicBezTo>
                  <a:pt x="44" y="28"/>
                  <a:pt x="44" y="26"/>
                  <a:pt x="44" y="24"/>
                </a:cubicBezTo>
                <a:cubicBezTo>
                  <a:pt x="43" y="24"/>
                  <a:pt x="42" y="25"/>
                  <a:pt x="41" y="25"/>
                </a:cubicBezTo>
                <a:cubicBezTo>
                  <a:pt x="38" y="27"/>
                  <a:pt x="36" y="28"/>
                  <a:pt x="35" y="30"/>
                </a:cubicBezTo>
                <a:close/>
                <a:moveTo>
                  <a:pt x="50" y="30"/>
                </a:moveTo>
                <a:cubicBezTo>
                  <a:pt x="59" y="30"/>
                  <a:pt x="59" y="30"/>
                  <a:pt x="59" y="30"/>
                </a:cubicBezTo>
                <a:cubicBezTo>
                  <a:pt x="59" y="21"/>
                  <a:pt x="59" y="21"/>
                  <a:pt x="59" y="21"/>
                </a:cubicBezTo>
                <a:cubicBezTo>
                  <a:pt x="56" y="21"/>
                  <a:pt x="53" y="22"/>
                  <a:pt x="51" y="22"/>
                </a:cubicBezTo>
                <a:cubicBezTo>
                  <a:pt x="50" y="25"/>
                  <a:pt x="50" y="27"/>
                  <a:pt x="50" y="30"/>
                </a:cubicBezTo>
                <a:close/>
                <a:moveTo>
                  <a:pt x="64" y="30"/>
                </a:moveTo>
                <a:cubicBezTo>
                  <a:pt x="74" y="30"/>
                  <a:pt x="74" y="30"/>
                  <a:pt x="74" y="30"/>
                </a:cubicBezTo>
                <a:cubicBezTo>
                  <a:pt x="74" y="27"/>
                  <a:pt x="73" y="25"/>
                  <a:pt x="73" y="22"/>
                </a:cubicBezTo>
                <a:cubicBezTo>
                  <a:pt x="70" y="22"/>
                  <a:pt x="67" y="21"/>
                  <a:pt x="64" y="21"/>
                </a:cubicBezTo>
                <a:cubicBezTo>
                  <a:pt x="64" y="30"/>
                  <a:pt x="64" y="30"/>
                  <a:pt x="64" y="30"/>
                </a:cubicBezTo>
                <a:close/>
                <a:moveTo>
                  <a:pt x="80" y="30"/>
                </a:moveTo>
                <a:cubicBezTo>
                  <a:pt x="89" y="30"/>
                  <a:pt x="89" y="30"/>
                  <a:pt x="89" y="30"/>
                </a:cubicBezTo>
                <a:cubicBezTo>
                  <a:pt x="87" y="28"/>
                  <a:pt x="85" y="27"/>
                  <a:pt x="83" y="25"/>
                </a:cubicBezTo>
                <a:cubicBezTo>
                  <a:pt x="81" y="25"/>
                  <a:pt x="80" y="24"/>
                  <a:pt x="79" y="24"/>
                </a:cubicBezTo>
                <a:cubicBezTo>
                  <a:pt x="79" y="26"/>
                  <a:pt x="80" y="28"/>
                  <a:pt x="80" y="30"/>
                </a:cubicBezTo>
                <a:close/>
                <a:moveTo>
                  <a:pt x="64" y="6"/>
                </a:moveTo>
                <a:cubicBezTo>
                  <a:pt x="64" y="15"/>
                  <a:pt x="64" y="15"/>
                  <a:pt x="64" y="15"/>
                </a:cubicBezTo>
                <a:cubicBezTo>
                  <a:pt x="67" y="15"/>
                  <a:pt x="69" y="16"/>
                  <a:pt x="71" y="16"/>
                </a:cubicBezTo>
                <a:cubicBezTo>
                  <a:pt x="71" y="15"/>
                  <a:pt x="70" y="14"/>
                  <a:pt x="70" y="13"/>
                </a:cubicBezTo>
                <a:cubicBezTo>
                  <a:pt x="68" y="10"/>
                  <a:pt x="66" y="7"/>
                  <a:pt x="64" y="6"/>
                </a:cubicBezTo>
                <a:close/>
                <a:moveTo>
                  <a:pt x="59" y="15"/>
                </a:moveTo>
                <a:cubicBezTo>
                  <a:pt x="59" y="6"/>
                  <a:pt x="59" y="6"/>
                  <a:pt x="59" y="6"/>
                </a:cubicBezTo>
                <a:cubicBezTo>
                  <a:pt x="57" y="7"/>
                  <a:pt x="55" y="10"/>
                  <a:pt x="54" y="13"/>
                </a:cubicBezTo>
                <a:cubicBezTo>
                  <a:pt x="53" y="14"/>
                  <a:pt x="53" y="15"/>
                  <a:pt x="52" y="16"/>
                </a:cubicBezTo>
                <a:cubicBezTo>
                  <a:pt x="55" y="16"/>
                  <a:pt x="57" y="15"/>
                  <a:pt x="59" y="15"/>
                </a:cubicBezTo>
                <a:close/>
                <a:moveTo>
                  <a:pt x="46" y="17"/>
                </a:moveTo>
                <a:cubicBezTo>
                  <a:pt x="46" y="15"/>
                  <a:pt x="47" y="12"/>
                  <a:pt x="48" y="10"/>
                </a:cubicBezTo>
                <a:cubicBezTo>
                  <a:pt x="49" y="10"/>
                  <a:pt x="49" y="9"/>
                  <a:pt x="50" y="8"/>
                </a:cubicBezTo>
                <a:cubicBezTo>
                  <a:pt x="47" y="10"/>
                  <a:pt x="44" y="11"/>
                  <a:pt x="42" y="14"/>
                </a:cubicBezTo>
                <a:cubicBezTo>
                  <a:pt x="40" y="16"/>
                  <a:pt x="38" y="18"/>
                  <a:pt x="36" y="21"/>
                </a:cubicBezTo>
                <a:cubicBezTo>
                  <a:pt x="37" y="21"/>
                  <a:pt x="38" y="20"/>
                  <a:pt x="38" y="20"/>
                </a:cubicBezTo>
                <a:cubicBezTo>
                  <a:pt x="41" y="19"/>
                  <a:pt x="43" y="18"/>
                  <a:pt x="46" y="17"/>
                </a:cubicBezTo>
                <a:close/>
                <a:moveTo>
                  <a:pt x="74" y="8"/>
                </a:moveTo>
                <a:cubicBezTo>
                  <a:pt x="74" y="9"/>
                  <a:pt x="75" y="10"/>
                  <a:pt x="75" y="10"/>
                </a:cubicBezTo>
                <a:cubicBezTo>
                  <a:pt x="76" y="12"/>
                  <a:pt x="77" y="15"/>
                  <a:pt x="78" y="17"/>
                </a:cubicBezTo>
                <a:cubicBezTo>
                  <a:pt x="80" y="18"/>
                  <a:pt x="83" y="19"/>
                  <a:pt x="85" y="20"/>
                </a:cubicBezTo>
                <a:cubicBezTo>
                  <a:pt x="86" y="20"/>
                  <a:pt x="86" y="21"/>
                  <a:pt x="87" y="21"/>
                </a:cubicBezTo>
                <a:cubicBezTo>
                  <a:pt x="86" y="18"/>
                  <a:pt x="84" y="16"/>
                  <a:pt x="82" y="14"/>
                </a:cubicBezTo>
                <a:cubicBezTo>
                  <a:pt x="79" y="11"/>
                  <a:pt x="77" y="10"/>
                  <a:pt x="74" y="8"/>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6191" name="Freeform 51"/>
          <p:cNvSpPr>
            <a:spLocks noEditPoints="1" noChangeArrowheads="1"/>
          </p:cNvSpPr>
          <p:nvPr/>
        </p:nvSpPr>
        <p:spPr bwMode="auto">
          <a:xfrm>
            <a:off x="7666038" y="3162300"/>
            <a:ext cx="330200" cy="295275"/>
          </a:xfrm>
          <a:custGeom>
            <a:avLst/>
            <a:gdLst>
              <a:gd name="T0" fmla="*/ 2147483646 w 88"/>
              <a:gd name="T1" fmla="*/ 2147483646 h 105"/>
              <a:gd name="T2" fmla="*/ 2147483646 w 88"/>
              <a:gd name="T3" fmla="*/ 2147483646 h 105"/>
              <a:gd name="T4" fmla="*/ 2147483646 w 88"/>
              <a:gd name="T5" fmla="*/ 2147483646 h 105"/>
              <a:gd name="T6" fmla="*/ 2147483646 w 88"/>
              <a:gd name="T7" fmla="*/ 2147483646 h 105"/>
              <a:gd name="T8" fmla="*/ 2147483646 w 88"/>
              <a:gd name="T9" fmla="*/ 2147483646 h 105"/>
              <a:gd name="T10" fmla="*/ 2147483646 w 88"/>
              <a:gd name="T11" fmla="*/ 2147483646 h 105"/>
              <a:gd name="T12" fmla="*/ 2147483646 w 88"/>
              <a:gd name="T13" fmla="*/ 2147483646 h 105"/>
              <a:gd name="T14" fmla="*/ 2147483646 w 88"/>
              <a:gd name="T15" fmla="*/ 2147483646 h 105"/>
              <a:gd name="T16" fmla="*/ 2147483646 w 88"/>
              <a:gd name="T17" fmla="*/ 2147483646 h 105"/>
              <a:gd name="T18" fmla="*/ 2147483646 w 88"/>
              <a:gd name="T19" fmla="*/ 2147483646 h 105"/>
              <a:gd name="T20" fmla="*/ 2147483646 w 88"/>
              <a:gd name="T21" fmla="*/ 2147483646 h 105"/>
              <a:gd name="T22" fmla="*/ 2147483646 w 88"/>
              <a:gd name="T23" fmla="*/ 0 h 105"/>
              <a:gd name="T24" fmla="*/ 2147483646 w 88"/>
              <a:gd name="T25" fmla="*/ 0 h 105"/>
              <a:gd name="T26" fmla="*/ 2147483646 w 88"/>
              <a:gd name="T27" fmla="*/ 2147483646 h 105"/>
              <a:gd name="T28" fmla="*/ 2147483646 w 88"/>
              <a:gd name="T29" fmla="*/ 2147483646 h 105"/>
              <a:gd name="T30" fmla="*/ 2147483646 w 88"/>
              <a:gd name="T31" fmla="*/ 2147483646 h 105"/>
              <a:gd name="T32" fmla="*/ 2147483646 w 88"/>
              <a:gd name="T33" fmla="*/ 2147483646 h 105"/>
              <a:gd name="T34" fmla="*/ 2147483646 w 88"/>
              <a:gd name="T35" fmla="*/ 2147483646 h 105"/>
              <a:gd name="T36" fmla="*/ 2147483646 w 88"/>
              <a:gd name="T37" fmla="*/ 2147483646 h 105"/>
              <a:gd name="T38" fmla="*/ 2147483646 w 88"/>
              <a:gd name="T39" fmla="*/ 2147483646 h 105"/>
              <a:gd name="T40" fmla="*/ 2147483646 w 88"/>
              <a:gd name="T41" fmla="*/ 2147483646 h 105"/>
              <a:gd name="T42" fmla="*/ 2147483646 w 88"/>
              <a:gd name="T43" fmla="*/ 2147483646 h 105"/>
              <a:gd name="T44" fmla="*/ 2147483646 w 88"/>
              <a:gd name="T45" fmla="*/ 2147483646 h 105"/>
              <a:gd name="T46" fmla="*/ 2147483646 w 88"/>
              <a:gd name="T47" fmla="*/ 2147483646 h 105"/>
              <a:gd name="T48" fmla="*/ 2147483646 w 88"/>
              <a:gd name="T49" fmla="*/ 2147483646 h 105"/>
              <a:gd name="T50" fmla="*/ 2147483646 w 88"/>
              <a:gd name="T51" fmla="*/ 2147483646 h 105"/>
              <a:gd name="T52" fmla="*/ 2147483646 w 88"/>
              <a:gd name="T53" fmla="*/ 2147483646 h 105"/>
              <a:gd name="T54" fmla="*/ 2147483646 w 88"/>
              <a:gd name="T55" fmla="*/ 2147483646 h 105"/>
              <a:gd name="T56" fmla="*/ 2147483646 w 88"/>
              <a:gd name="T57" fmla="*/ 2147483646 h 105"/>
              <a:gd name="T58" fmla="*/ 2147483646 w 88"/>
              <a:gd name="T59" fmla="*/ 2147483646 h 105"/>
              <a:gd name="T60" fmla="*/ 2147483646 w 88"/>
              <a:gd name="T61" fmla="*/ 2147483646 h 105"/>
              <a:gd name="T62" fmla="*/ 2147483646 w 88"/>
              <a:gd name="T63" fmla="*/ 2147483646 h 105"/>
              <a:gd name="T64" fmla="*/ 2147483646 w 88"/>
              <a:gd name="T65" fmla="*/ 2147483646 h 105"/>
              <a:gd name="T66" fmla="*/ 2147483646 w 88"/>
              <a:gd name="T67" fmla="*/ 2147483646 h 105"/>
              <a:gd name="T68" fmla="*/ 2147483646 w 88"/>
              <a:gd name="T69" fmla="*/ 2147483646 h 105"/>
              <a:gd name="T70" fmla="*/ 2147483646 w 88"/>
              <a:gd name="T71" fmla="*/ 2147483646 h 105"/>
              <a:gd name="T72" fmla="*/ 2147483646 w 88"/>
              <a:gd name="T73" fmla="*/ 2147483646 h 105"/>
              <a:gd name="T74" fmla="*/ 2147483646 w 88"/>
              <a:gd name="T75" fmla="*/ 2147483646 h 105"/>
              <a:gd name="T76" fmla="*/ 2147483646 w 88"/>
              <a:gd name="T77" fmla="*/ 2147483646 h 105"/>
              <a:gd name="T78" fmla="*/ 2147483646 w 88"/>
              <a:gd name="T79" fmla="*/ 2147483646 h 105"/>
              <a:gd name="T80" fmla="*/ 2147483646 w 88"/>
              <a:gd name="T81" fmla="*/ 2147483646 h 105"/>
              <a:gd name="T82" fmla="*/ 2147483646 w 88"/>
              <a:gd name="T83" fmla="*/ 2147483646 h 105"/>
              <a:gd name="T84" fmla="*/ 2147483646 w 88"/>
              <a:gd name="T85" fmla="*/ 2147483646 h 105"/>
              <a:gd name="T86" fmla="*/ 2147483646 w 88"/>
              <a:gd name="T87" fmla="*/ 2147483646 h 105"/>
              <a:gd name="T88" fmla="*/ 2147483646 w 88"/>
              <a:gd name="T89" fmla="*/ 2147483646 h 105"/>
              <a:gd name="T90" fmla="*/ 2147483646 w 88"/>
              <a:gd name="T91" fmla="*/ 2147483646 h 105"/>
              <a:gd name="T92" fmla="*/ 2147483646 w 88"/>
              <a:gd name="T93" fmla="*/ 2147483646 h 105"/>
              <a:gd name="T94" fmla="*/ 2147483646 w 88"/>
              <a:gd name="T95" fmla="*/ 2147483646 h 105"/>
              <a:gd name="T96" fmla="*/ 2147483646 w 88"/>
              <a:gd name="T97" fmla="*/ 2147483646 h 105"/>
              <a:gd name="T98" fmla="*/ 2147483646 w 88"/>
              <a:gd name="T99" fmla="*/ 2147483646 h 105"/>
              <a:gd name="T100" fmla="*/ 2147483646 w 88"/>
              <a:gd name="T101" fmla="*/ 2147483646 h 105"/>
              <a:gd name="T102" fmla="*/ 2147483646 w 88"/>
              <a:gd name="T103" fmla="*/ 2147483646 h 105"/>
              <a:gd name="T104" fmla="*/ 2147483646 w 88"/>
              <a:gd name="T105" fmla="*/ 2147483646 h 105"/>
              <a:gd name="T106" fmla="*/ 2147483646 w 88"/>
              <a:gd name="T107" fmla="*/ 2147483646 h 105"/>
              <a:gd name="T108" fmla="*/ 2147483646 w 88"/>
              <a:gd name="T109" fmla="*/ 2147483646 h 105"/>
              <a:gd name="T110" fmla="*/ 2147483646 w 88"/>
              <a:gd name="T111" fmla="*/ 2147483646 h 105"/>
              <a:gd name="T112" fmla="*/ 2147483646 w 88"/>
              <a:gd name="T113" fmla="*/ 2147483646 h 105"/>
              <a:gd name="T114" fmla="*/ 2147483646 w 88"/>
              <a:gd name="T115" fmla="*/ 2147483646 h 105"/>
              <a:gd name="T116" fmla="*/ 2147483646 w 88"/>
              <a:gd name="T117" fmla="*/ 2147483646 h 105"/>
              <a:gd name="T118" fmla="*/ 2147483646 w 88"/>
              <a:gd name="T119" fmla="*/ 2147483646 h 105"/>
              <a:gd name="T120" fmla="*/ 0 w 88"/>
              <a:gd name="T121" fmla="*/ 2147483646 h 105"/>
              <a:gd name="T122" fmla="*/ 2147483646 w 88"/>
              <a:gd name="T123" fmla="*/ 2147483646 h 105"/>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88"/>
              <a:gd name="T187" fmla="*/ 0 h 105"/>
              <a:gd name="T188" fmla="*/ 88 w 88"/>
              <a:gd name="T189" fmla="*/ 105 h 105"/>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88" h="105">
                <a:moveTo>
                  <a:pt x="44" y="13"/>
                </a:moveTo>
                <a:cubicBezTo>
                  <a:pt x="47" y="13"/>
                  <a:pt x="50" y="13"/>
                  <a:pt x="53" y="13"/>
                </a:cubicBezTo>
                <a:cubicBezTo>
                  <a:pt x="53" y="12"/>
                  <a:pt x="52" y="11"/>
                  <a:pt x="52" y="11"/>
                </a:cubicBezTo>
                <a:cubicBezTo>
                  <a:pt x="51" y="10"/>
                  <a:pt x="50" y="10"/>
                  <a:pt x="49" y="10"/>
                </a:cubicBezTo>
                <a:cubicBezTo>
                  <a:pt x="39" y="10"/>
                  <a:pt x="39" y="10"/>
                  <a:pt x="39" y="10"/>
                </a:cubicBezTo>
                <a:cubicBezTo>
                  <a:pt x="38" y="10"/>
                  <a:pt x="37" y="10"/>
                  <a:pt x="36" y="11"/>
                </a:cubicBezTo>
                <a:cubicBezTo>
                  <a:pt x="35" y="11"/>
                  <a:pt x="35" y="12"/>
                  <a:pt x="35" y="13"/>
                </a:cubicBezTo>
                <a:cubicBezTo>
                  <a:pt x="35" y="25"/>
                  <a:pt x="35" y="25"/>
                  <a:pt x="35" y="25"/>
                </a:cubicBezTo>
                <a:cubicBezTo>
                  <a:pt x="25" y="25"/>
                  <a:pt x="25" y="25"/>
                  <a:pt x="25" y="25"/>
                </a:cubicBezTo>
                <a:cubicBezTo>
                  <a:pt x="25" y="13"/>
                  <a:pt x="25" y="13"/>
                  <a:pt x="25" y="13"/>
                </a:cubicBezTo>
                <a:cubicBezTo>
                  <a:pt x="25" y="9"/>
                  <a:pt x="27" y="6"/>
                  <a:pt x="29" y="4"/>
                </a:cubicBezTo>
                <a:cubicBezTo>
                  <a:pt x="32" y="1"/>
                  <a:pt x="35" y="0"/>
                  <a:pt x="39" y="0"/>
                </a:cubicBezTo>
                <a:cubicBezTo>
                  <a:pt x="49" y="0"/>
                  <a:pt x="49" y="0"/>
                  <a:pt x="49" y="0"/>
                </a:cubicBezTo>
                <a:cubicBezTo>
                  <a:pt x="53" y="0"/>
                  <a:pt x="56" y="1"/>
                  <a:pt x="59" y="4"/>
                </a:cubicBezTo>
                <a:cubicBezTo>
                  <a:pt x="61" y="6"/>
                  <a:pt x="63" y="9"/>
                  <a:pt x="63" y="13"/>
                </a:cubicBezTo>
                <a:cubicBezTo>
                  <a:pt x="63" y="25"/>
                  <a:pt x="63" y="25"/>
                  <a:pt x="63" y="25"/>
                </a:cubicBezTo>
                <a:cubicBezTo>
                  <a:pt x="53" y="25"/>
                  <a:pt x="53" y="25"/>
                  <a:pt x="53" y="25"/>
                </a:cubicBezTo>
                <a:cubicBezTo>
                  <a:pt x="53" y="23"/>
                  <a:pt x="53" y="23"/>
                  <a:pt x="53" y="23"/>
                </a:cubicBezTo>
                <a:cubicBezTo>
                  <a:pt x="50" y="23"/>
                  <a:pt x="47" y="23"/>
                  <a:pt x="44" y="23"/>
                </a:cubicBezTo>
                <a:cubicBezTo>
                  <a:pt x="42" y="23"/>
                  <a:pt x="41" y="23"/>
                  <a:pt x="39" y="23"/>
                </a:cubicBezTo>
                <a:cubicBezTo>
                  <a:pt x="39" y="13"/>
                  <a:pt x="39" y="13"/>
                  <a:pt x="39" y="13"/>
                </a:cubicBezTo>
                <a:cubicBezTo>
                  <a:pt x="41" y="13"/>
                  <a:pt x="42" y="13"/>
                  <a:pt x="44" y="13"/>
                </a:cubicBezTo>
                <a:close/>
                <a:moveTo>
                  <a:pt x="19" y="42"/>
                </a:moveTo>
                <a:cubicBezTo>
                  <a:pt x="29" y="43"/>
                  <a:pt x="29" y="43"/>
                  <a:pt x="29" y="43"/>
                </a:cubicBezTo>
                <a:cubicBezTo>
                  <a:pt x="29" y="89"/>
                  <a:pt x="29" y="89"/>
                  <a:pt x="29" y="89"/>
                </a:cubicBezTo>
                <a:cubicBezTo>
                  <a:pt x="21" y="87"/>
                  <a:pt x="21" y="87"/>
                  <a:pt x="21" y="87"/>
                </a:cubicBezTo>
                <a:cubicBezTo>
                  <a:pt x="19" y="42"/>
                  <a:pt x="19" y="42"/>
                  <a:pt x="19" y="42"/>
                </a:cubicBezTo>
                <a:close/>
                <a:moveTo>
                  <a:pt x="39" y="43"/>
                </a:moveTo>
                <a:cubicBezTo>
                  <a:pt x="50" y="43"/>
                  <a:pt x="50" y="43"/>
                  <a:pt x="50" y="43"/>
                </a:cubicBezTo>
                <a:cubicBezTo>
                  <a:pt x="50" y="90"/>
                  <a:pt x="50" y="90"/>
                  <a:pt x="50" y="90"/>
                </a:cubicBezTo>
                <a:cubicBezTo>
                  <a:pt x="39" y="90"/>
                  <a:pt x="39" y="90"/>
                  <a:pt x="39" y="90"/>
                </a:cubicBezTo>
                <a:cubicBezTo>
                  <a:pt x="39" y="43"/>
                  <a:pt x="39" y="43"/>
                  <a:pt x="39" y="43"/>
                </a:cubicBezTo>
                <a:close/>
                <a:moveTo>
                  <a:pt x="70" y="42"/>
                </a:moveTo>
                <a:cubicBezTo>
                  <a:pt x="60" y="43"/>
                  <a:pt x="60" y="43"/>
                  <a:pt x="60" y="43"/>
                </a:cubicBezTo>
                <a:cubicBezTo>
                  <a:pt x="59" y="89"/>
                  <a:pt x="59" y="89"/>
                  <a:pt x="59" y="89"/>
                </a:cubicBezTo>
                <a:cubicBezTo>
                  <a:pt x="68" y="87"/>
                  <a:pt x="68" y="87"/>
                  <a:pt x="68" y="87"/>
                </a:cubicBezTo>
                <a:cubicBezTo>
                  <a:pt x="70" y="42"/>
                  <a:pt x="70" y="42"/>
                  <a:pt x="70" y="42"/>
                </a:cubicBezTo>
                <a:close/>
                <a:moveTo>
                  <a:pt x="5" y="33"/>
                </a:moveTo>
                <a:cubicBezTo>
                  <a:pt x="8" y="87"/>
                  <a:pt x="8" y="87"/>
                  <a:pt x="8" y="87"/>
                </a:cubicBezTo>
                <a:cubicBezTo>
                  <a:pt x="6" y="88"/>
                  <a:pt x="5" y="90"/>
                  <a:pt x="5" y="92"/>
                </a:cubicBezTo>
                <a:cubicBezTo>
                  <a:pt x="5" y="97"/>
                  <a:pt x="10" y="101"/>
                  <a:pt x="19" y="103"/>
                </a:cubicBezTo>
                <a:cubicBezTo>
                  <a:pt x="25" y="104"/>
                  <a:pt x="34" y="105"/>
                  <a:pt x="44" y="105"/>
                </a:cubicBezTo>
                <a:cubicBezTo>
                  <a:pt x="54" y="105"/>
                  <a:pt x="63" y="104"/>
                  <a:pt x="69" y="103"/>
                </a:cubicBezTo>
                <a:cubicBezTo>
                  <a:pt x="78" y="101"/>
                  <a:pt x="84" y="97"/>
                  <a:pt x="84" y="92"/>
                </a:cubicBezTo>
                <a:cubicBezTo>
                  <a:pt x="84" y="90"/>
                  <a:pt x="82" y="88"/>
                  <a:pt x="81" y="87"/>
                </a:cubicBezTo>
                <a:cubicBezTo>
                  <a:pt x="83" y="33"/>
                  <a:pt x="83" y="33"/>
                  <a:pt x="83" y="33"/>
                </a:cubicBezTo>
                <a:cubicBezTo>
                  <a:pt x="86" y="31"/>
                  <a:pt x="88" y="29"/>
                  <a:pt x="88" y="26"/>
                </a:cubicBezTo>
                <a:cubicBezTo>
                  <a:pt x="88" y="21"/>
                  <a:pt x="82" y="17"/>
                  <a:pt x="73" y="15"/>
                </a:cubicBezTo>
                <a:cubicBezTo>
                  <a:pt x="71" y="15"/>
                  <a:pt x="69" y="15"/>
                  <a:pt x="67" y="14"/>
                </a:cubicBezTo>
                <a:cubicBezTo>
                  <a:pt x="67" y="24"/>
                  <a:pt x="67" y="24"/>
                  <a:pt x="67" y="24"/>
                </a:cubicBezTo>
                <a:cubicBezTo>
                  <a:pt x="68" y="24"/>
                  <a:pt x="69" y="25"/>
                  <a:pt x="71" y="25"/>
                </a:cubicBezTo>
                <a:cubicBezTo>
                  <a:pt x="75" y="26"/>
                  <a:pt x="76" y="26"/>
                  <a:pt x="76" y="26"/>
                </a:cubicBezTo>
                <a:cubicBezTo>
                  <a:pt x="76" y="26"/>
                  <a:pt x="75" y="26"/>
                  <a:pt x="71" y="27"/>
                </a:cubicBezTo>
                <a:cubicBezTo>
                  <a:pt x="64" y="29"/>
                  <a:pt x="54" y="30"/>
                  <a:pt x="44" y="30"/>
                </a:cubicBezTo>
                <a:cubicBezTo>
                  <a:pt x="34" y="30"/>
                  <a:pt x="24" y="29"/>
                  <a:pt x="18" y="27"/>
                </a:cubicBezTo>
                <a:cubicBezTo>
                  <a:pt x="13" y="26"/>
                  <a:pt x="13" y="26"/>
                  <a:pt x="13" y="26"/>
                </a:cubicBezTo>
                <a:cubicBezTo>
                  <a:pt x="13" y="26"/>
                  <a:pt x="13" y="26"/>
                  <a:pt x="18" y="25"/>
                </a:cubicBezTo>
                <a:cubicBezTo>
                  <a:pt x="19" y="25"/>
                  <a:pt x="19" y="25"/>
                  <a:pt x="21" y="25"/>
                </a:cubicBezTo>
                <a:cubicBezTo>
                  <a:pt x="21" y="15"/>
                  <a:pt x="21" y="15"/>
                  <a:pt x="21" y="15"/>
                </a:cubicBezTo>
                <a:cubicBezTo>
                  <a:pt x="18" y="15"/>
                  <a:pt x="18" y="15"/>
                  <a:pt x="16" y="15"/>
                </a:cubicBezTo>
                <a:cubicBezTo>
                  <a:pt x="6" y="17"/>
                  <a:pt x="0" y="21"/>
                  <a:pt x="0" y="26"/>
                </a:cubicBezTo>
                <a:cubicBezTo>
                  <a:pt x="0" y="29"/>
                  <a:pt x="2" y="31"/>
                  <a:pt x="5" y="33"/>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6192" name="Freeform 52"/>
          <p:cNvSpPr>
            <a:spLocks noEditPoints="1" noChangeArrowheads="1"/>
          </p:cNvSpPr>
          <p:nvPr/>
        </p:nvSpPr>
        <p:spPr bwMode="auto">
          <a:xfrm>
            <a:off x="4879975" y="2641600"/>
            <a:ext cx="319088" cy="298450"/>
          </a:xfrm>
          <a:custGeom>
            <a:avLst/>
            <a:gdLst>
              <a:gd name="T0" fmla="*/ 2147483646 w 85"/>
              <a:gd name="T1" fmla="*/ 2147483646 h 106"/>
              <a:gd name="T2" fmla="*/ 2147483646 w 85"/>
              <a:gd name="T3" fmla="*/ 2147483646 h 106"/>
              <a:gd name="T4" fmla="*/ 2147483646 w 85"/>
              <a:gd name="T5" fmla="*/ 2147483646 h 106"/>
              <a:gd name="T6" fmla="*/ 2147483646 w 85"/>
              <a:gd name="T7" fmla="*/ 2147483646 h 106"/>
              <a:gd name="T8" fmla="*/ 0 w 85"/>
              <a:gd name="T9" fmla="*/ 2147483646 h 106"/>
              <a:gd name="T10" fmla="*/ 2147483646 w 85"/>
              <a:gd name="T11" fmla="*/ 2147483646 h 106"/>
              <a:gd name="T12" fmla="*/ 2147483646 w 85"/>
              <a:gd name="T13" fmla="*/ 2147483646 h 106"/>
              <a:gd name="T14" fmla="*/ 2147483646 w 85"/>
              <a:gd name="T15" fmla="*/ 2147483646 h 106"/>
              <a:gd name="T16" fmla="*/ 2147483646 w 85"/>
              <a:gd name="T17" fmla="*/ 2147483646 h 106"/>
              <a:gd name="T18" fmla="*/ 2147483646 w 85"/>
              <a:gd name="T19" fmla="*/ 2147483646 h 106"/>
              <a:gd name="T20" fmla="*/ 2147483646 w 85"/>
              <a:gd name="T21" fmla="*/ 2147483646 h 106"/>
              <a:gd name="T22" fmla="*/ 2147483646 w 85"/>
              <a:gd name="T23" fmla="*/ 2147483646 h 106"/>
              <a:gd name="T24" fmla="*/ 2147483646 w 85"/>
              <a:gd name="T25" fmla="*/ 2147483646 h 106"/>
              <a:gd name="T26" fmla="*/ 2147483646 w 85"/>
              <a:gd name="T27" fmla="*/ 2147483646 h 106"/>
              <a:gd name="T28" fmla="*/ 2147483646 w 85"/>
              <a:gd name="T29" fmla="*/ 2147483646 h 106"/>
              <a:gd name="T30" fmla="*/ 2147483646 w 85"/>
              <a:gd name="T31" fmla="*/ 2147483646 h 106"/>
              <a:gd name="T32" fmla="*/ 2147483646 w 85"/>
              <a:gd name="T33" fmla="*/ 2147483646 h 106"/>
              <a:gd name="T34" fmla="*/ 2147483646 w 85"/>
              <a:gd name="T35" fmla="*/ 2147483646 h 106"/>
              <a:gd name="T36" fmla="*/ 2147483646 w 85"/>
              <a:gd name="T37" fmla="*/ 2147483646 h 106"/>
              <a:gd name="T38" fmla="*/ 2147483646 w 85"/>
              <a:gd name="T39" fmla="*/ 2147483646 h 106"/>
              <a:gd name="T40" fmla="*/ 2147483646 w 85"/>
              <a:gd name="T41" fmla="*/ 2147483646 h 106"/>
              <a:gd name="T42" fmla="*/ 2147483646 w 85"/>
              <a:gd name="T43" fmla="*/ 2147483646 h 106"/>
              <a:gd name="T44" fmla="*/ 2147483646 w 85"/>
              <a:gd name="T45" fmla="*/ 2147483646 h 106"/>
              <a:gd name="T46" fmla="*/ 2147483646 w 85"/>
              <a:gd name="T47" fmla="*/ 2147483646 h 106"/>
              <a:gd name="T48" fmla="*/ 2147483646 w 85"/>
              <a:gd name="T49" fmla="*/ 2147483646 h 106"/>
              <a:gd name="T50" fmla="*/ 2147483646 w 85"/>
              <a:gd name="T51" fmla="*/ 2147483646 h 106"/>
              <a:gd name="T52" fmla="*/ 2147483646 w 85"/>
              <a:gd name="T53" fmla="*/ 2147483646 h 106"/>
              <a:gd name="T54" fmla="*/ 2147483646 w 85"/>
              <a:gd name="T55" fmla="*/ 2147483646 h 106"/>
              <a:gd name="T56" fmla="*/ 2147483646 w 85"/>
              <a:gd name="T57" fmla="*/ 2147483646 h 106"/>
              <a:gd name="T58" fmla="*/ 2147483646 w 85"/>
              <a:gd name="T59" fmla="*/ 2147483646 h 106"/>
              <a:gd name="T60" fmla="*/ 2147483646 w 85"/>
              <a:gd name="T61" fmla="*/ 2147483646 h 106"/>
              <a:gd name="T62" fmla="*/ 2147483646 w 85"/>
              <a:gd name="T63" fmla="*/ 2147483646 h 106"/>
              <a:gd name="T64" fmla="*/ 2147483646 w 85"/>
              <a:gd name="T65" fmla="*/ 2147483646 h 106"/>
              <a:gd name="T66" fmla="*/ 2147483646 w 85"/>
              <a:gd name="T67" fmla="*/ 2147483646 h 106"/>
              <a:gd name="T68" fmla="*/ 2147483646 w 85"/>
              <a:gd name="T69" fmla="*/ 2147483646 h 10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85"/>
              <a:gd name="T106" fmla="*/ 0 h 106"/>
              <a:gd name="T107" fmla="*/ 85 w 85"/>
              <a:gd name="T108" fmla="*/ 106 h 10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85" h="106">
                <a:moveTo>
                  <a:pt x="44" y="54"/>
                </a:moveTo>
                <a:cubicBezTo>
                  <a:pt x="41" y="56"/>
                  <a:pt x="38" y="59"/>
                  <a:pt x="36" y="62"/>
                </a:cubicBezTo>
                <a:cubicBezTo>
                  <a:pt x="36" y="77"/>
                  <a:pt x="35" y="91"/>
                  <a:pt x="36" y="105"/>
                </a:cubicBezTo>
                <a:cubicBezTo>
                  <a:pt x="32" y="105"/>
                  <a:pt x="30" y="105"/>
                  <a:pt x="27" y="105"/>
                </a:cubicBezTo>
                <a:cubicBezTo>
                  <a:pt x="26" y="93"/>
                  <a:pt x="24" y="81"/>
                  <a:pt x="23" y="69"/>
                </a:cubicBezTo>
                <a:cubicBezTo>
                  <a:pt x="22" y="69"/>
                  <a:pt x="23" y="69"/>
                  <a:pt x="21" y="69"/>
                </a:cubicBezTo>
                <a:cubicBezTo>
                  <a:pt x="20" y="81"/>
                  <a:pt x="18" y="93"/>
                  <a:pt x="17" y="105"/>
                </a:cubicBezTo>
                <a:cubicBezTo>
                  <a:pt x="13" y="105"/>
                  <a:pt x="12" y="105"/>
                  <a:pt x="8" y="105"/>
                </a:cubicBezTo>
                <a:cubicBezTo>
                  <a:pt x="9" y="91"/>
                  <a:pt x="7" y="77"/>
                  <a:pt x="8" y="62"/>
                </a:cubicBezTo>
                <a:cubicBezTo>
                  <a:pt x="5" y="60"/>
                  <a:pt x="3" y="58"/>
                  <a:pt x="0" y="56"/>
                </a:cubicBezTo>
                <a:cubicBezTo>
                  <a:pt x="1" y="46"/>
                  <a:pt x="3" y="36"/>
                  <a:pt x="6" y="26"/>
                </a:cubicBezTo>
                <a:cubicBezTo>
                  <a:pt x="8" y="26"/>
                  <a:pt x="11" y="26"/>
                  <a:pt x="13" y="26"/>
                </a:cubicBezTo>
                <a:cubicBezTo>
                  <a:pt x="19" y="36"/>
                  <a:pt x="19" y="36"/>
                  <a:pt x="19" y="36"/>
                </a:cubicBezTo>
                <a:cubicBezTo>
                  <a:pt x="20" y="27"/>
                  <a:pt x="20" y="27"/>
                  <a:pt x="20" y="27"/>
                </a:cubicBezTo>
                <a:cubicBezTo>
                  <a:pt x="20" y="27"/>
                  <a:pt x="20" y="27"/>
                  <a:pt x="20" y="27"/>
                </a:cubicBezTo>
                <a:cubicBezTo>
                  <a:pt x="20" y="25"/>
                  <a:pt x="20" y="25"/>
                  <a:pt x="20" y="25"/>
                </a:cubicBezTo>
                <a:cubicBezTo>
                  <a:pt x="24" y="25"/>
                  <a:pt x="24" y="25"/>
                  <a:pt x="24" y="25"/>
                </a:cubicBezTo>
                <a:cubicBezTo>
                  <a:pt x="24" y="27"/>
                  <a:pt x="24" y="27"/>
                  <a:pt x="24" y="27"/>
                </a:cubicBezTo>
                <a:cubicBezTo>
                  <a:pt x="23" y="27"/>
                  <a:pt x="23" y="27"/>
                  <a:pt x="23" y="27"/>
                </a:cubicBezTo>
                <a:cubicBezTo>
                  <a:pt x="25" y="36"/>
                  <a:pt x="25" y="36"/>
                  <a:pt x="25" y="36"/>
                </a:cubicBezTo>
                <a:cubicBezTo>
                  <a:pt x="31" y="26"/>
                  <a:pt x="31" y="26"/>
                  <a:pt x="31" y="26"/>
                </a:cubicBezTo>
                <a:cubicBezTo>
                  <a:pt x="32" y="26"/>
                  <a:pt x="34" y="26"/>
                  <a:pt x="36" y="26"/>
                </a:cubicBezTo>
                <a:cubicBezTo>
                  <a:pt x="40" y="35"/>
                  <a:pt x="42" y="44"/>
                  <a:pt x="44" y="54"/>
                </a:cubicBezTo>
                <a:close/>
                <a:moveTo>
                  <a:pt x="55" y="21"/>
                </a:moveTo>
                <a:cubicBezTo>
                  <a:pt x="55" y="21"/>
                  <a:pt x="56" y="23"/>
                  <a:pt x="57" y="23"/>
                </a:cubicBezTo>
                <a:cubicBezTo>
                  <a:pt x="59" y="24"/>
                  <a:pt x="62" y="23"/>
                  <a:pt x="62" y="23"/>
                </a:cubicBezTo>
                <a:cubicBezTo>
                  <a:pt x="61" y="22"/>
                  <a:pt x="60" y="21"/>
                  <a:pt x="60" y="20"/>
                </a:cubicBezTo>
                <a:cubicBezTo>
                  <a:pt x="59" y="17"/>
                  <a:pt x="59" y="14"/>
                  <a:pt x="59" y="12"/>
                </a:cubicBezTo>
                <a:cubicBezTo>
                  <a:pt x="62" y="17"/>
                  <a:pt x="67" y="12"/>
                  <a:pt x="71" y="12"/>
                </a:cubicBezTo>
                <a:cubicBezTo>
                  <a:pt x="71" y="14"/>
                  <a:pt x="71" y="17"/>
                  <a:pt x="70" y="20"/>
                </a:cubicBezTo>
                <a:cubicBezTo>
                  <a:pt x="70" y="21"/>
                  <a:pt x="69" y="22"/>
                  <a:pt x="68" y="23"/>
                </a:cubicBezTo>
                <a:cubicBezTo>
                  <a:pt x="69" y="24"/>
                  <a:pt x="72" y="24"/>
                  <a:pt x="74" y="23"/>
                </a:cubicBezTo>
                <a:cubicBezTo>
                  <a:pt x="75" y="22"/>
                  <a:pt x="75" y="14"/>
                  <a:pt x="75" y="13"/>
                </a:cubicBezTo>
                <a:cubicBezTo>
                  <a:pt x="74" y="10"/>
                  <a:pt x="74" y="7"/>
                  <a:pt x="72" y="6"/>
                </a:cubicBezTo>
                <a:cubicBezTo>
                  <a:pt x="68" y="3"/>
                  <a:pt x="62" y="3"/>
                  <a:pt x="58" y="6"/>
                </a:cubicBezTo>
                <a:cubicBezTo>
                  <a:pt x="56" y="8"/>
                  <a:pt x="54" y="16"/>
                  <a:pt x="55" y="21"/>
                </a:cubicBezTo>
                <a:close/>
                <a:moveTo>
                  <a:pt x="55" y="55"/>
                </a:moveTo>
                <a:cubicBezTo>
                  <a:pt x="52" y="68"/>
                  <a:pt x="52" y="68"/>
                  <a:pt x="52" y="68"/>
                </a:cubicBezTo>
                <a:cubicBezTo>
                  <a:pt x="55" y="86"/>
                  <a:pt x="55" y="86"/>
                  <a:pt x="55" y="86"/>
                </a:cubicBezTo>
                <a:cubicBezTo>
                  <a:pt x="58" y="86"/>
                  <a:pt x="58" y="86"/>
                  <a:pt x="58" y="86"/>
                </a:cubicBezTo>
                <a:cubicBezTo>
                  <a:pt x="61" y="106"/>
                  <a:pt x="61" y="106"/>
                  <a:pt x="61" y="106"/>
                </a:cubicBezTo>
                <a:cubicBezTo>
                  <a:pt x="66" y="106"/>
                  <a:pt x="66" y="106"/>
                  <a:pt x="66" y="106"/>
                </a:cubicBezTo>
                <a:cubicBezTo>
                  <a:pt x="65" y="86"/>
                  <a:pt x="65" y="86"/>
                  <a:pt x="65" y="86"/>
                </a:cubicBezTo>
                <a:cubicBezTo>
                  <a:pt x="67" y="86"/>
                  <a:pt x="67" y="86"/>
                  <a:pt x="67" y="86"/>
                </a:cubicBezTo>
                <a:cubicBezTo>
                  <a:pt x="68" y="106"/>
                  <a:pt x="68" y="106"/>
                  <a:pt x="68" y="106"/>
                </a:cubicBezTo>
                <a:cubicBezTo>
                  <a:pt x="72" y="106"/>
                  <a:pt x="72" y="106"/>
                  <a:pt x="72" y="106"/>
                </a:cubicBezTo>
                <a:cubicBezTo>
                  <a:pt x="75" y="86"/>
                  <a:pt x="75" y="86"/>
                  <a:pt x="75" y="86"/>
                </a:cubicBezTo>
                <a:cubicBezTo>
                  <a:pt x="78" y="86"/>
                  <a:pt x="78" y="86"/>
                  <a:pt x="78" y="86"/>
                </a:cubicBezTo>
                <a:cubicBezTo>
                  <a:pt x="80" y="68"/>
                  <a:pt x="80" y="68"/>
                  <a:pt x="80" y="68"/>
                </a:cubicBezTo>
                <a:cubicBezTo>
                  <a:pt x="76" y="54"/>
                  <a:pt x="76" y="54"/>
                  <a:pt x="76" y="54"/>
                </a:cubicBezTo>
                <a:cubicBezTo>
                  <a:pt x="81" y="61"/>
                  <a:pt x="81" y="61"/>
                  <a:pt x="81" y="61"/>
                </a:cubicBezTo>
                <a:cubicBezTo>
                  <a:pt x="85" y="59"/>
                  <a:pt x="85" y="59"/>
                  <a:pt x="85" y="59"/>
                </a:cubicBezTo>
                <a:cubicBezTo>
                  <a:pt x="78" y="27"/>
                  <a:pt x="78" y="27"/>
                  <a:pt x="78" y="27"/>
                </a:cubicBezTo>
                <a:cubicBezTo>
                  <a:pt x="77" y="27"/>
                  <a:pt x="77" y="27"/>
                  <a:pt x="77" y="27"/>
                </a:cubicBezTo>
                <a:cubicBezTo>
                  <a:pt x="74" y="27"/>
                  <a:pt x="74" y="27"/>
                  <a:pt x="74" y="27"/>
                </a:cubicBezTo>
                <a:cubicBezTo>
                  <a:pt x="73" y="27"/>
                  <a:pt x="73" y="27"/>
                  <a:pt x="73" y="27"/>
                </a:cubicBezTo>
                <a:cubicBezTo>
                  <a:pt x="71" y="30"/>
                  <a:pt x="69" y="32"/>
                  <a:pt x="65" y="32"/>
                </a:cubicBezTo>
                <a:cubicBezTo>
                  <a:pt x="62" y="32"/>
                  <a:pt x="59" y="30"/>
                  <a:pt x="58" y="27"/>
                </a:cubicBezTo>
                <a:cubicBezTo>
                  <a:pt x="57" y="27"/>
                  <a:pt x="57" y="27"/>
                  <a:pt x="57" y="27"/>
                </a:cubicBezTo>
                <a:cubicBezTo>
                  <a:pt x="54" y="27"/>
                  <a:pt x="54" y="27"/>
                  <a:pt x="54" y="27"/>
                </a:cubicBezTo>
                <a:cubicBezTo>
                  <a:pt x="53" y="27"/>
                  <a:pt x="53" y="27"/>
                  <a:pt x="53" y="27"/>
                </a:cubicBezTo>
                <a:cubicBezTo>
                  <a:pt x="47" y="62"/>
                  <a:pt x="47" y="62"/>
                  <a:pt x="47" y="62"/>
                </a:cubicBezTo>
                <a:cubicBezTo>
                  <a:pt x="51" y="64"/>
                  <a:pt x="51" y="64"/>
                  <a:pt x="51" y="64"/>
                </a:cubicBezTo>
                <a:cubicBezTo>
                  <a:pt x="55" y="55"/>
                  <a:pt x="55" y="55"/>
                  <a:pt x="55" y="55"/>
                </a:cubicBezTo>
                <a:close/>
                <a:moveTo>
                  <a:pt x="15" y="16"/>
                </a:moveTo>
                <a:cubicBezTo>
                  <a:pt x="14" y="13"/>
                  <a:pt x="14" y="11"/>
                  <a:pt x="15" y="8"/>
                </a:cubicBezTo>
                <a:cubicBezTo>
                  <a:pt x="19" y="13"/>
                  <a:pt x="24" y="9"/>
                  <a:pt x="28" y="8"/>
                </a:cubicBezTo>
                <a:cubicBezTo>
                  <a:pt x="28" y="11"/>
                  <a:pt x="28" y="13"/>
                  <a:pt x="28" y="16"/>
                </a:cubicBezTo>
                <a:cubicBezTo>
                  <a:pt x="31" y="14"/>
                  <a:pt x="31" y="7"/>
                  <a:pt x="30" y="4"/>
                </a:cubicBezTo>
                <a:cubicBezTo>
                  <a:pt x="27" y="0"/>
                  <a:pt x="17" y="0"/>
                  <a:pt x="14" y="4"/>
                </a:cubicBezTo>
                <a:cubicBezTo>
                  <a:pt x="13" y="5"/>
                  <a:pt x="11" y="14"/>
                  <a:pt x="15" y="16"/>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6193" name="Freeform 53"/>
          <p:cNvSpPr>
            <a:spLocks noEditPoints="1" noChangeArrowheads="1"/>
          </p:cNvSpPr>
          <p:nvPr/>
        </p:nvSpPr>
        <p:spPr bwMode="auto">
          <a:xfrm>
            <a:off x="7610475" y="2628900"/>
            <a:ext cx="385763" cy="292100"/>
          </a:xfrm>
          <a:custGeom>
            <a:avLst/>
            <a:gdLst>
              <a:gd name="T0" fmla="*/ 2147483646 w 103"/>
              <a:gd name="T1" fmla="*/ 2147483646 h 104"/>
              <a:gd name="T2" fmla="*/ 2147483646 w 103"/>
              <a:gd name="T3" fmla="*/ 2147483646 h 104"/>
              <a:gd name="T4" fmla="*/ 2147483646 w 103"/>
              <a:gd name="T5" fmla="*/ 2147483646 h 104"/>
              <a:gd name="T6" fmla="*/ 2147483646 w 103"/>
              <a:gd name="T7" fmla="*/ 2147483646 h 104"/>
              <a:gd name="T8" fmla="*/ 2147483646 w 103"/>
              <a:gd name="T9" fmla="*/ 2147483646 h 104"/>
              <a:gd name="T10" fmla="*/ 2147483646 w 103"/>
              <a:gd name="T11" fmla="*/ 2147483646 h 104"/>
              <a:gd name="T12" fmla="*/ 2147483646 w 103"/>
              <a:gd name="T13" fmla="*/ 2147483646 h 104"/>
              <a:gd name="T14" fmla="*/ 2147483646 w 103"/>
              <a:gd name="T15" fmla="*/ 2147483646 h 104"/>
              <a:gd name="T16" fmla="*/ 2147483646 w 103"/>
              <a:gd name="T17" fmla="*/ 2147483646 h 104"/>
              <a:gd name="T18" fmla="*/ 2147483646 w 103"/>
              <a:gd name="T19" fmla="*/ 2147483646 h 104"/>
              <a:gd name="T20" fmla="*/ 2147483646 w 103"/>
              <a:gd name="T21" fmla="*/ 2147483646 h 104"/>
              <a:gd name="T22" fmla="*/ 2147483646 w 103"/>
              <a:gd name="T23" fmla="*/ 2147483646 h 104"/>
              <a:gd name="T24" fmla="*/ 2147483646 w 103"/>
              <a:gd name="T25" fmla="*/ 2147483646 h 104"/>
              <a:gd name="T26" fmla="*/ 2147483646 w 103"/>
              <a:gd name="T27" fmla="*/ 2147483646 h 104"/>
              <a:gd name="T28" fmla="*/ 2147483646 w 103"/>
              <a:gd name="T29" fmla="*/ 2147483646 h 104"/>
              <a:gd name="T30" fmla="*/ 2147483646 w 103"/>
              <a:gd name="T31" fmla="*/ 2147483646 h 104"/>
              <a:gd name="T32" fmla="*/ 2147483646 w 103"/>
              <a:gd name="T33" fmla="*/ 2147483646 h 104"/>
              <a:gd name="T34" fmla="*/ 2147483646 w 103"/>
              <a:gd name="T35" fmla="*/ 2147483646 h 104"/>
              <a:gd name="T36" fmla="*/ 2147483646 w 103"/>
              <a:gd name="T37" fmla="*/ 2147483646 h 104"/>
              <a:gd name="T38" fmla="*/ 2147483646 w 103"/>
              <a:gd name="T39" fmla="*/ 2147483646 h 104"/>
              <a:gd name="T40" fmla="*/ 2147483646 w 103"/>
              <a:gd name="T41" fmla="*/ 2147483646 h 104"/>
              <a:gd name="T42" fmla="*/ 2147483646 w 103"/>
              <a:gd name="T43" fmla="*/ 2147483646 h 104"/>
              <a:gd name="T44" fmla="*/ 2147483646 w 103"/>
              <a:gd name="T45" fmla="*/ 2147483646 h 104"/>
              <a:gd name="T46" fmla="*/ 2147483646 w 103"/>
              <a:gd name="T47" fmla="*/ 2147483646 h 104"/>
              <a:gd name="T48" fmla="*/ 2147483646 w 103"/>
              <a:gd name="T49" fmla="*/ 2147483646 h 104"/>
              <a:gd name="T50" fmla="*/ 2147483646 w 103"/>
              <a:gd name="T51" fmla="*/ 2147483646 h 104"/>
              <a:gd name="T52" fmla="*/ 2147483646 w 103"/>
              <a:gd name="T53" fmla="*/ 2147483646 h 104"/>
              <a:gd name="T54" fmla="*/ 2147483646 w 103"/>
              <a:gd name="T55" fmla="*/ 2147483646 h 104"/>
              <a:gd name="T56" fmla="*/ 2147483646 w 103"/>
              <a:gd name="T57" fmla="*/ 2147483646 h 104"/>
              <a:gd name="T58" fmla="*/ 2147483646 w 103"/>
              <a:gd name="T59" fmla="*/ 2147483646 h 104"/>
              <a:gd name="T60" fmla="*/ 2147483646 w 103"/>
              <a:gd name="T61" fmla="*/ 2147483646 h 104"/>
              <a:gd name="T62" fmla="*/ 2147483646 w 103"/>
              <a:gd name="T63" fmla="*/ 2147483646 h 104"/>
              <a:gd name="T64" fmla="*/ 2147483646 w 103"/>
              <a:gd name="T65" fmla="*/ 2147483646 h 104"/>
              <a:gd name="T66" fmla="*/ 2147483646 w 103"/>
              <a:gd name="T67" fmla="*/ 2147483646 h 104"/>
              <a:gd name="T68" fmla="*/ 2147483646 w 103"/>
              <a:gd name="T69" fmla="*/ 2147483646 h 104"/>
              <a:gd name="T70" fmla="*/ 2147483646 w 103"/>
              <a:gd name="T71" fmla="*/ 2147483646 h 104"/>
              <a:gd name="T72" fmla="*/ 2147483646 w 103"/>
              <a:gd name="T73" fmla="*/ 2147483646 h 104"/>
              <a:gd name="T74" fmla="*/ 2147483646 w 103"/>
              <a:gd name="T75" fmla="*/ 2147483646 h 104"/>
              <a:gd name="T76" fmla="*/ 2147483646 w 103"/>
              <a:gd name="T77" fmla="*/ 2147483646 h 104"/>
              <a:gd name="T78" fmla="*/ 2147483646 w 103"/>
              <a:gd name="T79" fmla="*/ 2147483646 h 104"/>
              <a:gd name="T80" fmla="*/ 2147483646 w 103"/>
              <a:gd name="T81" fmla="*/ 2147483646 h 104"/>
              <a:gd name="T82" fmla="*/ 2147483646 w 103"/>
              <a:gd name="T83" fmla="*/ 2147483646 h 104"/>
              <a:gd name="T84" fmla="*/ 2147483646 w 103"/>
              <a:gd name="T85" fmla="*/ 2147483646 h 104"/>
              <a:gd name="T86" fmla="*/ 2147483646 w 103"/>
              <a:gd name="T87" fmla="*/ 2147483646 h 104"/>
              <a:gd name="T88" fmla="*/ 2147483646 w 103"/>
              <a:gd name="T89" fmla="*/ 2147483646 h 104"/>
              <a:gd name="T90" fmla="*/ 2147483646 w 103"/>
              <a:gd name="T91" fmla="*/ 2147483646 h 104"/>
              <a:gd name="T92" fmla="*/ 2147483646 w 103"/>
              <a:gd name="T93" fmla="*/ 2147483646 h 104"/>
              <a:gd name="T94" fmla="*/ 2147483646 w 103"/>
              <a:gd name="T95" fmla="*/ 2147483646 h 104"/>
              <a:gd name="T96" fmla="*/ 2147483646 w 103"/>
              <a:gd name="T97" fmla="*/ 2147483646 h 104"/>
              <a:gd name="T98" fmla="*/ 2147483646 w 103"/>
              <a:gd name="T99" fmla="*/ 2147483646 h 104"/>
              <a:gd name="T100" fmla="*/ 2147483646 w 103"/>
              <a:gd name="T101" fmla="*/ 2147483646 h 104"/>
              <a:gd name="T102" fmla="*/ 2147483646 w 103"/>
              <a:gd name="T103" fmla="*/ 2147483646 h 104"/>
              <a:gd name="T104" fmla="*/ 2147483646 w 103"/>
              <a:gd name="T105" fmla="*/ 2147483646 h 104"/>
              <a:gd name="T106" fmla="*/ 2147483646 w 103"/>
              <a:gd name="T107" fmla="*/ 2147483646 h 104"/>
              <a:gd name="T108" fmla="*/ 2147483646 w 103"/>
              <a:gd name="T109" fmla="*/ 2147483646 h 104"/>
              <a:gd name="T110" fmla="*/ 2147483646 w 103"/>
              <a:gd name="T111" fmla="*/ 2147483646 h 104"/>
              <a:gd name="T112" fmla="*/ 2147483646 w 103"/>
              <a:gd name="T113" fmla="*/ 2147483646 h 104"/>
              <a:gd name="T114" fmla="*/ 2147483646 w 103"/>
              <a:gd name="T115" fmla="*/ 2147483646 h 104"/>
              <a:gd name="T116" fmla="*/ 2147483646 w 103"/>
              <a:gd name="T117" fmla="*/ 2147483646 h 104"/>
              <a:gd name="T118" fmla="*/ 2147483646 w 103"/>
              <a:gd name="T119" fmla="*/ 2147483646 h 104"/>
              <a:gd name="T120" fmla="*/ 0 w 103"/>
              <a:gd name="T121" fmla="*/ 2147483646 h 104"/>
              <a:gd name="T122" fmla="*/ 2147483646 w 103"/>
              <a:gd name="T123" fmla="*/ 2147483646 h 10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103"/>
              <a:gd name="T187" fmla="*/ 0 h 104"/>
              <a:gd name="T188" fmla="*/ 103 w 103"/>
              <a:gd name="T189" fmla="*/ 104 h 104"/>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103" h="104">
                <a:moveTo>
                  <a:pt x="35" y="39"/>
                </a:moveTo>
                <a:cubicBezTo>
                  <a:pt x="35" y="32"/>
                  <a:pt x="34" y="27"/>
                  <a:pt x="37" y="19"/>
                </a:cubicBezTo>
                <a:cubicBezTo>
                  <a:pt x="45" y="31"/>
                  <a:pt x="58" y="23"/>
                  <a:pt x="68" y="20"/>
                </a:cubicBezTo>
                <a:cubicBezTo>
                  <a:pt x="69" y="26"/>
                  <a:pt x="69" y="31"/>
                  <a:pt x="69" y="39"/>
                </a:cubicBezTo>
                <a:cubicBezTo>
                  <a:pt x="76" y="33"/>
                  <a:pt x="76" y="16"/>
                  <a:pt x="72" y="10"/>
                </a:cubicBezTo>
                <a:cubicBezTo>
                  <a:pt x="65" y="0"/>
                  <a:pt x="40" y="0"/>
                  <a:pt x="33" y="8"/>
                </a:cubicBezTo>
                <a:cubicBezTo>
                  <a:pt x="30" y="12"/>
                  <a:pt x="26" y="34"/>
                  <a:pt x="35" y="39"/>
                </a:cubicBezTo>
                <a:close/>
                <a:moveTo>
                  <a:pt x="5" y="67"/>
                </a:moveTo>
                <a:cubicBezTo>
                  <a:pt x="13" y="64"/>
                  <a:pt x="20" y="62"/>
                  <a:pt x="28" y="59"/>
                </a:cubicBezTo>
                <a:cubicBezTo>
                  <a:pt x="27" y="76"/>
                  <a:pt x="27" y="76"/>
                  <a:pt x="27" y="76"/>
                </a:cubicBezTo>
                <a:cubicBezTo>
                  <a:pt x="31" y="75"/>
                  <a:pt x="31" y="75"/>
                  <a:pt x="31" y="75"/>
                </a:cubicBezTo>
                <a:cubicBezTo>
                  <a:pt x="28" y="78"/>
                  <a:pt x="28" y="78"/>
                  <a:pt x="28" y="78"/>
                </a:cubicBezTo>
                <a:cubicBezTo>
                  <a:pt x="28" y="79"/>
                  <a:pt x="28" y="79"/>
                  <a:pt x="28" y="79"/>
                </a:cubicBezTo>
                <a:cubicBezTo>
                  <a:pt x="28" y="79"/>
                  <a:pt x="35" y="92"/>
                  <a:pt x="40" y="100"/>
                </a:cubicBezTo>
                <a:cubicBezTo>
                  <a:pt x="41" y="101"/>
                  <a:pt x="42" y="101"/>
                  <a:pt x="43" y="102"/>
                </a:cubicBezTo>
                <a:cubicBezTo>
                  <a:pt x="39" y="95"/>
                  <a:pt x="32" y="82"/>
                  <a:pt x="30" y="79"/>
                </a:cubicBezTo>
                <a:cubicBezTo>
                  <a:pt x="35" y="74"/>
                  <a:pt x="35" y="74"/>
                  <a:pt x="35" y="74"/>
                </a:cubicBezTo>
                <a:cubicBezTo>
                  <a:pt x="34" y="73"/>
                  <a:pt x="34" y="73"/>
                  <a:pt x="34" y="73"/>
                </a:cubicBezTo>
                <a:cubicBezTo>
                  <a:pt x="29" y="73"/>
                  <a:pt x="29" y="73"/>
                  <a:pt x="29" y="73"/>
                </a:cubicBezTo>
                <a:cubicBezTo>
                  <a:pt x="29" y="59"/>
                  <a:pt x="29" y="59"/>
                  <a:pt x="29" y="59"/>
                </a:cubicBezTo>
                <a:cubicBezTo>
                  <a:pt x="32" y="57"/>
                  <a:pt x="37" y="55"/>
                  <a:pt x="39" y="53"/>
                </a:cubicBezTo>
                <a:cubicBezTo>
                  <a:pt x="40" y="53"/>
                  <a:pt x="40" y="53"/>
                  <a:pt x="40" y="53"/>
                </a:cubicBezTo>
                <a:cubicBezTo>
                  <a:pt x="40" y="67"/>
                  <a:pt x="40" y="67"/>
                  <a:pt x="40" y="67"/>
                </a:cubicBezTo>
                <a:cubicBezTo>
                  <a:pt x="46" y="83"/>
                  <a:pt x="46" y="83"/>
                  <a:pt x="46" y="83"/>
                </a:cubicBezTo>
                <a:cubicBezTo>
                  <a:pt x="50" y="67"/>
                  <a:pt x="50" y="67"/>
                  <a:pt x="50" y="67"/>
                </a:cubicBezTo>
                <a:cubicBezTo>
                  <a:pt x="48" y="64"/>
                  <a:pt x="48" y="64"/>
                  <a:pt x="48" y="64"/>
                </a:cubicBezTo>
                <a:cubicBezTo>
                  <a:pt x="49" y="60"/>
                  <a:pt x="49" y="60"/>
                  <a:pt x="49" y="60"/>
                </a:cubicBezTo>
                <a:cubicBezTo>
                  <a:pt x="56" y="60"/>
                  <a:pt x="56" y="60"/>
                  <a:pt x="56" y="60"/>
                </a:cubicBezTo>
                <a:cubicBezTo>
                  <a:pt x="58" y="64"/>
                  <a:pt x="58" y="64"/>
                  <a:pt x="58" y="64"/>
                </a:cubicBezTo>
                <a:cubicBezTo>
                  <a:pt x="56" y="67"/>
                  <a:pt x="56" y="67"/>
                  <a:pt x="56" y="67"/>
                </a:cubicBezTo>
                <a:cubicBezTo>
                  <a:pt x="59" y="83"/>
                  <a:pt x="59" y="83"/>
                  <a:pt x="59" y="83"/>
                </a:cubicBezTo>
                <a:cubicBezTo>
                  <a:pt x="65" y="68"/>
                  <a:pt x="65" y="68"/>
                  <a:pt x="65" y="68"/>
                </a:cubicBezTo>
                <a:cubicBezTo>
                  <a:pt x="66" y="54"/>
                  <a:pt x="66" y="54"/>
                  <a:pt x="66" y="54"/>
                </a:cubicBezTo>
                <a:cubicBezTo>
                  <a:pt x="69" y="56"/>
                  <a:pt x="72" y="58"/>
                  <a:pt x="74" y="59"/>
                </a:cubicBezTo>
                <a:cubicBezTo>
                  <a:pt x="75" y="73"/>
                  <a:pt x="75" y="73"/>
                  <a:pt x="75" y="73"/>
                </a:cubicBezTo>
                <a:cubicBezTo>
                  <a:pt x="70" y="73"/>
                  <a:pt x="70" y="73"/>
                  <a:pt x="70" y="73"/>
                </a:cubicBezTo>
                <a:cubicBezTo>
                  <a:pt x="69" y="74"/>
                  <a:pt x="69" y="74"/>
                  <a:pt x="69" y="74"/>
                </a:cubicBezTo>
                <a:cubicBezTo>
                  <a:pt x="74" y="79"/>
                  <a:pt x="74" y="79"/>
                  <a:pt x="74" y="79"/>
                </a:cubicBezTo>
                <a:cubicBezTo>
                  <a:pt x="72" y="81"/>
                  <a:pt x="67" y="91"/>
                  <a:pt x="63" y="98"/>
                </a:cubicBezTo>
                <a:cubicBezTo>
                  <a:pt x="63" y="98"/>
                  <a:pt x="63" y="98"/>
                  <a:pt x="63" y="98"/>
                </a:cubicBezTo>
                <a:cubicBezTo>
                  <a:pt x="63" y="98"/>
                  <a:pt x="63" y="98"/>
                  <a:pt x="63" y="98"/>
                </a:cubicBezTo>
                <a:cubicBezTo>
                  <a:pt x="62" y="100"/>
                  <a:pt x="62" y="101"/>
                  <a:pt x="61" y="102"/>
                </a:cubicBezTo>
                <a:cubicBezTo>
                  <a:pt x="62" y="101"/>
                  <a:pt x="63" y="101"/>
                  <a:pt x="63" y="100"/>
                </a:cubicBezTo>
                <a:cubicBezTo>
                  <a:pt x="69" y="92"/>
                  <a:pt x="75" y="79"/>
                  <a:pt x="76" y="79"/>
                </a:cubicBezTo>
                <a:cubicBezTo>
                  <a:pt x="76" y="78"/>
                  <a:pt x="76" y="78"/>
                  <a:pt x="76" y="78"/>
                </a:cubicBezTo>
                <a:cubicBezTo>
                  <a:pt x="72" y="75"/>
                  <a:pt x="72" y="75"/>
                  <a:pt x="72" y="75"/>
                </a:cubicBezTo>
                <a:cubicBezTo>
                  <a:pt x="77" y="76"/>
                  <a:pt x="77" y="76"/>
                  <a:pt x="77" y="76"/>
                </a:cubicBezTo>
                <a:cubicBezTo>
                  <a:pt x="75" y="59"/>
                  <a:pt x="75" y="59"/>
                  <a:pt x="75" y="59"/>
                </a:cubicBezTo>
                <a:cubicBezTo>
                  <a:pt x="98" y="67"/>
                  <a:pt x="98" y="67"/>
                  <a:pt x="98" y="67"/>
                </a:cubicBezTo>
                <a:cubicBezTo>
                  <a:pt x="103" y="77"/>
                  <a:pt x="103" y="90"/>
                  <a:pt x="103" y="104"/>
                </a:cubicBezTo>
                <a:cubicBezTo>
                  <a:pt x="85" y="104"/>
                  <a:pt x="85" y="104"/>
                  <a:pt x="85" y="104"/>
                </a:cubicBezTo>
                <a:cubicBezTo>
                  <a:pt x="85" y="91"/>
                  <a:pt x="85" y="91"/>
                  <a:pt x="85" y="91"/>
                </a:cubicBezTo>
                <a:cubicBezTo>
                  <a:pt x="84" y="92"/>
                  <a:pt x="84" y="92"/>
                  <a:pt x="84" y="92"/>
                </a:cubicBezTo>
                <a:cubicBezTo>
                  <a:pt x="80" y="104"/>
                  <a:pt x="80" y="104"/>
                  <a:pt x="80" y="104"/>
                </a:cubicBezTo>
                <a:cubicBezTo>
                  <a:pt x="56" y="104"/>
                  <a:pt x="56" y="104"/>
                  <a:pt x="56" y="104"/>
                </a:cubicBezTo>
                <a:cubicBezTo>
                  <a:pt x="50" y="104"/>
                  <a:pt x="50" y="104"/>
                  <a:pt x="50" y="104"/>
                </a:cubicBezTo>
                <a:cubicBezTo>
                  <a:pt x="25" y="104"/>
                  <a:pt x="25" y="104"/>
                  <a:pt x="25" y="104"/>
                </a:cubicBezTo>
                <a:cubicBezTo>
                  <a:pt x="21" y="92"/>
                  <a:pt x="21" y="92"/>
                  <a:pt x="21" y="92"/>
                </a:cubicBezTo>
                <a:cubicBezTo>
                  <a:pt x="20" y="91"/>
                  <a:pt x="20" y="91"/>
                  <a:pt x="20" y="91"/>
                </a:cubicBezTo>
                <a:cubicBezTo>
                  <a:pt x="20" y="104"/>
                  <a:pt x="20" y="104"/>
                  <a:pt x="20" y="104"/>
                </a:cubicBezTo>
                <a:cubicBezTo>
                  <a:pt x="0" y="104"/>
                  <a:pt x="0" y="104"/>
                  <a:pt x="0" y="104"/>
                </a:cubicBezTo>
                <a:cubicBezTo>
                  <a:pt x="0" y="86"/>
                  <a:pt x="1" y="74"/>
                  <a:pt x="5" y="67"/>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6194" name="Freeform 54"/>
          <p:cNvSpPr>
            <a:spLocks noEditPoints="1" noChangeArrowheads="1"/>
          </p:cNvSpPr>
          <p:nvPr/>
        </p:nvSpPr>
        <p:spPr bwMode="auto">
          <a:xfrm>
            <a:off x="6219825" y="3154363"/>
            <a:ext cx="382588" cy="317500"/>
          </a:xfrm>
          <a:custGeom>
            <a:avLst/>
            <a:gdLst>
              <a:gd name="T0" fmla="*/ 2147483646 w 102"/>
              <a:gd name="T1" fmla="*/ 2147483646 h 113"/>
              <a:gd name="T2" fmla="*/ 2147483646 w 102"/>
              <a:gd name="T3" fmla="*/ 2147483646 h 113"/>
              <a:gd name="T4" fmla="*/ 2147483646 w 102"/>
              <a:gd name="T5" fmla="*/ 2147483646 h 113"/>
              <a:gd name="T6" fmla="*/ 2147483646 w 102"/>
              <a:gd name="T7" fmla="*/ 2147483646 h 113"/>
              <a:gd name="T8" fmla="*/ 2147483646 w 102"/>
              <a:gd name="T9" fmla="*/ 2147483646 h 113"/>
              <a:gd name="T10" fmla="*/ 2147483646 w 102"/>
              <a:gd name="T11" fmla="*/ 2147483646 h 113"/>
              <a:gd name="T12" fmla="*/ 2147483646 w 102"/>
              <a:gd name="T13" fmla="*/ 2147483646 h 113"/>
              <a:gd name="T14" fmla="*/ 2147483646 w 102"/>
              <a:gd name="T15" fmla="*/ 2147483646 h 113"/>
              <a:gd name="T16" fmla="*/ 2147483646 w 102"/>
              <a:gd name="T17" fmla="*/ 2147483646 h 113"/>
              <a:gd name="T18" fmla="*/ 2147483646 w 102"/>
              <a:gd name="T19" fmla="*/ 2147483646 h 113"/>
              <a:gd name="T20" fmla="*/ 2147483646 w 102"/>
              <a:gd name="T21" fmla="*/ 2147483646 h 113"/>
              <a:gd name="T22" fmla="*/ 2147483646 w 102"/>
              <a:gd name="T23" fmla="*/ 2147483646 h 113"/>
              <a:gd name="T24" fmla="*/ 2147483646 w 102"/>
              <a:gd name="T25" fmla="*/ 2147483646 h 113"/>
              <a:gd name="T26" fmla="*/ 2147483646 w 102"/>
              <a:gd name="T27" fmla="*/ 2147483646 h 113"/>
              <a:gd name="T28" fmla="*/ 2147483646 w 102"/>
              <a:gd name="T29" fmla="*/ 2147483646 h 113"/>
              <a:gd name="T30" fmla="*/ 2147483646 w 102"/>
              <a:gd name="T31" fmla="*/ 2147483646 h 113"/>
              <a:gd name="T32" fmla="*/ 2147483646 w 102"/>
              <a:gd name="T33" fmla="*/ 2147483646 h 113"/>
              <a:gd name="T34" fmla="*/ 2147483646 w 102"/>
              <a:gd name="T35" fmla="*/ 2147483646 h 113"/>
              <a:gd name="T36" fmla="*/ 2147483646 w 102"/>
              <a:gd name="T37" fmla="*/ 2147483646 h 113"/>
              <a:gd name="T38" fmla="*/ 2147483646 w 102"/>
              <a:gd name="T39" fmla="*/ 2147483646 h 113"/>
              <a:gd name="T40" fmla="*/ 2147483646 w 102"/>
              <a:gd name="T41" fmla="*/ 2147483646 h 113"/>
              <a:gd name="T42" fmla="*/ 2147483646 w 102"/>
              <a:gd name="T43" fmla="*/ 2147483646 h 113"/>
              <a:gd name="T44" fmla="*/ 2147483646 w 102"/>
              <a:gd name="T45" fmla="*/ 2147483646 h 113"/>
              <a:gd name="T46" fmla="*/ 2147483646 w 102"/>
              <a:gd name="T47" fmla="*/ 2147483646 h 113"/>
              <a:gd name="T48" fmla="*/ 2147483646 w 102"/>
              <a:gd name="T49" fmla="*/ 2147483646 h 113"/>
              <a:gd name="T50" fmla="*/ 2147483646 w 102"/>
              <a:gd name="T51" fmla="*/ 2147483646 h 113"/>
              <a:gd name="T52" fmla="*/ 2147483646 w 102"/>
              <a:gd name="T53" fmla="*/ 2147483646 h 113"/>
              <a:gd name="T54" fmla="*/ 2147483646 w 102"/>
              <a:gd name="T55" fmla="*/ 2147483646 h 113"/>
              <a:gd name="T56" fmla="*/ 2147483646 w 102"/>
              <a:gd name="T57" fmla="*/ 2147483646 h 113"/>
              <a:gd name="T58" fmla="*/ 2147483646 w 102"/>
              <a:gd name="T59" fmla="*/ 2147483646 h 113"/>
              <a:gd name="T60" fmla="*/ 2147483646 w 102"/>
              <a:gd name="T61" fmla="*/ 2147483646 h 113"/>
              <a:gd name="T62" fmla="*/ 2147483646 w 102"/>
              <a:gd name="T63" fmla="*/ 2147483646 h 113"/>
              <a:gd name="T64" fmla="*/ 2147483646 w 102"/>
              <a:gd name="T65" fmla="*/ 2147483646 h 113"/>
              <a:gd name="T66" fmla="*/ 2147483646 w 102"/>
              <a:gd name="T67" fmla="*/ 2147483646 h 113"/>
              <a:gd name="T68" fmla="*/ 2147483646 w 102"/>
              <a:gd name="T69" fmla="*/ 2147483646 h 113"/>
              <a:gd name="T70" fmla="*/ 2147483646 w 102"/>
              <a:gd name="T71" fmla="*/ 2147483646 h 113"/>
              <a:gd name="T72" fmla="*/ 2147483646 w 102"/>
              <a:gd name="T73" fmla="*/ 2147483646 h 113"/>
              <a:gd name="T74" fmla="*/ 2147483646 w 102"/>
              <a:gd name="T75" fmla="*/ 2147483646 h 113"/>
              <a:gd name="T76" fmla="*/ 2147483646 w 102"/>
              <a:gd name="T77" fmla="*/ 2147483646 h 113"/>
              <a:gd name="T78" fmla="*/ 2147483646 w 102"/>
              <a:gd name="T79" fmla="*/ 2147483646 h 113"/>
              <a:gd name="T80" fmla="*/ 2147483646 w 102"/>
              <a:gd name="T81" fmla="*/ 2147483646 h 113"/>
              <a:gd name="T82" fmla="*/ 2147483646 w 102"/>
              <a:gd name="T83" fmla="*/ 2147483646 h 113"/>
              <a:gd name="T84" fmla="*/ 2147483646 w 102"/>
              <a:gd name="T85" fmla="*/ 2147483646 h 113"/>
              <a:gd name="T86" fmla="*/ 2147483646 w 102"/>
              <a:gd name="T87" fmla="*/ 2147483646 h 113"/>
              <a:gd name="T88" fmla="*/ 2147483646 w 102"/>
              <a:gd name="T89" fmla="*/ 2147483646 h 113"/>
              <a:gd name="T90" fmla="*/ 2147483646 w 102"/>
              <a:gd name="T91" fmla="*/ 2147483646 h 113"/>
              <a:gd name="T92" fmla="*/ 2147483646 w 102"/>
              <a:gd name="T93" fmla="*/ 2147483646 h 113"/>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02"/>
              <a:gd name="T142" fmla="*/ 0 h 113"/>
              <a:gd name="T143" fmla="*/ 102 w 102"/>
              <a:gd name="T144" fmla="*/ 113 h 113"/>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02" h="113">
                <a:moveTo>
                  <a:pt x="53" y="0"/>
                </a:moveTo>
                <a:cubicBezTo>
                  <a:pt x="102" y="0"/>
                  <a:pt x="102" y="0"/>
                  <a:pt x="102" y="0"/>
                </a:cubicBezTo>
                <a:cubicBezTo>
                  <a:pt x="102" y="31"/>
                  <a:pt x="102" y="31"/>
                  <a:pt x="102" y="31"/>
                </a:cubicBezTo>
                <a:cubicBezTo>
                  <a:pt x="61" y="31"/>
                  <a:pt x="61" y="31"/>
                  <a:pt x="61" y="31"/>
                </a:cubicBezTo>
                <a:cubicBezTo>
                  <a:pt x="48" y="34"/>
                  <a:pt x="48" y="34"/>
                  <a:pt x="48" y="34"/>
                </a:cubicBezTo>
                <a:cubicBezTo>
                  <a:pt x="53" y="28"/>
                  <a:pt x="53" y="28"/>
                  <a:pt x="53" y="28"/>
                </a:cubicBezTo>
                <a:cubicBezTo>
                  <a:pt x="53" y="0"/>
                  <a:pt x="53" y="0"/>
                  <a:pt x="53" y="0"/>
                </a:cubicBezTo>
                <a:close/>
                <a:moveTo>
                  <a:pt x="50" y="55"/>
                </a:moveTo>
                <a:cubicBezTo>
                  <a:pt x="52" y="57"/>
                  <a:pt x="52" y="57"/>
                  <a:pt x="52" y="57"/>
                </a:cubicBezTo>
                <a:cubicBezTo>
                  <a:pt x="52" y="62"/>
                  <a:pt x="52" y="62"/>
                  <a:pt x="52" y="62"/>
                </a:cubicBezTo>
                <a:cubicBezTo>
                  <a:pt x="40" y="62"/>
                  <a:pt x="40" y="62"/>
                  <a:pt x="40" y="62"/>
                </a:cubicBezTo>
                <a:cubicBezTo>
                  <a:pt x="41" y="62"/>
                  <a:pt x="41" y="62"/>
                  <a:pt x="41" y="62"/>
                </a:cubicBezTo>
                <a:cubicBezTo>
                  <a:pt x="37" y="45"/>
                  <a:pt x="37" y="45"/>
                  <a:pt x="37" y="45"/>
                </a:cubicBezTo>
                <a:cubicBezTo>
                  <a:pt x="39" y="45"/>
                  <a:pt x="39" y="45"/>
                  <a:pt x="39" y="45"/>
                </a:cubicBezTo>
                <a:cubicBezTo>
                  <a:pt x="39" y="42"/>
                  <a:pt x="39" y="42"/>
                  <a:pt x="39" y="42"/>
                </a:cubicBezTo>
                <a:cubicBezTo>
                  <a:pt x="32" y="42"/>
                  <a:pt x="32" y="42"/>
                  <a:pt x="32" y="42"/>
                </a:cubicBezTo>
                <a:cubicBezTo>
                  <a:pt x="32" y="45"/>
                  <a:pt x="32" y="45"/>
                  <a:pt x="32" y="45"/>
                </a:cubicBezTo>
                <a:cubicBezTo>
                  <a:pt x="34" y="45"/>
                  <a:pt x="34" y="45"/>
                  <a:pt x="34" y="45"/>
                </a:cubicBezTo>
                <a:cubicBezTo>
                  <a:pt x="30" y="62"/>
                  <a:pt x="30" y="62"/>
                  <a:pt x="30" y="62"/>
                </a:cubicBezTo>
                <a:cubicBezTo>
                  <a:pt x="30" y="62"/>
                  <a:pt x="30" y="62"/>
                  <a:pt x="30" y="62"/>
                </a:cubicBezTo>
                <a:cubicBezTo>
                  <a:pt x="18" y="62"/>
                  <a:pt x="18" y="62"/>
                  <a:pt x="18" y="62"/>
                </a:cubicBezTo>
                <a:cubicBezTo>
                  <a:pt x="18" y="57"/>
                  <a:pt x="18" y="57"/>
                  <a:pt x="18" y="57"/>
                </a:cubicBezTo>
                <a:cubicBezTo>
                  <a:pt x="20" y="55"/>
                  <a:pt x="20" y="55"/>
                  <a:pt x="20" y="55"/>
                </a:cubicBezTo>
                <a:cubicBezTo>
                  <a:pt x="20" y="55"/>
                  <a:pt x="20" y="55"/>
                  <a:pt x="20" y="55"/>
                </a:cubicBezTo>
                <a:cubicBezTo>
                  <a:pt x="22" y="55"/>
                  <a:pt x="23" y="54"/>
                  <a:pt x="23" y="53"/>
                </a:cubicBezTo>
                <a:cubicBezTo>
                  <a:pt x="23" y="51"/>
                  <a:pt x="22" y="50"/>
                  <a:pt x="20" y="50"/>
                </a:cubicBezTo>
                <a:cubicBezTo>
                  <a:pt x="19" y="50"/>
                  <a:pt x="18" y="51"/>
                  <a:pt x="18" y="53"/>
                </a:cubicBezTo>
                <a:cubicBezTo>
                  <a:pt x="18" y="53"/>
                  <a:pt x="18" y="54"/>
                  <a:pt x="18" y="54"/>
                </a:cubicBezTo>
                <a:cubicBezTo>
                  <a:pt x="16" y="56"/>
                  <a:pt x="16" y="56"/>
                  <a:pt x="16" y="56"/>
                </a:cubicBezTo>
                <a:cubicBezTo>
                  <a:pt x="16" y="56"/>
                  <a:pt x="16" y="56"/>
                  <a:pt x="16" y="56"/>
                </a:cubicBezTo>
                <a:cubicBezTo>
                  <a:pt x="16" y="57"/>
                  <a:pt x="16" y="57"/>
                  <a:pt x="16" y="57"/>
                </a:cubicBezTo>
                <a:cubicBezTo>
                  <a:pt x="16" y="62"/>
                  <a:pt x="16" y="62"/>
                  <a:pt x="16" y="62"/>
                </a:cubicBezTo>
                <a:cubicBezTo>
                  <a:pt x="13" y="62"/>
                  <a:pt x="13" y="62"/>
                  <a:pt x="13" y="62"/>
                </a:cubicBezTo>
                <a:cubicBezTo>
                  <a:pt x="13" y="59"/>
                  <a:pt x="13" y="56"/>
                  <a:pt x="14" y="54"/>
                </a:cubicBezTo>
                <a:cubicBezTo>
                  <a:pt x="14" y="51"/>
                  <a:pt x="14" y="49"/>
                  <a:pt x="15" y="48"/>
                </a:cubicBezTo>
                <a:cubicBezTo>
                  <a:pt x="27" y="43"/>
                  <a:pt x="27" y="43"/>
                  <a:pt x="27" y="43"/>
                </a:cubicBezTo>
                <a:cubicBezTo>
                  <a:pt x="27" y="43"/>
                  <a:pt x="27" y="43"/>
                  <a:pt x="27" y="43"/>
                </a:cubicBezTo>
                <a:cubicBezTo>
                  <a:pt x="27" y="43"/>
                  <a:pt x="27" y="43"/>
                  <a:pt x="27" y="43"/>
                </a:cubicBezTo>
                <a:cubicBezTo>
                  <a:pt x="30" y="41"/>
                  <a:pt x="30" y="41"/>
                  <a:pt x="30" y="41"/>
                </a:cubicBezTo>
                <a:cubicBezTo>
                  <a:pt x="29" y="38"/>
                  <a:pt x="29" y="38"/>
                  <a:pt x="29" y="38"/>
                </a:cubicBezTo>
                <a:cubicBezTo>
                  <a:pt x="28" y="38"/>
                  <a:pt x="28" y="38"/>
                  <a:pt x="28" y="38"/>
                </a:cubicBezTo>
                <a:cubicBezTo>
                  <a:pt x="25" y="40"/>
                  <a:pt x="25" y="40"/>
                  <a:pt x="25" y="40"/>
                </a:cubicBezTo>
                <a:cubicBezTo>
                  <a:pt x="13" y="45"/>
                  <a:pt x="13" y="45"/>
                  <a:pt x="13" y="45"/>
                </a:cubicBezTo>
                <a:cubicBezTo>
                  <a:pt x="13" y="45"/>
                  <a:pt x="13" y="45"/>
                  <a:pt x="13" y="45"/>
                </a:cubicBezTo>
                <a:cubicBezTo>
                  <a:pt x="12" y="46"/>
                  <a:pt x="12" y="46"/>
                  <a:pt x="12" y="46"/>
                </a:cubicBezTo>
                <a:cubicBezTo>
                  <a:pt x="11" y="48"/>
                  <a:pt x="11" y="50"/>
                  <a:pt x="11" y="54"/>
                </a:cubicBezTo>
                <a:cubicBezTo>
                  <a:pt x="10" y="56"/>
                  <a:pt x="10" y="59"/>
                  <a:pt x="10" y="62"/>
                </a:cubicBezTo>
                <a:cubicBezTo>
                  <a:pt x="2" y="62"/>
                  <a:pt x="2" y="62"/>
                  <a:pt x="2" y="62"/>
                </a:cubicBezTo>
                <a:cubicBezTo>
                  <a:pt x="0" y="66"/>
                  <a:pt x="0" y="66"/>
                  <a:pt x="0" y="66"/>
                </a:cubicBezTo>
                <a:cubicBezTo>
                  <a:pt x="7" y="81"/>
                  <a:pt x="7" y="81"/>
                  <a:pt x="7" y="81"/>
                </a:cubicBezTo>
                <a:cubicBezTo>
                  <a:pt x="8" y="81"/>
                  <a:pt x="8" y="81"/>
                  <a:pt x="8" y="81"/>
                </a:cubicBezTo>
                <a:cubicBezTo>
                  <a:pt x="8" y="74"/>
                  <a:pt x="8" y="74"/>
                  <a:pt x="8" y="74"/>
                </a:cubicBezTo>
                <a:cubicBezTo>
                  <a:pt x="8" y="72"/>
                  <a:pt x="8" y="72"/>
                  <a:pt x="8" y="72"/>
                </a:cubicBezTo>
                <a:cubicBezTo>
                  <a:pt x="11" y="72"/>
                  <a:pt x="11" y="72"/>
                  <a:pt x="11" y="72"/>
                </a:cubicBezTo>
                <a:cubicBezTo>
                  <a:pt x="37" y="72"/>
                  <a:pt x="37" y="72"/>
                  <a:pt x="37" y="72"/>
                </a:cubicBezTo>
                <a:cubicBezTo>
                  <a:pt x="37" y="74"/>
                  <a:pt x="37" y="74"/>
                  <a:pt x="37" y="74"/>
                </a:cubicBezTo>
                <a:cubicBezTo>
                  <a:pt x="11" y="74"/>
                  <a:pt x="11" y="74"/>
                  <a:pt x="11" y="74"/>
                </a:cubicBezTo>
                <a:cubicBezTo>
                  <a:pt x="11" y="81"/>
                  <a:pt x="11" y="81"/>
                  <a:pt x="11" y="81"/>
                </a:cubicBezTo>
                <a:cubicBezTo>
                  <a:pt x="11" y="113"/>
                  <a:pt x="11" y="113"/>
                  <a:pt x="11" y="113"/>
                </a:cubicBezTo>
                <a:cubicBezTo>
                  <a:pt x="61" y="113"/>
                  <a:pt x="61" y="113"/>
                  <a:pt x="61" y="113"/>
                </a:cubicBezTo>
                <a:cubicBezTo>
                  <a:pt x="61" y="81"/>
                  <a:pt x="61" y="81"/>
                  <a:pt x="61" y="81"/>
                </a:cubicBezTo>
                <a:cubicBezTo>
                  <a:pt x="61" y="75"/>
                  <a:pt x="61" y="75"/>
                  <a:pt x="61" y="75"/>
                </a:cubicBezTo>
                <a:cubicBezTo>
                  <a:pt x="62" y="75"/>
                  <a:pt x="62" y="75"/>
                  <a:pt x="62" y="75"/>
                </a:cubicBezTo>
                <a:cubicBezTo>
                  <a:pt x="62" y="81"/>
                  <a:pt x="62" y="81"/>
                  <a:pt x="62" y="81"/>
                </a:cubicBezTo>
                <a:cubicBezTo>
                  <a:pt x="65" y="81"/>
                  <a:pt x="65" y="81"/>
                  <a:pt x="65" y="81"/>
                </a:cubicBezTo>
                <a:cubicBezTo>
                  <a:pt x="71" y="66"/>
                  <a:pt x="71" y="66"/>
                  <a:pt x="71" y="66"/>
                </a:cubicBezTo>
                <a:cubicBezTo>
                  <a:pt x="69" y="62"/>
                  <a:pt x="69" y="62"/>
                  <a:pt x="69" y="62"/>
                </a:cubicBezTo>
                <a:cubicBezTo>
                  <a:pt x="61" y="62"/>
                  <a:pt x="61" y="62"/>
                  <a:pt x="61" y="62"/>
                </a:cubicBezTo>
                <a:cubicBezTo>
                  <a:pt x="61" y="60"/>
                  <a:pt x="61" y="57"/>
                  <a:pt x="61" y="55"/>
                </a:cubicBezTo>
                <a:cubicBezTo>
                  <a:pt x="60" y="52"/>
                  <a:pt x="60" y="48"/>
                  <a:pt x="58" y="46"/>
                </a:cubicBezTo>
                <a:cubicBezTo>
                  <a:pt x="58" y="45"/>
                  <a:pt x="58" y="45"/>
                  <a:pt x="58" y="45"/>
                </a:cubicBezTo>
                <a:cubicBezTo>
                  <a:pt x="58" y="45"/>
                  <a:pt x="58" y="45"/>
                  <a:pt x="58" y="45"/>
                </a:cubicBezTo>
                <a:cubicBezTo>
                  <a:pt x="45" y="40"/>
                  <a:pt x="45" y="40"/>
                  <a:pt x="45" y="40"/>
                </a:cubicBezTo>
                <a:cubicBezTo>
                  <a:pt x="42" y="38"/>
                  <a:pt x="42" y="38"/>
                  <a:pt x="42" y="38"/>
                </a:cubicBezTo>
                <a:cubicBezTo>
                  <a:pt x="42" y="38"/>
                  <a:pt x="42" y="38"/>
                  <a:pt x="42" y="38"/>
                </a:cubicBezTo>
                <a:cubicBezTo>
                  <a:pt x="41" y="41"/>
                  <a:pt x="41" y="41"/>
                  <a:pt x="41" y="41"/>
                </a:cubicBezTo>
                <a:cubicBezTo>
                  <a:pt x="44" y="43"/>
                  <a:pt x="44" y="43"/>
                  <a:pt x="44" y="43"/>
                </a:cubicBezTo>
                <a:cubicBezTo>
                  <a:pt x="44" y="43"/>
                  <a:pt x="44" y="43"/>
                  <a:pt x="44" y="43"/>
                </a:cubicBezTo>
                <a:cubicBezTo>
                  <a:pt x="44" y="43"/>
                  <a:pt x="44" y="43"/>
                  <a:pt x="44" y="43"/>
                </a:cubicBezTo>
                <a:cubicBezTo>
                  <a:pt x="56" y="48"/>
                  <a:pt x="56" y="48"/>
                  <a:pt x="56" y="48"/>
                </a:cubicBezTo>
                <a:cubicBezTo>
                  <a:pt x="57" y="50"/>
                  <a:pt x="57" y="53"/>
                  <a:pt x="58" y="55"/>
                </a:cubicBezTo>
                <a:cubicBezTo>
                  <a:pt x="58" y="57"/>
                  <a:pt x="58" y="60"/>
                  <a:pt x="58" y="62"/>
                </a:cubicBezTo>
                <a:cubicBezTo>
                  <a:pt x="54" y="62"/>
                  <a:pt x="54" y="62"/>
                  <a:pt x="54" y="62"/>
                </a:cubicBezTo>
                <a:cubicBezTo>
                  <a:pt x="54" y="57"/>
                  <a:pt x="54" y="57"/>
                  <a:pt x="54" y="57"/>
                </a:cubicBezTo>
                <a:cubicBezTo>
                  <a:pt x="54" y="56"/>
                  <a:pt x="54" y="56"/>
                  <a:pt x="54" y="56"/>
                </a:cubicBezTo>
                <a:cubicBezTo>
                  <a:pt x="53" y="56"/>
                  <a:pt x="53" y="56"/>
                  <a:pt x="53" y="56"/>
                </a:cubicBezTo>
                <a:cubicBezTo>
                  <a:pt x="52" y="54"/>
                  <a:pt x="52" y="54"/>
                  <a:pt x="52" y="54"/>
                </a:cubicBezTo>
                <a:cubicBezTo>
                  <a:pt x="52" y="54"/>
                  <a:pt x="52" y="53"/>
                  <a:pt x="52" y="53"/>
                </a:cubicBezTo>
                <a:cubicBezTo>
                  <a:pt x="52" y="51"/>
                  <a:pt x="51" y="50"/>
                  <a:pt x="49" y="50"/>
                </a:cubicBezTo>
                <a:cubicBezTo>
                  <a:pt x="48" y="50"/>
                  <a:pt x="47" y="51"/>
                  <a:pt x="47" y="53"/>
                </a:cubicBezTo>
                <a:cubicBezTo>
                  <a:pt x="47" y="54"/>
                  <a:pt x="48" y="55"/>
                  <a:pt x="49" y="55"/>
                </a:cubicBezTo>
                <a:cubicBezTo>
                  <a:pt x="50" y="55"/>
                  <a:pt x="50" y="55"/>
                  <a:pt x="50" y="55"/>
                </a:cubicBezTo>
                <a:close/>
                <a:moveTo>
                  <a:pt x="26" y="28"/>
                </a:moveTo>
                <a:cubicBezTo>
                  <a:pt x="26" y="25"/>
                  <a:pt x="26" y="23"/>
                  <a:pt x="27" y="19"/>
                </a:cubicBezTo>
                <a:cubicBezTo>
                  <a:pt x="30" y="21"/>
                  <a:pt x="35" y="20"/>
                  <a:pt x="38" y="19"/>
                </a:cubicBezTo>
                <a:cubicBezTo>
                  <a:pt x="39" y="21"/>
                  <a:pt x="42" y="21"/>
                  <a:pt x="44" y="20"/>
                </a:cubicBezTo>
                <a:cubicBezTo>
                  <a:pt x="45" y="24"/>
                  <a:pt x="45" y="24"/>
                  <a:pt x="44" y="29"/>
                </a:cubicBezTo>
                <a:cubicBezTo>
                  <a:pt x="44" y="29"/>
                  <a:pt x="47" y="26"/>
                  <a:pt x="47" y="25"/>
                </a:cubicBezTo>
                <a:cubicBezTo>
                  <a:pt x="48" y="23"/>
                  <a:pt x="47" y="15"/>
                  <a:pt x="46" y="14"/>
                </a:cubicBezTo>
                <a:cubicBezTo>
                  <a:pt x="45" y="11"/>
                  <a:pt x="42" y="10"/>
                  <a:pt x="38" y="10"/>
                </a:cubicBezTo>
                <a:cubicBezTo>
                  <a:pt x="33" y="8"/>
                  <a:pt x="27" y="11"/>
                  <a:pt x="25" y="13"/>
                </a:cubicBezTo>
                <a:cubicBezTo>
                  <a:pt x="24" y="14"/>
                  <a:pt x="23" y="25"/>
                  <a:pt x="24" y="26"/>
                </a:cubicBezTo>
                <a:cubicBezTo>
                  <a:pt x="25" y="28"/>
                  <a:pt x="26" y="28"/>
                  <a:pt x="26" y="28"/>
                </a:cubicBezTo>
                <a:close/>
                <a:moveTo>
                  <a:pt x="59" y="6"/>
                </a:moveTo>
                <a:cubicBezTo>
                  <a:pt x="59" y="8"/>
                  <a:pt x="59" y="8"/>
                  <a:pt x="59" y="8"/>
                </a:cubicBezTo>
                <a:cubicBezTo>
                  <a:pt x="68" y="8"/>
                  <a:pt x="68" y="8"/>
                  <a:pt x="68" y="8"/>
                </a:cubicBezTo>
                <a:cubicBezTo>
                  <a:pt x="68" y="6"/>
                  <a:pt x="68" y="6"/>
                  <a:pt x="68" y="6"/>
                </a:cubicBezTo>
                <a:cubicBezTo>
                  <a:pt x="59" y="6"/>
                  <a:pt x="59" y="6"/>
                  <a:pt x="59" y="6"/>
                </a:cubicBezTo>
                <a:close/>
                <a:moveTo>
                  <a:pt x="98" y="20"/>
                </a:moveTo>
                <a:cubicBezTo>
                  <a:pt x="86" y="20"/>
                  <a:pt x="86" y="20"/>
                  <a:pt x="86" y="20"/>
                </a:cubicBezTo>
                <a:cubicBezTo>
                  <a:pt x="86" y="22"/>
                  <a:pt x="86" y="22"/>
                  <a:pt x="86" y="22"/>
                </a:cubicBezTo>
                <a:cubicBezTo>
                  <a:pt x="98" y="22"/>
                  <a:pt x="98" y="22"/>
                  <a:pt x="98" y="22"/>
                </a:cubicBezTo>
                <a:cubicBezTo>
                  <a:pt x="98" y="20"/>
                  <a:pt x="98" y="20"/>
                  <a:pt x="98" y="20"/>
                </a:cubicBezTo>
                <a:close/>
                <a:moveTo>
                  <a:pt x="83" y="20"/>
                </a:moveTo>
                <a:cubicBezTo>
                  <a:pt x="59" y="20"/>
                  <a:pt x="59" y="20"/>
                  <a:pt x="59" y="20"/>
                </a:cubicBezTo>
                <a:cubicBezTo>
                  <a:pt x="59" y="22"/>
                  <a:pt x="59" y="22"/>
                  <a:pt x="59" y="22"/>
                </a:cubicBezTo>
                <a:cubicBezTo>
                  <a:pt x="83" y="22"/>
                  <a:pt x="83" y="22"/>
                  <a:pt x="83" y="22"/>
                </a:cubicBezTo>
                <a:cubicBezTo>
                  <a:pt x="83" y="20"/>
                  <a:pt x="83" y="20"/>
                  <a:pt x="83" y="20"/>
                </a:cubicBezTo>
                <a:close/>
                <a:moveTo>
                  <a:pt x="76" y="13"/>
                </a:moveTo>
                <a:cubicBezTo>
                  <a:pt x="59" y="13"/>
                  <a:pt x="59" y="13"/>
                  <a:pt x="59" y="13"/>
                </a:cubicBezTo>
                <a:cubicBezTo>
                  <a:pt x="59" y="15"/>
                  <a:pt x="59" y="15"/>
                  <a:pt x="59" y="15"/>
                </a:cubicBezTo>
                <a:cubicBezTo>
                  <a:pt x="76" y="15"/>
                  <a:pt x="76" y="15"/>
                  <a:pt x="76" y="15"/>
                </a:cubicBezTo>
                <a:cubicBezTo>
                  <a:pt x="76" y="13"/>
                  <a:pt x="76" y="13"/>
                  <a:pt x="76" y="13"/>
                </a:cubicBezTo>
                <a:close/>
                <a:moveTo>
                  <a:pt x="85" y="13"/>
                </a:moveTo>
                <a:cubicBezTo>
                  <a:pt x="79" y="13"/>
                  <a:pt x="79" y="13"/>
                  <a:pt x="79" y="13"/>
                </a:cubicBezTo>
                <a:cubicBezTo>
                  <a:pt x="79" y="15"/>
                  <a:pt x="79" y="15"/>
                  <a:pt x="79" y="15"/>
                </a:cubicBezTo>
                <a:cubicBezTo>
                  <a:pt x="85" y="15"/>
                  <a:pt x="85" y="15"/>
                  <a:pt x="85" y="15"/>
                </a:cubicBezTo>
                <a:cubicBezTo>
                  <a:pt x="85" y="13"/>
                  <a:pt x="85" y="13"/>
                  <a:pt x="85" y="13"/>
                </a:cubicBezTo>
                <a:close/>
                <a:moveTo>
                  <a:pt x="98" y="13"/>
                </a:moveTo>
                <a:cubicBezTo>
                  <a:pt x="88" y="13"/>
                  <a:pt x="88" y="13"/>
                  <a:pt x="88" y="13"/>
                </a:cubicBezTo>
                <a:cubicBezTo>
                  <a:pt x="88" y="15"/>
                  <a:pt x="88" y="15"/>
                  <a:pt x="88" y="15"/>
                </a:cubicBezTo>
                <a:cubicBezTo>
                  <a:pt x="98" y="15"/>
                  <a:pt x="98" y="15"/>
                  <a:pt x="98" y="15"/>
                </a:cubicBezTo>
                <a:cubicBezTo>
                  <a:pt x="98" y="13"/>
                  <a:pt x="98" y="13"/>
                  <a:pt x="98" y="13"/>
                </a:cubicBezTo>
                <a:close/>
                <a:moveTo>
                  <a:pt x="80" y="6"/>
                </a:moveTo>
                <a:cubicBezTo>
                  <a:pt x="80" y="8"/>
                  <a:pt x="80" y="8"/>
                  <a:pt x="80" y="8"/>
                </a:cubicBezTo>
                <a:cubicBezTo>
                  <a:pt x="98" y="8"/>
                  <a:pt x="98" y="8"/>
                  <a:pt x="98" y="8"/>
                </a:cubicBezTo>
                <a:cubicBezTo>
                  <a:pt x="98" y="6"/>
                  <a:pt x="98" y="6"/>
                  <a:pt x="98" y="6"/>
                </a:cubicBezTo>
                <a:cubicBezTo>
                  <a:pt x="80" y="6"/>
                  <a:pt x="80" y="6"/>
                  <a:pt x="80" y="6"/>
                </a:cubicBezTo>
                <a:close/>
                <a:moveTo>
                  <a:pt x="71" y="6"/>
                </a:moveTo>
                <a:cubicBezTo>
                  <a:pt x="71" y="8"/>
                  <a:pt x="71" y="8"/>
                  <a:pt x="71" y="8"/>
                </a:cubicBezTo>
                <a:cubicBezTo>
                  <a:pt x="78" y="8"/>
                  <a:pt x="78" y="8"/>
                  <a:pt x="78" y="8"/>
                </a:cubicBezTo>
                <a:cubicBezTo>
                  <a:pt x="78" y="6"/>
                  <a:pt x="78" y="6"/>
                  <a:pt x="78" y="6"/>
                </a:cubicBezTo>
                <a:lnTo>
                  <a:pt x="71" y="6"/>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6195" name="Freeform 55"/>
          <p:cNvSpPr>
            <a:spLocks noEditPoints="1" noChangeArrowheads="1"/>
          </p:cNvSpPr>
          <p:nvPr/>
        </p:nvSpPr>
        <p:spPr bwMode="auto">
          <a:xfrm>
            <a:off x="5592763" y="3171825"/>
            <a:ext cx="322262" cy="269875"/>
          </a:xfrm>
          <a:custGeom>
            <a:avLst/>
            <a:gdLst>
              <a:gd name="T0" fmla="*/ 0 w 86"/>
              <a:gd name="T1" fmla="*/ 2147483646 h 96"/>
              <a:gd name="T2" fmla="*/ 2147483646 w 86"/>
              <a:gd name="T3" fmla="*/ 2147483646 h 96"/>
              <a:gd name="T4" fmla="*/ 2147483646 w 86"/>
              <a:gd name="T5" fmla="*/ 2147483646 h 96"/>
              <a:gd name="T6" fmla="*/ 2147483646 w 86"/>
              <a:gd name="T7" fmla="*/ 2147483646 h 96"/>
              <a:gd name="T8" fmla="*/ 2147483646 w 86"/>
              <a:gd name="T9" fmla="*/ 2147483646 h 96"/>
              <a:gd name="T10" fmla="*/ 2147483646 w 86"/>
              <a:gd name="T11" fmla="*/ 2147483646 h 96"/>
              <a:gd name="T12" fmla="*/ 2147483646 w 86"/>
              <a:gd name="T13" fmla="*/ 2147483646 h 96"/>
              <a:gd name="T14" fmla="*/ 2147483646 w 86"/>
              <a:gd name="T15" fmla="*/ 2147483646 h 96"/>
              <a:gd name="T16" fmla="*/ 2147483646 w 86"/>
              <a:gd name="T17" fmla="*/ 2147483646 h 96"/>
              <a:gd name="T18" fmla="*/ 2147483646 w 86"/>
              <a:gd name="T19" fmla="*/ 2147483646 h 96"/>
              <a:gd name="T20" fmla="*/ 2147483646 w 86"/>
              <a:gd name="T21" fmla="*/ 2147483646 h 96"/>
              <a:gd name="T22" fmla="*/ 2147483646 w 86"/>
              <a:gd name="T23" fmla="*/ 2147483646 h 96"/>
              <a:gd name="T24" fmla="*/ 2147483646 w 86"/>
              <a:gd name="T25" fmla="*/ 2147483646 h 96"/>
              <a:gd name="T26" fmla="*/ 2147483646 w 86"/>
              <a:gd name="T27" fmla="*/ 2147483646 h 96"/>
              <a:gd name="T28" fmla="*/ 2147483646 w 86"/>
              <a:gd name="T29" fmla="*/ 2147483646 h 96"/>
              <a:gd name="T30" fmla="*/ 2147483646 w 86"/>
              <a:gd name="T31" fmla="*/ 2147483646 h 96"/>
              <a:gd name="T32" fmla="*/ 2147483646 w 86"/>
              <a:gd name="T33" fmla="*/ 2147483646 h 96"/>
              <a:gd name="T34" fmla="*/ 2147483646 w 86"/>
              <a:gd name="T35" fmla="*/ 2147483646 h 96"/>
              <a:gd name="T36" fmla="*/ 2147483646 w 86"/>
              <a:gd name="T37" fmla="*/ 2147483646 h 96"/>
              <a:gd name="T38" fmla="*/ 2147483646 w 86"/>
              <a:gd name="T39" fmla="*/ 2147483646 h 96"/>
              <a:gd name="T40" fmla="*/ 2147483646 w 86"/>
              <a:gd name="T41" fmla="*/ 2147483646 h 96"/>
              <a:gd name="T42" fmla="*/ 2147483646 w 86"/>
              <a:gd name="T43" fmla="*/ 2147483646 h 96"/>
              <a:gd name="T44" fmla="*/ 2147483646 w 86"/>
              <a:gd name="T45" fmla="*/ 2147483646 h 96"/>
              <a:gd name="T46" fmla="*/ 2147483646 w 86"/>
              <a:gd name="T47" fmla="*/ 2147483646 h 96"/>
              <a:gd name="T48" fmla="*/ 2147483646 w 86"/>
              <a:gd name="T49" fmla="*/ 2147483646 h 96"/>
              <a:gd name="T50" fmla="*/ 2147483646 w 86"/>
              <a:gd name="T51" fmla="*/ 2147483646 h 96"/>
              <a:gd name="T52" fmla="*/ 2147483646 w 86"/>
              <a:gd name="T53" fmla="*/ 2147483646 h 96"/>
              <a:gd name="T54" fmla="*/ 2147483646 w 86"/>
              <a:gd name="T55" fmla="*/ 2147483646 h 96"/>
              <a:gd name="T56" fmla="*/ 2147483646 w 86"/>
              <a:gd name="T57" fmla="*/ 2147483646 h 96"/>
              <a:gd name="T58" fmla="*/ 2147483646 w 86"/>
              <a:gd name="T59" fmla="*/ 2147483646 h 96"/>
              <a:gd name="T60" fmla="*/ 2147483646 w 86"/>
              <a:gd name="T61" fmla="*/ 0 h 96"/>
              <a:gd name="T62" fmla="*/ 2147483646 w 86"/>
              <a:gd name="T63" fmla="*/ 2147483646 h 96"/>
              <a:gd name="T64" fmla="*/ 2147483646 w 86"/>
              <a:gd name="T65" fmla="*/ 2147483646 h 96"/>
              <a:gd name="T66" fmla="*/ 2147483646 w 86"/>
              <a:gd name="T67" fmla="*/ 2147483646 h 96"/>
              <a:gd name="T68" fmla="*/ 2147483646 w 86"/>
              <a:gd name="T69" fmla="*/ 2147483646 h 96"/>
              <a:gd name="T70" fmla="*/ 2147483646 w 86"/>
              <a:gd name="T71" fmla="*/ 2147483646 h 96"/>
              <a:gd name="T72" fmla="*/ 2147483646 w 86"/>
              <a:gd name="T73" fmla="*/ 2147483646 h 96"/>
              <a:gd name="T74" fmla="*/ 2147483646 w 86"/>
              <a:gd name="T75" fmla="*/ 2147483646 h 96"/>
              <a:gd name="T76" fmla="*/ 2147483646 w 86"/>
              <a:gd name="T77" fmla="*/ 2147483646 h 96"/>
              <a:gd name="T78" fmla="*/ 2147483646 w 86"/>
              <a:gd name="T79" fmla="*/ 2147483646 h 96"/>
              <a:gd name="T80" fmla="*/ 2147483646 w 86"/>
              <a:gd name="T81" fmla="*/ 2147483646 h 96"/>
              <a:gd name="T82" fmla="*/ 2147483646 w 86"/>
              <a:gd name="T83" fmla="*/ 2147483646 h 96"/>
              <a:gd name="T84" fmla="*/ 2147483646 w 86"/>
              <a:gd name="T85" fmla="*/ 2147483646 h 96"/>
              <a:gd name="T86" fmla="*/ 2147483646 w 86"/>
              <a:gd name="T87" fmla="*/ 2147483646 h 96"/>
              <a:gd name="T88" fmla="*/ 2147483646 w 86"/>
              <a:gd name="T89" fmla="*/ 2147483646 h 96"/>
              <a:gd name="T90" fmla="*/ 2147483646 w 86"/>
              <a:gd name="T91" fmla="*/ 2147483646 h 96"/>
              <a:gd name="T92" fmla="*/ 2147483646 w 86"/>
              <a:gd name="T93" fmla="*/ 2147483646 h 96"/>
              <a:gd name="T94" fmla="*/ 2147483646 w 86"/>
              <a:gd name="T95" fmla="*/ 2147483646 h 96"/>
              <a:gd name="T96" fmla="*/ 2147483646 w 86"/>
              <a:gd name="T97" fmla="*/ 2147483646 h 96"/>
              <a:gd name="T98" fmla="*/ 2147483646 w 86"/>
              <a:gd name="T99" fmla="*/ 2147483646 h 96"/>
              <a:gd name="T100" fmla="*/ 2147483646 w 86"/>
              <a:gd name="T101" fmla="*/ 2147483646 h 9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86"/>
              <a:gd name="T154" fmla="*/ 0 h 96"/>
              <a:gd name="T155" fmla="*/ 86 w 86"/>
              <a:gd name="T156" fmla="*/ 96 h 9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86" h="96">
                <a:moveTo>
                  <a:pt x="23" y="36"/>
                </a:moveTo>
                <a:cubicBezTo>
                  <a:pt x="4" y="36"/>
                  <a:pt x="4" y="36"/>
                  <a:pt x="4" y="36"/>
                </a:cubicBezTo>
                <a:cubicBezTo>
                  <a:pt x="2" y="36"/>
                  <a:pt x="0" y="38"/>
                  <a:pt x="0" y="41"/>
                </a:cubicBezTo>
                <a:cubicBezTo>
                  <a:pt x="0" y="87"/>
                  <a:pt x="0" y="87"/>
                  <a:pt x="0" y="87"/>
                </a:cubicBezTo>
                <a:cubicBezTo>
                  <a:pt x="0" y="88"/>
                  <a:pt x="1" y="90"/>
                  <a:pt x="3" y="91"/>
                </a:cubicBezTo>
                <a:cubicBezTo>
                  <a:pt x="13" y="62"/>
                  <a:pt x="13" y="62"/>
                  <a:pt x="13" y="62"/>
                </a:cubicBezTo>
                <a:cubicBezTo>
                  <a:pt x="14" y="59"/>
                  <a:pt x="16" y="56"/>
                  <a:pt x="19" y="54"/>
                </a:cubicBezTo>
                <a:cubicBezTo>
                  <a:pt x="21" y="52"/>
                  <a:pt x="24"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0"/>
                  <a:pt x="27" y="50"/>
                  <a:pt x="27" y="50"/>
                </a:cubicBezTo>
                <a:cubicBezTo>
                  <a:pt x="27" y="50"/>
                  <a:pt x="27" y="50"/>
                  <a:pt x="27" y="50"/>
                </a:cubicBezTo>
                <a:cubicBezTo>
                  <a:pt x="27" y="50"/>
                  <a:pt x="27" y="50"/>
                  <a:pt x="27" y="50"/>
                </a:cubicBezTo>
                <a:cubicBezTo>
                  <a:pt x="27" y="50"/>
                  <a:pt x="27" y="50"/>
                  <a:pt x="27" y="50"/>
                </a:cubicBezTo>
                <a:cubicBezTo>
                  <a:pt x="27" y="50"/>
                  <a:pt x="27" y="50"/>
                  <a:pt x="27" y="50"/>
                </a:cubicBezTo>
                <a:cubicBezTo>
                  <a:pt x="27" y="50"/>
                  <a:pt x="27" y="50"/>
                  <a:pt x="27" y="50"/>
                </a:cubicBezTo>
                <a:cubicBezTo>
                  <a:pt x="27" y="50"/>
                  <a:pt x="27" y="50"/>
                  <a:pt x="27" y="50"/>
                </a:cubicBezTo>
                <a:cubicBezTo>
                  <a:pt x="27" y="50"/>
                  <a:pt x="27" y="50"/>
                  <a:pt x="27"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9" y="50"/>
                  <a:pt x="29" y="50"/>
                  <a:pt x="29" y="50"/>
                </a:cubicBezTo>
                <a:cubicBezTo>
                  <a:pt x="31" y="50"/>
                  <a:pt x="31" y="50"/>
                  <a:pt x="31" y="50"/>
                </a:cubicBezTo>
                <a:cubicBezTo>
                  <a:pt x="32" y="48"/>
                  <a:pt x="34" y="45"/>
                  <a:pt x="35" y="43"/>
                </a:cubicBezTo>
                <a:cubicBezTo>
                  <a:pt x="36" y="39"/>
                  <a:pt x="37" y="36"/>
                  <a:pt x="36" y="32"/>
                </a:cubicBezTo>
                <a:cubicBezTo>
                  <a:pt x="78" y="32"/>
                  <a:pt x="78" y="32"/>
                  <a:pt x="78" y="32"/>
                </a:cubicBezTo>
                <a:cubicBezTo>
                  <a:pt x="79" y="36"/>
                  <a:pt x="79" y="40"/>
                  <a:pt x="78" y="43"/>
                </a:cubicBezTo>
                <a:cubicBezTo>
                  <a:pt x="77" y="46"/>
                  <a:pt x="76" y="48"/>
                  <a:pt x="75" y="50"/>
                </a:cubicBezTo>
                <a:cubicBezTo>
                  <a:pt x="79" y="50"/>
                  <a:pt x="79" y="50"/>
                  <a:pt x="79" y="50"/>
                </a:cubicBezTo>
                <a:cubicBezTo>
                  <a:pt x="80" y="48"/>
                  <a:pt x="80" y="46"/>
                  <a:pt x="81" y="44"/>
                </a:cubicBezTo>
                <a:cubicBezTo>
                  <a:pt x="82" y="40"/>
                  <a:pt x="82" y="35"/>
                  <a:pt x="82" y="30"/>
                </a:cubicBezTo>
                <a:cubicBezTo>
                  <a:pt x="80" y="29"/>
                  <a:pt x="80" y="29"/>
                  <a:pt x="80" y="29"/>
                </a:cubicBezTo>
                <a:cubicBezTo>
                  <a:pt x="58" y="29"/>
                  <a:pt x="58" y="29"/>
                  <a:pt x="58" y="29"/>
                </a:cubicBezTo>
                <a:cubicBezTo>
                  <a:pt x="58" y="24"/>
                  <a:pt x="57" y="18"/>
                  <a:pt x="53" y="13"/>
                </a:cubicBezTo>
                <a:cubicBezTo>
                  <a:pt x="52" y="12"/>
                  <a:pt x="52" y="12"/>
                  <a:pt x="52" y="12"/>
                </a:cubicBezTo>
                <a:cubicBezTo>
                  <a:pt x="43" y="12"/>
                  <a:pt x="43" y="12"/>
                  <a:pt x="43" y="12"/>
                </a:cubicBezTo>
                <a:cubicBezTo>
                  <a:pt x="41" y="8"/>
                  <a:pt x="38" y="5"/>
                  <a:pt x="35" y="3"/>
                </a:cubicBezTo>
                <a:cubicBezTo>
                  <a:pt x="34" y="2"/>
                  <a:pt x="32" y="1"/>
                  <a:pt x="31" y="0"/>
                </a:cubicBezTo>
                <a:cubicBezTo>
                  <a:pt x="30" y="0"/>
                  <a:pt x="30" y="0"/>
                  <a:pt x="30" y="0"/>
                </a:cubicBezTo>
                <a:cubicBezTo>
                  <a:pt x="2" y="0"/>
                  <a:pt x="2" y="0"/>
                  <a:pt x="2" y="0"/>
                </a:cubicBezTo>
                <a:cubicBezTo>
                  <a:pt x="1" y="3"/>
                  <a:pt x="1" y="3"/>
                  <a:pt x="1" y="3"/>
                </a:cubicBezTo>
                <a:cubicBezTo>
                  <a:pt x="4" y="6"/>
                  <a:pt x="8" y="10"/>
                  <a:pt x="10" y="15"/>
                </a:cubicBezTo>
                <a:cubicBezTo>
                  <a:pt x="11" y="19"/>
                  <a:pt x="11" y="24"/>
                  <a:pt x="9" y="30"/>
                </a:cubicBezTo>
                <a:cubicBezTo>
                  <a:pt x="10" y="32"/>
                  <a:pt x="10" y="32"/>
                  <a:pt x="10" y="32"/>
                </a:cubicBezTo>
                <a:cubicBezTo>
                  <a:pt x="23" y="32"/>
                  <a:pt x="23" y="32"/>
                  <a:pt x="23" y="32"/>
                </a:cubicBezTo>
                <a:cubicBezTo>
                  <a:pt x="23" y="34"/>
                  <a:pt x="23" y="35"/>
                  <a:pt x="23" y="36"/>
                </a:cubicBezTo>
                <a:close/>
                <a:moveTo>
                  <a:pt x="40" y="42"/>
                </a:moveTo>
                <a:cubicBezTo>
                  <a:pt x="73" y="42"/>
                  <a:pt x="73" y="42"/>
                  <a:pt x="73" y="42"/>
                </a:cubicBezTo>
                <a:cubicBezTo>
                  <a:pt x="72" y="45"/>
                  <a:pt x="72" y="45"/>
                  <a:pt x="72" y="45"/>
                </a:cubicBezTo>
                <a:cubicBezTo>
                  <a:pt x="39" y="45"/>
                  <a:pt x="39" y="45"/>
                  <a:pt x="39" y="45"/>
                </a:cubicBezTo>
                <a:cubicBezTo>
                  <a:pt x="40" y="42"/>
                  <a:pt x="40" y="42"/>
                  <a:pt x="40" y="42"/>
                </a:cubicBezTo>
                <a:close/>
                <a:moveTo>
                  <a:pt x="41" y="36"/>
                </a:moveTo>
                <a:cubicBezTo>
                  <a:pt x="75" y="36"/>
                  <a:pt x="75" y="36"/>
                  <a:pt x="75" y="36"/>
                </a:cubicBezTo>
                <a:cubicBezTo>
                  <a:pt x="74" y="39"/>
                  <a:pt x="74" y="39"/>
                  <a:pt x="74" y="39"/>
                </a:cubicBezTo>
                <a:cubicBezTo>
                  <a:pt x="41" y="39"/>
                  <a:pt x="41" y="39"/>
                  <a:pt x="41" y="39"/>
                </a:cubicBezTo>
                <a:cubicBezTo>
                  <a:pt x="41" y="36"/>
                  <a:pt x="41" y="36"/>
                  <a:pt x="41" y="36"/>
                </a:cubicBezTo>
                <a:close/>
                <a:moveTo>
                  <a:pt x="31" y="26"/>
                </a:moveTo>
                <a:cubicBezTo>
                  <a:pt x="50" y="26"/>
                  <a:pt x="50" y="26"/>
                  <a:pt x="50" y="26"/>
                </a:cubicBezTo>
                <a:cubicBezTo>
                  <a:pt x="50" y="27"/>
                  <a:pt x="50" y="27"/>
                  <a:pt x="50" y="27"/>
                </a:cubicBezTo>
                <a:cubicBezTo>
                  <a:pt x="30" y="27"/>
                  <a:pt x="30" y="27"/>
                  <a:pt x="30" y="27"/>
                </a:cubicBezTo>
                <a:cubicBezTo>
                  <a:pt x="31" y="26"/>
                  <a:pt x="31" y="26"/>
                  <a:pt x="31" y="26"/>
                </a:cubicBezTo>
                <a:close/>
                <a:moveTo>
                  <a:pt x="31" y="22"/>
                </a:moveTo>
                <a:cubicBezTo>
                  <a:pt x="50" y="22"/>
                  <a:pt x="50" y="22"/>
                  <a:pt x="50" y="22"/>
                </a:cubicBezTo>
                <a:cubicBezTo>
                  <a:pt x="50" y="23"/>
                  <a:pt x="50" y="23"/>
                  <a:pt x="50" y="23"/>
                </a:cubicBezTo>
                <a:cubicBezTo>
                  <a:pt x="31" y="23"/>
                  <a:pt x="31" y="23"/>
                  <a:pt x="31" y="23"/>
                </a:cubicBezTo>
                <a:cubicBezTo>
                  <a:pt x="31" y="22"/>
                  <a:pt x="31" y="22"/>
                  <a:pt x="31" y="22"/>
                </a:cubicBezTo>
                <a:close/>
                <a:moveTo>
                  <a:pt x="30" y="18"/>
                </a:moveTo>
                <a:cubicBezTo>
                  <a:pt x="50" y="18"/>
                  <a:pt x="50" y="18"/>
                  <a:pt x="50" y="18"/>
                </a:cubicBezTo>
                <a:cubicBezTo>
                  <a:pt x="50" y="20"/>
                  <a:pt x="50" y="20"/>
                  <a:pt x="50" y="20"/>
                </a:cubicBezTo>
                <a:cubicBezTo>
                  <a:pt x="30" y="20"/>
                  <a:pt x="30" y="20"/>
                  <a:pt x="30" y="20"/>
                </a:cubicBezTo>
                <a:cubicBezTo>
                  <a:pt x="30" y="18"/>
                  <a:pt x="30" y="18"/>
                  <a:pt x="30" y="18"/>
                </a:cubicBezTo>
                <a:close/>
                <a:moveTo>
                  <a:pt x="74" y="96"/>
                </a:moveTo>
                <a:cubicBezTo>
                  <a:pt x="6" y="96"/>
                  <a:pt x="6" y="96"/>
                  <a:pt x="6" y="96"/>
                </a:cubicBezTo>
                <a:cubicBezTo>
                  <a:pt x="17" y="63"/>
                  <a:pt x="17" y="63"/>
                  <a:pt x="17" y="63"/>
                </a:cubicBezTo>
                <a:cubicBezTo>
                  <a:pt x="18" y="61"/>
                  <a:pt x="20" y="59"/>
                  <a:pt x="22" y="58"/>
                </a:cubicBezTo>
                <a:cubicBezTo>
                  <a:pt x="24" y="56"/>
                  <a:pt x="26" y="55"/>
                  <a:pt x="28" y="55"/>
                </a:cubicBezTo>
                <a:cubicBezTo>
                  <a:pt x="82" y="55"/>
                  <a:pt x="82" y="55"/>
                  <a:pt x="82" y="55"/>
                </a:cubicBezTo>
                <a:cubicBezTo>
                  <a:pt x="82" y="55"/>
                  <a:pt x="83" y="55"/>
                  <a:pt x="84" y="56"/>
                </a:cubicBezTo>
                <a:cubicBezTo>
                  <a:pt x="85" y="56"/>
                  <a:pt x="85" y="56"/>
                  <a:pt x="86" y="57"/>
                </a:cubicBezTo>
                <a:cubicBezTo>
                  <a:pt x="86" y="58"/>
                  <a:pt x="86" y="59"/>
                  <a:pt x="86" y="60"/>
                </a:cubicBezTo>
                <a:cubicBezTo>
                  <a:pt x="86" y="60"/>
                  <a:pt x="86" y="61"/>
                  <a:pt x="86" y="62"/>
                </a:cubicBezTo>
                <a:cubicBezTo>
                  <a:pt x="74" y="96"/>
                  <a:pt x="74" y="96"/>
                  <a:pt x="74" y="96"/>
                </a:cubicBezTo>
                <a:close/>
                <a:moveTo>
                  <a:pt x="32" y="41"/>
                </a:moveTo>
                <a:cubicBezTo>
                  <a:pt x="24" y="41"/>
                  <a:pt x="24" y="41"/>
                  <a:pt x="24" y="41"/>
                </a:cubicBezTo>
                <a:cubicBezTo>
                  <a:pt x="26" y="38"/>
                  <a:pt x="27" y="34"/>
                  <a:pt x="27" y="29"/>
                </a:cubicBezTo>
                <a:cubicBezTo>
                  <a:pt x="27" y="25"/>
                  <a:pt x="27" y="20"/>
                  <a:pt x="25" y="15"/>
                </a:cubicBezTo>
                <a:cubicBezTo>
                  <a:pt x="51" y="15"/>
                  <a:pt x="51" y="15"/>
                  <a:pt x="51" y="15"/>
                </a:cubicBezTo>
                <a:cubicBezTo>
                  <a:pt x="54" y="20"/>
                  <a:pt x="55" y="24"/>
                  <a:pt x="54" y="29"/>
                </a:cubicBezTo>
                <a:cubicBezTo>
                  <a:pt x="54" y="29"/>
                  <a:pt x="54" y="29"/>
                  <a:pt x="54" y="29"/>
                </a:cubicBezTo>
                <a:cubicBezTo>
                  <a:pt x="34" y="29"/>
                  <a:pt x="34" y="29"/>
                  <a:pt x="34" y="29"/>
                </a:cubicBezTo>
                <a:cubicBezTo>
                  <a:pt x="33" y="31"/>
                  <a:pt x="33" y="31"/>
                  <a:pt x="33" y="31"/>
                </a:cubicBezTo>
                <a:cubicBezTo>
                  <a:pt x="33" y="35"/>
                  <a:pt x="33" y="38"/>
                  <a:pt x="32" y="41"/>
                </a:cubicBezTo>
                <a:close/>
                <a:moveTo>
                  <a:pt x="24" y="29"/>
                </a:moveTo>
                <a:cubicBezTo>
                  <a:pt x="12" y="29"/>
                  <a:pt x="12" y="29"/>
                  <a:pt x="12" y="29"/>
                </a:cubicBezTo>
                <a:cubicBezTo>
                  <a:pt x="15" y="23"/>
                  <a:pt x="15" y="18"/>
                  <a:pt x="13" y="14"/>
                </a:cubicBezTo>
                <a:cubicBezTo>
                  <a:pt x="11" y="10"/>
                  <a:pt x="9" y="6"/>
                  <a:pt x="6" y="3"/>
                </a:cubicBezTo>
                <a:cubicBezTo>
                  <a:pt x="30" y="3"/>
                  <a:pt x="30" y="3"/>
                  <a:pt x="30" y="3"/>
                </a:cubicBezTo>
                <a:cubicBezTo>
                  <a:pt x="31" y="4"/>
                  <a:pt x="32" y="5"/>
                  <a:pt x="33" y="5"/>
                </a:cubicBezTo>
                <a:cubicBezTo>
                  <a:pt x="36" y="7"/>
                  <a:pt x="38" y="9"/>
                  <a:pt x="39" y="12"/>
                </a:cubicBezTo>
                <a:cubicBezTo>
                  <a:pt x="23" y="12"/>
                  <a:pt x="23" y="12"/>
                  <a:pt x="23" y="12"/>
                </a:cubicBezTo>
                <a:cubicBezTo>
                  <a:pt x="22" y="14"/>
                  <a:pt x="22" y="14"/>
                  <a:pt x="22" y="14"/>
                </a:cubicBezTo>
                <a:cubicBezTo>
                  <a:pt x="23" y="19"/>
                  <a:pt x="24" y="24"/>
                  <a:pt x="24" y="29"/>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6196" name="Freeform 56"/>
          <p:cNvSpPr>
            <a:spLocks noEditPoints="1" noChangeArrowheads="1"/>
          </p:cNvSpPr>
          <p:nvPr/>
        </p:nvSpPr>
        <p:spPr bwMode="auto">
          <a:xfrm>
            <a:off x="4819650" y="4241800"/>
            <a:ext cx="420688" cy="223838"/>
          </a:xfrm>
          <a:custGeom>
            <a:avLst/>
            <a:gdLst>
              <a:gd name="T0" fmla="*/ 2147483646 w 112"/>
              <a:gd name="T1" fmla="*/ 2147483646 h 79"/>
              <a:gd name="T2" fmla="*/ 2147483646 w 112"/>
              <a:gd name="T3" fmla="*/ 2147483646 h 79"/>
              <a:gd name="T4" fmla="*/ 2147483646 w 112"/>
              <a:gd name="T5" fmla="*/ 2147483646 h 79"/>
              <a:gd name="T6" fmla="*/ 2147483646 w 112"/>
              <a:gd name="T7" fmla="*/ 2147483646 h 79"/>
              <a:gd name="T8" fmla="*/ 2147483646 w 112"/>
              <a:gd name="T9" fmla="*/ 0 h 79"/>
              <a:gd name="T10" fmla="*/ 2147483646 w 112"/>
              <a:gd name="T11" fmla="*/ 0 h 79"/>
              <a:gd name="T12" fmla="*/ 2147483646 w 112"/>
              <a:gd name="T13" fmla="*/ 0 h 79"/>
              <a:gd name="T14" fmla="*/ 2147483646 w 112"/>
              <a:gd name="T15" fmla="*/ 2147483646 h 79"/>
              <a:gd name="T16" fmla="*/ 2147483646 w 112"/>
              <a:gd name="T17" fmla="*/ 2147483646 h 79"/>
              <a:gd name="T18" fmla="*/ 2147483646 w 112"/>
              <a:gd name="T19" fmla="*/ 2147483646 h 79"/>
              <a:gd name="T20" fmla="*/ 2147483646 w 112"/>
              <a:gd name="T21" fmla="*/ 2147483646 h 79"/>
              <a:gd name="T22" fmla="*/ 2147483646 w 112"/>
              <a:gd name="T23" fmla="*/ 2147483646 h 79"/>
              <a:gd name="T24" fmla="*/ 2147483646 w 112"/>
              <a:gd name="T25" fmla="*/ 2147483646 h 79"/>
              <a:gd name="T26" fmla="*/ 2147483646 w 112"/>
              <a:gd name="T27" fmla="*/ 2147483646 h 79"/>
              <a:gd name="T28" fmla="*/ 2147483646 w 112"/>
              <a:gd name="T29" fmla="*/ 2147483646 h 79"/>
              <a:gd name="T30" fmla="*/ 2147483646 w 112"/>
              <a:gd name="T31" fmla="*/ 2147483646 h 79"/>
              <a:gd name="T32" fmla="*/ 2147483646 w 112"/>
              <a:gd name="T33" fmla="*/ 2147483646 h 79"/>
              <a:gd name="T34" fmla="*/ 2147483646 w 112"/>
              <a:gd name="T35" fmla="*/ 2147483646 h 79"/>
              <a:gd name="T36" fmla="*/ 2147483646 w 112"/>
              <a:gd name="T37" fmla="*/ 2147483646 h 79"/>
              <a:gd name="T38" fmla="*/ 2147483646 w 112"/>
              <a:gd name="T39" fmla="*/ 2147483646 h 79"/>
              <a:gd name="T40" fmla="*/ 2147483646 w 112"/>
              <a:gd name="T41" fmla="*/ 2147483646 h 79"/>
              <a:gd name="T42" fmla="*/ 2147483646 w 112"/>
              <a:gd name="T43" fmla="*/ 2147483646 h 79"/>
              <a:gd name="T44" fmla="*/ 2147483646 w 112"/>
              <a:gd name="T45" fmla="*/ 2147483646 h 79"/>
              <a:gd name="T46" fmla="*/ 2147483646 w 112"/>
              <a:gd name="T47" fmla="*/ 2147483646 h 79"/>
              <a:gd name="T48" fmla="*/ 2147483646 w 112"/>
              <a:gd name="T49" fmla="*/ 2147483646 h 79"/>
              <a:gd name="T50" fmla="*/ 2147483646 w 112"/>
              <a:gd name="T51" fmla="*/ 2147483646 h 79"/>
              <a:gd name="T52" fmla="*/ 2147483646 w 112"/>
              <a:gd name="T53" fmla="*/ 2147483646 h 79"/>
              <a:gd name="T54" fmla="*/ 0 w 112"/>
              <a:gd name="T55" fmla="*/ 2147483646 h 79"/>
              <a:gd name="T56" fmla="*/ 2147483646 w 112"/>
              <a:gd name="T57" fmla="*/ 2147483646 h 79"/>
              <a:gd name="T58" fmla="*/ 2147483646 w 112"/>
              <a:gd name="T59" fmla="*/ 2147483646 h 79"/>
              <a:gd name="T60" fmla="*/ 2147483646 w 112"/>
              <a:gd name="T61" fmla="*/ 2147483646 h 79"/>
              <a:gd name="T62" fmla="*/ 2147483646 w 112"/>
              <a:gd name="T63" fmla="*/ 2147483646 h 79"/>
              <a:gd name="T64" fmla="*/ 2147483646 w 112"/>
              <a:gd name="T65" fmla="*/ 2147483646 h 79"/>
              <a:gd name="T66" fmla="*/ 2147483646 w 112"/>
              <a:gd name="T67" fmla="*/ 2147483646 h 79"/>
              <a:gd name="T68" fmla="*/ 2147483646 w 112"/>
              <a:gd name="T69" fmla="*/ 2147483646 h 79"/>
              <a:gd name="T70" fmla="*/ 2147483646 w 112"/>
              <a:gd name="T71" fmla="*/ 2147483646 h 79"/>
              <a:gd name="T72" fmla="*/ 2147483646 w 112"/>
              <a:gd name="T73" fmla="*/ 2147483646 h 79"/>
              <a:gd name="T74" fmla="*/ 2147483646 w 112"/>
              <a:gd name="T75" fmla="*/ 2147483646 h 79"/>
              <a:gd name="T76" fmla="*/ 2147483646 w 112"/>
              <a:gd name="T77" fmla="*/ 2147483646 h 79"/>
              <a:gd name="T78" fmla="*/ 2147483646 w 112"/>
              <a:gd name="T79" fmla="*/ 2147483646 h 79"/>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12"/>
              <a:gd name="T121" fmla="*/ 0 h 79"/>
              <a:gd name="T122" fmla="*/ 112 w 112"/>
              <a:gd name="T123" fmla="*/ 79 h 79"/>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12" h="79">
                <a:moveTo>
                  <a:pt x="0" y="27"/>
                </a:moveTo>
                <a:cubicBezTo>
                  <a:pt x="12" y="27"/>
                  <a:pt x="12" y="27"/>
                  <a:pt x="12" y="27"/>
                </a:cubicBezTo>
                <a:cubicBezTo>
                  <a:pt x="11" y="17"/>
                  <a:pt x="11" y="17"/>
                  <a:pt x="11" y="17"/>
                </a:cubicBezTo>
                <a:cubicBezTo>
                  <a:pt x="10" y="17"/>
                  <a:pt x="10" y="17"/>
                  <a:pt x="10" y="17"/>
                </a:cubicBezTo>
                <a:cubicBezTo>
                  <a:pt x="10" y="15"/>
                  <a:pt x="10" y="15"/>
                  <a:pt x="10" y="15"/>
                </a:cubicBezTo>
                <a:cubicBezTo>
                  <a:pt x="15" y="15"/>
                  <a:pt x="15" y="15"/>
                  <a:pt x="15" y="15"/>
                </a:cubicBezTo>
                <a:cubicBezTo>
                  <a:pt x="11" y="14"/>
                  <a:pt x="8" y="12"/>
                  <a:pt x="9" y="8"/>
                </a:cubicBezTo>
                <a:cubicBezTo>
                  <a:pt x="12" y="7"/>
                  <a:pt x="15" y="9"/>
                  <a:pt x="16" y="11"/>
                </a:cubicBezTo>
                <a:cubicBezTo>
                  <a:pt x="16" y="8"/>
                  <a:pt x="16" y="8"/>
                  <a:pt x="16" y="8"/>
                </a:cubicBezTo>
                <a:cubicBezTo>
                  <a:pt x="12" y="7"/>
                  <a:pt x="11" y="2"/>
                  <a:pt x="15" y="0"/>
                </a:cubicBezTo>
                <a:cubicBezTo>
                  <a:pt x="15" y="2"/>
                  <a:pt x="15" y="2"/>
                  <a:pt x="15" y="2"/>
                </a:cubicBezTo>
                <a:cubicBezTo>
                  <a:pt x="17" y="0"/>
                  <a:pt x="17" y="0"/>
                  <a:pt x="17" y="0"/>
                </a:cubicBezTo>
                <a:cubicBezTo>
                  <a:pt x="18" y="2"/>
                  <a:pt x="18" y="2"/>
                  <a:pt x="18" y="2"/>
                </a:cubicBezTo>
                <a:cubicBezTo>
                  <a:pt x="19" y="0"/>
                  <a:pt x="19" y="0"/>
                  <a:pt x="19" y="0"/>
                </a:cubicBezTo>
                <a:cubicBezTo>
                  <a:pt x="22" y="2"/>
                  <a:pt x="21" y="7"/>
                  <a:pt x="18" y="8"/>
                </a:cubicBezTo>
                <a:cubicBezTo>
                  <a:pt x="18" y="15"/>
                  <a:pt x="18" y="15"/>
                  <a:pt x="18" y="15"/>
                </a:cubicBezTo>
                <a:cubicBezTo>
                  <a:pt x="19" y="15"/>
                  <a:pt x="19" y="15"/>
                  <a:pt x="19" y="15"/>
                </a:cubicBezTo>
                <a:cubicBezTo>
                  <a:pt x="19" y="9"/>
                  <a:pt x="19" y="9"/>
                  <a:pt x="19" y="9"/>
                </a:cubicBezTo>
                <a:cubicBezTo>
                  <a:pt x="20" y="8"/>
                  <a:pt x="22" y="8"/>
                  <a:pt x="24" y="8"/>
                </a:cubicBezTo>
                <a:cubicBezTo>
                  <a:pt x="25" y="11"/>
                  <a:pt x="22" y="14"/>
                  <a:pt x="20" y="15"/>
                </a:cubicBezTo>
                <a:cubicBezTo>
                  <a:pt x="24" y="15"/>
                  <a:pt x="24" y="15"/>
                  <a:pt x="24" y="15"/>
                </a:cubicBezTo>
                <a:cubicBezTo>
                  <a:pt x="24" y="17"/>
                  <a:pt x="24" y="17"/>
                  <a:pt x="24" y="17"/>
                </a:cubicBezTo>
                <a:cubicBezTo>
                  <a:pt x="24" y="17"/>
                  <a:pt x="24" y="17"/>
                  <a:pt x="24" y="17"/>
                </a:cubicBezTo>
                <a:cubicBezTo>
                  <a:pt x="22" y="27"/>
                  <a:pt x="22" y="27"/>
                  <a:pt x="22" y="27"/>
                </a:cubicBezTo>
                <a:cubicBezTo>
                  <a:pt x="65" y="27"/>
                  <a:pt x="65" y="27"/>
                  <a:pt x="65" y="27"/>
                </a:cubicBezTo>
                <a:cubicBezTo>
                  <a:pt x="65" y="25"/>
                  <a:pt x="65" y="25"/>
                  <a:pt x="65" y="25"/>
                </a:cubicBezTo>
                <a:cubicBezTo>
                  <a:pt x="67" y="24"/>
                  <a:pt x="69" y="23"/>
                  <a:pt x="72" y="23"/>
                </a:cubicBezTo>
                <a:cubicBezTo>
                  <a:pt x="72" y="22"/>
                  <a:pt x="72" y="22"/>
                  <a:pt x="72" y="22"/>
                </a:cubicBezTo>
                <a:cubicBezTo>
                  <a:pt x="58" y="22"/>
                  <a:pt x="58" y="22"/>
                  <a:pt x="58" y="22"/>
                </a:cubicBezTo>
                <a:cubicBezTo>
                  <a:pt x="57" y="22"/>
                  <a:pt x="57" y="22"/>
                  <a:pt x="57" y="22"/>
                </a:cubicBezTo>
                <a:cubicBezTo>
                  <a:pt x="57" y="21"/>
                  <a:pt x="57" y="21"/>
                  <a:pt x="57" y="21"/>
                </a:cubicBezTo>
                <a:cubicBezTo>
                  <a:pt x="57" y="2"/>
                  <a:pt x="57" y="2"/>
                  <a:pt x="57" y="2"/>
                </a:cubicBezTo>
                <a:cubicBezTo>
                  <a:pt x="57" y="1"/>
                  <a:pt x="57" y="1"/>
                  <a:pt x="57" y="1"/>
                </a:cubicBezTo>
                <a:cubicBezTo>
                  <a:pt x="58" y="1"/>
                  <a:pt x="58" y="1"/>
                  <a:pt x="58" y="1"/>
                </a:cubicBezTo>
                <a:cubicBezTo>
                  <a:pt x="92" y="1"/>
                  <a:pt x="92" y="1"/>
                  <a:pt x="92" y="1"/>
                </a:cubicBezTo>
                <a:cubicBezTo>
                  <a:pt x="93" y="1"/>
                  <a:pt x="93" y="1"/>
                  <a:pt x="93" y="1"/>
                </a:cubicBezTo>
                <a:cubicBezTo>
                  <a:pt x="93" y="2"/>
                  <a:pt x="93" y="2"/>
                  <a:pt x="93" y="2"/>
                </a:cubicBezTo>
                <a:cubicBezTo>
                  <a:pt x="93" y="21"/>
                  <a:pt x="93" y="21"/>
                  <a:pt x="93" y="21"/>
                </a:cubicBezTo>
                <a:cubicBezTo>
                  <a:pt x="93" y="22"/>
                  <a:pt x="93" y="22"/>
                  <a:pt x="93" y="22"/>
                </a:cubicBezTo>
                <a:cubicBezTo>
                  <a:pt x="92" y="22"/>
                  <a:pt x="92" y="22"/>
                  <a:pt x="92" y="22"/>
                </a:cubicBezTo>
                <a:cubicBezTo>
                  <a:pt x="78" y="22"/>
                  <a:pt x="78" y="22"/>
                  <a:pt x="78" y="22"/>
                </a:cubicBezTo>
                <a:cubicBezTo>
                  <a:pt x="78" y="23"/>
                  <a:pt x="78" y="23"/>
                  <a:pt x="78" y="23"/>
                </a:cubicBezTo>
                <a:cubicBezTo>
                  <a:pt x="80" y="23"/>
                  <a:pt x="83" y="24"/>
                  <a:pt x="85" y="25"/>
                </a:cubicBezTo>
                <a:cubicBezTo>
                  <a:pt x="85" y="27"/>
                  <a:pt x="85" y="27"/>
                  <a:pt x="85" y="27"/>
                </a:cubicBezTo>
                <a:cubicBezTo>
                  <a:pt x="112" y="27"/>
                  <a:pt x="112" y="27"/>
                  <a:pt x="112" y="27"/>
                </a:cubicBezTo>
                <a:cubicBezTo>
                  <a:pt x="112" y="33"/>
                  <a:pt x="112" y="33"/>
                  <a:pt x="112" y="33"/>
                </a:cubicBezTo>
                <a:cubicBezTo>
                  <a:pt x="107" y="33"/>
                  <a:pt x="107" y="33"/>
                  <a:pt x="107" y="33"/>
                </a:cubicBezTo>
                <a:cubicBezTo>
                  <a:pt x="107" y="79"/>
                  <a:pt x="107" y="79"/>
                  <a:pt x="107" y="79"/>
                </a:cubicBezTo>
                <a:cubicBezTo>
                  <a:pt x="100" y="79"/>
                  <a:pt x="100" y="79"/>
                  <a:pt x="100" y="79"/>
                </a:cubicBezTo>
                <a:cubicBezTo>
                  <a:pt x="100" y="33"/>
                  <a:pt x="100" y="33"/>
                  <a:pt x="100" y="33"/>
                </a:cubicBezTo>
                <a:cubicBezTo>
                  <a:pt x="12" y="33"/>
                  <a:pt x="12" y="33"/>
                  <a:pt x="12" y="33"/>
                </a:cubicBezTo>
                <a:cubicBezTo>
                  <a:pt x="12" y="79"/>
                  <a:pt x="12" y="79"/>
                  <a:pt x="12" y="79"/>
                </a:cubicBezTo>
                <a:cubicBezTo>
                  <a:pt x="6" y="79"/>
                  <a:pt x="6" y="79"/>
                  <a:pt x="6" y="79"/>
                </a:cubicBezTo>
                <a:cubicBezTo>
                  <a:pt x="6" y="33"/>
                  <a:pt x="6" y="33"/>
                  <a:pt x="6" y="33"/>
                </a:cubicBezTo>
                <a:cubicBezTo>
                  <a:pt x="0" y="33"/>
                  <a:pt x="0" y="33"/>
                  <a:pt x="0" y="33"/>
                </a:cubicBezTo>
                <a:cubicBezTo>
                  <a:pt x="0" y="27"/>
                  <a:pt x="0" y="27"/>
                  <a:pt x="0" y="27"/>
                </a:cubicBezTo>
                <a:close/>
                <a:moveTo>
                  <a:pt x="13" y="17"/>
                </a:moveTo>
                <a:cubicBezTo>
                  <a:pt x="14" y="25"/>
                  <a:pt x="14" y="25"/>
                  <a:pt x="14" y="25"/>
                </a:cubicBezTo>
                <a:cubicBezTo>
                  <a:pt x="16" y="25"/>
                  <a:pt x="16" y="25"/>
                  <a:pt x="16" y="25"/>
                </a:cubicBezTo>
                <a:cubicBezTo>
                  <a:pt x="15" y="17"/>
                  <a:pt x="15" y="17"/>
                  <a:pt x="15" y="17"/>
                </a:cubicBezTo>
                <a:cubicBezTo>
                  <a:pt x="13" y="17"/>
                  <a:pt x="13" y="17"/>
                  <a:pt x="13" y="17"/>
                </a:cubicBezTo>
                <a:close/>
                <a:moveTo>
                  <a:pt x="89" y="5"/>
                </a:moveTo>
                <a:cubicBezTo>
                  <a:pt x="61" y="5"/>
                  <a:pt x="61" y="5"/>
                  <a:pt x="61" y="5"/>
                </a:cubicBezTo>
                <a:cubicBezTo>
                  <a:pt x="61" y="18"/>
                  <a:pt x="61" y="18"/>
                  <a:pt x="61" y="18"/>
                </a:cubicBezTo>
                <a:cubicBezTo>
                  <a:pt x="89" y="18"/>
                  <a:pt x="89" y="18"/>
                  <a:pt x="89" y="18"/>
                </a:cubicBezTo>
                <a:cubicBezTo>
                  <a:pt x="89" y="5"/>
                  <a:pt x="89" y="5"/>
                  <a:pt x="89" y="5"/>
                </a:cubicBezTo>
                <a:close/>
                <a:moveTo>
                  <a:pt x="71" y="36"/>
                </a:moveTo>
                <a:cubicBezTo>
                  <a:pt x="71" y="77"/>
                  <a:pt x="71" y="77"/>
                  <a:pt x="71" y="77"/>
                </a:cubicBezTo>
                <a:cubicBezTo>
                  <a:pt x="97" y="77"/>
                  <a:pt x="97" y="77"/>
                  <a:pt x="97" y="77"/>
                </a:cubicBezTo>
                <a:cubicBezTo>
                  <a:pt x="97" y="36"/>
                  <a:pt x="97" y="36"/>
                  <a:pt x="97" y="36"/>
                </a:cubicBezTo>
                <a:cubicBezTo>
                  <a:pt x="71" y="36"/>
                  <a:pt x="71" y="36"/>
                  <a:pt x="71" y="36"/>
                </a:cubicBezTo>
                <a:close/>
                <a:moveTo>
                  <a:pt x="16" y="56"/>
                </a:moveTo>
                <a:cubicBezTo>
                  <a:pt x="16" y="71"/>
                  <a:pt x="16" y="71"/>
                  <a:pt x="16" y="71"/>
                </a:cubicBezTo>
                <a:cubicBezTo>
                  <a:pt x="42" y="71"/>
                  <a:pt x="42" y="71"/>
                  <a:pt x="42" y="71"/>
                </a:cubicBezTo>
                <a:cubicBezTo>
                  <a:pt x="42" y="56"/>
                  <a:pt x="42" y="56"/>
                  <a:pt x="42" y="56"/>
                </a:cubicBezTo>
                <a:cubicBezTo>
                  <a:pt x="16" y="56"/>
                  <a:pt x="16" y="56"/>
                  <a:pt x="16" y="56"/>
                </a:cubicBezTo>
                <a:close/>
                <a:moveTo>
                  <a:pt x="16" y="38"/>
                </a:moveTo>
                <a:cubicBezTo>
                  <a:pt x="16" y="52"/>
                  <a:pt x="16" y="52"/>
                  <a:pt x="16" y="52"/>
                </a:cubicBezTo>
                <a:cubicBezTo>
                  <a:pt x="42" y="52"/>
                  <a:pt x="42" y="52"/>
                  <a:pt x="42" y="52"/>
                </a:cubicBezTo>
                <a:cubicBezTo>
                  <a:pt x="42" y="38"/>
                  <a:pt x="42" y="38"/>
                  <a:pt x="42" y="38"/>
                </a:cubicBezTo>
                <a:lnTo>
                  <a:pt x="16" y="38"/>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6197" name="Freeform 57"/>
          <p:cNvSpPr>
            <a:spLocks noEditPoints="1" noChangeArrowheads="1"/>
          </p:cNvSpPr>
          <p:nvPr/>
        </p:nvSpPr>
        <p:spPr bwMode="auto">
          <a:xfrm>
            <a:off x="4130675" y="4772025"/>
            <a:ext cx="412750" cy="244475"/>
          </a:xfrm>
          <a:custGeom>
            <a:avLst/>
            <a:gdLst>
              <a:gd name="T0" fmla="*/ 2147483646 w 260"/>
              <a:gd name="T1" fmla="*/ 2147483646 h 206"/>
              <a:gd name="T2" fmla="*/ 2147483646 w 260"/>
              <a:gd name="T3" fmla="*/ 2147483646 h 206"/>
              <a:gd name="T4" fmla="*/ 2147483646 w 260"/>
              <a:gd name="T5" fmla="*/ 2147483646 h 206"/>
              <a:gd name="T6" fmla="*/ 2147483646 w 260"/>
              <a:gd name="T7" fmla="*/ 2147483646 h 206"/>
              <a:gd name="T8" fmla="*/ 2147483646 w 260"/>
              <a:gd name="T9" fmla="*/ 2147483646 h 206"/>
              <a:gd name="T10" fmla="*/ 2147483646 w 260"/>
              <a:gd name="T11" fmla="*/ 2147483646 h 206"/>
              <a:gd name="T12" fmla="*/ 2147483646 w 260"/>
              <a:gd name="T13" fmla="*/ 2147483646 h 206"/>
              <a:gd name="T14" fmla="*/ 2147483646 w 260"/>
              <a:gd name="T15" fmla="*/ 2147483646 h 206"/>
              <a:gd name="T16" fmla="*/ 2147483646 w 260"/>
              <a:gd name="T17" fmla="*/ 2147483646 h 206"/>
              <a:gd name="T18" fmla="*/ 0 w 260"/>
              <a:gd name="T19" fmla="*/ 2147483646 h 206"/>
              <a:gd name="T20" fmla="*/ 2147483646 w 260"/>
              <a:gd name="T21" fmla="*/ 2147483646 h 206"/>
              <a:gd name="T22" fmla="*/ 2147483646 w 260"/>
              <a:gd name="T23" fmla="*/ 2147483646 h 206"/>
              <a:gd name="T24" fmla="*/ 0 w 260"/>
              <a:gd name="T25" fmla="*/ 2147483646 h 206"/>
              <a:gd name="T26" fmla="*/ 2147483646 w 260"/>
              <a:gd name="T27" fmla="*/ 2147483646 h 206"/>
              <a:gd name="T28" fmla="*/ 2147483646 w 260"/>
              <a:gd name="T29" fmla="*/ 2147483646 h 206"/>
              <a:gd name="T30" fmla="*/ 2147483646 w 260"/>
              <a:gd name="T31" fmla="*/ 2147483646 h 206"/>
              <a:gd name="T32" fmla="*/ 2147483646 w 260"/>
              <a:gd name="T33" fmla="*/ 2147483646 h 206"/>
              <a:gd name="T34" fmla="*/ 2147483646 w 260"/>
              <a:gd name="T35" fmla="*/ 2147483646 h 206"/>
              <a:gd name="T36" fmla="*/ 2147483646 w 260"/>
              <a:gd name="T37" fmla="*/ 2147483646 h 206"/>
              <a:gd name="T38" fmla="*/ 2147483646 w 260"/>
              <a:gd name="T39" fmla="*/ 0 h 206"/>
              <a:gd name="T40" fmla="*/ 2147483646 w 260"/>
              <a:gd name="T41" fmla="*/ 2147483646 h 206"/>
              <a:gd name="T42" fmla="*/ 2147483646 w 260"/>
              <a:gd name="T43" fmla="*/ 0 h 206"/>
              <a:gd name="T44" fmla="*/ 2147483646 w 260"/>
              <a:gd name="T45" fmla="*/ 2147483646 h 206"/>
              <a:gd name="T46" fmla="*/ 2147483646 w 260"/>
              <a:gd name="T47" fmla="*/ 2147483646 h 206"/>
              <a:gd name="T48" fmla="*/ 2147483646 w 260"/>
              <a:gd name="T49" fmla="*/ 2147483646 h 206"/>
              <a:gd name="T50" fmla="*/ 2147483646 w 260"/>
              <a:gd name="T51" fmla="*/ 2147483646 h 206"/>
              <a:gd name="T52" fmla="*/ 2147483646 w 260"/>
              <a:gd name="T53" fmla="*/ 2147483646 h 206"/>
              <a:gd name="T54" fmla="*/ 2147483646 w 260"/>
              <a:gd name="T55" fmla="*/ 2147483646 h 206"/>
              <a:gd name="T56" fmla="*/ 2147483646 w 260"/>
              <a:gd name="T57" fmla="*/ 2147483646 h 206"/>
              <a:gd name="T58" fmla="*/ 2147483646 w 260"/>
              <a:gd name="T59" fmla="*/ 2147483646 h 206"/>
              <a:gd name="T60" fmla="*/ 2147483646 w 260"/>
              <a:gd name="T61" fmla="*/ 2147483646 h 206"/>
              <a:gd name="T62" fmla="*/ 2147483646 w 260"/>
              <a:gd name="T63" fmla="*/ 2147483646 h 206"/>
              <a:gd name="T64" fmla="*/ 2147483646 w 260"/>
              <a:gd name="T65" fmla="*/ 2147483646 h 20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60"/>
              <a:gd name="T100" fmla="*/ 0 h 206"/>
              <a:gd name="T101" fmla="*/ 260 w 260"/>
              <a:gd name="T102" fmla="*/ 206 h 20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60" h="206">
                <a:moveTo>
                  <a:pt x="212" y="33"/>
                </a:moveTo>
                <a:lnTo>
                  <a:pt x="250" y="33"/>
                </a:lnTo>
                <a:lnTo>
                  <a:pt x="260" y="45"/>
                </a:lnTo>
                <a:lnTo>
                  <a:pt x="260" y="146"/>
                </a:lnTo>
                <a:lnTo>
                  <a:pt x="250" y="156"/>
                </a:lnTo>
                <a:lnTo>
                  <a:pt x="97" y="156"/>
                </a:lnTo>
                <a:lnTo>
                  <a:pt x="87" y="146"/>
                </a:lnTo>
                <a:lnTo>
                  <a:pt x="87" y="45"/>
                </a:lnTo>
                <a:lnTo>
                  <a:pt x="89" y="40"/>
                </a:lnTo>
                <a:lnTo>
                  <a:pt x="68" y="40"/>
                </a:lnTo>
                <a:lnTo>
                  <a:pt x="63" y="26"/>
                </a:lnTo>
                <a:lnTo>
                  <a:pt x="210" y="26"/>
                </a:lnTo>
                <a:lnTo>
                  <a:pt x="212" y="33"/>
                </a:lnTo>
                <a:close/>
                <a:moveTo>
                  <a:pt x="0" y="71"/>
                </a:moveTo>
                <a:lnTo>
                  <a:pt x="49" y="71"/>
                </a:lnTo>
                <a:lnTo>
                  <a:pt x="54" y="85"/>
                </a:lnTo>
                <a:lnTo>
                  <a:pt x="4" y="85"/>
                </a:lnTo>
                <a:lnTo>
                  <a:pt x="0" y="71"/>
                </a:lnTo>
                <a:close/>
                <a:moveTo>
                  <a:pt x="0" y="118"/>
                </a:moveTo>
                <a:lnTo>
                  <a:pt x="2" y="128"/>
                </a:lnTo>
                <a:lnTo>
                  <a:pt x="78" y="128"/>
                </a:lnTo>
                <a:lnTo>
                  <a:pt x="75" y="118"/>
                </a:lnTo>
                <a:lnTo>
                  <a:pt x="0" y="118"/>
                </a:lnTo>
                <a:close/>
                <a:moveTo>
                  <a:pt x="80" y="198"/>
                </a:moveTo>
                <a:lnTo>
                  <a:pt x="156" y="198"/>
                </a:lnTo>
                <a:lnTo>
                  <a:pt x="158" y="206"/>
                </a:lnTo>
                <a:lnTo>
                  <a:pt x="82" y="206"/>
                </a:lnTo>
                <a:lnTo>
                  <a:pt x="80" y="198"/>
                </a:lnTo>
                <a:close/>
                <a:moveTo>
                  <a:pt x="7" y="175"/>
                </a:moveTo>
                <a:lnTo>
                  <a:pt x="151" y="175"/>
                </a:lnTo>
                <a:lnTo>
                  <a:pt x="156" y="189"/>
                </a:lnTo>
                <a:lnTo>
                  <a:pt x="9" y="189"/>
                </a:lnTo>
                <a:lnTo>
                  <a:pt x="7" y="175"/>
                </a:lnTo>
                <a:close/>
                <a:moveTo>
                  <a:pt x="9" y="0"/>
                </a:moveTo>
                <a:lnTo>
                  <a:pt x="156" y="0"/>
                </a:lnTo>
                <a:lnTo>
                  <a:pt x="160" y="17"/>
                </a:lnTo>
                <a:lnTo>
                  <a:pt x="14" y="17"/>
                </a:lnTo>
                <a:lnTo>
                  <a:pt x="9" y="0"/>
                </a:lnTo>
                <a:close/>
                <a:moveTo>
                  <a:pt x="222" y="135"/>
                </a:moveTo>
                <a:lnTo>
                  <a:pt x="189" y="109"/>
                </a:lnTo>
                <a:lnTo>
                  <a:pt x="179" y="116"/>
                </a:lnTo>
                <a:lnTo>
                  <a:pt x="172" y="120"/>
                </a:lnTo>
                <a:lnTo>
                  <a:pt x="167" y="116"/>
                </a:lnTo>
                <a:lnTo>
                  <a:pt x="158" y="109"/>
                </a:lnTo>
                <a:lnTo>
                  <a:pt x="123" y="135"/>
                </a:lnTo>
                <a:lnTo>
                  <a:pt x="222" y="135"/>
                </a:lnTo>
                <a:close/>
                <a:moveTo>
                  <a:pt x="106" y="125"/>
                </a:moveTo>
                <a:lnTo>
                  <a:pt x="141" y="95"/>
                </a:lnTo>
                <a:lnTo>
                  <a:pt x="106" y="66"/>
                </a:lnTo>
                <a:lnTo>
                  <a:pt x="106" y="125"/>
                </a:lnTo>
                <a:close/>
                <a:moveTo>
                  <a:pt x="123" y="54"/>
                </a:moveTo>
                <a:lnTo>
                  <a:pt x="172" y="95"/>
                </a:lnTo>
                <a:lnTo>
                  <a:pt x="222" y="54"/>
                </a:lnTo>
                <a:lnTo>
                  <a:pt x="123" y="54"/>
                </a:lnTo>
                <a:close/>
                <a:moveTo>
                  <a:pt x="238" y="66"/>
                </a:moveTo>
                <a:lnTo>
                  <a:pt x="203" y="95"/>
                </a:lnTo>
                <a:lnTo>
                  <a:pt x="238" y="125"/>
                </a:lnTo>
                <a:lnTo>
                  <a:pt x="238" y="66"/>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6198" name="Freeform 58"/>
          <p:cNvSpPr>
            <a:spLocks noEditPoints="1" noChangeArrowheads="1"/>
          </p:cNvSpPr>
          <p:nvPr/>
        </p:nvSpPr>
        <p:spPr bwMode="auto">
          <a:xfrm>
            <a:off x="3478213" y="4718050"/>
            <a:ext cx="344487" cy="285750"/>
          </a:xfrm>
          <a:custGeom>
            <a:avLst/>
            <a:gdLst>
              <a:gd name="T0" fmla="*/ 2147483646 w 92"/>
              <a:gd name="T1" fmla="*/ 2147483646 h 102"/>
              <a:gd name="T2" fmla="*/ 2147483646 w 92"/>
              <a:gd name="T3" fmla="*/ 2147483646 h 102"/>
              <a:gd name="T4" fmla="*/ 2147483646 w 92"/>
              <a:gd name="T5" fmla="*/ 2147483646 h 102"/>
              <a:gd name="T6" fmla="*/ 2147483646 w 92"/>
              <a:gd name="T7" fmla="*/ 2147483646 h 102"/>
              <a:gd name="T8" fmla="*/ 2147483646 w 92"/>
              <a:gd name="T9" fmla="*/ 2147483646 h 102"/>
              <a:gd name="T10" fmla="*/ 2147483646 w 92"/>
              <a:gd name="T11" fmla="*/ 2147483646 h 102"/>
              <a:gd name="T12" fmla="*/ 2147483646 w 92"/>
              <a:gd name="T13" fmla="*/ 2147483646 h 102"/>
              <a:gd name="T14" fmla="*/ 2147483646 w 92"/>
              <a:gd name="T15" fmla="*/ 2147483646 h 102"/>
              <a:gd name="T16" fmla="*/ 2147483646 w 92"/>
              <a:gd name="T17" fmla="*/ 2147483646 h 102"/>
              <a:gd name="T18" fmla="*/ 2147483646 w 92"/>
              <a:gd name="T19" fmla="*/ 2147483646 h 102"/>
              <a:gd name="T20" fmla="*/ 2147483646 w 92"/>
              <a:gd name="T21" fmla="*/ 2147483646 h 102"/>
              <a:gd name="T22" fmla="*/ 2147483646 w 92"/>
              <a:gd name="T23" fmla="*/ 2147483646 h 102"/>
              <a:gd name="T24" fmla="*/ 2147483646 w 92"/>
              <a:gd name="T25" fmla="*/ 2147483646 h 102"/>
              <a:gd name="T26" fmla="*/ 2147483646 w 92"/>
              <a:gd name="T27" fmla="*/ 2147483646 h 102"/>
              <a:gd name="T28" fmla="*/ 2147483646 w 92"/>
              <a:gd name="T29" fmla="*/ 2147483646 h 102"/>
              <a:gd name="T30" fmla="*/ 2147483646 w 92"/>
              <a:gd name="T31" fmla="*/ 2147483646 h 102"/>
              <a:gd name="T32" fmla="*/ 2147483646 w 92"/>
              <a:gd name="T33" fmla="*/ 2147483646 h 102"/>
              <a:gd name="T34" fmla="*/ 2147483646 w 92"/>
              <a:gd name="T35" fmla="*/ 2147483646 h 102"/>
              <a:gd name="T36" fmla="*/ 2147483646 w 92"/>
              <a:gd name="T37" fmla="*/ 2147483646 h 102"/>
              <a:gd name="T38" fmla="*/ 2147483646 w 92"/>
              <a:gd name="T39" fmla="*/ 2147483646 h 102"/>
              <a:gd name="T40" fmla="*/ 2147483646 w 92"/>
              <a:gd name="T41" fmla="*/ 2147483646 h 102"/>
              <a:gd name="T42" fmla="*/ 2147483646 w 92"/>
              <a:gd name="T43" fmla="*/ 2147483646 h 102"/>
              <a:gd name="T44" fmla="*/ 2147483646 w 92"/>
              <a:gd name="T45" fmla="*/ 2147483646 h 102"/>
              <a:gd name="T46" fmla="*/ 2147483646 w 92"/>
              <a:gd name="T47" fmla="*/ 2147483646 h 102"/>
              <a:gd name="T48" fmla="*/ 2147483646 w 92"/>
              <a:gd name="T49" fmla="*/ 2147483646 h 102"/>
              <a:gd name="T50" fmla="*/ 2147483646 w 92"/>
              <a:gd name="T51" fmla="*/ 2147483646 h 102"/>
              <a:gd name="T52" fmla="*/ 2147483646 w 92"/>
              <a:gd name="T53" fmla="*/ 2147483646 h 102"/>
              <a:gd name="T54" fmla="*/ 2147483646 w 92"/>
              <a:gd name="T55" fmla="*/ 2147483646 h 102"/>
              <a:gd name="T56" fmla="*/ 2147483646 w 92"/>
              <a:gd name="T57" fmla="*/ 2147483646 h 102"/>
              <a:gd name="T58" fmla="*/ 2147483646 w 92"/>
              <a:gd name="T59" fmla="*/ 2147483646 h 102"/>
              <a:gd name="T60" fmla="*/ 0 w 92"/>
              <a:gd name="T61" fmla="*/ 2147483646 h 102"/>
              <a:gd name="T62" fmla="*/ 2147483646 w 92"/>
              <a:gd name="T63" fmla="*/ 2147483646 h 102"/>
              <a:gd name="T64" fmla="*/ 2147483646 w 92"/>
              <a:gd name="T65" fmla="*/ 2147483646 h 102"/>
              <a:gd name="T66" fmla="*/ 2147483646 w 92"/>
              <a:gd name="T67" fmla="*/ 2147483646 h 102"/>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92"/>
              <a:gd name="T103" fmla="*/ 0 h 102"/>
              <a:gd name="T104" fmla="*/ 92 w 92"/>
              <a:gd name="T105" fmla="*/ 102 h 102"/>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92" h="102">
                <a:moveTo>
                  <a:pt x="30" y="63"/>
                </a:moveTo>
                <a:cubicBezTo>
                  <a:pt x="32" y="62"/>
                  <a:pt x="35" y="61"/>
                  <a:pt x="37" y="60"/>
                </a:cubicBezTo>
                <a:cubicBezTo>
                  <a:pt x="37" y="59"/>
                  <a:pt x="38" y="58"/>
                  <a:pt x="38" y="57"/>
                </a:cubicBezTo>
                <a:cubicBezTo>
                  <a:pt x="38" y="57"/>
                  <a:pt x="37" y="56"/>
                  <a:pt x="37" y="56"/>
                </a:cubicBezTo>
                <a:cubicBezTo>
                  <a:pt x="31" y="50"/>
                  <a:pt x="30" y="41"/>
                  <a:pt x="30" y="30"/>
                </a:cubicBezTo>
                <a:cubicBezTo>
                  <a:pt x="31" y="30"/>
                  <a:pt x="61" y="30"/>
                  <a:pt x="63" y="30"/>
                </a:cubicBezTo>
                <a:cubicBezTo>
                  <a:pt x="63" y="42"/>
                  <a:pt x="62" y="50"/>
                  <a:pt x="55" y="57"/>
                </a:cubicBezTo>
                <a:cubicBezTo>
                  <a:pt x="55" y="57"/>
                  <a:pt x="55" y="57"/>
                  <a:pt x="55" y="57"/>
                </a:cubicBezTo>
                <a:cubicBezTo>
                  <a:pt x="55" y="58"/>
                  <a:pt x="55" y="59"/>
                  <a:pt x="56" y="60"/>
                </a:cubicBezTo>
                <a:cubicBezTo>
                  <a:pt x="58" y="61"/>
                  <a:pt x="60" y="62"/>
                  <a:pt x="62" y="63"/>
                </a:cubicBezTo>
                <a:cubicBezTo>
                  <a:pt x="58" y="76"/>
                  <a:pt x="54" y="83"/>
                  <a:pt x="50" y="85"/>
                </a:cubicBezTo>
                <a:cubicBezTo>
                  <a:pt x="49" y="83"/>
                  <a:pt x="49" y="80"/>
                  <a:pt x="50" y="77"/>
                </a:cubicBezTo>
                <a:cubicBezTo>
                  <a:pt x="49" y="77"/>
                  <a:pt x="49" y="77"/>
                  <a:pt x="48" y="77"/>
                </a:cubicBezTo>
                <a:cubicBezTo>
                  <a:pt x="48" y="77"/>
                  <a:pt x="47" y="78"/>
                  <a:pt x="47" y="79"/>
                </a:cubicBezTo>
                <a:cubicBezTo>
                  <a:pt x="46" y="78"/>
                  <a:pt x="46" y="77"/>
                  <a:pt x="45" y="77"/>
                </a:cubicBezTo>
                <a:cubicBezTo>
                  <a:pt x="45" y="77"/>
                  <a:pt x="44" y="77"/>
                  <a:pt x="44" y="77"/>
                </a:cubicBezTo>
                <a:cubicBezTo>
                  <a:pt x="44" y="81"/>
                  <a:pt x="44" y="83"/>
                  <a:pt x="44" y="86"/>
                </a:cubicBezTo>
                <a:cubicBezTo>
                  <a:pt x="39" y="84"/>
                  <a:pt x="34" y="76"/>
                  <a:pt x="30" y="63"/>
                </a:cubicBezTo>
                <a:close/>
                <a:moveTo>
                  <a:pt x="75" y="65"/>
                </a:moveTo>
                <a:cubicBezTo>
                  <a:pt x="74" y="62"/>
                  <a:pt x="73" y="58"/>
                  <a:pt x="74" y="54"/>
                </a:cubicBezTo>
                <a:cubicBezTo>
                  <a:pt x="76" y="46"/>
                  <a:pt x="74" y="38"/>
                  <a:pt x="73" y="36"/>
                </a:cubicBezTo>
                <a:cubicBezTo>
                  <a:pt x="71" y="30"/>
                  <a:pt x="74" y="24"/>
                  <a:pt x="72" y="20"/>
                </a:cubicBezTo>
                <a:cubicBezTo>
                  <a:pt x="71" y="13"/>
                  <a:pt x="68" y="8"/>
                  <a:pt x="63" y="4"/>
                </a:cubicBezTo>
                <a:cubicBezTo>
                  <a:pt x="56" y="0"/>
                  <a:pt x="45" y="0"/>
                  <a:pt x="36" y="2"/>
                </a:cubicBezTo>
                <a:cubicBezTo>
                  <a:pt x="29" y="4"/>
                  <a:pt x="21" y="8"/>
                  <a:pt x="22" y="14"/>
                </a:cubicBezTo>
                <a:cubicBezTo>
                  <a:pt x="22" y="19"/>
                  <a:pt x="21" y="22"/>
                  <a:pt x="19" y="25"/>
                </a:cubicBezTo>
                <a:cubicBezTo>
                  <a:pt x="18" y="27"/>
                  <a:pt x="18" y="29"/>
                  <a:pt x="18" y="32"/>
                </a:cubicBezTo>
                <a:cubicBezTo>
                  <a:pt x="19" y="38"/>
                  <a:pt x="23" y="41"/>
                  <a:pt x="21" y="47"/>
                </a:cubicBezTo>
                <a:cubicBezTo>
                  <a:pt x="19" y="53"/>
                  <a:pt x="16" y="61"/>
                  <a:pt x="16" y="66"/>
                </a:cubicBezTo>
                <a:cubicBezTo>
                  <a:pt x="12" y="68"/>
                  <a:pt x="8" y="69"/>
                  <a:pt x="4" y="71"/>
                </a:cubicBezTo>
                <a:cubicBezTo>
                  <a:pt x="1" y="77"/>
                  <a:pt x="0" y="85"/>
                  <a:pt x="0" y="102"/>
                </a:cubicBezTo>
                <a:cubicBezTo>
                  <a:pt x="31" y="102"/>
                  <a:pt x="61" y="102"/>
                  <a:pt x="91" y="102"/>
                </a:cubicBezTo>
                <a:cubicBezTo>
                  <a:pt x="92" y="89"/>
                  <a:pt x="91" y="76"/>
                  <a:pt x="87" y="68"/>
                </a:cubicBezTo>
                <a:cubicBezTo>
                  <a:pt x="83" y="67"/>
                  <a:pt x="79" y="66"/>
                  <a:pt x="75" y="65"/>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6199" name="Freeform 59"/>
          <p:cNvSpPr>
            <a:spLocks noEditPoints="1" noChangeArrowheads="1"/>
          </p:cNvSpPr>
          <p:nvPr/>
        </p:nvSpPr>
        <p:spPr bwMode="auto">
          <a:xfrm>
            <a:off x="3478213" y="4205288"/>
            <a:ext cx="336550" cy="290512"/>
          </a:xfrm>
          <a:custGeom>
            <a:avLst/>
            <a:gdLst>
              <a:gd name="T0" fmla="*/ 2147483646 w 90"/>
              <a:gd name="T1" fmla="*/ 2147483646 h 103"/>
              <a:gd name="T2" fmla="*/ 2147483646 w 90"/>
              <a:gd name="T3" fmla="*/ 2147483646 h 103"/>
              <a:gd name="T4" fmla="*/ 2147483646 w 90"/>
              <a:gd name="T5" fmla="*/ 2147483646 h 103"/>
              <a:gd name="T6" fmla="*/ 2147483646 w 90"/>
              <a:gd name="T7" fmla="*/ 2147483646 h 103"/>
              <a:gd name="T8" fmla="*/ 2147483646 w 90"/>
              <a:gd name="T9" fmla="*/ 2147483646 h 103"/>
              <a:gd name="T10" fmla="*/ 2147483646 w 90"/>
              <a:gd name="T11" fmla="*/ 2147483646 h 103"/>
              <a:gd name="T12" fmla="*/ 2147483646 w 90"/>
              <a:gd name="T13" fmla="*/ 2147483646 h 103"/>
              <a:gd name="T14" fmla="*/ 2147483646 w 90"/>
              <a:gd name="T15" fmla="*/ 2147483646 h 103"/>
              <a:gd name="T16" fmla="*/ 2147483646 w 90"/>
              <a:gd name="T17" fmla="*/ 2147483646 h 103"/>
              <a:gd name="T18" fmla="*/ 2147483646 w 90"/>
              <a:gd name="T19" fmla="*/ 2147483646 h 103"/>
              <a:gd name="T20" fmla="*/ 2147483646 w 90"/>
              <a:gd name="T21" fmla="*/ 2147483646 h 103"/>
              <a:gd name="T22" fmla="*/ 2147483646 w 90"/>
              <a:gd name="T23" fmla="*/ 2147483646 h 103"/>
              <a:gd name="T24" fmla="*/ 2147483646 w 90"/>
              <a:gd name="T25" fmla="*/ 2147483646 h 103"/>
              <a:gd name="T26" fmla="*/ 2147483646 w 90"/>
              <a:gd name="T27" fmla="*/ 2147483646 h 103"/>
              <a:gd name="T28" fmla="*/ 2147483646 w 90"/>
              <a:gd name="T29" fmla="*/ 2147483646 h 103"/>
              <a:gd name="T30" fmla="*/ 2147483646 w 90"/>
              <a:gd name="T31" fmla="*/ 2147483646 h 103"/>
              <a:gd name="T32" fmla="*/ 2147483646 w 90"/>
              <a:gd name="T33" fmla="*/ 2147483646 h 103"/>
              <a:gd name="T34" fmla="*/ 2147483646 w 90"/>
              <a:gd name="T35" fmla="*/ 2147483646 h 103"/>
              <a:gd name="T36" fmla="*/ 2147483646 w 90"/>
              <a:gd name="T37" fmla="*/ 2147483646 h 103"/>
              <a:gd name="T38" fmla="*/ 2147483646 w 90"/>
              <a:gd name="T39" fmla="*/ 2147483646 h 103"/>
              <a:gd name="T40" fmla="*/ 2147483646 w 90"/>
              <a:gd name="T41" fmla="*/ 2147483646 h 103"/>
              <a:gd name="T42" fmla="*/ 2147483646 w 90"/>
              <a:gd name="T43" fmla="*/ 2147483646 h 103"/>
              <a:gd name="T44" fmla="*/ 2147483646 w 90"/>
              <a:gd name="T45" fmla="*/ 2147483646 h 103"/>
              <a:gd name="T46" fmla="*/ 2147483646 w 90"/>
              <a:gd name="T47" fmla="*/ 2147483646 h 103"/>
              <a:gd name="T48" fmla="*/ 2147483646 w 90"/>
              <a:gd name="T49" fmla="*/ 2147483646 h 103"/>
              <a:gd name="T50" fmla="*/ 2147483646 w 90"/>
              <a:gd name="T51" fmla="*/ 2147483646 h 103"/>
              <a:gd name="T52" fmla="*/ 2147483646 w 90"/>
              <a:gd name="T53" fmla="*/ 2147483646 h 103"/>
              <a:gd name="T54" fmla="*/ 2147483646 w 90"/>
              <a:gd name="T55" fmla="*/ 2147483646 h 103"/>
              <a:gd name="T56" fmla="*/ 2147483646 w 90"/>
              <a:gd name="T57" fmla="*/ 2147483646 h 103"/>
              <a:gd name="T58" fmla="*/ 2147483646 w 90"/>
              <a:gd name="T59" fmla="*/ 2147483646 h 103"/>
              <a:gd name="T60" fmla="*/ 2147483646 w 90"/>
              <a:gd name="T61" fmla="*/ 2147483646 h 103"/>
              <a:gd name="T62" fmla="*/ 2147483646 w 90"/>
              <a:gd name="T63" fmla="*/ 2147483646 h 103"/>
              <a:gd name="T64" fmla="*/ 2147483646 w 90"/>
              <a:gd name="T65" fmla="*/ 2147483646 h 103"/>
              <a:gd name="T66" fmla="*/ 2147483646 w 90"/>
              <a:gd name="T67" fmla="*/ 2147483646 h 103"/>
              <a:gd name="T68" fmla="*/ 2147483646 w 90"/>
              <a:gd name="T69" fmla="*/ 2147483646 h 103"/>
              <a:gd name="T70" fmla="*/ 2147483646 w 90"/>
              <a:gd name="T71" fmla="*/ 2147483646 h 103"/>
              <a:gd name="T72" fmla="*/ 2147483646 w 90"/>
              <a:gd name="T73" fmla="*/ 2147483646 h 103"/>
              <a:gd name="T74" fmla="*/ 2147483646 w 90"/>
              <a:gd name="T75" fmla="*/ 2147483646 h 103"/>
              <a:gd name="T76" fmla="*/ 2147483646 w 90"/>
              <a:gd name="T77" fmla="*/ 2147483646 h 103"/>
              <a:gd name="T78" fmla="*/ 0 w 90"/>
              <a:gd name="T79" fmla="*/ 2147483646 h 103"/>
              <a:gd name="T80" fmla="*/ 0 w 90"/>
              <a:gd name="T81" fmla="*/ 2147483646 h 103"/>
              <a:gd name="T82" fmla="*/ 0 w 90"/>
              <a:gd name="T83" fmla="*/ 2147483646 h 103"/>
              <a:gd name="T84" fmla="*/ 2147483646 w 90"/>
              <a:gd name="T85" fmla="*/ 2147483646 h 103"/>
              <a:gd name="T86" fmla="*/ 2147483646 w 90"/>
              <a:gd name="T87" fmla="*/ 2147483646 h 103"/>
              <a:gd name="T88" fmla="*/ 2147483646 w 90"/>
              <a:gd name="T89" fmla="*/ 2147483646 h 103"/>
              <a:gd name="T90" fmla="*/ 2147483646 w 90"/>
              <a:gd name="T91" fmla="*/ 2147483646 h 103"/>
              <a:gd name="T92" fmla="*/ 2147483646 w 90"/>
              <a:gd name="T93" fmla="*/ 2147483646 h 103"/>
              <a:gd name="T94" fmla="*/ 2147483646 w 90"/>
              <a:gd name="T95" fmla="*/ 2147483646 h 103"/>
              <a:gd name="T96" fmla="*/ 2147483646 w 90"/>
              <a:gd name="T97" fmla="*/ 2147483646 h 103"/>
              <a:gd name="T98" fmla="*/ 2147483646 w 90"/>
              <a:gd name="T99" fmla="*/ 2147483646 h 103"/>
              <a:gd name="T100" fmla="*/ 2147483646 w 90"/>
              <a:gd name="T101" fmla="*/ 2147483646 h 103"/>
              <a:gd name="T102" fmla="*/ 2147483646 w 90"/>
              <a:gd name="T103" fmla="*/ 2147483646 h 103"/>
              <a:gd name="T104" fmla="*/ 2147483646 w 90"/>
              <a:gd name="T105" fmla="*/ 2147483646 h 103"/>
              <a:gd name="T106" fmla="*/ 2147483646 w 90"/>
              <a:gd name="T107" fmla="*/ 2147483646 h 103"/>
              <a:gd name="T108" fmla="*/ 2147483646 w 90"/>
              <a:gd name="T109" fmla="*/ 2147483646 h 103"/>
              <a:gd name="T110" fmla="*/ 2147483646 w 90"/>
              <a:gd name="T111" fmla="*/ 2147483646 h 103"/>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90"/>
              <a:gd name="T169" fmla="*/ 0 h 103"/>
              <a:gd name="T170" fmla="*/ 90 w 90"/>
              <a:gd name="T171" fmla="*/ 103 h 103"/>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90" h="103">
                <a:moveTo>
                  <a:pt x="5" y="65"/>
                </a:moveTo>
                <a:cubicBezTo>
                  <a:pt x="27" y="56"/>
                  <a:pt x="27" y="56"/>
                  <a:pt x="27" y="56"/>
                </a:cubicBezTo>
                <a:cubicBezTo>
                  <a:pt x="32" y="53"/>
                  <a:pt x="32" y="53"/>
                  <a:pt x="32" y="53"/>
                </a:cubicBezTo>
                <a:cubicBezTo>
                  <a:pt x="33" y="52"/>
                  <a:pt x="33" y="52"/>
                  <a:pt x="33" y="52"/>
                </a:cubicBezTo>
                <a:cubicBezTo>
                  <a:pt x="35" y="58"/>
                  <a:pt x="35" y="58"/>
                  <a:pt x="35" y="58"/>
                </a:cubicBezTo>
                <a:cubicBezTo>
                  <a:pt x="30" y="61"/>
                  <a:pt x="30" y="61"/>
                  <a:pt x="30" y="61"/>
                </a:cubicBezTo>
                <a:cubicBezTo>
                  <a:pt x="30" y="61"/>
                  <a:pt x="30" y="61"/>
                  <a:pt x="30" y="61"/>
                </a:cubicBezTo>
                <a:cubicBezTo>
                  <a:pt x="29" y="62"/>
                  <a:pt x="29" y="62"/>
                  <a:pt x="29" y="62"/>
                </a:cubicBezTo>
                <a:cubicBezTo>
                  <a:pt x="8" y="70"/>
                  <a:pt x="8" y="70"/>
                  <a:pt x="8" y="70"/>
                </a:cubicBezTo>
                <a:cubicBezTo>
                  <a:pt x="7" y="72"/>
                  <a:pt x="7" y="76"/>
                  <a:pt x="6" y="80"/>
                </a:cubicBezTo>
                <a:cubicBezTo>
                  <a:pt x="6" y="85"/>
                  <a:pt x="5" y="91"/>
                  <a:pt x="6" y="98"/>
                </a:cubicBezTo>
                <a:cubicBezTo>
                  <a:pt x="39" y="98"/>
                  <a:pt x="39" y="98"/>
                  <a:pt x="39" y="98"/>
                </a:cubicBezTo>
                <a:cubicBezTo>
                  <a:pt x="35" y="95"/>
                  <a:pt x="35" y="95"/>
                  <a:pt x="35" y="95"/>
                </a:cubicBezTo>
                <a:cubicBezTo>
                  <a:pt x="42" y="65"/>
                  <a:pt x="42" y="65"/>
                  <a:pt x="42" y="65"/>
                </a:cubicBezTo>
                <a:cubicBezTo>
                  <a:pt x="39" y="65"/>
                  <a:pt x="39" y="65"/>
                  <a:pt x="39" y="65"/>
                </a:cubicBezTo>
                <a:cubicBezTo>
                  <a:pt x="39" y="59"/>
                  <a:pt x="39" y="59"/>
                  <a:pt x="39" y="59"/>
                </a:cubicBezTo>
                <a:cubicBezTo>
                  <a:pt x="50" y="59"/>
                  <a:pt x="50" y="59"/>
                  <a:pt x="50" y="59"/>
                </a:cubicBezTo>
                <a:cubicBezTo>
                  <a:pt x="50" y="65"/>
                  <a:pt x="50" y="65"/>
                  <a:pt x="50" y="65"/>
                </a:cubicBezTo>
                <a:cubicBezTo>
                  <a:pt x="47" y="65"/>
                  <a:pt x="47" y="65"/>
                  <a:pt x="47" y="65"/>
                </a:cubicBezTo>
                <a:cubicBezTo>
                  <a:pt x="54" y="95"/>
                  <a:pt x="54" y="95"/>
                  <a:pt x="54" y="95"/>
                </a:cubicBezTo>
                <a:cubicBezTo>
                  <a:pt x="51" y="98"/>
                  <a:pt x="51" y="98"/>
                  <a:pt x="51" y="98"/>
                </a:cubicBezTo>
                <a:cubicBezTo>
                  <a:pt x="85" y="98"/>
                  <a:pt x="85" y="98"/>
                  <a:pt x="85" y="98"/>
                </a:cubicBezTo>
                <a:cubicBezTo>
                  <a:pt x="85" y="92"/>
                  <a:pt x="85" y="87"/>
                  <a:pt x="84" y="83"/>
                </a:cubicBezTo>
                <a:cubicBezTo>
                  <a:pt x="84" y="78"/>
                  <a:pt x="83" y="73"/>
                  <a:pt x="81" y="70"/>
                </a:cubicBezTo>
                <a:cubicBezTo>
                  <a:pt x="60" y="62"/>
                  <a:pt x="60" y="62"/>
                  <a:pt x="60" y="62"/>
                </a:cubicBezTo>
                <a:cubicBezTo>
                  <a:pt x="60" y="61"/>
                  <a:pt x="60" y="61"/>
                  <a:pt x="60" y="61"/>
                </a:cubicBezTo>
                <a:cubicBezTo>
                  <a:pt x="59" y="61"/>
                  <a:pt x="59" y="61"/>
                  <a:pt x="59" y="61"/>
                </a:cubicBezTo>
                <a:cubicBezTo>
                  <a:pt x="54" y="58"/>
                  <a:pt x="54" y="58"/>
                  <a:pt x="54" y="58"/>
                </a:cubicBezTo>
                <a:cubicBezTo>
                  <a:pt x="56" y="52"/>
                  <a:pt x="56" y="52"/>
                  <a:pt x="56" y="52"/>
                </a:cubicBezTo>
                <a:cubicBezTo>
                  <a:pt x="57" y="53"/>
                  <a:pt x="57" y="53"/>
                  <a:pt x="57" y="53"/>
                </a:cubicBezTo>
                <a:cubicBezTo>
                  <a:pt x="62" y="56"/>
                  <a:pt x="62" y="56"/>
                  <a:pt x="62" y="56"/>
                </a:cubicBezTo>
                <a:cubicBezTo>
                  <a:pt x="84" y="65"/>
                  <a:pt x="84" y="65"/>
                  <a:pt x="84" y="65"/>
                </a:cubicBezTo>
                <a:cubicBezTo>
                  <a:pt x="85" y="65"/>
                  <a:pt x="85" y="65"/>
                  <a:pt x="85" y="65"/>
                </a:cubicBezTo>
                <a:cubicBezTo>
                  <a:pt x="86" y="66"/>
                  <a:pt x="86" y="66"/>
                  <a:pt x="86" y="66"/>
                </a:cubicBezTo>
                <a:cubicBezTo>
                  <a:pt x="88" y="71"/>
                  <a:pt x="89" y="76"/>
                  <a:pt x="90" y="82"/>
                </a:cubicBezTo>
                <a:cubicBezTo>
                  <a:pt x="90" y="88"/>
                  <a:pt x="90" y="94"/>
                  <a:pt x="90" y="101"/>
                </a:cubicBezTo>
                <a:cubicBezTo>
                  <a:pt x="90" y="103"/>
                  <a:pt x="90" y="103"/>
                  <a:pt x="90" y="103"/>
                </a:cubicBezTo>
                <a:cubicBezTo>
                  <a:pt x="88" y="103"/>
                  <a:pt x="88" y="103"/>
                  <a:pt x="88" y="103"/>
                </a:cubicBezTo>
                <a:cubicBezTo>
                  <a:pt x="3" y="103"/>
                  <a:pt x="3" y="103"/>
                  <a:pt x="3" y="103"/>
                </a:cubicBezTo>
                <a:cubicBezTo>
                  <a:pt x="0" y="103"/>
                  <a:pt x="0" y="103"/>
                  <a:pt x="0" y="103"/>
                </a:cubicBezTo>
                <a:cubicBezTo>
                  <a:pt x="0" y="101"/>
                  <a:pt x="0" y="101"/>
                  <a:pt x="0" y="101"/>
                </a:cubicBezTo>
                <a:cubicBezTo>
                  <a:pt x="0" y="92"/>
                  <a:pt x="0" y="86"/>
                  <a:pt x="0" y="80"/>
                </a:cubicBezTo>
                <a:cubicBezTo>
                  <a:pt x="1" y="74"/>
                  <a:pt x="2" y="69"/>
                  <a:pt x="4" y="66"/>
                </a:cubicBezTo>
                <a:cubicBezTo>
                  <a:pt x="4" y="65"/>
                  <a:pt x="4" y="65"/>
                  <a:pt x="4" y="65"/>
                </a:cubicBezTo>
                <a:cubicBezTo>
                  <a:pt x="5" y="65"/>
                  <a:pt x="5" y="65"/>
                  <a:pt x="5" y="65"/>
                </a:cubicBezTo>
                <a:close/>
                <a:moveTo>
                  <a:pt x="29" y="35"/>
                </a:moveTo>
                <a:cubicBezTo>
                  <a:pt x="28" y="28"/>
                  <a:pt x="28" y="25"/>
                  <a:pt x="30" y="18"/>
                </a:cubicBezTo>
                <a:cubicBezTo>
                  <a:pt x="34" y="21"/>
                  <a:pt x="45" y="20"/>
                  <a:pt x="49" y="18"/>
                </a:cubicBezTo>
                <a:cubicBezTo>
                  <a:pt x="52" y="21"/>
                  <a:pt x="56" y="22"/>
                  <a:pt x="60" y="21"/>
                </a:cubicBezTo>
                <a:cubicBezTo>
                  <a:pt x="61" y="27"/>
                  <a:pt x="61" y="27"/>
                  <a:pt x="61" y="35"/>
                </a:cubicBezTo>
                <a:cubicBezTo>
                  <a:pt x="61" y="35"/>
                  <a:pt x="65" y="31"/>
                  <a:pt x="66" y="28"/>
                </a:cubicBezTo>
                <a:cubicBezTo>
                  <a:pt x="67" y="25"/>
                  <a:pt x="65" y="12"/>
                  <a:pt x="64" y="9"/>
                </a:cubicBezTo>
                <a:cubicBezTo>
                  <a:pt x="62" y="5"/>
                  <a:pt x="57" y="2"/>
                  <a:pt x="49" y="3"/>
                </a:cubicBezTo>
                <a:cubicBezTo>
                  <a:pt x="40" y="0"/>
                  <a:pt x="30" y="3"/>
                  <a:pt x="26" y="8"/>
                </a:cubicBezTo>
                <a:cubicBezTo>
                  <a:pt x="25" y="10"/>
                  <a:pt x="22" y="28"/>
                  <a:pt x="24" y="31"/>
                </a:cubicBezTo>
                <a:cubicBezTo>
                  <a:pt x="26" y="34"/>
                  <a:pt x="29" y="35"/>
                  <a:pt x="29" y="35"/>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6200" name="Freeform 60"/>
          <p:cNvSpPr>
            <a:spLocks noEditPoints="1" noChangeArrowheads="1"/>
          </p:cNvSpPr>
          <p:nvPr/>
        </p:nvSpPr>
        <p:spPr bwMode="auto">
          <a:xfrm>
            <a:off x="3454400" y="3719513"/>
            <a:ext cx="382588" cy="238125"/>
          </a:xfrm>
          <a:custGeom>
            <a:avLst/>
            <a:gdLst>
              <a:gd name="T0" fmla="*/ 2147483646 w 102"/>
              <a:gd name="T1" fmla="*/ 2147483646 h 85"/>
              <a:gd name="T2" fmla="*/ 2147483646 w 102"/>
              <a:gd name="T3" fmla="*/ 2147483646 h 85"/>
              <a:gd name="T4" fmla="*/ 2147483646 w 102"/>
              <a:gd name="T5" fmla="*/ 2147483646 h 85"/>
              <a:gd name="T6" fmla="*/ 2147483646 w 102"/>
              <a:gd name="T7" fmla="*/ 2147483646 h 85"/>
              <a:gd name="T8" fmla="*/ 2147483646 w 102"/>
              <a:gd name="T9" fmla="*/ 2147483646 h 85"/>
              <a:gd name="T10" fmla="*/ 2147483646 w 102"/>
              <a:gd name="T11" fmla="*/ 2147483646 h 85"/>
              <a:gd name="T12" fmla="*/ 2147483646 w 102"/>
              <a:gd name="T13" fmla="*/ 2147483646 h 85"/>
              <a:gd name="T14" fmla="*/ 2147483646 w 102"/>
              <a:gd name="T15" fmla="*/ 2147483646 h 85"/>
              <a:gd name="T16" fmla="*/ 2147483646 w 102"/>
              <a:gd name="T17" fmla="*/ 2147483646 h 85"/>
              <a:gd name="T18" fmla="*/ 0 w 102"/>
              <a:gd name="T19" fmla="*/ 2147483646 h 85"/>
              <a:gd name="T20" fmla="*/ 0 w 102"/>
              <a:gd name="T21" fmla="*/ 2147483646 h 85"/>
              <a:gd name="T22" fmla="*/ 2147483646 w 102"/>
              <a:gd name="T23" fmla="*/ 2147483646 h 85"/>
              <a:gd name="T24" fmla="*/ 2147483646 w 102"/>
              <a:gd name="T25" fmla="*/ 2147483646 h 85"/>
              <a:gd name="T26" fmla="*/ 2147483646 w 102"/>
              <a:gd name="T27" fmla="*/ 2147483646 h 85"/>
              <a:gd name="T28" fmla="*/ 2147483646 w 102"/>
              <a:gd name="T29" fmla="*/ 2147483646 h 85"/>
              <a:gd name="T30" fmla="*/ 2147483646 w 102"/>
              <a:gd name="T31" fmla="*/ 2147483646 h 85"/>
              <a:gd name="T32" fmla="*/ 2147483646 w 102"/>
              <a:gd name="T33" fmla="*/ 2147483646 h 85"/>
              <a:gd name="T34" fmla="*/ 2147483646 w 102"/>
              <a:gd name="T35" fmla="*/ 2147483646 h 85"/>
              <a:gd name="T36" fmla="*/ 2147483646 w 102"/>
              <a:gd name="T37" fmla="*/ 2147483646 h 85"/>
              <a:gd name="T38" fmla="*/ 2147483646 w 102"/>
              <a:gd name="T39" fmla="*/ 2147483646 h 85"/>
              <a:gd name="T40" fmla="*/ 2147483646 w 102"/>
              <a:gd name="T41" fmla="*/ 2147483646 h 85"/>
              <a:gd name="T42" fmla="*/ 2147483646 w 102"/>
              <a:gd name="T43" fmla="*/ 2147483646 h 85"/>
              <a:gd name="T44" fmla="*/ 2147483646 w 102"/>
              <a:gd name="T45" fmla="*/ 2147483646 h 85"/>
              <a:gd name="T46" fmla="*/ 2147483646 w 102"/>
              <a:gd name="T47" fmla="*/ 2147483646 h 85"/>
              <a:gd name="T48" fmla="*/ 2147483646 w 102"/>
              <a:gd name="T49" fmla="*/ 2147483646 h 85"/>
              <a:gd name="T50" fmla="*/ 2147483646 w 102"/>
              <a:gd name="T51" fmla="*/ 2147483646 h 85"/>
              <a:gd name="T52" fmla="*/ 2147483646 w 102"/>
              <a:gd name="T53" fmla="*/ 2147483646 h 85"/>
              <a:gd name="T54" fmla="*/ 2147483646 w 102"/>
              <a:gd name="T55" fmla="*/ 2147483646 h 85"/>
              <a:gd name="T56" fmla="*/ 2147483646 w 102"/>
              <a:gd name="T57" fmla="*/ 2147483646 h 85"/>
              <a:gd name="T58" fmla="*/ 2147483646 w 102"/>
              <a:gd name="T59" fmla="*/ 2147483646 h 85"/>
              <a:gd name="T60" fmla="*/ 2147483646 w 102"/>
              <a:gd name="T61" fmla="*/ 2147483646 h 85"/>
              <a:gd name="T62" fmla="*/ 2147483646 w 102"/>
              <a:gd name="T63" fmla="*/ 2147483646 h 85"/>
              <a:gd name="T64" fmla="*/ 2147483646 w 102"/>
              <a:gd name="T65" fmla="*/ 2147483646 h 85"/>
              <a:gd name="T66" fmla="*/ 2147483646 w 102"/>
              <a:gd name="T67" fmla="*/ 2147483646 h 85"/>
              <a:gd name="T68" fmla="*/ 2147483646 w 102"/>
              <a:gd name="T69" fmla="*/ 2147483646 h 85"/>
              <a:gd name="T70" fmla="*/ 2147483646 w 102"/>
              <a:gd name="T71" fmla="*/ 2147483646 h 85"/>
              <a:gd name="T72" fmla="*/ 2147483646 w 102"/>
              <a:gd name="T73" fmla="*/ 2147483646 h 85"/>
              <a:gd name="T74" fmla="*/ 2147483646 w 102"/>
              <a:gd name="T75" fmla="*/ 2147483646 h 85"/>
              <a:gd name="T76" fmla="*/ 2147483646 w 102"/>
              <a:gd name="T77" fmla="*/ 2147483646 h 85"/>
              <a:gd name="T78" fmla="*/ 2147483646 w 102"/>
              <a:gd name="T79" fmla="*/ 2147483646 h 85"/>
              <a:gd name="T80" fmla="*/ 2147483646 w 102"/>
              <a:gd name="T81" fmla="*/ 0 h 85"/>
              <a:gd name="T82" fmla="*/ 2147483646 w 102"/>
              <a:gd name="T83" fmla="*/ 2147483646 h 85"/>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102"/>
              <a:gd name="T127" fmla="*/ 0 h 85"/>
              <a:gd name="T128" fmla="*/ 102 w 102"/>
              <a:gd name="T129" fmla="*/ 85 h 85"/>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102" h="85">
                <a:moveTo>
                  <a:pt x="26" y="36"/>
                </a:moveTo>
                <a:cubicBezTo>
                  <a:pt x="25" y="35"/>
                  <a:pt x="22" y="34"/>
                  <a:pt x="19" y="33"/>
                </a:cubicBezTo>
                <a:cubicBezTo>
                  <a:pt x="16" y="33"/>
                  <a:pt x="13" y="32"/>
                  <a:pt x="11" y="32"/>
                </a:cubicBezTo>
                <a:cubicBezTo>
                  <a:pt x="10" y="32"/>
                  <a:pt x="9" y="32"/>
                  <a:pt x="9" y="32"/>
                </a:cubicBezTo>
                <a:cubicBezTo>
                  <a:pt x="9" y="32"/>
                  <a:pt x="10" y="32"/>
                  <a:pt x="11" y="33"/>
                </a:cubicBezTo>
                <a:cubicBezTo>
                  <a:pt x="13" y="34"/>
                  <a:pt x="15" y="35"/>
                  <a:pt x="18" y="35"/>
                </a:cubicBezTo>
                <a:cubicBezTo>
                  <a:pt x="21" y="36"/>
                  <a:pt x="24" y="37"/>
                  <a:pt x="26" y="37"/>
                </a:cubicBezTo>
                <a:cubicBezTo>
                  <a:pt x="28" y="37"/>
                  <a:pt x="28" y="37"/>
                  <a:pt x="28" y="37"/>
                </a:cubicBezTo>
                <a:cubicBezTo>
                  <a:pt x="28" y="37"/>
                  <a:pt x="28" y="36"/>
                  <a:pt x="26" y="36"/>
                </a:cubicBezTo>
                <a:close/>
                <a:moveTo>
                  <a:pt x="88" y="51"/>
                </a:moveTo>
                <a:cubicBezTo>
                  <a:pt x="88" y="47"/>
                  <a:pt x="88" y="47"/>
                  <a:pt x="88" y="47"/>
                </a:cubicBezTo>
                <a:cubicBezTo>
                  <a:pt x="102" y="47"/>
                  <a:pt x="102" y="47"/>
                  <a:pt x="102" y="47"/>
                </a:cubicBezTo>
                <a:cubicBezTo>
                  <a:pt x="102" y="85"/>
                  <a:pt x="102" y="85"/>
                  <a:pt x="102" y="85"/>
                </a:cubicBezTo>
                <a:cubicBezTo>
                  <a:pt x="88" y="85"/>
                  <a:pt x="88" y="85"/>
                  <a:pt x="88" y="85"/>
                </a:cubicBezTo>
                <a:cubicBezTo>
                  <a:pt x="88" y="79"/>
                  <a:pt x="88" y="79"/>
                  <a:pt x="88" y="79"/>
                </a:cubicBezTo>
                <a:cubicBezTo>
                  <a:pt x="70" y="72"/>
                  <a:pt x="70" y="72"/>
                  <a:pt x="70" y="72"/>
                </a:cubicBezTo>
                <a:cubicBezTo>
                  <a:pt x="27" y="77"/>
                  <a:pt x="27" y="77"/>
                  <a:pt x="27" y="77"/>
                </a:cubicBezTo>
                <a:cubicBezTo>
                  <a:pt x="3" y="65"/>
                  <a:pt x="3" y="65"/>
                  <a:pt x="3" y="65"/>
                </a:cubicBezTo>
                <a:cubicBezTo>
                  <a:pt x="4" y="60"/>
                  <a:pt x="4" y="60"/>
                  <a:pt x="4" y="60"/>
                </a:cubicBezTo>
                <a:cubicBezTo>
                  <a:pt x="0" y="58"/>
                  <a:pt x="0" y="58"/>
                  <a:pt x="0" y="58"/>
                </a:cubicBezTo>
                <a:cubicBezTo>
                  <a:pt x="1" y="53"/>
                  <a:pt x="1" y="53"/>
                  <a:pt x="1" y="53"/>
                </a:cubicBezTo>
                <a:cubicBezTo>
                  <a:pt x="0" y="51"/>
                  <a:pt x="0" y="51"/>
                  <a:pt x="0" y="51"/>
                </a:cubicBezTo>
                <a:cubicBezTo>
                  <a:pt x="2" y="44"/>
                  <a:pt x="2" y="44"/>
                  <a:pt x="2" y="44"/>
                </a:cubicBezTo>
                <a:cubicBezTo>
                  <a:pt x="31" y="53"/>
                  <a:pt x="31" y="53"/>
                  <a:pt x="31" y="53"/>
                </a:cubicBezTo>
                <a:cubicBezTo>
                  <a:pt x="54" y="47"/>
                  <a:pt x="54" y="47"/>
                  <a:pt x="54" y="47"/>
                </a:cubicBezTo>
                <a:cubicBezTo>
                  <a:pt x="54" y="45"/>
                  <a:pt x="54" y="45"/>
                  <a:pt x="54" y="45"/>
                </a:cubicBezTo>
                <a:cubicBezTo>
                  <a:pt x="36" y="45"/>
                  <a:pt x="36" y="45"/>
                  <a:pt x="36" y="45"/>
                </a:cubicBezTo>
                <a:cubicBezTo>
                  <a:pt x="40" y="37"/>
                  <a:pt x="40" y="37"/>
                  <a:pt x="40" y="37"/>
                </a:cubicBezTo>
                <a:cubicBezTo>
                  <a:pt x="72" y="31"/>
                  <a:pt x="72" y="31"/>
                  <a:pt x="72" y="31"/>
                </a:cubicBezTo>
                <a:cubicBezTo>
                  <a:pt x="86" y="50"/>
                  <a:pt x="86" y="50"/>
                  <a:pt x="86" y="50"/>
                </a:cubicBezTo>
                <a:cubicBezTo>
                  <a:pt x="88" y="51"/>
                  <a:pt x="88" y="51"/>
                  <a:pt x="88" y="51"/>
                </a:cubicBezTo>
                <a:close/>
                <a:moveTo>
                  <a:pt x="19" y="32"/>
                </a:moveTo>
                <a:cubicBezTo>
                  <a:pt x="23" y="32"/>
                  <a:pt x="25" y="33"/>
                  <a:pt x="27" y="34"/>
                </a:cubicBezTo>
                <a:cubicBezTo>
                  <a:pt x="29" y="35"/>
                  <a:pt x="30" y="36"/>
                  <a:pt x="31" y="37"/>
                </a:cubicBezTo>
                <a:cubicBezTo>
                  <a:pt x="31" y="37"/>
                  <a:pt x="31" y="38"/>
                  <a:pt x="31" y="38"/>
                </a:cubicBezTo>
                <a:cubicBezTo>
                  <a:pt x="31" y="40"/>
                  <a:pt x="30" y="42"/>
                  <a:pt x="30" y="43"/>
                </a:cubicBezTo>
                <a:cubicBezTo>
                  <a:pt x="30" y="44"/>
                  <a:pt x="29" y="44"/>
                  <a:pt x="29" y="44"/>
                </a:cubicBezTo>
                <a:cubicBezTo>
                  <a:pt x="25" y="46"/>
                  <a:pt x="7" y="42"/>
                  <a:pt x="5" y="38"/>
                </a:cubicBezTo>
                <a:cubicBezTo>
                  <a:pt x="5" y="38"/>
                  <a:pt x="4" y="37"/>
                  <a:pt x="5" y="37"/>
                </a:cubicBezTo>
                <a:cubicBezTo>
                  <a:pt x="5" y="35"/>
                  <a:pt x="6" y="33"/>
                  <a:pt x="6" y="31"/>
                </a:cubicBezTo>
                <a:cubicBezTo>
                  <a:pt x="6" y="31"/>
                  <a:pt x="6" y="31"/>
                  <a:pt x="7" y="30"/>
                </a:cubicBezTo>
                <a:cubicBezTo>
                  <a:pt x="8" y="30"/>
                  <a:pt x="9" y="30"/>
                  <a:pt x="11" y="30"/>
                </a:cubicBezTo>
                <a:cubicBezTo>
                  <a:pt x="13" y="30"/>
                  <a:pt x="16" y="31"/>
                  <a:pt x="19" y="32"/>
                </a:cubicBezTo>
                <a:close/>
                <a:moveTo>
                  <a:pt x="38" y="27"/>
                </a:moveTo>
                <a:cubicBezTo>
                  <a:pt x="38" y="25"/>
                  <a:pt x="36" y="23"/>
                  <a:pt x="35" y="20"/>
                </a:cubicBezTo>
                <a:cubicBezTo>
                  <a:pt x="33" y="17"/>
                  <a:pt x="32" y="15"/>
                  <a:pt x="31" y="13"/>
                </a:cubicBezTo>
                <a:cubicBezTo>
                  <a:pt x="30" y="12"/>
                  <a:pt x="29" y="12"/>
                  <a:pt x="29" y="12"/>
                </a:cubicBezTo>
                <a:cubicBezTo>
                  <a:pt x="29" y="12"/>
                  <a:pt x="29" y="12"/>
                  <a:pt x="30" y="14"/>
                </a:cubicBezTo>
                <a:cubicBezTo>
                  <a:pt x="30" y="16"/>
                  <a:pt x="32" y="18"/>
                  <a:pt x="33" y="21"/>
                </a:cubicBezTo>
                <a:cubicBezTo>
                  <a:pt x="35" y="24"/>
                  <a:pt x="36" y="26"/>
                  <a:pt x="37" y="28"/>
                </a:cubicBezTo>
                <a:cubicBezTo>
                  <a:pt x="38" y="29"/>
                  <a:pt x="39" y="29"/>
                  <a:pt x="39" y="29"/>
                </a:cubicBezTo>
                <a:cubicBezTo>
                  <a:pt x="39" y="29"/>
                  <a:pt x="39" y="28"/>
                  <a:pt x="38" y="27"/>
                </a:cubicBezTo>
                <a:close/>
                <a:moveTo>
                  <a:pt x="37" y="19"/>
                </a:moveTo>
                <a:cubicBezTo>
                  <a:pt x="38" y="22"/>
                  <a:pt x="39" y="25"/>
                  <a:pt x="40" y="27"/>
                </a:cubicBezTo>
                <a:cubicBezTo>
                  <a:pt x="41" y="29"/>
                  <a:pt x="41" y="30"/>
                  <a:pt x="41" y="31"/>
                </a:cubicBezTo>
                <a:cubicBezTo>
                  <a:pt x="41" y="32"/>
                  <a:pt x="40" y="32"/>
                  <a:pt x="40" y="32"/>
                </a:cubicBezTo>
                <a:cubicBezTo>
                  <a:pt x="38" y="33"/>
                  <a:pt x="37" y="34"/>
                  <a:pt x="35" y="35"/>
                </a:cubicBezTo>
                <a:cubicBezTo>
                  <a:pt x="34" y="35"/>
                  <a:pt x="34" y="35"/>
                  <a:pt x="34" y="35"/>
                </a:cubicBezTo>
                <a:cubicBezTo>
                  <a:pt x="30" y="33"/>
                  <a:pt x="21" y="17"/>
                  <a:pt x="22" y="13"/>
                </a:cubicBezTo>
                <a:cubicBezTo>
                  <a:pt x="22" y="12"/>
                  <a:pt x="22" y="12"/>
                  <a:pt x="23" y="12"/>
                </a:cubicBezTo>
                <a:cubicBezTo>
                  <a:pt x="24" y="11"/>
                  <a:pt x="26" y="10"/>
                  <a:pt x="27" y="9"/>
                </a:cubicBezTo>
                <a:cubicBezTo>
                  <a:pt x="28" y="9"/>
                  <a:pt x="28" y="9"/>
                  <a:pt x="29" y="9"/>
                </a:cubicBezTo>
                <a:cubicBezTo>
                  <a:pt x="30" y="9"/>
                  <a:pt x="31" y="10"/>
                  <a:pt x="32" y="12"/>
                </a:cubicBezTo>
                <a:cubicBezTo>
                  <a:pt x="33" y="14"/>
                  <a:pt x="35" y="16"/>
                  <a:pt x="37" y="19"/>
                </a:cubicBezTo>
                <a:close/>
                <a:moveTo>
                  <a:pt x="48" y="4"/>
                </a:moveTo>
                <a:cubicBezTo>
                  <a:pt x="47" y="6"/>
                  <a:pt x="46" y="8"/>
                  <a:pt x="45" y="11"/>
                </a:cubicBezTo>
                <a:cubicBezTo>
                  <a:pt x="44" y="13"/>
                  <a:pt x="43" y="16"/>
                  <a:pt x="43" y="18"/>
                </a:cubicBezTo>
                <a:cubicBezTo>
                  <a:pt x="43" y="19"/>
                  <a:pt x="42" y="19"/>
                  <a:pt x="43" y="19"/>
                </a:cubicBezTo>
                <a:cubicBezTo>
                  <a:pt x="43" y="19"/>
                  <a:pt x="43" y="19"/>
                  <a:pt x="44" y="18"/>
                </a:cubicBezTo>
                <a:cubicBezTo>
                  <a:pt x="45" y="16"/>
                  <a:pt x="46" y="14"/>
                  <a:pt x="47" y="12"/>
                </a:cubicBezTo>
                <a:cubicBezTo>
                  <a:pt x="48" y="9"/>
                  <a:pt x="49" y="7"/>
                  <a:pt x="49" y="5"/>
                </a:cubicBezTo>
                <a:cubicBezTo>
                  <a:pt x="49" y="4"/>
                  <a:pt x="49" y="3"/>
                  <a:pt x="49" y="3"/>
                </a:cubicBezTo>
                <a:cubicBezTo>
                  <a:pt x="49" y="3"/>
                  <a:pt x="49" y="3"/>
                  <a:pt x="48" y="4"/>
                </a:cubicBezTo>
                <a:close/>
                <a:moveTo>
                  <a:pt x="43" y="10"/>
                </a:moveTo>
                <a:cubicBezTo>
                  <a:pt x="42" y="13"/>
                  <a:pt x="42" y="16"/>
                  <a:pt x="41" y="17"/>
                </a:cubicBezTo>
                <a:cubicBezTo>
                  <a:pt x="41" y="19"/>
                  <a:pt x="41" y="21"/>
                  <a:pt x="41" y="21"/>
                </a:cubicBezTo>
                <a:cubicBezTo>
                  <a:pt x="41" y="22"/>
                  <a:pt x="41" y="22"/>
                  <a:pt x="42" y="22"/>
                </a:cubicBezTo>
                <a:cubicBezTo>
                  <a:pt x="43" y="23"/>
                  <a:pt x="45" y="23"/>
                  <a:pt x="46" y="24"/>
                </a:cubicBezTo>
                <a:cubicBezTo>
                  <a:pt x="47" y="24"/>
                  <a:pt x="47" y="24"/>
                  <a:pt x="48" y="24"/>
                </a:cubicBezTo>
                <a:cubicBezTo>
                  <a:pt x="51" y="22"/>
                  <a:pt x="57" y="7"/>
                  <a:pt x="56" y="3"/>
                </a:cubicBezTo>
                <a:cubicBezTo>
                  <a:pt x="56" y="3"/>
                  <a:pt x="56" y="3"/>
                  <a:pt x="55" y="2"/>
                </a:cubicBezTo>
                <a:cubicBezTo>
                  <a:pt x="54" y="2"/>
                  <a:pt x="52" y="1"/>
                  <a:pt x="50" y="0"/>
                </a:cubicBezTo>
                <a:cubicBezTo>
                  <a:pt x="50" y="0"/>
                  <a:pt x="50" y="0"/>
                  <a:pt x="49" y="1"/>
                </a:cubicBezTo>
                <a:cubicBezTo>
                  <a:pt x="49" y="1"/>
                  <a:pt x="48" y="2"/>
                  <a:pt x="47" y="3"/>
                </a:cubicBezTo>
                <a:cubicBezTo>
                  <a:pt x="46" y="5"/>
                  <a:pt x="45" y="8"/>
                  <a:pt x="43" y="10"/>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6201" name="Freeform 61"/>
          <p:cNvSpPr>
            <a:spLocks noEditPoints="1" noChangeArrowheads="1"/>
          </p:cNvSpPr>
          <p:nvPr/>
        </p:nvSpPr>
        <p:spPr bwMode="auto">
          <a:xfrm>
            <a:off x="4202113" y="3683000"/>
            <a:ext cx="325437" cy="323850"/>
          </a:xfrm>
          <a:custGeom>
            <a:avLst/>
            <a:gdLst>
              <a:gd name="T0" fmla="*/ 2147483646 w 87"/>
              <a:gd name="T1" fmla="*/ 2147483646 h 115"/>
              <a:gd name="T2" fmla="*/ 2147483646 w 87"/>
              <a:gd name="T3" fmla="*/ 2147483646 h 115"/>
              <a:gd name="T4" fmla="*/ 2147483646 w 87"/>
              <a:gd name="T5" fmla="*/ 2147483646 h 115"/>
              <a:gd name="T6" fmla="*/ 2147483646 w 87"/>
              <a:gd name="T7" fmla="*/ 2147483646 h 115"/>
              <a:gd name="T8" fmla="*/ 2147483646 w 87"/>
              <a:gd name="T9" fmla="*/ 2147483646 h 115"/>
              <a:gd name="T10" fmla="*/ 2147483646 w 87"/>
              <a:gd name="T11" fmla="*/ 2147483646 h 115"/>
              <a:gd name="T12" fmla="*/ 2147483646 w 87"/>
              <a:gd name="T13" fmla="*/ 0 h 115"/>
              <a:gd name="T14" fmla="*/ 2147483646 w 87"/>
              <a:gd name="T15" fmla="*/ 2147483646 h 115"/>
              <a:gd name="T16" fmla="*/ 2147483646 w 87"/>
              <a:gd name="T17" fmla="*/ 2147483646 h 115"/>
              <a:gd name="T18" fmla="*/ 2147483646 w 87"/>
              <a:gd name="T19" fmla="*/ 2147483646 h 115"/>
              <a:gd name="T20" fmla="*/ 2147483646 w 87"/>
              <a:gd name="T21" fmla="*/ 2147483646 h 115"/>
              <a:gd name="T22" fmla="*/ 2147483646 w 87"/>
              <a:gd name="T23" fmla="*/ 2147483646 h 115"/>
              <a:gd name="T24" fmla="*/ 2147483646 w 87"/>
              <a:gd name="T25" fmla="*/ 2147483646 h 115"/>
              <a:gd name="T26" fmla="*/ 2147483646 w 87"/>
              <a:gd name="T27" fmla="*/ 2147483646 h 115"/>
              <a:gd name="T28" fmla="*/ 2147483646 w 87"/>
              <a:gd name="T29" fmla="*/ 2147483646 h 115"/>
              <a:gd name="T30" fmla="*/ 2147483646 w 87"/>
              <a:gd name="T31" fmla="*/ 2147483646 h 115"/>
              <a:gd name="T32" fmla="*/ 2147483646 w 87"/>
              <a:gd name="T33" fmla="*/ 2147483646 h 115"/>
              <a:gd name="T34" fmla="*/ 2147483646 w 87"/>
              <a:gd name="T35" fmla="*/ 2147483646 h 115"/>
              <a:gd name="T36" fmla="*/ 2147483646 w 87"/>
              <a:gd name="T37" fmla="*/ 2147483646 h 115"/>
              <a:gd name="T38" fmla="*/ 2147483646 w 87"/>
              <a:gd name="T39" fmla="*/ 2147483646 h 115"/>
              <a:gd name="T40" fmla="*/ 2147483646 w 87"/>
              <a:gd name="T41" fmla="*/ 2147483646 h 115"/>
              <a:gd name="T42" fmla="*/ 2147483646 w 87"/>
              <a:gd name="T43" fmla="*/ 2147483646 h 115"/>
              <a:gd name="T44" fmla="*/ 2147483646 w 87"/>
              <a:gd name="T45" fmla="*/ 2147483646 h 115"/>
              <a:gd name="T46" fmla="*/ 2147483646 w 87"/>
              <a:gd name="T47" fmla="*/ 2147483646 h 115"/>
              <a:gd name="T48" fmla="*/ 2147483646 w 87"/>
              <a:gd name="T49" fmla="*/ 2147483646 h 115"/>
              <a:gd name="T50" fmla="*/ 2147483646 w 87"/>
              <a:gd name="T51" fmla="*/ 2147483646 h 115"/>
              <a:gd name="T52" fmla="*/ 2147483646 w 87"/>
              <a:gd name="T53" fmla="*/ 2147483646 h 115"/>
              <a:gd name="T54" fmla="*/ 2147483646 w 87"/>
              <a:gd name="T55" fmla="*/ 2147483646 h 115"/>
              <a:gd name="T56" fmla="*/ 2147483646 w 87"/>
              <a:gd name="T57" fmla="*/ 2147483646 h 115"/>
              <a:gd name="T58" fmla="*/ 2147483646 w 87"/>
              <a:gd name="T59" fmla="*/ 2147483646 h 115"/>
              <a:gd name="T60" fmla="*/ 2147483646 w 87"/>
              <a:gd name="T61" fmla="*/ 2147483646 h 115"/>
              <a:gd name="T62" fmla="*/ 2147483646 w 87"/>
              <a:gd name="T63" fmla="*/ 2147483646 h 115"/>
              <a:gd name="T64" fmla="*/ 2147483646 w 87"/>
              <a:gd name="T65" fmla="*/ 2147483646 h 115"/>
              <a:gd name="T66" fmla="*/ 2147483646 w 87"/>
              <a:gd name="T67" fmla="*/ 2147483646 h 115"/>
              <a:gd name="T68" fmla="*/ 2147483646 w 87"/>
              <a:gd name="T69" fmla="*/ 2147483646 h 115"/>
              <a:gd name="T70" fmla="*/ 2147483646 w 87"/>
              <a:gd name="T71" fmla="*/ 2147483646 h 115"/>
              <a:gd name="T72" fmla="*/ 2147483646 w 87"/>
              <a:gd name="T73" fmla="*/ 2147483646 h 115"/>
              <a:gd name="T74" fmla="*/ 2147483646 w 87"/>
              <a:gd name="T75" fmla="*/ 2147483646 h 115"/>
              <a:gd name="T76" fmla="*/ 2147483646 w 87"/>
              <a:gd name="T77" fmla="*/ 2147483646 h 115"/>
              <a:gd name="T78" fmla="*/ 2147483646 w 87"/>
              <a:gd name="T79" fmla="*/ 2147483646 h 115"/>
              <a:gd name="T80" fmla="*/ 2147483646 w 87"/>
              <a:gd name="T81" fmla="*/ 2147483646 h 115"/>
              <a:gd name="T82" fmla="*/ 2147483646 w 87"/>
              <a:gd name="T83" fmla="*/ 2147483646 h 115"/>
              <a:gd name="T84" fmla="*/ 2147483646 w 87"/>
              <a:gd name="T85" fmla="*/ 2147483646 h 115"/>
              <a:gd name="T86" fmla="*/ 2147483646 w 87"/>
              <a:gd name="T87" fmla="*/ 2147483646 h 115"/>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87"/>
              <a:gd name="T133" fmla="*/ 0 h 115"/>
              <a:gd name="T134" fmla="*/ 87 w 87"/>
              <a:gd name="T135" fmla="*/ 115 h 115"/>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87" h="115">
                <a:moveTo>
                  <a:pt x="0" y="79"/>
                </a:moveTo>
                <a:cubicBezTo>
                  <a:pt x="8" y="69"/>
                  <a:pt x="24" y="74"/>
                  <a:pt x="35" y="66"/>
                </a:cubicBezTo>
                <a:cubicBezTo>
                  <a:pt x="41" y="66"/>
                  <a:pt x="47" y="66"/>
                  <a:pt x="53" y="66"/>
                </a:cubicBezTo>
                <a:cubicBezTo>
                  <a:pt x="64" y="74"/>
                  <a:pt x="80" y="69"/>
                  <a:pt x="87" y="79"/>
                </a:cubicBezTo>
                <a:cubicBezTo>
                  <a:pt x="87" y="84"/>
                  <a:pt x="87" y="99"/>
                  <a:pt x="87" y="104"/>
                </a:cubicBezTo>
                <a:cubicBezTo>
                  <a:pt x="80" y="105"/>
                  <a:pt x="69" y="106"/>
                  <a:pt x="57" y="107"/>
                </a:cubicBezTo>
                <a:cubicBezTo>
                  <a:pt x="56" y="108"/>
                  <a:pt x="56" y="108"/>
                  <a:pt x="56" y="108"/>
                </a:cubicBezTo>
                <a:cubicBezTo>
                  <a:pt x="46" y="114"/>
                  <a:pt x="46" y="114"/>
                  <a:pt x="46" y="114"/>
                </a:cubicBezTo>
                <a:cubicBezTo>
                  <a:pt x="44" y="115"/>
                  <a:pt x="44" y="115"/>
                  <a:pt x="44" y="115"/>
                </a:cubicBezTo>
                <a:cubicBezTo>
                  <a:pt x="43" y="114"/>
                  <a:pt x="43" y="114"/>
                  <a:pt x="43" y="114"/>
                </a:cubicBezTo>
                <a:cubicBezTo>
                  <a:pt x="33" y="108"/>
                  <a:pt x="33" y="108"/>
                  <a:pt x="33" y="108"/>
                </a:cubicBezTo>
                <a:cubicBezTo>
                  <a:pt x="32" y="107"/>
                  <a:pt x="32" y="107"/>
                  <a:pt x="32" y="107"/>
                </a:cubicBezTo>
                <a:cubicBezTo>
                  <a:pt x="20" y="107"/>
                  <a:pt x="9" y="105"/>
                  <a:pt x="0" y="104"/>
                </a:cubicBezTo>
                <a:cubicBezTo>
                  <a:pt x="0" y="99"/>
                  <a:pt x="0" y="84"/>
                  <a:pt x="0" y="79"/>
                </a:cubicBezTo>
                <a:close/>
                <a:moveTo>
                  <a:pt x="42" y="11"/>
                </a:moveTo>
                <a:cubicBezTo>
                  <a:pt x="34" y="15"/>
                  <a:pt x="34" y="15"/>
                  <a:pt x="34" y="15"/>
                </a:cubicBezTo>
                <a:cubicBezTo>
                  <a:pt x="25" y="19"/>
                  <a:pt x="25" y="19"/>
                  <a:pt x="25" y="19"/>
                </a:cubicBezTo>
                <a:cubicBezTo>
                  <a:pt x="25" y="14"/>
                  <a:pt x="25" y="14"/>
                  <a:pt x="25" y="14"/>
                </a:cubicBezTo>
                <a:cubicBezTo>
                  <a:pt x="15" y="16"/>
                  <a:pt x="8" y="23"/>
                  <a:pt x="9" y="36"/>
                </a:cubicBezTo>
                <a:cubicBezTo>
                  <a:pt x="7" y="20"/>
                  <a:pt x="12" y="7"/>
                  <a:pt x="26" y="4"/>
                </a:cubicBezTo>
                <a:cubicBezTo>
                  <a:pt x="26" y="0"/>
                  <a:pt x="26" y="0"/>
                  <a:pt x="26" y="0"/>
                </a:cubicBezTo>
                <a:cubicBezTo>
                  <a:pt x="34" y="5"/>
                  <a:pt x="34" y="5"/>
                  <a:pt x="34" y="5"/>
                </a:cubicBezTo>
                <a:cubicBezTo>
                  <a:pt x="42" y="11"/>
                  <a:pt x="42" y="11"/>
                  <a:pt x="42" y="11"/>
                </a:cubicBezTo>
                <a:close/>
                <a:moveTo>
                  <a:pt x="40" y="51"/>
                </a:moveTo>
                <a:cubicBezTo>
                  <a:pt x="47" y="57"/>
                  <a:pt x="47" y="57"/>
                  <a:pt x="47" y="57"/>
                </a:cubicBezTo>
                <a:cubicBezTo>
                  <a:pt x="54" y="64"/>
                  <a:pt x="54" y="64"/>
                  <a:pt x="54" y="64"/>
                </a:cubicBezTo>
                <a:cubicBezTo>
                  <a:pt x="55" y="60"/>
                  <a:pt x="55" y="60"/>
                  <a:pt x="55" y="60"/>
                </a:cubicBezTo>
                <a:cubicBezTo>
                  <a:pt x="69" y="60"/>
                  <a:pt x="77" y="48"/>
                  <a:pt x="77" y="32"/>
                </a:cubicBezTo>
                <a:cubicBezTo>
                  <a:pt x="76" y="45"/>
                  <a:pt x="67" y="50"/>
                  <a:pt x="57" y="50"/>
                </a:cubicBezTo>
                <a:cubicBezTo>
                  <a:pt x="58" y="45"/>
                  <a:pt x="58" y="45"/>
                  <a:pt x="58" y="45"/>
                </a:cubicBezTo>
                <a:cubicBezTo>
                  <a:pt x="49" y="48"/>
                  <a:pt x="49" y="48"/>
                  <a:pt x="49" y="48"/>
                </a:cubicBezTo>
                <a:cubicBezTo>
                  <a:pt x="40" y="51"/>
                  <a:pt x="40" y="51"/>
                  <a:pt x="40" y="51"/>
                </a:cubicBezTo>
                <a:close/>
                <a:moveTo>
                  <a:pt x="46" y="62"/>
                </a:moveTo>
                <a:cubicBezTo>
                  <a:pt x="40" y="56"/>
                  <a:pt x="40" y="56"/>
                  <a:pt x="40" y="56"/>
                </a:cubicBezTo>
                <a:cubicBezTo>
                  <a:pt x="40" y="56"/>
                  <a:pt x="40" y="56"/>
                  <a:pt x="40" y="56"/>
                </a:cubicBezTo>
                <a:cubicBezTo>
                  <a:pt x="39" y="56"/>
                  <a:pt x="38" y="56"/>
                  <a:pt x="37" y="56"/>
                </a:cubicBezTo>
                <a:cubicBezTo>
                  <a:pt x="36" y="55"/>
                  <a:pt x="35" y="55"/>
                  <a:pt x="34" y="55"/>
                </a:cubicBezTo>
                <a:cubicBezTo>
                  <a:pt x="34" y="55"/>
                  <a:pt x="34" y="55"/>
                  <a:pt x="34" y="55"/>
                </a:cubicBezTo>
                <a:cubicBezTo>
                  <a:pt x="31" y="53"/>
                  <a:pt x="28" y="52"/>
                  <a:pt x="26" y="49"/>
                </a:cubicBezTo>
                <a:cubicBezTo>
                  <a:pt x="21" y="45"/>
                  <a:pt x="19" y="39"/>
                  <a:pt x="19" y="32"/>
                </a:cubicBezTo>
                <a:cubicBezTo>
                  <a:pt x="19" y="30"/>
                  <a:pt x="19" y="27"/>
                  <a:pt x="20" y="25"/>
                </a:cubicBezTo>
                <a:cubicBezTo>
                  <a:pt x="20" y="25"/>
                  <a:pt x="20" y="25"/>
                  <a:pt x="20" y="25"/>
                </a:cubicBezTo>
                <a:cubicBezTo>
                  <a:pt x="20" y="24"/>
                  <a:pt x="20" y="23"/>
                  <a:pt x="21" y="22"/>
                </a:cubicBezTo>
                <a:cubicBezTo>
                  <a:pt x="21" y="20"/>
                  <a:pt x="21" y="20"/>
                  <a:pt x="21" y="20"/>
                </a:cubicBezTo>
                <a:cubicBezTo>
                  <a:pt x="15" y="22"/>
                  <a:pt x="12" y="28"/>
                  <a:pt x="13" y="35"/>
                </a:cubicBezTo>
                <a:cubicBezTo>
                  <a:pt x="13" y="38"/>
                  <a:pt x="13" y="38"/>
                  <a:pt x="13" y="38"/>
                </a:cubicBezTo>
                <a:cubicBezTo>
                  <a:pt x="15" y="44"/>
                  <a:pt x="17" y="49"/>
                  <a:pt x="22" y="53"/>
                </a:cubicBezTo>
                <a:cubicBezTo>
                  <a:pt x="26" y="58"/>
                  <a:pt x="32" y="61"/>
                  <a:pt x="39" y="62"/>
                </a:cubicBezTo>
                <a:cubicBezTo>
                  <a:pt x="39" y="62"/>
                  <a:pt x="39" y="62"/>
                  <a:pt x="39" y="62"/>
                </a:cubicBezTo>
                <a:cubicBezTo>
                  <a:pt x="39" y="62"/>
                  <a:pt x="39" y="62"/>
                  <a:pt x="39" y="62"/>
                </a:cubicBezTo>
                <a:cubicBezTo>
                  <a:pt x="42" y="62"/>
                  <a:pt x="44" y="62"/>
                  <a:pt x="46" y="62"/>
                </a:cubicBezTo>
                <a:close/>
                <a:moveTo>
                  <a:pt x="43" y="27"/>
                </a:moveTo>
                <a:cubicBezTo>
                  <a:pt x="43" y="27"/>
                  <a:pt x="42" y="27"/>
                  <a:pt x="42" y="27"/>
                </a:cubicBezTo>
                <a:cubicBezTo>
                  <a:pt x="39" y="22"/>
                  <a:pt x="39" y="21"/>
                  <a:pt x="35" y="16"/>
                </a:cubicBezTo>
                <a:cubicBezTo>
                  <a:pt x="35" y="16"/>
                  <a:pt x="35" y="16"/>
                  <a:pt x="35" y="16"/>
                </a:cubicBezTo>
                <a:cubicBezTo>
                  <a:pt x="33" y="18"/>
                  <a:pt x="33" y="18"/>
                  <a:pt x="33" y="18"/>
                </a:cubicBezTo>
                <a:cubicBezTo>
                  <a:pt x="35" y="23"/>
                  <a:pt x="36" y="25"/>
                  <a:pt x="39" y="29"/>
                </a:cubicBezTo>
                <a:cubicBezTo>
                  <a:pt x="39" y="30"/>
                  <a:pt x="39" y="31"/>
                  <a:pt x="39" y="32"/>
                </a:cubicBezTo>
                <a:cubicBezTo>
                  <a:pt x="39" y="35"/>
                  <a:pt x="41" y="37"/>
                  <a:pt x="43" y="37"/>
                </a:cubicBezTo>
                <a:cubicBezTo>
                  <a:pt x="46" y="37"/>
                  <a:pt x="48" y="35"/>
                  <a:pt x="48" y="32"/>
                </a:cubicBezTo>
                <a:cubicBezTo>
                  <a:pt x="48" y="32"/>
                  <a:pt x="48" y="31"/>
                  <a:pt x="48" y="31"/>
                </a:cubicBezTo>
                <a:cubicBezTo>
                  <a:pt x="51" y="28"/>
                  <a:pt x="51" y="28"/>
                  <a:pt x="54" y="24"/>
                </a:cubicBezTo>
                <a:cubicBezTo>
                  <a:pt x="53" y="23"/>
                  <a:pt x="52" y="23"/>
                  <a:pt x="52" y="22"/>
                </a:cubicBezTo>
                <a:cubicBezTo>
                  <a:pt x="49" y="24"/>
                  <a:pt x="48" y="25"/>
                  <a:pt x="45" y="28"/>
                </a:cubicBezTo>
                <a:cubicBezTo>
                  <a:pt x="45" y="27"/>
                  <a:pt x="44" y="27"/>
                  <a:pt x="43" y="27"/>
                </a:cubicBezTo>
                <a:close/>
                <a:moveTo>
                  <a:pt x="47" y="2"/>
                </a:moveTo>
                <a:cubicBezTo>
                  <a:pt x="44" y="1"/>
                  <a:pt x="40" y="2"/>
                  <a:pt x="37" y="2"/>
                </a:cubicBezTo>
                <a:cubicBezTo>
                  <a:pt x="37" y="2"/>
                  <a:pt x="37" y="2"/>
                  <a:pt x="37" y="2"/>
                </a:cubicBezTo>
                <a:cubicBezTo>
                  <a:pt x="45" y="8"/>
                  <a:pt x="45" y="8"/>
                  <a:pt x="45" y="8"/>
                </a:cubicBezTo>
                <a:cubicBezTo>
                  <a:pt x="45" y="8"/>
                  <a:pt x="46" y="8"/>
                  <a:pt x="46" y="8"/>
                </a:cubicBezTo>
                <a:cubicBezTo>
                  <a:pt x="46" y="8"/>
                  <a:pt x="46" y="8"/>
                  <a:pt x="46" y="8"/>
                </a:cubicBezTo>
                <a:cubicBezTo>
                  <a:pt x="47" y="8"/>
                  <a:pt x="48" y="8"/>
                  <a:pt x="49" y="9"/>
                </a:cubicBezTo>
                <a:cubicBezTo>
                  <a:pt x="51" y="9"/>
                  <a:pt x="53" y="10"/>
                  <a:pt x="54" y="10"/>
                </a:cubicBezTo>
                <a:cubicBezTo>
                  <a:pt x="54" y="10"/>
                  <a:pt x="54" y="10"/>
                  <a:pt x="54" y="10"/>
                </a:cubicBezTo>
                <a:cubicBezTo>
                  <a:pt x="54" y="10"/>
                  <a:pt x="54" y="10"/>
                  <a:pt x="54" y="10"/>
                </a:cubicBezTo>
                <a:cubicBezTo>
                  <a:pt x="57" y="12"/>
                  <a:pt x="59" y="13"/>
                  <a:pt x="60" y="15"/>
                </a:cubicBezTo>
                <a:cubicBezTo>
                  <a:pt x="61" y="16"/>
                  <a:pt x="62" y="16"/>
                  <a:pt x="62" y="17"/>
                </a:cubicBezTo>
                <a:cubicBezTo>
                  <a:pt x="63" y="18"/>
                  <a:pt x="64" y="19"/>
                  <a:pt x="64" y="20"/>
                </a:cubicBezTo>
                <a:cubicBezTo>
                  <a:pt x="65" y="22"/>
                  <a:pt x="66" y="24"/>
                  <a:pt x="67" y="27"/>
                </a:cubicBezTo>
                <a:cubicBezTo>
                  <a:pt x="67" y="27"/>
                  <a:pt x="67" y="27"/>
                  <a:pt x="67" y="27"/>
                </a:cubicBezTo>
                <a:cubicBezTo>
                  <a:pt x="67" y="27"/>
                  <a:pt x="67" y="27"/>
                  <a:pt x="67" y="27"/>
                </a:cubicBezTo>
                <a:cubicBezTo>
                  <a:pt x="67" y="29"/>
                  <a:pt x="67" y="30"/>
                  <a:pt x="67" y="32"/>
                </a:cubicBezTo>
                <a:cubicBezTo>
                  <a:pt x="67" y="33"/>
                  <a:pt x="67" y="34"/>
                  <a:pt x="67" y="35"/>
                </a:cubicBezTo>
                <a:cubicBezTo>
                  <a:pt x="67" y="35"/>
                  <a:pt x="67" y="35"/>
                  <a:pt x="67" y="35"/>
                </a:cubicBezTo>
                <a:cubicBezTo>
                  <a:pt x="67" y="36"/>
                  <a:pt x="67" y="37"/>
                  <a:pt x="67" y="38"/>
                </a:cubicBezTo>
                <a:cubicBezTo>
                  <a:pt x="66" y="41"/>
                  <a:pt x="65" y="43"/>
                  <a:pt x="64" y="45"/>
                </a:cubicBezTo>
                <a:cubicBezTo>
                  <a:pt x="69" y="43"/>
                  <a:pt x="72" y="39"/>
                  <a:pt x="73" y="32"/>
                </a:cubicBezTo>
                <a:cubicBezTo>
                  <a:pt x="73" y="29"/>
                  <a:pt x="73" y="29"/>
                  <a:pt x="73" y="29"/>
                </a:cubicBezTo>
                <a:cubicBezTo>
                  <a:pt x="73" y="28"/>
                  <a:pt x="73" y="27"/>
                  <a:pt x="73" y="26"/>
                </a:cubicBezTo>
                <a:cubicBezTo>
                  <a:pt x="73" y="26"/>
                  <a:pt x="73" y="26"/>
                  <a:pt x="73" y="26"/>
                </a:cubicBezTo>
                <a:cubicBezTo>
                  <a:pt x="73" y="26"/>
                  <a:pt x="73" y="26"/>
                  <a:pt x="73" y="26"/>
                </a:cubicBezTo>
                <a:cubicBezTo>
                  <a:pt x="72" y="21"/>
                  <a:pt x="70" y="17"/>
                  <a:pt x="67" y="14"/>
                </a:cubicBezTo>
                <a:cubicBezTo>
                  <a:pt x="64" y="10"/>
                  <a:pt x="61" y="7"/>
                  <a:pt x="57" y="5"/>
                </a:cubicBezTo>
                <a:cubicBezTo>
                  <a:pt x="57" y="5"/>
                  <a:pt x="57" y="5"/>
                  <a:pt x="57" y="5"/>
                </a:cubicBezTo>
                <a:cubicBezTo>
                  <a:pt x="57" y="5"/>
                  <a:pt x="57" y="5"/>
                  <a:pt x="57" y="5"/>
                </a:cubicBezTo>
                <a:cubicBezTo>
                  <a:pt x="54" y="3"/>
                  <a:pt x="51" y="2"/>
                  <a:pt x="47" y="2"/>
                </a:cubicBezTo>
                <a:cubicBezTo>
                  <a:pt x="47" y="2"/>
                  <a:pt x="47" y="2"/>
                  <a:pt x="47" y="2"/>
                </a:cubicBezTo>
                <a:cubicBezTo>
                  <a:pt x="47" y="2"/>
                  <a:pt x="47" y="2"/>
                  <a:pt x="47" y="2"/>
                </a:cubicBezTo>
                <a:close/>
                <a:moveTo>
                  <a:pt x="57" y="18"/>
                </a:moveTo>
                <a:cubicBezTo>
                  <a:pt x="59" y="16"/>
                  <a:pt x="59" y="16"/>
                  <a:pt x="59" y="16"/>
                </a:cubicBezTo>
                <a:cubicBezTo>
                  <a:pt x="60" y="16"/>
                  <a:pt x="60" y="16"/>
                  <a:pt x="60" y="16"/>
                </a:cubicBezTo>
                <a:cubicBezTo>
                  <a:pt x="58" y="18"/>
                  <a:pt x="58" y="18"/>
                  <a:pt x="58" y="18"/>
                </a:cubicBezTo>
                <a:cubicBezTo>
                  <a:pt x="57" y="18"/>
                  <a:pt x="57" y="18"/>
                  <a:pt x="57" y="18"/>
                </a:cubicBezTo>
                <a:close/>
                <a:moveTo>
                  <a:pt x="59" y="31"/>
                </a:moveTo>
                <a:cubicBezTo>
                  <a:pt x="66" y="31"/>
                  <a:pt x="66" y="31"/>
                  <a:pt x="66" y="31"/>
                </a:cubicBezTo>
                <a:cubicBezTo>
                  <a:pt x="66" y="33"/>
                  <a:pt x="66" y="33"/>
                  <a:pt x="66" y="33"/>
                </a:cubicBezTo>
                <a:cubicBezTo>
                  <a:pt x="59" y="33"/>
                  <a:pt x="59" y="33"/>
                  <a:pt x="59" y="33"/>
                </a:cubicBezTo>
                <a:cubicBezTo>
                  <a:pt x="59" y="31"/>
                  <a:pt x="59" y="31"/>
                  <a:pt x="59" y="31"/>
                </a:cubicBezTo>
                <a:close/>
                <a:moveTo>
                  <a:pt x="20" y="31"/>
                </a:moveTo>
                <a:cubicBezTo>
                  <a:pt x="20" y="33"/>
                  <a:pt x="20" y="33"/>
                  <a:pt x="20" y="33"/>
                </a:cubicBezTo>
                <a:cubicBezTo>
                  <a:pt x="26" y="33"/>
                  <a:pt x="26" y="33"/>
                  <a:pt x="26" y="33"/>
                </a:cubicBezTo>
                <a:cubicBezTo>
                  <a:pt x="26" y="31"/>
                  <a:pt x="26" y="31"/>
                  <a:pt x="26" y="31"/>
                </a:cubicBezTo>
                <a:cubicBezTo>
                  <a:pt x="20" y="31"/>
                  <a:pt x="20" y="31"/>
                  <a:pt x="20" y="31"/>
                </a:cubicBezTo>
                <a:close/>
                <a:moveTo>
                  <a:pt x="29" y="46"/>
                </a:moveTo>
                <a:cubicBezTo>
                  <a:pt x="27" y="48"/>
                  <a:pt x="27" y="48"/>
                  <a:pt x="27" y="48"/>
                </a:cubicBezTo>
                <a:cubicBezTo>
                  <a:pt x="26" y="48"/>
                  <a:pt x="26" y="48"/>
                  <a:pt x="26" y="48"/>
                </a:cubicBezTo>
                <a:cubicBezTo>
                  <a:pt x="28" y="46"/>
                  <a:pt x="28" y="46"/>
                  <a:pt x="28" y="46"/>
                </a:cubicBezTo>
                <a:cubicBezTo>
                  <a:pt x="29" y="46"/>
                  <a:pt x="29" y="46"/>
                  <a:pt x="29" y="46"/>
                </a:cubicBezTo>
                <a:close/>
                <a:moveTo>
                  <a:pt x="41" y="71"/>
                </a:moveTo>
                <a:cubicBezTo>
                  <a:pt x="39" y="74"/>
                  <a:pt x="39" y="74"/>
                  <a:pt x="39" y="74"/>
                </a:cubicBezTo>
                <a:cubicBezTo>
                  <a:pt x="42" y="79"/>
                  <a:pt x="42" y="79"/>
                  <a:pt x="42" y="79"/>
                </a:cubicBezTo>
                <a:cubicBezTo>
                  <a:pt x="42" y="79"/>
                  <a:pt x="42" y="79"/>
                  <a:pt x="42" y="79"/>
                </a:cubicBezTo>
                <a:cubicBezTo>
                  <a:pt x="42" y="80"/>
                  <a:pt x="42" y="80"/>
                  <a:pt x="42" y="80"/>
                </a:cubicBezTo>
                <a:cubicBezTo>
                  <a:pt x="37" y="105"/>
                  <a:pt x="37" y="105"/>
                  <a:pt x="37" y="105"/>
                </a:cubicBezTo>
                <a:cubicBezTo>
                  <a:pt x="44" y="110"/>
                  <a:pt x="44" y="110"/>
                  <a:pt x="44" y="110"/>
                </a:cubicBezTo>
                <a:cubicBezTo>
                  <a:pt x="53" y="105"/>
                  <a:pt x="53" y="105"/>
                  <a:pt x="53" y="105"/>
                </a:cubicBezTo>
                <a:cubicBezTo>
                  <a:pt x="47" y="80"/>
                  <a:pt x="47" y="80"/>
                  <a:pt x="47" y="80"/>
                </a:cubicBezTo>
                <a:cubicBezTo>
                  <a:pt x="46" y="79"/>
                  <a:pt x="46" y="79"/>
                  <a:pt x="46" y="79"/>
                </a:cubicBezTo>
                <a:cubicBezTo>
                  <a:pt x="47" y="79"/>
                  <a:pt x="47" y="79"/>
                  <a:pt x="47" y="79"/>
                </a:cubicBezTo>
                <a:cubicBezTo>
                  <a:pt x="50" y="74"/>
                  <a:pt x="50" y="74"/>
                  <a:pt x="50" y="74"/>
                </a:cubicBezTo>
                <a:cubicBezTo>
                  <a:pt x="48" y="71"/>
                  <a:pt x="48" y="71"/>
                  <a:pt x="48" y="71"/>
                </a:cubicBezTo>
                <a:lnTo>
                  <a:pt x="41" y="71"/>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6202" name="Freeform 62"/>
          <p:cNvSpPr>
            <a:spLocks noEditPoints="1" noChangeArrowheads="1"/>
          </p:cNvSpPr>
          <p:nvPr/>
        </p:nvSpPr>
        <p:spPr bwMode="auto">
          <a:xfrm>
            <a:off x="5548313" y="4732338"/>
            <a:ext cx="358775" cy="266700"/>
          </a:xfrm>
          <a:custGeom>
            <a:avLst/>
            <a:gdLst>
              <a:gd name="T0" fmla="*/ 2147483646 w 96"/>
              <a:gd name="T1" fmla="*/ 2147483646 h 95"/>
              <a:gd name="T2" fmla="*/ 2147483646 w 96"/>
              <a:gd name="T3" fmla="*/ 2147483646 h 95"/>
              <a:gd name="T4" fmla="*/ 2147483646 w 96"/>
              <a:gd name="T5" fmla="*/ 2147483646 h 95"/>
              <a:gd name="T6" fmla="*/ 2147483646 w 96"/>
              <a:gd name="T7" fmla="*/ 2147483646 h 95"/>
              <a:gd name="T8" fmla="*/ 2147483646 w 96"/>
              <a:gd name="T9" fmla="*/ 2147483646 h 95"/>
              <a:gd name="T10" fmla="*/ 2147483646 w 96"/>
              <a:gd name="T11" fmla="*/ 2147483646 h 95"/>
              <a:gd name="T12" fmla="*/ 2147483646 w 96"/>
              <a:gd name="T13" fmla="*/ 2147483646 h 95"/>
              <a:gd name="T14" fmla="*/ 2147483646 w 96"/>
              <a:gd name="T15" fmla="*/ 2147483646 h 95"/>
              <a:gd name="T16" fmla="*/ 2147483646 w 96"/>
              <a:gd name="T17" fmla="*/ 2147483646 h 95"/>
              <a:gd name="T18" fmla="*/ 2147483646 w 96"/>
              <a:gd name="T19" fmla="*/ 2147483646 h 95"/>
              <a:gd name="T20" fmla="*/ 2147483646 w 96"/>
              <a:gd name="T21" fmla="*/ 2147483646 h 95"/>
              <a:gd name="T22" fmla="*/ 2147483646 w 96"/>
              <a:gd name="T23" fmla="*/ 2147483646 h 95"/>
              <a:gd name="T24" fmla="*/ 2147483646 w 96"/>
              <a:gd name="T25" fmla="*/ 2147483646 h 95"/>
              <a:gd name="T26" fmla="*/ 2147483646 w 96"/>
              <a:gd name="T27" fmla="*/ 2147483646 h 95"/>
              <a:gd name="T28" fmla="*/ 2147483646 w 96"/>
              <a:gd name="T29" fmla="*/ 2147483646 h 95"/>
              <a:gd name="T30" fmla="*/ 2147483646 w 96"/>
              <a:gd name="T31" fmla="*/ 2147483646 h 95"/>
              <a:gd name="T32" fmla="*/ 2147483646 w 96"/>
              <a:gd name="T33" fmla="*/ 2147483646 h 95"/>
              <a:gd name="T34" fmla="*/ 2147483646 w 96"/>
              <a:gd name="T35" fmla="*/ 2147483646 h 95"/>
              <a:gd name="T36" fmla="*/ 2147483646 w 96"/>
              <a:gd name="T37" fmla="*/ 2147483646 h 95"/>
              <a:gd name="T38" fmla="*/ 2147483646 w 96"/>
              <a:gd name="T39" fmla="*/ 2147483646 h 95"/>
              <a:gd name="T40" fmla="*/ 2147483646 w 96"/>
              <a:gd name="T41" fmla="*/ 2147483646 h 95"/>
              <a:gd name="T42" fmla="*/ 2147483646 w 96"/>
              <a:gd name="T43" fmla="*/ 2147483646 h 95"/>
              <a:gd name="T44" fmla="*/ 2147483646 w 96"/>
              <a:gd name="T45" fmla="*/ 2147483646 h 95"/>
              <a:gd name="T46" fmla="*/ 2147483646 w 96"/>
              <a:gd name="T47" fmla="*/ 2147483646 h 95"/>
              <a:gd name="T48" fmla="*/ 2147483646 w 96"/>
              <a:gd name="T49" fmla="*/ 2147483646 h 95"/>
              <a:gd name="T50" fmla="*/ 2147483646 w 96"/>
              <a:gd name="T51" fmla="*/ 2147483646 h 95"/>
              <a:gd name="T52" fmla="*/ 2147483646 w 96"/>
              <a:gd name="T53" fmla="*/ 2147483646 h 95"/>
              <a:gd name="T54" fmla="*/ 2147483646 w 96"/>
              <a:gd name="T55" fmla="*/ 2147483646 h 95"/>
              <a:gd name="T56" fmla="*/ 2147483646 w 96"/>
              <a:gd name="T57" fmla="*/ 2147483646 h 95"/>
              <a:gd name="T58" fmla="*/ 2147483646 w 96"/>
              <a:gd name="T59" fmla="*/ 2147483646 h 95"/>
              <a:gd name="T60" fmla="*/ 2147483646 w 96"/>
              <a:gd name="T61" fmla="*/ 2147483646 h 95"/>
              <a:gd name="T62" fmla="*/ 2147483646 w 96"/>
              <a:gd name="T63" fmla="*/ 2147483646 h 95"/>
              <a:gd name="T64" fmla="*/ 2147483646 w 96"/>
              <a:gd name="T65" fmla="*/ 2147483646 h 95"/>
              <a:gd name="T66" fmla="*/ 2147483646 w 96"/>
              <a:gd name="T67" fmla="*/ 2147483646 h 95"/>
              <a:gd name="T68" fmla="*/ 2147483646 w 96"/>
              <a:gd name="T69" fmla="*/ 2147483646 h 95"/>
              <a:gd name="T70" fmla="*/ 2147483646 w 96"/>
              <a:gd name="T71" fmla="*/ 2147483646 h 95"/>
              <a:gd name="T72" fmla="*/ 2147483646 w 96"/>
              <a:gd name="T73" fmla="*/ 2147483646 h 95"/>
              <a:gd name="T74" fmla="*/ 2147483646 w 96"/>
              <a:gd name="T75" fmla="*/ 2147483646 h 95"/>
              <a:gd name="T76" fmla="*/ 2147483646 w 96"/>
              <a:gd name="T77" fmla="*/ 2147483646 h 95"/>
              <a:gd name="T78" fmla="*/ 2147483646 w 96"/>
              <a:gd name="T79" fmla="*/ 2147483646 h 95"/>
              <a:gd name="T80" fmla="*/ 2147483646 w 96"/>
              <a:gd name="T81" fmla="*/ 2147483646 h 95"/>
              <a:gd name="T82" fmla="*/ 2147483646 w 96"/>
              <a:gd name="T83" fmla="*/ 2147483646 h 95"/>
              <a:gd name="T84" fmla="*/ 2147483646 w 96"/>
              <a:gd name="T85" fmla="*/ 2147483646 h 95"/>
              <a:gd name="T86" fmla="*/ 2147483646 w 96"/>
              <a:gd name="T87" fmla="*/ 2147483646 h 95"/>
              <a:gd name="T88" fmla="*/ 2147483646 w 96"/>
              <a:gd name="T89" fmla="*/ 2147483646 h 95"/>
              <a:gd name="T90" fmla="*/ 2147483646 w 96"/>
              <a:gd name="T91" fmla="*/ 2147483646 h 95"/>
              <a:gd name="T92" fmla="*/ 2147483646 w 96"/>
              <a:gd name="T93" fmla="*/ 2147483646 h 95"/>
              <a:gd name="T94" fmla="*/ 2147483646 w 96"/>
              <a:gd name="T95" fmla="*/ 2147483646 h 95"/>
              <a:gd name="T96" fmla="*/ 2147483646 w 96"/>
              <a:gd name="T97" fmla="*/ 2147483646 h 95"/>
              <a:gd name="T98" fmla="*/ 2147483646 w 96"/>
              <a:gd name="T99" fmla="*/ 2147483646 h 95"/>
              <a:gd name="T100" fmla="*/ 2147483646 w 96"/>
              <a:gd name="T101" fmla="*/ 2147483646 h 95"/>
              <a:gd name="T102" fmla="*/ 2147483646 w 96"/>
              <a:gd name="T103" fmla="*/ 2147483646 h 95"/>
              <a:gd name="T104" fmla="*/ 2147483646 w 96"/>
              <a:gd name="T105" fmla="*/ 2147483646 h 95"/>
              <a:gd name="T106" fmla="*/ 2147483646 w 96"/>
              <a:gd name="T107" fmla="*/ 2147483646 h 95"/>
              <a:gd name="T108" fmla="*/ 2147483646 w 96"/>
              <a:gd name="T109" fmla="*/ 2147483646 h 95"/>
              <a:gd name="T110" fmla="*/ 2147483646 w 96"/>
              <a:gd name="T111" fmla="*/ 2147483646 h 95"/>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96"/>
              <a:gd name="T169" fmla="*/ 0 h 95"/>
              <a:gd name="T170" fmla="*/ 96 w 96"/>
              <a:gd name="T171" fmla="*/ 95 h 95"/>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96" h="95">
                <a:moveTo>
                  <a:pt x="40" y="58"/>
                </a:moveTo>
                <a:cubicBezTo>
                  <a:pt x="40" y="58"/>
                  <a:pt x="40" y="58"/>
                  <a:pt x="40" y="58"/>
                </a:cubicBezTo>
                <a:cubicBezTo>
                  <a:pt x="41" y="59"/>
                  <a:pt x="41" y="59"/>
                  <a:pt x="41" y="60"/>
                </a:cubicBezTo>
                <a:cubicBezTo>
                  <a:pt x="41" y="67"/>
                  <a:pt x="41" y="67"/>
                  <a:pt x="41" y="67"/>
                </a:cubicBezTo>
                <a:cubicBezTo>
                  <a:pt x="41" y="67"/>
                  <a:pt x="41" y="67"/>
                  <a:pt x="42" y="67"/>
                </a:cubicBezTo>
                <a:cubicBezTo>
                  <a:pt x="45" y="68"/>
                  <a:pt x="47" y="69"/>
                  <a:pt x="48" y="70"/>
                </a:cubicBezTo>
                <a:cubicBezTo>
                  <a:pt x="48" y="70"/>
                  <a:pt x="49" y="71"/>
                  <a:pt x="49" y="71"/>
                </a:cubicBezTo>
                <a:cubicBezTo>
                  <a:pt x="49" y="74"/>
                  <a:pt x="49" y="77"/>
                  <a:pt x="49" y="80"/>
                </a:cubicBezTo>
                <a:cubicBezTo>
                  <a:pt x="48" y="81"/>
                  <a:pt x="48" y="81"/>
                  <a:pt x="48" y="81"/>
                </a:cubicBezTo>
                <a:cubicBezTo>
                  <a:pt x="47" y="82"/>
                  <a:pt x="46" y="83"/>
                  <a:pt x="44" y="83"/>
                </a:cubicBezTo>
                <a:cubicBezTo>
                  <a:pt x="44" y="90"/>
                  <a:pt x="44" y="90"/>
                  <a:pt x="44" y="90"/>
                </a:cubicBezTo>
                <a:cubicBezTo>
                  <a:pt x="44" y="91"/>
                  <a:pt x="44" y="91"/>
                  <a:pt x="43" y="91"/>
                </a:cubicBezTo>
                <a:cubicBezTo>
                  <a:pt x="42" y="92"/>
                  <a:pt x="40" y="93"/>
                  <a:pt x="37" y="94"/>
                </a:cubicBezTo>
                <a:cubicBezTo>
                  <a:pt x="34" y="94"/>
                  <a:pt x="29" y="95"/>
                  <a:pt x="24" y="95"/>
                </a:cubicBezTo>
                <a:cubicBezTo>
                  <a:pt x="19" y="95"/>
                  <a:pt x="15" y="94"/>
                  <a:pt x="11" y="94"/>
                </a:cubicBezTo>
                <a:cubicBezTo>
                  <a:pt x="8" y="93"/>
                  <a:pt x="6" y="92"/>
                  <a:pt x="5" y="91"/>
                </a:cubicBezTo>
                <a:cubicBezTo>
                  <a:pt x="5" y="91"/>
                  <a:pt x="4" y="91"/>
                  <a:pt x="4" y="90"/>
                </a:cubicBezTo>
                <a:cubicBezTo>
                  <a:pt x="4" y="87"/>
                  <a:pt x="4" y="84"/>
                  <a:pt x="4" y="81"/>
                </a:cubicBezTo>
                <a:cubicBezTo>
                  <a:pt x="4" y="81"/>
                  <a:pt x="4" y="80"/>
                  <a:pt x="5" y="80"/>
                </a:cubicBezTo>
                <a:cubicBezTo>
                  <a:pt x="6" y="79"/>
                  <a:pt x="7" y="78"/>
                  <a:pt x="9" y="78"/>
                </a:cubicBezTo>
                <a:cubicBezTo>
                  <a:pt x="9" y="72"/>
                  <a:pt x="9" y="72"/>
                  <a:pt x="9" y="72"/>
                </a:cubicBezTo>
                <a:cubicBezTo>
                  <a:pt x="9" y="72"/>
                  <a:pt x="8" y="72"/>
                  <a:pt x="8" y="72"/>
                </a:cubicBezTo>
                <a:cubicBezTo>
                  <a:pt x="5" y="72"/>
                  <a:pt x="3" y="71"/>
                  <a:pt x="2" y="70"/>
                </a:cubicBezTo>
                <a:cubicBezTo>
                  <a:pt x="1" y="69"/>
                  <a:pt x="1" y="69"/>
                  <a:pt x="1" y="68"/>
                </a:cubicBezTo>
                <a:cubicBezTo>
                  <a:pt x="1" y="65"/>
                  <a:pt x="1" y="62"/>
                  <a:pt x="1" y="60"/>
                </a:cubicBezTo>
                <a:cubicBezTo>
                  <a:pt x="1" y="59"/>
                  <a:pt x="1" y="59"/>
                  <a:pt x="2" y="58"/>
                </a:cubicBezTo>
                <a:cubicBezTo>
                  <a:pt x="3" y="57"/>
                  <a:pt x="5" y="56"/>
                  <a:pt x="8" y="56"/>
                </a:cubicBezTo>
                <a:cubicBezTo>
                  <a:pt x="8" y="56"/>
                  <a:pt x="9" y="56"/>
                  <a:pt x="9" y="55"/>
                </a:cubicBezTo>
                <a:cubicBezTo>
                  <a:pt x="9" y="55"/>
                  <a:pt x="8" y="55"/>
                  <a:pt x="8" y="54"/>
                </a:cubicBezTo>
                <a:cubicBezTo>
                  <a:pt x="8" y="51"/>
                  <a:pt x="8" y="48"/>
                  <a:pt x="8" y="45"/>
                </a:cubicBezTo>
                <a:cubicBezTo>
                  <a:pt x="8" y="45"/>
                  <a:pt x="9" y="44"/>
                  <a:pt x="9" y="44"/>
                </a:cubicBezTo>
                <a:cubicBezTo>
                  <a:pt x="8" y="44"/>
                  <a:pt x="8" y="44"/>
                  <a:pt x="7" y="43"/>
                </a:cubicBezTo>
                <a:cubicBezTo>
                  <a:pt x="4" y="43"/>
                  <a:pt x="2" y="42"/>
                  <a:pt x="1" y="41"/>
                </a:cubicBezTo>
                <a:cubicBezTo>
                  <a:pt x="0" y="41"/>
                  <a:pt x="0" y="40"/>
                  <a:pt x="0" y="39"/>
                </a:cubicBezTo>
                <a:cubicBezTo>
                  <a:pt x="0" y="37"/>
                  <a:pt x="0" y="34"/>
                  <a:pt x="0" y="31"/>
                </a:cubicBezTo>
                <a:cubicBezTo>
                  <a:pt x="0" y="30"/>
                  <a:pt x="0" y="30"/>
                  <a:pt x="1" y="29"/>
                </a:cubicBezTo>
                <a:cubicBezTo>
                  <a:pt x="2" y="28"/>
                  <a:pt x="4" y="27"/>
                  <a:pt x="7" y="27"/>
                </a:cubicBezTo>
                <a:cubicBezTo>
                  <a:pt x="10" y="26"/>
                  <a:pt x="15" y="26"/>
                  <a:pt x="20" y="26"/>
                </a:cubicBezTo>
                <a:cubicBezTo>
                  <a:pt x="25" y="26"/>
                  <a:pt x="29" y="26"/>
                  <a:pt x="33" y="27"/>
                </a:cubicBezTo>
                <a:cubicBezTo>
                  <a:pt x="36" y="27"/>
                  <a:pt x="38" y="28"/>
                  <a:pt x="39" y="29"/>
                </a:cubicBezTo>
                <a:cubicBezTo>
                  <a:pt x="39" y="30"/>
                  <a:pt x="40" y="30"/>
                  <a:pt x="40" y="31"/>
                </a:cubicBezTo>
                <a:cubicBezTo>
                  <a:pt x="40" y="34"/>
                  <a:pt x="40" y="37"/>
                  <a:pt x="40" y="39"/>
                </a:cubicBezTo>
                <a:cubicBezTo>
                  <a:pt x="39" y="40"/>
                  <a:pt x="39" y="41"/>
                  <a:pt x="39" y="41"/>
                </a:cubicBezTo>
                <a:cubicBezTo>
                  <a:pt x="40" y="41"/>
                  <a:pt x="40" y="41"/>
                  <a:pt x="41" y="41"/>
                </a:cubicBezTo>
                <a:cubicBezTo>
                  <a:pt x="44" y="42"/>
                  <a:pt x="46" y="43"/>
                  <a:pt x="47" y="44"/>
                </a:cubicBezTo>
                <a:cubicBezTo>
                  <a:pt x="48" y="44"/>
                  <a:pt x="48" y="45"/>
                  <a:pt x="48" y="45"/>
                </a:cubicBezTo>
                <a:cubicBezTo>
                  <a:pt x="48" y="48"/>
                  <a:pt x="48" y="51"/>
                  <a:pt x="48" y="54"/>
                </a:cubicBezTo>
                <a:cubicBezTo>
                  <a:pt x="48" y="55"/>
                  <a:pt x="48" y="55"/>
                  <a:pt x="47" y="56"/>
                </a:cubicBezTo>
                <a:cubicBezTo>
                  <a:pt x="46" y="56"/>
                  <a:pt x="44" y="57"/>
                  <a:pt x="41" y="58"/>
                </a:cubicBezTo>
                <a:cubicBezTo>
                  <a:pt x="41" y="58"/>
                  <a:pt x="40" y="58"/>
                  <a:pt x="40" y="58"/>
                </a:cubicBezTo>
                <a:close/>
                <a:moveTo>
                  <a:pt x="73" y="0"/>
                </a:moveTo>
                <a:cubicBezTo>
                  <a:pt x="68" y="0"/>
                  <a:pt x="64" y="1"/>
                  <a:pt x="60" y="1"/>
                </a:cubicBezTo>
                <a:cubicBezTo>
                  <a:pt x="58" y="2"/>
                  <a:pt x="55" y="3"/>
                  <a:pt x="54" y="4"/>
                </a:cubicBezTo>
                <a:cubicBezTo>
                  <a:pt x="54" y="4"/>
                  <a:pt x="54" y="4"/>
                  <a:pt x="54" y="5"/>
                </a:cubicBezTo>
                <a:cubicBezTo>
                  <a:pt x="54" y="8"/>
                  <a:pt x="54" y="11"/>
                  <a:pt x="54" y="14"/>
                </a:cubicBezTo>
                <a:cubicBezTo>
                  <a:pt x="54" y="14"/>
                  <a:pt x="54" y="15"/>
                  <a:pt x="54" y="15"/>
                </a:cubicBezTo>
                <a:cubicBezTo>
                  <a:pt x="55" y="16"/>
                  <a:pt x="55" y="16"/>
                  <a:pt x="55" y="16"/>
                </a:cubicBezTo>
                <a:cubicBezTo>
                  <a:pt x="55" y="16"/>
                  <a:pt x="55" y="16"/>
                  <a:pt x="54" y="16"/>
                </a:cubicBezTo>
                <a:cubicBezTo>
                  <a:pt x="51" y="17"/>
                  <a:pt x="49" y="17"/>
                  <a:pt x="48" y="18"/>
                </a:cubicBezTo>
                <a:cubicBezTo>
                  <a:pt x="48" y="19"/>
                  <a:pt x="47" y="19"/>
                  <a:pt x="47" y="20"/>
                </a:cubicBezTo>
                <a:cubicBezTo>
                  <a:pt x="47" y="23"/>
                  <a:pt x="47" y="26"/>
                  <a:pt x="47" y="28"/>
                </a:cubicBezTo>
                <a:cubicBezTo>
                  <a:pt x="47" y="29"/>
                  <a:pt x="48" y="30"/>
                  <a:pt x="48" y="30"/>
                </a:cubicBezTo>
                <a:cubicBezTo>
                  <a:pt x="49" y="31"/>
                  <a:pt x="51" y="32"/>
                  <a:pt x="54" y="32"/>
                </a:cubicBezTo>
                <a:cubicBezTo>
                  <a:pt x="54" y="32"/>
                  <a:pt x="55" y="33"/>
                  <a:pt x="55" y="33"/>
                </a:cubicBezTo>
                <a:cubicBezTo>
                  <a:pt x="54" y="33"/>
                  <a:pt x="54" y="33"/>
                  <a:pt x="54" y="33"/>
                </a:cubicBezTo>
                <a:cubicBezTo>
                  <a:pt x="53" y="34"/>
                  <a:pt x="53" y="34"/>
                  <a:pt x="53" y="35"/>
                </a:cubicBezTo>
                <a:cubicBezTo>
                  <a:pt x="53" y="38"/>
                  <a:pt x="53" y="41"/>
                  <a:pt x="53" y="43"/>
                </a:cubicBezTo>
                <a:cubicBezTo>
                  <a:pt x="53" y="44"/>
                  <a:pt x="53" y="44"/>
                  <a:pt x="54" y="45"/>
                </a:cubicBezTo>
                <a:cubicBezTo>
                  <a:pt x="55" y="46"/>
                  <a:pt x="56" y="46"/>
                  <a:pt x="57" y="47"/>
                </a:cubicBezTo>
                <a:cubicBezTo>
                  <a:pt x="56" y="47"/>
                  <a:pt x="55" y="48"/>
                  <a:pt x="55" y="48"/>
                </a:cubicBezTo>
                <a:cubicBezTo>
                  <a:pt x="54" y="49"/>
                  <a:pt x="54" y="49"/>
                  <a:pt x="54" y="50"/>
                </a:cubicBezTo>
                <a:cubicBezTo>
                  <a:pt x="54" y="52"/>
                  <a:pt x="54" y="55"/>
                  <a:pt x="54" y="58"/>
                </a:cubicBezTo>
                <a:cubicBezTo>
                  <a:pt x="54" y="59"/>
                  <a:pt x="54" y="59"/>
                  <a:pt x="55" y="60"/>
                </a:cubicBezTo>
                <a:cubicBezTo>
                  <a:pt x="56" y="61"/>
                  <a:pt x="57" y="61"/>
                  <a:pt x="59" y="62"/>
                </a:cubicBezTo>
                <a:cubicBezTo>
                  <a:pt x="59" y="62"/>
                  <a:pt x="58" y="62"/>
                  <a:pt x="58" y="63"/>
                </a:cubicBezTo>
                <a:cubicBezTo>
                  <a:pt x="57" y="63"/>
                  <a:pt x="57" y="64"/>
                  <a:pt x="57" y="64"/>
                </a:cubicBezTo>
                <a:cubicBezTo>
                  <a:pt x="57" y="67"/>
                  <a:pt x="57" y="70"/>
                  <a:pt x="57" y="73"/>
                </a:cubicBezTo>
                <a:cubicBezTo>
                  <a:pt x="57" y="74"/>
                  <a:pt x="57" y="74"/>
                  <a:pt x="58" y="75"/>
                </a:cubicBezTo>
                <a:cubicBezTo>
                  <a:pt x="58" y="75"/>
                  <a:pt x="58" y="75"/>
                  <a:pt x="59" y="76"/>
                </a:cubicBezTo>
                <a:cubicBezTo>
                  <a:pt x="57" y="76"/>
                  <a:pt x="56" y="77"/>
                  <a:pt x="55" y="77"/>
                </a:cubicBezTo>
                <a:cubicBezTo>
                  <a:pt x="54" y="78"/>
                  <a:pt x="54" y="78"/>
                  <a:pt x="54" y="79"/>
                </a:cubicBezTo>
                <a:cubicBezTo>
                  <a:pt x="54" y="82"/>
                  <a:pt x="54" y="85"/>
                  <a:pt x="54" y="88"/>
                </a:cubicBezTo>
                <a:cubicBezTo>
                  <a:pt x="54" y="88"/>
                  <a:pt x="54" y="89"/>
                  <a:pt x="55" y="89"/>
                </a:cubicBezTo>
                <a:cubicBezTo>
                  <a:pt x="56" y="90"/>
                  <a:pt x="58" y="91"/>
                  <a:pt x="61" y="92"/>
                </a:cubicBezTo>
                <a:cubicBezTo>
                  <a:pt x="64" y="92"/>
                  <a:pt x="69" y="92"/>
                  <a:pt x="74" y="92"/>
                </a:cubicBezTo>
                <a:cubicBezTo>
                  <a:pt x="79" y="92"/>
                  <a:pt x="84" y="92"/>
                  <a:pt x="87" y="92"/>
                </a:cubicBezTo>
                <a:cubicBezTo>
                  <a:pt x="90" y="91"/>
                  <a:pt x="92" y="90"/>
                  <a:pt x="93" y="89"/>
                </a:cubicBezTo>
                <a:cubicBezTo>
                  <a:pt x="93" y="89"/>
                  <a:pt x="94" y="89"/>
                  <a:pt x="94" y="88"/>
                </a:cubicBezTo>
                <a:cubicBezTo>
                  <a:pt x="94" y="85"/>
                  <a:pt x="94" y="82"/>
                  <a:pt x="94" y="79"/>
                </a:cubicBezTo>
                <a:cubicBezTo>
                  <a:pt x="94" y="78"/>
                  <a:pt x="94" y="78"/>
                  <a:pt x="93" y="77"/>
                </a:cubicBezTo>
                <a:cubicBezTo>
                  <a:pt x="93" y="77"/>
                  <a:pt x="92" y="77"/>
                  <a:pt x="92" y="76"/>
                </a:cubicBezTo>
                <a:cubicBezTo>
                  <a:pt x="93" y="76"/>
                  <a:pt x="95" y="75"/>
                  <a:pt x="95" y="75"/>
                </a:cubicBezTo>
                <a:cubicBezTo>
                  <a:pt x="96" y="74"/>
                  <a:pt x="96" y="74"/>
                  <a:pt x="96" y="73"/>
                </a:cubicBezTo>
                <a:cubicBezTo>
                  <a:pt x="96" y="70"/>
                  <a:pt x="96" y="67"/>
                  <a:pt x="96" y="64"/>
                </a:cubicBezTo>
                <a:cubicBezTo>
                  <a:pt x="96" y="64"/>
                  <a:pt x="96" y="63"/>
                  <a:pt x="96" y="63"/>
                </a:cubicBezTo>
                <a:cubicBezTo>
                  <a:pt x="95" y="62"/>
                  <a:pt x="93" y="61"/>
                  <a:pt x="91" y="61"/>
                </a:cubicBezTo>
                <a:cubicBezTo>
                  <a:pt x="92" y="61"/>
                  <a:pt x="92" y="60"/>
                  <a:pt x="93" y="60"/>
                </a:cubicBezTo>
                <a:cubicBezTo>
                  <a:pt x="93" y="59"/>
                  <a:pt x="94" y="59"/>
                  <a:pt x="94" y="58"/>
                </a:cubicBezTo>
                <a:cubicBezTo>
                  <a:pt x="94" y="55"/>
                  <a:pt x="94" y="52"/>
                  <a:pt x="94" y="50"/>
                </a:cubicBezTo>
                <a:cubicBezTo>
                  <a:pt x="94" y="49"/>
                  <a:pt x="94" y="49"/>
                  <a:pt x="93" y="48"/>
                </a:cubicBezTo>
                <a:cubicBezTo>
                  <a:pt x="92" y="47"/>
                  <a:pt x="91" y="47"/>
                  <a:pt x="90" y="46"/>
                </a:cubicBezTo>
                <a:cubicBezTo>
                  <a:pt x="91" y="46"/>
                  <a:pt x="91" y="46"/>
                  <a:pt x="92" y="45"/>
                </a:cubicBezTo>
                <a:cubicBezTo>
                  <a:pt x="92" y="45"/>
                  <a:pt x="93" y="44"/>
                  <a:pt x="93" y="43"/>
                </a:cubicBezTo>
                <a:cubicBezTo>
                  <a:pt x="93" y="41"/>
                  <a:pt x="93" y="38"/>
                  <a:pt x="93" y="35"/>
                </a:cubicBezTo>
                <a:cubicBezTo>
                  <a:pt x="93" y="34"/>
                  <a:pt x="92" y="34"/>
                  <a:pt x="92" y="33"/>
                </a:cubicBezTo>
                <a:cubicBezTo>
                  <a:pt x="91" y="32"/>
                  <a:pt x="89" y="31"/>
                  <a:pt x="86" y="31"/>
                </a:cubicBezTo>
                <a:cubicBezTo>
                  <a:pt x="86" y="31"/>
                  <a:pt x="85" y="31"/>
                  <a:pt x="85" y="31"/>
                </a:cubicBezTo>
                <a:cubicBezTo>
                  <a:pt x="86" y="31"/>
                  <a:pt x="86" y="30"/>
                  <a:pt x="86" y="30"/>
                </a:cubicBezTo>
                <a:cubicBezTo>
                  <a:pt x="87" y="30"/>
                  <a:pt x="87" y="29"/>
                  <a:pt x="87" y="28"/>
                </a:cubicBezTo>
                <a:cubicBezTo>
                  <a:pt x="87" y="26"/>
                  <a:pt x="87" y="23"/>
                  <a:pt x="87" y="20"/>
                </a:cubicBezTo>
                <a:cubicBezTo>
                  <a:pt x="87" y="19"/>
                  <a:pt x="87" y="19"/>
                  <a:pt x="86" y="18"/>
                </a:cubicBezTo>
                <a:cubicBezTo>
                  <a:pt x="86" y="18"/>
                  <a:pt x="86" y="18"/>
                  <a:pt x="85" y="18"/>
                </a:cubicBezTo>
                <a:cubicBezTo>
                  <a:pt x="86" y="18"/>
                  <a:pt x="86" y="18"/>
                  <a:pt x="86" y="18"/>
                </a:cubicBezTo>
                <a:cubicBezTo>
                  <a:pt x="89" y="17"/>
                  <a:pt x="91" y="16"/>
                  <a:pt x="92" y="15"/>
                </a:cubicBezTo>
                <a:cubicBezTo>
                  <a:pt x="93" y="15"/>
                  <a:pt x="93" y="15"/>
                  <a:pt x="93" y="14"/>
                </a:cubicBezTo>
                <a:cubicBezTo>
                  <a:pt x="93" y="11"/>
                  <a:pt x="93" y="8"/>
                  <a:pt x="93" y="5"/>
                </a:cubicBezTo>
                <a:cubicBezTo>
                  <a:pt x="93" y="5"/>
                  <a:pt x="93" y="4"/>
                  <a:pt x="92" y="3"/>
                </a:cubicBezTo>
                <a:cubicBezTo>
                  <a:pt x="91" y="2"/>
                  <a:pt x="89" y="2"/>
                  <a:pt x="86" y="1"/>
                </a:cubicBezTo>
                <a:cubicBezTo>
                  <a:pt x="83" y="1"/>
                  <a:pt x="78" y="0"/>
                  <a:pt x="73" y="0"/>
                </a:cubicBezTo>
                <a:close/>
                <a:moveTo>
                  <a:pt x="78" y="18"/>
                </a:moveTo>
                <a:cubicBezTo>
                  <a:pt x="78" y="19"/>
                  <a:pt x="79" y="19"/>
                  <a:pt x="79" y="19"/>
                </a:cubicBezTo>
                <a:cubicBezTo>
                  <a:pt x="81" y="19"/>
                  <a:pt x="82" y="19"/>
                  <a:pt x="82" y="19"/>
                </a:cubicBezTo>
                <a:cubicBezTo>
                  <a:pt x="82" y="20"/>
                  <a:pt x="81" y="20"/>
                  <a:pt x="79" y="20"/>
                </a:cubicBezTo>
                <a:cubicBezTo>
                  <a:pt x="76" y="21"/>
                  <a:pt x="72" y="21"/>
                  <a:pt x="67" y="21"/>
                </a:cubicBezTo>
                <a:cubicBezTo>
                  <a:pt x="62" y="21"/>
                  <a:pt x="58" y="21"/>
                  <a:pt x="55" y="20"/>
                </a:cubicBezTo>
                <a:cubicBezTo>
                  <a:pt x="53" y="20"/>
                  <a:pt x="52" y="20"/>
                  <a:pt x="52" y="19"/>
                </a:cubicBezTo>
                <a:cubicBezTo>
                  <a:pt x="52" y="19"/>
                  <a:pt x="53" y="19"/>
                  <a:pt x="55" y="19"/>
                </a:cubicBezTo>
                <a:cubicBezTo>
                  <a:pt x="57" y="18"/>
                  <a:pt x="60" y="18"/>
                  <a:pt x="63" y="18"/>
                </a:cubicBezTo>
                <a:cubicBezTo>
                  <a:pt x="66" y="18"/>
                  <a:pt x="69" y="19"/>
                  <a:pt x="73" y="19"/>
                </a:cubicBezTo>
                <a:cubicBezTo>
                  <a:pt x="75" y="19"/>
                  <a:pt x="76" y="19"/>
                  <a:pt x="78" y="18"/>
                </a:cubicBezTo>
                <a:close/>
                <a:moveTo>
                  <a:pt x="85" y="4"/>
                </a:moveTo>
                <a:cubicBezTo>
                  <a:pt x="87" y="4"/>
                  <a:pt x="88" y="4"/>
                  <a:pt x="88" y="5"/>
                </a:cubicBezTo>
                <a:cubicBezTo>
                  <a:pt x="88" y="5"/>
                  <a:pt x="87" y="5"/>
                  <a:pt x="85" y="5"/>
                </a:cubicBezTo>
                <a:cubicBezTo>
                  <a:pt x="82" y="6"/>
                  <a:pt x="78" y="6"/>
                  <a:pt x="73" y="6"/>
                </a:cubicBezTo>
                <a:cubicBezTo>
                  <a:pt x="69" y="6"/>
                  <a:pt x="64" y="6"/>
                  <a:pt x="61" y="5"/>
                </a:cubicBezTo>
                <a:cubicBezTo>
                  <a:pt x="59" y="5"/>
                  <a:pt x="58" y="5"/>
                  <a:pt x="58" y="5"/>
                </a:cubicBezTo>
                <a:cubicBezTo>
                  <a:pt x="58" y="4"/>
                  <a:pt x="59" y="4"/>
                  <a:pt x="61" y="4"/>
                </a:cubicBezTo>
                <a:cubicBezTo>
                  <a:pt x="64" y="3"/>
                  <a:pt x="69" y="3"/>
                  <a:pt x="73" y="3"/>
                </a:cubicBezTo>
                <a:cubicBezTo>
                  <a:pt x="78" y="3"/>
                  <a:pt x="82" y="3"/>
                  <a:pt x="85" y="4"/>
                </a:cubicBezTo>
                <a:close/>
                <a:moveTo>
                  <a:pt x="78" y="33"/>
                </a:moveTo>
                <a:cubicBezTo>
                  <a:pt x="80" y="33"/>
                  <a:pt x="83" y="33"/>
                  <a:pt x="85" y="34"/>
                </a:cubicBezTo>
                <a:cubicBezTo>
                  <a:pt x="87" y="34"/>
                  <a:pt x="88" y="34"/>
                  <a:pt x="88" y="34"/>
                </a:cubicBezTo>
                <a:cubicBezTo>
                  <a:pt x="88" y="35"/>
                  <a:pt x="87" y="35"/>
                  <a:pt x="85" y="35"/>
                </a:cubicBezTo>
                <a:cubicBezTo>
                  <a:pt x="82" y="36"/>
                  <a:pt x="78" y="36"/>
                  <a:pt x="73" y="36"/>
                </a:cubicBezTo>
                <a:cubicBezTo>
                  <a:pt x="68" y="36"/>
                  <a:pt x="64" y="36"/>
                  <a:pt x="61" y="35"/>
                </a:cubicBezTo>
                <a:cubicBezTo>
                  <a:pt x="59" y="35"/>
                  <a:pt x="58" y="35"/>
                  <a:pt x="58" y="34"/>
                </a:cubicBezTo>
                <a:cubicBezTo>
                  <a:pt x="58" y="34"/>
                  <a:pt x="59" y="34"/>
                  <a:pt x="61" y="34"/>
                </a:cubicBezTo>
                <a:cubicBezTo>
                  <a:pt x="61" y="33"/>
                  <a:pt x="62" y="33"/>
                  <a:pt x="63" y="33"/>
                </a:cubicBezTo>
                <a:cubicBezTo>
                  <a:pt x="64" y="33"/>
                  <a:pt x="66" y="33"/>
                  <a:pt x="67" y="33"/>
                </a:cubicBezTo>
                <a:cubicBezTo>
                  <a:pt x="71" y="33"/>
                  <a:pt x="75" y="33"/>
                  <a:pt x="78" y="33"/>
                </a:cubicBezTo>
                <a:close/>
                <a:moveTo>
                  <a:pt x="82" y="48"/>
                </a:moveTo>
                <a:cubicBezTo>
                  <a:pt x="83" y="48"/>
                  <a:pt x="85" y="48"/>
                  <a:pt x="86" y="48"/>
                </a:cubicBezTo>
                <a:cubicBezTo>
                  <a:pt x="88" y="49"/>
                  <a:pt x="89" y="49"/>
                  <a:pt x="89" y="49"/>
                </a:cubicBezTo>
                <a:cubicBezTo>
                  <a:pt x="89" y="49"/>
                  <a:pt x="88" y="50"/>
                  <a:pt x="86" y="50"/>
                </a:cubicBezTo>
                <a:cubicBezTo>
                  <a:pt x="83" y="50"/>
                  <a:pt x="79" y="51"/>
                  <a:pt x="74" y="51"/>
                </a:cubicBezTo>
                <a:cubicBezTo>
                  <a:pt x="69" y="51"/>
                  <a:pt x="65" y="50"/>
                  <a:pt x="62" y="50"/>
                </a:cubicBezTo>
                <a:cubicBezTo>
                  <a:pt x="60" y="50"/>
                  <a:pt x="59" y="49"/>
                  <a:pt x="59" y="49"/>
                </a:cubicBezTo>
                <a:cubicBezTo>
                  <a:pt x="59" y="49"/>
                  <a:pt x="60" y="49"/>
                  <a:pt x="62" y="48"/>
                </a:cubicBezTo>
                <a:cubicBezTo>
                  <a:pt x="63" y="48"/>
                  <a:pt x="64" y="48"/>
                  <a:pt x="65" y="48"/>
                </a:cubicBezTo>
                <a:cubicBezTo>
                  <a:pt x="68" y="48"/>
                  <a:pt x="70" y="48"/>
                  <a:pt x="73" y="48"/>
                </a:cubicBezTo>
                <a:cubicBezTo>
                  <a:pt x="76" y="48"/>
                  <a:pt x="79" y="48"/>
                  <a:pt x="82" y="48"/>
                </a:cubicBezTo>
                <a:close/>
                <a:moveTo>
                  <a:pt x="83" y="63"/>
                </a:moveTo>
                <a:cubicBezTo>
                  <a:pt x="85" y="63"/>
                  <a:pt x="87" y="63"/>
                  <a:pt x="89" y="63"/>
                </a:cubicBezTo>
                <a:cubicBezTo>
                  <a:pt x="91" y="64"/>
                  <a:pt x="92" y="64"/>
                  <a:pt x="92" y="64"/>
                </a:cubicBezTo>
                <a:cubicBezTo>
                  <a:pt x="92" y="64"/>
                  <a:pt x="91" y="64"/>
                  <a:pt x="89" y="65"/>
                </a:cubicBezTo>
                <a:cubicBezTo>
                  <a:pt x="86" y="65"/>
                  <a:pt x="81" y="66"/>
                  <a:pt x="77" y="66"/>
                </a:cubicBezTo>
                <a:cubicBezTo>
                  <a:pt x="72" y="66"/>
                  <a:pt x="68" y="65"/>
                  <a:pt x="65" y="65"/>
                </a:cubicBezTo>
                <a:cubicBezTo>
                  <a:pt x="62" y="64"/>
                  <a:pt x="62" y="64"/>
                  <a:pt x="62" y="64"/>
                </a:cubicBezTo>
                <a:cubicBezTo>
                  <a:pt x="62" y="64"/>
                  <a:pt x="62" y="64"/>
                  <a:pt x="65" y="63"/>
                </a:cubicBezTo>
                <a:cubicBezTo>
                  <a:pt x="65" y="63"/>
                  <a:pt x="66" y="63"/>
                  <a:pt x="67" y="63"/>
                </a:cubicBezTo>
                <a:cubicBezTo>
                  <a:pt x="69" y="63"/>
                  <a:pt x="72" y="63"/>
                  <a:pt x="74" y="63"/>
                </a:cubicBezTo>
                <a:cubicBezTo>
                  <a:pt x="77" y="63"/>
                  <a:pt x="81" y="63"/>
                  <a:pt x="83" y="63"/>
                </a:cubicBezTo>
                <a:close/>
                <a:moveTo>
                  <a:pt x="84" y="78"/>
                </a:moveTo>
                <a:cubicBezTo>
                  <a:pt x="85" y="78"/>
                  <a:pt x="85" y="78"/>
                  <a:pt x="86" y="78"/>
                </a:cubicBezTo>
                <a:cubicBezTo>
                  <a:pt x="88" y="78"/>
                  <a:pt x="89" y="78"/>
                  <a:pt x="89" y="79"/>
                </a:cubicBezTo>
                <a:cubicBezTo>
                  <a:pt x="89" y="79"/>
                  <a:pt x="88" y="79"/>
                  <a:pt x="86" y="79"/>
                </a:cubicBezTo>
                <a:cubicBezTo>
                  <a:pt x="83" y="80"/>
                  <a:pt x="79" y="80"/>
                  <a:pt x="74" y="80"/>
                </a:cubicBezTo>
                <a:cubicBezTo>
                  <a:pt x="69" y="80"/>
                  <a:pt x="65" y="80"/>
                  <a:pt x="62" y="79"/>
                </a:cubicBezTo>
                <a:cubicBezTo>
                  <a:pt x="60" y="79"/>
                  <a:pt x="59" y="79"/>
                  <a:pt x="59" y="79"/>
                </a:cubicBezTo>
                <a:cubicBezTo>
                  <a:pt x="59" y="78"/>
                  <a:pt x="60" y="78"/>
                  <a:pt x="62" y="78"/>
                </a:cubicBezTo>
                <a:cubicBezTo>
                  <a:pt x="63" y="78"/>
                  <a:pt x="65" y="77"/>
                  <a:pt x="66" y="77"/>
                </a:cubicBezTo>
                <a:cubicBezTo>
                  <a:pt x="69" y="78"/>
                  <a:pt x="73" y="78"/>
                  <a:pt x="77" y="78"/>
                </a:cubicBezTo>
                <a:cubicBezTo>
                  <a:pt x="79" y="78"/>
                  <a:pt x="82" y="78"/>
                  <a:pt x="84" y="78"/>
                </a:cubicBezTo>
                <a:close/>
                <a:moveTo>
                  <a:pt x="9" y="81"/>
                </a:moveTo>
                <a:cubicBezTo>
                  <a:pt x="9" y="81"/>
                  <a:pt x="9" y="81"/>
                  <a:pt x="9" y="81"/>
                </a:cubicBezTo>
                <a:cubicBezTo>
                  <a:pt x="9" y="81"/>
                  <a:pt x="9" y="81"/>
                  <a:pt x="9" y="81"/>
                </a:cubicBezTo>
                <a:cubicBezTo>
                  <a:pt x="9" y="81"/>
                  <a:pt x="9" y="81"/>
                  <a:pt x="9" y="81"/>
                </a:cubicBezTo>
                <a:close/>
                <a:moveTo>
                  <a:pt x="40" y="70"/>
                </a:moveTo>
                <a:cubicBezTo>
                  <a:pt x="40" y="70"/>
                  <a:pt x="40" y="70"/>
                  <a:pt x="40" y="70"/>
                </a:cubicBezTo>
                <a:cubicBezTo>
                  <a:pt x="39" y="71"/>
                  <a:pt x="37" y="72"/>
                  <a:pt x="34" y="72"/>
                </a:cubicBezTo>
                <a:cubicBezTo>
                  <a:pt x="34" y="72"/>
                  <a:pt x="33" y="72"/>
                  <a:pt x="33" y="72"/>
                </a:cubicBezTo>
                <a:cubicBezTo>
                  <a:pt x="36" y="72"/>
                  <a:pt x="39" y="72"/>
                  <a:pt x="41" y="71"/>
                </a:cubicBezTo>
                <a:cubicBezTo>
                  <a:pt x="43" y="71"/>
                  <a:pt x="44" y="71"/>
                  <a:pt x="44" y="71"/>
                </a:cubicBezTo>
                <a:cubicBezTo>
                  <a:pt x="44" y="71"/>
                  <a:pt x="43" y="70"/>
                  <a:pt x="41" y="70"/>
                </a:cubicBezTo>
                <a:cubicBezTo>
                  <a:pt x="41" y="70"/>
                  <a:pt x="40" y="70"/>
                  <a:pt x="40" y="70"/>
                </a:cubicBezTo>
                <a:close/>
                <a:moveTo>
                  <a:pt x="33" y="43"/>
                </a:moveTo>
                <a:cubicBezTo>
                  <a:pt x="33" y="43"/>
                  <a:pt x="33" y="43"/>
                  <a:pt x="33" y="43"/>
                </a:cubicBezTo>
                <a:cubicBezTo>
                  <a:pt x="29" y="44"/>
                  <a:pt x="25" y="44"/>
                  <a:pt x="20" y="44"/>
                </a:cubicBezTo>
                <a:cubicBezTo>
                  <a:pt x="18" y="44"/>
                  <a:pt x="17" y="44"/>
                  <a:pt x="15" y="44"/>
                </a:cubicBezTo>
                <a:cubicBezTo>
                  <a:pt x="14" y="44"/>
                  <a:pt x="13" y="45"/>
                  <a:pt x="13" y="45"/>
                </a:cubicBezTo>
                <a:cubicBezTo>
                  <a:pt x="13" y="45"/>
                  <a:pt x="14" y="45"/>
                  <a:pt x="16" y="46"/>
                </a:cubicBezTo>
                <a:cubicBezTo>
                  <a:pt x="19" y="46"/>
                  <a:pt x="23" y="46"/>
                  <a:pt x="28" y="46"/>
                </a:cubicBezTo>
                <a:cubicBezTo>
                  <a:pt x="33" y="46"/>
                  <a:pt x="37" y="46"/>
                  <a:pt x="40" y="46"/>
                </a:cubicBezTo>
                <a:cubicBezTo>
                  <a:pt x="42" y="45"/>
                  <a:pt x="43" y="45"/>
                  <a:pt x="43" y="45"/>
                </a:cubicBezTo>
                <a:cubicBezTo>
                  <a:pt x="43" y="45"/>
                  <a:pt x="42" y="44"/>
                  <a:pt x="40" y="44"/>
                </a:cubicBezTo>
                <a:cubicBezTo>
                  <a:pt x="38" y="44"/>
                  <a:pt x="36" y="43"/>
                  <a:pt x="33" y="43"/>
                </a:cubicBezTo>
                <a:close/>
                <a:moveTo>
                  <a:pt x="32" y="30"/>
                </a:moveTo>
                <a:cubicBezTo>
                  <a:pt x="29" y="29"/>
                  <a:pt x="25" y="29"/>
                  <a:pt x="20" y="29"/>
                </a:cubicBezTo>
                <a:cubicBezTo>
                  <a:pt x="15" y="29"/>
                  <a:pt x="11" y="29"/>
                  <a:pt x="8" y="30"/>
                </a:cubicBezTo>
                <a:cubicBezTo>
                  <a:pt x="6" y="30"/>
                  <a:pt x="5" y="30"/>
                  <a:pt x="5" y="30"/>
                </a:cubicBezTo>
                <a:cubicBezTo>
                  <a:pt x="5" y="31"/>
                  <a:pt x="6" y="31"/>
                  <a:pt x="8" y="31"/>
                </a:cubicBezTo>
                <a:cubicBezTo>
                  <a:pt x="11" y="32"/>
                  <a:pt x="15" y="32"/>
                  <a:pt x="20" y="32"/>
                </a:cubicBezTo>
                <a:cubicBezTo>
                  <a:pt x="25" y="32"/>
                  <a:pt x="29" y="32"/>
                  <a:pt x="32" y="31"/>
                </a:cubicBezTo>
                <a:cubicBezTo>
                  <a:pt x="34" y="31"/>
                  <a:pt x="35" y="31"/>
                  <a:pt x="35" y="30"/>
                </a:cubicBezTo>
                <a:cubicBezTo>
                  <a:pt x="35" y="30"/>
                  <a:pt x="34" y="30"/>
                  <a:pt x="32" y="30"/>
                </a:cubicBezTo>
                <a:close/>
                <a:moveTo>
                  <a:pt x="34" y="59"/>
                </a:moveTo>
                <a:cubicBezTo>
                  <a:pt x="32" y="59"/>
                  <a:pt x="30" y="59"/>
                  <a:pt x="28" y="59"/>
                </a:cubicBezTo>
                <a:cubicBezTo>
                  <a:pt x="23" y="59"/>
                  <a:pt x="19" y="58"/>
                  <a:pt x="15" y="58"/>
                </a:cubicBezTo>
                <a:cubicBezTo>
                  <a:pt x="15" y="58"/>
                  <a:pt x="15" y="58"/>
                  <a:pt x="15" y="58"/>
                </a:cubicBezTo>
                <a:cubicBezTo>
                  <a:pt x="13" y="58"/>
                  <a:pt x="11" y="58"/>
                  <a:pt x="9" y="58"/>
                </a:cubicBezTo>
                <a:cubicBezTo>
                  <a:pt x="7" y="59"/>
                  <a:pt x="6" y="59"/>
                  <a:pt x="6" y="59"/>
                </a:cubicBezTo>
                <a:cubicBezTo>
                  <a:pt x="6" y="59"/>
                  <a:pt x="7" y="60"/>
                  <a:pt x="9" y="60"/>
                </a:cubicBezTo>
                <a:cubicBezTo>
                  <a:pt x="12" y="60"/>
                  <a:pt x="16" y="61"/>
                  <a:pt x="21" y="61"/>
                </a:cubicBezTo>
                <a:cubicBezTo>
                  <a:pt x="26" y="61"/>
                  <a:pt x="30" y="60"/>
                  <a:pt x="33" y="60"/>
                </a:cubicBezTo>
                <a:cubicBezTo>
                  <a:pt x="35" y="60"/>
                  <a:pt x="36" y="59"/>
                  <a:pt x="36" y="59"/>
                </a:cubicBezTo>
                <a:cubicBezTo>
                  <a:pt x="36" y="59"/>
                  <a:pt x="35" y="59"/>
                  <a:pt x="34" y="59"/>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6203" name="Freeform 63"/>
          <p:cNvSpPr>
            <a:spLocks noEditPoints="1" noChangeArrowheads="1"/>
          </p:cNvSpPr>
          <p:nvPr/>
        </p:nvSpPr>
        <p:spPr bwMode="auto">
          <a:xfrm>
            <a:off x="6211888" y="4762500"/>
            <a:ext cx="423862" cy="241300"/>
          </a:xfrm>
          <a:custGeom>
            <a:avLst/>
            <a:gdLst>
              <a:gd name="T0" fmla="*/ 2147483646 w 113"/>
              <a:gd name="T1" fmla="*/ 2147483646 h 86"/>
              <a:gd name="T2" fmla="*/ 2147483646 w 113"/>
              <a:gd name="T3" fmla="*/ 2147483646 h 86"/>
              <a:gd name="T4" fmla="*/ 2147483646 w 113"/>
              <a:gd name="T5" fmla="*/ 2147483646 h 86"/>
              <a:gd name="T6" fmla="*/ 2147483646 w 113"/>
              <a:gd name="T7" fmla="*/ 2147483646 h 86"/>
              <a:gd name="T8" fmla="*/ 2147483646 w 113"/>
              <a:gd name="T9" fmla="*/ 2147483646 h 86"/>
              <a:gd name="T10" fmla="*/ 2147483646 w 113"/>
              <a:gd name="T11" fmla="*/ 2147483646 h 86"/>
              <a:gd name="T12" fmla="*/ 2147483646 w 113"/>
              <a:gd name="T13" fmla="*/ 2147483646 h 86"/>
              <a:gd name="T14" fmla="*/ 2147483646 w 113"/>
              <a:gd name="T15" fmla="*/ 2147483646 h 86"/>
              <a:gd name="T16" fmla="*/ 2147483646 w 113"/>
              <a:gd name="T17" fmla="*/ 2147483646 h 86"/>
              <a:gd name="T18" fmla="*/ 2147483646 w 113"/>
              <a:gd name="T19" fmla="*/ 2147483646 h 86"/>
              <a:gd name="T20" fmla="*/ 2147483646 w 113"/>
              <a:gd name="T21" fmla="*/ 2147483646 h 86"/>
              <a:gd name="T22" fmla="*/ 2147483646 w 113"/>
              <a:gd name="T23" fmla="*/ 2147483646 h 86"/>
              <a:gd name="T24" fmla="*/ 2147483646 w 113"/>
              <a:gd name="T25" fmla="*/ 2147483646 h 86"/>
              <a:gd name="T26" fmla="*/ 2147483646 w 113"/>
              <a:gd name="T27" fmla="*/ 2147483646 h 86"/>
              <a:gd name="T28" fmla="*/ 2147483646 w 113"/>
              <a:gd name="T29" fmla="*/ 2147483646 h 86"/>
              <a:gd name="T30" fmla="*/ 2147483646 w 113"/>
              <a:gd name="T31" fmla="*/ 2147483646 h 86"/>
              <a:gd name="T32" fmla="*/ 2147483646 w 113"/>
              <a:gd name="T33" fmla="*/ 2147483646 h 86"/>
              <a:gd name="T34" fmla="*/ 2147483646 w 113"/>
              <a:gd name="T35" fmla="*/ 2147483646 h 86"/>
              <a:gd name="T36" fmla="*/ 2147483646 w 113"/>
              <a:gd name="T37" fmla="*/ 2147483646 h 86"/>
              <a:gd name="T38" fmla="*/ 2147483646 w 113"/>
              <a:gd name="T39" fmla="*/ 2147483646 h 86"/>
              <a:gd name="T40" fmla="*/ 2147483646 w 113"/>
              <a:gd name="T41" fmla="*/ 2147483646 h 86"/>
              <a:gd name="T42" fmla="*/ 2147483646 w 113"/>
              <a:gd name="T43" fmla="*/ 2147483646 h 86"/>
              <a:gd name="T44" fmla="*/ 2147483646 w 113"/>
              <a:gd name="T45" fmla="*/ 2147483646 h 86"/>
              <a:gd name="T46" fmla="*/ 2147483646 w 113"/>
              <a:gd name="T47" fmla="*/ 2147483646 h 86"/>
              <a:gd name="T48" fmla="*/ 2147483646 w 113"/>
              <a:gd name="T49" fmla="*/ 2147483646 h 86"/>
              <a:gd name="T50" fmla="*/ 0 w 113"/>
              <a:gd name="T51" fmla="*/ 2147483646 h 86"/>
              <a:gd name="T52" fmla="*/ 2147483646 w 113"/>
              <a:gd name="T53" fmla="*/ 2147483646 h 86"/>
              <a:gd name="T54" fmla="*/ 2147483646 w 113"/>
              <a:gd name="T55" fmla="*/ 2147483646 h 86"/>
              <a:gd name="T56" fmla="*/ 2147483646 w 113"/>
              <a:gd name="T57" fmla="*/ 2147483646 h 86"/>
              <a:gd name="T58" fmla="*/ 2147483646 w 113"/>
              <a:gd name="T59" fmla="*/ 2147483646 h 86"/>
              <a:gd name="T60" fmla="*/ 2147483646 w 113"/>
              <a:gd name="T61" fmla="*/ 2147483646 h 86"/>
              <a:gd name="T62" fmla="*/ 2147483646 w 113"/>
              <a:gd name="T63" fmla="*/ 2147483646 h 86"/>
              <a:gd name="T64" fmla="*/ 2147483646 w 113"/>
              <a:gd name="T65" fmla="*/ 2147483646 h 86"/>
              <a:gd name="T66" fmla="*/ 2147483646 w 113"/>
              <a:gd name="T67" fmla="*/ 2147483646 h 86"/>
              <a:gd name="T68" fmla="*/ 2147483646 w 113"/>
              <a:gd name="T69" fmla="*/ 2147483646 h 86"/>
              <a:gd name="T70" fmla="*/ 2147483646 w 113"/>
              <a:gd name="T71" fmla="*/ 2147483646 h 86"/>
              <a:gd name="T72" fmla="*/ 2147483646 w 113"/>
              <a:gd name="T73" fmla="*/ 2147483646 h 86"/>
              <a:gd name="T74" fmla="*/ 2147483646 w 113"/>
              <a:gd name="T75" fmla="*/ 2147483646 h 86"/>
              <a:gd name="T76" fmla="*/ 2147483646 w 113"/>
              <a:gd name="T77" fmla="*/ 2147483646 h 86"/>
              <a:gd name="T78" fmla="*/ 2147483646 w 113"/>
              <a:gd name="T79" fmla="*/ 2147483646 h 86"/>
              <a:gd name="T80" fmla="*/ 2147483646 w 113"/>
              <a:gd name="T81" fmla="*/ 2147483646 h 86"/>
              <a:gd name="T82" fmla="*/ 2147483646 w 113"/>
              <a:gd name="T83" fmla="*/ 2147483646 h 86"/>
              <a:gd name="T84" fmla="*/ 2147483646 w 113"/>
              <a:gd name="T85" fmla="*/ 2147483646 h 86"/>
              <a:gd name="T86" fmla="*/ 2147483646 w 113"/>
              <a:gd name="T87" fmla="*/ 2147483646 h 8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13"/>
              <a:gd name="T133" fmla="*/ 0 h 86"/>
              <a:gd name="T134" fmla="*/ 113 w 113"/>
              <a:gd name="T135" fmla="*/ 86 h 8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13" h="86">
                <a:moveTo>
                  <a:pt x="36" y="2"/>
                </a:moveTo>
                <a:cubicBezTo>
                  <a:pt x="39" y="2"/>
                  <a:pt x="41" y="4"/>
                  <a:pt x="41" y="6"/>
                </a:cubicBezTo>
                <a:cubicBezTo>
                  <a:pt x="41" y="9"/>
                  <a:pt x="39" y="11"/>
                  <a:pt x="36" y="11"/>
                </a:cubicBezTo>
                <a:cubicBezTo>
                  <a:pt x="34" y="11"/>
                  <a:pt x="32" y="9"/>
                  <a:pt x="32" y="6"/>
                </a:cubicBezTo>
                <a:cubicBezTo>
                  <a:pt x="32" y="4"/>
                  <a:pt x="34" y="2"/>
                  <a:pt x="36" y="2"/>
                </a:cubicBezTo>
                <a:close/>
                <a:moveTo>
                  <a:pt x="106" y="32"/>
                </a:moveTo>
                <a:cubicBezTo>
                  <a:pt x="106" y="86"/>
                  <a:pt x="106" y="86"/>
                  <a:pt x="106" y="86"/>
                </a:cubicBezTo>
                <a:cubicBezTo>
                  <a:pt x="102" y="86"/>
                  <a:pt x="102" y="86"/>
                  <a:pt x="102" y="86"/>
                </a:cubicBezTo>
                <a:cubicBezTo>
                  <a:pt x="102" y="35"/>
                  <a:pt x="102" y="35"/>
                  <a:pt x="102" y="35"/>
                </a:cubicBezTo>
                <a:cubicBezTo>
                  <a:pt x="105" y="32"/>
                  <a:pt x="105" y="32"/>
                  <a:pt x="105" y="32"/>
                </a:cubicBezTo>
                <a:cubicBezTo>
                  <a:pt x="106" y="32"/>
                  <a:pt x="106" y="32"/>
                  <a:pt x="106" y="32"/>
                </a:cubicBezTo>
                <a:close/>
                <a:moveTo>
                  <a:pt x="99" y="39"/>
                </a:moveTo>
                <a:cubicBezTo>
                  <a:pt x="99" y="86"/>
                  <a:pt x="99" y="86"/>
                  <a:pt x="99" y="86"/>
                </a:cubicBezTo>
                <a:cubicBezTo>
                  <a:pt x="97" y="86"/>
                  <a:pt x="96" y="86"/>
                  <a:pt x="95" y="86"/>
                </a:cubicBezTo>
                <a:cubicBezTo>
                  <a:pt x="95" y="43"/>
                  <a:pt x="95" y="43"/>
                  <a:pt x="95" y="43"/>
                </a:cubicBezTo>
                <a:cubicBezTo>
                  <a:pt x="99" y="39"/>
                  <a:pt x="99" y="39"/>
                  <a:pt x="99" y="39"/>
                </a:cubicBezTo>
                <a:close/>
                <a:moveTo>
                  <a:pt x="91" y="47"/>
                </a:moveTo>
                <a:cubicBezTo>
                  <a:pt x="91" y="86"/>
                  <a:pt x="91" y="86"/>
                  <a:pt x="91" y="86"/>
                </a:cubicBezTo>
                <a:cubicBezTo>
                  <a:pt x="90" y="86"/>
                  <a:pt x="89" y="86"/>
                  <a:pt x="88" y="86"/>
                </a:cubicBezTo>
                <a:cubicBezTo>
                  <a:pt x="88" y="51"/>
                  <a:pt x="88" y="51"/>
                  <a:pt x="88" y="51"/>
                </a:cubicBezTo>
                <a:cubicBezTo>
                  <a:pt x="91" y="47"/>
                  <a:pt x="91" y="47"/>
                  <a:pt x="91" y="47"/>
                </a:cubicBezTo>
                <a:close/>
                <a:moveTo>
                  <a:pt x="84" y="55"/>
                </a:moveTo>
                <a:cubicBezTo>
                  <a:pt x="84" y="86"/>
                  <a:pt x="84" y="86"/>
                  <a:pt x="84" y="86"/>
                </a:cubicBezTo>
                <a:cubicBezTo>
                  <a:pt x="83" y="86"/>
                  <a:pt x="82" y="86"/>
                  <a:pt x="81" y="86"/>
                </a:cubicBezTo>
                <a:cubicBezTo>
                  <a:pt x="81" y="59"/>
                  <a:pt x="81" y="59"/>
                  <a:pt x="81" y="59"/>
                </a:cubicBezTo>
                <a:cubicBezTo>
                  <a:pt x="84" y="55"/>
                  <a:pt x="84" y="55"/>
                  <a:pt x="84" y="55"/>
                </a:cubicBezTo>
                <a:close/>
                <a:moveTo>
                  <a:pt x="77" y="59"/>
                </a:moveTo>
                <a:cubicBezTo>
                  <a:pt x="77" y="86"/>
                  <a:pt x="77" y="86"/>
                  <a:pt x="77" y="86"/>
                </a:cubicBezTo>
                <a:cubicBezTo>
                  <a:pt x="76" y="86"/>
                  <a:pt x="75" y="86"/>
                  <a:pt x="74" y="86"/>
                </a:cubicBezTo>
                <a:cubicBezTo>
                  <a:pt x="74" y="56"/>
                  <a:pt x="74" y="56"/>
                  <a:pt x="74" y="56"/>
                </a:cubicBezTo>
                <a:cubicBezTo>
                  <a:pt x="77" y="59"/>
                  <a:pt x="77" y="59"/>
                  <a:pt x="77" y="59"/>
                </a:cubicBezTo>
                <a:close/>
                <a:moveTo>
                  <a:pt x="70" y="54"/>
                </a:moveTo>
                <a:cubicBezTo>
                  <a:pt x="70" y="86"/>
                  <a:pt x="70" y="86"/>
                  <a:pt x="70" y="86"/>
                </a:cubicBezTo>
                <a:cubicBezTo>
                  <a:pt x="69" y="86"/>
                  <a:pt x="68" y="86"/>
                  <a:pt x="66" y="86"/>
                </a:cubicBezTo>
                <a:cubicBezTo>
                  <a:pt x="66" y="57"/>
                  <a:pt x="66" y="57"/>
                  <a:pt x="66" y="57"/>
                </a:cubicBezTo>
                <a:cubicBezTo>
                  <a:pt x="70" y="54"/>
                  <a:pt x="70" y="54"/>
                  <a:pt x="70" y="54"/>
                </a:cubicBezTo>
                <a:close/>
                <a:moveTo>
                  <a:pt x="63" y="59"/>
                </a:moveTo>
                <a:cubicBezTo>
                  <a:pt x="63" y="86"/>
                  <a:pt x="63" y="86"/>
                  <a:pt x="63" y="86"/>
                </a:cubicBezTo>
                <a:cubicBezTo>
                  <a:pt x="62" y="86"/>
                  <a:pt x="60" y="86"/>
                  <a:pt x="59" y="86"/>
                </a:cubicBezTo>
                <a:cubicBezTo>
                  <a:pt x="59" y="62"/>
                  <a:pt x="59" y="62"/>
                  <a:pt x="59" y="62"/>
                </a:cubicBezTo>
                <a:cubicBezTo>
                  <a:pt x="63" y="59"/>
                  <a:pt x="63" y="59"/>
                  <a:pt x="63" y="59"/>
                </a:cubicBezTo>
                <a:close/>
                <a:moveTo>
                  <a:pt x="56" y="65"/>
                </a:moveTo>
                <a:cubicBezTo>
                  <a:pt x="56" y="86"/>
                  <a:pt x="56" y="86"/>
                  <a:pt x="56" y="86"/>
                </a:cubicBezTo>
                <a:cubicBezTo>
                  <a:pt x="54" y="86"/>
                  <a:pt x="53" y="86"/>
                  <a:pt x="52" y="86"/>
                </a:cubicBezTo>
                <a:cubicBezTo>
                  <a:pt x="52" y="68"/>
                  <a:pt x="52" y="68"/>
                  <a:pt x="52" y="68"/>
                </a:cubicBezTo>
                <a:cubicBezTo>
                  <a:pt x="56" y="65"/>
                  <a:pt x="56" y="65"/>
                  <a:pt x="56" y="65"/>
                </a:cubicBezTo>
                <a:close/>
                <a:moveTo>
                  <a:pt x="48" y="71"/>
                </a:moveTo>
                <a:cubicBezTo>
                  <a:pt x="48" y="86"/>
                  <a:pt x="48" y="86"/>
                  <a:pt x="48" y="86"/>
                </a:cubicBezTo>
                <a:cubicBezTo>
                  <a:pt x="47" y="86"/>
                  <a:pt x="46" y="86"/>
                  <a:pt x="45" y="86"/>
                </a:cubicBezTo>
                <a:cubicBezTo>
                  <a:pt x="45" y="73"/>
                  <a:pt x="45" y="73"/>
                  <a:pt x="45" y="73"/>
                </a:cubicBezTo>
                <a:cubicBezTo>
                  <a:pt x="48" y="71"/>
                  <a:pt x="48" y="71"/>
                  <a:pt x="48" y="71"/>
                </a:cubicBezTo>
                <a:close/>
                <a:moveTo>
                  <a:pt x="41" y="75"/>
                </a:moveTo>
                <a:cubicBezTo>
                  <a:pt x="41" y="86"/>
                  <a:pt x="41" y="86"/>
                  <a:pt x="41" y="86"/>
                </a:cubicBezTo>
                <a:cubicBezTo>
                  <a:pt x="40" y="86"/>
                  <a:pt x="39" y="86"/>
                  <a:pt x="38" y="86"/>
                </a:cubicBezTo>
                <a:cubicBezTo>
                  <a:pt x="38" y="72"/>
                  <a:pt x="38" y="72"/>
                  <a:pt x="38" y="72"/>
                </a:cubicBezTo>
                <a:cubicBezTo>
                  <a:pt x="41" y="75"/>
                  <a:pt x="41" y="75"/>
                  <a:pt x="41" y="75"/>
                </a:cubicBezTo>
                <a:close/>
                <a:moveTo>
                  <a:pt x="34" y="70"/>
                </a:moveTo>
                <a:cubicBezTo>
                  <a:pt x="34" y="86"/>
                  <a:pt x="34" y="86"/>
                  <a:pt x="34" y="86"/>
                </a:cubicBezTo>
                <a:cubicBezTo>
                  <a:pt x="33" y="86"/>
                  <a:pt x="32" y="86"/>
                  <a:pt x="31" y="86"/>
                </a:cubicBezTo>
                <a:cubicBezTo>
                  <a:pt x="31" y="67"/>
                  <a:pt x="31" y="67"/>
                  <a:pt x="31" y="67"/>
                </a:cubicBezTo>
                <a:cubicBezTo>
                  <a:pt x="34" y="70"/>
                  <a:pt x="34" y="70"/>
                  <a:pt x="34" y="70"/>
                </a:cubicBezTo>
                <a:close/>
                <a:moveTo>
                  <a:pt x="27" y="67"/>
                </a:moveTo>
                <a:cubicBezTo>
                  <a:pt x="27" y="86"/>
                  <a:pt x="27" y="86"/>
                  <a:pt x="27" y="86"/>
                </a:cubicBezTo>
                <a:cubicBezTo>
                  <a:pt x="26" y="86"/>
                  <a:pt x="25" y="86"/>
                  <a:pt x="23" y="86"/>
                </a:cubicBezTo>
                <a:cubicBezTo>
                  <a:pt x="23" y="69"/>
                  <a:pt x="23" y="69"/>
                  <a:pt x="23" y="69"/>
                </a:cubicBezTo>
                <a:cubicBezTo>
                  <a:pt x="27" y="67"/>
                  <a:pt x="27" y="67"/>
                  <a:pt x="27" y="67"/>
                </a:cubicBezTo>
                <a:close/>
                <a:moveTo>
                  <a:pt x="20" y="71"/>
                </a:moveTo>
                <a:cubicBezTo>
                  <a:pt x="20" y="86"/>
                  <a:pt x="20" y="86"/>
                  <a:pt x="20" y="86"/>
                </a:cubicBezTo>
                <a:cubicBezTo>
                  <a:pt x="19" y="86"/>
                  <a:pt x="17" y="86"/>
                  <a:pt x="16" y="86"/>
                </a:cubicBezTo>
                <a:cubicBezTo>
                  <a:pt x="16" y="73"/>
                  <a:pt x="16" y="73"/>
                  <a:pt x="16" y="73"/>
                </a:cubicBezTo>
                <a:cubicBezTo>
                  <a:pt x="20" y="71"/>
                  <a:pt x="20" y="71"/>
                  <a:pt x="20" y="71"/>
                </a:cubicBezTo>
                <a:close/>
                <a:moveTo>
                  <a:pt x="5" y="79"/>
                </a:moveTo>
                <a:cubicBezTo>
                  <a:pt x="5" y="86"/>
                  <a:pt x="5" y="86"/>
                  <a:pt x="5" y="86"/>
                </a:cubicBezTo>
                <a:cubicBezTo>
                  <a:pt x="2" y="86"/>
                  <a:pt x="2" y="86"/>
                  <a:pt x="2" y="86"/>
                </a:cubicBezTo>
                <a:cubicBezTo>
                  <a:pt x="2" y="76"/>
                  <a:pt x="2" y="76"/>
                  <a:pt x="2" y="76"/>
                </a:cubicBezTo>
                <a:cubicBezTo>
                  <a:pt x="4" y="80"/>
                  <a:pt x="4" y="80"/>
                  <a:pt x="4" y="80"/>
                </a:cubicBezTo>
                <a:cubicBezTo>
                  <a:pt x="5" y="79"/>
                  <a:pt x="5" y="79"/>
                  <a:pt x="5" y="79"/>
                </a:cubicBezTo>
                <a:close/>
                <a:moveTo>
                  <a:pt x="0" y="58"/>
                </a:moveTo>
                <a:cubicBezTo>
                  <a:pt x="7" y="70"/>
                  <a:pt x="7" y="70"/>
                  <a:pt x="7" y="70"/>
                </a:cubicBezTo>
                <a:cubicBezTo>
                  <a:pt x="29" y="57"/>
                  <a:pt x="29" y="57"/>
                  <a:pt x="29" y="57"/>
                </a:cubicBezTo>
                <a:cubicBezTo>
                  <a:pt x="38" y="64"/>
                  <a:pt x="38" y="64"/>
                  <a:pt x="38" y="64"/>
                </a:cubicBezTo>
                <a:cubicBezTo>
                  <a:pt x="42" y="66"/>
                  <a:pt x="42" y="66"/>
                  <a:pt x="42" y="66"/>
                </a:cubicBezTo>
                <a:cubicBezTo>
                  <a:pt x="46" y="63"/>
                  <a:pt x="46" y="63"/>
                  <a:pt x="46" y="63"/>
                </a:cubicBezTo>
                <a:cubicBezTo>
                  <a:pt x="70" y="45"/>
                  <a:pt x="70" y="45"/>
                  <a:pt x="70" y="45"/>
                </a:cubicBezTo>
                <a:cubicBezTo>
                  <a:pt x="73" y="47"/>
                  <a:pt x="73" y="47"/>
                  <a:pt x="73" y="47"/>
                </a:cubicBezTo>
                <a:cubicBezTo>
                  <a:pt x="78" y="51"/>
                  <a:pt x="78" y="51"/>
                  <a:pt x="78" y="51"/>
                </a:cubicBezTo>
                <a:cubicBezTo>
                  <a:pt x="82" y="46"/>
                  <a:pt x="82" y="46"/>
                  <a:pt x="82" y="46"/>
                </a:cubicBezTo>
                <a:cubicBezTo>
                  <a:pt x="104" y="22"/>
                  <a:pt x="104" y="22"/>
                  <a:pt x="104" y="22"/>
                </a:cubicBezTo>
                <a:cubicBezTo>
                  <a:pt x="109" y="26"/>
                  <a:pt x="109" y="26"/>
                  <a:pt x="109" y="26"/>
                </a:cubicBezTo>
                <a:cubicBezTo>
                  <a:pt x="111" y="13"/>
                  <a:pt x="111" y="13"/>
                  <a:pt x="111" y="13"/>
                </a:cubicBezTo>
                <a:cubicBezTo>
                  <a:pt x="113" y="0"/>
                  <a:pt x="113" y="0"/>
                  <a:pt x="113" y="0"/>
                </a:cubicBezTo>
                <a:cubicBezTo>
                  <a:pt x="101" y="5"/>
                  <a:pt x="101" y="5"/>
                  <a:pt x="101" y="5"/>
                </a:cubicBezTo>
                <a:cubicBezTo>
                  <a:pt x="89" y="10"/>
                  <a:pt x="89" y="10"/>
                  <a:pt x="89" y="10"/>
                </a:cubicBezTo>
                <a:cubicBezTo>
                  <a:pt x="93" y="13"/>
                  <a:pt x="93" y="13"/>
                  <a:pt x="93" y="13"/>
                </a:cubicBezTo>
                <a:cubicBezTo>
                  <a:pt x="76" y="32"/>
                  <a:pt x="76" y="32"/>
                  <a:pt x="76" y="32"/>
                </a:cubicBezTo>
                <a:cubicBezTo>
                  <a:pt x="74" y="31"/>
                  <a:pt x="74" y="31"/>
                  <a:pt x="74" y="31"/>
                </a:cubicBezTo>
                <a:cubicBezTo>
                  <a:pt x="70" y="28"/>
                  <a:pt x="70" y="28"/>
                  <a:pt x="70" y="28"/>
                </a:cubicBezTo>
                <a:cubicBezTo>
                  <a:pt x="65" y="31"/>
                  <a:pt x="65" y="31"/>
                  <a:pt x="65" y="31"/>
                </a:cubicBezTo>
                <a:cubicBezTo>
                  <a:pt x="42" y="49"/>
                  <a:pt x="42" y="49"/>
                  <a:pt x="42" y="49"/>
                </a:cubicBezTo>
                <a:cubicBezTo>
                  <a:pt x="33" y="43"/>
                  <a:pt x="33" y="43"/>
                  <a:pt x="33" y="43"/>
                </a:cubicBezTo>
                <a:cubicBezTo>
                  <a:pt x="29" y="41"/>
                  <a:pt x="29" y="41"/>
                  <a:pt x="29" y="41"/>
                </a:cubicBezTo>
                <a:cubicBezTo>
                  <a:pt x="25" y="43"/>
                  <a:pt x="25" y="43"/>
                  <a:pt x="25" y="43"/>
                </a:cubicBezTo>
                <a:cubicBezTo>
                  <a:pt x="0" y="58"/>
                  <a:pt x="0" y="58"/>
                  <a:pt x="0" y="58"/>
                </a:cubicBezTo>
                <a:close/>
                <a:moveTo>
                  <a:pt x="13" y="75"/>
                </a:moveTo>
                <a:cubicBezTo>
                  <a:pt x="13" y="86"/>
                  <a:pt x="13" y="86"/>
                  <a:pt x="13" y="86"/>
                </a:cubicBezTo>
                <a:cubicBezTo>
                  <a:pt x="11" y="86"/>
                  <a:pt x="10" y="86"/>
                  <a:pt x="9" y="86"/>
                </a:cubicBezTo>
                <a:cubicBezTo>
                  <a:pt x="9" y="77"/>
                  <a:pt x="9" y="77"/>
                  <a:pt x="9" y="77"/>
                </a:cubicBezTo>
                <a:cubicBezTo>
                  <a:pt x="13" y="75"/>
                  <a:pt x="13" y="75"/>
                  <a:pt x="13" y="75"/>
                </a:cubicBezTo>
                <a:close/>
                <a:moveTo>
                  <a:pt x="21" y="22"/>
                </a:moveTo>
                <a:cubicBezTo>
                  <a:pt x="23" y="17"/>
                  <a:pt x="23" y="17"/>
                  <a:pt x="23" y="17"/>
                </a:cubicBezTo>
                <a:cubicBezTo>
                  <a:pt x="31" y="12"/>
                  <a:pt x="31" y="12"/>
                  <a:pt x="31" y="12"/>
                </a:cubicBezTo>
                <a:cubicBezTo>
                  <a:pt x="41" y="12"/>
                  <a:pt x="41" y="12"/>
                  <a:pt x="41" y="12"/>
                </a:cubicBezTo>
                <a:cubicBezTo>
                  <a:pt x="43" y="19"/>
                  <a:pt x="43" y="19"/>
                  <a:pt x="43" y="19"/>
                </a:cubicBezTo>
                <a:cubicBezTo>
                  <a:pt x="49" y="19"/>
                  <a:pt x="49" y="19"/>
                  <a:pt x="49" y="19"/>
                </a:cubicBezTo>
                <a:cubicBezTo>
                  <a:pt x="49" y="21"/>
                  <a:pt x="49" y="21"/>
                  <a:pt x="49" y="21"/>
                </a:cubicBezTo>
                <a:cubicBezTo>
                  <a:pt x="41" y="22"/>
                  <a:pt x="41" y="22"/>
                  <a:pt x="41" y="22"/>
                </a:cubicBezTo>
                <a:cubicBezTo>
                  <a:pt x="39" y="19"/>
                  <a:pt x="39" y="19"/>
                  <a:pt x="39" y="19"/>
                </a:cubicBezTo>
                <a:cubicBezTo>
                  <a:pt x="37" y="26"/>
                  <a:pt x="37" y="26"/>
                  <a:pt x="37" y="26"/>
                </a:cubicBezTo>
                <a:cubicBezTo>
                  <a:pt x="43" y="33"/>
                  <a:pt x="43" y="33"/>
                  <a:pt x="43" y="33"/>
                </a:cubicBezTo>
                <a:cubicBezTo>
                  <a:pt x="43" y="44"/>
                  <a:pt x="43" y="44"/>
                  <a:pt x="43" y="44"/>
                </a:cubicBezTo>
                <a:cubicBezTo>
                  <a:pt x="41" y="44"/>
                  <a:pt x="41" y="44"/>
                  <a:pt x="41" y="44"/>
                </a:cubicBezTo>
                <a:cubicBezTo>
                  <a:pt x="39" y="35"/>
                  <a:pt x="39" y="35"/>
                  <a:pt x="39" y="35"/>
                </a:cubicBezTo>
                <a:cubicBezTo>
                  <a:pt x="34" y="31"/>
                  <a:pt x="34" y="31"/>
                  <a:pt x="34" y="31"/>
                </a:cubicBezTo>
                <a:cubicBezTo>
                  <a:pt x="32" y="33"/>
                  <a:pt x="31" y="38"/>
                  <a:pt x="31" y="38"/>
                </a:cubicBezTo>
                <a:cubicBezTo>
                  <a:pt x="21" y="40"/>
                  <a:pt x="21" y="40"/>
                  <a:pt x="21" y="40"/>
                </a:cubicBezTo>
                <a:cubicBezTo>
                  <a:pt x="20" y="38"/>
                  <a:pt x="20" y="38"/>
                  <a:pt x="20" y="38"/>
                </a:cubicBezTo>
                <a:cubicBezTo>
                  <a:pt x="27" y="35"/>
                  <a:pt x="27" y="35"/>
                  <a:pt x="27" y="35"/>
                </a:cubicBezTo>
                <a:cubicBezTo>
                  <a:pt x="29" y="25"/>
                  <a:pt x="29" y="25"/>
                  <a:pt x="29" y="25"/>
                </a:cubicBezTo>
                <a:cubicBezTo>
                  <a:pt x="30" y="17"/>
                  <a:pt x="30" y="17"/>
                  <a:pt x="30" y="17"/>
                </a:cubicBezTo>
                <a:cubicBezTo>
                  <a:pt x="26" y="18"/>
                  <a:pt x="26" y="18"/>
                  <a:pt x="26" y="18"/>
                </a:cubicBezTo>
                <a:cubicBezTo>
                  <a:pt x="23" y="24"/>
                  <a:pt x="23" y="24"/>
                  <a:pt x="23" y="24"/>
                </a:cubicBezTo>
                <a:lnTo>
                  <a:pt x="21" y="22"/>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6204" name="Freeform 64"/>
          <p:cNvSpPr>
            <a:spLocks noEditPoints="1" noChangeArrowheads="1"/>
          </p:cNvSpPr>
          <p:nvPr/>
        </p:nvSpPr>
        <p:spPr bwMode="auto">
          <a:xfrm>
            <a:off x="6203950" y="4225925"/>
            <a:ext cx="461963" cy="280988"/>
          </a:xfrm>
          <a:custGeom>
            <a:avLst/>
            <a:gdLst>
              <a:gd name="T0" fmla="*/ 2147483646 w 123"/>
              <a:gd name="T1" fmla="*/ 2147483646 h 100"/>
              <a:gd name="T2" fmla="*/ 2147483646 w 123"/>
              <a:gd name="T3" fmla="*/ 2147483646 h 100"/>
              <a:gd name="T4" fmla="*/ 2147483646 w 123"/>
              <a:gd name="T5" fmla="*/ 2147483646 h 100"/>
              <a:gd name="T6" fmla="*/ 2147483646 w 123"/>
              <a:gd name="T7" fmla="*/ 2147483646 h 100"/>
              <a:gd name="T8" fmla="*/ 2147483646 w 123"/>
              <a:gd name="T9" fmla="*/ 2147483646 h 100"/>
              <a:gd name="T10" fmla="*/ 2147483646 w 123"/>
              <a:gd name="T11" fmla="*/ 2147483646 h 100"/>
              <a:gd name="T12" fmla="*/ 2147483646 w 123"/>
              <a:gd name="T13" fmla="*/ 2147483646 h 100"/>
              <a:gd name="T14" fmla="*/ 2147483646 w 123"/>
              <a:gd name="T15" fmla="*/ 2147483646 h 100"/>
              <a:gd name="T16" fmla="*/ 2147483646 w 123"/>
              <a:gd name="T17" fmla="*/ 2147483646 h 100"/>
              <a:gd name="T18" fmla="*/ 2147483646 w 123"/>
              <a:gd name="T19" fmla="*/ 2147483646 h 100"/>
              <a:gd name="T20" fmla="*/ 2147483646 w 123"/>
              <a:gd name="T21" fmla="*/ 2147483646 h 100"/>
              <a:gd name="T22" fmla="*/ 2147483646 w 123"/>
              <a:gd name="T23" fmla="*/ 2147483646 h 100"/>
              <a:gd name="T24" fmla="*/ 2147483646 w 123"/>
              <a:gd name="T25" fmla="*/ 2147483646 h 100"/>
              <a:gd name="T26" fmla="*/ 2147483646 w 123"/>
              <a:gd name="T27" fmla="*/ 2147483646 h 100"/>
              <a:gd name="T28" fmla="*/ 2147483646 w 123"/>
              <a:gd name="T29" fmla="*/ 2147483646 h 100"/>
              <a:gd name="T30" fmla="*/ 2147483646 w 123"/>
              <a:gd name="T31" fmla="*/ 2147483646 h 100"/>
              <a:gd name="T32" fmla="*/ 2147483646 w 123"/>
              <a:gd name="T33" fmla="*/ 2147483646 h 100"/>
              <a:gd name="T34" fmla="*/ 2147483646 w 123"/>
              <a:gd name="T35" fmla="*/ 2147483646 h 100"/>
              <a:gd name="T36" fmla="*/ 2147483646 w 123"/>
              <a:gd name="T37" fmla="*/ 2147483646 h 100"/>
              <a:gd name="T38" fmla="*/ 2147483646 w 123"/>
              <a:gd name="T39" fmla="*/ 2147483646 h 100"/>
              <a:gd name="T40" fmla="*/ 2147483646 w 123"/>
              <a:gd name="T41" fmla="*/ 2147483646 h 100"/>
              <a:gd name="T42" fmla="*/ 2147483646 w 123"/>
              <a:gd name="T43" fmla="*/ 2147483646 h 100"/>
              <a:gd name="T44" fmla="*/ 2147483646 w 123"/>
              <a:gd name="T45" fmla="*/ 2147483646 h 100"/>
              <a:gd name="T46" fmla="*/ 2147483646 w 123"/>
              <a:gd name="T47" fmla="*/ 2147483646 h 100"/>
              <a:gd name="T48" fmla="*/ 2147483646 w 123"/>
              <a:gd name="T49" fmla="*/ 2147483646 h 100"/>
              <a:gd name="T50" fmla="*/ 2147483646 w 123"/>
              <a:gd name="T51" fmla="*/ 2147483646 h 100"/>
              <a:gd name="T52" fmla="*/ 0 w 123"/>
              <a:gd name="T53" fmla="*/ 2147483646 h 100"/>
              <a:gd name="T54" fmla="*/ 2147483646 w 123"/>
              <a:gd name="T55" fmla="*/ 2147483646 h 100"/>
              <a:gd name="T56" fmla="*/ 2147483646 w 123"/>
              <a:gd name="T57" fmla="*/ 2147483646 h 100"/>
              <a:gd name="T58" fmla="*/ 2147483646 w 123"/>
              <a:gd name="T59" fmla="*/ 2147483646 h 100"/>
              <a:gd name="T60" fmla="*/ 2147483646 w 123"/>
              <a:gd name="T61" fmla="*/ 2147483646 h 100"/>
              <a:gd name="T62" fmla="*/ 2147483646 w 123"/>
              <a:gd name="T63" fmla="*/ 2147483646 h 100"/>
              <a:gd name="T64" fmla="*/ 2147483646 w 123"/>
              <a:gd name="T65" fmla="*/ 2147483646 h 100"/>
              <a:gd name="T66" fmla="*/ 2147483646 w 123"/>
              <a:gd name="T67" fmla="*/ 2147483646 h 100"/>
              <a:gd name="T68" fmla="*/ 2147483646 w 123"/>
              <a:gd name="T69" fmla="*/ 2147483646 h 100"/>
              <a:gd name="T70" fmla="*/ 2147483646 w 123"/>
              <a:gd name="T71" fmla="*/ 2147483646 h 100"/>
              <a:gd name="T72" fmla="*/ 2147483646 w 123"/>
              <a:gd name="T73" fmla="*/ 2147483646 h 100"/>
              <a:gd name="T74" fmla="*/ 2147483646 w 123"/>
              <a:gd name="T75" fmla="*/ 2147483646 h 100"/>
              <a:gd name="T76" fmla="*/ 2147483646 w 123"/>
              <a:gd name="T77" fmla="*/ 2147483646 h 100"/>
              <a:gd name="T78" fmla="*/ 2147483646 w 123"/>
              <a:gd name="T79" fmla="*/ 2147483646 h 100"/>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23"/>
              <a:gd name="T121" fmla="*/ 0 h 100"/>
              <a:gd name="T122" fmla="*/ 123 w 123"/>
              <a:gd name="T123" fmla="*/ 100 h 100"/>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23" h="100">
                <a:moveTo>
                  <a:pt x="45" y="80"/>
                </a:moveTo>
                <a:cubicBezTo>
                  <a:pt x="45" y="80"/>
                  <a:pt x="47" y="80"/>
                  <a:pt x="49" y="83"/>
                </a:cubicBezTo>
                <a:cubicBezTo>
                  <a:pt x="52" y="86"/>
                  <a:pt x="51" y="89"/>
                  <a:pt x="51" y="89"/>
                </a:cubicBezTo>
                <a:cubicBezTo>
                  <a:pt x="51" y="89"/>
                  <a:pt x="46" y="88"/>
                  <a:pt x="45" y="86"/>
                </a:cubicBezTo>
                <a:cubicBezTo>
                  <a:pt x="43" y="84"/>
                  <a:pt x="45" y="80"/>
                  <a:pt x="45" y="80"/>
                </a:cubicBezTo>
                <a:close/>
                <a:moveTo>
                  <a:pt x="75" y="27"/>
                </a:moveTo>
                <a:cubicBezTo>
                  <a:pt x="89" y="27"/>
                  <a:pt x="89" y="27"/>
                  <a:pt x="89" y="27"/>
                </a:cubicBezTo>
                <a:cubicBezTo>
                  <a:pt x="98" y="11"/>
                  <a:pt x="123" y="19"/>
                  <a:pt x="112" y="41"/>
                </a:cubicBezTo>
                <a:cubicBezTo>
                  <a:pt x="114" y="55"/>
                  <a:pt x="115" y="69"/>
                  <a:pt x="114" y="83"/>
                </a:cubicBezTo>
                <a:cubicBezTo>
                  <a:pt x="103" y="93"/>
                  <a:pt x="91" y="98"/>
                  <a:pt x="78" y="100"/>
                </a:cubicBezTo>
                <a:cubicBezTo>
                  <a:pt x="72" y="99"/>
                  <a:pt x="65" y="97"/>
                  <a:pt x="59" y="94"/>
                </a:cubicBezTo>
                <a:cubicBezTo>
                  <a:pt x="62" y="84"/>
                  <a:pt x="62" y="84"/>
                  <a:pt x="62" y="84"/>
                </a:cubicBezTo>
                <a:cubicBezTo>
                  <a:pt x="67" y="87"/>
                  <a:pt x="78" y="90"/>
                  <a:pt x="78" y="90"/>
                </a:cubicBezTo>
                <a:cubicBezTo>
                  <a:pt x="78" y="90"/>
                  <a:pt x="95" y="86"/>
                  <a:pt x="97" y="81"/>
                </a:cubicBezTo>
                <a:cubicBezTo>
                  <a:pt x="98" y="78"/>
                  <a:pt x="94" y="68"/>
                  <a:pt x="88" y="63"/>
                </a:cubicBezTo>
                <a:cubicBezTo>
                  <a:pt x="85" y="61"/>
                  <a:pt x="78" y="61"/>
                  <a:pt x="78" y="61"/>
                </a:cubicBezTo>
                <a:cubicBezTo>
                  <a:pt x="78" y="61"/>
                  <a:pt x="72" y="61"/>
                  <a:pt x="69" y="63"/>
                </a:cubicBezTo>
                <a:cubicBezTo>
                  <a:pt x="68" y="64"/>
                  <a:pt x="67" y="65"/>
                  <a:pt x="66" y="66"/>
                </a:cubicBezTo>
                <a:cubicBezTo>
                  <a:pt x="68" y="58"/>
                  <a:pt x="68" y="58"/>
                  <a:pt x="68" y="58"/>
                </a:cubicBezTo>
                <a:cubicBezTo>
                  <a:pt x="70" y="58"/>
                  <a:pt x="72" y="58"/>
                  <a:pt x="72" y="58"/>
                </a:cubicBezTo>
                <a:cubicBezTo>
                  <a:pt x="72" y="58"/>
                  <a:pt x="70" y="56"/>
                  <a:pt x="69" y="53"/>
                </a:cubicBezTo>
                <a:cubicBezTo>
                  <a:pt x="75" y="27"/>
                  <a:pt x="75" y="27"/>
                  <a:pt x="75" y="27"/>
                </a:cubicBezTo>
                <a:close/>
                <a:moveTo>
                  <a:pt x="71" y="81"/>
                </a:moveTo>
                <a:cubicBezTo>
                  <a:pt x="71" y="85"/>
                  <a:pt x="71" y="85"/>
                  <a:pt x="71" y="85"/>
                </a:cubicBezTo>
                <a:cubicBezTo>
                  <a:pt x="85" y="85"/>
                  <a:pt x="85" y="85"/>
                  <a:pt x="85" y="85"/>
                </a:cubicBezTo>
                <a:cubicBezTo>
                  <a:pt x="85" y="81"/>
                  <a:pt x="85" y="81"/>
                  <a:pt x="85" y="81"/>
                </a:cubicBezTo>
                <a:cubicBezTo>
                  <a:pt x="71" y="81"/>
                  <a:pt x="71" y="81"/>
                  <a:pt x="71" y="81"/>
                </a:cubicBezTo>
                <a:close/>
                <a:moveTo>
                  <a:pt x="79" y="76"/>
                </a:moveTo>
                <a:cubicBezTo>
                  <a:pt x="85" y="74"/>
                  <a:pt x="87" y="71"/>
                  <a:pt x="84" y="66"/>
                </a:cubicBezTo>
                <a:cubicBezTo>
                  <a:pt x="81" y="66"/>
                  <a:pt x="77" y="66"/>
                  <a:pt x="73" y="66"/>
                </a:cubicBezTo>
                <a:cubicBezTo>
                  <a:pt x="70" y="73"/>
                  <a:pt x="74" y="75"/>
                  <a:pt x="79" y="76"/>
                </a:cubicBezTo>
                <a:close/>
                <a:moveTo>
                  <a:pt x="101" y="51"/>
                </a:moveTo>
                <a:cubicBezTo>
                  <a:pt x="101" y="51"/>
                  <a:pt x="96" y="49"/>
                  <a:pt x="92" y="51"/>
                </a:cubicBezTo>
                <a:cubicBezTo>
                  <a:pt x="89" y="52"/>
                  <a:pt x="86" y="58"/>
                  <a:pt x="86" y="58"/>
                </a:cubicBezTo>
                <a:cubicBezTo>
                  <a:pt x="86" y="58"/>
                  <a:pt x="96" y="58"/>
                  <a:pt x="98" y="58"/>
                </a:cubicBezTo>
                <a:cubicBezTo>
                  <a:pt x="100" y="57"/>
                  <a:pt x="101" y="51"/>
                  <a:pt x="101" y="51"/>
                </a:cubicBezTo>
                <a:close/>
                <a:moveTo>
                  <a:pt x="95" y="30"/>
                </a:moveTo>
                <a:cubicBezTo>
                  <a:pt x="106" y="37"/>
                  <a:pt x="106" y="37"/>
                  <a:pt x="106" y="37"/>
                </a:cubicBezTo>
                <a:cubicBezTo>
                  <a:pt x="107" y="35"/>
                  <a:pt x="108" y="30"/>
                  <a:pt x="106" y="28"/>
                </a:cubicBezTo>
                <a:cubicBezTo>
                  <a:pt x="103" y="26"/>
                  <a:pt x="98" y="25"/>
                  <a:pt x="95" y="30"/>
                </a:cubicBezTo>
                <a:close/>
                <a:moveTo>
                  <a:pt x="42" y="78"/>
                </a:moveTo>
                <a:cubicBezTo>
                  <a:pt x="54" y="78"/>
                  <a:pt x="54" y="78"/>
                  <a:pt x="54" y="78"/>
                </a:cubicBezTo>
                <a:cubicBezTo>
                  <a:pt x="67" y="22"/>
                  <a:pt x="67" y="22"/>
                  <a:pt x="67" y="22"/>
                </a:cubicBezTo>
                <a:cubicBezTo>
                  <a:pt x="34" y="22"/>
                  <a:pt x="34" y="22"/>
                  <a:pt x="34" y="22"/>
                </a:cubicBezTo>
                <a:cubicBezTo>
                  <a:pt x="34" y="22"/>
                  <a:pt x="34" y="22"/>
                  <a:pt x="34" y="22"/>
                </a:cubicBezTo>
                <a:cubicBezTo>
                  <a:pt x="32" y="20"/>
                  <a:pt x="32" y="20"/>
                  <a:pt x="32" y="20"/>
                </a:cubicBezTo>
                <a:cubicBezTo>
                  <a:pt x="31" y="20"/>
                  <a:pt x="31" y="20"/>
                  <a:pt x="30" y="19"/>
                </a:cubicBezTo>
                <a:cubicBezTo>
                  <a:pt x="26" y="17"/>
                  <a:pt x="17" y="12"/>
                  <a:pt x="19" y="2"/>
                </a:cubicBezTo>
                <a:cubicBezTo>
                  <a:pt x="14" y="0"/>
                  <a:pt x="14" y="0"/>
                  <a:pt x="14" y="0"/>
                </a:cubicBezTo>
                <a:cubicBezTo>
                  <a:pt x="11" y="3"/>
                  <a:pt x="9" y="6"/>
                  <a:pt x="8" y="9"/>
                </a:cubicBezTo>
                <a:cubicBezTo>
                  <a:pt x="7" y="13"/>
                  <a:pt x="7" y="16"/>
                  <a:pt x="8" y="19"/>
                </a:cubicBezTo>
                <a:cubicBezTo>
                  <a:pt x="9" y="22"/>
                  <a:pt x="11" y="24"/>
                  <a:pt x="13" y="27"/>
                </a:cubicBezTo>
                <a:cubicBezTo>
                  <a:pt x="13" y="27"/>
                  <a:pt x="13" y="27"/>
                  <a:pt x="13" y="27"/>
                </a:cubicBezTo>
                <a:cubicBezTo>
                  <a:pt x="9" y="27"/>
                  <a:pt x="5" y="27"/>
                  <a:pt x="0" y="29"/>
                </a:cubicBezTo>
                <a:cubicBezTo>
                  <a:pt x="6" y="40"/>
                  <a:pt x="15" y="42"/>
                  <a:pt x="23" y="40"/>
                </a:cubicBezTo>
                <a:cubicBezTo>
                  <a:pt x="26" y="52"/>
                  <a:pt x="31" y="63"/>
                  <a:pt x="37" y="73"/>
                </a:cubicBezTo>
                <a:cubicBezTo>
                  <a:pt x="31" y="79"/>
                  <a:pt x="31" y="79"/>
                  <a:pt x="31" y="79"/>
                </a:cubicBezTo>
                <a:cubicBezTo>
                  <a:pt x="30" y="81"/>
                  <a:pt x="30" y="81"/>
                  <a:pt x="30" y="81"/>
                </a:cubicBezTo>
                <a:cubicBezTo>
                  <a:pt x="30" y="82"/>
                  <a:pt x="30" y="82"/>
                  <a:pt x="30" y="82"/>
                </a:cubicBezTo>
                <a:cubicBezTo>
                  <a:pt x="31" y="86"/>
                  <a:pt x="32" y="89"/>
                  <a:pt x="33" y="92"/>
                </a:cubicBezTo>
                <a:cubicBezTo>
                  <a:pt x="35" y="94"/>
                  <a:pt x="37" y="96"/>
                  <a:pt x="40" y="98"/>
                </a:cubicBezTo>
                <a:cubicBezTo>
                  <a:pt x="41" y="99"/>
                  <a:pt x="41" y="99"/>
                  <a:pt x="41" y="99"/>
                </a:cubicBezTo>
                <a:cubicBezTo>
                  <a:pt x="42" y="99"/>
                  <a:pt x="42" y="99"/>
                  <a:pt x="42" y="99"/>
                </a:cubicBezTo>
                <a:cubicBezTo>
                  <a:pt x="50" y="99"/>
                  <a:pt x="50" y="99"/>
                  <a:pt x="50" y="99"/>
                </a:cubicBezTo>
                <a:cubicBezTo>
                  <a:pt x="51" y="91"/>
                  <a:pt x="51" y="91"/>
                  <a:pt x="51" y="91"/>
                </a:cubicBezTo>
                <a:cubicBezTo>
                  <a:pt x="43" y="91"/>
                  <a:pt x="43" y="91"/>
                  <a:pt x="43" y="91"/>
                </a:cubicBezTo>
                <a:cubicBezTo>
                  <a:pt x="42" y="90"/>
                  <a:pt x="41" y="89"/>
                  <a:pt x="40" y="88"/>
                </a:cubicBezTo>
                <a:cubicBezTo>
                  <a:pt x="39" y="86"/>
                  <a:pt x="38" y="85"/>
                  <a:pt x="38" y="83"/>
                </a:cubicBezTo>
                <a:cubicBezTo>
                  <a:pt x="42" y="78"/>
                  <a:pt x="42" y="78"/>
                  <a:pt x="42" y="78"/>
                </a:cubicBezTo>
                <a:close/>
                <a:moveTo>
                  <a:pt x="17" y="23"/>
                </a:moveTo>
                <a:cubicBezTo>
                  <a:pt x="16" y="21"/>
                  <a:pt x="14" y="19"/>
                  <a:pt x="14" y="17"/>
                </a:cubicBezTo>
                <a:cubicBezTo>
                  <a:pt x="13" y="15"/>
                  <a:pt x="13" y="13"/>
                  <a:pt x="13" y="11"/>
                </a:cubicBezTo>
                <a:cubicBezTo>
                  <a:pt x="13" y="10"/>
                  <a:pt x="13" y="10"/>
                  <a:pt x="14" y="9"/>
                </a:cubicBezTo>
                <a:cubicBezTo>
                  <a:pt x="16" y="17"/>
                  <a:pt x="22" y="21"/>
                  <a:pt x="27" y="24"/>
                </a:cubicBezTo>
                <a:cubicBezTo>
                  <a:pt x="25" y="28"/>
                  <a:pt x="25" y="28"/>
                  <a:pt x="25" y="28"/>
                </a:cubicBezTo>
                <a:cubicBezTo>
                  <a:pt x="22" y="27"/>
                  <a:pt x="19" y="25"/>
                  <a:pt x="17" y="23"/>
                </a:cubicBezTo>
                <a:close/>
                <a:moveTo>
                  <a:pt x="34" y="41"/>
                </a:moveTo>
                <a:cubicBezTo>
                  <a:pt x="34" y="41"/>
                  <a:pt x="38" y="40"/>
                  <a:pt x="42" y="42"/>
                </a:cubicBezTo>
                <a:cubicBezTo>
                  <a:pt x="46" y="43"/>
                  <a:pt x="48" y="49"/>
                  <a:pt x="48" y="49"/>
                </a:cubicBezTo>
                <a:cubicBezTo>
                  <a:pt x="48" y="49"/>
                  <a:pt x="39" y="49"/>
                  <a:pt x="37" y="48"/>
                </a:cubicBezTo>
                <a:cubicBezTo>
                  <a:pt x="34" y="48"/>
                  <a:pt x="34" y="41"/>
                  <a:pt x="34" y="41"/>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6205" name="Freeform 65"/>
          <p:cNvSpPr>
            <a:spLocks noEditPoints="1" noChangeArrowheads="1"/>
          </p:cNvSpPr>
          <p:nvPr/>
        </p:nvSpPr>
        <p:spPr bwMode="auto">
          <a:xfrm>
            <a:off x="4872038" y="3200400"/>
            <a:ext cx="338137" cy="238125"/>
          </a:xfrm>
          <a:custGeom>
            <a:avLst/>
            <a:gdLst>
              <a:gd name="T0" fmla="*/ 2147483646 w 90"/>
              <a:gd name="T1" fmla="*/ 2147483646 h 85"/>
              <a:gd name="T2" fmla="*/ 2147483646 w 90"/>
              <a:gd name="T3" fmla="*/ 2147483646 h 85"/>
              <a:gd name="T4" fmla="*/ 2147483646 w 90"/>
              <a:gd name="T5" fmla="*/ 2147483646 h 85"/>
              <a:gd name="T6" fmla="*/ 2147483646 w 90"/>
              <a:gd name="T7" fmla="*/ 2147483646 h 85"/>
              <a:gd name="T8" fmla="*/ 2147483646 w 90"/>
              <a:gd name="T9" fmla="*/ 2147483646 h 85"/>
              <a:gd name="T10" fmla="*/ 2147483646 w 90"/>
              <a:gd name="T11" fmla="*/ 2147483646 h 85"/>
              <a:gd name="T12" fmla="*/ 2147483646 w 90"/>
              <a:gd name="T13" fmla="*/ 2147483646 h 85"/>
              <a:gd name="T14" fmla="*/ 2147483646 w 90"/>
              <a:gd name="T15" fmla="*/ 2147483646 h 85"/>
              <a:gd name="T16" fmla="*/ 2147483646 w 90"/>
              <a:gd name="T17" fmla="*/ 2147483646 h 85"/>
              <a:gd name="T18" fmla="*/ 2147483646 w 90"/>
              <a:gd name="T19" fmla="*/ 2147483646 h 85"/>
              <a:gd name="T20" fmla="*/ 2147483646 w 90"/>
              <a:gd name="T21" fmla="*/ 2147483646 h 85"/>
              <a:gd name="T22" fmla="*/ 2147483646 w 90"/>
              <a:gd name="T23" fmla="*/ 2147483646 h 85"/>
              <a:gd name="T24" fmla="*/ 2147483646 w 90"/>
              <a:gd name="T25" fmla="*/ 2147483646 h 85"/>
              <a:gd name="T26" fmla="*/ 2147483646 w 90"/>
              <a:gd name="T27" fmla="*/ 2147483646 h 85"/>
              <a:gd name="T28" fmla="*/ 2147483646 w 90"/>
              <a:gd name="T29" fmla="*/ 2147483646 h 85"/>
              <a:gd name="T30" fmla="*/ 2147483646 w 90"/>
              <a:gd name="T31" fmla="*/ 2147483646 h 85"/>
              <a:gd name="T32" fmla="*/ 2147483646 w 90"/>
              <a:gd name="T33" fmla="*/ 2147483646 h 85"/>
              <a:gd name="T34" fmla="*/ 2147483646 w 90"/>
              <a:gd name="T35" fmla="*/ 2147483646 h 85"/>
              <a:gd name="T36" fmla="*/ 2147483646 w 90"/>
              <a:gd name="T37" fmla="*/ 2147483646 h 85"/>
              <a:gd name="T38" fmla="*/ 2147483646 w 90"/>
              <a:gd name="T39" fmla="*/ 2147483646 h 85"/>
              <a:gd name="T40" fmla="*/ 2147483646 w 90"/>
              <a:gd name="T41" fmla="*/ 2147483646 h 85"/>
              <a:gd name="T42" fmla="*/ 2147483646 w 90"/>
              <a:gd name="T43" fmla="*/ 2147483646 h 85"/>
              <a:gd name="T44" fmla="*/ 2147483646 w 90"/>
              <a:gd name="T45" fmla="*/ 2147483646 h 85"/>
              <a:gd name="T46" fmla="*/ 2147483646 w 90"/>
              <a:gd name="T47" fmla="*/ 2147483646 h 85"/>
              <a:gd name="T48" fmla="*/ 2147483646 w 90"/>
              <a:gd name="T49" fmla="*/ 2147483646 h 85"/>
              <a:gd name="T50" fmla="*/ 2147483646 w 90"/>
              <a:gd name="T51" fmla="*/ 2147483646 h 85"/>
              <a:gd name="T52" fmla="*/ 2147483646 w 90"/>
              <a:gd name="T53" fmla="*/ 2147483646 h 85"/>
              <a:gd name="T54" fmla="*/ 2147483646 w 90"/>
              <a:gd name="T55" fmla="*/ 2147483646 h 85"/>
              <a:gd name="T56" fmla="*/ 2147483646 w 90"/>
              <a:gd name="T57" fmla="*/ 2147483646 h 85"/>
              <a:gd name="T58" fmla="*/ 2147483646 w 90"/>
              <a:gd name="T59" fmla="*/ 2147483646 h 85"/>
              <a:gd name="T60" fmla="*/ 2147483646 w 90"/>
              <a:gd name="T61" fmla="*/ 2147483646 h 85"/>
              <a:gd name="T62" fmla="*/ 2147483646 w 90"/>
              <a:gd name="T63" fmla="*/ 2147483646 h 85"/>
              <a:gd name="T64" fmla="*/ 2147483646 w 90"/>
              <a:gd name="T65" fmla="*/ 2147483646 h 85"/>
              <a:gd name="T66" fmla="*/ 2147483646 w 90"/>
              <a:gd name="T67" fmla="*/ 2147483646 h 85"/>
              <a:gd name="T68" fmla="*/ 2147483646 w 90"/>
              <a:gd name="T69" fmla="*/ 2147483646 h 85"/>
              <a:gd name="T70" fmla="*/ 2147483646 w 90"/>
              <a:gd name="T71" fmla="*/ 2147483646 h 85"/>
              <a:gd name="T72" fmla="*/ 2147483646 w 90"/>
              <a:gd name="T73" fmla="*/ 2147483646 h 85"/>
              <a:gd name="T74" fmla="*/ 2147483646 w 90"/>
              <a:gd name="T75" fmla="*/ 0 h 85"/>
              <a:gd name="T76" fmla="*/ 2147483646 w 90"/>
              <a:gd name="T77" fmla="*/ 2147483646 h 85"/>
              <a:gd name="T78" fmla="*/ 2147483646 w 90"/>
              <a:gd name="T79" fmla="*/ 2147483646 h 85"/>
              <a:gd name="T80" fmla="*/ 2147483646 w 90"/>
              <a:gd name="T81" fmla="*/ 2147483646 h 85"/>
              <a:gd name="T82" fmla="*/ 2147483646 w 90"/>
              <a:gd name="T83" fmla="*/ 2147483646 h 85"/>
              <a:gd name="T84" fmla="*/ 2147483646 w 90"/>
              <a:gd name="T85" fmla="*/ 2147483646 h 85"/>
              <a:gd name="T86" fmla="*/ 2147483646 w 90"/>
              <a:gd name="T87" fmla="*/ 2147483646 h 85"/>
              <a:gd name="T88" fmla="*/ 2147483646 w 90"/>
              <a:gd name="T89" fmla="*/ 2147483646 h 85"/>
              <a:gd name="T90" fmla="*/ 2147483646 w 90"/>
              <a:gd name="T91" fmla="*/ 2147483646 h 85"/>
              <a:gd name="T92" fmla="*/ 2147483646 w 90"/>
              <a:gd name="T93" fmla="*/ 2147483646 h 85"/>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90"/>
              <a:gd name="T142" fmla="*/ 0 h 85"/>
              <a:gd name="T143" fmla="*/ 90 w 90"/>
              <a:gd name="T144" fmla="*/ 85 h 85"/>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90" h="85">
                <a:moveTo>
                  <a:pt x="7" y="58"/>
                </a:moveTo>
                <a:cubicBezTo>
                  <a:pt x="30" y="73"/>
                  <a:pt x="30" y="73"/>
                  <a:pt x="30" y="73"/>
                </a:cubicBezTo>
                <a:cubicBezTo>
                  <a:pt x="51" y="64"/>
                  <a:pt x="51" y="64"/>
                  <a:pt x="51" y="64"/>
                </a:cubicBezTo>
                <a:cubicBezTo>
                  <a:pt x="51" y="60"/>
                  <a:pt x="51" y="60"/>
                  <a:pt x="51" y="60"/>
                </a:cubicBezTo>
                <a:cubicBezTo>
                  <a:pt x="30" y="70"/>
                  <a:pt x="30" y="70"/>
                  <a:pt x="30" y="70"/>
                </a:cubicBezTo>
                <a:cubicBezTo>
                  <a:pt x="9" y="57"/>
                  <a:pt x="9" y="57"/>
                  <a:pt x="9" y="57"/>
                </a:cubicBezTo>
                <a:cubicBezTo>
                  <a:pt x="7" y="58"/>
                  <a:pt x="7" y="58"/>
                  <a:pt x="7" y="58"/>
                </a:cubicBezTo>
                <a:close/>
                <a:moveTo>
                  <a:pt x="72" y="19"/>
                </a:moveTo>
                <a:cubicBezTo>
                  <a:pt x="72" y="20"/>
                  <a:pt x="72" y="20"/>
                  <a:pt x="73" y="20"/>
                </a:cubicBezTo>
                <a:cubicBezTo>
                  <a:pt x="72" y="20"/>
                  <a:pt x="71" y="21"/>
                  <a:pt x="71" y="21"/>
                </a:cubicBezTo>
                <a:cubicBezTo>
                  <a:pt x="70" y="21"/>
                  <a:pt x="70" y="22"/>
                  <a:pt x="69" y="22"/>
                </a:cubicBezTo>
                <a:cubicBezTo>
                  <a:pt x="69" y="22"/>
                  <a:pt x="68" y="21"/>
                  <a:pt x="68" y="21"/>
                </a:cubicBezTo>
                <a:cubicBezTo>
                  <a:pt x="67" y="22"/>
                  <a:pt x="66" y="22"/>
                  <a:pt x="65" y="22"/>
                </a:cubicBezTo>
                <a:cubicBezTo>
                  <a:pt x="64" y="21"/>
                  <a:pt x="63" y="21"/>
                  <a:pt x="63" y="21"/>
                </a:cubicBezTo>
                <a:cubicBezTo>
                  <a:pt x="62" y="20"/>
                  <a:pt x="61" y="19"/>
                  <a:pt x="59" y="19"/>
                </a:cubicBezTo>
                <a:cubicBezTo>
                  <a:pt x="60" y="18"/>
                  <a:pt x="61" y="18"/>
                  <a:pt x="61" y="18"/>
                </a:cubicBezTo>
                <a:cubicBezTo>
                  <a:pt x="62" y="17"/>
                  <a:pt x="63" y="17"/>
                  <a:pt x="63" y="17"/>
                </a:cubicBezTo>
                <a:cubicBezTo>
                  <a:pt x="64" y="18"/>
                  <a:pt x="65" y="18"/>
                  <a:pt x="66" y="19"/>
                </a:cubicBezTo>
                <a:cubicBezTo>
                  <a:pt x="67" y="19"/>
                  <a:pt x="67" y="19"/>
                  <a:pt x="68" y="19"/>
                </a:cubicBezTo>
                <a:cubicBezTo>
                  <a:pt x="68" y="19"/>
                  <a:pt x="68" y="19"/>
                  <a:pt x="68" y="18"/>
                </a:cubicBezTo>
                <a:cubicBezTo>
                  <a:pt x="67" y="18"/>
                  <a:pt x="67" y="18"/>
                  <a:pt x="66" y="17"/>
                </a:cubicBezTo>
                <a:cubicBezTo>
                  <a:pt x="66" y="17"/>
                  <a:pt x="65" y="17"/>
                  <a:pt x="65" y="17"/>
                </a:cubicBezTo>
                <a:cubicBezTo>
                  <a:pt x="64" y="17"/>
                  <a:pt x="64" y="17"/>
                  <a:pt x="63" y="17"/>
                </a:cubicBezTo>
                <a:cubicBezTo>
                  <a:pt x="62" y="17"/>
                  <a:pt x="60" y="17"/>
                  <a:pt x="59" y="16"/>
                </a:cubicBezTo>
                <a:cubicBezTo>
                  <a:pt x="57" y="16"/>
                  <a:pt x="56" y="16"/>
                  <a:pt x="55" y="16"/>
                </a:cubicBezTo>
                <a:cubicBezTo>
                  <a:pt x="55" y="15"/>
                  <a:pt x="54" y="15"/>
                  <a:pt x="54" y="15"/>
                </a:cubicBezTo>
                <a:cubicBezTo>
                  <a:pt x="53" y="14"/>
                  <a:pt x="53" y="14"/>
                  <a:pt x="53" y="13"/>
                </a:cubicBezTo>
                <a:cubicBezTo>
                  <a:pt x="53" y="13"/>
                  <a:pt x="53" y="12"/>
                  <a:pt x="54" y="12"/>
                </a:cubicBezTo>
                <a:cubicBezTo>
                  <a:pt x="54" y="11"/>
                  <a:pt x="54" y="11"/>
                  <a:pt x="53" y="11"/>
                </a:cubicBezTo>
                <a:cubicBezTo>
                  <a:pt x="54" y="11"/>
                  <a:pt x="54" y="10"/>
                  <a:pt x="55" y="10"/>
                </a:cubicBezTo>
                <a:cubicBezTo>
                  <a:pt x="56" y="10"/>
                  <a:pt x="56" y="10"/>
                  <a:pt x="57" y="9"/>
                </a:cubicBezTo>
                <a:cubicBezTo>
                  <a:pt x="57" y="9"/>
                  <a:pt x="57" y="10"/>
                  <a:pt x="58" y="10"/>
                </a:cubicBezTo>
                <a:cubicBezTo>
                  <a:pt x="59" y="10"/>
                  <a:pt x="59" y="9"/>
                  <a:pt x="60" y="9"/>
                </a:cubicBezTo>
                <a:cubicBezTo>
                  <a:pt x="61" y="10"/>
                  <a:pt x="62" y="10"/>
                  <a:pt x="62" y="10"/>
                </a:cubicBezTo>
                <a:cubicBezTo>
                  <a:pt x="63" y="11"/>
                  <a:pt x="64" y="11"/>
                  <a:pt x="65" y="12"/>
                </a:cubicBezTo>
                <a:cubicBezTo>
                  <a:pt x="64" y="12"/>
                  <a:pt x="63" y="12"/>
                  <a:pt x="63" y="13"/>
                </a:cubicBezTo>
                <a:cubicBezTo>
                  <a:pt x="62" y="13"/>
                  <a:pt x="62" y="13"/>
                  <a:pt x="61" y="14"/>
                </a:cubicBezTo>
                <a:cubicBezTo>
                  <a:pt x="60" y="13"/>
                  <a:pt x="59" y="12"/>
                  <a:pt x="58" y="12"/>
                </a:cubicBezTo>
                <a:cubicBezTo>
                  <a:pt x="58" y="12"/>
                  <a:pt x="58" y="12"/>
                  <a:pt x="58" y="12"/>
                </a:cubicBezTo>
                <a:cubicBezTo>
                  <a:pt x="57" y="12"/>
                  <a:pt x="57" y="12"/>
                  <a:pt x="58" y="13"/>
                </a:cubicBezTo>
                <a:cubicBezTo>
                  <a:pt x="58" y="13"/>
                  <a:pt x="58" y="13"/>
                  <a:pt x="59" y="13"/>
                </a:cubicBezTo>
                <a:cubicBezTo>
                  <a:pt x="59" y="14"/>
                  <a:pt x="60" y="14"/>
                  <a:pt x="62" y="14"/>
                </a:cubicBezTo>
                <a:cubicBezTo>
                  <a:pt x="63" y="14"/>
                  <a:pt x="65" y="14"/>
                  <a:pt x="66" y="14"/>
                </a:cubicBezTo>
                <a:cubicBezTo>
                  <a:pt x="67" y="14"/>
                  <a:pt x="67" y="14"/>
                  <a:pt x="68" y="14"/>
                </a:cubicBezTo>
                <a:cubicBezTo>
                  <a:pt x="69" y="14"/>
                  <a:pt x="69" y="15"/>
                  <a:pt x="70" y="15"/>
                </a:cubicBezTo>
                <a:cubicBezTo>
                  <a:pt x="71" y="15"/>
                  <a:pt x="71" y="16"/>
                  <a:pt x="72" y="16"/>
                </a:cubicBezTo>
                <a:cubicBezTo>
                  <a:pt x="73" y="17"/>
                  <a:pt x="73" y="17"/>
                  <a:pt x="73" y="18"/>
                </a:cubicBezTo>
                <a:cubicBezTo>
                  <a:pt x="73" y="18"/>
                  <a:pt x="73" y="19"/>
                  <a:pt x="72" y="19"/>
                </a:cubicBezTo>
                <a:close/>
                <a:moveTo>
                  <a:pt x="39" y="35"/>
                </a:moveTo>
                <a:cubicBezTo>
                  <a:pt x="39" y="35"/>
                  <a:pt x="40" y="35"/>
                  <a:pt x="40" y="36"/>
                </a:cubicBezTo>
                <a:cubicBezTo>
                  <a:pt x="39" y="36"/>
                  <a:pt x="39" y="36"/>
                  <a:pt x="38" y="36"/>
                </a:cubicBezTo>
                <a:cubicBezTo>
                  <a:pt x="37" y="37"/>
                  <a:pt x="37" y="37"/>
                  <a:pt x="36" y="37"/>
                </a:cubicBezTo>
                <a:cubicBezTo>
                  <a:pt x="35" y="37"/>
                  <a:pt x="35" y="37"/>
                  <a:pt x="35" y="37"/>
                </a:cubicBezTo>
                <a:cubicBezTo>
                  <a:pt x="34" y="37"/>
                  <a:pt x="33" y="37"/>
                  <a:pt x="32" y="37"/>
                </a:cubicBezTo>
                <a:cubicBezTo>
                  <a:pt x="31" y="37"/>
                  <a:pt x="30" y="37"/>
                  <a:pt x="29" y="36"/>
                </a:cubicBezTo>
                <a:cubicBezTo>
                  <a:pt x="28" y="35"/>
                  <a:pt x="27" y="35"/>
                  <a:pt x="26" y="34"/>
                </a:cubicBezTo>
                <a:cubicBezTo>
                  <a:pt x="26" y="33"/>
                  <a:pt x="27" y="33"/>
                  <a:pt x="28" y="33"/>
                </a:cubicBezTo>
                <a:cubicBezTo>
                  <a:pt x="28" y="33"/>
                  <a:pt x="29" y="32"/>
                  <a:pt x="30" y="32"/>
                </a:cubicBezTo>
                <a:cubicBezTo>
                  <a:pt x="31" y="33"/>
                  <a:pt x="32" y="34"/>
                  <a:pt x="33" y="34"/>
                </a:cubicBezTo>
                <a:cubicBezTo>
                  <a:pt x="34" y="35"/>
                  <a:pt x="34" y="35"/>
                  <a:pt x="35" y="34"/>
                </a:cubicBezTo>
                <a:cubicBezTo>
                  <a:pt x="35" y="34"/>
                  <a:pt x="35" y="34"/>
                  <a:pt x="35" y="34"/>
                </a:cubicBezTo>
                <a:cubicBezTo>
                  <a:pt x="34" y="33"/>
                  <a:pt x="34" y="33"/>
                  <a:pt x="33" y="32"/>
                </a:cubicBezTo>
                <a:cubicBezTo>
                  <a:pt x="33" y="32"/>
                  <a:pt x="32" y="32"/>
                  <a:pt x="31" y="32"/>
                </a:cubicBezTo>
                <a:cubicBezTo>
                  <a:pt x="31" y="32"/>
                  <a:pt x="30" y="32"/>
                  <a:pt x="29" y="32"/>
                </a:cubicBezTo>
                <a:cubicBezTo>
                  <a:pt x="28" y="32"/>
                  <a:pt x="27" y="32"/>
                  <a:pt x="25" y="32"/>
                </a:cubicBezTo>
                <a:cubicBezTo>
                  <a:pt x="23" y="31"/>
                  <a:pt x="22" y="31"/>
                  <a:pt x="22" y="31"/>
                </a:cubicBezTo>
                <a:cubicBezTo>
                  <a:pt x="21" y="30"/>
                  <a:pt x="21" y="30"/>
                  <a:pt x="20" y="30"/>
                </a:cubicBezTo>
                <a:cubicBezTo>
                  <a:pt x="19" y="29"/>
                  <a:pt x="19" y="29"/>
                  <a:pt x="19" y="28"/>
                </a:cubicBezTo>
                <a:cubicBezTo>
                  <a:pt x="19" y="28"/>
                  <a:pt x="19" y="27"/>
                  <a:pt x="20" y="26"/>
                </a:cubicBezTo>
                <a:cubicBezTo>
                  <a:pt x="20" y="26"/>
                  <a:pt x="20" y="26"/>
                  <a:pt x="19" y="26"/>
                </a:cubicBezTo>
                <a:cubicBezTo>
                  <a:pt x="20" y="25"/>
                  <a:pt x="20" y="25"/>
                  <a:pt x="21" y="25"/>
                </a:cubicBezTo>
                <a:cubicBezTo>
                  <a:pt x="22" y="24"/>
                  <a:pt x="22" y="24"/>
                  <a:pt x="23" y="24"/>
                </a:cubicBezTo>
                <a:cubicBezTo>
                  <a:pt x="23" y="24"/>
                  <a:pt x="24" y="24"/>
                  <a:pt x="24" y="25"/>
                </a:cubicBezTo>
                <a:cubicBezTo>
                  <a:pt x="25" y="24"/>
                  <a:pt x="26" y="24"/>
                  <a:pt x="27" y="24"/>
                </a:cubicBezTo>
                <a:cubicBezTo>
                  <a:pt x="27" y="24"/>
                  <a:pt x="28" y="24"/>
                  <a:pt x="29" y="25"/>
                </a:cubicBezTo>
                <a:cubicBezTo>
                  <a:pt x="30" y="25"/>
                  <a:pt x="30" y="26"/>
                  <a:pt x="31" y="27"/>
                </a:cubicBezTo>
                <a:cubicBezTo>
                  <a:pt x="31" y="27"/>
                  <a:pt x="30" y="27"/>
                  <a:pt x="29" y="28"/>
                </a:cubicBezTo>
                <a:cubicBezTo>
                  <a:pt x="29" y="28"/>
                  <a:pt x="28" y="28"/>
                  <a:pt x="27" y="29"/>
                </a:cubicBezTo>
                <a:cubicBezTo>
                  <a:pt x="27" y="28"/>
                  <a:pt x="26" y="27"/>
                  <a:pt x="25" y="27"/>
                </a:cubicBezTo>
                <a:cubicBezTo>
                  <a:pt x="24" y="26"/>
                  <a:pt x="24" y="27"/>
                  <a:pt x="24" y="27"/>
                </a:cubicBezTo>
                <a:cubicBezTo>
                  <a:pt x="23" y="27"/>
                  <a:pt x="23" y="27"/>
                  <a:pt x="24" y="28"/>
                </a:cubicBezTo>
                <a:cubicBezTo>
                  <a:pt x="24" y="28"/>
                  <a:pt x="25" y="28"/>
                  <a:pt x="25" y="28"/>
                </a:cubicBezTo>
                <a:cubicBezTo>
                  <a:pt x="25" y="29"/>
                  <a:pt x="27" y="29"/>
                  <a:pt x="28" y="29"/>
                </a:cubicBezTo>
                <a:cubicBezTo>
                  <a:pt x="30" y="29"/>
                  <a:pt x="31" y="29"/>
                  <a:pt x="32" y="29"/>
                </a:cubicBezTo>
                <a:cubicBezTo>
                  <a:pt x="34" y="29"/>
                  <a:pt x="34" y="29"/>
                  <a:pt x="35" y="29"/>
                </a:cubicBezTo>
                <a:cubicBezTo>
                  <a:pt x="36" y="29"/>
                  <a:pt x="36" y="30"/>
                  <a:pt x="37" y="30"/>
                </a:cubicBezTo>
                <a:cubicBezTo>
                  <a:pt x="38" y="30"/>
                  <a:pt x="38" y="31"/>
                  <a:pt x="39" y="31"/>
                </a:cubicBezTo>
                <a:cubicBezTo>
                  <a:pt x="40" y="32"/>
                  <a:pt x="40" y="32"/>
                  <a:pt x="40" y="33"/>
                </a:cubicBezTo>
                <a:cubicBezTo>
                  <a:pt x="40" y="34"/>
                  <a:pt x="40" y="34"/>
                  <a:pt x="39" y="35"/>
                </a:cubicBezTo>
                <a:close/>
                <a:moveTo>
                  <a:pt x="67" y="57"/>
                </a:moveTo>
                <a:cubicBezTo>
                  <a:pt x="83" y="49"/>
                  <a:pt x="83" y="49"/>
                  <a:pt x="83" y="49"/>
                </a:cubicBezTo>
                <a:cubicBezTo>
                  <a:pt x="79" y="47"/>
                  <a:pt x="79" y="47"/>
                  <a:pt x="79" y="47"/>
                </a:cubicBezTo>
                <a:cubicBezTo>
                  <a:pt x="67" y="53"/>
                  <a:pt x="67" y="53"/>
                  <a:pt x="67" y="53"/>
                </a:cubicBezTo>
                <a:cubicBezTo>
                  <a:pt x="67" y="57"/>
                  <a:pt x="67" y="57"/>
                  <a:pt x="67" y="57"/>
                </a:cubicBezTo>
                <a:close/>
                <a:moveTo>
                  <a:pt x="51" y="46"/>
                </a:moveTo>
                <a:cubicBezTo>
                  <a:pt x="51" y="49"/>
                  <a:pt x="51" y="49"/>
                  <a:pt x="51" y="49"/>
                </a:cubicBezTo>
                <a:cubicBezTo>
                  <a:pt x="30" y="59"/>
                  <a:pt x="30" y="59"/>
                  <a:pt x="30" y="59"/>
                </a:cubicBezTo>
                <a:cubicBezTo>
                  <a:pt x="7" y="43"/>
                  <a:pt x="7" y="43"/>
                  <a:pt x="7" y="43"/>
                </a:cubicBezTo>
                <a:cubicBezTo>
                  <a:pt x="9" y="42"/>
                  <a:pt x="9" y="42"/>
                  <a:pt x="9" y="42"/>
                </a:cubicBezTo>
                <a:cubicBezTo>
                  <a:pt x="30" y="56"/>
                  <a:pt x="30" y="56"/>
                  <a:pt x="30" y="56"/>
                </a:cubicBezTo>
                <a:cubicBezTo>
                  <a:pt x="51" y="46"/>
                  <a:pt x="51" y="46"/>
                  <a:pt x="51" y="46"/>
                </a:cubicBezTo>
                <a:close/>
                <a:moveTo>
                  <a:pt x="67" y="42"/>
                </a:moveTo>
                <a:cubicBezTo>
                  <a:pt x="67" y="38"/>
                  <a:pt x="67" y="38"/>
                  <a:pt x="67" y="38"/>
                </a:cubicBezTo>
                <a:cubicBezTo>
                  <a:pt x="80" y="32"/>
                  <a:pt x="80" y="32"/>
                  <a:pt x="80" y="32"/>
                </a:cubicBezTo>
                <a:cubicBezTo>
                  <a:pt x="83" y="34"/>
                  <a:pt x="83" y="34"/>
                  <a:pt x="83" y="34"/>
                </a:cubicBezTo>
                <a:cubicBezTo>
                  <a:pt x="67" y="42"/>
                  <a:pt x="67" y="42"/>
                  <a:pt x="67" y="42"/>
                </a:cubicBezTo>
                <a:close/>
                <a:moveTo>
                  <a:pt x="68" y="27"/>
                </a:moveTo>
                <a:cubicBezTo>
                  <a:pt x="83" y="20"/>
                  <a:pt x="83" y="20"/>
                  <a:pt x="83" y="20"/>
                </a:cubicBezTo>
                <a:cubicBezTo>
                  <a:pt x="59" y="6"/>
                  <a:pt x="59" y="6"/>
                  <a:pt x="59" y="6"/>
                </a:cubicBezTo>
                <a:cubicBezTo>
                  <a:pt x="43" y="13"/>
                  <a:pt x="43" y="13"/>
                  <a:pt x="43" y="13"/>
                </a:cubicBezTo>
                <a:cubicBezTo>
                  <a:pt x="68" y="27"/>
                  <a:pt x="68" y="27"/>
                  <a:pt x="68" y="27"/>
                </a:cubicBezTo>
                <a:cubicBezTo>
                  <a:pt x="68" y="27"/>
                  <a:pt x="68" y="27"/>
                  <a:pt x="68" y="27"/>
                </a:cubicBezTo>
                <a:close/>
                <a:moveTo>
                  <a:pt x="38" y="9"/>
                </a:moveTo>
                <a:cubicBezTo>
                  <a:pt x="58" y="0"/>
                  <a:pt x="58" y="0"/>
                  <a:pt x="58" y="0"/>
                </a:cubicBezTo>
                <a:cubicBezTo>
                  <a:pt x="60" y="0"/>
                  <a:pt x="60" y="0"/>
                  <a:pt x="60" y="0"/>
                </a:cubicBezTo>
                <a:cubicBezTo>
                  <a:pt x="61" y="1"/>
                  <a:pt x="61" y="1"/>
                  <a:pt x="61" y="1"/>
                </a:cubicBezTo>
                <a:cubicBezTo>
                  <a:pt x="90" y="18"/>
                  <a:pt x="90" y="18"/>
                  <a:pt x="90" y="18"/>
                </a:cubicBezTo>
                <a:cubicBezTo>
                  <a:pt x="90" y="27"/>
                  <a:pt x="90" y="27"/>
                  <a:pt x="90" y="27"/>
                </a:cubicBezTo>
                <a:cubicBezTo>
                  <a:pt x="85" y="30"/>
                  <a:pt x="85" y="30"/>
                  <a:pt x="85" y="30"/>
                </a:cubicBezTo>
                <a:cubicBezTo>
                  <a:pt x="90" y="32"/>
                  <a:pt x="90" y="32"/>
                  <a:pt x="90" y="32"/>
                </a:cubicBezTo>
                <a:cubicBezTo>
                  <a:pt x="90" y="42"/>
                  <a:pt x="90" y="42"/>
                  <a:pt x="90" y="42"/>
                </a:cubicBezTo>
                <a:cubicBezTo>
                  <a:pt x="85" y="44"/>
                  <a:pt x="85" y="44"/>
                  <a:pt x="85" y="44"/>
                </a:cubicBezTo>
                <a:cubicBezTo>
                  <a:pt x="90" y="47"/>
                  <a:pt x="90" y="47"/>
                  <a:pt x="90" y="47"/>
                </a:cubicBezTo>
                <a:cubicBezTo>
                  <a:pt x="90" y="57"/>
                  <a:pt x="90" y="57"/>
                  <a:pt x="90" y="57"/>
                </a:cubicBezTo>
                <a:cubicBezTo>
                  <a:pt x="30" y="85"/>
                  <a:pt x="30" y="85"/>
                  <a:pt x="30" y="85"/>
                </a:cubicBezTo>
                <a:cubicBezTo>
                  <a:pt x="1" y="67"/>
                  <a:pt x="1" y="67"/>
                  <a:pt x="1" y="67"/>
                </a:cubicBezTo>
                <a:cubicBezTo>
                  <a:pt x="0" y="55"/>
                  <a:pt x="0" y="55"/>
                  <a:pt x="0" y="55"/>
                </a:cubicBezTo>
                <a:cubicBezTo>
                  <a:pt x="3" y="54"/>
                  <a:pt x="3" y="54"/>
                  <a:pt x="3" y="54"/>
                </a:cubicBezTo>
                <a:cubicBezTo>
                  <a:pt x="1" y="52"/>
                  <a:pt x="1" y="52"/>
                  <a:pt x="1" y="52"/>
                </a:cubicBezTo>
                <a:cubicBezTo>
                  <a:pt x="0" y="40"/>
                  <a:pt x="0" y="40"/>
                  <a:pt x="0" y="40"/>
                </a:cubicBezTo>
                <a:cubicBezTo>
                  <a:pt x="3" y="39"/>
                  <a:pt x="3" y="39"/>
                  <a:pt x="3" y="39"/>
                </a:cubicBezTo>
                <a:cubicBezTo>
                  <a:pt x="1" y="37"/>
                  <a:pt x="1" y="37"/>
                  <a:pt x="1" y="37"/>
                </a:cubicBezTo>
                <a:cubicBezTo>
                  <a:pt x="0" y="25"/>
                  <a:pt x="0" y="25"/>
                  <a:pt x="0" y="25"/>
                </a:cubicBezTo>
                <a:cubicBezTo>
                  <a:pt x="23" y="16"/>
                  <a:pt x="23" y="16"/>
                  <a:pt x="23" y="16"/>
                </a:cubicBezTo>
                <a:cubicBezTo>
                  <a:pt x="23" y="16"/>
                  <a:pt x="23" y="16"/>
                  <a:pt x="23" y="16"/>
                </a:cubicBezTo>
                <a:cubicBezTo>
                  <a:pt x="38" y="9"/>
                  <a:pt x="38" y="9"/>
                  <a:pt x="38" y="9"/>
                </a:cubicBezTo>
                <a:cubicBezTo>
                  <a:pt x="38" y="9"/>
                  <a:pt x="38" y="9"/>
                  <a:pt x="38" y="9"/>
                </a:cubicBezTo>
                <a:close/>
                <a:moveTo>
                  <a:pt x="28" y="19"/>
                </a:moveTo>
                <a:cubicBezTo>
                  <a:pt x="7" y="28"/>
                  <a:pt x="7" y="28"/>
                  <a:pt x="7" y="28"/>
                </a:cubicBezTo>
                <a:cubicBezTo>
                  <a:pt x="30" y="44"/>
                  <a:pt x="30" y="44"/>
                  <a:pt x="30" y="44"/>
                </a:cubicBezTo>
                <a:cubicBezTo>
                  <a:pt x="51" y="34"/>
                  <a:pt x="51" y="34"/>
                  <a:pt x="51" y="34"/>
                </a:cubicBezTo>
                <a:lnTo>
                  <a:pt x="28" y="19"/>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6206" name="Freeform 66"/>
          <p:cNvSpPr>
            <a:spLocks noEditPoints="1" noChangeArrowheads="1"/>
          </p:cNvSpPr>
          <p:nvPr/>
        </p:nvSpPr>
        <p:spPr bwMode="auto">
          <a:xfrm>
            <a:off x="4835525" y="3733800"/>
            <a:ext cx="404813" cy="176213"/>
          </a:xfrm>
          <a:custGeom>
            <a:avLst/>
            <a:gdLst>
              <a:gd name="T0" fmla="*/ 0 w 108"/>
              <a:gd name="T1" fmla="*/ 2147483646 h 63"/>
              <a:gd name="T2" fmla="*/ 2147483646 w 108"/>
              <a:gd name="T3" fmla="*/ 2147483646 h 63"/>
              <a:gd name="T4" fmla="*/ 2147483646 w 108"/>
              <a:gd name="T5" fmla="*/ 2147483646 h 63"/>
              <a:gd name="T6" fmla="*/ 2147483646 w 108"/>
              <a:gd name="T7" fmla="*/ 2147483646 h 63"/>
              <a:gd name="T8" fmla="*/ 2147483646 w 108"/>
              <a:gd name="T9" fmla="*/ 2147483646 h 63"/>
              <a:gd name="T10" fmla="*/ 2147483646 w 108"/>
              <a:gd name="T11" fmla="*/ 2147483646 h 63"/>
              <a:gd name="T12" fmla="*/ 2147483646 w 108"/>
              <a:gd name="T13" fmla="*/ 2147483646 h 63"/>
              <a:gd name="T14" fmla="*/ 2147483646 w 108"/>
              <a:gd name="T15" fmla="*/ 2147483646 h 63"/>
              <a:gd name="T16" fmla="*/ 2147483646 w 108"/>
              <a:gd name="T17" fmla="*/ 2147483646 h 63"/>
              <a:gd name="T18" fmla="*/ 2147483646 w 108"/>
              <a:gd name="T19" fmla="*/ 2147483646 h 63"/>
              <a:gd name="T20" fmla="*/ 2147483646 w 108"/>
              <a:gd name="T21" fmla="*/ 2147483646 h 63"/>
              <a:gd name="T22" fmla="*/ 2147483646 w 108"/>
              <a:gd name="T23" fmla="*/ 2147483646 h 63"/>
              <a:gd name="T24" fmla="*/ 2147483646 w 108"/>
              <a:gd name="T25" fmla="*/ 2147483646 h 63"/>
              <a:gd name="T26" fmla="*/ 2147483646 w 108"/>
              <a:gd name="T27" fmla="*/ 2147483646 h 63"/>
              <a:gd name="T28" fmla="*/ 2147483646 w 108"/>
              <a:gd name="T29" fmla="*/ 2147483646 h 63"/>
              <a:gd name="T30" fmla="*/ 2147483646 w 108"/>
              <a:gd name="T31" fmla="*/ 2147483646 h 63"/>
              <a:gd name="T32" fmla="*/ 2147483646 w 108"/>
              <a:gd name="T33" fmla="*/ 2147483646 h 63"/>
              <a:gd name="T34" fmla="*/ 2147483646 w 108"/>
              <a:gd name="T35" fmla="*/ 2147483646 h 63"/>
              <a:gd name="T36" fmla="*/ 2147483646 w 108"/>
              <a:gd name="T37" fmla="*/ 2147483646 h 63"/>
              <a:gd name="T38" fmla="*/ 2147483646 w 108"/>
              <a:gd name="T39" fmla="*/ 2147483646 h 63"/>
              <a:gd name="T40" fmla="*/ 2147483646 w 108"/>
              <a:gd name="T41" fmla="*/ 2147483646 h 63"/>
              <a:gd name="T42" fmla="*/ 2147483646 w 108"/>
              <a:gd name="T43" fmla="*/ 2147483646 h 63"/>
              <a:gd name="T44" fmla="*/ 2147483646 w 108"/>
              <a:gd name="T45" fmla="*/ 2147483646 h 63"/>
              <a:gd name="T46" fmla="*/ 2147483646 w 108"/>
              <a:gd name="T47" fmla="*/ 2147483646 h 63"/>
              <a:gd name="T48" fmla="*/ 2147483646 w 108"/>
              <a:gd name="T49" fmla="*/ 2147483646 h 63"/>
              <a:gd name="T50" fmla="*/ 2147483646 w 108"/>
              <a:gd name="T51" fmla="*/ 2147483646 h 63"/>
              <a:gd name="T52" fmla="*/ 2147483646 w 108"/>
              <a:gd name="T53" fmla="*/ 2147483646 h 63"/>
              <a:gd name="T54" fmla="*/ 2147483646 w 108"/>
              <a:gd name="T55" fmla="*/ 2147483646 h 63"/>
              <a:gd name="T56" fmla="*/ 2147483646 w 108"/>
              <a:gd name="T57" fmla="*/ 2147483646 h 63"/>
              <a:gd name="T58" fmla="*/ 2147483646 w 108"/>
              <a:gd name="T59" fmla="*/ 2147483646 h 63"/>
              <a:gd name="T60" fmla="*/ 2147483646 w 108"/>
              <a:gd name="T61" fmla="*/ 2147483646 h 63"/>
              <a:gd name="T62" fmla="*/ 2147483646 w 108"/>
              <a:gd name="T63" fmla="*/ 2147483646 h 63"/>
              <a:gd name="T64" fmla="*/ 2147483646 w 108"/>
              <a:gd name="T65" fmla="*/ 2147483646 h 63"/>
              <a:gd name="T66" fmla="*/ 2147483646 w 108"/>
              <a:gd name="T67" fmla="*/ 2147483646 h 63"/>
              <a:gd name="T68" fmla="*/ 2147483646 w 108"/>
              <a:gd name="T69" fmla="*/ 2147483646 h 63"/>
              <a:gd name="T70" fmla="*/ 2147483646 w 108"/>
              <a:gd name="T71" fmla="*/ 2147483646 h 63"/>
              <a:gd name="T72" fmla="*/ 2147483646 w 108"/>
              <a:gd name="T73" fmla="*/ 2147483646 h 63"/>
              <a:gd name="T74" fmla="*/ 2147483646 w 108"/>
              <a:gd name="T75" fmla="*/ 2147483646 h 63"/>
              <a:gd name="T76" fmla="*/ 2147483646 w 108"/>
              <a:gd name="T77" fmla="*/ 2147483646 h 63"/>
              <a:gd name="T78" fmla="*/ 2147483646 w 108"/>
              <a:gd name="T79" fmla="*/ 2147483646 h 63"/>
              <a:gd name="T80" fmla="*/ 2147483646 w 108"/>
              <a:gd name="T81" fmla="*/ 2147483646 h 63"/>
              <a:gd name="T82" fmla="*/ 2147483646 w 108"/>
              <a:gd name="T83" fmla="*/ 2147483646 h 63"/>
              <a:gd name="T84" fmla="*/ 2147483646 w 108"/>
              <a:gd name="T85" fmla="*/ 2147483646 h 63"/>
              <a:gd name="T86" fmla="*/ 2147483646 w 108"/>
              <a:gd name="T87" fmla="*/ 2147483646 h 63"/>
              <a:gd name="T88" fmla="*/ 2147483646 w 108"/>
              <a:gd name="T89" fmla="*/ 2147483646 h 63"/>
              <a:gd name="T90" fmla="*/ 2147483646 w 108"/>
              <a:gd name="T91" fmla="*/ 2147483646 h 63"/>
              <a:gd name="T92" fmla="*/ 2147483646 w 108"/>
              <a:gd name="T93" fmla="*/ 2147483646 h 63"/>
              <a:gd name="T94" fmla="*/ 2147483646 w 108"/>
              <a:gd name="T95" fmla="*/ 2147483646 h 63"/>
              <a:gd name="T96" fmla="*/ 2147483646 w 108"/>
              <a:gd name="T97" fmla="*/ 2147483646 h 63"/>
              <a:gd name="T98" fmla="*/ 2147483646 w 108"/>
              <a:gd name="T99" fmla="*/ 2147483646 h 63"/>
              <a:gd name="T100" fmla="*/ 2147483646 w 108"/>
              <a:gd name="T101" fmla="*/ 2147483646 h 63"/>
              <a:gd name="T102" fmla="*/ 2147483646 w 108"/>
              <a:gd name="T103" fmla="*/ 2147483646 h 63"/>
              <a:gd name="T104" fmla="*/ 2147483646 w 108"/>
              <a:gd name="T105" fmla="*/ 2147483646 h 63"/>
              <a:gd name="T106" fmla="*/ 2147483646 w 108"/>
              <a:gd name="T107" fmla="*/ 2147483646 h 63"/>
              <a:gd name="T108" fmla="*/ 2147483646 w 108"/>
              <a:gd name="T109" fmla="*/ 2147483646 h 63"/>
              <a:gd name="T110" fmla="*/ 2147483646 w 108"/>
              <a:gd name="T111" fmla="*/ 2147483646 h 63"/>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08"/>
              <a:gd name="T169" fmla="*/ 0 h 63"/>
              <a:gd name="T170" fmla="*/ 108 w 108"/>
              <a:gd name="T171" fmla="*/ 63 h 63"/>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08" h="63">
                <a:moveTo>
                  <a:pt x="8" y="0"/>
                </a:moveTo>
                <a:cubicBezTo>
                  <a:pt x="101" y="0"/>
                  <a:pt x="101" y="0"/>
                  <a:pt x="101" y="0"/>
                </a:cubicBezTo>
                <a:cubicBezTo>
                  <a:pt x="105" y="0"/>
                  <a:pt x="108" y="3"/>
                  <a:pt x="108" y="7"/>
                </a:cubicBezTo>
                <a:cubicBezTo>
                  <a:pt x="108" y="56"/>
                  <a:pt x="108" y="56"/>
                  <a:pt x="108" y="56"/>
                </a:cubicBezTo>
                <a:cubicBezTo>
                  <a:pt x="108" y="60"/>
                  <a:pt x="105" y="63"/>
                  <a:pt x="101" y="63"/>
                </a:cubicBezTo>
                <a:cubicBezTo>
                  <a:pt x="8" y="63"/>
                  <a:pt x="8" y="63"/>
                  <a:pt x="8" y="63"/>
                </a:cubicBezTo>
                <a:cubicBezTo>
                  <a:pt x="4" y="63"/>
                  <a:pt x="0" y="60"/>
                  <a:pt x="0" y="56"/>
                </a:cubicBezTo>
                <a:cubicBezTo>
                  <a:pt x="0" y="7"/>
                  <a:pt x="0" y="7"/>
                  <a:pt x="0" y="7"/>
                </a:cubicBezTo>
                <a:cubicBezTo>
                  <a:pt x="0" y="3"/>
                  <a:pt x="4" y="0"/>
                  <a:pt x="8" y="0"/>
                </a:cubicBezTo>
                <a:close/>
                <a:moveTo>
                  <a:pt x="29" y="34"/>
                </a:moveTo>
                <a:cubicBezTo>
                  <a:pt x="30" y="34"/>
                  <a:pt x="30" y="34"/>
                  <a:pt x="30" y="34"/>
                </a:cubicBezTo>
                <a:cubicBezTo>
                  <a:pt x="29" y="33"/>
                  <a:pt x="29" y="33"/>
                  <a:pt x="29" y="33"/>
                </a:cubicBezTo>
                <a:cubicBezTo>
                  <a:pt x="29" y="32"/>
                  <a:pt x="29" y="32"/>
                  <a:pt x="29" y="32"/>
                </a:cubicBezTo>
                <a:cubicBezTo>
                  <a:pt x="29" y="32"/>
                  <a:pt x="29" y="32"/>
                  <a:pt x="28" y="31"/>
                </a:cubicBezTo>
                <a:cubicBezTo>
                  <a:pt x="28" y="30"/>
                  <a:pt x="28" y="30"/>
                  <a:pt x="28" y="30"/>
                </a:cubicBezTo>
                <a:cubicBezTo>
                  <a:pt x="27" y="29"/>
                  <a:pt x="27" y="29"/>
                  <a:pt x="27" y="29"/>
                </a:cubicBezTo>
                <a:cubicBezTo>
                  <a:pt x="27" y="29"/>
                  <a:pt x="27" y="30"/>
                  <a:pt x="26" y="30"/>
                </a:cubicBezTo>
                <a:cubicBezTo>
                  <a:pt x="25" y="31"/>
                  <a:pt x="26" y="30"/>
                  <a:pt x="25" y="30"/>
                </a:cubicBezTo>
                <a:cubicBezTo>
                  <a:pt x="25" y="29"/>
                  <a:pt x="25" y="29"/>
                  <a:pt x="25" y="29"/>
                </a:cubicBezTo>
                <a:cubicBezTo>
                  <a:pt x="25" y="28"/>
                  <a:pt x="25" y="28"/>
                  <a:pt x="25" y="27"/>
                </a:cubicBezTo>
                <a:cubicBezTo>
                  <a:pt x="25" y="27"/>
                  <a:pt x="25" y="26"/>
                  <a:pt x="25" y="26"/>
                </a:cubicBezTo>
                <a:cubicBezTo>
                  <a:pt x="25" y="26"/>
                  <a:pt x="26" y="26"/>
                  <a:pt x="26" y="26"/>
                </a:cubicBezTo>
                <a:cubicBezTo>
                  <a:pt x="27" y="26"/>
                  <a:pt x="27" y="26"/>
                  <a:pt x="28" y="26"/>
                </a:cubicBezTo>
                <a:cubicBezTo>
                  <a:pt x="28" y="26"/>
                  <a:pt x="28" y="27"/>
                  <a:pt x="28" y="27"/>
                </a:cubicBezTo>
                <a:cubicBezTo>
                  <a:pt x="28" y="27"/>
                  <a:pt x="29" y="27"/>
                  <a:pt x="29" y="27"/>
                </a:cubicBezTo>
                <a:cubicBezTo>
                  <a:pt x="29" y="28"/>
                  <a:pt x="29" y="28"/>
                  <a:pt x="29" y="28"/>
                </a:cubicBezTo>
                <a:cubicBezTo>
                  <a:pt x="29" y="28"/>
                  <a:pt x="29" y="27"/>
                  <a:pt x="29" y="27"/>
                </a:cubicBezTo>
                <a:cubicBezTo>
                  <a:pt x="30" y="27"/>
                  <a:pt x="29" y="26"/>
                  <a:pt x="29" y="26"/>
                </a:cubicBezTo>
                <a:cubicBezTo>
                  <a:pt x="29" y="25"/>
                  <a:pt x="30" y="25"/>
                  <a:pt x="30" y="25"/>
                </a:cubicBezTo>
                <a:cubicBezTo>
                  <a:pt x="30" y="25"/>
                  <a:pt x="31" y="24"/>
                  <a:pt x="31" y="24"/>
                </a:cubicBezTo>
                <a:cubicBezTo>
                  <a:pt x="32" y="23"/>
                  <a:pt x="32" y="22"/>
                  <a:pt x="32" y="22"/>
                </a:cubicBezTo>
                <a:cubicBezTo>
                  <a:pt x="32" y="21"/>
                  <a:pt x="32" y="21"/>
                  <a:pt x="33" y="21"/>
                </a:cubicBezTo>
                <a:cubicBezTo>
                  <a:pt x="33" y="21"/>
                  <a:pt x="33" y="21"/>
                  <a:pt x="33" y="21"/>
                </a:cubicBezTo>
                <a:cubicBezTo>
                  <a:pt x="34" y="20"/>
                  <a:pt x="33" y="20"/>
                  <a:pt x="33" y="20"/>
                </a:cubicBezTo>
                <a:cubicBezTo>
                  <a:pt x="33" y="20"/>
                  <a:pt x="33" y="19"/>
                  <a:pt x="33" y="19"/>
                </a:cubicBezTo>
                <a:cubicBezTo>
                  <a:pt x="34" y="18"/>
                  <a:pt x="34" y="18"/>
                  <a:pt x="34" y="18"/>
                </a:cubicBezTo>
                <a:cubicBezTo>
                  <a:pt x="34" y="18"/>
                  <a:pt x="35" y="18"/>
                  <a:pt x="36" y="18"/>
                </a:cubicBezTo>
                <a:cubicBezTo>
                  <a:pt x="36" y="18"/>
                  <a:pt x="36" y="18"/>
                  <a:pt x="36" y="18"/>
                </a:cubicBezTo>
                <a:cubicBezTo>
                  <a:pt x="36" y="18"/>
                  <a:pt x="36" y="17"/>
                  <a:pt x="35" y="16"/>
                </a:cubicBezTo>
                <a:cubicBezTo>
                  <a:pt x="35" y="16"/>
                  <a:pt x="35" y="16"/>
                  <a:pt x="35" y="16"/>
                </a:cubicBezTo>
                <a:cubicBezTo>
                  <a:pt x="34" y="15"/>
                  <a:pt x="34" y="15"/>
                  <a:pt x="34" y="15"/>
                </a:cubicBezTo>
                <a:cubicBezTo>
                  <a:pt x="34" y="14"/>
                  <a:pt x="34" y="14"/>
                  <a:pt x="33" y="14"/>
                </a:cubicBezTo>
                <a:cubicBezTo>
                  <a:pt x="33" y="14"/>
                  <a:pt x="32" y="14"/>
                  <a:pt x="30" y="14"/>
                </a:cubicBezTo>
                <a:cubicBezTo>
                  <a:pt x="29" y="14"/>
                  <a:pt x="30" y="15"/>
                  <a:pt x="30" y="15"/>
                </a:cubicBezTo>
                <a:cubicBezTo>
                  <a:pt x="30" y="16"/>
                  <a:pt x="30" y="16"/>
                  <a:pt x="30" y="16"/>
                </a:cubicBezTo>
                <a:cubicBezTo>
                  <a:pt x="30" y="16"/>
                  <a:pt x="30" y="17"/>
                  <a:pt x="30" y="18"/>
                </a:cubicBezTo>
                <a:cubicBezTo>
                  <a:pt x="29" y="18"/>
                  <a:pt x="29" y="18"/>
                  <a:pt x="28" y="17"/>
                </a:cubicBezTo>
                <a:cubicBezTo>
                  <a:pt x="28" y="17"/>
                  <a:pt x="28" y="17"/>
                  <a:pt x="28" y="16"/>
                </a:cubicBezTo>
                <a:cubicBezTo>
                  <a:pt x="28" y="16"/>
                  <a:pt x="27" y="16"/>
                  <a:pt x="27" y="16"/>
                </a:cubicBezTo>
                <a:cubicBezTo>
                  <a:pt x="27" y="16"/>
                  <a:pt x="26" y="15"/>
                  <a:pt x="26" y="15"/>
                </a:cubicBezTo>
                <a:cubicBezTo>
                  <a:pt x="25" y="14"/>
                  <a:pt x="26" y="14"/>
                  <a:pt x="26" y="14"/>
                </a:cubicBezTo>
                <a:cubicBezTo>
                  <a:pt x="26" y="13"/>
                  <a:pt x="26" y="13"/>
                  <a:pt x="26" y="13"/>
                </a:cubicBezTo>
                <a:cubicBezTo>
                  <a:pt x="27" y="12"/>
                  <a:pt x="27" y="12"/>
                  <a:pt x="27" y="12"/>
                </a:cubicBezTo>
                <a:cubicBezTo>
                  <a:pt x="27" y="11"/>
                  <a:pt x="27" y="11"/>
                  <a:pt x="27" y="11"/>
                </a:cubicBezTo>
                <a:cubicBezTo>
                  <a:pt x="27" y="11"/>
                  <a:pt x="26" y="11"/>
                  <a:pt x="25" y="11"/>
                </a:cubicBezTo>
                <a:cubicBezTo>
                  <a:pt x="25" y="11"/>
                  <a:pt x="24" y="12"/>
                  <a:pt x="23" y="12"/>
                </a:cubicBezTo>
                <a:cubicBezTo>
                  <a:pt x="22" y="12"/>
                  <a:pt x="22" y="12"/>
                  <a:pt x="21" y="12"/>
                </a:cubicBezTo>
                <a:cubicBezTo>
                  <a:pt x="21" y="12"/>
                  <a:pt x="21" y="12"/>
                  <a:pt x="20" y="11"/>
                </a:cubicBezTo>
                <a:cubicBezTo>
                  <a:pt x="20" y="11"/>
                  <a:pt x="20" y="11"/>
                  <a:pt x="19" y="11"/>
                </a:cubicBezTo>
                <a:cubicBezTo>
                  <a:pt x="18" y="11"/>
                  <a:pt x="18" y="11"/>
                  <a:pt x="17" y="11"/>
                </a:cubicBezTo>
                <a:cubicBezTo>
                  <a:pt x="16" y="11"/>
                  <a:pt x="16" y="11"/>
                  <a:pt x="15" y="11"/>
                </a:cubicBezTo>
                <a:cubicBezTo>
                  <a:pt x="14" y="11"/>
                  <a:pt x="15" y="11"/>
                  <a:pt x="14" y="11"/>
                </a:cubicBezTo>
                <a:cubicBezTo>
                  <a:pt x="12" y="11"/>
                  <a:pt x="13" y="11"/>
                  <a:pt x="12" y="11"/>
                </a:cubicBezTo>
                <a:cubicBezTo>
                  <a:pt x="12" y="11"/>
                  <a:pt x="12" y="11"/>
                  <a:pt x="11" y="11"/>
                </a:cubicBezTo>
                <a:cubicBezTo>
                  <a:pt x="11" y="11"/>
                  <a:pt x="11" y="11"/>
                  <a:pt x="10" y="11"/>
                </a:cubicBezTo>
                <a:cubicBezTo>
                  <a:pt x="9" y="11"/>
                  <a:pt x="9" y="11"/>
                  <a:pt x="9" y="11"/>
                </a:cubicBezTo>
                <a:cubicBezTo>
                  <a:pt x="9" y="11"/>
                  <a:pt x="8" y="11"/>
                  <a:pt x="7" y="11"/>
                </a:cubicBezTo>
                <a:cubicBezTo>
                  <a:pt x="7" y="11"/>
                  <a:pt x="6" y="11"/>
                  <a:pt x="6" y="11"/>
                </a:cubicBezTo>
                <a:cubicBezTo>
                  <a:pt x="6" y="12"/>
                  <a:pt x="6" y="12"/>
                  <a:pt x="6" y="12"/>
                </a:cubicBezTo>
                <a:cubicBezTo>
                  <a:pt x="6" y="13"/>
                  <a:pt x="6" y="13"/>
                  <a:pt x="6" y="13"/>
                </a:cubicBezTo>
                <a:cubicBezTo>
                  <a:pt x="6" y="13"/>
                  <a:pt x="6" y="15"/>
                  <a:pt x="6" y="15"/>
                </a:cubicBezTo>
                <a:cubicBezTo>
                  <a:pt x="7" y="15"/>
                  <a:pt x="7" y="15"/>
                  <a:pt x="7" y="15"/>
                </a:cubicBezTo>
                <a:cubicBezTo>
                  <a:pt x="7" y="16"/>
                  <a:pt x="7" y="16"/>
                  <a:pt x="7" y="16"/>
                </a:cubicBezTo>
                <a:cubicBezTo>
                  <a:pt x="7" y="16"/>
                  <a:pt x="8" y="16"/>
                  <a:pt x="8" y="16"/>
                </a:cubicBezTo>
                <a:cubicBezTo>
                  <a:pt x="9" y="16"/>
                  <a:pt x="9" y="15"/>
                  <a:pt x="9" y="15"/>
                </a:cubicBezTo>
                <a:cubicBezTo>
                  <a:pt x="10" y="14"/>
                  <a:pt x="10" y="15"/>
                  <a:pt x="11" y="15"/>
                </a:cubicBezTo>
                <a:cubicBezTo>
                  <a:pt x="11" y="15"/>
                  <a:pt x="13" y="15"/>
                  <a:pt x="13" y="15"/>
                </a:cubicBezTo>
                <a:cubicBezTo>
                  <a:pt x="13" y="15"/>
                  <a:pt x="14" y="16"/>
                  <a:pt x="14" y="16"/>
                </a:cubicBezTo>
                <a:cubicBezTo>
                  <a:pt x="15" y="17"/>
                  <a:pt x="15" y="17"/>
                  <a:pt x="15" y="18"/>
                </a:cubicBezTo>
                <a:cubicBezTo>
                  <a:pt x="16" y="18"/>
                  <a:pt x="16" y="18"/>
                  <a:pt x="16" y="19"/>
                </a:cubicBezTo>
                <a:cubicBezTo>
                  <a:pt x="16" y="19"/>
                  <a:pt x="16" y="19"/>
                  <a:pt x="17" y="20"/>
                </a:cubicBezTo>
                <a:cubicBezTo>
                  <a:pt x="17" y="21"/>
                  <a:pt x="17" y="21"/>
                  <a:pt x="17" y="21"/>
                </a:cubicBezTo>
                <a:cubicBezTo>
                  <a:pt x="17" y="22"/>
                  <a:pt x="17" y="22"/>
                  <a:pt x="18" y="23"/>
                </a:cubicBezTo>
                <a:cubicBezTo>
                  <a:pt x="18" y="24"/>
                  <a:pt x="18" y="24"/>
                  <a:pt x="18" y="24"/>
                </a:cubicBezTo>
                <a:cubicBezTo>
                  <a:pt x="19" y="25"/>
                  <a:pt x="19" y="25"/>
                  <a:pt x="19" y="25"/>
                </a:cubicBezTo>
                <a:cubicBezTo>
                  <a:pt x="19" y="25"/>
                  <a:pt x="20" y="26"/>
                  <a:pt x="20" y="27"/>
                </a:cubicBezTo>
                <a:cubicBezTo>
                  <a:pt x="20" y="27"/>
                  <a:pt x="20" y="27"/>
                  <a:pt x="21" y="28"/>
                </a:cubicBezTo>
                <a:cubicBezTo>
                  <a:pt x="21" y="29"/>
                  <a:pt x="21" y="29"/>
                  <a:pt x="21" y="29"/>
                </a:cubicBezTo>
                <a:cubicBezTo>
                  <a:pt x="21" y="29"/>
                  <a:pt x="22" y="30"/>
                  <a:pt x="24" y="31"/>
                </a:cubicBezTo>
                <a:cubicBezTo>
                  <a:pt x="25" y="31"/>
                  <a:pt x="24" y="31"/>
                  <a:pt x="25" y="31"/>
                </a:cubicBezTo>
                <a:cubicBezTo>
                  <a:pt x="25" y="31"/>
                  <a:pt x="25" y="31"/>
                  <a:pt x="26" y="32"/>
                </a:cubicBezTo>
                <a:cubicBezTo>
                  <a:pt x="26" y="32"/>
                  <a:pt x="26" y="32"/>
                  <a:pt x="27" y="32"/>
                </a:cubicBezTo>
                <a:cubicBezTo>
                  <a:pt x="27" y="33"/>
                  <a:pt x="27" y="33"/>
                  <a:pt x="27" y="33"/>
                </a:cubicBezTo>
                <a:cubicBezTo>
                  <a:pt x="29" y="34"/>
                  <a:pt x="29" y="34"/>
                  <a:pt x="29" y="34"/>
                </a:cubicBezTo>
                <a:close/>
                <a:moveTo>
                  <a:pt x="51" y="18"/>
                </a:moveTo>
                <a:cubicBezTo>
                  <a:pt x="52" y="18"/>
                  <a:pt x="52" y="18"/>
                  <a:pt x="52" y="18"/>
                </a:cubicBezTo>
                <a:cubicBezTo>
                  <a:pt x="53" y="18"/>
                  <a:pt x="53" y="18"/>
                  <a:pt x="53" y="18"/>
                </a:cubicBezTo>
                <a:cubicBezTo>
                  <a:pt x="53" y="18"/>
                  <a:pt x="53" y="18"/>
                  <a:pt x="53" y="17"/>
                </a:cubicBezTo>
                <a:cubicBezTo>
                  <a:pt x="52" y="16"/>
                  <a:pt x="52" y="16"/>
                  <a:pt x="52" y="16"/>
                </a:cubicBezTo>
                <a:cubicBezTo>
                  <a:pt x="52" y="15"/>
                  <a:pt x="51" y="15"/>
                  <a:pt x="51" y="15"/>
                </a:cubicBezTo>
                <a:cubicBezTo>
                  <a:pt x="51" y="15"/>
                  <a:pt x="51" y="15"/>
                  <a:pt x="51" y="15"/>
                </a:cubicBezTo>
                <a:cubicBezTo>
                  <a:pt x="51" y="15"/>
                  <a:pt x="50" y="16"/>
                  <a:pt x="51" y="16"/>
                </a:cubicBezTo>
                <a:cubicBezTo>
                  <a:pt x="51" y="16"/>
                  <a:pt x="51" y="17"/>
                  <a:pt x="51" y="17"/>
                </a:cubicBezTo>
                <a:cubicBezTo>
                  <a:pt x="51" y="17"/>
                  <a:pt x="52" y="17"/>
                  <a:pt x="51" y="17"/>
                </a:cubicBezTo>
                <a:cubicBezTo>
                  <a:pt x="51" y="18"/>
                  <a:pt x="51" y="18"/>
                  <a:pt x="51" y="18"/>
                </a:cubicBezTo>
                <a:cubicBezTo>
                  <a:pt x="51" y="18"/>
                  <a:pt x="50" y="18"/>
                  <a:pt x="50" y="18"/>
                </a:cubicBezTo>
                <a:cubicBezTo>
                  <a:pt x="51" y="18"/>
                  <a:pt x="51" y="18"/>
                  <a:pt x="51" y="18"/>
                </a:cubicBezTo>
                <a:close/>
                <a:moveTo>
                  <a:pt x="83" y="37"/>
                </a:moveTo>
                <a:cubicBezTo>
                  <a:pt x="83" y="37"/>
                  <a:pt x="84" y="38"/>
                  <a:pt x="84" y="38"/>
                </a:cubicBezTo>
                <a:cubicBezTo>
                  <a:pt x="84" y="38"/>
                  <a:pt x="85" y="38"/>
                  <a:pt x="85" y="38"/>
                </a:cubicBezTo>
                <a:cubicBezTo>
                  <a:pt x="85" y="38"/>
                  <a:pt x="86" y="37"/>
                  <a:pt x="86" y="37"/>
                </a:cubicBezTo>
                <a:cubicBezTo>
                  <a:pt x="86" y="36"/>
                  <a:pt x="86" y="35"/>
                  <a:pt x="86" y="34"/>
                </a:cubicBezTo>
                <a:cubicBezTo>
                  <a:pt x="86" y="34"/>
                  <a:pt x="85" y="34"/>
                  <a:pt x="85" y="34"/>
                </a:cubicBezTo>
                <a:cubicBezTo>
                  <a:pt x="85" y="34"/>
                  <a:pt x="85" y="34"/>
                  <a:pt x="85" y="34"/>
                </a:cubicBezTo>
                <a:cubicBezTo>
                  <a:pt x="85" y="35"/>
                  <a:pt x="84" y="36"/>
                  <a:pt x="84" y="36"/>
                </a:cubicBezTo>
                <a:cubicBezTo>
                  <a:pt x="83" y="37"/>
                  <a:pt x="83" y="37"/>
                  <a:pt x="83" y="37"/>
                </a:cubicBezTo>
                <a:close/>
                <a:moveTo>
                  <a:pt x="37" y="19"/>
                </a:moveTo>
                <a:cubicBezTo>
                  <a:pt x="38" y="20"/>
                  <a:pt x="38" y="20"/>
                  <a:pt x="38" y="20"/>
                </a:cubicBezTo>
                <a:cubicBezTo>
                  <a:pt x="38" y="20"/>
                  <a:pt x="39" y="20"/>
                  <a:pt x="40" y="19"/>
                </a:cubicBezTo>
                <a:cubicBezTo>
                  <a:pt x="40" y="19"/>
                  <a:pt x="41" y="17"/>
                  <a:pt x="42" y="17"/>
                </a:cubicBezTo>
                <a:cubicBezTo>
                  <a:pt x="43" y="17"/>
                  <a:pt x="43" y="18"/>
                  <a:pt x="44" y="17"/>
                </a:cubicBezTo>
                <a:cubicBezTo>
                  <a:pt x="44" y="17"/>
                  <a:pt x="44" y="15"/>
                  <a:pt x="45" y="15"/>
                </a:cubicBezTo>
                <a:cubicBezTo>
                  <a:pt x="46" y="14"/>
                  <a:pt x="46" y="14"/>
                  <a:pt x="46" y="13"/>
                </a:cubicBezTo>
                <a:cubicBezTo>
                  <a:pt x="46" y="12"/>
                  <a:pt x="46" y="11"/>
                  <a:pt x="46" y="11"/>
                </a:cubicBezTo>
                <a:cubicBezTo>
                  <a:pt x="45" y="10"/>
                  <a:pt x="44" y="9"/>
                  <a:pt x="44" y="9"/>
                </a:cubicBezTo>
                <a:cubicBezTo>
                  <a:pt x="43" y="9"/>
                  <a:pt x="43" y="9"/>
                  <a:pt x="42" y="9"/>
                </a:cubicBezTo>
                <a:cubicBezTo>
                  <a:pt x="41" y="9"/>
                  <a:pt x="41" y="10"/>
                  <a:pt x="39" y="10"/>
                </a:cubicBezTo>
                <a:cubicBezTo>
                  <a:pt x="38" y="10"/>
                  <a:pt x="37" y="9"/>
                  <a:pt x="36" y="9"/>
                </a:cubicBezTo>
                <a:cubicBezTo>
                  <a:pt x="36" y="9"/>
                  <a:pt x="35" y="10"/>
                  <a:pt x="35" y="10"/>
                </a:cubicBezTo>
                <a:cubicBezTo>
                  <a:pt x="35" y="10"/>
                  <a:pt x="35" y="12"/>
                  <a:pt x="35" y="12"/>
                </a:cubicBezTo>
                <a:cubicBezTo>
                  <a:pt x="36" y="12"/>
                  <a:pt x="37" y="13"/>
                  <a:pt x="37" y="13"/>
                </a:cubicBezTo>
                <a:cubicBezTo>
                  <a:pt x="38" y="14"/>
                  <a:pt x="38" y="14"/>
                  <a:pt x="38" y="14"/>
                </a:cubicBezTo>
                <a:cubicBezTo>
                  <a:pt x="38" y="14"/>
                  <a:pt x="39" y="15"/>
                  <a:pt x="38" y="16"/>
                </a:cubicBezTo>
                <a:cubicBezTo>
                  <a:pt x="38" y="16"/>
                  <a:pt x="38" y="17"/>
                  <a:pt x="38" y="17"/>
                </a:cubicBezTo>
                <a:cubicBezTo>
                  <a:pt x="37" y="19"/>
                  <a:pt x="37" y="19"/>
                  <a:pt x="37" y="19"/>
                </a:cubicBezTo>
                <a:close/>
                <a:moveTo>
                  <a:pt x="6" y="44"/>
                </a:moveTo>
                <a:cubicBezTo>
                  <a:pt x="6" y="51"/>
                  <a:pt x="6" y="51"/>
                  <a:pt x="6" y="51"/>
                </a:cubicBezTo>
                <a:cubicBezTo>
                  <a:pt x="27" y="51"/>
                  <a:pt x="27" y="51"/>
                  <a:pt x="27" y="51"/>
                </a:cubicBezTo>
                <a:cubicBezTo>
                  <a:pt x="27" y="44"/>
                  <a:pt x="27" y="44"/>
                  <a:pt x="27" y="44"/>
                </a:cubicBezTo>
                <a:cubicBezTo>
                  <a:pt x="6" y="44"/>
                  <a:pt x="6" y="44"/>
                  <a:pt x="6" y="44"/>
                </a:cubicBezTo>
                <a:close/>
                <a:moveTo>
                  <a:pt x="81" y="44"/>
                </a:moveTo>
                <a:cubicBezTo>
                  <a:pt x="81" y="51"/>
                  <a:pt x="81" y="51"/>
                  <a:pt x="81" y="51"/>
                </a:cubicBezTo>
                <a:cubicBezTo>
                  <a:pt x="92" y="51"/>
                  <a:pt x="92" y="51"/>
                  <a:pt x="92" y="51"/>
                </a:cubicBezTo>
                <a:cubicBezTo>
                  <a:pt x="92" y="51"/>
                  <a:pt x="92" y="51"/>
                  <a:pt x="93" y="51"/>
                </a:cubicBezTo>
                <a:cubicBezTo>
                  <a:pt x="93" y="51"/>
                  <a:pt x="93" y="51"/>
                  <a:pt x="94" y="51"/>
                </a:cubicBezTo>
                <a:cubicBezTo>
                  <a:pt x="94" y="51"/>
                  <a:pt x="94" y="52"/>
                  <a:pt x="95" y="51"/>
                </a:cubicBezTo>
                <a:cubicBezTo>
                  <a:pt x="95" y="51"/>
                  <a:pt x="95" y="51"/>
                  <a:pt x="95" y="51"/>
                </a:cubicBezTo>
                <a:cubicBezTo>
                  <a:pt x="102" y="51"/>
                  <a:pt x="102" y="51"/>
                  <a:pt x="102" y="51"/>
                </a:cubicBezTo>
                <a:cubicBezTo>
                  <a:pt x="102" y="44"/>
                  <a:pt x="102" y="44"/>
                  <a:pt x="102" y="44"/>
                </a:cubicBezTo>
                <a:cubicBezTo>
                  <a:pt x="94" y="44"/>
                  <a:pt x="94" y="44"/>
                  <a:pt x="94" y="44"/>
                </a:cubicBezTo>
                <a:cubicBezTo>
                  <a:pt x="94" y="43"/>
                  <a:pt x="94" y="43"/>
                  <a:pt x="94" y="43"/>
                </a:cubicBezTo>
                <a:cubicBezTo>
                  <a:pt x="94" y="43"/>
                  <a:pt x="93" y="42"/>
                  <a:pt x="93" y="42"/>
                </a:cubicBezTo>
                <a:cubicBezTo>
                  <a:pt x="93" y="42"/>
                  <a:pt x="93" y="41"/>
                  <a:pt x="93" y="41"/>
                </a:cubicBezTo>
                <a:cubicBezTo>
                  <a:pt x="93" y="42"/>
                  <a:pt x="92" y="42"/>
                  <a:pt x="92" y="42"/>
                </a:cubicBezTo>
                <a:cubicBezTo>
                  <a:pt x="92" y="43"/>
                  <a:pt x="92" y="43"/>
                  <a:pt x="92" y="43"/>
                </a:cubicBezTo>
                <a:cubicBezTo>
                  <a:pt x="92" y="43"/>
                  <a:pt x="92" y="43"/>
                  <a:pt x="91" y="42"/>
                </a:cubicBezTo>
                <a:cubicBezTo>
                  <a:pt x="91" y="42"/>
                  <a:pt x="93" y="42"/>
                  <a:pt x="91" y="42"/>
                </a:cubicBezTo>
                <a:cubicBezTo>
                  <a:pt x="89" y="42"/>
                  <a:pt x="89" y="42"/>
                  <a:pt x="89" y="42"/>
                </a:cubicBezTo>
                <a:cubicBezTo>
                  <a:pt x="89" y="42"/>
                  <a:pt x="89" y="43"/>
                  <a:pt x="89" y="43"/>
                </a:cubicBezTo>
                <a:cubicBezTo>
                  <a:pt x="89" y="43"/>
                  <a:pt x="87" y="43"/>
                  <a:pt x="87" y="43"/>
                </a:cubicBezTo>
                <a:cubicBezTo>
                  <a:pt x="86" y="44"/>
                  <a:pt x="86" y="44"/>
                  <a:pt x="86" y="44"/>
                </a:cubicBezTo>
                <a:cubicBezTo>
                  <a:pt x="81" y="44"/>
                  <a:pt x="81" y="44"/>
                  <a:pt x="81" y="44"/>
                </a:cubicBezTo>
                <a:close/>
                <a:moveTo>
                  <a:pt x="63" y="44"/>
                </a:moveTo>
                <a:cubicBezTo>
                  <a:pt x="64" y="43"/>
                  <a:pt x="64" y="43"/>
                  <a:pt x="64" y="43"/>
                </a:cubicBezTo>
                <a:cubicBezTo>
                  <a:pt x="64" y="43"/>
                  <a:pt x="64" y="43"/>
                  <a:pt x="64" y="42"/>
                </a:cubicBezTo>
                <a:cubicBezTo>
                  <a:pt x="64" y="41"/>
                  <a:pt x="64" y="40"/>
                  <a:pt x="64" y="40"/>
                </a:cubicBezTo>
                <a:cubicBezTo>
                  <a:pt x="64" y="39"/>
                  <a:pt x="63" y="38"/>
                  <a:pt x="64" y="38"/>
                </a:cubicBezTo>
                <a:cubicBezTo>
                  <a:pt x="64" y="37"/>
                  <a:pt x="64" y="37"/>
                  <a:pt x="65" y="36"/>
                </a:cubicBezTo>
                <a:cubicBezTo>
                  <a:pt x="65" y="35"/>
                  <a:pt x="66" y="34"/>
                  <a:pt x="66" y="34"/>
                </a:cubicBezTo>
                <a:cubicBezTo>
                  <a:pt x="66" y="34"/>
                  <a:pt x="67" y="33"/>
                  <a:pt x="67" y="33"/>
                </a:cubicBezTo>
                <a:cubicBezTo>
                  <a:pt x="65" y="33"/>
                  <a:pt x="65" y="33"/>
                  <a:pt x="65" y="33"/>
                </a:cubicBezTo>
                <a:cubicBezTo>
                  <a:pt x="65" y="33"/>
                  <a:pt x="65" y="33"/>
                  <a:pt x="65" y="33"/>
                </a:cubicBezTo>
                <a:cubicBezTo>
                  <a:pt x="64" y="32"/>
                  <a:pt x="64" y="32"/>
                  <a:pt x="64" y="31"/>
                </a:cubicBezTo>
                <a:cubicBezTo>
                  <a:pt x="64" y="31"/>
                  <a:pt x="63" y="30"/>
                  <a:pt x="63" y="30"/>
                </a:cubicBezTo>
                <a:cubicBezTo>
                  <a:pt x="63" y="29"/>
                  <a:pt x="63" y="29"/>
                  <a:pt x="63" y="28"/>
                </a:cubicBezTo>
                <a:cubicBezTo>
                  <a:pt x="62" y="28"/>
                  <a:pt x="62" y="28"/>
                  <a:pt x="62" y="27"/>
                </a:cubicBezTo>
                <a:cubicBezTo>
                  <a:pt x="62" y="27"/>
                  <a:pt x="62" y="27"/>
                  <a:pt x="62" y="26"/>
                </a:cubicBezTo>
                <a:cubicBezTo>
                  <a:pt x="63" y="27"/>
                  <a:pt x="63" y="27"/>
                  <a:pt x="63" y="27"/>
                </a:cubicBezTo>
                <a:cubicBezTo>
                  <a:pt x="65" y="31"/>
                  <a:pt x="65" y="31"/>
                  <a:pt x="65" y="31"/>
                </a:cubicBezTo>
                <a:cubicBezTo>
                  <a:pt x="65" y="32"/>
                  <a:pt x="65" y="32"/>
                  <a:pt x="65" y="32"/>
                </a:cubicBezTo>
                <a:cubicBezTo>
                  <a:pt x="66" y="32"/>
                  <a:pt x="66" y="32"/>
                  <a:pt x="66" y="32"/>
                </a:cubicBezTo>
                <a:cubicBezTo>
                  <a:pt x="68" y="31"/>
                  <a:pt x="68" y="31"/>
                  <a:pt x="68" y="31"/>
                </a:cubicBezTo>
                <a:cubicBezTo>
                  <a:pt x="69" y="29"/>
                  <a:pt x="69" y="29"/>
                  <a:pt x="69" y="29"/>
                </a:cubicBezTo>
                <a:cubicBezTo>
                  <a:pt x="69" y="28"/>
                  <a:pt x="69" y="28"/>
                  <a:pt x="69" y="28"/>
                </a:cubicBezTo>
                <a:cubicBezTo>
                  <a:pt x="67" y="28"/>
                  <a:pt x="67" y="28"/>
                  <a:pt x="67" y="28"/>
                </a:cubicBezTo>
                <a:cubicBezTo>
                  <a:pt x="67" y="26"/>
                  <a:pt x="67" y="26"/>
                  <a:pt x="67" y="26"/>
                </a:cubicBezTo>
                <a:cubicBezTo>
                  <a:pt x="67" y="26"/>
                  <a:pt x="67" y="26"/>
                  <a:pt x="67" y="27"/>
                </a:cubicBezTo>
                <a:cubicBezTo>
                  <a:pt x="68" y="27"/>
                  <a:pt x="69" y="27"/>
                  <a:pt x="69" y="28"/>
                </a:cubicBezTo>
                <a:cubicBezTo>
                  <a:pt x="70" y="28"/>
                  <a:pt x="70" y="28"/>
                  <a:pt x="70" y="28"/>
                </a:cubicBezTo>
                <a:cubicBezTo>
                  <a:pt x="71" y="28"/>
                  <a:pt x="72" y="28"/>
                  <a:pt x="72" y="28"/>
                </a:cubicBezTo>
                <a:cubicBezTo>
                  <a:pt x="72" y="28"/>
                  <a:pt x="72" y="29"/>
                  <a:pt x="72" y="29"/>
                </a:cubicBezTo>
                <a:cubicBezTo>
                  <a:pt x="72" y="29"/>
                  <a:pt x="74" y="32"/>
                  <a:pt x="74" y="32"/>
                </a:cubicBezTo>
                <a:cubicBezTo>
                  <a:pt x="74" y="33"/>
                  <a:pt x="74" y="33"/>
                  <a:pt x="74" y="33"/>
                </a:cubicBezTo>
                <a:cubicBezTo>
                  <a:pt x="75" y="34"/>
                  <a:pt x="75" y="34"/>
                  <a:pt x="75" y="34"/>
                </a:cubicBezTo>
                <a:cubicBezTo>
                  <a:pt x="75" y="31"/>
                  <a:pt x="75" y="31"/>
                  <a:pt x="75" y="31"/>
                </a:cubicBezTo>
                <a:cubicBezTo>
                  <a:pt x="75" y="31"/>
                  <a:pt x="76" y="31"/>
                  <a:pt x="76" y="31"/>
                </a:cubicBezTo>
                <a:cubicBezTo>
                  <a:pt x="76" y="30"/>
                  <a:pt x="77" y="29"/>
                  <a:pt x="77" y="29"/>
                </a:cubicBezTo>
                <a:cubicBezTo>
                  <a:pt x="77" y="29"/>
                  <a:pt x="77" y="29"/>
                  <a:pt x="78" y="29"/>
                </a:cubicBezTo>
                <a:cubicBezTo>
                  <a:pt x="78" y="29"/>
                  <a:pt x="78" y="29"/>
                  <a:pt x="78" y="29"/>
                </a:cubicBezTo>
                <a:cubicBezTo>
                  <a:pt x="80" y="30"/>
                  <a:pt x="80" y="30"/>
                  <a:pt x="80" y="30"/>
                </a:cubicBezTo>
                <a:cubicBezTo>
                  <a:pt x="80" y="30"/>
                  <a:pt x="79" y="31"/>
                  <a:pt x="80" y="31"/>
                </a:cubicBezTo>
                <a:cubicBezTo>
                  <a:pt x="80" y="31"/>
                  <a:pt x="81" y="31"/>
                  <a:pt x="82" y="31"/>
                </a:cubicBezTo>
                <a:cubicBezTo>
                  <a:pt x="82" y="32"/>
                  <a:pt x="82" y="32"/>
                  <a:pt x="82" y="32"/>
                </a:cubicBezTo>
                <a:cubicBezTo>
                  <a:pt x="82" y="32"/>
                  <a:pt x="82" y="33"/>
                  <a:pt x="83" y="32"/>
                </a:cubicBezTo>
                <a:cubicBezTo>
                  <a:pt x="83" y="32"/>
                  <a:pt x="83" y="32"/>
                  <a:pt x="83" y="32"/>
                </a:cubicBezTo>
                <a:cubicBezTo>
                  <a:pt x="83" y="32"/>
                  <a:pt x="83" y="30"/>
                  <a:pt x="83" y="30"/>
                </a:cubicBezTo>
                <a:cubicBezTo>
                  <a:pt x="83" y="29"/>
                  <a:pt x="83" y="29"/>
                  <a:pt x="83" y="29"/>
                </a:cubicBezTo>
                <a:cubicBezTo>
                  <a:pt x="84" y="29"/>
                  <a:pt x="84" y="29"/>
                  <a:pt x="84" y="29"/>
                </a:cubicBezTo>
                <a:cubicBezTo>
                  <a:pt x="85" y="29"/>
                  <a:pt x="85" y="29"/>
                  <a:pt x="86" y="28"/>
                </a:cubicBezTo>
                <a:cubicBezTo>
                  <a:pt x="86" y="28"/>
                  <a:pt x="86" y="28"/>
                  <a:pt x="86" y="28"/>
                </a:cubicBezTo>
                <a:cubicBezTo>
                  <a:pt x="86" y="27"/>
                  <a:pt x="87" y="26"/>
                  <a:pt x="87" y="26"/>
                </a:cubicBezTo>
                <a:cubicBezTo>
                  <a:pt x="87" y="25"/>
                  <a:pt x="87" y="26"/>
                  <a:pt x="87" y="25"/>
                </a:cubicBezTo>
                <a:cubicBezTo>
                  <a:pt x="87" y="24"/>
                  <a:pt x="86" y="25"/>
                  <a:pt x="87" y="24"/>
                </a:cubicBezTo>
                <a:cubicBezTo>
                  <a:pt x="87" y="23"/>
                  <a:pt x="87" y="23"/>
                  <a:pt x="87" y="23"/>
                </a:cubicBezTo>
                <a:cubicBezTo>
                  <a:pt x="87" y="22"/>
                  <a:pt x="87" y="22"/>
                  <a:pt x="87" y="22"/>
                </a:cubicBezTo>
                <a:cubicBezTo>
                  <a:pt x="88" y="22"/>
                  <a:pt x="88" y="23"/>
                  <a:pt x="88" y="23"/>
                </a:cubicBezTo>
                <a:cubicBezTo>
                  <a:pt x="88" y="23"/>
                  <a:pt x="88" y="24"/>
                  <a:pt x="88" y="23"/>
                </a:cubicBezTo>
                <a:cubicBezTo>
                  <a:pt x="89" y="23"/>
                  <a:pt x="89" y="23"/>
                  <a:pt x="89" y="23"/>
                </a:cubicBezTo>
                <a:cubicBezTo>
                  <a:pt x="89" y="22"/>
                  <a:pt x="89" y="22"/>
                  <a:pt x="90" y="22"/>
                </a:cubicBezTo>
                <a:cubicBezTo>
                  <a:pt x="90" y="21"/>
                  <a:pt x="90" y="21"/>
                  <a:pt x="90" y="21"/>
                </a:cubicBezTo>
                <a:cubicBezTo>
                  <a:pt x="91" y="21"/>
                  <a:pt x="90" y="21"/>
                  <a:pt x="91" y="21"/>
                </a:cubicBezTo>
                <a:cubicBezTo>
                  <a:pt x="91" y="21"/>
                  <a:pt x="91" y="20"/>
                  <a:pt x="91" y="20"/>
                </a:cubicBezTo>
                <a:cubicBezTo>
                  <a:pt x="92" y="19"/>
                  <a:pt x="92" y="19"/>
                  <a:pt x="92" y="19"/>
                </a:cubicBezTo>
                <a:cubicBezTo>
                  <a:pt x="93" y="17"/>
                  <a:pt x="93" y="17"/>
                  <a:pt x="93" y="17"/>
                </a:cubicBezTo>
                <a:cubicBezTo>
                  <a:pt x="92" y="17"/>
                  <a:pt x="92" y="17"/>
                  <a:pt x="92" y="17"/>
                </a:cubicBezTo>
                <a:cubicBezTo>
                  <a:pt x="92" y="16"/>
                  <a:pt x="92" y="16"/>
                  <a:pt x="92" y="16"/>
                </a:cubicBezTo>
                <a:cubicBezTo>
                  <a:pt x="92" y="16"/>
                  <a:pt x="93" y="15"/>
                  <a:pt x="94" y="15"/>
                </a:cubicBezTo>
                <a:cubicBezTo>
                  <a:pt x="94" y="15"/>
                  <a:pt x="94" y="15"/>
                  <a:pt x="95" y="15"/>
                </a:cubicBezTo>
                <a:cubicBezTo>
                  <a:pt x="95" y="15"/>
                  <a:pt x="96" y="15"/>
                  <a:pt x="96" y="15"/>
                </a:cubicBezTo>
                <a:cubicBezTo>
                  <a:pt x="96" y="15"/>
                  <a:pt x="97" y="14"/>
                  <a:pt x="98" y="14"/>
                </a:cubicBezTo>
                <a:cubicBezTo>
                  <a:pt x="98" y="14"/>
                  <a:pt x="98" y="15"/>
                  <a:pt x="98" y="15"/>
                </a:cubicBezTo>
                <a:cubicBezTo>
                  <a:pt x="98" y="16"/>
                  <a:pt x="97" y="16"/>
                  <a:pt x="97" y="16"/>
                </a:cubicBezTo>
                <a:cubicBezTo>
                  <a:pt x="97" y="17"/>
                  <a:pt x="98" y="18"/>
                  <a:pt x="98" y="18"/>
                </a:cubicBezTo>
                <a:cubicBezTo>
                  <a:pt x="98" y="18"/>
                  <a:pt x="99" y="18"/>
                  <a:pt x="99" y="17"/>
                </a:cubicBezTo>
                <a:cubicBezTo>
                  <a:pt x="100" y="16"/>
                  <a:pt x="100" y="15"/>
                  <a:pt x="100" y="15"/>
                </a:cubicBezTo>
                <a:cubicBezTo>
                  <a:pt x="100" y="15"/>
                  <a:pt x="100" y="15"/>
                  <a:pt x="101" y="14"/>
                </a:cubicBezTo>
                <a:cubicBezTo>
                  <a:pt x="101" y="14"/>
                  <a:pt x="102" y="13"/>
                  <a:pt x="102" y="13"/>
                </a:cubicBezTo>
                <a:cubicBezTo>
                  <a:pt x="102" y="13"/>
                  <a:pt x="102" y="12"/>
                  <a:pt x="102" y="12"/>
                </a:cubicBezTo>
                <a:cubicBezTo>
                  <a:pt x="101" y="11"/>
                  <a:pt x="101" y="11"/>
                  <a:pt x="101" y="11"/>
                </a:cubicBezTo>
                <a:cubicBezTo>
                  <a:pt x="99" y="11"/>
                  <a:pt x="99" y="11"/>
                  <a:pt x="99" y="11"/>
                </a:cubicBezTo>
                <a:cubicBezTo>
                  <a:pt x="99" y="11"/>
                  <a:pt x="97" y="11"/>
                  <a:pt x="97" y="11"/>
                </a:cubicBezTo>
                <a:cubicBezTo>
                  <a:pt x="96" y="11"/>
                  <a:pt x="96" y="11"/>
                  <a:pt x="96" y="10"/>
                </a:cubicBezTo>
                <a:cubicBezTo>
                  <a:pt x="95" y="10"/>
                  <a:pt x="96" y="10"/>
                  <a:pt x="94" y="10"/>
                </a:cubicBezTo>
                <a:cubicBezTo>
                  <a:pt x="93" y="10"/>
                  <a:pt x="93" y="10"/>
                  <a:pt x="93" y="10"/>
                </a:cubicBezTo>
                <a:cubicBezTo>
                  <a:pt x="92" y="10"/>
                  <a:pt x="92" y="10"/>
                  <a:pt x="92" y="10"/>
                </a:cubicBezTo>
                <a:cubicBezTo>
                  <a:pt x="91" y="10"/>
                  <a:pt x="91" y="11"/>
                  <a:pt x="91" y="10"/>
                </a:cubicBezTo>
                <a:cubicBezTo>
                  <a:pt x="90" y="10"/>
                  <a:pt x="90" y="10"/>
                  <a:pt x="89" y="10"/>
                </a:cubicBezTo>
                <a:cubicBezTo>
                  <a:pt x="89" y="10"/>
                  <a:pt x="89" y="10"/>
                  <a:pt x="88" y="10"/>
                </a:cubicBezTo>
                <a:cubicBezTo>
                  <a:pt x="87" y="10"/>
                  <a:pt x="87" y="10"/>
                  <a:pt x="86" y="10"/>
                </a:cubicBezTo>
                <a:cubicBezTo>
                  <a:pt x="85" y="10"/>
                  <a:pt x="85" y="10"/>
                  <a:pt x="85" y="10"/>
                </a:cubicBezTo>
                <a:cubicBezTo>
                  <a:pt x="85" y="10"/>
                  <a:pt x="85" y="10"/>
                  <a:pt x="84" y="9"/>
                </a:cubicBezTo>
                <a:cubicBezTo>
                  <a:pt x="83" y="9"/>
                  <a:pt x="84" y="9"/>
                  <a:pt x="82" y="9"/>
                </a:cubicBezTo>
                <a:cubicBezTo>
                  <a:pt x="81" y="9"/>
                  <a:pt x="81" y="9"/>
                  <a:pt x="80" y="9"/>
                </a:cubicBezTo>
                <a:cubicBezTo>
                  <a:pt x="79" y="9"/>
                  <a:pt x="78" y="9"/>
                  <a:pt x="77" y="9"/>
                </a:cubicBezTo>
                <a:cubicBezTo>
                  <a:pt x="76" y="9"/>
                  <a:pt x="75" y="9"/>
                  <a:pt x="75" y="9"/>
                </a:cubicBezTo>
                <a:cubicBezTo>
                  <a:pt x="75" y="10"/>
                  <a:pt x="76" y="10"/>
                  <a:pt x="76" y="11"/>
                </a:cubicBezTo>
                <a:cubicBezTo>
                  <a:pt x="75" y="11"/>
                  <a:pt x="76" y="10"/>
                  <a:pt x="74" y="11"/>
                </a:cubicBezTo>
                <a:cubicBezTo>
                  <a:pt x="73" y="11"/>
                  <a:pt x="73" y="11"/>
                  <a:pt x="73" y="11"/>
                </a:cubicBezTo>
                <a:cubicBezTo>
                  <a:pt x="73" y="12"/>
                  <a:pt x="73" y="12"/>
                  <a:pt x="73" y="12"/>
                </a:cubicBezTo>
                <a:cubicBezTo>
                  <a:pt x="73" y="12"/>
                  <a:pt x="73" y="12"/>
                  <a:pt x="72" y="11"/>
                </a:cubicBezTo>
                <a:cubicBezTo>
                  <a:pt x="71" y="11"/>
                  <a:pt x="71" y="11"/>
                  <a:pt x="71" y="11"/>
                </a:cubicBezTo>
                <a:cubicBezTo>
                  <a:pt x="71" y="11"/>
                  <a:pt x="70" y="12"/>
                  <a:pt x="70" y="12"/>
                </a:cubicBezTo>
                <a:cubicBezTo>
                  <a:pt x="70" y="11"/>
                  <a:pt x="69" y="11"/>
                  <a:pt x="69" y="11"/>
                </a:cubicBezTo>
                <a:cubicBezTo>
                  <a:pt x="68" y="11"/>
                  <a:pt x="67" y="11"/>
                  <a:pt x="67" y="11"/>
                </a:cubicBezTo>
                <a:cubicBezTo>
                  <a:pt x="66" y="12"/>
                  <a:pt x="65" y="12"/>
                  <a:pt x="65" y="12"/>
                </a:cubicBezTo>
                <a:cubicBezTo>
                  <a:pt x="64" y="13"/>
                  <a:pt x="64" y="13"/>
                  <a:pt x="64" y="13"/>
                </a:cubicBezTo>
                <a:cubicBezTo>
                  <a:pt x="63" y="13"/>
                  <a:pt x="63" y="13"/>
                  <a:pt x="63" y="13"/>
                </a:cubicBezTo>
                <a:cubicBezTo>
                  <a:pt x="62" y="12"/>
                  <a:pt x="62" y="12"/>
                  <a:pt x="62" y="12"/>
                </a:cubicBezTo>
                <a:cubicBezTo>
                  <a:pt x="64" y="12"/>
                  <a:pt x="64" y="12"/>
                  <a:pt x="64" y="12"/>
                </a:cubicBezTo>
                <a:cubicBezTo>
                  <a:pt x="64" y="12"/>
                  <a:pt x="64" y="12"/>
                  <a:pt x="64" y="12"/>
                </a:cubicBezTo>
                <a:cubicBezTo>
                  <a:pt x="64" y="12"/>
                  <a:pt x="61" y="11"/>
                  <a:pt x="61" y="11"/>
                </a:cubicBezTo>
                <a:cubicBezTo>
                  <a:pt x="60" y="11"/>
                  <a:pt x="59" y="11"/>
                  <a:pt x="59" y="11"/>
                </a:cubicBezTo>
                <a:cubicBezTo>
                  <a:pt x="58" y="12"/>
                  <a:pt x="58" y="12"/>
                  <a:pt x="58" y="12"/>
                </a:cubicBezTo>
                <a:cubicBezTo>
                  <a:pt x="58" y="12"/>
                  <a:pt x="57" y="13"/>
                  <a:pt x="57" y="13"/>
                </a:cubicBezTo>
                <a:cubicBezTo>
                  <a:pt x="56" y="13"/>
                  <a:pt x="56" y="13"/>
                  <a:pt x="56" y="13"/>
                </a:cubicBezTo>
                <a:cubicBezTo>
                  <a:pt x="55" y="14"/>
                  <a:pt x="55" y="14"/>
                  <a:pt x="55" y="14"/>
                </a:cubicBezTo>
                <a:cubicBezTo>
                  <a:pt x="54" y="14"/>
                  <a:pt x="54" y="14"/>
                  <a:pt x="54" y="14"/>
                </a:cubicBezTo>
                <a:cubicBezTo>
                  <a:pt x="56" y="15"/>
                  <a:pt x="56" y="15"/>
                  <a:pt x="56" y="15"/>
                </a:cubicBezTo>
                <a:cubicBezTo>
                  <a:pt x="56" y="15"/>
                  <a:pt x="56" y="16"/>
                  <a:pt x="56" y="16"/>
                </a:cubicBezTo>
                <a:cubicBezTo>
                  <a:pt x="56" y="16"/>
                  <a:pt x="57" y="16"/>
                  <a:pt x="57" y="16"/>
                </a:cubicBezTo>
                <a:cubicBezTo>
                  <a:pt x="57" y="15"/>
                  <a:pt x="57" y="15"/>
                  <a:pt x="57" y="15"/>
                </a:cubicBezTo>
                <a:cubicBezTo>
                  <a:pt x="59" y="14"/>
                  <a:pt x="59" y="14"/>
                  <a:pt x="59" y="14"/>
                </a:cubicBezTo>
                <a:cubicBezTo>
                  <a:pt x="59" y="13"/>
                  <a:pt x="59" y="13"/>
                  <a:pt x="59" y="13"/>
                </a:cubicBezTo>
                <a:cubicBezTo>
                  <a:pt x="60" y="14"/>
                  <a:pt x="60" y="14"/>
                  <a:pt x="60" y="14"/>
                </a:cubicBezTo>
                <a:cubicBezTo>
                  <a:pt x="60" y="15"/>
                  <a:pt x="60" y="15"/>
                  <a:pt x="60" y="15"/>
                </a:cubicBezTo>
                <a:cubicBezTo>
                  <a:pt x="58" y="16"/>
                  <a:pt x="58" y="16"/>
                  <a:pt x="58" y="16"/>
                </a:cubicBezTo>
                <a:cubicBezTo>
                  <a:pt x="58" y="16"/>
                  <a:pt x="58" y="16"/>
                  <a:pt x="58" y="16"/>
                </a:cubicBezTo>
                <a:cubicBezTo>
                  <a:pt x="57" y="17"/>
                  <a:pt x="57" y="17"/>
                  <a:pt x="57" y="17"/>
                </a:cubicBezTo>
                <a:cubicBezTo>
                  <a:pt x="55" y="17"/>
                  <a:pt x="55" y="17"/>
                  <a:pt x="55" y="17"/>
                </a:cubicBezTo>
                <a:cubicBezTo>
                  <a:pt x="54" y="17"/>
                  <a:pt x="54" y="17"/>
                  <a:pt x="54" y="17"/>
                </a:cubicBezTo>
                <a:cubicBezTo>
                  <a:pt x="53" y="18"/>
                  <a:pt x="53" y="18"/>
                  <a:pt x="53" y="18"/>
                </a:cubicBezTo>
                <a:cubicBezTo>
                  <a:pt x="52" y="19"/>
                  <a:pt x="52" y="19"/>
                  <a:pt x="52" y="19"/>
                </a:cubicBezTo>
                <a:cubicBezTo>
                  <a:pt x="52" y="19"/>
                  <a:pt x="52" y="19"/>
                  <a:pt x="52" y="19"/>
                </a:cubicBezTo>
                <a:cubicBezTo>
                  <a:pt x="52" y="20"/>
                  <a:pt x="52" y="20"/>
                  <a:pt x="52" y="20"/>
                </a:cubicBezTo>
                <a:cubicBezTo>
                  <a:pt x="52" y="21"/>
                  <a:pt x="52" y="21"/>
                  <a:pt x="52" y="21"/>
                </a:cubicBezTo>
                <a:cubicBezTo>
                  <a:pt x="50" y="21"/>
                  <a:pt x="50" y="21"/>
                  <a:pt x="50" y="21"/>
                </a:cubicBezTo>
                <a:cubicBezTo>
                  <a:pt x="50" y="23"/>
                  <a:pt x="50" y="23"/>
                  <a:pt x="50" y="23"/>
                </a:cubicBezTo>
                <a:cubicBezTo>
                  <a:pt x="50" y="23"/>
                  <a:pt x="50" y="23"/>
                  <a:pt x="50" y="23"/>
                </a:cubicBezTo>
                <a:cubicBezTo>
                  <a:pt x="51" y="24"/>
                  <a:pt x="51" y="24"/>
                  <a:pt x="51" y="24"/>
                </a:cubicBezTo>
                <a:cubicBezTo>
                  <a:pt x="52" y="23"/>
                  <a:pt x="52" y="23"/>
                  <a:pt x="52" y="23"/>
                </a:cubicBezTo>
                <a:cubicBezTo>
                  <a:pt x="52" y="23"/>
                  <a:pt x="53" y="23"/>
                  <a:pt x="53" y="22"/>
                </a:cubicBezTo>
                <a:cubicBezTo>
                  <a:pt x="53" y="22"/>
                  <a:pt x="54" y="21"/>
                  <a:pt x="54" y="21"/>
                </a:cubicBezTo>
                <a:cubicBezTo>
                  <a:pt x="54" y="21"/>
                  <a:pt x="54" y="21"/>
                  <a:pt x="54" y="21"/>
                </a:cubicBezTo>
                <a:cubicBezTo>
                  <a:pt x="54" y="21"/>
                  <a:pt x="55" y="21"/>
                  <a:pt x="55" y="21"/>
                </a:cubicBezTo>
                <a:cubicBezTo>
                  <a:pt x="55" y="22"/>
                  <a:pt x="56" y="22"/>
                  <a:pt x="56" y="22"/>
                </a:cubicBezTo>
                <a:cubicBezTo>
                  <a:pt x="56" y="22"/>
                  <a:pt x="57" y="22"/>
                  <a:pt x="57" y="22"/>
                </a:cubicBezTo>
                <a:cubicBezTo>
                  <a:pt x="58" y="22"/>
                  <a:pt x="58" y="22"/>
                  <a:pt x="58" y="22"/>
                </a:cubicBezTo>
                <a:cubicBezTo>
                  <a:pt x="58" y="22"/>
                  <a:pt x="58" y="22"/>
                  <a:pt x="59" y="23"/>
                </a:cubicBezTo>
                <a:cubicBezTo>
                  <a:pt x="59" y="23"/>
                  <a:pt x="59" y="24"/>
                  <a:pt x="60" y="24"/>
                </a:cubicBezTo>
                <a:cubicBezTo>
                  <a:pt x="60" y="23"/>
                  <a:pt x="60" y="23"/>
                  <a:pt x="61" y="23"/>
                </a:cubicBezTo>
                <a:cubicBezTo>
                  <a:pt x="61" y="23"/>
                  <a:pt x="61" y="23"/>
                  <a:pt x="62" y="24"/>
                </a:cubicBezTo>
                <a:cubicBezTo>
                  <a:pt x="62" y="24"/>
                  <a:pt x="63" y="24"/>
                  <a:pt x="63" y="24"/>
                </a:cubicBezTo>
                <a:cubicBezTo>
                  <a:pt x="62" y="25"/>
                  <a:pt x="62" y="25"/>
                  <a:pt x="62" y="25"/>
                </a:cubicBezTo>
                <a:cubicBezTo>
                  <a:pt x="62" y="26"/>
                  <a:pt x="62" y="26"/>
                  <a:pt x="62" y="26"/>
                </a:cubicBezTo>
                <a:cubicBezTo>
                  <a:pt x="61" y="26"/>
                  <a:pt x="58" y="25"/>
                  <a:pt x="58" y="25"/>
                </a:cubicBezTo>
                <a:cubicBezTo>
                  <a:pt x="58" y="25"/>
                  <a:pt x="58" y="25"/>
                  <a:pt x="58" y="25"/>
                </a:cubicBezTo>
                <a:cubicBezTo>
                  <a:pt x="58" y="25"/>
                  <a:pt x="58" y="26"/>
                  <a:pt x="57" y="26"/>
                </a:cubicBezTo>
                <a:cubicBezTo>
                  <a:pt x="57" y="25"/>
                  <a:pt x="56" y="25"/>
                  <a:pt x="56" y="25"/>
                </a:cubicBezTo>
                <a:cubicBezTo>
                  <a:pt x="55" y="25"/>
                  <a:pt x="57" y="24"/>
                  <a:pt x="55" y="24"/>
                </a:cubicBezTo>
                <a:cubicBezTo>
                  <a:pt x="53" y="24"/>
                  <a:pt x="52" y="24"/>
                  <a:pt x="52" y="24"/>
                </a:cubicBezTo>
                <a:cubicBezTo>
                  <a:pt x="52" y="24"/>
                  <a:pt x="52" y="24"/>
                  <a:pt x="52" y="24"/>
                </a:cubicBezTo>
                <a:cubicBezTo>
                  <a:pt x="51" y="25"/>
                  <a:pt x="51" y="25"/>
                  <a:pt x="51" y="25"/>
                </a:cubicBezTo>
                <a:cubicBezTo>
                  <a:pt x="50" y="26"/>
                  <a:pt x="50" y="26"/>
                  <a:pt x="50" y="26"/>
                </a:cubicBezTo>
                <a:cubicBezTo>
                  <a:pt x="49" y="26"/>
                  <a:pt x="48" y="27"/>
                  <a:pt x="48" y="27"/>
                </a:cubicBezTo>
                <a:cubicBezTo>
                  <a:pt x="48" y="27"/>
                  <a:pt x="48" y="29"/>
                  <a:pt x="48" y="29"/>
                </a:cubicBezTo>
                <a:cubicBezTo>
                  <a:pt x="48" y="29"/>
                  <a:pt x="48" y="30"/>
                  <a:pt x="48" y="31"/>
                </a:cubicBezTo>
                <a:cubicBezTo>
                  <a:pt x="48" y="31"/>
                  <a:pt x="48" y="33"/>
                  <a:pt x="48" y="33"/>
                </a:cubicBezTo>
                <a:cubicBezTo>
                  <a:pt x="48" y="34"/>
                  <a:pt x="48" y="34"/>
                  <a:pt x="48" y="34"/>
                </a:cubicBezTo>
                <a:cubicBezTo>
                  <a:pt x="49" y="35"/>
                  <a:pt x="49" y="35"/>
                  <a:pt x="49" y="35"/>
                </a:cubicBezTo>
                <a:cubicBezTo>
                  <a:pt x="51" y="35"/>
                  <a:pt x="51" y="35"/>
                  <a:pt x="51" y="35"/>
                </a:cubicBezTo>
                <a:cubicBezTo>
                  <a:pt x="51" y="35"/>
                  <a:pt x="52" y="36"/>
                  <a:pt x="52" y="36"/>
                </a:cubicBezTo>
                <a:cubicBezTo>
                  <a:pt x="53" y="36"/>
                  <a:pt x="53" y="36"/>
                  <a:pt x="53" y="36"/>
                </a:cubicBezTo>
                <a:cubicBezTo>
                  <a:pt x="53" y="35"/>
                  <a:pt x="54" y="35"/>
                  <a:pt x="55" y="35"/>
                </a:cubicBezTo>
                <a:cubicBezTo>
                  <a:pt x="55" y="36"/>
                  <a:pt x="55" y="35"/>
                  <a:pt x="55" y="36"/>
                </a:cubicBezTo>
                <a:cubicBezTo>
                  <a:pt x="55" y="36"/>
                  <a:pt x="56" y="37"/>
                  <a:pt x="56" y="37"/>
                </a:cubicBezTo>
                <a:cubicBezTo>
                  <a:pt x="55" y="37"/>
                  <a:pt x="55" y="37"/>
                  <a:pt x="55" y="38"/>
                </a:cubicBezTo>
                <a:cubicBezTo>
                  <a:pt x="55" y="38"/>
                  <a:pt x="56" y="38"/>
                  <a:pt x="56" y="39"/>
                </a:cubicBezTo>
                <a:cubicBezTo>
                  <a:pt x="56" y="40"/>
                  <a:pt x="56" y="39"/>
                  <a:pt x="56" y="40"/>
                </a:cubicBezTo>
                <a:cubicBezTo>
                  <a:pt x="56" y="41"/>
                  <a:pt x="56" y="44"/>
                  <a:pt x="56" y="44"/>
                </a:cubicBezTo>
                <a:cubicBezTo>
                  <a:pt x="56" y="45"/>
                  <a:pt x="56" y="45"/>
                  <a:pt x="56" y="45"/>
                </a:cubicBezTo>
                <a:cubicBezTo>
                  <a:pt x="56" y="51"/>
                  <a:pt x="56" y="51"/>
                  <a:pt x="56" y="51"/>
                </a:cubicBezTo>
                <a:cubicBezTo>
                  <a:pt x="77" y="51"/>
                  <a:pt x="77" y="51"/>
                  <a:pt x="77" y="51"/>
                </a:cubicBezTo>
                <a:cubicBezTo>
                  <a:pt x="77" y="44"/>
                  <a:pt x="77" y="44"/>
                  <a:pt x="77" y="44"/>
                </a:cubicBezTo>
                <a:cubicBezTo>
                  <a:pt x="67" y="44"/>
                  <a:pt x="67" y="44"/>
                  <a:pt x="67" y="44"/>
                </a:cubicBezTo>
                <a:cubicBezTo>
                  <a:pt x="67" y="42"/>
                  <a:pt x="67" y="42"/>
                  <a:pt x="67" y="42"/>
                </a:cubicBezTo>
                <a:cubicBezTo>
                  <a:pt x="66" y="42"/>
                  <a:pt x="66" y="42"/>
                  <a:pt x="66" y="42"/>
                </a:cubicBezTo>
                <a:cubicBezTo>
                  <a:pt x="66" y="43"/>
                  <a:pt x="66" y="43"/>
                  <a:pt x="66" y="43"/>
                </a:cubicBezTo>
                <a:cubicBezTo>
                  <a:pt x="65" y="44"/>
                  <a:pt x="65" y="44"/>
                  <a:pt x="65" y="44"/>
                </a:cubicBezTo>
                <a:cubicBezTo>
                  <a:pt x="63" y="44"/>
                  <a:pt x="63" y="44"/>
                  <a:pt x="63" y="44"/>
                </a:cubicBezTo>
                <a:close/>
                <a:moveTo>
                  <a:pt x="31" y="44"/>
                </a:moveTo>
                <a:cubicBezTo>
                  <a:pt x="31" y="51"/>
                  <a:pt x="31" y="51"/>
                  <a:pt x="31" y="51"/>
                </a:cubicBezTo>
                <a:cubicBezTo>
                  <a:pt x="31" y="51"/>
                  <a:pt x="31" y="51"/>
                  <a:pt x="31" y="51"/>
                </a:cubicBezTo>
                <a:cubicBezTo>
                  <a:pt x="31" y="51"/>
                  <a:pt x="31" y="51"/>
                  <a:pt x="31" y="51"/>
                </a:cubicBezTo>
                <a:cubicBezTo>
                  <a:pt x="31" y="52"/>
                  <a:pt x="31" y="52"/>
                  <a:pt x="31" y="52"/>
                </a:cubicBezTo>
                <a:cubicBezTo>
                  <a:pt x="32" y="53"/>
                  <a:pt x="32" y="54"/>
                  <a:pt x="32" y="54"/>
                </a:cubicBezTo>
                <a:cubicBezTo>
                  <a:pt x="32" y="54"/>
                  <a:pt x="32" y="55"/>
                  <a:pt x="32" y="55"/>
                </a:cubicBezTo>
                <a:cubicBezTo>
                  <a:pt x="32" y="55"/>
                  <a:pt x="32" y="57"/>
                  <a:pt x="32" y="57"/>
                </a:cubicBezTo>
                <a:cubicBezTo>
                  <a:pt x="32" y="58"/>
                  <a:pt x="33" y="58"/>
                  <a:pt x="33" y="58"/>
                </a:cubicBezTo>
                <a:cubicBezTo>
                  <a:pt x="34" y="58"/>
                  <a:pt x="34" y="58"/>
                  <a:pt x="34" y="58"/>
                </a:cubicBezTo>
                <a:cubicBezTo>
                  <a:pt x="34" y="58"/>
                  <a:pt x="33" y="56"/>
                  <a:pt x="33" y="56"/>
                </a:cubicBezTo>
                <a:cubicBezTo>
                  <a:pt x="33" y="56"/>
                  <a:pt x="33" y="55"/>
                  <a:pt x="33" y="55"/>
                </a:cubicBezTo>
                <a:cubicBezTo>
                  <a:pt x="33" y="55"/>
                  <a:pt x="34" y="54"/>
                  <a:pt x="35" y="54"/>
                </a:cubicBezTo>
                <a:cubicBezTo>
                  <a:pt x="35" y="54"/>
                  <a:pt x="35" y="54"/>
                  <a:pt x="35" y="53"/>
                </a:cubicBezTo>
                <a:cubicBezTo>
                  <a:pt x="35" y="53"/>
                  <a:pt x="35" y="53"/>
                  <a:pt x="35" y="53"/>
                </a:cubicBezTo>
                <a:cubicBezTo>
                  <a:pt x="35" y="52"/>
                  <a:pt x="35" y="52"/>
                  <a:pt x="35" y="52"/>
                </a:cubicBezTo>
                <a:cubicBezTo>
                  <a:pt x="36" y="52"/>
                  <a:pt x="36" y="52"/>
                  <a:pt x="36" y="52"/>
                </a:cubicBezTo>
                <a:cubicBezTo>
                  <a:pt x="36" y="52"/>
                  <a:pt x="36" y="51"/>
                  <a:pt x="36" y="51"/>
                </a:cubicBezTo>
                <a:cubicBezTo>
                  <a:pt x="36" y="51"/>
                  <a:pt x="36" y="51"/>
                  <a:pt x="36" y="51"/>
                </a:cubicBezTo>
                <a:cubicBezTo>
                  <a:pt x="52" y="51"/>
                  <a:pt x="52" y="51"/>
                  <a:pt x="52" y="51"/>
                </a:cubicBezTo>
                <a:cubicBezTo>
                  <a:pt x="52" y="44"/>
                  <a:pt x="52" y="44"/>
                  <a:pt x="52" y="44"/>
                </a:cubicBezTo>
                <a:cubicBezTo>
                  <a:pt x="41" y="44"/>
                  <a:pt x="41" y="44"/>
                  <a:pt x="41" y="44"/>
                </a:cubicBezTo>
                <a:cubicBezTo>
                  <a:pt x="41" y="43"/>
                  <a:pt x="41" y="43"/>
                  <a:pt x="41" y="43"/>
                </a:cubicBezTo>
                <a:cubicBezTo>
                  <a:pt x="41" y="43"/>
                  <a:pt x="42" y="43"/>
                  <a:pt x="42" y="42"/>
                </a:cubicBezTo>
                <a:cubicBezTo>
                  <a:pt x="43" y="42"/>
                  <a:pt x="43" y="40"/>
                  <a:pt x="43" y="40"/>
                </a:cubicBezTo>
                <a:cubicBezTo>
                  <a:pt x="43" y="40"/>
                  <a:pt x="43" y="39"/>
                  <a:pt x="43" y="39"/>
                </a:cubicBezTo>
                <a:cubicBezTo>
                  <a:pt x="42" y="39"/>
                  <a:pt x="42" y="39"/>
                  <a:pt x="41" y="39"/>
                </a:cubicBezTo>
                <a:cubicBezTo>
                  <a:pt x="40" y="39"/>
                  <a:pt x="40" y="38"/>
                  <a:pt x="40" y="38"/>
                </a:cubicBezTo>
                <a:cubicBezTo>
                  <a:pt x="40" y="38"/>
                  <a:pt x="39" y="37"/>
                  <a:pt x="39" y="37"/>
                </a:cubicBezTo>
                <a:cubicBezTo>
                  <a:pt x="39" y="37"/>
                  <a:pt x="38" y="37"/>
                  <a:pt x="38" y="37"/>
                </a:cubicBezTo>
                <a:cubicBezTo>
                  <a:pt x="38" y="36"/>
                  <a:pt x="38" y="36"/>
                  <a:pt x="38" y="36"/>
                </a:cubicBezTo>
                <a:cubicBezTo>
                  <a:pt x="37" y="36"/>
                  <a:pt x="37" y="36"/>
                  <a:pt x="37" y="36"/>
                </a:cubicBezTo>
                <a:cubicBezTo>
                  <a:pt x="37" y="36"/>
                  <a:pt x="36" y="35"/>
                  <a:pt x="36" y="35"/>
                </a:cubicBezTo>
                <a:cubicBezTo>
                  <a:pt x="36" y="35"/>
                  <a:pt x="36" y="34"/>
                  <a:pt x="36" y="34"/>
                </a:cubicBezTo>
                <a:cubicBezTo>
                  <a:pt x="36" y="34"/>
                  <a:pt x="33" y="33"/>
                  <a:pt x="33" y="33"/>
                </a:cubicBezTo>
                <a:cubicBezTo>
                  <a:pt x="33" y="33"/>
                  <a:pt x="33" y="33"/>
                  <a:pt x="33" y="33"/>
                </a:cubicBezTo>
                <a:cubicBezTo>
                  <a:pt x="33" y="33"/>
                  <a:pt x="32" y="33"/>
                  <a:pt x="31" y="33"/>
                </a:cubicBezTo>
                <a:cubicBezTo>
                  <a:pt x="31" y="33"/>
                  <a:pt x="31" y="34"/>
                  <a:pt x="31" y="34"/>
                </a:cubicBezTo>
                <a:cubicBezTo>
                  <a:pt x="30" y="34"/>
                  <a:pt x="30" y="34"/>
                  <a:pt x="30" y="34"/>
                </a:cubicBezTo>
                <a:cubicBezTo>
                  <a:pt x="30" y="34"/>
                  <a:pt x="31" y="36"/>
                  <a:pt x="31" y="36"/>
                </a:cubicBezTo>
                <a:cubicBezTo>
                  <a:pt x="31" y="36"/>
                  <a:pt x="30" y="36"/>
                  <a:pt x="29" y="37"/>
                </a:cubicBezTo>
                <a:cubicBezTo>
                  <a:pt x="29" y="37"/>
                  <a:pt x="30" y="38"/>
                  <a:pt x="30" y="38"/>
                </a:cubicBezTo>
                <a:cubicBezTo>
                  <a:pt x="29" y="39"/>
                  <a:pt x="29" y="39"/>
                  <a:pt x="29" y="39"/>
                </a:cubicBezTo>
                <a:cubicBezTo>
                  <a:pt x="29" y="40"/>
                  <a:pt x="29" y="40"/>
                  <a:pt x="29" y="40"/>
                </a:cubicBezTo>
                <a:cubicBezTo>
                  <a:pt x="29" y="40"/>
                  <a:pt x="30" y="41"/>
                  <a:pt x="30" y="41"/>
                </a:cubicBezTo>
                <a:cubicBezTo>
                  <a:pt x="30" y="41"/>
                  <a:pt x="31" y="42"/>
                  <a:pt x="31" y="42"/>
                </a:cubicBezTo>
                <a:cubicBezTo>
                  <a:pt x="31" y="42"/>
                  <a:pt x="32" y="43"/>
                  <a:pt x="32" y="43"/>
                </a:cubicBezTo>
                <a:cubicBezTo>
                  <a:pt x="32" y="43"/>
                  <a:pt x="32" y="43"/>
                  <a:pt x="32" y="44"/>
                </a:cubicBezTo>
                <a:lnTo>
                  <a:pt x="31" y="44"/>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6207" name="Freeform 67"/>
          <p:cNvSpPr>
            <a:spLocks noEditPoints="1" noChangeArrowheads="1"/>
          </p:cNvSpPr>
          <p:nvPr/>
        </p:nvSpPr>
        <p:spPr bwMode="auto">
          <a:xfrm>
            <a:off x="5592763" y="4219575"/>
            <a:ext cx="288925" cy="276225"/>
          </a:xfrm>
          <a:custGeom>
            <a:avLst/>
            <a:gdLst>
              <a:gd name="T0" fmla="*/ 0 w 77"/>
              <a:gd name="T1" fmla="*/ 2147483646 h 98"/>
              <a:gd name="T2" fmla="*/ 2147483646 w 77"/>
              <a:gd name="T3" fmla="*/ 2147483646 h 98"/>
              <a:gd name="T4" fmla="*/ 2147483646 w 77"/>
              <a:gd name="T5" fmla="*/ 2147483646 h 98"/>
              <a:gd name="T6" fmla="*/ 2147483646 w 77"/>
              <a:gd name="T7" fmla="*/ 2147483646 h 98"/>
              <a:gd name="T8" fmla="*/ 2147483646 w 77"/>
              <a:gd name="T9" fmla="*/ 2147483646 h 98"/>
              <a:gd name="T10" fmla="*/ 2147483646 w 77"/>
              <a:gd name="T11" fmla="*/ 2147483646 h 98"/>
              <a:gd name="T12" fmla="*/ 2147483646 w 77"/>
              <a:gd name="T13" fmla="*/ 2147483646 h 98"/>
              <a:gd name="T14" fmla="*/ 2147483646 w 77"/>
              <a:gd name="T15" fmla="*/ 2147483646 h 98"/>
              <a:gd name="T16" fmla="*/ 2147483646 w 77"/>
              <a:gd name="T17" fmla="*/ 2147483646 h 98"/>
              <a:gd name="T18" fmla="*/ 2147483646 w 77"/>
              <a:gd name="T19" fmla="*/ 2147483646 h 98"/>
              <a:gd name="T20" fmla="*/ 2147483646 w 77"/>
              <a:gd name="T21" fmla="*/ 2147483646 h 98"/>
              <a:gd name="T22" fmla="*/ 2147483646 w 77"/>
              <a:gd name="T23" fmla="*/ 2147483646 h 98"/>
              <a:gd name="T24" fmla="*/ 2147483646 w 77"/>
              <a:gd name="T25" fmla="*/ 2147483646 h 98"/>
              <a:gd name="T26" fmla="*/ 2147483646 w 77"/>
              <a:gd name="T27" fmla="*/ 2147483646 h 98"/>
              <a:gd name="T28" fmla="*/ 2147483646 w 77"/>
              <a:gd name="T29" fmla="*/ 2147483646 h 98"/>
              <a:gd name="T30" fmla="*/ 2147483646 w 77"/>
              <a:gd name="T31" fmla="*/ 2147483646 h 98"/>
              <a:gd name="T32" fmla="*/ 2147483646 w 77"/>
              <a:gd name="T33" fmla="*/ 2147483646 h 98"/>
              <a:gd name="T34" fmla="*/ 2147483646 w 77"/>
              <a:gd name="T35" fmla="*/ 2147483646 h 98"/>
              <a:gd name="T36" fmla="*/ 2147483646 w 77"/>
              <a:gd name="T37" fmla="*/ 2147483646 h 98"/>
              <a:gd name="T38" fmla="*/ 2147483646 w 77"/>
              <a:gd name="T39" fmla="*/ 2147483646 h 98"/>
              <a:gd name="T40" fmla="*/ 2147483646 w 77"/>
              <a:gd name="T41" fmla="*/ 2147483646 h 98"/>
              <a:gd name="T42" fmla="*/ 2147483646 w 77"/>
              <a:gd name="T43" fmla="*/ 2147483646 h 98"/>
              <a:gd name="T44" fmla="*/ 2147483646 w 77"/>
              <a:gd name="T45" fmla="*/ 2147483646 h 98"/>
              <a:gd name="T46" fmla="*/ 2147483646 w 77"/>
              <a:gd name="T47" fmla="*/ 2147483646 h 98"/>
              <a:gd name="T48" fmla="*/ 2147483646 w 77"/>
              <a:gd name="T49" fmla="*/ 2147483646 h 98"/>
              <a:gd name="T50" fmla="*/ 2147483646 w 77"/>
              <a:gd name="T51" fmla="*/ 2147483646 h 98"/>
              <a:gd name="T52" fmla="*/ 2147483646 w 77"/>
              <a:gd name="T53" fmla="*/ 0 h 98"/>
              <a:gd name="T54" fmla="*/ 2147483646 w 77"/>
              <a:gd name="T55" fmla="*/ 2147483646 h 98"/>
              <a:gd name="T56" fmla="*/ 2147483646 w 77"/>
              <a:gd name="T57" fmla="*/ 0 h 98"/>
              <a:gd name="T58" fmla="*/ 2147483646 w 77"/>
              <a:gd name="T59" fmla="*/ 2147483646 h 98"/>
              <a:gd name="T60" fmla="*/ 2147483646 w 77"/>
              <a:gd name="T61" fmla="*/ 0 h 98"/>
              <a:gd name="T62" fmla="*/ 2147483646 w 77"/>
              <a:gd name="T63" fmla="*/ 2147483646 h 98"/>
              <a:gd name="T64" fmla="*/ 2147483646 w 77"/>
              <a:gd name="T65" fmla="*/ 2147483646 h 98"/>
              <a:gd name="T66" fmla="*/ 2147483646 w 77"/>
              <a:gd name="T67" fmla="*/ 2147483646 h 98"/>
              <a:gd name="T68" fmla="*/ 2147483646 w 77"/>
              <a:gd name="T69" fmla="*/ 2147483646 h 98"/>
              <a:gd name="T70" fmla="*/ 2147483646 w 77"/>
              <a:gd name="T71" fmla="*/ 2147483646 h 98"/>
              <a:gd name="T72" fmla="*/ 2147483646 w 77"/>
              <a:gd name="T73" fmla="*/ 2147483646 h 98"/>
              <a:gd name="T74" fmla="*/ 2147483646 w 77"/>
              <a:gd name="T75" fmla="*/ 2147483646 h 98"/>
              <a:gd name="T76" fmla="*/ 2147483646 w 77"/>
              <a:gd name="T77" fmla="*/ 2147483646 h 98"/>
              <a:gd name="T78" fmla="*/ 2147483646 w 77"/>
              <a:gd name="T79" fmla="*/ 2147483646 h 98"/>
              <a:gd name="T80" fmla="*/ 2147483646 w 77"/>
              <a:gd name="T81" fmla="*/ 2147483646 h 98"/>
              <a:gd name="T82" fmla="*/ 2147483646 w 77"/>
              <a:gd name="T83" fmla="*/ 2147483646 h 98"/>
              <a:gd name="T84" fmla="*/ 2147483646 w 77"/>
              <a:gd name="T85" fmla="*/ 2147483646 h 98"/>
              <a:gd name="T86" fmla="*/ 2147483646 w 77"/>
              <a:gd name="T87" fmla="*/ 2147483646 h 98"/>
              <a:gd name="T88" fmla="*/ 2147483646 w 77"/>
              <a:gd name="T89" fmla="*/ 2147483646 h 98"/>
              <a:gd name="T90" fmla="*/ 2147483646 w 77"/>
              <a:gd name="T91" fmla="*/ 2147483646 h 98"/>
              <a:gd name="T92" fmla="*/ 2147483646 w 77"/>
              <a:gd name="T93" fmla="*/ 2147483646 h 98"/>
              <a:gd name="T94" fmla="*/ 2147483646 w 77"/>
              <a:gd name="T95" fmla="*/ 2147483646 h 98"/>
              <a:gd name="T96" fmla="*/ 2147483646 w 77"/>
              <a:gd name="T97" fmla="*/ 2147483646 h 98"/>
              <a:gd name="T98" fmla="*/ 2147483646 w 77"/>
              <a:gd name="T99" fmla="*/ 2147483646 h 98"/>
              <a:gd name="T100" fmla="*/ 2147483646 w 77"/>
              <a:gd name="T101" fmla="*/ 2147483646 h 98"/>
              <a:gd name="T102" fmla="*/ 2147483646 w 77"/>
              <a:gd name="T103" fmla="*/ 2147483646 h 98"/>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77"/>
              <a:gd name="T157" fmla="*/ 0 h 98"/>
              <a:gd name="T158" fmla="*/ 77 w 77"/>
              <a:gd name="T159" fmla="*/ 98 h 98"/>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77" h="98">
                <a:moveTo>
                  <a:pt x="22" y="33"/>
                </a:moveTo>
                <a:cubicBezTo>
                  <a:pt x="11" y="49"/>
                  <a:pt x="4" y="66"/>
                  <a:pt x="0" y="85"/>
                </a:cubicBezTo>
                <a:cubicBezTo>
                  <a:pt x="1" y="91"/>
                  <a:pt x="5" y="96"/>
                  <a:pt x="11" y="98"/>
                </a:cubicBezTo>
                <a:cubicBezTo>
                  <a:pt x="29" y="98"/>
                  <a:pt x="29" y="98"/>
                  <a:pt x="29" y="98"/>
                </a:cubicBezTo>
                <a:cubicBezTo>
                  <a:pt x="30" y="98"/>
                  <a:pt x="30" y="98"/>
                  <a:pt x="30" y="98"/>
                </a:cubicBezTo>
                <a:cubicBezTo>
                  <a:pt x="30" y="98"/>
                  <a:pt x="30" y="98"/>
                  <a:pt x="30" y="98"/>
                </a:cubicBezTo>
                <a:cubicBezTo>
                  <a:pt x="30" y="98"/>
                  <a:pt x="30" y="98"/>
                  <a:pt x="30" y="98"/>
                </a:cubicBezTo>
                <a:cubicBezTo>
                  <a:pt x="30" y="98"/>
                  <a:pt x="30" y="98"/>
                  <a:pt x="30" y="98"/>
                </a:cubicBezTo>
                <a:cubicBezTo>
                  <a:pt x="31" y="98"/>
                  <a:pt x="31" y="98"/>
                  <a:pt x="31" y="98"/>
                </a:cubicBezTo>
                <a:cubicBezTo>
                  <a:pt x="31" y="98"/>
                  <a:pt x="31" y="98"/>
                  <a:pt x="31" y="98"/>
                </a:cubicBezTo>
                <a:cubicBezTo>
                  <a:pt x="32" y="98"/>
                  <a:pt x="32" y="98"/>
                  <a:pt x="32" y="98"/>
                </a:cubicBezTo>
                <a:cubicBezTo>
                  <a:pt x="33" y="98"/>
                  <a:pt x="33" y="98"/>
                  <a:pt x="33" y="98"/>
                </a:cubicBezTo>
                <a:cubicBezTo>
                  <a:pt x="33" y="98"/>
                  <a:pt x="33" y="98"/>
                  <a:pt x="33" y="98"/>
                </a:cubicBezTo>
                <a:cubicBezTo>
                  <a:pt x="33" y="98"/>
                  <a:pt x="33" y="98"/>
                  <a:pt x="33" y="98"/>
                </a:cubicBezTo>
                <a:cubicBezTo>
                  <a:pt x="34" y="98"/>
                  <a:pt x="34" y="98"/>
                  <a:pt x="34" y="98"/>
                </a:cubicBezTo>
                <a:cubicBezTo>
                  <a:pt x="34" y="98"/>
                  <a:pt x="34" y="98"/>
                  <a:pt x="34" y="98"/>
                </a:cubicBezTo>
                <a:cubicBezTo>
                  <a:pt x="34" y="98"/>
                  <a:pt x="34" y="98"/>
                  <a:pt x="34" y="98"/>
                </a:cubicBezTo>
                <a:cubicBezTo>
                  <a:pt x="35" y="98"/>
                  <a:pt x="35" y="98"/>
                  <a:pt x="35" y="98"/>
                </a:cubicBezTo>
                <a:cubicBezTo>
                  <a:pt x="35" y="98"/>
                  <a:pt x="35" y="98"/>
                  <a:pt x="35" y="98"/>
                </a:cubicBezTo>
                <a:cubicBezTo>
                  <a:pt x="36" y="98"/>
                  <a:pt x="36" y="98"/>
                  <a:pt x="36" y="98"/>
                </a:cubicBezTo>
                <a:cubicBezTo>
                  <a:pt x="37" y="98"/>
                  <a:pt x="37" y="98"/>
                  <a:pt x="37" y="98"/>
                </a:cubicBezTo>
                <a:cubicBezTo>
                  <a:pt x="37" y="98"/>
                  <a:pt x="37" y="98"/>
                  <a:pt x="37" y="98"/>
                </a:cubicBezTo>
                <a:cubicBezTo>
                  <a:pt x="37" y="98"/>
                  <a:pt x="37" y="98"/>
                  <a:pt x="37" y="98"/>
                </a:cubicBezTo>
                <a:cubicBezTo>
                  <a:pt x="38" y="98"/>
                  <a:pt x="38" y="98"/>
                  <a:pt x="38" y="98"/>
                </a:cubicBezTo>
                <a:cubicBezTo>
                  <a:pt x="38" y="98"/>
                  <a:pt x="38" y="98"/>
                  <a:pt x="38" y="98"/>
                </a:cubicBezTo>
                <a:cubicBezTo>
                  <a:pt x="39" y="98"/>
                  <a:pt x="39" y="98"/>
                  <a:pt x="39" y="98"/>
                </a:cubicBezTo>
                <a:cubicBezTo>
                  <a:pt x="39" y="98"/>
                  <a:pt x="39" y="98"/>
                  <a:pt x="39" y="98"/>
                </a:cubicBezTo>
                <a:cubicBezTo>
                  <a:pt x="40" y="98"/>
                  <a:pt x="40" y="98"/>
                  <a:pt x="40" y="98"/>
                </a:cubicBezTo>
                <a:cubicBezTo>
                  <a:pt x="40" y="98"/>
                  <a:pt x="40" y="98"/>
                  <a:pt x="40" y="98"/>
                </a:cubicBezTo>
                <a:cubicBezTo>
                  <a:pt x="41" y="98"/>
                  <a:pt x="41" y="98"/>
                  <a:pt x="41" y="98"/>
                </a:cubicBezTo>
                <a:cubicBezTo>
                  <a:pt x="41" y="98"/>
                  <a:pt x="41" y="98"/>
                  <a:pt x="41" y="98"/>
                </a:cubicBezTo>
                <a:cubicBezTo>
                  <a:pt x="42" y="98"/>
                  <a:pt x="42" y="98"/>
                  <a:pt x="42" y="98"/>
                </a:cubicBezTo>
                <a:cubicBezTo>
                  <a:pt x="42" y="98"/>
                  <a:pt x="42" y="98"/>
                  <a:pt x="42" y="98"/>
                </a:cubicBezTo>
                <a:cubicBezTo>
                  <a:pt x="43" y="98"/>
                  <a:pt x="43" y="98"/>
                  <a:pt x="43" y="98"/>
                </a:cubicBezTo>
                <a:cubicBezTo>
                  <a:pt x="43" y="98"/>
                  <a:pt x="43" y="98"/>
                  <a:pt x="43" y="98"/>
                </a:cubicBezTo>
                <a:cubicBezTo>
                  <a:pt x="43" y="98"/>
                  <a:pt x="43" y="98"/>
                  <a:pt x="43" y="98"/>
                </a:cubicBezTo>
                <a:cubicBezTo>
                  <a:pt x="43" y="98"/>
                  <a:pt x="43" y="98"/>
                  <a:pt x="43" y="98"/>
                </a:cubicBezTo>
                <a:cubicBezTo>
                  <a:pt x="44" y="98"/>
                  <a:pt x="44" y="98"/>
                  <a:pt x="44" y="98"/>
                </a:cubicBezTo>
                <a:cubicBezTo>
                  <a:pt x="45" y="98"/>
                  <a:pt x="45" y="98"/>
                  <a:pt x="45" y="98"/>
                </a:cubicBezTo>
                <a:cubicBezTo>
                  <a:pt x="45" y="98"/>
                  <a:pt x="45" y="98"/>
                  <a:pt x="45" y="98"/>
                </a:cubicBezTo>
                <a:cubicBezTo>
                  <a:pt x="46" y="98"/>
                  <a:pt x="46" y="98"/>
                  <a:pt x="46" y="98"/>
                </a:cubicBezTo>
                <a:cubicBezTo>
                  <a:pt x="46" y="98"/>
                  <a:pt x="46" y="98"/>
                  <a:pt x="46" y="98"/>
                </a:cubicBezTo>
                <a:cubicBezTo>
                  <a:pt x="46" y="98"/>
                  <a:pt x="46" y="98"/>
                  <a:pt x="46" y="98"/>
                </a:cubicBezTo>
                <a:cubicBezTo>
                  <a:pt x="47" y="98"/>
                  <a:pt x="47" y="98"/>
                  <a:pt x="47" y="98"/>
                </a:cubicBezTo>
                <a:cubicBezTo>
                  <a:pt x="47" y="98"/>
                  <a:pt x="47" y="98"/>
                  <a:pt x="47" y="98"/>
                </a:cubicBezTo>
                <a:cubicBezTo>
                  <a:pt x="47" y="98"/>
                  <a:pt x="47" y="98"/>
                  <a:pt x="47" y="98"/>
                </a:cubicBezTo>
                <a:cubicBezTo>
                  <a:pt x="66" y="98"/>
                  <a:pt x="66" y="98"/>
                  <a:pt x="66" y="98"/>
                </a:cubicBezTo>
                <a:cubicBezTo>
                  <a:pt x="72" y="96"/>
                  <a:pt x="75" y="91"/>
                  <a:pt x="77" y="85"/>
                </a:cubicBezTo>
                <a:cubicBezTo>
                  <a:pt x="72" y="66"/>
                  <a:pt x="66" y="49"/>
                  <a:pt x="55" y="33"/>
                </a:cubicBezTo>
                <a:cubicBezTo>
                  <a:pt x="44" y="33"/>
                  <a:pt x="33" y="33"/>
                  <a:pt x="22" y="33"/>
                </a:cubicBezTo>
                <a:close/>
                <a:moveTo>
                  <a:pt x="50" y="20"/>
                </a:moveTo>
                <a:cubicBezTo>
                  <a:pt x="42" y="20"/>
                  <a:pt x="34" y="20"/>
                  <a:pt x="25" y="20"/>
                </a:cubicBezTo>
                <a:cubicBezTo>
                  <a:pt x="16" y="1"/>
                  <a:pt x="16" y="1"/>
                  <a:pt x="16" y="1"/>
                </a:cubicBezTo>
                <a:cubicBezTo>
                  <a:pt x="22" y="0"/>
                  <a:pt x="22" y="0"/>
                  <a:pt x="22" y="0"/>
                </a:cubicBezTo>
                <a:cubicBezTo>
                  <a:pt x="25" y="6"/>
                  <a:pt x="25" y="6"/>
                  <a:pt x="25" y="6"/>
                </a:cubicBezTo>
                <a:cubicBezTo>
                  <a:pt x="27" y="6"/>
                  <a:pt x="27" y="6"/>
                  <a:pt x="27" y="6"/>
                </a:cubicBezTo>
                <a:cubicBezTo>
                  <a:pt x="27" y="0"/>
                  <a:pt x="27" y="0"/>
                  <a:pt x="27" y="0"/>
                </a:cubicBezTo>
                <a:cubicBezTo>
                  <a:pt x="35" y="0"/>
                  <a:pt x="35" y="0"/>
                  <a:pt x="35" y="0"/>
                </a:cubicBezTo>
                <a:cubicBezTo>
                  <a:pt x="36" y="6"/>
                  <a:pt x="36" y="6"/>
                  <a:pt x="36" y="6"/>
                </a:cubicBezTo>
                <a:cubicBezTo>
                  <a:pt x="40" y="6"/>
                  <a:pt x="40" y="6"/>
                  <a:pt x="40" y="6"/>
                </a:cubicBezTo>
                <a:cubicBezTo>
                  <a:pt x="40" y="0"/>
                  <a:pt x="40" y="0"/>
                  <a:pt x="40" y="0"/>
                </a:cubicBezTo>
                <a:cubicBezTo>
                  <a:pt x="48" y="0"/>
                  <a:pt x="48" y="0"/>
                  <a:pt x="48" y="0"/>
                </a:cubicBezTo>
                <a:cubicBezTo>
                  <a:pt x="48" y="6"/>
                  <a:pt x="48" y="6"/>
                  <a:pt x="48" y="6"/>
                </a:cubicBezTo>
                <a:cubicBezTo>
                  <a:pt x="50" y="6"/>
                  <a:pt x="50" y="6"/>
                  <a:pt x="50" y="6"/>
                </a:cubicBezTo>
                <a:cubicBezTo>
                  <a:pt x="53" y="0"/>
                  <a:pt x="53" y="0"/>
                  <a:pt x="53" y="0"/>
                </a:cubicBezTo>
                <a:cubicBezTo>
                  <a:pt x="59" y="1"/>
                  <a:pt x="59" y="1"/>
                  <a:pt x="59" y="1"/>
                </a:cubicBezTo>
                <a:cubicBezTo>
                  <a:pt x="50" y="20"/>
                  <a:pt x="50" y="20"/>
                  <a:pt x="50" y="20"/>
                </a:cubicBezTo>
                <a:close/>
                <a:moveTo>
                  <a:pt x="18" y="31"/>
                </a:moveTo>
                <a:cubicBezTo>
                  <a:pt x="16" y="31"/>
                  <a:pt x="14" y="29"/>
                  <a:pt x="14" y="26"/>
                </a:cubicBezTo>
                <a:cubicBezTo>
                  <a:pt x="14" y="24"/>
                  <a:pt x="16" y="22"/>
                  <a:pt x="18" y="22"/>
                </a:cubicBezTo>
                <a:cubicBezTo>
                  <a:pt x="59" y="22"/>
                  <a:pt x="59" y="22"/>
                  <a:pt x="59" y="22"/>
                </a:cubicBezTo>
                <a:cubicBezTo>
                  <a:pt x="61" y="22"/>
                  <a:pt x="63" y="24"/>
                  <a:pt x="63" y="26"/>
                </a:cubicBezTo>
                <a:cubicBezTo>
                  <a:pt x="63" y="29"/>
                  <a:pt x="61" y="31"/>
                  <a:pt x="59" y="31"/>
                </a:cubicBezTo>
                <a:cubicBezTo>
                  <a:pt x="18" y="31"/>
                  <a:pt x="18" y="31"/>
                  <a:pt x="18" y="31"/>
                </a:cubicBezTo>
                <a:close/>
                <a:moveTo>
                  <a:pt x="43" y="84"/>
                </a:moveTo>
                <a:cubicBezTo>
                  <a:pt x="43" y="86"/>
                  <a:pt x="43" y="86"/>
                  <a:pt x="43" y="86"/>
                </a:cubicBezTo>
                <a:cubicBezTo>
                  <a:pt x="35" y="86"/>
                  <a:pt x="35" y="86"/>
                  <a:pt x="35" y="86"/>
                </a:cubicBezTo>
                <a:cubicBezTo>
                  <a:pt x="35" y="84"/>
                  <a:pt x="35" y="84"/>
                  <a:pt x="35" y="84"/>
                </a:cubicBezTo>
                <a:cubicBezTo>
                  <a:pt x="32" y="83"/>
                  <a:pt x="30" y="81"/>
                  <a:pt x="30" y="77"/>
                </a:cubicBezTo>
                <a:cubicBezTo>
                  <a:pt x="30" y="69"/>
                  <a:pt x="30" y="69"/>
                  <a:pt x="30" y="69"/>
                </a:cubicBezTo>
                <a:cubicBezTo>
                  <a:pt x="37" y="69"/>
                  <a:pt x="37" y="69"/>
                  <a:pt x="37" y="69"/>
                </a:cubicBezTo>
                <a:cubicBezTo>
                  <a:pt x="37" y="78"/>
                  <a:pt x="37" y="78"/>
                  <a:pt x="37" y="78"/>
                </a:cubicBezTo>
                <a:cubicBezTo>
                  <a:pt x="37" y="78"/>
                  <a:pt x="38" y="79"/>
                  <a:pt x="39" y="79"/>
                </a:cubicBezTo>
                <a:cubicBezTo>
                  <a:pt x="40" y="79"/>
                  <a:pt x="40" y="78"/>
                  <a:pt x="40" y="78"/>
                </a:cubicBezTo>
                <a:cubicBezTo>
                  <a:pt x="40" y="73"/>
                  <a:pt x="40" y="73"/>
                  <a:pt x="40" y="73"/>
                </a:cubicBezTo>
                <a:cubicBezTo>
                  <a:pt x="40" y="72"/>
                  <a:pt x="40" y="71"/>
                  <a:pt x="39" y="70"/>
                </a:cubicBezTo>
                <a:cubicBezTo>
                  <a:pt x="38" y="69"/>
                  <a:pt x="36" y="67"/>
                  <a:pt x="32" y="63"/>
                </a:cubicBezTo>
                <a:cubicBezTo>
                  <a:pt x="31" y="61"/>
                  <a:pt x="30" y="59"/>
                  <a:pt x="30" y="57"/>
                </a:cubicBezTo>
                <a:cubicBezTo>
                  <a:pt x="30" y="53"/>
                  <a:pt x="30" y="53"/>
                  <a:pt x="30" y="53"/>
                </a:cubicBezTo>
                <a:cubicBezTo>
                  <a:pt x="30" y="49"/>
                  <a:pt x="32" y="47"/>
                  <a:pt x="35" y="46"/>
                </a:cubicBezTo>
                <a:cubicBezTo>
                  <a:pt x="35" y="44"/>
                  <a:pt x="35" y="44"/>
                  <a:pt x="35" y="44"/>
                </a:cubicBezTo>
                <a:cubicBezTo>
                  <a:pt x="43" y="44"/>
                  <a:pt x="43" y="44"/>
                  <a:pt x="43" y="44"/>
                </a:cubicBezTo>
                <a:cubicBezTo>
                  <a:pt x="43" y="46"/>
                  <a:pt x="43" y="46"/>
                  <a:pt x="43" y="46"/>
                </a:cubicBezTo>
                <a:cubicBezTo>
                  <a:pt x="46" y="47"/>
                  <a:pt x="48" y="49"/>
                  <a:pt x="48" y="53"/>
                </a:cubicBezTo>
                <a:cubicBezTo>
                  <a:pt x="48" y="59"/>
                  <a:pt x="48" y="59"/>
                  <a:pt x="48" y="59"/>
                </a:cubicBezTo>
                <a:cubicBezTo>
                  <a:pt x="40" y="59"/>
                  <a:pt x="40" y="59"/>
                  <a:pt x="40" y="59"/>
                </a:cubicBezTo>
                <a:cubicBezTo>
                  <a:pt x="40" y="52"/>
                  <a:pt x="40" y="52"/>
                  <a:pt x="40" y="52"/>
                </a:cubicBezTo>
                <a:cubicBezTo>
                  <a:pt x="40" y="51"/>
                  <a:pt x="40" y="51"/>
                  <a:pt x="39" y="51"/>
                </a:cubicBezTo>
                <a:cubicBezTo>
                  <a:pt x="38" y="51"/>
                  <a:pt x="38" y="52"/>
                  <a:pt x="38" y="53"/>
                </a:cubicBezTo>
                <a:cubicBezTo>
                  <a:pt x="38" y="56"/>
                  <a:pt x="38" y="56"/>
                  <a:pt x="38" y="56"/>
                </a:cubicBezTo>
                <a:cubicBezTo>
                  <a:pt x="38" y="57"/>
                  <a:pt x="39" y="59"/>
                  <a:pt x="41" y="61"/>
                </a:cubicBezTo>
                <a:cubicBezTo>
                  <a:pt x="44" y="64"/>
                  <a:pt x="47" y="67"/>
                  <a:pt x="47" y="68"/>
                </a:cubicBezTo>
                <a:cubicBezTo>
                  <a:pt x="48" y="69"/>
                  <a:pt x="49" y="71"/>
                  <a:pt x="49" y="72"/>
                </a:cubicBezTo>
                <a:cubicBezTo>
                  <a:pt x="49" y="77"/>
                  <a:pt x="49" y="77"/>
                  <a:pt x="49" y="77"/>
                </a:cubicBezTo>
                <a:cubicBezTo>
                  <a:pt x="49" y="81"/>
                  <a:pt x="47" y="83"/>
                  <a:pt x="43" y="84"/>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6208" name="Freeform 68"/>
          <p:cNvSpPr>
            <a:spLocks noEditPoints="1" noChangeArrowheads="1"/>
          </p:cNvSpPr>
          <p:nvPr/>
        </p:nvSpPr>
        <p:spPr bwMode="auto">
          <a:xfrm>
            <a:off x="6927850" y="4217988"/>
            <a:ext cx="371475" cy="277812"/>
          </a:xfrm>
          <a:custGeom>
            <a:avLst/>
            <a:gdLst>
              <a:gd name="T0" fmla="*/ 2147483646 w 99"/>
              <a:gd name="T1" fmla="*/ 2147483646 h 99"/>
              <a:gd name="T2" fmla="*/ 2147483646 w 99"/>
              <a:gd name="T3" fmla="*/ 2147483646 h 99"/>
              <a:gd name="T4" fmla="*/ 2147483646 w 99"/>
              <a:gd name="T5" fmla="*/ 2147483646 h 99"/>
              <a:gd name="T6" fmla="*/ 2147483646 w 99"/>
              <a:gd name="T7" fmla="*/ 2147483646 h 99"/>
              <a:gd name="T8" fmla="*/ 2147483646 w 99"/>
              <a:gd name="T9" fmla="*/ 2147483646 h 99"/>
              <a:gd name="T10" fmla="*/ 2147483646 w 99"/>
              <a:gd name="T11" fmla="*/ 2147483646 h 99"/>
              <a:gd name="T12" fmla="*/ 2147483646 w 99"/>
              <a:gd name="T13" fmla="*/ 2147483646 h 99"/>
              <a:gd name="T14" fmla="*/ 2147483646 w 99"/>
              <a:gd name="T15" fmla="*/ 2147483646 h 99"/>
              <a:gd name="T16" fmla="*/ 2147483646 w 99"/>
              <a:gd name="T17" fmla="*/ 2147483646 h 99"/>
              <a:gd name="T18" fmla="*/ 2147483646 w 99"/>
              <a:gd name="T19" fmla="*/ 2147483646 h 99"/>
              <a:gd name="T20" fmla="*/ 2147483646 w 99"/>
              <a:gd name="T21" fmla="*/ 2147483646 h 99"/>
              <a:gd name="T22" fmla="*/ 2147483646 w 99"/>
              <a:gd name="T23" fmla="*/ 2147483646 h 99"/>
              <a:gd name="T24" fmla="*/ 2147483646 w 99"/>
              <a:gd name="T25" fmla="*/ 2147483646 h 99"/>
              <a:gd name="T26" fmla="*/ 2147483646 w 99"/>
              <a:gd name="T27" fmla="*/ 2147483646 h 99"/>
              <a:gd name="T28" fmla="*/ 2147483646 w 99"/>
              <a:gd name="T29" fmla="*/ 2147483646 h 99"/>
              <a:gd name="T30" fmla="*/ 2147483646 w 99"/>
              <a:gd name="T31" fmla="*/ 2147483646 h 99"/>
              <a:gd name="T32" fmla="*/ 2147483646 w 99"/>
              <a:gd name="T33" fmla="*/ 2147483646 h 99"/>
              <a:gd name="T34" fmla="*/ 0 w 99"/>
              <a:gd name="T35" fmla="*/ 2147483646 h 99"/>
              <a:gd name="T36" fmla="*/ 2147483646 w 99"/>
              <a:gd name="T37" fmla="*/ 2147483646 h 99"/>
              <a:gd name="T38" fmla="*/ 2147483646 w 99"/>
              <a:gd name="T39" fmla="*/ 2147483646 h 99"/>
              <a:gd name="T40" fmla="*/ 2147483646 w 99"/>
              <a:gd name="T41" fmla="*/ 2147483646 h 99"/>
              <a:gd name="T42" fmla="*/ 2147483646 w 99"/>
              <a:gd name="T43" fmla="*/ 2147483646 h 99"/>
              <a:gd name="T44" fmla="*/ 2147483646 w 99"/>
              <a:gd name="T45" fmla="*/ 2147483646 h 99"/>
              <a:gd name="T46" fmla="*/ 2147483646 w 99"/>
              <a:gd name="T47" fmla="*/ 0 h 99"/>
              <a:gd name="T48" fmla="*/ 2147483646 w 99"/>
              <a:gd name="T49" fmla="*/ 2147483646 h 99"/>
              <a:gd name="T50" fmla="*/ 2147483646 w 99"/>
              <a:gd name="T51" fmla="*/ 2147483646 h 99"/>
              <a:gd name="T52" fmla="*/ 2147483646 w 99"/>
              <a:gd name="T53" fmla="*/ 2147483646 h 99"/>
              <a:gd name="T54" fmla="*/ 2147483646 w 99"/>
              <a:gd name="T55" fmla="*/ 2147483646 h 99"/>
              <a:gd name="T56" fmla="*/ 2147483646 w 99"/>
              <a:gd name="T57" fmla="*/ 2147483646 h 99"/>
              <a:gd name="T58" fmla="*/ 2147483646 w 99"/>
              <a:gd name="T59" fmla="*/ 2147483646 h 99"/>
              <a:gd name="T60" fmla="*/ 2147483646 w 99"/>
              <a:gd name="T61" fmla="*/ 2147483646 h 99"/>
              <a:gd name="T62" fmla="*/ 2147483646 w 99"/>
              <a:gd name="T63" fmla="*/ 2147483646 h 99"/>
              <a:gd name="T64" fmla="*/ 2147483646 w 99"/>
              <a:gd name="T65" fmla="*/ 2147483646 h 99"/>
              <a:gd name="T66" fmla="*/ 2147483646 w 99"/>
              <a:gd name="T67" fmla="*/ 2147483646 h 99"/>
              <a:gd name="T68" fmla="*/ 2147483646 w 99"/>
              <a:gd name="T69" fmla="*/ 2147483646 h 99"/>
              <a:gd name="T70" fmla="*/ 2147483646 w 99"/>
              <a:gd name="T71" fmla="*/ 2147483646 h 99"/>
              <a:gd name="T72" fmla="*/ 2147483646 w 99"/>
              <a:gd name="T73" fmla="*/ 2147483646 h 99"/>
              <a:gd name="T74" fmla="*/ 2147483646 w 99"/>
              <a:gd name="T75" fmla="*/ 2147483646 h 99"/>
              <a:gd name="T76" fmla="*/ 2147483646 w 99"/>
              <a:gd name="T77" fmla="*/ 2147483646 h 99"/>
              <a:gd name="T78" fmla="*/ 2147483646 w 99"/>
              <a:gd name="T79" fmla="*/ 2147483646 h 99"/>
              <a:gd name="T80" fmla="*/ 2147483646 w 99"/>
              <a:gd name="T81" fmla="*/ 2147483646 h 99"/>
              <a:gd name="T82" fmla="*/ 2147483646 w 99"/>
              <a:gd name="T83" fmla="*/ 2147483646 h 99"/>
              <a:gd name="T84" fmla="*/ 2147483646 w 99"/>
              <a:gd name="T85" fmla="*/ 2147483646 h 99"/>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99"/>
              <a:gd name="T130" fmla="*/ 0 h 99"/>
              <a:gd name="T131" fmla="*/ 99 w 99"/>
              <a:gd name="T132" fmla="*/ 99 h 99"/>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99" h="99">
                <a:moveTo>
                  <a:pt x="59" y="8"/>
                </a:moveTo>
                <a:cubicBezTo>
                  <a:pt x="59" y="9"/>
                  <a:pt x="60" y="9"/>
                  <a:pt x="60" y="9"/>
                </a:cubicBezTo>
                <a:cubicBezTo>
                  <a:pt x="66" y="2"/>
                  <a:pt x="66" y="2"/>
                  <a:pt x="66" y="2"/>
                </a:cubicBezTo>
                <a:cubicBezTo>
                  <a:pt x="81" y="10"/>
                  <a:pt x="81" y="10"/>
                  <a:pt x="81" y="10"/>
                </a:cubicBezTo>
                <a:cubicBezTo>
                  <a:pt x="78" y="19"/>
                  <a:pt x="78" y="19"/>
                  <a:pt x="78" y="19"/>
                </a:cubicBezTo>
                <a:cubicBezTo>
                  <a:pt x="78" y="19"/>
                  <a:pt x="79" y="19"/>
                  <a:pt x="79" y="20"/>
                </a:cubicBezTo>
                <a:cubicBezTo>
                  <a:pt x="88" y="17"/>
                  <a:pt x="88" y="17"/>
                  <a:pt x="88" y="17"/>
                </a:cubicBezTo>
                <a:cubicBezTo>
                  <a:pt x="96" y="31"/>
                  <a:pt x="96" y="31"/>
                  <a:pt x="96" y="31"/>
                </a:cubicBezTo>
                <a:cubicBezTo>
                  <a:pt x="90" y="37"/>
                  <a:pt x="90" y="37"/>
                  <a:pt x="90" y="37"/>
                </a:cubicBezTo>
                <a:cubicBezTo>
                  <a:pt x="90" y="38"/>
                  <a:pt x="90" y="38"/>
                  <a:pt x="90" y="38"/>
                </a:cubicBezTo>
                <a:cubicBezTo>
                  <a:pt x="99" y="40"/>
                  <a:pt x="99" y="40"/>
                  <a:pt x="99" y="40"/>
                </a:cubicBezTo>
                <a:cubicBezTo>
                  <a:pt x="99" y="57"/>
                  <a:pt x="99" y="57"/>
                  <a:pt x="99" y="57"/>
                </a:cubicBezTo>
                <a:cubicBezTo>
                  <a:pt x="91" y="59"/>
                  <a:pt x="91" y="59"/>
                  <a:pt x="91" y="59"/>
                </a:cubicBezTo>
                <a:cubicBezTo>
                  <a:pt x="91" y="59"/>
                  <a:pt x="90" y="60"/>
                  <a:pt x="90" y="60"/>
                </a:cubicBezTo>
                <a:cubicBezTo>
                  <a:pt x="97" y="67"/>
                  <a:pt x="97" y="67"/>
                  <a:pt x="97" y="67"/>
                </a:cubicBezTo>
                <a:cubicBezTo>
                  <a:pt x="89" y="81"/>
                  <a:pt x="89" y="81"/>
                  <a:pt x="89" y="81"/>
                </a:cubicBezTo>
                <a:cubicBezTo>
                  <a:pt x="80" y="78"/>
                  <a:pt x="80" y="78"/>
                  <a:pt x="80" y="78"/>
                </a:cubicBezTo>
                <a:cubicBezTo>
                  <a:pt x="80" y="79"/>
                  <a:pt x="80" y="79"/>
                  <a:pt x="80" y="79"/>
                </a:cubicBezTo>
                <a:cubicBezTo>
                  <a:pt x="82" y="88"/>
                  <a:pt x="82" y="88"/>
                  <a:pt x="82" y="88"/>
                </a:cubicBezTo>
                <a:cubicBezTo>
                  <a:pt x="68" y="97"/>
                  <a:pt x="68" y="97"/>
                  <a:pt x="68" y="97"/>
                </a:cubicBezTo>
                <a:cubicBezTo>
                  <a:pt x="62" y="90"/>
                  <a:pt x="62" y="90"/>
                  <a:pt x="62" y="90"/>
                </a:cubicBezTo>
                <a:cubicBezTo>
                  <a:pt x="62" y="90"/>
                  <a:pt x="61" y="90"/>
                  <a:pt x="61" y="90"/>
                </a:cubicBezTo>
                <a:cubicBezTo>
                  <a:pt x="59" y="99"/>
                  <a:pt x="59" y="99"/>
                  <a:pt x="59" y="99"/>
                </a:cubicBezTo>
                <a:cubicBezTo>
                  <a:pt x="42" y="99"/>
                  <a:pt x="42" y="99"/>
                  <a:pt x="42" y="99"/>
                </a:cubicBezTo>
                <a:cubicBezTo>
                  <a:pt x="40" y="91"/>
                  <a:pt x="40" y="91"/>
                  <a:pt x="40" y="91"/>
                </a:cubicBezTo>
                <a:cubicBezTo>
                  <a:pt x="40" y="91"/>
                  <a:pt x="39" y="91"/>
                  <a:pt x="39" y="91"/>
                </a:cubicBezTo>
                <a:cubicBezTo>
                  <a:pt x="33" y="97"/>
                  <a:pt x="33" y="97"/>
                  <a:pt x="33" y="97"/>
                </a:cubicBezTo>
                <a:cubicBezTo>
                  <a:pt x="18" y="89"/>
                  <a:pt x="18" y="89"/>
                  <a:pt x="18" y="89"/>
                </a:cubicBezTo>
                <a:cubicBezTo>
                  <a:pt x="21" y="81"/>
                  <a:pt x="21" y="81"/>
                  <a:pt x="21" y="81"/>
                </a:cubicBezTo>
                <a:cubicBezTo>
                  <a:pt x="20" y="80"/>
                  <a:pt x="20" y="80"/>
                  <a:pt x="20" y="80"/>
                </a:cubicBezTo>
                <a:cubicBezTo>
                  <a:pt x="11" y="83"/>
                  <a:pt x="11" y="83"/>
                  <a:pt x="11" y="83"/>
                </a:cubicBezTo>
                <a:cubicBezTo>
                  <a:pt x="3" y="68"/>
                  <a:pt x="3" y="68"/>
                  <a:pt x="3" y="68"/>
                </a:cubicBezTo>
                <a:cubicBezTo>
                  <a:pt x="9" y="62"/>
                  <a:pt x="9" y="62"/>
                  <a:pt x="9" y="62"/>
                </a:cubicBezTo>
                <a:cubicBezTo>
                  <a:pt x="9" y="62"/>
                  <a:pt x="9" y="61"/>
                  <a:pt x="9" y="61"/>
                </a:cubicBezTo>
                <a:cubicBezTo>
                  <a:pt x="0" y="59"/>
                  <a:pt x="0" y="59"/>
                  <a:pt x="0" y="59"/>
                </a:cubicBezTo>
                <a:cubicBezTo>
                  <a:pt x="0" y="42"/>
                  <a:pt x="0" y="42"/>
                  <a:pt x="0" y="42"/>
                </a:cubicBezTo>
                <a:cubicBezTo>
                  <a:pt x="8" y="40"/>
                  <a:pt x="8" y="40"/>
                  <a:pt x="8" y="40"/>
                </a:cubicBezTo>
                <a:cubicBezTo>
                  <a:pt x="8" y="40"/>
                  <a:pt x="8" y="39"/>
                  <a:pt x="9" y="39"/>
                </a:cubicBezTo>
                <a:cubicBezTo>
                  <a:pt x="2" y="33"/>
                  <a:pt x="2" y="33"/>
                  <a:pt x="2" y="33"/>
                </a:cubicBezTo>
                <a:cubicBezTo>
                  <a:pt x="10" y="18"/>
                  <a:pt x="10" y="18"/>
                  <a:pt x="10" y="18"/>
                </a:cubicBezTo>
                <a:cubicBezTo>
                  <a:pt x="18" y="21"/>
                  <a:pt x="18" y="21"/>
                  <a:pt x="18" y="21"/>
                </a:cubicBezTo>
                <a:cubicBezTo>
                  <a:pt x="19" y="21"/>
                  <a:pt x="19" y="20"/>
                  <a:pt x="19" y="20"/>
                </a:cubicBezTo>
                <a:cubicBezTo>
                  <a:pt x="17" y="11"/>
                  <a:pt x="17" y="11"/>
                  <a:pt x="17" y="11"/>
                </a:cubicBezTo>
                <a:cubicBezTo>
                  <a:pt x="31" y="3"/>
                  <a:pt x="31" y="3"/>
                  <a:pt x="31" y="3"/>
                </a:cubicBezTo>
                <a:cubicBezTo>
                  <a:pt x="37" y="9"/>
                  <a:pt x="37" y="9"/>
                  <a:pt x="37" y="9"/>
                </a:cubicBezTo>
                <a:cubicBezTo>
                  <a:pt x="37" y="9"/>
                  <a:pt x="38" y="9"/>
                  <a:pt x="38" y="9"/>
                </a:cubicBezTo>
                <a:cubicBezTo>
                  <a:pt x="40" y="0"/>
                  <a:pt x="40" y="0"/>
                  <a:pt x="40" y="0"/>
                </a:cubicBezTo>
                <a:cubicBezTo>
                  <a:pt x="57" y="0"/>
                  <a:pt x="57" y="0"/>
                  <a:pt x="57" y="0"/>
                </a:cubicBezTo>
                <a:cubicBezTo>
                  <a:pt x="59" y="8"/>
                  <a:pt x="59" y="8"/>
                  <a:pt x="59" y="8"/>
                </a:cubicBezTo>
                <a:close/>
                <a:moveTo>
                  <a:pt x="36" y="58"/>
                </a:moveTo>
                <a:cubicBezTo>
                  <a:pt x="37" y="52"/>
                  <a:pt x="37" y="52"/>
                  <a:pt x="37" y="52"/>
                </a:cubicBezTo>
                <a:cubicBezTo>
                  <a:pt x="45" y="47"/>
                  <a:pt x="45" y="47"/>
                  <a:pt x="45" y="47"/>
                </a:cubicBezTo>
                <a:cubicBezTo>
                  <a:pt x="56" y="47"/>
                  <a:pt x="56" y="47"/>
                  <a:pt x="56" y="47"/>
                </a:cubicBezTo>
                <a:cubicBezTo>
                  <a:pt x="58" y="55"/>
                  <a:pt x="58" y="55"/>
                  <a:pt x="58" y="55"/>
                </a:cubicBezTo>
                <a:cubicBezTo>
                  <a:pt x="64" y="55"/>
                  <a:pt x="64" y="55"/>
                  <a:pt x="64" y="55"/>
                </a:cubicBezTo>
                <a:cubicBezTo>
                  <a:pt x="64" y="56"/>
                  <a:pt x="64" y="56"/>
                  <a:pt x="64" y="56"/>
                </a:cubicBezTo>
                <a:cubicBezTo>
                  <a:pt x="56" y="58"/>
                  <a:pt x="56" y="58"/>
                  <a:pt x="56" y="58"/>
                </a:cubicBezTo>
                <a:cubicBezTo>
                  <a:pt x="54" y="54"/>
                  <a:pt x="54" y="54"/>
                  <a:pt x="54" y="54"/>
                </a:cubicBezTo>
                <a:cubicBezTo>
                  <a:pt x="52" y="62"/>
                  <a:pt x="52" y="62"/>
                  <a:pt x="52" y="62"/>
                </a:cubicBezTo>
                <a:cubicBezTo>
                  <a:pt x="58" y="69"/>
                  <a:pt x="58" y="69"/>
                  <a:pt x="58" y="69"/>
                </a:cubicBezTo>
                <a:cubicBezTo>
                  <a:pt x="58" y="79"/>
                  <a:pt x="58" y="79"/>
                  <a:pt x="58" y="79"/>
                </a:cubicBezTo>
                <a:cubicBezTo>
                  <a:pt x="63" y="77"/>
                  <a:pt x="67" y="74"/>
                  <a:pt x="71" y="71"/>
                </a:cubicBezTo>
                <a:cubicBezTo>
                  <a:pt x="76" y="66"/>
                  <a:pt x="80" y="58"/>
                  <a:pt x="80" y="50"/>
                </a:cubicBezTo>
                <a:cubicBezTo>
                  <a:pt x="80" y="41"/>
                  <a:pt x="76" y="34"/>
                  <a:pt x="71" y="28"/>
                </a:cubicBezTo>
                <a:cubicBezTo>
                  <a:pt x="65" y="23"/>
                  <a:pt x="58" y="19"/>
                  <a:pt x="49" y="19"/>
                </a:cubicBezTo>
                <a:cubicBezTo>
                  <a:pt x="41" y="19"/>
                  <a:pt x="34" y="23"/>
                  <a:pt x="28" y="28"/>
                </a:cubicBezTo>
                <a:cubicBezTo>
                  <a:pt x="23" y="34"/>
                  <a:pt x="19" y="41"/>
                  <a:pt x="19" y="50"/>
                </a:cubicBezTo>
                <a:cubicBezTo>
                  <a:pt x="19" y="58"/>
                  <a:pt x="23" y="66"/>
                  <a:pt x="28" y="71"/>
                </a:cubicBezTo>
                <a:cubicBezTo>
                  <a:pt x="34" y="76"/>
                  <a:pt x="41" y="80"/>
                  <a:pt x="49" y="80"/>
                </a:cubicBezTo>
                <a:cubicBezTo>
                  <a:pt x="52" y="80"/>
                  <a:pt x="54" y="80"/>
                  <a:pt x="55" y="79"/>
                </a:cubicBezTo>
                <a:cubicBezTo>
                  <a:pt x="53" y="70"/>
                  <a:pt x="53" y="70"/>
                  <a:pt x="53" y="70"/>
                </a:cubicBezTo>
                <a:cubicBezTo>
                  <a:pt x="48" y="66"/>
                  <a:pt x="48" y="66"/>
                  <a:pt x="48" y="66"/>
                </a:cubicBezTo>
                <a:cubicBezTo>
                  <a:pt x="47" y="69"/>
                  <a:pt x="45" y="73"/>
                  <a:pt x="45" y="73"/>
                </a:cubicBezTo>
                <a:cubicBezTo>
                  <a:pt x="35" y="75"/>
                  <a:pt x="35" y="75"/>
                  <a:pt x="35" y="75"/>
                </a:cubicBezTo>
                <a:cubicBezTo>
                  <a:pt x="35" y="73"/>
                  <a:pt x="35" y="73"/>
                  <a:pt x="35" y="73"/>
                </a:cubicBezTo>
                <a:cubicBezTo>
                  <a:pt x="42" y="71"/>
                  <a:pt x="42" y="71"/>
                  <a:pt x="42" y="71"/>
                </a:cubicBezTo>
                <a:cubicBezTo>
                  <a:pt x="44" y="61"/>
                  <a:pt x="44" y="61"/>
                  <a:pt x="44" y="61"/>
                </a:cubicBezTo>
                <a:cubicBezTo>
                  <a:pt x="45" y="52"/>
                  <a:pt x="45" y="52"/>
                  <a:pt x="45" y="52"/>
                </a:cubicBezTo>
                <a:cubicBezTo>
                  <a:pt x="41" y="54"/>
                  <a:pt x="41" y="54"/>
                  <a:pt x="41" y="54"/>
                </a:cubicBezTo>
                <a:cubicBezTo>
                  <a:pt x="38" y="59"/>
                  <a:pt x="38" y="59"/>
                  <a:pt x="38" y="59"/>
                </a:cubicBezTo>
                <a:cubicBezTo>
                  <a:pt x="36" y="58"/>
                  <a:pt x="36" y="58"/>
                  <a:pt x="36" y="58"/>
                </a:cubicBezTo>
                <a:close/>
                <a:moveTo>
                  <a:pt x="51" y="37"/>
                </a:moveTo>
                <a:cubicBezTo>
                  <a:pt x="48" y="37"/>
                  <a:pt x="46" y="39"/>
                  <a:pt x="46" y="41"/>
                </a:cubicBezTo>
                <a:cubicBezTo>
                  <a:pt x="46" y="44"/>
                  <a:pt x="48" y="46"/>
                  <a:pt x="51" y="46"/>
                </a:cubicBezTo>
                <a:cubicBezTo>
                  <a:pt x="53" y="46"/>
                  <a:pt x="55" y="44"/>
                  <a:pt x="55" y="41"/>
                </a:cubicBezTo>
                <a:cubicBezTo>
                  <a:pt x="55" y="39"/>
                  <a:pt x="53" y="37"/>
                  <a:pt x="51" y="37"/>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6209" name="Freeform 69"/>
          <p:cNvSpPr>
            <a:spLocks noEditPoints="1" noChangeArrowheads="1"/>
          </p:cNvSpPr>
          <p:nvPr/>
        </p:nvSpPr>
        <p:spPr bwMode="auto">
          <a:xfrm>
            <a:off x="7599363" y="4191000"/>
            <a:ext cx="420687" cy="323850"/>
          </a:xfrm>
          <a:custGeom>
            <a:avLst/>
            <a:gdLst>
              <a:gd name="T0" fmla="*/ 2147483646 w 112"/>
              <a:gd name="T1" fmla="*/ 2147483646 h 115"/>
              <a:gd name="T2" fmla="*/ 2147483646 w 112"/>
              <a:gd name="T3" fmla="*/ 2147483646 h 115"/>
              <a:gd name="T4" fmla="*/ 2147483646 w 112"/>
              <a:gd name="T5" fmla="*/ 2147483646 h 115"/>
              <a:gd name="T6" fmla="*/ 2147483646 w 112"/>
              <a:gd name="T7" fmla="*/ 2147483646 h 115"/>
              <a:gd name="T8" fmla="*/ 2147483646 w 112"/>
              <a:gd name="T9" fmla="*/ 2147483646 h 115"/>
              <a:gd name="T10" fmla="*/ 2147483646 w 112"/>
              <a:gd name="T11" fmla="*/ 2147483646 h 115"/>
              <a:gd name="T12" fmla="*/ 2147483646 w 112"/>
              <a:gd name="T13" fmla="*/ 2147483646 h 115"/>
              <a:gd name="T14" fmla="*/ 2147483646 w 112"/>
              <a:gd name="T15" fmla="*/ 2147483646 h 115"/>
              <a:gd name="T16" fmla="*/ 2147483646 w 112"/>
              <a:gd name="T17" fmla="*/ 2147483646 h 115"/>
              <a:gd name="T18" fmla="*/ 2147483646 w 112"/>
              <a:gd name="T19" fmla="*/ 2147483646 h 115"/>
              <a:gd name="T20" fmla="*/ 2147483646 w 112"/>
              <a:gd name="T21" fmla="*/ 2147483646 h 115"/>
              <a:gd name="T22" fmla="*/ 2147483646 w 112"/>
              <a:gd name="T23" fmla="*/ 2147483646 h 115"/>
              <a:gd name="T24" fmla="*/ 2147483646 w 112"/>
              <a:gd name="T25" fmla="*/ 2147483646 h 115"/>
              <a:gd name="T26" fmla="*/ 2147483646 w 112"/>
              <a:gd name="T27" fmla="*/ 2147483646 h 115"/>
              <a:gd name="T28" fmla="*/ 2147483646 w 112"/>
              <a:gd name="T29" fmla="*/ 2147483646 h 115"/>
              <a:gd name="T30" fmla="*/ 2147483646 w 112"/>
              <a:gd name="T31" fmla="*/ 2147483646 h 115"/>
              <a:gd name="T32" fmla="*/ 2147483646 w 112"/>
              <a:gd name="T33" fmla="*/ 2147483646 h 115"/>
              <a:gd name="T34" fmla="*/ 2147483646 w 112"/>
              <a:gd name="T35" fmla="*/ 2147483646 h 115"/>
              <a:gd name="T36" fmla="*/ 2147483646 w 112"/>
              <a:gd name="T37" fmla="*/ 2147483646 h 115"/>
              <a:gd name="T38" fmla="*/ 2147483646 w 112"/>
              <a:gd name="T39" fmla="*/ 2147483646 h 115"/>
              <a:gd name="T40" fmla="*/ 2147483646 w 112"/>
              <a:gd name="T41" fmla="*/ 2147483646 h 115"/>
              <a:gd name="T42" fmla="*/ 2147483646 w 112"/>
              <a:gd name="T43" fmla="*/ 2147483646 h 115"/>
              <a:gd name="T44" fmla="*/ 2147483646 w 112"/>
              <a:gd name="T45" fmla="*/ 2147483646 h 115"/>
              <a:gd name="T46" fmla="*/ 2147483646 w 112"/>
              <a:gd name="T47" fmla="*/ 2147483646 h 115"/>
              <a:gd name="T48" fmla="*/ 2147483646 w 112"/>
              <a:gd name="T49" fmla="*/ 2147483646 h 115"/>
              <a:gd name="T50" fmla="*/ 2147483646 w 112"/>
              <a:gd name="T51" fmla="*/ 2147483646 h 115"/>
              <a:gd name="T52" fmla="*/ 2147483646 w 112"/>
              <a:gd name="T53" fmla="*/ 2147483646 h 115"/>
              <a:gd name="T54" fmla="*/ 2147483646 w 112"/>
              <a:gd name="T55" fmla="*/ 2147483646 h 115"/>
              <a:gd name="T56" fmla="*/ 2147483646 w 112"/>
              <a:gd name="T57" fmla="*/ 2147483646 h 115"/>
              <a:gd name="T58" fmla="*/ 2147483646 w 112"/>
              <a:gd name="T59" fmla="*/ 2147483646 h 115"/>
              <a:gd name="T60" fmla="*/ 2147483646 w 112"/>
              <a:gd name="T61" fmla="*/ 2147483646 h 115"/>
              <a:gd name="T62" fmla="*/ 2147483646 w 112"/>
              <a:gd name="T63" fmla="*/ 2147483646 h 115"/>
              <a:gd name="T64" fmla="*/ 2147483646 w 112"/>
              <a:gd name="T65" fmla="*/ 2147483646 h 115"/>
              <a:gd name="T66" fmla="*/ 2147483646 w 112"/>
              <a:gd name="T67" fmla="*/ 2147483646 h 115"/>
              <a:gd name="T68" fmla="*/ 2147483646 w 112"/>
              <a:gd name="T69" fmla="*/ 2147483646 h 115"/>
              <a:gd name="T70" fmla="*/ 2147483646 w 112"/>
              <a:gd name="T71" fmla="*/ 2147483646 h 115"/>
              <a:gd name="T72" fmla="*/ 2147483646 w 112"/>
              <a:gd name="T73" fmla="*/ 2147483646 h 115"/>
              <a:gd name="T74" fmla="*/ 2147483646 w 112"/>
              <a:gd name="T75" fmla="*/ 2147483646 h 115"/>
              <a:gd name="T76" fmla="*/ 2147483646 w 112"/>
              <a:gd name="T77" fmla="*/ 2147483646 h 115"/>
              <a:gd name="T78" fmla="*/ 2147483646 w 112"/>
              <a:gd name="T79" fmla="*/ 2147483646 h 115"/>
              <a:gd name="T80" fmla="*/ 2147483646 w 112"/>
              <a:gd name="T81" fmla="*/ 2147483646 h 115"/>
              <a:gd name="T82" fmla="*/ 2147483646 w 112"/>
              <a:gd name="T83" fmla="*/ 2147483646 h 115"/>
              <a:gd name="T84" fmla="*/ 2147483646 w 112"/>
              <a:gd name="T85" fmla="*/ 2147483646 h 11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112"/>
              <a:gd name="T130" fmla="*/ 0 h 115"/>
              <a:gd name="T131" fmla="*/ 112 w 112"/>
              <a:gd name="T132" fmla="*/ 115 h 11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112" h="115">
                <a:moveTo>
                  <a:pt x="6" y="88"/>
                </a:moveTo>
                <a:cubicBezTo>
                  <a:pt x="10" y="115"/>
                  <a:pt x="10" y="115"/>
                  <a:pt x="10" y="115"/>
                </a:cubicBezTo>
                <a:cubicBezTo>
                  <a:pt x="43" y="115"/>
                  <a:pt x="43" y="115"/>
                  <a:pt x="43" y="115"/>
                </a:cubicBezTo>
                <a:cubicBezTo>
                  <a:pt x="47" y="88"/>
                  <a:pt x="47" y="88"/>
                  <a:pt x="47" y="88"/>
                </a:cubicBezTo>
                <a:cubicBezTo>
                  <a:pt x="52" y="88"/>
                  <a:pt x="52" y="88"/>
                  <a:pt x="52" y="88"/>
                </a:cubicBezTo>
                <a:cubicBezTo>
                  <a:pt x="52" y="81"/>
                  <a:pt x="52" y="81"/>
                  <a:pt x="52" y="81"/>
                </a:cubicBezTo>
                <a:cubicBezTo>
                  <a:pt x="30" y="81"/>
                  <a:pt x="30" y="81"/>
                  <a:pt x="30" y="81"/>
                </a:cubicBezTo>
                <a:cubicBezTo>
                  <a:pt x="30" y="79"/>
                  <a:pt x="29" y="78"/>
                  <a:pt x="29" y="76"/>
                </a:cubicBezTo>
                <a:cubicBezTo>
                  <a:pt x="37" y="78"/>
                  <a:pt x="43" y="69"/>
                  <a:pt x="47" y="63"/>
                </a:cubicBezTo>
                <a:cubicBezTo>
                  <a:pt x="41" y="63"/>
                  <a:pt x="32" y="65"/>
                  <a:pt x="28" y="70"/>
                </a:cubicBezTo>
                <a:cubicBezTo>
                  <a:pt x="27" y="69"/>
                  <a:pt x="27" y="68"/>
                  <a:pt x="28" y="67"/>
                </a:cubicBezTo>
                <a:cubicBezTo>
                  <a:pt x="28" y="62"/>
                  <a:pt x="30" y="57"/>
                  <a:pt x="33" y="53"/>
                </a:cubicBezTo>
                <a:cubicBezTo>
                  <a:pt x="35" y="53"/>
                  <a:pt x="37" y="53"/>
                  <a:pt x="38" y="53"/>
                </a:cubicBezTo>
                <a:cubicBezTo>
                  <a:pt x="46" y="53"/>
                  <a:pt x="52" y="50"/>
                  <a:pt x="56" y="44"/>
                </a:cubicBezTo>
                <a:cubicBezTo>
                  <a:pt x="60" y="45"/>
                  <a:pt x="60" y="45"/>
                  <a:pt x="60" y="45"/>
                </a:cubicBezTo>
                <a:cubicBezTo>
                  <a:pt x="61" y="41"/>
                  <a:pt x="62" y="37"/>
                  <a:pt x="64" y="33"/>
                </a:cubicBezTo>
                <a:cubicBezTo>
                  <a:pt x="59" y="30"/>
                  <a:pt x="59" y="30"/>
                  <a:pt x="59" y="30"/>
                </a:cubicBezTo>
                <a:cubicBezTo>
                  <a:pt x="58" y="20"/>
                  <a:pt x="49" y="12"/>
                  <a:pt x="38" y="12"/>
                </a:cubicBezTo>
                <a:cubicBezTo>
                  <a:pt x="27" y="12"/>
                  <a:pt x="18" y="21"/>
                  <a:pt x="18" y="32"/>
                </a:cubicBezTo>
                <a:cubicBezTo>
                  <a:pt x="18" y="40"/>
                  <a:pt x="21" y="46"/>
                  <a:pt x="27" y="50"/>
                </a:cubicBezTo>
                <a:cubicBezTo>
                  <a:pt x="24" y="54"/>
                  <a:pt x="23" y="58"/>
                  <a:pt x="22" y="63"/>
                </a:cubicBezTo>
                <a:cubicBezTo>
                  <a:pt x="18" y="57"/>
                  <a:pt x="8" y="54"/>
                  <a:pt x="2" y="54"/>
                </a:cubicBezTo>
                <a:cubicBezTo>
                  <a:pt x="5" y="61"/>
                  <a:pt x="13" y="70"/>
                  <a:pt x="21" y="68"/>
                </a:cubicBezTo>
                <a:cubicBezTo>
                  <a:pt x="21" y="72"/>
                  <a:pt x="22" y="77"/>
                  <a:pt x="23" y="81"/>
                </a:cubicBezTo>
                <a:cubicBezTo>
                  <a:pt x="0" y="81"/>
                  <a:pt x="0" y="81"/>
                  <a:pt x="0" y="81"/>
                </a:cubicBezTo>
                <a:cubicBezTo>
                  <a:pt x="0" y="88"/>
                  <a:pt x="0" y="88"/>
                  <a:pt x="0" y="88"/>
                </a:cubicBezTo>
                <a:cubicBezTo>
                  <a:pt x="6" y="88"/>
                  <a:pt x="6" y="88"/>
                  <a:pt x="6" y="88"/>
                </a:cubicBezTo>
                <a:close/>
                <a:moveTo>
                  <a:pt x="97" y="18"/>
                </a:moveTo>
                <a:cubicBezTo>
                  <a:pt x="88" y="34"/>
                  <a:pt x="88" y="34"/>
                  <a:pt x="88" y="34"/>
                </a:cubicBezTo>
                <a:cubicBezTo>
                  <a:pt x="83" y="17"/>
                  <a:pt x="83" y="17"/>
                  <a:pt x="83" y="17"/>
                </a:cubicBezTo>
                <a:cubicBezTo>
                  <a:pt x="79" y="0"/>
                  <a:pt x="79" y="0"/>
                  <a:pt x="79" y="0"/>
                </a:cubicBezTo>
                <a:cubicBezTo>
                  <a:pt x="94" y="8"/>
                  <a:pt x="94" y="8"/>
                  <a:pt x="94" y="8"/>
                </a:cubicBezTo>
                <a:cubicBezTo>
                  <a:pt x="112" y="2"/>
                  <a:pt x="112" y="2"/>
                  <a:pt x="112" y="2"/>
                </a:cubicBezTo>
                <a:cubicBezTo>
                  <a:pt x="112" y="15"/>
                  <a:pt x="112" y="15"/>
                  <a:pt x="112" y="15"/>
                </a:cubicBezTo>
                <a:cubicBezTo>
                  <a:pt x="97" y="18"/>
                  <a:pt x="97" y="18"/>
                  <a:pt x="97" y="18"/>
                </a:cubicBezTo>
                <a:close/>
                <a:moveTo>
                  <a:pt x="74" y="41"/>
                </a:moveTo>
                <a:cubicBezTo>
                  <a:pt x="75" y="38"/>
                  <a:pt x="78" y="35"/>
                  <a:pt x="82" y="34"/>
                </a:cubicBezTo>
                <a:cubicBezTo>
                  <a:pt x="79" y="28"/>
                  <a:pt x="79" y="28"/>
                  <a:pt x="79" y="28"/>
                </a:cubicBezTo>
                <a:cubicBezTo>
                  <a:pt x="74" y="30"/>
                  <a:pt x="70" y="33"/>
                  <a:pt x="68" y="38"/>
                </a:cubicBezTo>
                <a:cubicBezTo>
                  <a:pt x="74" y="41"/>
                  <a:pt x="74" y="41"/>
                  <a:pt x="74" y="41"/>
                </a:cubicBezTo>
                <a:close/>
                <a:moveTo>
                  <a:pt x="71" y="55"/>
                </a:moveTo>
                <a:cubicBezTo>
                  <a:pt x="64" y="54"/>
                  <a:pt x="64" y="54"/>
                  <a:pt x="64" y="54"/>
                </a:cubicBezTo>
                <a:cubicBezTo>
                  <a:pt x="64" y="51"/>
                  <a:pt x="65" y="48"/>
                  <a:pt x="65" y="45"/>
                </a:cubicBezTo>
                <a:cubicBezTo>
                  <a:pt x="72" y="47"/>
                  <a:pt x="72" y="47"/>
                  <a:pt x="72" y="47"/>
                </a:cubicBezTo>
                <a:cubicBezTo>
                  <a:pt x="71" y="50"/>
                  <a:pt x="71" y="52"/>
                  <a:pt x="71" y="55"/>
                </a:cubicBezTo>
                <a:close/>
                <a:moveTo>
                  <a:pt x="64" y="16"/>
                </a:moveTo>
                <a:cubicBezTo>
                  <a:pt x="60" y="11"/>
                  <a:pt x="60" y="11"/>
                  <a:pt x="60" y="11"/>
                </a:cubicBezTo>
                <a:cubicBezTo>
                  <a:pt x="64" y="8"/>
                  <a:pt x="68" y="5"/>
                  <a:pt x="73" y="4"/>
                </a:cubicBezTo>
                <a:cubicBezTo>
                  <a:pt x="75" y="10"/>
                  <a:pt x="75" y="10"/>
                  <a:pt x="75" y="10"/>
                </a:cubicBezTo>
                <a:cubicBezTo>
                  <a:pt x="71" y="11"/>
                  <a:pt x="67" y="14"/>
                  <a:pt x="64" y="16"/>
                </a:cubicBezTo>
                <a:close/>
                <a:moveTo>
                  <a:pt x="68" y="29"/>
                </a:moveTo>
                <a:cubicBezTo>
                  <a:pt x="64" y="24"/>
                  <a:pt x="64" y="24"/>
                  <a:pt x="64" y="24"/>
                </a:cubicBezTo>
                <a:cubicBezTo>
                  <a:pt x="67" y="20"/>
                  <a:pt x="72" y="18"/>
                  <a:pt x="76" y="16"/>
                </a:cubicBezTo>
                <a:cubicBezTo>
                  <a:pt x="78" y="22"/>
                  <a:pt x="78" y="22"/>
                  <a:pt x="78" y="22"/>
                </a:cubicBezTo>
                <a:cubicBezTo>
                  <a:pt x="75" y="24"/>
                  <a:pt x="71" y="26"/>
                  <a:pt x="68" y="29"/>
                </a:cubicBezTo>
                <a:close/>
                <a:moveTo>
                  <a:pt x="59" y="55"/>
                </a:moveTo>
                <a:cubicBezTo>
                  <a:pt x="52" y="55"/>
                  <a:pt x="52" y="55"/>
                  <a:pt x="52" y="55"/>
                </a:cubicBezTo>
                <a:cubicBezTo>
                  <a:pt x="52" y="54"/>
                  <a:pt x="52" y="54"/>
                  <a:pt x="52" y="54"/>
                </a:cubicBezTo>
                <a:cubicBezTo>
                  <a:pt x="52" y="54"/>
                  <a:pt x="52" y="54"/>
                  <a:pt x="52" y="54"/>
                </a:cubicBezTo>
                <a:cubicBezTo>
                  <a:pt x="52" y="54"/>
                  <a:pt x="52" y="54"/>
                  <a:pt x="52" y="54"/>
                </a:cubicBezTo>
                <a:cubicBezTo>
                  <a:pt x="52" y="54"/>
                  <a:pt x="52" y="54"/>
                  <a:pt x="52" y="54"/>
                </a:cubicBezTo>
                <a:cubicBezTo>
                  <a:pt x="52" y="53"/>
                  <a:pt x="52" y="53"/>
                  <a:pt x="52" y="53"/>
                </a:cubicBezTo>
                <a:cubicBezTo>
                  <a:pt x="52" y="53"/>
                  <a:pt x="52" y="53"/>
                  <a:pt x="52" y="53"/>
                </a:cubicBezTo>
                <a:cubicBezTo>
                  <a:pt x="52" y="53"/>
                  <a:pt x="52" y="53"/>
                  <a:pt x="52" y="53"/>
                </a:cubicBezTo>
                <a:cubicBezTo>
                  <a:pt x="52" y="52"/>
                  <a:pt x="52" y="52"/>
                  <a:pt x="52" y="52"/>
                </a:cubicBezTo>
                <a:cubicBezTo>
                  <a:pt x="52" y="52"/>
                  <a:pt x="52" y="52"/>
                  <a:pt x="52" y="52"/>
                </a:cubicBezTo>
                <a:cubicBezTo>
                  <a:pt x="52" y="52"/>
                  <a:pt x="52" y="52"/>
                  <a:pt x="52" y="52"/>
                </a:cubicBezTo>
                <a:cubicBezTo>
                  <a:pt x="52" y="52"/>
                  <a:pt x="52" y="52"/>
                  <a:pt x="52" y="52"/>
                </a:cubicBezTo>
                <a:cubicBezTo>
                  <a:pt x="52" y="51"/>
                  <a:pt x="52" y="51"/>
                  <a:pt x="52" y="51"/>
                </a:cubicBezTo>
                <a:cubicBezTo>
                  <a:pt x="52" y="51"/>
                  <a:pt x="52" y="51"/>
                  <a:pt x="52" y="51"/>
                </a:cubicBezTo>
                <a:cubicBezTo>
                  <a:pt x="52" y="51"/>
                  <a:pt x="52" y="51"/>
                  <a:pt x="52" y="51"/>
                </a:cubicBezTo>
                <a:cubicBezTo>
                  <a:pt x="52" y="51"/>
                  <a:pt x="52" y="51"/>
                  <a:pt x="52" y="51"/>
                </a:cubicBezTo>
                <a:cubicBezTo>
                  <a:pt x="59" y="51"/>
                  <a:pt x="59" y="51"/>
                  <a:pt x="59" y="51"/>
                </a:cubicBezTo>
                <a:cubicBezTo>
                  <a:pt x="59" y="51"/>
                  <a:pt x="59" y="51"/>
                  <a:pt x="59" y="51"/>
                </a:cubicBezTo>
                <a:cubicBezTo>
                  <a:pt x="59" y="52"/>
                  <a:pt x="59" y="52"/>
                  <a:pt x="59" y="52"/>
                </a:cubicBezTo>
                <a:cubicBezTo>
                  <a:pt x="59" y="52"/>
                  <a:pt x="59" y="52"/>
                  <a:pt x="59" y="52"/>
                </a:cubicBezTo>
                <a:cubicBezTo>
                  <a:pt x="59" y="52"/>
                  <a:pt x="59" y="52"/>
                  <a:pt x="59" y="52"/>
                </a:cubicBezTo>
                <a:cubicBezTo>
                  <a:pt x="59" y="52"/>
                  <a:pt x="59" y="52"/>
                  <a:pt x="59" y="52"/>
                </a:cubicBezTo>
                <a:cubicBezTo>
                  <a:pt x="59" y="53"/>
                  <a:pt x="59" y="53"/>
                  <a:pt x="59" y="53"/>
                </a:cubicBezTo>
                <a:cubicBezTo>
                  <a:pt x="59" y="53"/>
                  <a:pt x="59" y="53"/>
                  <a:pt x="59" y="53"/>
                </a:cubicBezTo>
                <a:cubicBezTo>
                  <a:pt x="59" y="53"/>
                  <a:pt x="59" y="53"/>
                  <a:pt x="59" y="53"/>
                </a:cubicBezTo>
                <a:cubicBezTo>
                  <a:pt x="59" y="53"/>
                  <a:pt x="59" y="53"/>
                  <a:pt x="59" y="53"/>
                </a:cubicBezTo>
                <a:cubicBezTo>
                  <a:pt x="59" y="54"/>
                  <a:pt x="59" y="54"/>
                  <a:pt x="59" y="54"/>
                </a:cubicBezTo>
                <a:cubicBezTo>
                  <a:pt x="59" y="54"/>
                  <a:pt x="59" y="54"/>
                  <a:pt x="59" y="54"/>
                </a:cubicBezTo>
                <a:cubicBezTo>
                  <a:pt x="59" y="54"/>
                  <a:pt x="59" y="54"/>
                  <a:pt x="59" y="54"/>
                </a:cubicBezTo>
                <a:cubicBezTo>
                  <a:pt x="59" y="54"/>
                  <a:pt x="59" y="54"/>
                  <a:pt x="59" y="54"/>
                </a:cubicBezTo>
                <a:cubicBezTo>
                  <a:pt x="59" y="55"/>
                  <a:pt x="59" y="55"/>
                  <a:pt x="59" y="55"/>
                </a:cubicBezTo>
                <a:cubicBezTo>
                  <a:pt x="59" y="55"/>
                  <a:pt x="59" y="55"/>
                  <a:pt x="59" y="55"/>
                </a:cubicBezTo>
                <a:close/>
                <a:moveTo>
                  <a:pt x="47" y="26"/>
                </a:moveTo>
                <a:cubicBezTo>
                  <a:pt x="41" y="27"/>
                  <a:pt x="41" y="27"/>
                  <a:pt x="41" y="27"/>
                </a:cubicBezTo>
                <a:cubicBezTo>
                  <a:pt x="41" y="26"/>
                  <a:pt x="41" y="26"/>
                  <a:pt x="41" y="26"/>
                </a:cubicBezTo>
                <a:cubicBezTo>
                  <a:pt x="40" y="25"/>
                  <a:pt x="37" y="24"/>
                  <a:pt x="36" y="26"/>
                </a:cubicBezTo>
                <a:cubicBezTo>
                  <a:pt x="36" y="26"/>
                  <a:pt x="36" y="26"/>
                  <a:pt x="36" y="27"/>
                </a:cubicBezTo>
                <a:cubicBezTo>
                  <a:pt x="36" y="27"/>
                  <a:pt x="36" y="27"/>
                  <a:pt x="36" y="28"/>
                </a:cubicBezTo>
                <a:cubicBezTo>
                  <a:pt x="36" y="28"/>
                  <a:pt x="37" y="28"/>
                  <a:pt x="37" y="28"/>
                </a:cubicBezTo>
                <a:cubicBezTo>
                  <a:pt x="39" y="29"/>
                  <a:pt x="39" y="29"/>
                  <a:pt x="39" y="29"/>
                </a:cubicBezTo>
                <a:cubicBezTo>
                  <a:pt x="42" y="30"/>
                  <a:pt x="44" y="31"/>
                  <a:pt x="45" y="32"/>
                </a:cubicBezTo>
                <a:cubicBezTo>
                  <a:pt x="47" y="33"/>
                  <a:pt x="47" y="34"/>
                  <a:pt x="47" y="36"/>
                </a:cubicBezTo>
                <a:cubicBezTo>
                  <a:pt x="47" y="37"/>
                  <a:pt x="47" y="38"/>
                  <a:pt x="47" y="39"/>
                </a:cubicBezTo>
                <a:cubicBezTo>
                  <a:pt x="46" y="40"/>
                  <a:pt x="46" y="41"/>
                  <a:pt x="45" y="41"/>
                </a:cubicBezTo>
                <a:cubicBezTo>
                  <a:pt x="44" y="42"/>
                  <a:pt x="43" y="42"/>
                  <a:pt x="42" y="42"/>
                </a:cubicBezTo>
                <a:cubicBezTo>
                  <a:pt x="42" y="43"/>
                  <a:pt x="41" y="43"/>
                  <a:pt x="39" y="43"/>
                </a:cubicBezTo>
                <a:cubicBezTo>
                  <a:pt x="39" y="46"/>
                  <a:pt x="39" y="46"/>
                  <a:pt x="39" y="46"/>
                </a:cubicBezTo>
                <a:cubicBezTo>
                  <a:pt x="37" y="46"/>
                  <a:pt x="37" y="46"/>
                  <a:pt x="37" y="46"/>
                </a:cubicBezTo>
                <a:cubicBezTo>
                  <a:pt x="37" y="43"/>
                  <a:pt x="37" y="43"/>
                  <a:pt x="37" y="43"/>
                </a:cubicBezTo>
                <a:cubicBezTo>
                  <a:pt x="36" y="43"/>
                  <a:pt x="35" y="42"/>
                  <a:pt x="34" y="42"/>
                </a:cubicBezTo>
                <a:cubicBezTo>
                  <a:pt x="33" y="42"/>
                  <a:pt x="32" y="41"/>
                  <a:pt x="32" y="41"/>
                </a:cubicBezTo>
                <a:cubicBezTo>
                  <a:pt x="31" y="40"/>
                  <a:pt x="30" y="40"/>
                  <a:pt x="30" y="39"/>
                </a:cubicBezTo>
                <a:cubicBezTo>
                  <a:pt x="30" y="38"/>
                  <a:pt x="30" y="37"/>
                  <a:pt x="29" y="36"/>
                </a:cubicBezTo>
                <a:cubicBezTo>
                  <a:pt x="35" y="36"/>
                  <a:pt x="35" y="36"/>
                  <a:pt x="35" y="36"/>
                </a:cubicBezTo>
                <a:cubicBezTo>
                  <a:pt x="35" y="37"/>
                  <a:pt x="36" y="37"/>
                  <a:pt x="36" y="38"/>
                </a:cubicBezTo>
                <a:cubicBezTo>
                  <a:pt x="37" y="39"/>
                  <a:pt x="40" y="40"/>
                  <a:pt x="41" y="38"/>
                </a:cubicBezTo>
                <a:cubicBezTo>
                  <a:pt x="42" y="38"/>
                  <a:pt x="42" y="37"/>
                  <a:pt x="42" y="37"/>
                </a:cubicBezTo>
                <a:cubicBezTo>
                  <a:pt x="42" y="36"/>
                  <a:pt x="42" y="36"/>
                  <a:pt x="41" y="35"/>
                </a:cubicBezTo>
                <a:cubicBezTo>
                  <a:pt x="41" y="35"/>
                  <a:pt x="40" y="35"/>
                  <a:pt x="39" y="34"/>
                </a:cubicBezTo>
                <a:cubicBezTo>
                  <a:pt x="37" y="34"/>
                  <a:pt x="37" y="34"/>
                  <a:pt x="37" y="34"/>
                </a:cubicBezTo>
                <a:cubicBezTo>
                  <a:pt x="35" y="33"/>
                  <a:pt x="34" y="33"/>
                  <a:pt x="33" y="32"/>
                </a:cubicBezTo>
                <a:cubicBezTo>
                  <a:pt x="32" y="32"/>
                  <a:pt x="32" y="31"/>
                  <a:pt x="31" y="30"/>
                </a:cubicBezTo>
                <a:cubicBezTo>
                  <a:pt x="30" y="30"/>
                  <a:pt x="30" y="29"/>
                  <a:pt x="30" y="27"/>
                </a:cubicBezTo>
                <a:cubicBezTo>
                  <a:pt x="30" y="26"/>
                  <a:pt x="31" y="24"/>
                  <a:pt x="32" y="23"/>
                </a:cubicBezTo>
                <a:cubicBezTo>
                  <a:pt x="33" y="22"/>
                  <a:pt x="35" y="21"/>
                  <a:pt x="37" y="21"/>
                </a:cubicBezTo>
                <a:cubicBezTo>
                  <a:pt x="37" y="20"/>
                  <a:pt x="37" y="20"/>
                  <a:pt x="37" y="20"/>
                </a:cubicBezTo>
                <a:cubicBezTo>
                  <a:pt x="39" y="20"/>
                  <a:pt x="39" y="20"/>
                  <a:pt x="39" y="20"/>
                </a:cubicBezTo>
                <a:cubicBezTo>
                  <a:pt x="39" y="21"/>
                  <a:pt x="39" y="21"/>
                  <a:pt x="39" y="21"/>
                </a:cubicBezTo>
                <a:cubicBezTo>
                  <a:pt x="42" y="21"/>
                  <a:pt x="43" y="22"/>
                  <a:pt x="44" y="23"/>
                </a:cubicBezTo>
                <a:cubicBezTo>
                  <a:pt x="46" y="23"/>
                  <a:pt x="46" y="25"/>
                  <a:pt x="47" y="26"/>
                </a:cubicBezTo>
                <a:close/>
                <a:moveTo>
                  <a:pt x="38" y="18"/>
                </a:moveTo>
                <a:cubicBezTo>
                  <a:pt x="47" y="18"/>
                  <a:pt x="53" y="24"/>
                  <a:pt x="53" y="32"/>
                </a:cubicBezTo>
                <a:cubicBezTo>
                  <a:pt x="53" y="41"/>
                  <a:pt x="47" y="47"/>
                  <a:pt x="38" y="47"/>
                </a:cubicBezTo>
                <a:cubicBezTo>
                  <a:pt x="30" y="47"/>
                  <a:pt x="24" y="41"/>
                  <a:pt x="24" y="32"/>
                </a:cubicBezTo>
                <a:cubicBezTo>
                  <a:pt x="24" y="24"/>
                  <a:pt x="30" y="18"/>
                  <a:pt x="38" y="18"/>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6210" name="Freeform 70"/>
          <p:cNvSpPr>
            <a:spLocks noEditPoints="1" noChangeArrowheads="1"/>
          </p:cNvSpPr>
          <p:nvPr/>
        </p:nvSpPr>
        <p:spPr bwMode="auto">
          <a:xfrm>
            <a:off x="7599363" y="4773613"/>
            <a:ext cx="415925" cy="174625"/>
          </a:xfrm>
          <a:custGeom>
            <a:avLst/>
            <a:gdLst>
              <a:gd name="T0" fmla="*/ 2147483646 w 111"/>
              <a:gd name="T1" fmla="*/ 0 h 62"/>
              <a:gd name="T2" fmla="*/ 2147483646 w 111"/>
              <a:gd name="T3" fmla="*/ 2147483646 h 62"/>
              <a:gd name="T4" fmla="*/ 2147483646 w 111"/>
              <a:gd name="T5" fmla="*/ 2147483646 h 62"/>
              <a:gd name="T6" fmla="*/ 2147483646 w 111"/>
              <a:gd name="T7" fmla="*/ 2147483646 h 62"/>
              <a:gd name="T8" fmla="*/ 2147483646 w 111"/>
              <a:gd name="T9" fmla="*/ 2147483646 h 62"/>
              <a:gd name="T10" fmla="*/ 2147483646 w 111"/>
              <a:gd name="T11" fmla="*/ 2147483646 h 62"/>
              <a:gd name="T12" fmla="*/ 2147483646 w 111"/>
              <a:gd name="T13" fmla="*/ 2147483646 h 62"/>
              <a:gd name="T14" fmla="*/ 2147483646 w 111"/>
              <a:gd name="T15" fmla="*/ 2147483646 h 62"/>
              <a:gd name="T16" fmla="*/ 2147483646 w 111"/>
              <a:gd name="T17" fmla="*/ 2147483646 h 62"/>
              <a:gd name="T18" fmla="*/ 2147483646 w 111"/>
              <a:gd name="T19" fmla="*/ 2147483646 h 62"/>
              <a:gd name="T20" fmla="*/ 2147483646 w 111"/>
              <a:gd name="T21" fmla="*/ 2147483646 h 62"/>
              <a:gd name="T22" fmla="*/ 2147483646 w 111"/>
              <a:gd name="T23" fmla="*/ 2147483646 h 62"/>
              <a:gd name="T24" fmla="*/ 2147483646 w 111"/>
              <a:gd name="T25" fmla="*/ 2147483646 h 62"/>
              <a:gd name="T26" fmla="*/ 2147483646 w 111"/>
              <a:gd name="T27" fmla="*/ 2147483646 h 62"/>
              <a:gd name="T28" fmla="*/ 2147483646 w 111"/>
              <a:gd name="T29" fmla="*/ 2147483646 h 62"/>
              <a:gd name="T30" fmla="*/ 2147483646 w 111"/>
              <a:gd name="T31" fmla="*/ 2147483646 h 62"/>
              <a:gd name="T32" fmla="*/ 2147483646 w 111"/>
              <a:gd name="T33" fmla="*/ 2147483646 h 62"/>
              <a:gd name="T34" fmla="*/ 2147483646 w 111"/>
              <a:gd name="T35" fmla="*/ 2147483646 h 62"/>
              <a:gd name="T36" fmla="*/ 2147483646 w 111"/>
              <a:gd name="T37" fmla="*/ 2147483646 h 62"/>
              <a:gd name="T38" fmla="*/ 2147483646 w 111"/>
              <a:gd name="T39" fmla="*/ 2147483646 h 62"/>
              <a:gd name="T40" fmla="*/ 0 w 111"/>
              <a:gd name="T41" fmla="*/ 2147483646 h 62"/>
              <a:gd name="T42" fmla="*/ 0 w 111"/>
              <a:gd name="T43" fmla="*/ 2147483646 h 62"/>
              <a:gd name="T44" fmla="*/ 0 w 111"/>
              <a:gd name="T45" fmla="*/ 2147483646 h 62"/>
              <a:gd name="T46" fmla="*/ 2147483646 w 111"/>
              <a:gd name="T47" fmla="*/ 2147483646 h 62"/>
              <a:gd name="T48" fmla="*/ 2147483646 w 111"/>
              <a:gd name="T49" fmla="*/ 2147483646 h 62"/>
              <a:gd name="T50" fmla="*/ 2147483646 w 111"/>
              <a:gd name="T51" fmla="*/ 2147483646 h 62"/>
              <a:gd name="T52" fmla="*/ 2147483646 w 111"/>
              <a:gd name="T53" fmla="*/ 0 h 62"/>
              <a:gd name="T54" fmla="*/ 2147483646 w 111"/>
              <a:gd name="T55" fmla="*/ 2147483646 h 62"/>
              <a:gd name="T56" fmla="*/ 2147483646 w 111"/>
              <a:gd name="T57" fmla="*/ 2147483646 h 62"/>
              <a:gd name="T58" fmla="*/ 2147483646 w 111"/>
              <a:gd name="T59" fmla="*/ 2147483646 h 62"/>
              <a:gd name="T60" fmla="*/ 2147483646 w 111"/>
              <a:gd name="T61" fmla="*/ 2147483646 h 62"/>
              <a:gd name="T62" fmla="*/ 2147483646 w 111"/>
              <a:gd name="T63" fmla="*/ 2147483646 h 62"/>
              <a:gd name="T64" fmla="*/ 2147483646 w 111"/>
              <a:gd name="T65" fmla="*/ 2147483646 h 62"/>
              <a:gd name="T66" fmla="*/ 2147483646 w 111"/>
              <a:gd name="T67" fmla="*/ 2147483646 h 62"/>
              <a:gd name="T68" fmla="*/ 2147483646 w 111"/>
              <a:gd name="T69" fmla="*/ 2147483646 h 62"/>
              <a:gd name="T70" fmla="*/ 2147483646 w 111"/>
              <a:gd name="T71" fmla="*/ 2147483646 h 62"/>
              <a:gd name="T72" fmla="*/ 2147483646 w 111"/>
              <a:gd name="T73" fmla="*/ 2147483646 h 62"/>
              <a:gd name="T74" fmla="*/ 2147483646 w 111"/>
              <a:gd name="T75" fmla="*/ 2147483646 h 62"/>
              <a:gd name="T76" fmla="*/ 2147483646 w 111"/>
              <a:gd name="T77" fmla="*/ 2147483646 h 62"/>
              <a:gd name="T78" fmla="*/ 2147483646 w 111"/>
              <a:gd name="T79" fmla="*/ 2147483646 h 62"/>
              <a:gd name="T80" fmla="*/ 2147483646 w 111"/>
              <a:gd name="T81" fmla="*/ 2147483646 h 62"/>
              <a:gd name="T82" fmla="*/ 2147483646 w 111"/>
              <a:gd name="T83" fmla="*/ 2147483646 h 62"/>
              <a:gd name="T84" fmla="*/ 2147483646 w 111"/>
              <a:gd name="T85" fmla="*/ 2147483646 h 62"/>
              <a:gd name="T86" fmla="*/ 2147483646 w 111"/>
              <a:gd name="T87" fmla="*/ 2147483646 h 62"/>
              <a:gd name="T88" fmla="*/ 2147483646 w 111"/>
              <a:gd name="T89" fmla="*/ 2147483646 h 62"/>
              <a:gd name="T90" fmla="*/ 2147483646 w 111"/>
              <a:gd name="T91" fmla="*/ 2147483646 h 62"/>
              <a:gd name="T92" fmla="*/ 2147483646 w 111"/>
              <a:gd name="T93" fmla="*/ 2147483646 h 62"/>
              <a:gd name="T94" fmla="*/ 2147483646 w 111"/>
              <a:gd name="T95" fmla="*/ 2147483646 h 62"/>
              <a:gd name="T96" fmla="*/ 2147483646 w 111"/>
              <a:gd name="T97" fmla="*/ 2147483646 h 62"/>
              <a:gd name="T98" fmla="*/ 2147483646 w 111"/>
              <a:gd name="T99" fmla="*/ 2147483646 h 62"/>
              <a:gd name="T100" fmla="*/ 2147483646 w 111"/>
              <a:gd name="T101" fmla="*/ 2147483646 h 62"/>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11"/>
              <a:gd name="T154" fmla="*/ 0 h 62"/>
              <a:gd name="T155" fmla="*/ 111 w 111"/>
              <a:gd name="T156" fmla="*/ 62 h 62"/>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11" h="62">
                <a:moveTo>
                  <a:pt x="66" y="0"/>
                </a:moveTo>
                <a:cubicBezTo>
                  <a:pt x="78" y="0"/>
                  <a:pt x="89" y="1"/>
                  <a:pt x="97" y="3"/>
                </a:cubicBezTo>
                <a:cubicBezTo>
                  <a:pt x="103" y="4"/>
                  <a:pt x="108" y="7"/>
                  <a:pt x="110" y="10"/>
                </a:cubicBezTo>
                <a:cubicBezTo>
                  <a:pt x="111" y="12"/>
                  <a:pt x="111" y="14"/>
                  <a:pt x="111" y="17"/>
                </a:cubicBezTo>
                <a:cubicBezTo>
                  <a:pt x="111" y="42"/>
                  <a:pt x="111" y="42"/>
                  <a:pt x="111" y="42"/>
                </a:cubicBezTo>
                <a:cubicBezTo>
                  <a:pt x="111" y="45"/>
                  <a:pt x="111" y="46"/>
                  <a:pt x="109" y="49"/>
                </a:cubicBezTo>
                <a:cubicBezTo>
                  <a:pt x="106" y="52"/>
                  <a:pt x="99" y="54"/>
                  <a:pt x="91" y="55"/>
                </a:cubicBezTo>
                <a:cubicBezTo>
                  <a:pt x="81" y="57"/>
                  <a:pt x="70" y="58"/>
                  <a:pt x="62" y="58"/>
                </a:cubicBezTo>
                <a:cubicBezTo>
                  <a:pt x="59" y="58"/>
                  <a:pt x="57" y="58"/>
                  <a:pt x="55" y="58"/>
                </a:cubicBezTo>
                <a:cubicBezTo>
                  <a:pt x="53" y="58"/>
                  <a:pt x="53" y="58"/>
                  <a:pt x="53" y="58"/>
                </a:cubicBezTo>
                <a:cubicBezTo>
                  <a:pt x="53" y="22"/>
                  <a:pt x="53" y="22"/>
                  <a:pt x="53" y="22"/>
                </a:cubicBezTo>
                <a:cubicBezTo>
                  <a:pt x="59" y="16"/>
                  <a:pt x="59" y="16"/>
                  <a:pt x="59" y="16"/>
                </a:cubicBezTo>
                <a:cubicBezTo>
                  <a:pt x="27" y="16"/>
                  <a:pt x="27" y="16"/>
                  <a:pt x="27" y="16"/>
                </a:cubicBezTo>
                <a:cubicBezTo>
                  <a:pt x="27" y="19"/>
                  <a:pt x="27" y="19"/>
                  <a:pt x="27" y="19"/>
                </a:cubicBezTo>
                <a:cubicBezTo>
                  <a:pt x="44" y="18"/>
                  <a:pt x="44" y="18"/>
                  <a:pt x="44" y="18"/>
                </a:cubicBezTo>
                <a:cubicBezTo>
                  <a:pt x="52" y="18"/>
                  <a:pt x="52" y="18"/>
                  <a:pt x="52" y="18"/>
                </a:cubicBezTo>
                <a:cubicBezTo>
                  <a:pt x="52" y="44"/>
                  <a:pt x="52" y="44"/>
                  <a:pt x="52" y="44"/>
                </a:cubicBezTo>
                <a:cubicBezTo>
                  <a:pt x="35" y="62"/>
                  <a:pt x="35" y="62"/>
                  <a:pt x="35" y="62"/>
                </a:cubicBezTo>
                <a:cubicBezTo>
                  <a:pt x="34" y="62"/>
                  <a:pt x="34" y="62"/>
                  <a:pt x="34" y="62"/>
                </a:cubicBezTo>
                <a:cubicBezTo>
                  <a:pt x="25" y="61"/>
                  <a:pt x="17" y="60"/>
                  <a:pt x="11" y="58"/>
                </a:cubicBezTo>
                <a:cubicBezTo>
                  <a:pt x="4" y="56"/>
                  <a:pt x="0" y="52"/>
                  <a:pt x="0" y="49"/>
                </a:cubicBezTo>
                <a:cubicBezTo>
                  <a:pt x="0" y="48"/>
                  <a:pt x="0" y="48"/>
                  <a:pt x="0" y="48"/>
                </a:cubicBezTo>
                <a:cubicBezTo>
                  <a:pt x="0" y="19"/>
                  <a:pt x="0" y="19"/>
                  <a:pt x="0" y="19"/>
                </a:cubicBezTo>
                <a:cubicBezTo>
                  <a:pt x="21" y="19"/>
                  <a:pt x="21" y="19"/>
                  <a:pt x="21" y="19"/>
                </a:cubicBezTo>
                <a:cubicBezTo>
                  <a:pt x="21" y="15"/>
                  <a:pt x="21" y="12"/>
                  <a:pt x="23" y="9"/>
                </a:cubicBezTo>
                <a:cubicBezTo>
                  <a:pt x="25" y="7"/>
                  <a:pt x="30" y="4"/>
                  <a:pt x="36" y="3"/>
                </a:cubicBezTo>
                <a:cubicBezTo>
                  <a:pt x="44" y="1"/>
                  <a:pt x="54" y="0"/>
                  <a:pt x="66" y="0"/>
                </a:cubicBezTo>
                <a:close/>
                <a:moveTo>
                  <a:pt x="105" y="14"/>
                </a:moveTo>
                <a:cubicBezTo>
                  <a:pt x="105" y="13"/>
                  <a:pt x="105" y="13"/>
                  <a:pt x="105" y="13"/>
                </a:cubicBezTo>
                <a:cubicBezTo>
                  <a:pt x="104" y="12"/>
                  <a:pt x="101" y="10"/>
                  <a:pt x="95" y="9"/>
                </a:cubicBezTo>
                <a:cubicBezTo>
                  <a:pt x="88" y="7"/>
                  <a:pt x="78" y="6"/>
                  <a:pt x="66" y="6"/>
                </a:cubicBezTo>
                <a:cubicBezTo>
                  <a:pt x="55" y="6"/>
                  <a:pt x="45" y="7"/>
                  <a:pt x="38" y="9"/>
                </a:cubicBezTo>
                <a:cubicBezTo>
                  <a:pt x="36" y="9"/>
                  <a:pt x="35" y="10"/>
                  <a:pt x="33" y="10"/>
                </a:cubicBezTo>
                <a:cubicBezTo>
                  <a:pt x="66" y="9"/>
                  <a:pt x="66" y="9"/>
                  <a:pt x="66" y="9"/>
                </a:cubicBezTo>
                <a:cubicBezTo>
                  <a:pt x="73" y="9"/>
                  <a:pt x="73" y="9"/>
                  <a:pt x="73" y="9"/>
                </a:cubicBezTo>
                <a:cubicBezTo>
                  <a:pt x="68" y="15"/>
                  <a:pt x="68" y="15"/>
                  <a:pt x="68" y="15"/>
                </a:cubicBezTo>
                <a:cubicBezTo>
                  <a:pt x="62" y="21"/>
                  <a:pt x="62" y="21"/>
                  <a:pt x="62" y="21"/>
                </a:cubicBezTo>
                <a:cubicBezTo>
                  <a:pt x="70" y="21"/>
                  <a:pt x="81" y="20"/>
                  <a:pt x="90" y="18"/>
                </a:cubicBezTo>
                <a:cubicBezTo>
                  <a:pt x="98" y="17"/>
                  <a:pt x="104" y="15"/>
                  <a:pt x="105" y="14"/>
                </a:cubicBezTo>
                <a:close/>
                <a:moveTo>
                  <a:pt x="31" y="56"/>
                </a:moveTo>
                <a:cubicBezTo>
                  <a:pt x="31" y="36"/>
                  <a:pt x="31" y="36"/>
                  <a:pt x="31" y="36"/>
                </a:cubicBezTo>
                <a:cubicBezTo>
                  <a:pt x="23" y="35"/>
                  <a:pt x="16" y="34"/>
                  <a:pt x="11" y="32"/>
                </a:cubicBezTo>
                <a:cubicBezTo>
                  <a:pt x="9" y="31"/>
                  <a:pt x="8" y="31"/>
                  <a:pt x="6" y="30"/>
                </a:cubicBezTo>
                <a:cubicBezTo>
                  <a:pt x="6" y="45"/>
                  <a:pt x="6" y="45"/>
                  <a:pt x="6" y="45"/>
                </a:cubicBezTo>
                <a:cubicBezTo>
                  <a:pt x="6" y="50"/>
                  <a:pt x="9" y="51"/>
                  <a:pt x="13" y="52"/>
                </a:cubicBezTo>
                <a:cubicBezTo>
                  <a:pt x="17" y="54"/>
                  <a:pt x="24" y="55"/>
                  <a:pt x="31" y="56"/>
                </a:cubicBezTo>
                <a:close/>
                <a:moveTo>
                  <a:pt x="13" y="26"/>
                </a:moveTo>
                <a:cubicBezTo>
                  <a:pt x="18" y="28"/>
                  <a:pt x="25" y="29"/>
                  <a:pt x="33" y="30"/>
                </a:cubicBezTo>
                <a:cubicBezTo>
                  <a:pt x="37" y="25"/>
                  <a:pt x="37" y="25"/>
                  <a:pt x="37" y="25"/>
                </a:cubicBezTo>
                <a:cubicBezTo>
                  <a:pt x="10" y="25"/>
                  <a:pt x="10" y="25"/>
                  <a:pt x="10" y="25"/>
                </a:cubicBezTo>
                <a:cubicBezTo>
                  <a:pt x="11" y="26"/>
                  <a:pt x="12" y="26"/>
                  <a:pt x="13" y="26"/>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6211" name="Freeform 71"/>
          <p:cNvSpPr>
            <a:spLocks noEditPoints="1" noChangeArrowheads="1"/>
          </p:cNvSpPr>
          <p:nvPr/>
        </p:nvSpPr>
        <p:spPr bwMode="auto">
          <a:xfrm>
            <a:off x="6927850" y="4721225"/>
            <a:ext cx="409575" cy="303213"/>
          </a:xfrm>
          <a:custGeom>
            <a:avLst/>
            <a:gdLst>
              <a:gd name="T0" fmla="*/ 2147483646 w 258"/>
              <a:gd name="T1" fmla="*/ 2147483646 h 255"/>
              <a:gd name="T2" fmla="*/ 0 w 258"/>
              <a:gd name="T3" fmla="*/ 2147483646 h 255"/>
              <a:gd name="T4" fmla="*/ 0 w 258"/>
              <a:gd name="T5" fmla="*/ 2147483646 h 255"/>
              <a:gd name="T6" fmla="*/ 2147483646 w 258"/>
              <a:gd name="T7" fmla="*/ 2147483646 h 255"/>
              <a:gd name="T8" fmla="*/ 2147483646 w 258"/>
              <a:gd name="T9" fmla="*/ 2147483646 h 255"/>
              <a:gd name="T10" fmla="*/ 2147483646 w 258"/>
              <a:gd name="T11" fmla="*/ 2147483646 h 255"/>
              <a:gd name="T12" fmla="*/ 2147483646 w 258"/>
              <a:gd name="T13" fmla="*/ 2147483646 h 255"/>
              <a:gd name="T14" fmla="*/ 2147483646 w 258"/>
              <a:gd name="T15" fmla="*/ 2147483646 h 255"/>
              <a:gd name="T16" fmla="*/ 2147483646 w 258"/>
              <a:gd name="T17" fmla="*/ 2147483646 h 255"/>
              <a:gd name="T18" fmla="*/ 2147483646 w 258"/>
              <a:gd name="T19" fmla="*/ 2147483646 h 255"/>
              <a:gd name="T20" fmla="*/ 2147483646 w 258"/>
              <a:gd name="T21" fmla="*/ 2147483646 h 255"/>
              <a:gd name="T22" fmla="*/ 2147483646 w 258"/>
              <a:gd name="T23" fmla="*/ 2147483646 h 255"/>
              <a:gd name="T24" fmla="*/ 2147483646 w 258"/>
              <a:gd name="T25" fmla="*/ 2147483646 h 255"/>
              <a:gd name="T26" fmla="*/ 2147483646 w 258"/>
              <a:gd name="T27" fmla="*/ 2147483646 h 255"/>
              <a:gd name="T28" fmla="*/ 2147483646 w 258"/>
              <a:gd name="T29" fmla="*/ 2147483646 h 255"/>
              <a:gd name="T30" fmla="*/ 2147483646 w 258"/>
              <a:gd name="T31" fmla="*/ 2147483646 h 255"/>
              <a:gd name="T32" fmla="*/ 2147483646 w 258"/>
              <a:gd name="T33" fmla="*/ 2147483646 h 255"/>
              <a:gd name="T34" fmla="*/ 2147483646 w 258"/>
              <a:gd name="T35" fmla="*/ 2147483646 h 255"/>
              <a:gd name="T36" fmla="*/ 2147483646 w 258"/>
              <a:gd name="T37" fmla="*/ 0 h 255"/>
              <a:gd name="T38" fmla="*/ 2147483646 w 258"/>
              <a:gd name="T39" fmla="*/ 2147483646 h 255"/>
              <a:gd name="T40" fmla="*/ 2147483646 w 258"/>
              <a:gd name="T41" fmla="*/ 2147483646 h 255"/>
              <a:gd name="T42" fmla="*/ 2147483646 w 258"/>
              <a:gd name="T43" fmla="*/ 2147483646 h 255"/>
              <a:gd name="T44" fmla="*/ 2147483646 w 258"/>
              <a:gd name="T45" fmla="*/ 2147483646 h 255"/>
              <a:gd name="T46" fmla="*/ 2147483646 w 258"/>
              <a:gd name="T47" fmla="*/ 2147483646 h 255"/>
              <a:gd name="T48" fmla="*/ 2147483646 w 258"/>
              <a:gd name="T49" fmla="*/ 2147483646 h 255"/>
              <a:gd name="T50" fmla="*/ 2147483646 w 258"/>
              <a:gd name="T51" fmla="*/ 2147483646 h 255"/>
              <a:gd name="T52" fmla="*/ 2147483646 w 258"/>
              <a:gd name="T53" fmla="*/ 2147483646 h 255"/>
              <a:gd name="T54" fmla="*/ 2147483646 w 258"/>
              <a:gd name="T55" fmla="*/ 2147483646 h 255"/>
              <a:gd name="T56" fmla="*/ 2147483646 w 258"/>
              <a:gd name="T57" fmla="*/ 2147483646 h 255"/>
              <a:gd name="T58" fmla="*/ 2147483646 w 258"/>
              <a:gd name="T59" fmla="*/ 2147483646 h 255"/>
              <a:gd name="T60" fmla="*/ 2147483646 w 258"/>
              <a:gd name="T61" fmla="*/ 2147483646 h 255"/>
              <a:gd name="T62" fmla="*/ 2147483646 w 258"/>
              <a:gd name="T63" fmla="*/ 2147483646 h 255"/>
              <a:gd name="T64" fmla="*/ 2147483646 w 258"/>
              <a:gd name="T65" fmla="*/ 2147483646 h 255"/>
              <a:gd name="T66" fmla="*/ 2147483646 w 258"/>
              <a:gd name="T67" fmla="*/ 2147483646 h 255"/>
              <a:gd name="T68" fmla="*/ 2147483646 w 258"/>
              <a:gd name="T69" fmla="*/ 2147483646 h 255"/>
              <a:gd name="T70" fmla="*/ 2147483646 w 258"/>
              <a:gd name="T71" fmla="*/ 2147483646 h 255"/>
              <a:gd name="T72" fmla="*/ 2147483646 w 258"/>
              <a:gd name="T73" fmla="*/ 2147483646 h 255"/>
              <a:gd name="T74" fmla="*/ 2147483646 w 258"/>
              <a:gd name="T75" fmla="*/ 2147483646 h 255"/>
              <a:gd name="T76" fmla="*/ 2147483646 w 258"/>
              <a:gd name="T77" fmla="*/ 2147483646 h 255"/>
              <a:gd name="T78" fmla="*/ 2147483646 w 258"/>
              <a:gd name="T79" fmla="*/ 2147483646 h 255"/>
              <a:gd name="T80" fmla="*/ 2147483646 w 258"/>
              <a:gd name="T81" fmla="*/ 2147483646 h 255"/>
              <a:gd name="T82" fmla="*/ 2147483646 w 258"/>
              <a:gd name="T83" fmla="*/ 2147483646 h 255"/>
              <a:gd name="T84" fmla="*/ 2147483646 w 258"/>
              <a:gd name="T85" fmla="*/ 2147483646 h 255"/>
              <a:gd name="T86" fmla="*/ 2147483646 w 258"/>
              <a:gd name="T87" fmla="*/ 2147483646 h 255"/>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58"/>
              <a:gd name="T133" fmla="*/ 0 h 255"/>
              <a:gd name="T134" fmla="*/ 258 w 258"/>
              <a:gd name="T135" fmla="*/ 255 h 255"/>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58" h="255">
                <a:moveTo>
                  <a:pt x="24" y="0"/>
                </a:moveTo>
                <a:lnTo>
                  <a:pt x="50" y="0"/>
                </a:lnTo>
                <a:lnTo>
                  <a:pt x="24" y="11"/>
                </a:lnTo>
                <a:lnTo>
                  <a:pt x="24" y="0"/>
                </a:lnTo>
                <a:close/>
                <a:moveTo>
                  <a:pt x="0" y="238"/>
                </a:moveTo>
                <a:lnTo>
                  <a:pt x="258" y="238"/>
                </a:lnTo>
                <a:lnTo>
                  <a:pt x="258" y="255"/>
                </a:lnTo>
                <a:lnTo>
                  <a:pt x="0" y="255"/>
                </a:lnTo>
                <a:lnTo>
                  <a:pt x="0" y="238"/>
                </a:lnTo>
                <a:close/>
                <a:moveTo>
                  <a:pt x="170" y="42"/>
                </a:moveTo>
                <a:lnTo>
                  <a:pt x="215" y="42"/>
                </a:lnTo>
                <a:lnTo>
                  <a:pt x="170" y="61"/>
                </a:lnTo>
                <a:lnTo>
                  <a:pt x="170" y="42"/>
                </a:lnTo>
                <a:close/>
                <a:moveTo>
                  <a:pt x="229" y="56"/>
                </a:moveTo>
                <a:lnTo>
                  <a:pt x="170" y="82"/>
                </a:lnTo>
                <a:lnTo>
                  <a:pt x="170" y="101"/>
                </a:lnTo>
                <a:lnTo>
                  <a:pt x="229" y="75"/>
                </a:lnTo>
                <a:lnTo>
                  <a:pt x="229" y="56"/>
                </a:lnTo>
                <a:close/>
                <a:moveTo>
                  <a:pt x="229" y="96"/>
                </a:moveTo>
                <a:lnTo>
                  <a:pt x="229" y="113"/>
                </a:lnTo>
                <a:lnTo>
                  <a:pt x="170" y="139"/>
                </a:lnTo>
                <a:lnTo>
                  <a:pt x="170" y="122"/>
                </a:lnTo>
                <a:lnTo>
                  <a:pt x="229" y="96"/>
                </a:lnTo>
                <a:close/>
                <a:moveTo>
                  <a:pt x="229" y="134"/>
                </a:moveTo>
                <a:lnTo>
                  <a:pt x="170" y="160"/>
                </a:lnTo>
                <a:lnTo>
                  <a:pt x="170" y="179"/>
                </a:lnTo>
                <a:lnTo>
                  <a:pt x="229" y="153"/>
                </a:lnTo>
                <a:lnTo>
                  <a:pt x="229" y="134"/>
                </a:lnTo>
                <a:close/>
                <a:moveTo>
                  <a:pt x="229" y="174"/>
                </a:moveTo>
                <a:lnTo>
                  <a:pt x="229" y="193"/>
                </a:lnTo>
                <a:lnTo>
                  <a:pt x="170" y="219"/>
                </a:lnTo>
                <a:lnTo>
                  <a:pt x="170" y="200"/>
                </a:lnTo>
                <a:lnTo>
                  <a:pt x="229" y="174"/>
                </a:lnTo>
                <a:close/>
                <a:moveTo>
                  <a:pt x="229" y="212"/>
                </a:moveTo>
                <a:lnTo>
                  <a:pt x="191" y="229"/>
                </a:lnTo>
                <a:lnTo>
                  <a:pt x="229" y="229"/>
                </a:lnTo>
                <a:lnTo>
                  <a:pt x="229" y="212"/>
                </a:lnTo>
                <a:close/>
                <a:moveTo>
                  <a:pt x="97" y="85"/>
                </a:moveTo>
                <a:lnTo>
                  <a:pt x="158" y="85"/>
                </a:lnTo>
                <a:lnTo>
                  <a:pt x="158" y="229"/>
                </a:lnTo>
                <a:lnTo>
                  <a:pt x="97" y="229"/>
                </a:lnTo>
                <a:lnTo>
                  <a:pt x="97" y="85"/>
                </a:lnTo>
                <a:close/>
                <a:moveTo>
                  <a:pt x="66" y="0"/>
                </a:moveTo>
                <a:lnTo>
                  <a:pt x="24" y="18"/>
                </a:lnTo>
                <a:lnTo>
                  <a:pt x="24" y="28"/>
                </a:lnTo>
                <a:lnTo>
                  <a:pt x="85" y="2"/>
                </a:lnTo>
                <a:lnTo>
                  <a:pt x="85" y="0"/>
                </a:lnTo>
                <a:lnTo>
                  <a:pt x="66" y="0"/>
                </a:lnTo>
                <a:close/>
                <a:moveTo>
                  <a:pt x="85" y="11"/>
                </a:moveTo>
                <a:lnTo>
                  <a:pt x="24" y="35"/>
                </a:lnTo>
                <a:lnTo>
                  <a:pt x="24" y="47"/>
                </a:lnTo>
                <a:lnTo>
                  <a:pt x="85" y="21"/>
                </a:lnTo>
                <a:lnTo>
                  <a:pt x="85" y="11"/>
                </a:lnTo>
                <a:close/>
                <a:moveTo>
                  <a:pt x="85" y="28"/>
                </a:moveTo>
                <a:lnTo>
                  <a:pt x="85" y="37"/>
                </a:lnTo>
                <a:lnTo>
                  <a:pt x="24" y="63"/>
                </a:lnTo>
                <a:lnTo>
                  <a:pt x="24" y="54"/>
                </a:lnTo>
                <a:lnTo>
                  <a:pt x="85" y="28"/>
                </a:lnTo>
                <a:close/>
                <a:moveTo>
                  <a:pt x="85" y="47"/>
                </a:moveTo>
                <a:lnTo>
                  <a:pt x="85" y="56"/>
                </a:lnTo>
                <a:lnTo>
                  <a:pt x="24" y="82"/>
                </a:lnTo>
                <a:lnTo>
                  <a:pt x="24" y="70"/>
                </a:lnTo>
                <a:lnTo>
                  <a:pt x="85" y="47"/>
                </a:lnTo>
                <a:close/>
                <a:moveTo>
                  <a:pt x="85" y="63"/>
                </a:moveTo>
                <a:lnTo>
                  <a:pt x="24" y="89"/>
                </a:lnTo>
                <a:lnTo>
                  <a:pt x="24" y="99"/>
                </a:lnTo>
                <a:lnTo>
                  <a:pt x="85" y="73"/>
                </a:lnTo>
                <a:lnTo>
                  <a:pt x="85" y="63"/>
                </a:lnTo>
                <a:close/>
                <a:moveTo>
                  <a:pt x="85" y="82"/>
                </a:moveTo>
                <a:lnTo>
                  <a:pt x="24" y="108"/>
                </a:lnTo>
                <a:lnTo>
                  <a:pt x="24" y="118"/>
                </a:lnTo>
                <a:lnTo>
                  <a:pt x="85" y="92"/>
                </a:lnTo>
                <a:lnTo>
                  <a:pt x="85" y="82"/>
                </a:lnTo>
                <a:close/>
                <a:moveTo>
                  <a:pt x="85" y="99"/>
                </a:moveTo>
                <a:lnTo>
                  <a:pt x="85" y="108"/>
                </a:lnTo>
                <a:lnTo>
                  <a:pt x="24" y="134"/>
                </a:lnTo>
                <a:lnTo>
                  <a:pt x="24" y="125"/>
                </a:lnTo>
                <a:lnTo>
                  <a:pt x="85" y="99"/>
                </a:lnTo>
                <a:close/>
                <a:moveTo>
                  <a:pt x="85" y="118"/>
                </a:moveTo>
                <a:lnTo>
                  <a:pt x="85" y="127"/>
                </a:lnTo>
                <a:lnTo>
                  <a:pt x="24" y="153"/>
                </a:lnTo>
                <a:lnTo>
                  <a:pt x="24" y="144"/>
                </a:lnTo>
                <a:lnTo>
                  <a:pt x="85" y="118"/>
                </a:lnTo>
                <a:close/>
                <a:moveTo>
                  <a:pt x="85" y="134"/>
                </a:moveTo>
                <a:lnTo>
                  <a:pt x="24" y="160"/>
                </a:lnTo>
                <a:lnTo>
                  <a:pt x="24" y="170"/>
                </a:lnTo>
                <a:lnTo>
                  <a:pt x="85" y="144"/>
                </a:lnTo>
                <a:lnTo>
                  <a:pt x="85" y="134"/>
                </a:lnTo>
                <a:close/>
                <a:moveTo>
                  <a:pt x="85" y="153"/>
                </a:moveTo>
                <a:lnTo>
                  <a:pt x="24" y="179"/>
                </a:lnTo>
                <a:lnTo>
                  <a:pt x="24" y="188"/>
                </a:lnTo>
                <a:lnTo>
                  <a:pt x="85" y="162"/>
                </a:lnTo>
                <a:lnTo>
                  <a:pt x="85" y="153"/>
                </a:lnTo>
                <a:close/>
                <a:moveTo>
                  <a:pt x="85" y="170"/>
                </a:moveTo>
                <a:lnTo>
                  <a:pt x="85" y="181"/>
                </a:lnTo>
                <a:lnTo>
                  <a:pt x="24" y="205"/>
                </a:lnTo>
                <a:lnTo>
                  <a:pt x="24" y="196"/>
                </a:lnTo>
                <a:lnTo>
                  <a:pt x="85" y="170"/>
                </a:lnTo>
                <a:close/>
                <a:moveTo>
                  <a:pt x="85" y="188"/>
                </a:moveTo>
                <a:lnTo>
                  <a:pt x="85" y="198"/>
                </a:lnTo>
                <a:lnTo>
                  <a:pt x="24" y="224"/>
                </a:lnTo>
                <a:lnTo>
                  <a:pt x="24" y="214"/>
                </a:lnTo>
                <a:lnTo>
                  <a:pt x="85" y="188"/>
                </a:lnTo>
                <a:close/>
                <a:moveTo>
                  <a:pt x="85" y="205"/>
                </a:moveTo>
                <a:lnTo>
                  <a:pt x="31" y="229"/>
                </a:lnTo>
                <a:lnTo>
                  <a:pt x="52" y="229"/>
                </a:lnTo>
                <a:lnTo>
                  <a:pt x="85" y="217"/>
                </a:lnTo>
                <a:lnTo>
                  <a:pt x="85" y="205"/>
                </a:lnTo>
                <a:close/>
                <a:moveTo>
                  <a:pt x="85" y="224"/>
                </a:moveTo>
                <a:lnTo>
                  <a:pt x="71" y="229"/>
                </a:lnTo>
                <a:lnTo>
                  <a:pt x="85" y="229"/>
                </a:lnTo>
                <a:lnTo>
                  <a:pt x="85" y="224"/>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6212" name="Freeform 72"/>
          <p:cNvSpPr>
            <a:spLocks noEditPoints="1" noChangeArrowheads="1"/>
          </p:cNvSpPr>
          <p:nvPr/>
        </p:nvSpPr>
        <p:spPr bwMode="auto">
          <a:xfrm>
            <a:off x="4152900" y="2659063"/>
            <a:ext cx="377825" cy="252412"/>
          </a:xfrm>
          <a:custGeom>
            <a:avLst/>
            <a:gdLst>
              <a:gd name="T0" fmla="*/ 2147483646 w 101"/>
              <a:gd name="T1" fmla="*/ 2147483646 h 90"/>
              <a:gd name="T2" fmla="*/ 2147483646 w 101"/>
              <a:gd name="T3" fmla="*/ 2147483646 h 90"/>
              <a:gd name="T4" fmla="*/ 2147483646 w 101"/>
              <a:gd name="T5" fmla="*/ 2147483646 h 90"/>
              <a:gd name="T6" fmla="*/ 2147483646 w 101"/>
              <a:gd name="T7" fmla="*/ 2147483646 h 90"/>
              <a:gd name="T8" fmla="*/ 2147483646 w 101"/>
              <a:gd name="T9" fmla="*/ 2147483646 h 90"/>
              <a:gd name="T10" fmla="*/ 2147483646 w 101"/>
              <a:gd name="T11" fmla="*/ 2147483646 h 90"/>
              <a:gd name="T12" fmla="*/ 2147483646 w 101"/>
              <a:gd name="T13" fmla="*/ 2147483646 h 90"/>
              <a:gd name="T14" fmla="*/ 2147483646 w 101"/>
              <a:gd name="T15" fmla="*/ 2147483646 h 90"/>
              <a:gd name="T16" fmla="*/ 0 w 101"/>
              <a:gd name="T17" fmla="*/ 2147483646 h 90"/>
              <a:gd name="T18" fmla="*/ 2147483646 w 101"/>
              <a:gd name="T19" fmla="*/ 2147483646 h 90"/>
              <a:gd name="T20" fmla="*/ 2147483646 w 101"/>
              <a:gd name="T21" fmla="*/ 0 h 90"/>
              <a:gd name="T22" fmla="*/ 2147483646 w 101"/>
              <a:gd name="T23" fmla="*/ 0 h 90"/>
              <a:gd name="T24" fmla="*/ 2147483646 w 101"/>
              <a:gd name="T25" fmla="*/ 2147483646 h 90"/>
              <a:gd name="T26" fmla="*/ 2147483646 w 101"/>
              <a:gd name="T27" fmla="*/ 2147483646 h 90"/>
              <a:gd name="T28" fmla="*/ 2147483646 w 101"/>
              <a:gd name="T29" fmla="*/ 2147483646 h 90"/>
              <a:gd name="T30" fmla="*/ 2147483646 w 101"/>
              <a:gd name="T31" fmla="*/ 2147483646 h 90"/>
              <a:gd name="T32" fmla="*/ 2147483646 w 101"/>
              <a:gd name="T33" fmla="*/ 2147483646 h 90"/>
              <a:gd name="T34" fmla="*/ 2147483646 w 101"/>
              <a:gd name="T35" fmla="*/ 2147483646 h 90"/>
              <a:gd name="T36" fmla="*/ 2147483646 w 101"/>
              <a:gd name="T37" fmla="*/ 2147483646 h 90"/>
              <a:gd name="T38" fmla="*/ 2147483646 w 101"/>
              <a:gd name="T39" fmla="*/ 2147483646 h 90"/>
              <a:gd name="T40" fmla="*/ 2147483646 w 101"/>
              <a:gd name="T41" fmla="*/ 2147483646 h 90"/>
              <a:gd name="T42" fmla="*/ 2147483646 w 101"/>
              <a:gd name="T43" fmla="*/ 2147483646 h 90"/>
              <a:gd name="T44" fmla="*/ 2147483646 w 101"/>
              <a:gd name="T45" fmla="*/ 2147483646 h 90"/>
              <a:gd name="T46" fmla="*/ 2147483646 w 101"/>
              <a:gd name="T47" fmla="*/ 2147483646 h 90"/>
              <a:gd name="T48" fmla="*/ 2147483646 w 101"/>
              <a:gd name="T49" fmla="*/ 2147483646 h 90"/>
              <a:gd name="T50" fmla="*/ 2147483646 w 101"/>
              <a:gd name="T51" fmla="*/ 2147483646 h 90"/>
              <a:gd name="T52" fmla="*/ 2147483646 w 101"/>
              <a:gd name="T53" fmla="*/ 2147483646 h 90"/>
              <a:gd name="T54" fmla="*/ 2147483646 w 101"/>
              <a:gd name="T55" fmla="*/ 2147483646 h 90"/>
              <a:gd name="T56" fmla="*/ 2147483646 w 101"/>
              <a:gd name="T57" fmla="*/ 2147483646 h 90"/>
              <a:gd name="T58" fmla="*/ 2147483646 w 101"/>
              <a:gd name="T59" fmla="*/ 2147483646 h 90"/>
              <a:gd name="T60" fmla="*/ 2147483646 w 101"/>
              <a:gd name="T61" fmla="*/ 2147483646 h 90"/>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01"/>
              <a:gd name="T94" fmla="*/ 0 h 90"/>
              <a:gd name="T95" fmla="*/ 101 w 101"/>
              <a:gd name="T96" fmla="*/ 90 h 90"/>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01" h="90">
                <a:moveTo>
                  <a:pt x="35" y="77"/>
                </a:moveTo>
                <a:cubicBezTo>
                  <a:pt x="36" y="78"/>
                  <a:pt x="37" y="79"/>
                  <a:pt x="38" y="80"/>
                </a:cubicBezTo>
                <a:cubicBezTo>
                  <a:pt x="39" y="80"/>
                  <a:pt x="40" y="80"/>
                  <a:pt x="41" y="80"/>
                </a:cubicBezTo>
                <a:cubicBezTo>
                  <a:pt x="42" y="80"/>
                  <a:pt x="43" y="80"/>
                  <a:pt x="43" y="79"/>
                </a:cubicBezTo>
                <a:cubicBezTo>
                  <a:pt x="44" y="78"/>
                  <a:pt x="45" y="77"/>
                  <a:pt x="45" y="75"/>
                </a:cubicBezTo>
                <a:cubicBezTo>
                  <a:pt x="45" y="75"/>
                  <a:pt x="45" y="75"/>
                  <a:pt x="45" y="75"/>
                </a:cubicBezTo>
                <a:cubicBezTo>
                  <a:pt x="45" y="47"/>
                  <a:pt x="45" y="47"/>
                  <a:pt x="45" y="47"/>
                </a:cubicBezTo>
                <a:cubicBezTo>
                  <a:pt x="38" y="47"/>
                  <a:pt x="34" y="49"/>
                  <a:pt x="29" y="52"/>
                </a:cubicBezTo>
                <a:cubicBezTo>
                  <a:pt x="18" y="47"/>
                  <a:pt x="8" y="47"/>
                  <a:pt x="0" y="52"/>
                </a:cubicBezTo>
                <a:cubicBezTo>
                  <a:pt x="2" y="26"/>
                  <a:pt x="16" y="9"/>
                  <a:pt x="43" y="6"/>
                </a:cubicBezTo>
                <a:cubicBezTo>
                  <a:pt x="45" y="0"/>
                  <a:pt x="45" y="0"/>
                  <a:pt x="45" y="0"/>
                </a:cubicBezTo>
                <a:cubicBezTo>
                  <a:pt x="55" y="0"/>
                  <a:pt x="55" y="0"/>
                  <a:pt x="55" y="0"/>
                </a:cubicBezTo>
                <a:cubicBezTo>
                  <a:pt x="56" y="6"/>
                  <a:pt x="56" y="6"/>
                  <a:pt x="56" y="6"/>
                </a:cubicBezTo>
                <a:cubicBezTo>
                  <a:pt x="84" y="9"/>
                  <a:pt x="98" y="26"/>
                  <a:pt x="101" y="52"/>
                </a:cubicBezTo>
                <a:cubicBezTo>
                  <a:pt x="92" y="47"/>
                  <a:pt x="82" y="47"/>
                  <a:pt x="71" y="52"/>
                </a:cubicBezTo>
                <a:cubicBezTo>
                  <a:pt x="67" y="49"/>
                  <a:pt x="62" y="47"/>
                  <a:pt x="56" y="47"/>
                </a:cubicBezTo>
                <a:cubicBezTo>
                  <a:pt x="56" y="75"/>
                  <a:pt x="56" y="75"/>
                  <a:pt x="56" y="75"/>
                </a:cubicBezTo>
                <a:cubicBezTo>
                  <a:pt x="56" y="75"/>
                  <a:pt x="56" y="75"/>
                  <a:pt x="56" y="75"/>
                </a:cubicBezTo>
                <a:cubicBezTo>
                  <a:pt x="55" y="81"/>
                  <a:pt x="53" y="85"/>
                  <a:pt x="49" y="88"/>
                </a:cubicBezTo>
                <a:cubicBezTo>
                  <a:pt x="47" y="89"/>
                  <a:pt x="44" y="90"/>
                  <a:pt x="42" y="90"/>
                </a:cubicBezTo>
                <a:cubicBezTo>
                  <a:pt x="40" y="90"/>
                  <a:pt x="37" y="90"/>
                  <a:pt x="35" y="89"/>
                </a:cubicBezTo>
                <a:cubicBezTo>
                  <a:pt x="30" y="88"/>
                  <a:pt x="26" y="84"/>
                  <a:pt x="25" y="79"/>
                </a:cubicBezTo>
                <a:cubicBezTo>
                  <a:pt x="35" y="77"/>
                  <a:pt x="35" y="77"/>
                  <a:pt x="35" y="77"/>
                </a:cubicBezTo>
                <a:close/>
                <a:moveTo>
                  <a:pt x="71" y="43"/>
                </a:moveTo>
                <a:cubicBezTo>
                  <a:pt x="74" y="42"/>
                  <a:pt x="76" y="42"/>
                  <a:pt x="79" y="41"/>
                </a:cubicBezTo>
                <a:cubicBezTo>
                  <a:pt x="77" y="23"/>
                  <a:pt x="68" y="16"/>
                  <a:pt x="57" y="13"/>
                </a:cubicBezTo>
                <a:cubicBezTo>
                  <a:pt x="67" y="20"/>
                  <a:pt x="73" y="29"/>
                  <a:pt x="71" y="43"/>
                </a:cubicBezTo>
                <a:close/>
                <a:moveTo>
                  <a:pt x="10" y="40"/>
                </a:moveTo>
                <a:cubicBezTo>
                  <a:pt x="13" y="40"/>
                  <a:pt x="16" y="40"/>
                  <a:pt x="20" y="39"/>
                </a:cubicBezTo>
                <a:cubicBezTo>
                  <a:pt x="24" y="31"/>
                  <a:pt x="28" y="24"/>
                  <a:pt x="32" y="16"/>
                </a:cubicBezTo>
                <a:cubicBezTo>
                  <a:pt x="20" y="19"/>
                  <a:pt x="13" y="28"/>
                  <a:pt x="10" y="40"/>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6213" name="Freeform 73"/>
          <p:cNvSpPr>
            <a:spLocks noEditPoints="1" noChangeArrowheads="1"/>
          </p:cNvSpPr>
          <p:nvPr/>
        </p:nvSpPr>
        <p:spPr bwMode="auto">
          <a:xfrm>
            <a:off x="3484563" y="2667000"/>
            <a:ext cx="352425" cy="228600"/>
          </a:xfrm>
          <a:custGeom>
            <a:avLst/>
            <a:gdLst>
              <a:gd name="T0" fmla="*/ 2147483646 w 94"/>
              <a:gd name="T1" fmla="*/ 2147483646 h 81"/>
              <a:gd name="T2" fmla="*/ 2147483646 w 94"/>
              <a:gd name="T3" fmla="*/ 2147483646 h 81"/>
              <a:gd name="T4" fmla="*/ 2147483646 w 94"/>
              <a:gd name="T5" fmla="*/ 2147483646 h 81"/>
              <a:gd name="T6" fmla="*/ 2147483646 w 94"/>
              <a:gd name="T7" fmla="*/ 0 h 81"/>
              <a:gd name="T8" fmla="*/ 2147483646 w 94"/>
              <a:gd name="T9" fmla="*/ 2147483646 h 81"/>
              <a:gd name="T10" fmla="*/ 2147483646 w 94"/>
              <a:gd name="T11" fmla="*/ 2147483646 h 81"/>
              <a:gd name="T12" fmla="*/ 2147483646 w 94"/>
              <a:gd name="T13" fmla="*/ 2147483646 h 81"/>
              <a:gd name="T14" fmla="*/ 2147483646 w 94"/>
              <a:gd name="T15" fmla="*/ 2147483646 h 81"/>
              <a:gd name="T16" fmla="*/ 2147483646 w 94"/>
              <a:gd name="T17" fmla="*/ 2147483646 h 81"/>
              <a:gd name="T18" fmla="*/ 2147483646 w 94"/>
              <a:gd name="T19" fmla="*/ 2147483646 h 81"/>
              <a:gd name="T20" fmla="*/ 2147483646 w 94"/>
              <a:gd name="T21" fmla="*/ 2147483646 h 81"/>
              <a:gd name="T22" fmla="*/ 2147483646 w 94"/>
              <a:gd name="T23" fmla="*/ 2147483646 h 81"/>
              <a:gd name="T24" fmla="*/ 2147483646 w 94"/>
              <a:gd name="T25" fmla="*/ 2147483646 h 81"/>
              <a:gd name="T26" fmla="*/ 2147483646 w 94"/>
              <a:gd name="T27" fmla="*/ 2147483646 h 81"/>
              <a:gd name="T28" fmla="*/ 2147483646 w 94"/>
              <a:gd name="T29" fmla="*/ 2147483646 h 81"/>
              <a:gd name="T30" fmla="*/ 2147483646 w 94"/>
              <a:gd name="T31" fmla="*/ 2147483646 h 81"/>
              <a:gd name="T32" fmla="*/ 2147483646 w 94"/>
              <a:gd name="T33" fmla="*/ 2147483646 h 81"/>
              <a:gd name="T34" fmla="*/ 2147483646 w 94"/>
              <a:gd name="T35" fmla="*/ 2147483646 h 81"/>
              <a:gd name="T36" fmla="*/ 2147483646 w 94"/>
              <a:gd name="T37" fmla="*/ 2147483646 h 81"/>
              <a:gd name="T38" fmla="*/ 2147483646 w 94"/>
              <a:gd name="T39" fmla="*/ 2147483646 h 81"/>
              <a:gd name="T40" fmla="*/ 2147483646 w 94"/>
              <a:gd name="T41" fmla="*/ 2147483646 h 81"/>
              <a:gd name="T42" fmla="*/ 2147483646 w 94"/>
              <a:gd name="T43" fmla="*/ 2147483646 h 81"/>
              <a:gd name="T44" fmla="*/ 2147483646 w 94"/>
              <a:gd name="T45" fmla="*/ 2147483646 h 81"/>
              <a:gd name="T46" fmla="*/ 2147483646 w 94"/>
              <a:gd name="T47" fmla="*/ 2147483646 h 81"/>
              <a:gd name="T48" fmla="*/ 2147483646 w 94"/>
              <a:gd name="T49" fmla="*/ 2147483646 h 81"/>
              <a:gd name="T50" fmla="*/ 2147483646 w 94"/>
              <a:gd name="T51" fmla="*/ 2147483646 h 81"/>
              <a:gd name="T52" fmla="*/ 2147483646 w 94"/>
              <a:gd name="T53" fmla="*/ 2147483646 h 81"/>
              <a:gd name="T54" fmla="*/ 2147483646 w 94"/>
              <a:gd name="T55" fmla="*/ 2147483646 h 81"/>
              <a:gd name="T56" fmla="*/ 2147483646 w 94"/>
              <a:gd name="T57" fmla="*/ 2147483646 h 81"/>
              <a:gd name="T58" fmla="*/ 2147483646 w 94"/>
              <a:gd name="T59" fmla="*/ 2147483646 h 81"/>
              <a:gd name="T60" fmla="*/ 2147483646 w 94"/>
              <a:gd name="T61" fmla="*/ 2147483646 h 81"/>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94"/>
              <a:gd name="T94" fmla="*/ 0 h 81"/>
              <a:gd name="T95" fmla="*/ 94 w 94"/>
              <a:gd name="T96" fmla="*/ 81 h 81"/>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94" h="81">
                <a:moveTo>
                  <a:pt x="4" y="19"/>
                </a:moveTo>
                <a:cubicBezTo>
                  <a:pt x="46" y="19"/>
                  <a:pt x="46" y="19"/>
                  <a:pt x="46" y="19"/>
                </a:cubicBezTo>
                <a:cubicBezTo>
                  <a:pt x="50" y="17"/>
                  <a:pt x="50" y="17"/>
                  <a:pt x="50" y="17"/>
                </a:cubicBezTo>
                <a:cubicBezTo>
                  <a:pt x="73" y="0"/>
                  <a:pt x="73" y="0"/>
                  <a:pt x="73" y="0"/>
                </a:cubicBezTo>
                <a:cubicBezTo>
                  <a:pt x="73" y="33"/>
                  <a:pt x="73" y="33"/>
                  <a:pt x="73" y="33"/>
                </a:cubicBezTo>
                <a:cubicBezTo>
                  <a:pt x="73" y="66"/>
                  <a:pt x="73" y="66"/>
                  <a:pt x="73" y="66"/>
                </a:cubicBezTo>
                <a:cubicBezTo>
                  <a:pt x="50" y="50"/>
                  <a:pt x="50" y="50"/>
                  <a:pt x="50" y="50"/>
                </a:cubicBezTo>
                <a:cubicBezTo>
                  <a:pt x="46" y="47"/>
                  <a:pt x="46" y="47"/>
                  <a:pt x="46" y="47"/>
                </a:cubicBezTo>
                <a:cubicBezTo>
                  <a:pt x="34" y="47"/>
                  <a:pt x="34" y="47"/>
                  <a:pt x="34" y="47"/>
                </a:cubicBezTo>
                <a:cubicBezTo>
                  <a:pt x="40" y="70"/>
                  <a:pt x="40" y="70"/>
                  <a:pt x="40" y="70"/>
                </a:cubicBezTo>
                <a:cubicBezTo>
                  <a:pt x="45" y="70"/>
                  <a:pt x="45" y="70"/>
                  <a:pt x="45" y="70"/>
                </a:cubicBezTo>
                <a:cubicBezTo>
                  <a:pt x="45" y="81"/>
                  <a:pt x="45" y="81"/>
                  <a:pt x="45" y="81"/>
                </a:cubicBezTo>
                <a:cubicBezTo>
                  <a:pt x="43" y="81"/>
                  <a:pt x="43" y="81"/>
                  <a:pt x="43" y="81"/>
                </a:cubicBezTo>
                <a:cubicBezTo>
                  <a:pt x="21" y="81"/>
                  <a:pt x="21" y="81"/>
                  <a:pt x="21" y="81"/>
                </a:cubicBezTo>
                <a:cubicBezTo>
                  <a:pt x="11" y="47"/>
                  <a:pt x="11" y="47"/>
                  <a:pt x="11" y="47"/>
                </a:cubicBezTo>
                <a:cubicBezTo>
                  <a:pt x="4" y="47"/>
                  <a:pt x="4" y="47"/>
                  <a:pt x="4" y="47"/>
                </a:cubicBezTo>
                <a:cubicBezTo>
                  <a:pt x="0" y="38"/>
                  <a:pt x="0" y="29"/>
                  <a:pt x="4" y="19"/>
                </a:cubicBezTo>
                <a:close/>
                <a:moveTo>
                  <a:pt x="87" y="23"/>
                </a:moveTo>
                <a:cubicBezTo>
                  <a:pt x="91" y="25"/>
                  <a:pt x="94" y="29"/>
                  <a:pt x="94" y="33"/>
                </a:cubicBezTo>
                <a:cubicBezTo>
                  <a:pt x="94" y="38"/>
                  <a:pt x="91" y="42"/>
                  <a:pt x="87" y="44"/>
                </a:cubicBezTo>
                <a:cubicBezTo>
                  <a:pt x="87" y="66"/>
                  <a:pt x="87" y="66"/>
                  <a:pt x="87" y="66"/>
                </a:cubicBezTo>
                <a:cubicBezTo>
                  <a:pt x="78" y="66"/>
                  <a:pt x="78" y="66"/>
                  <a:pt x="78" y="66"/>
                </a:cubicBezTo>
                <a:cubicBezTo>
                  <a:pt x="78" y="1"/>
                  <a:pt x="78" y="1"/>
                  <a:pt x="78" y="1"/>
                </a:cubicBezTo>
                <a:cubicBezTo>
                  <a:pt x="87" y="1"/>
                  <a:pt x="87" y="1"/>
                  <a:pt x="87" y="1"/>
                </a:cubicBezTo>
                <a:cubicBezTo>
                  <a:pt x="87" y="23"/>
                  <a:pt x="87" y="23"/>
                  <a:pt x="87" y="23"/>
                </a:cubicBezTo>
                <a:close/>
                <a:moveTo>
                  <a:pt x="46" y="49"/>
                </a:moveTo>
                <a:cubicBezTo>
                  <a:pt x="37" y="49"/>
                  <a:pt x="37" y="49"/>
                  <a:pt x="37" y="49"/>
                </a:cubicBezTo>
                <a:cubicBezTo>
                  <a:pt x="40" y="61"/>
                  <a:pt x="40" y="61"/>
                  <a:pt x="40" y="61"/>
                </a:cubicBezTo>
                <a:cubicBezTo>
                  <a:pt x="43" y="61"/>
                  <a:pt x="43" y="61"/>
                  <a:pt x="43" y="61"/>
                </a:cubicBezTo>
                <a:cubicBezTo>
                  <a:pt x="43" y="57"/>
                  <a:pt x="43" y="57"/>
                  <a:pt x="43" y="57"/>
                </a:cubicBezTo>
                <a:lnTo>
                  <a:pt x="46" y="49"/>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6214" name="Freeform 74"/>
          <p:cNvSpPr>
            <a:spLocks noEditPoints="1" noChangeArrowheads="1"/>
          </p:cNvSpPr>
          <p:nvPr/>
        </p:nvSpPr>
        <p:spPr bwMode="auto">
          <a:xfrm>
            <a:off x="7659688" y="612775"/>
            <a:ext cx="360362" cy="274638"/>
          </a:xfrm>
          <a:custGeom>
            <a:avLst/>
            <a:gdLst>
              <a:gd name="T0" fmla="*/ 2147483646 w 96"/>
              <a:gd name="T1" fmla="*/ 2147483646 h 98"/>
              <a:gd name="T2" fmla="*/ 2147483646 w 96"/>
              <a:gd name="T3" fmla="*/ 2147483646 h 98"/>
              <a:gd name="T4" fmla="*/ 2147483646 w 96"/>
              <a:gd name="T5" fmla="*/ 2147483646 h 98"/>
              <a:gd name="T6" fmla="*/ 2147483646 w 96"/>
              <a:gd name="T7" fmla="*/ 2147483646 h 98"/>
              <a:gd name="T8" fmla="*/ 2147483646 w 96"/>
              <a:gd name="T9" fmla="*/ 2147483646 h 98"/>
              <a:gd name="T10" fmla="*/ 2147483646 w 96"/>
              <a:gd name="T11" fmla="*/ 2147483646 h 98"/>
              <a:gd name="T12" fmla="*/ 2147483646 w 96"/>
              <a:gd name="T13" fmla="*/ 2147483646 h 98"/>
              <a:gd name="T14" fmla="*/ 2147483646 w 96"/>
              <a:gd name="T15" fmla="*/ 2147483646 h 98"/>
              <a:gd name="T16" fmla="*/ 2147483646 w 96"/>
              <a:gd name="T17" fmla="*/ 2147483646 h 98"/>
              <a:gd name="T18" fmla="*/ 2147483646 w 96"/>
              <a:gd name="T19" fmla="*/ 2147483646 h 98"/>
              <a:gd name="T20" fmla="*/ 2147483646 w 96"/>
              <a:gd name="T21" fmla="*/ 2147483646 h 98"/>
              <a:gd name="T22" fmla="*/ 2147483646 w 96"/>
              <a:gd name="T23" fmla="*/ 2147483646 h 98"/>
              <a:gd name="T24" fmla="*/ 2147483646 w 96"/>
              <a:gd name="T25" fmla="*/ 2147483646 h 98"/>
              <a:gd name="T26" fmla="*/ 2147483646 w 96"/>
              <a:gd name="T27" fmla="*/ 2147483646 h 98"/>
              <a:gd name="T28" fmla="*/ 0 w 96"/>
              <a:gd name="T29" fmla="*/ 2147483646 h 98"/>
              <a:gd name="T30" fmla="*/ 2147483646 w 96"/>
              <a:gd name="T31" fmla="*/ 2147483646 h 98"/>
              <a:gd name="T32" fmla="*/ 2147483646 w 96"/>
              <a:gd name="T33" fmla="*/ 2147483646 h 98"/>
              <a:gd name="T34" fmla="*/ 2147483646 w 96"/>
              <a:gd name="T35" fmla="*/ 2147483646 h 98"/>
              <a:gd name="T36" fmla="*/ 2147483646 w 96"/>
              <a:gd name="T37" fmla="*/ 2147483646 h 98"/>
              <a:gd name="T38" fmla="*/ 2147483646 w 96"/>
              <a:gd name="T39" fmla="*/ 2147483646 h 98"/>
              <a:gd name="T40" fmla="*/ 2147483646 w 96"/>
              <a:gd name="T41" fmla="*/ 2147483646 h 98"/>
              <a:gd name="T42" fmla="*/ 2147483646 w 96"/>
              <a:gd name="T43" fmla="*/ 2147483646 h 98"/>
              <a:gd name="T44" fmla="*/ 2147483646 w 96"/>
              <a:gd name="T45" fmla="*/ 0 h 98"/>
              <a:gd name="T46" fmla="*/ 2147483646 w 96"/>
              <a:gd name="T47" fmla="*/ 2147483646 h 98"/>
              <a:gd name="T48" fmla="*/ 2147483646 w 96"/>
              <a:gd name="T49" fmla="*/ 2147483646 h 98"/>
              <a:gd name="T50" fmla="*/ 2147483646 w 96"/>
              <a:gd name="T51" fmla="*/ 2147483646 h 98"/>
              <a:gd name="T52" fmla="*/ 2147483646 w 96"/>
              <a:gd name="T53" fmla="*/ 2147483646 h 98"/>
              <a:gd name="T54" fmla="*/ 2147483646 w 96"/>
              <a:gd name="T55" fmla="*/ 2147483646 h 98"/>
              <a:gd name="T56" fmla="*/ 2147483646 w 96"/>
              <a:gd name="T57" fmla="*/ 2147483646 h 98"/>
              <a:gd name="T58" fmla="*/ 2147483646 w 96"/>
              <a:gd name="T59" fmla="*/ 2147483646 h 98"/>
              <a:gd name="T60" fmla="*/ 2147483646 w 96"/>
              <a:gd name="T61" fmla="*/ 2147483646 h 98"/>
              <a:gd name="T62" fmla="*/ 2147483646 w 96"/>
              <a:gd name="T63" fmla="*/ 2147483646 h 98"/>
              <a:gd name="T64" fmla="*/ 2147483646 w 96"/>
              <a:gd name="T65" fmla="*/ 2147483646 h 98"/>
              <a:gd name="T66" fmla="*/ 2147483646 w 96"/>
              <a:gd name="T67" fmla="*/ 2147483646 h 98"/>
              <a:gd name="T68" fmla="*/ 2147483646 w 96"/>
              <a:gd name="T69" fmla="*/ 2147483646 h 98"/>
              <a:gd name="T70" fmla="*/ 2147483646 w 96"/>
              <a:gd name="T71" fmla="*/ 2147483646 h 98"/>
              <a:gd name="T72" fmla="*/ 2147483646 w 96"/>
              <a:gd name="T73" fmla="*/ 2147483646 h 98"/>
              <a:gd name="T74" fmla="*/ 2147483646 w 96"/>
              <a:gd name="T75" fmla="*/ 2147483646 h 98"/>
              <a:gd name="T76" fmla="*/ 2147483646 w 96"/>
              <a:gd name="T77" fmla="*/ 2147483646 h 98"/>
              <a:gd name="T78" fmla="*/ 2147483646 w 96"/>
              <a:gd name="T79" fmla="*/ 2147483646 h 98"/>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96"/>
              <a:gd name="T121" fmla="*/ 0 h 98"/>
              <a:gd name="T122" fmla="*/ 96 w 96"/>
              <a:gd name="T123" fmla="*/ 98 h 98"/>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96" h="98">
                <a:moveTo>
                  <a:pt x="6" y="41"/>
                </a:moveTo>
                <a:cubicBezTo>
                  <a:pt x="29" y="41"/>
                  <a:pt x="52" y="41"/>
                  <a:pt x="75" y="41"/>
                </a:cubicBezTo>
                <a:cubicBezTo>
                  <a:pt x="76" y="41"/>
                  <a:pt x="77" y="41"/>
                  <a:pt x="78" y="41"/>
                </a:cubicBezTo>
                <a:cubicBezTo>
                  <a:pt x="83" y="41"/>
                  <a:pt x="88" y="43"/>
                  <a:pt x="91" y="46"/>
                </a:cubicBezTo>
                <a:cubicBezTo>
                  <a:pt x="94" y="50"/>
                  <a:pt x="96" y="54"/>
                  <a:pt x="96" y="60"/>
                </a:cubicBezTo>
                <a:cubicBezTo>
                  <a:pt x="96" y="65"/>
                  <a:pt x="94" y="69"/>
                  <a:pt x="91" y="73"/>
                </a:cubicBezTo>
                <a:cubicBezTo>
                  <a:pt x="88" y="76"/>
                  <a:pt x="83" y="78"/>
                  <a:pt x="78" y="78"/>
                </a:cubicBezTo>
                <a:cubicBezTo>
                  <a:pt x="75" y="78"/>
                  <a:pt x="71" y="77"/>
                  <a:pt x="69" y="76"/>
                </a:cubicBezTo>
                <a:cubicBezTo>
                  <a:pt x="67" y="79"/>
                  <a:pt x="65" y="82"/>
                  <a:pt x="63" y="85"/>
                </a:cubicBezTo>
                <a:cubicBezTo>
                  <a:pt x="67" y="85"/>
                  <a:pt x="67" y="85"/>
                  <a:pt x="67" y="85"/>
                </a:cubicBezTo>
                <a:cubicBezTo>
                  <a:pt x="84" y="85"/>
                  <a:pt x="84" y="85"/>
                  <a:pt x="84" y="85"/>
                </a:cubicBezTo>
                <a:cubicBezTo>
                  <a:pt x="71" y="98"/>
                  <a:pt x="71" y="98"/>
                  <a:pt x="71" y="98"/>
                </a:cubicBezTo>
                <a:cubicBezTo>
                  <a:pt x="17" y="98"/>
                  <a:pt x="17" y="98"/>
                  <a:pt x="17" y="98"/>
                </a:cubicBezTo>
                <a:cubicBezTo>
                  <a:pt x="13" y="98"/>
                  <a:pt x="13" y="98"/>
                  <a:pt x="13" y="98"/>
                </a:cubicBezTo>
                <a:cubicBezTo>
                  <a:pt x="0" y="85"/>
                  <a:pt x="0" y="85"/>
                  <a:pt x="0" y="85"/>
                </a:cubicBezTo>
                <a:cubicBezTo>
                  <a:pt x="17" y="85"/>
                  <a:pt x="17" y="85"/>
                  <a:pt x="17" y="85"/>
                </a:cubicBezTo>
                <a:cubicBezTo>
                  <a:pt x="21" y="85"/>
                  <a:pt x="21" y="85"/>
                  <a:pt x="21" y="85"/>
                </a:cubicBezTo>
                <a:cubicBezTo>
                  <a:pt x="12" y="72"/>
                  <a:pt x="6" y="58"/>
                  <a:pt x="6" y="41"/>
                </a:cubicBezTo>
                <a:close/>
                <a:moveTo>
                  <a:pt x="57" y="35"/>
                </a:moveTo>
                <a:cubicBezTo>
                  <a:pt x="43" y="15"/>
                  <a:pt x="59" y="19"/>
                  <a:pt x="55" y="6"/>
                </a:cubicBezTo>
                <a:cubicBezTo>
                  <a:pt x="64" y="18"/>
                  <a:pt x="51" y="18"/>
                  <a:pt x="57" y="35"/>
                </a:cubicBezTo>
                <a:close/>
                <a:moveTo>
                  <a:pt x="44" y="30"/>
                </a:moveTo>
                <a:cubicBezTo>
                  <a:pt x="38" y="12"/>
                  <a:pt x="51" y="12"/>
                  <a:pt x="43" y="0"/>
                </a:cubicBezTo>
                <a:cubicBezTo>
                  <a:pt x="47" y="13"/>
                  <a:pt x="30" y="9"/>
                  <a:pt x="44" y="30"/>
                </a:cubicBezTo>
                <a:close/>
                <a:moveTo>
                  <a:pt x="31" y="34"/>
                </a:moveTo>
                <a:cubicBezTo>
                  <a:pt x="17" y="14"/>
                  <a:pt x="34" y="18"/>
                  <a:pt x="30" y="4"/>
                </a:cubicBezTo>
                <a:cubicBezTo>
                  <a:pt x="38" y="16"/>
                  <a:pt x="25" y="17"/>
                  <a:pt x="31" y="34"/>
                </a:cubicBezTo>
                <a:close/>
                <a:moveTo>
                  <a:pt x="16" y="53"/>
                </a:moveTo>
                <a:cubicBezTo>
                  <a:pt x="17" y="62"/>
                  <a:pt x="21" y="72"/>
                  <a:pt x="26" y="79"/>
                </a:cubicBezTo>
                <a:cubicBezTo>
                  <a:pt x="34" y="74"/>
                  <a:pt x="34" y="74"/>
                  <a:pt x="34" y="74"/>
                </a:cubicBezTo>
                <a:cubicBezTo>
                  <a:pt x="30" y="68"/>
                  <a:pt x="26" y="59"/>
                  <a:pt x="25" y="51"/>
                </a:cubicBezTo>
                <a:cubicBezTo>
                  <a:pt x="16" y="53"/>
                  <a:pt x="16" y="53"/>
                  <a:pt x="16" y="53"/>
                </a:cubicBezTo>
                <a:close/>
                <a:moveTo>
                  <a:pt x="78" y="50"/>
                </a:moveTo>
                <a:cubicBezTo>
                  <a:pt x="77" y="56"/>
                  <a:pt x="75" y="62"/>
                  <a:pt x="73" y="68"/>
                </a:cubicBezTo>
                <a:cubicBezTo>
                  <a:pt x="74" y="69"/>
                  <a:pt x="76" y="69"/>
                  <a:pt x="78" y="69"/>
                </a:cubicBezTo>
                <a:cubicBezTo>
                  <a:pt x="81" y="69"/>
                  <a:pt x="83" y="68"/>
                  <a:pt x="85" y="67"/>
                </a:cubicBezTo>
                <a:cubicBezTo>
                  <a:pt x="87" y="65"/>
                  <a:pt x="88" y="62"/>
                  <a:pt x="88" y="60"/>
                </a:cubicBezTo>
                <a:cubicBezTo>
                  <a:pt x="88" y="57"/>
                  <a:pt x="87" y="54"/>
                  <a:pt x="85" y="53"/>
                </a:cubicBezTo>
                <a:cubicBezTo>
                  <a:pt x="83" y="51"/>
                  <a:pt x="81" y="50"/>
                  <a:pt x="78" y="50"/>
                </a:cubicBezTo>
                <a:cubicBezTo>
                  <a:pt x="78" y="50"/>
                  <a:pt x="78" y="50"/>
                  <a:pt x="78" y="50"/>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6215" name="Freeform 75"/>
          <p:cNvSpPr>
            <a:spLocks noEditPoints="1" noChangeArrowheads="1"/>
          </p:cNvSpPr>
          <p:nvPr/>
        </p:nvSpPr>
        <p:spPr bwMode="auto">
          <a:xfrm>
            <a:off x="1358900" y="2184400"/>
            <a:ext cx="371475" cy="190500"/>
          </a:xfrm>
          <a:custGeom>
            <a:avLst/>
            <a:gdLst>
              <a:gd name="T0" fmla="*/ 2147483646 w 99"/>
              <a:gd name="T1" fmla="*/ 2147483646 h 68"/>
              <a:gd name="T2" fmla="*/ 2147483646 w 99"/>
              <a:gd name="T3" fmla="*/ 2147483646 h 68"/>
              <a:gd name="T4" fmla="*/ 2147483646 w 99"/>
              <a:gd name="T5" fmla="*/ 2147483646 h 68"/>
              <a:gd name="T6" fmla="*/ 2147483646 w 99"/>
              <a:gd name="T7" fmla="*/ 2147483646 h 68"/>
              <a:gd name="T8" fmla="*/ 2147483646 w 99"/>
              <a:gd name="T9" fmla="*/ 2147483646 h 68"/>
              <a:gd name="T10" fmla="*/ 2147483646 w 99"/>
              <a:gd name="T11" fmla="*/ 2147483646 h 68"/>
              <a:gd name="T12" fmla="*/ 2147483646 w 99"/>
              <a:gd name="T13" fmla="*/ 2147483646 h 68"/>
              <a:gd name="T14" fmla="*/ 0 w 99"/>
              <a:gd name="T15" fmla="*/ 2147483646 h 68"/>
              <a:gd name="T16" fmla="*/ 0 w 99"/>
              <a:gd name="T17" fmla="*/ 2147483646 h 68"/>
              <a:gd name="T18" fmla="*/ 2147483646 w 99"/>
              <a:gd name="T19" fmla="*/ 2147483646 h 68"/>
              <a:gd name="T20" fmla="*/ 2147483646 w 99"/>
              <a:gd name="T21" fmla="*/ 2147483646 h 68"/>
              <a:gd name="T22" fmla="*/ 2147483646 w 99"/>
              <a:gd name="T23" fmla="*/ 2147483646 h 68"/>
              <a:gd name="T24" fmla="*/ 2147483646 w 99"/>
              <a:gd name="T25" fmla="*/ 2147483646 h 68"/>
              <a:gd name="T26" fmla="*/ 2147483646 w 99"/>
              <a:gd name="T27" fmla="*/ 2147483646 h 68"/>
              <a:gd name="T28" fmla="*/ 2147483646 w 99"/>
              <a:gd name="T29" fmla="*/ 2147483646 h 68"/>
              <a:gd name="T30" fmla="*/ 2147483646 w 99"/>
              <a:gd name="T31" fmla="*/ 2147483646 h 68"/>
              <a:gd name="T32" fmla="*/ 2147483646 w 99"/>
              <a:gd name="T33" fmla="*/ 2147483646 h 68"/>
              <a:gd name="T34" fmla="*/ 2147483646 w 99"/>
              <a:gd name="T35" fmla="*/ 2147483646 h 68"/>
              <a:gd name="T36" fmla="*/ 2147483646 w 99"/>
              <a:gd name="T37" fmla="*/ 2147483646 h 68"/>
              <a:gd name="T38" fmla="*/ 2147483646 w 99"/>
              <a:gd name="T39" fmla="*/ 2147483646 h 68"/>
              <a:gd name="T40" fmla="*/ 2147483646 w 99"/>
              <a:gd name="T41" fmla="*/ 2147483646 h 68"/>
              <a:gd name="T42" fmla="*/ 2147483646 w 99"/>
              <a:gd name="T43" fmla="*/ 2147483646 h 68"/>
              <a:gd name="T44" fmla="*/ 2147483646 w 99"/>
              <a:gd name="T45" fmla="*/ 2147483646 h 68"/>
              <a:gd name="T46" fmla="*/ 2147483646 w 99"/>
              <a:gd name="T47" fmla="*/ 2147483646 h 68"/>
              <a:gd name="T48" fmla="*/ 2147483646 w 99"/>
              <a:gd name="T49" fmla="*/ 2147483646 h 68"/>
              <a:gd name="T50" fmla="*/ 2147483646 w 99"/>
              <a:gd name="T51" fmla="*/ 2147483646 h 68"/>
              <a:gd name="T52" fmla="*/ 2147483646 w 99"/>
              <a:gd name="T53" fmla="*/ 2147483646 h 68"/>
              <a:gd name="T54" fmla="*/ 2147483646 w 99"/>
              <a:gd name="T55" fmla="*/ 2147483646 h 68"/>
              <a:gd name="T56" fmla="*/ 2147483646 w 99"/>
              <a:gd name="T57" fmla="*/ 2147483646 h 68"/>
              <a:gd name="T58" fmla="*/ 2147483646 w 99"/>
              <a:gd name="T59" fmla="*/ 2147483646 h 68"/>
              <a:gd name="T60" fmla="*/ 2147483646 w 99"/>
              <a:gd name="T61" fmla="*/ 2147483646 h 68"/>
              <a:gd name="T62" fmla="*/ 2147483646 w 99"/>
              <a:gd name="T63" fmla="*/ 2147483646 h 68"/>
              <a:gd name="T64" fmla="*/ 2147483646 w 99"/>
              <a:gd name="T65" fmla="*/ 2147483646 h 68"/>
              <a:gd name="T66" fmla="*/ 2147483646 w 99"/>
              <a:gd name="T67" fmla="*/ 2147483646 h 68"/>
              <a:gd name="T68" fmla="*/ 2147483646 w 99"/>
              <a:gd name="T69" fmla="*/ 2147483646 h 68"/>
              <a:gd name="T70" fmla="*/ 2147483646 w 99"/>
              <a:gd name="T71" fmla="*/ 2147483646 h 68"/>
              <a:gd name="T72" fmla="*/ 2147483646 w 99"/>
              <a:gd name="T73" fmla="*/ 2147483646 h 68"/>
              <a:gd name="T74" fmla="*/ 2147483646 w 99"/>
              <a:gd name="T75" fmla="*/ 2147483646 h 68"/>
              <a:gd name="T76" fmla="*/ 2147483646 w 99"/>
              <a:gd name="T77" fmla="*/ 2147483646 h 68"/>
              <a:gd name="T78" fmla="*/ 2147483646 w 99"/>
              <a:gd name="T79" fmla="*/ 2147483646 h 68"/>
              <a:gd name="T80" fmla="*/ 2147483646 w 99"/>
              <a:gd name="T81" fmla="*/ 2147483646 h 68"/>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99"/>
              <a:gd name="T124" fmla="*/ 0 h 68"/>
              <a:gd name="T125" fmla="*/ 99 w 99"/>
              <a:gd name="T126" fmla="*/ 68 h 68"/>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99" h="68">
                <a:moveTo>
                  <a:pt x="2" y="21"/>
                </a:moveTo>
                <a:cubicBezTo>
                  <a:pt x="4" y="20"/>
                  <a:pt x="7" y="19"/>
                  <a:pt x="10" y="18"/>
                </a:cubicBezTo>
                <a:cubicBezTo>
                  <a:pt x="10" y="24"/>
                  <a:pt x="10" y="24"/>
                  <a:pt x="10" y="24"/>
                </a:cubicBezTo>
                <a:cubicBezTo>
                  <a:pt x="9" y="25"/>
                  <a:pt x="7" y="25"/>
                  <a:pt x="6" y="26"/>
                </a:cubicBezTo>
                <a:cubicBezTo>
                  <a:pt x="6" y="59"/>
                  <a:pt x="6" y="59"/>
                  <a:pt x="6" y="59"/>
                </a:cubicBezTo>
                <a:cubicBezTo>
                  <a:pt x="21" y="53"/>
                  <a:pt x="39" y="55"/>
                  <a:pt x="56" y="58"/>
                </a:cubicBezTo>
                <a:cubicBezTo>
                  <a:pt x="64" y="59"/>
                  <a:pt x="71" y="60"/>
                  <a:pt x="79" y="60"/>
                </a:cubicBezTo>
                <a:cubicBezTo>
                  <a:pt x="79" y="56"/>
                  <a:pt x="79" y="56"/>
                  <a:pt x="79" y="56"/>
                </a:cubicBezTo>
                <a:cubicBezTo>
                  <a:pt x="85" y="56"/>
                  <a:pt x="85" y="56"/>
                  <a:pt x="85" y="56"/>
                </a:cubicBezTo>
                <a:cubicBezTo>
                  <a:pt x="85" y="63"/>
                  <a:pt x="85" y="63"/>
                  <a:pt x="85" y="63"/>
                </a:cubicBezTo>
                <a:cubicBezTo>
                  <a:pt x="85" y="66"/>
                  <a:pt x="85" y="66"/>
                  <a:pt x="85" y="66"/>
                </a:cubicBezTo>
                <a:cubicBezTo>
                  <a:pt x="82" y="66"/>
                  <a:pt x="82" y="66"/>
                  <a:pt x="82" y="66"/>
                </a:cubicBezTo>
                <a:cubicBezTo>
                  <a:pt x="73" y="66"/>
                  <a:pt x="64" y="65"/>
                  <a:pt x="55" y="64"/>
                </a:cubicBezTo>
                <a:cubicBezTo>
                  <a:pt x="37" y="61"/>
                  <a:pt x="19" y="59"/>
                  <a:pt x="4" y="66"/>
                </a:cubicBezTo>
                <a:cubicBezTo>
                  <a:pt x="0" y="68"/>
                  <a:pt x="0" y="68"/>
                  <a:pt x="0" y="68"/>
                </a:cubicBezTo>
                <a:cubicBezTo>
                  <a:pt x="0" y="63"/>
                  <a:pt x="0" y="63"/>
                  <a:pt x="0" y="63"/>
                </a:cubicBezTo>
                <a:cubicBezTo>
                  <a:pt x="0" y="24"/>
                  <a:pt x="0" y="24"/>
                  <a:pt x="0" y="24"/>
                </a:cubicBezTo>
                <a:cubicBezTo>
                  <a:pt x="0" y="22"/>
                  <a:pt x="0" y="22"/>
                  <a:pt x="0" y="22"/>
                </a:cubicBezTo>
                <a:cubicBezTo>
                  <a:pt x="2" y="21"/>
                  <a:pt x="2" y="21"/>
                  <a:pt x="2" y="21"/>
                </a:cubicBezTo>
                <a:close/>
                <a:moveTo>
                  <a:pt x="58" y="11"/>
                </a:moveTo>
                <a:cubicBezTo>
                  <a:pt x="58" y="14"/>
                  <a:pt x="58" y="14"/>
                  <a:pt x="58" y="14"/>
                </a:cubicBezTo>
                <a:cubicBezTo>
                  <a:pt x="60" y="14"/>
                  <a:pt x="61" y="15"/>
                  <a:pt x="61" y="17"/>
                </a:cubicBezTo>
                <a:cubicBezTo>
                  <a:pt x="61" y="21"/>
                  <a:pt x="61" y="21"/>
                  <a:pt x="61" y="21"/>
                </a:cubicBezTo>
                <a:cubicBezTo>
                  <a:pt x="57" y="21"/>
                  <a:pt x="57" y="21"/>
                  <a:pt x="57" y="21"/>
                </a:cubicBezTo>
                <a:cubicBezTo>
                  <a:pt x="57" y="17"/>
                  <a:pt x="57" y="17"/>
                  <a:pt x="57" y="17"/>
                </a:cubicBezTo>
                <a:cubicBezTo>
                  <a:pt x="57" y="17"/>
                  <a:pt x="57" y="16"/>
                  <a:pt x="56" y="16"/>
                </a:cubicBezTo>
                <a:cubicBezTo>
                  <a:pt x="55" y="16"/>
                  <a:pt x="55" y="17"/>
                  <a:pt x="55" y="18"/>
                </a:cubicBezTo>
                <a:cubicBezTo>
                  <a:pt x="55" y="19"/>
                  <a:pt x="55" y="19"/>
                  <a:pt x="55" y="19"/>
                </a:cubicBezTo>
                <a:cubicBezTo>
                  <a:pt x="55" y="20"/>
                  <a:pt x="56" y="21"/>
                  <a:pt x="57" y="22"/>
                </a:cubicBezTo>
                <a:cubicBezTo>
                  <a:pt x="59" y="25"/>
                  <a:pt x="61" y="26"/>
                  <a:pt x="61" y="27"/>
                </a:cubicBezTo>
                <a:cubicBezTo>
                  <a:pt x="62" y="27"/>
                  <a:pt x="62" y="28"/>
                  <a:pt x="62" y="29"/>
                </a:cubicBezTo>
                <a:cubicBezTo>
                  <a:pt x="62" y="32"/>
                  <a:pt x="62" y="32"/>
                  <a:pt x="62" y="32"/>
                </a:cubicBezTo>
                <a:cubicBezTo>
                  <a:pt x="62" y="35"/>
                  <a:pt x="61" y="36"/>
                  <a:pt x="58" y="36"/>
                </a:cubicBezTo>
                <a:cubicBezTo>
                  <a:pt x="58" y="39"/>
                  <a:pt x="58" y="39"/>
                  <a:pt x="58" y="39"/>
                </a:cubicBezTo>
                <a:cubicBezTo>
                  <a:pt x="64" y="38"/>
                  <a:pt x="67" y="32"/>
                  <a:pt x="67" y="25"/>
                </a:cubicBezTo>
                <a:cubicBezTo>
                  <a:pt x="67" y="18"/>
                  <a:pt x="64" y="13"/>
                  <a:pt x="58" y="11"/>
                </a:cubicBezTo>
                <a:close/>
                <a:moveTo>
                  <a:pt x="15" y="7"/>
                </a:moveTo>
                <a:cubicBezTo>
                  <a:pt x="14" y="8"/>
                  <a:pt x="14" y="8"/>
                  <a:pt x="14" y="8"/>
                </a:cubicBezTo>
                <a:cubicBezTo>
                  <a:pt x="14" y="10"/>
                  <a:pt x="14" y="10"/>
                  <a:pt x="14" y="10"/>
                </a:cubicBezTo>
                <a:cubicBezTo>
                  <a:pt x="14" y="50"/>
                  <a:pt x="14" y="50"/>
                  <a:pt x="14" y="50"/>
                </a:cubicBezTo>
                <a:cubicBezTo>
                  <a:pt x="14" y="54"/>
                  <a:pt x="14" y="54"/>
                  <a:pt x="14" y="54"/>
                </a:cubicBezTo>
                <a:cubicBezTo>
                  <a:pt x="18" y="52"/>
                  <a:pt x="18" y="52"/>
                  <a:pt x="18" y="52"/>
                </a:cubicBezTo>
                <a:cubicBezTo>
                  <a:pt x="33" y="45"/>
                  <a:pt x="51" y="47"/>
                  <a:pt x="69" y="50"/>
                </a:cubicBezTo>
                <a:cubicBezTo>
                  <a:pt x="78" y="51"/>
                  <a:pt x="87" y="53"/>
                  <a:pt x="96" y="53"/>
                </a:cubicBezTo>
                <a:cubicBezTo>
                  <a:pt x="99" y="53"/>
                  <a:pt x="99" y="53"/>
                  <a:pt x="99" y="53"/>
                </a:cubicBezTo>
                <a:cubicBezTo>
                  <a:pt x="99" y="50"/>
                  <a:pt x="99" y="50"/>
                  <a:pt x="99" y="50"/>
                </a:cubicBezTo>
                <a:cubicBezTo>
                  <a:pt x="99" y="10"/>
                  <a:pt x="99" y="10"/>
                  <a:pt x="99" y="10"/>
                </a:cubicBezTo>
                <a:cubicBezTo>
                  <a:pt x="99" y="7"/>
                  <a:pt x="99" y="7"/>
                  <a:pt x="99" y="7"/>
                </a:cubicBezTo>
                <a:cubicBezTo>
                  <a:pt x="96" y="7"/>
                  <a:pt x="96" y="7"/>
                  <a:pt x="96" y="7"/>
                </a:cubicBezTo>
                <a:cubicBezTo>
                  <a:pt x="87" y="7"/>
                  <a:pt x="78" y="6"/>
                  <a:pt x="69" y="5"/>
                </a:cubicBezTo>
                <a:cubicBezTo>
                  <a:pt x="51" y="2"/>
                  <a:pt x="32" y="0"/>
                  <a:pt x="15" y="7"/>
                </a:cubicBezTo>
                <a:close/>
                <a:moveTo>
                  <a:pt x="69" y="11"/>
                </a:moveTo>
                <a:cubicBezTo>
                  <a:pt x="55" y="9"/>
                  <a:pt x="41" y="7"/>
                  <a:pt x="29" y="9"/>
                </a:cubicBezTo>
                <a:cubicBezTo>
                  <a:pt x="30" y="15"/>
                  <a:pt x="27" y="22"/>
                  <a:pt x="20" y="21"/>
                </a:cubicBezTo>
                <a:cubicBezTo>
                  <a:pt x="20" y="32"/>
                  <a:pt x="20" y="32"/>
                  <a:pt x="20" y="32"/>
                </a:cubicBezTo>
                <a:cubicBezTo>
                  <a:pt x="26" y="32"/>
                  <a:pt x="30" y="37"/>
                  <a:pt x="30" y="42"/>
                </a:cubicBezTo>
                <a:cubicBezTo>
                  <a:pt x="43" y="40"/>
                  <a:pt x="56" y="42"/>
                  <a:pt x="69" y="44"/>
                </a:cubicBezTo>
                <a:cubicBezTo>
                  <a:pt x="74" y="45"/>
                  <a:pt x="78" y="45"/>
                  <a:pt x="82" y="46"/>
                </a:cubicBezTo>
                <a:cubicBezTo>
                  <a:pt x="82" y="40"/>
                  <a:pt x="86" y="34"/>
                  <a:pt x="93" y="34"/>
                </a:cubicBezTo>
                <a:cubicBezTo>
                  <a:pt x="93" y="24"/>
                  <a:pt x="93" y="24"/>
                  <a:pt x="93" y="24"/>
                </a:cubicBezTo>
                <a:cubicBezTo>
                  <a:pt x="86" y="24"/>
                  <a:pt x="83" y="18"/>
                  <a:pt x="83" y="12"/>
                </a:cubicBezTo>
                <a:cubicBezTo>
                  <a:pt x="78" y="12"/>
                  <a:pt x="73" y="11"/>
                  <a:pt x="69" y="11"/>
                </a:cubicBezTo>
                <a:close/>
                <a:moveTo>
                  <a:pt x="20" y="45"/>
                </a:moveTo>
                <a:cubicBezTo>
                  <a:pt x="20" y="45"/>
                  <a:pt x="20" y="45"/>
                  <a:pt x="20" y="45"/>
                </a:cubicBezTo>
                <a:cubicBezTo>
                  <a:pt x="20" y="45"/>
                  <a:pt x="20" y="45"/>
                  <a:pt x="20" y="45"/>
                </a:cubicBezTo>
                <a:cubicBezTo>
                  <a:pt x="20" y="45"/>
                  <a:pt x="20" y="45"/>
                  <a:pt x="20" y="45"/>
                </a:cubicBezTo>
                <a:close/>
                <a:moveTo>
                  <a:pt x="54" y="39"/>
                </a:moveTo>
                <a:cubicBezTo>
                  <a:pt x="54" y="36"/>
                  <a:pt x="54" y="36"/>
                  <a:pt x="54" y="36"/>
                </a:cubicBezTo>
                <a:cubicBezTo>
                  <a:pt x="52" y="36"/>
                  <a:pt x="50" y="34"/>
                  <a:pt x="50" y="32"/>
                </a:cubicBezTo>
                <a:cubicBezTo>
                  <a:pt x="50" y="27"/>
                  <a:pt x="50" y="27"/>
                  <a:pt x="50" y="27"/>
                </a:cubicBezTo>
                <a:cubicBezTo>
                  <a:pt x="55" y="27"/>
                  <a:pt x="55" y="27"/>
                  <a:pt x="55" y="27"/>
                </a:cubicBezTo>
                <a:cubicBezTo>
                  <a:pt x="55" y="33"/>
                  <a:pt x="55" y="33"/>
                  <a:pt x="55" y="33"/>
                </a:cubicBezTo>
                <a:cubicBezTo>
                  <a:pt x="55" y="33"/>
                  <a:pt x="55" y="33"/>
                  <a:pt x="56" y="33"/>
                </a:cubicBezTo>
                <a:cubicBezTo>
                  <a:pt x="56" y="33"/>
                  <a:pt x="57" y="33"/>
                  <a:pt x="57" y="33"/>
                </a:cubicBezTo>
                <a:cubicBezTo>
                  <a:pt x="57" y="30"/>
                  <a:pt x="57" y="30"/>
                  <a:pt x="57" y="30"/>
                </a:cubicBezTo>
                <a:cubicBezTo>
                  <a:pt x="57" y="29"/>
                  <a:pt x="57" y="29"/>
                  <a:pt x="56" y="28"/>
                </a:cubicBezTo>
                <a:cubicBezTo>
                  <a:pt x="56" y="28"/>
                  <a:pt x="54" y="26"/>
                  <a:pt x="52" y="24"/>
                </a:cubicBezTo>
                <a:cubicBezTo>
                  <a:pt x="51" y="23"/>
                  <a:pt x="50" y="21"/>
                  <a:pt x="50" y="20"/>
                </a:cubicBezTo>
                <a:cubicBezTo>
                  <a:pt x="50" y="18"/>
                  <a:pt x="50" y="18"/>
                  <a:pt x="50" y="18"/>
                </a:cubicBezTo>
                <a:cubicBezTo>
                  <a:pt x="50" y="16"/>
                  <a:pt x="52" y="14"/>
                  <a:pt x="54" y="14"/>
                </a:cubicBezTo>
                <a:cubicBezTo>
                  <a:pt x="54" y="11"/>
                  <a:pt x="54" y="11"/>
                  <a:pt x="54" y="11"/>
                </a:cubicBezTo>
                <a:cubicBezTo>
                  <a:pt x="49" y="13"/>
                  <a:pt x="45" y="18"/>
                  <a:pt x="45" y="25"/>
                </a:cubicBezTo>
                <a:cubicBezTo>
                  <a:pt x="45" y="32"/>
                  <a:pt x="49" y="38"/>
                  <a:pt x="54" y="39"/>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6216" name="Freeform 76"/>
          <p:cNvSpPr>
            <a:spLocks noEditPoints="1" noChangeArrowheads="1"/>
          </p:cNvSpPr>
          <p:nvPr/>
        </p:nvSpPr>
        <p:spPr bwMode="auto">
          <a:xfrm>
            <a:off x="2055813" y="3165475"/>
            <a:ext cx="368300" cy="271463"/>
          </a:xfrm>
          <a:custGeom>
            <a:avLst/>
            <a:gdLst>
              <a:gd name="T0" fmla="*/ 2147483646 w 98"/>
              <a:gd name="T1" fmla="*/ 2147483646 h 97"/>
              <a:gd name="T2" fmla="*/ 2147483646 w 98"/>
              <a:gd name="T3" fmla="*/ 2147483646 h 97"/>
              <a:gd name="T4" fmla="*/ 2147483646 w 98"/>
              <a:gd name="T5" fmla="*/ 2147483646 h 97"/>
              <a:gd name="T6" fmla="*/ 2147483646 w 98"/>
              <a:gd name="T7" fmla="*/ 2147483646 h 97"/>
              <a:gd name="T8" fmla="*/ 2147483646 w 98"/>
              <a:gd name="T9" fmla="*/ 2147483646 h 97"/>
              <a:gd name="T10" fmla="*/ 2147483646 w 98"/>
              <a:gd name="T11" fmla="*/ 2147483646 h 97"/>
              <a:gd name="T12" fmla="*/ 2147483646 w 98"/>
              <a:gd name="T13" fmla="*/ 2147483646 h 97"/>
              <a:gd name="T14" fmla="*/ 2147483646 w 98"/>
              <a:gd name="T15" fmla="*/ 2147483646 h 97"/>
              <a:gd name="T16" fmla="*/ 2147483646 w 98"/>
              <a:gd name="T17" fmla="*/ 2147483646 h 97"/>
              <a:gd name="T18" fmla="*/ 2147483646 w 98"/>
              <a:gd name="T19" fmla="*/ 2147483646 h 97"/>
              <a:gd name="T20" fmla="*/ 2147483646 w 98"/>
              <a:gd name="T21" fmla="*/ 2147483646 h 97"/>
              <a:gd name="T22" fmla="*/ 2147483646 w 98"/>
              <a:gd name="T23" fmla="*/ 2147483646 h 97"/>
              <a:gd name="T24" fmla="*/ 2147483646 w 98"/>
              <a:gd name="T25" fmla="*/ 2147483646 h 97"/>
              <a:gd name="T26" fmla="*/ 2147483646 w 98"/>
              <a:gd name="T27" fmla="*/ 2147483646 h 97"/>
              <a:gd name="T28" fmla="*/ 2147483646 w 98"/>
              <a:gd name="T29" fmla="*/ 2147483646 h 97"/>
              <a:gd name="T30" fmla="*/ 2147483646 w 98"/>
              <a:gd name="T31" fmla="*/ 2147483646 h 97"/>
              <a:gd name="T32" fmla="*/ 2147483646 w 98"/>
              <a:gd name="T33" fmla="*/ 2147483646 h 97"/>
              <a:gd name="T34" fmla="*/ 2147483646 w 98"/>
              <a:gd name="T35" fmla="*/ 2147483646 h 97"/>
              <a:gd name="T36" fmla="*/ 2147483646 w 98"/>
              <a:gd name="T37" fmla="*/ 2147483646 h 97"/>
              <a:gd name="T38" fmla="*/ 2147483646 w 98"/>
              <a:gd name="T39" fmla="*/ 2147483646 h 97"/>
              <a:gd name="T40" fmla="*/ 2147483646 w 98"/>
              <a:gd name="T41" fmla="*/ 2147483646 h 97"/>
              <a:gd name="T42" fmla="*/ 2147483646 w 98"/>
              <a:gd name="T43" fmla="*/ 2147483646 h 97"/>
              <a:gd name="T44" fmla="*/ 2147483646 w 98"/>
              <a:gd name="T45" fmla="*/ 2147483646 h 97"/>
              <a:gd name="T46" fmla="*/ 2147483646 w 98"/>
              <a:gd name="T47" fmla="*/ 2147483646 h 97"/>
              <a:gd name="T48" fmla="*/ 2147483646 w 98"/>
              <a:gd name="T49" fmla="*/ 2147483646 h 97"/>
              <a:gd name="T50" fmla="*/ 2147483646 w 98"/>
              <a:gd name="T51" fmla="*/ 2147483646 h 97"/>
              <a:gd name="T52" fmla="*/ 2147483646 w 98"/>
              <a:gd name="T53" fmla="*/ 2147483646 h 97"/>
              <a:gd name="T54" fmla="*/ 2147483646 w 98"/>
              <a:gd name="T55" fmla="*/ 2147483646 h 97"/>
              <a:gd name="T56" fmla="*/ 2147483646 w 98"/>
              <a:gd name="T57" fmla="*/ 2147483646 h 97"/>
              <a:gd name="T58" fmla="*/ 2147483646 w 98"/>
              <a:gd name="T59" fmla="*/ 2147483646 h 97"/>
              <a:gd name="T60" fmla="*/ 2147483646 w 98"/>
              <a:gd name="T61" fmla="*/ 2147483646 h 97"/>
              <a:gd name="T62" fmla="*/ 2147483646 w 98"/>
              <a:gd name="T63" fmla="*/ 2147483646 h 97"/>
              <a:gd name="T64" fmla="*/ 2147483646 w 98"/>
              <a:gd name="T65" fmla="*/ 2147483646 h 97"/>
              <a:gd name="T66" fmla="*/ 2147483646 w 98"/>
              <a:gd name="T67" fmla="*/ 2147483646 h 97"/>
              <a:gd name="T68" fmla="*/ 2147483646 w 98"/>
              <a:gd name="T69" fmla="*/ 2147483646 h 97"/>
              <a:gd name="T70" fmla="*/ 2147483646 w 98"/>
              <a:gd name="T71" fmla="*/ 2147483646 h 97"/>
              <a:gd name="T72" fmla="*/ 2147483646 w 98"/>
              <a:gd name="T73" fmla="*/ 2147483646 h 97"/>
              <a:gd name="T74" fmla="*/ 2147483646 w 98"/>
              <a:gd name="T75" fmla="*/ 2147483646 h 97"/>
              <a:gd name="T76" fmla="*/ 2147483646 w 98"/>
              <a:gd name="T77" fmla="*/ 2147483646 h 97"/>
              <a:gd name="T78" fmla="*/ 2147483646 w 98"/>
              <a:gd name="T79" fmla="*/ 2147483646 h 97"/>
              <a:gd name="T80" fmla="*/ 2147483646 w 98"/>
              <a:gd name="T81" fmla="*/ 2147483646 h 97"/>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98"/>
              <a:gd name="T124" fmla="*/ 0 h 97"/>
              <a:gd name="T125" fmla="*/ 98 w 98"/>
              <a:gd name="T126" fmla="*/ 97 h 97"/>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98" h="97">
                <a:moveTo>
                  <a:pt x="38" y="17"/>
                </a:moveTo>
                <a:cubicBezTo>
                  <a:pt x="61" y="17"/>
                  <a:pt x="61" y="17"/>
                  <a:pt x="61" y="17"/>
                </a:cubicBezTo>
                <a:cubicBezTo>
                  <a:pt x="71" y="0"/>
                  <a:pt x="98" y="9"/>
                  <a:pt x="86" y="33"/>
                </a:cubicBezTo>
                <a:cubicBezTo>
                  <a:pt x="88" y="48"/>
                  <a:pt x="89" y="63"/>
                  <a:pt x="89" y="79"/>
                </a:cubicBezTo>
                <a:cubicBezTo>
                  <a:pt x="76" y="90"/>
                  <a:pt x="63" y="94"/>
                  <a:pt x="49" y="97"/>
                </a:cubicBezTo>
                <a:cubicBezTo>
                  <a:pt x="35" y="94"/>
                  <a:pt x="22" y="90"/>
                  <a:pt x="10" y="79"/>
                </a:cubicBezTo>
                <a:cubicBezTo>
                  <a:pt x="10" y="63"/>
                  <a:pt x="10" y="48"/>
                  <a:pt x="12" y="33"/>
                </a:cubicBezTo>
                <a:cubicBezTo>
                  <a:pt x="0" y="9"/>
                  <a:pt x="27" y="0"/>
                  <a:pt x="38" y="17"/>
                </a:cubicBezTo>
                <a:close/>
                <a:moveTo>
                  <a:pt x="42" y="76"/>
                </a:moveTo>
                <a:cubicBezTo>
                  <a:pt x="42" y="80"/>
                  <a:pt x="42" y="80"/>
                  <a:pt x="42" y="80"/>
                </a:cubicBezTo>
                <a:cubicBezTo>
                  <a:pt x="57" y="80"/>
                  <a:pt x="57" y="80"/>
                  <a:pt x="57" y="80"/>
                </a:cubicBezTo>
                <a:cubicBezTo>
                  <a:pt x="57" y="76"/>
                  <a:pt x="57" y="76"/>
                  <a:pt x="57" y="76"/>
                </a:cubicBezTo>
                <a:cubicBezTo>
                  <a:pt x="42" y="76"/>
                  <a:pt x="42" y="76"/>
                  <a:pt x="42" y="76"/>
                </a:cubicBezTo>
                <a:close/>
                <a:moveTo>
                  <a:pt x="50" y="70"/>
                </a:moveTo>
                <a:cubicBezTo>
                  <a:pt x="56" y="69"/>
                  <a:pt x="59" y="66"/>
                  <a:pt x="56" y="60"/>
                </a:cubicBezTo>
                <a:cubicBezTo>
                  <a:pt x="52" y="60"/>
                  <a:pt x="48" y="60"/>
                  <a:pt x="44" y="60"/>
                </a:cubicBezTo>
                <a:cubicBezTo>
                  <a:pt x="41" y="67"/>
                  <a:pt x="45" y="69"/>
                  <a:pt x="50" y="70"/>
                </a:cubicBezTo>
                <a:close/>
                <a:moveTo>
                  <a:pt x="49" y="86"/>
                </a:moveTo>
                <a:cubicBezTo>
                  <a:pt x="49" y="86"/>
                  <a:pt x="67" y="82"/>
                  <a:pt x="69" y="77"/>
                </a:cubicBezTo>
                <a:cubicBezTo>
                  <a:pt x="71" y="73"/>
                  <a:pt x="66" y="63"/>
                  <a:pt x="59" y="57"/>
                </a:cubicBezTo>
                <a:cubicBezTo>
                  <a:pt x="56" y="54"/>
                  <a:pt x="49" y="55"/>
                  <a:pt x="49" y="55"/>
                </a:cubicBezTo>
                <a:cubicBezTo>
                  <a:pt x="49" y="55"/>
                  <a:pt x="42" y="54"/>
                  <a:pt x="39" y="57"/>
                </a:cubicBezTo>
                <a:cubicBezTo>
                  <a:pt x="32" y="63"/>
                  <a:pt x="27" y="73"/>
                  <a:pt x="29" y="77"/>
                </a:cubicBezTo>
                <a:cubicBezTo>
                  <a:pt x="31" y="82"/>
                  <a:pt x="49" y="86"/>
                  <a:pt x="49" y="86"/>
                </a:cubicBezTo>
                <a:close/>
                <a:moveTo>
                  <a:pt x="26" y="43"/>
                </a:moveTo>
                <a:cubicBezTo>
                  <a:pt x="26" y="43"/>
                  <a:pt x="26" y="50"/>
                  <a:pt x="29" y="51"/>
                </a:cubicBezTo>
                <a:cubicBezTo>
                  <a:pt x="32" y="52"/>
                  <a:pt x="42" y="51"/>
                  <a:pt x="42" y="51"/>
                </a:cubicBezTo>
                <a:cubicBezTo>
                  <a:pt x="42" y="51"/>
                  <a:pt x="39" y="45"/>
                  <a:pt x="35" y="43"/>
                </a:cubicBezTo>
                <a:cubicBezTo>
                  <a:pt x="31" y="42"/>
                  <a:pt x="26" y="43"/>
                  <a:pt x="26" y="43"/>
                </a:cubicBezTo>
                <a:close/>
                <a:moveTo>
                  <a:pt x="74" y="43"/>
                </a:moveTo>
                <a:cubicBezTo>
                  <a:pt x="74" y="43"/>
                  <a:pt x="69" y="42"/>
                  <a:pt x="65" y="43"/>
                </a:cubicBezTo>
                <a:cubicBezTo>
                  <a:pt x="61" y="45"/>
                  <a:pt x="58" y="51"/>
                  <a:pt x="58" y="51"/>
                </a:cubicBezTo>
                <a:cubicBezTo>
                  <a:pt x="58" y="51"/>
                  <a:pt x="68" y="52"/>
                  <a:pt x="71" y="51"/>
                </a:cubicBezTo>
                <a:cubicBezTo>
                  <a:pt x="73" y="50"/>
                  <a:pt x="74" y="43"/>
                  <a:pt x="74" y="43"/>
                </a:cubicBezTo>
                <a:close/>
                <a:moveTo>
                  <a:pt x="67" y="21"/>
                </a:moveTo>
                <a:cubicBezTo>
                  <a:pt x="79" y="29"/>
                  <a:pt x="79" y="29"/>
                  <a:pt x="79" y="29"/>
                </a:cubicBezTo>
                <a:cubicBezTo>
                  <a:pt x="81" y="26"/>
                  <a:pt x="82" y="21"/>
                  <a:pt x="79" y="19"/>
                </a:cubicBezTo>
                <a:cubicBezTo>
                  <a:pt x="76" y="16"/>
                  <a:pt x="71" y="15"/>
                  <a:pt x="67" y="21"/>
                </a:cubicBezTo>
                <a:close/>
                <a:moveTo>
                  <a:pt x="19" y="29"/>
                </a:moveTo>
                <a:cubicBezTo>
                  <a:pt x="31" y="21"/>
                  <a:pt x="31" y="21"/>
                  <a:pt x="31" y="21"/>
                </a:cubicBezTo>
                <a:cubicBezTo>
                  <a:pt x="26" y="13"/>
                  <a:pt x="13" y="17"/>
                  <a:pt x="19" y="29"/>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6217" name="Freeform 77"/>
          <p:cNvSpPr>
            <a:spLocks noEditPoints="1" noChangeArrowheads="1"/>
          </p:cNvSpPr>
          <p:nvPr/>
        </p:nvSpPr>
        <p:spPr bwMode="auto">
          <a:xfrm>
            <a:off x="2749550" y="2190750"/>
            <a:ext cx="387350" cy="187325"/>
          </a:xfrm>
          <a:custGeom>
            <a:avLst/>
            <a:gdLst>
              <a:gd name="T0" fmla="*/ 2147483646 w 103"/>
              <a:gd name="T1" fmla="*/ 2147483646 h 67"/>
              <a:gd name="T2" fmla="*/ 2147483646 w 103"/>
              <a:gd name="T3" fmla="*/ 2147483646 h 67"/>
              <a:gd name="T4" fmla="*/ 2147483646 w 103"/>
              <a:gd name="T5" fmla="*/ 2147483646 h 67"/>
              <a:gd name="T6" fmla="*/ 2147483646 w 103"/>
              <a:gd name="T7" fmla="*/ 2147483646 h 67"/>
              <a:gd name="T8" fmla="*/ 2147483646 w 103"/>
              <a:gd name="T9" fmla="*/ 2147483646 h 67"/>
              <a:gd name="T10" fmla="*/ 2147483646 w 103"/>
              <a:gd name="T11" fmla="*/ 2147483646 h 67"/>
              <a:gd name="T12" fmla="*/ 2147483646 w 103"/>
              <a:gd name="T13" fmla="*/ 2147483646 h 67"/>
              <a:gd name="T14" fmla="*/ 2147483646 w 103"/>
              <a:gd name="T15" fmla="*/ 2147483646 h 67"/>
              <a:gd name="T16" fmla="*/ 2147483646 w 103"/>
              <a:gd name="T17" fmla="*/ 2147483646 h 67"/>
              <a:gd name="T18" fmla="*/ 2147483646 w 103"/>
              <a:gd name="T19" fmla="*/ 2147483646 h 67"/>
              <a:gd name="T20" fmla="*/ 2147483646 w 103"/>
              <a:gd name="T21" fmla="*/ 2147483646 h 67"/>
              <a:gd name="T22" fmla="*/ 2147483646 w 103"/>
              <a:gd name="T23" fmla="*/ 2147483646 h 67"/>
              <a:gd name="T24" fmla="*/ 2147483646 w 103"/>
              <a:gd name="T25" fmla="*/ 2147483646 h 67"/>
              <a:gd name="T26" fmla="*/ 2147483646 w 103"/>
              <a:gd name="T27" fmla="*/ 2147483646 h 67"/>
              <a:gd name="T28" fmla="*/ 2147483646 w 103"/>
              <a:gd name="T29" fmla="*/ 0 h 67"/>
              <a:gd name="T30" fmla="*/ 2147483646 w 103"/>
              <a:gd name="T31" fmla="*/ 2147483646 h 67"/>
              <a:gd name="T32" fmla="*/ 0 w 103"/>
              <a:gd name="T33" fmla="*/ 2147483646 h 67"/>
              <a:gd name="T34" fmla="*/ 2147483646 w 103"/>
              <a:gd name="T35" fmla="*/ 2147483646 h 67"/>
              <a:gd name="T36" fmla="*/ 2147483646 w 103"/>
              <a:gd name="T37" fmla="*/ 2147483646 h 67"/>
              <a:gd name="T38" fmla="*/ 2147483646 w 103"/>
              <a:gd name="T39" fmla="*/ 2147483646 h 67"/>
              <a:gd name="T40" fmla="*/ 2147483646 w 103"/>
              <a:gd name="T41" fmla="*/ 2147483646 h 67"/>
              <a:gd name="T42" fmla="*/ 2147483646 w 103"/>
              <a:gd name="T43" fmla="*/ 2147483646 h 67"/>
              <a:gd name="T44" fmla="*/ 2147483646 w 103"/>
              <a:gd name="T45" fmla="*/ 2147483646 h 67"/>
              <a:gd name="T46" fmla="*/ 2147483646 w 103"/>
              <a:gd name="T47" fmla="*/ 2147483646 h 67"/>
              <a:gd name="T48" fmla="*/ 2147483646 w 103"/>
              <a:gd name="T49" fmla="*/ 2147483646 h 67"/>
              <a:gd name="T50" fmla="*/ 2147483646 w 103"/>
              <a:gd name="T51" fmla="*/ 2147483646 h 67"/>
              <a:gd name="T52" fmla="*/ 2147483646 w 103"/>
              <a:gd name="T53" fmla="*/ 2147483646 h 67"/>
              <a:gd name="T54" fmla="*/ 2147483646 w 103"/>
              <a:gd name="T55" fmla="*/ 2147483646 h 67"/>
              <a:gd name="T56" fmla="*/ 2147483646 w 103"/>
              <a:gd name="T57" fmla="*/ 2147483646 h 67"/>
              <a:gd name="T58" fmla="*/ 2147483646 w 103"/>
              <a:gd name="T59" fmla="*/ 2147483646 h 67"/>
              <a:gd name="T60" fmla="*/ 2147483646 w 103"/>
              <a:gd name="T61" fmla="*/ 2147483646 h 67"/>
              <a:gd name="T62" fmla="*/ 2147483646 w 103"/>
              <a:gd name="T63" fmla="*/ 2147483646 h 67"/>
              <a:gd name="T64" fmla="*/ 2147483646 w 103"/>
              <a:gd name="T65" fmla="*/ 2147483646 h 6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03"/>
              <a:gd name="T100" fmla="*/ 0 h 67"/>
              <a:gd name="T101" fmla="*/ 103 w 103"/>
              <a:gd name="T102" fmla="*/ 67 h 6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03" h="67">
                <a:moveTo>
                  <a:pt x="36" y="15"/>
                </a:moveTo>
                <a:cubicBezTo>
                  <a:pt x="94" y="15"/>
                  <a:pt x="94" y="15"/>
                  <a:pt x="94" y="15"/>
                </a:cubicBezTo>
                <a:cubicBezTo>
                  <a:pt x="99" y="15"/>
                  <a:pt x="103" y="19"/>
                  <a:pt x="103" y="24"/>
                </a:cubicBezTo>
                <a:cubicBezTo>
                  <a:pt x="103" y="58"/>
                  <a:pt x="103" y="58"/>
                  <a:pt x="103" y="58"/>
                </a:cubicBezTo>
                <a:cubicBezTo>
                  <a:pt x="103" y="63"/>
                  <a:pt x="99" y="67"/>
                  <a:pt x="94" y="67"/>
                </a:cubicBezTo>
                <a:cubicBezTo>
                  <a:pt x="36" y="67"/>
                  <a:pt x="36" y="67"/>
                  <a:pt x="36" y="67"/>
                </a:cubicBezTo>
                <a:cubicBezTo>
                  <a:pt x="31" y="67"/>
                  <a:pt x="27" y="63"/>
                  <a:pt x="27" y="58"/>
                </a:cubicBezTo>
                <a:cubicBezTo>
                  <a:pt x="27" y="24"/>
                  <a:pt x="27" y="24"/>
                  <a:pt x="27" y="24"/>
                </a:cubicBezTo>
                <a:cubicBezTo>
                  <a:pt x="27" y="19"/>
                  <a:pt x="31" y="15"/>
                  <a:pt x="36" y="15"/>
                </a:cubicBezTo>
                <a:close/>
                <a:moveTo>
                  <a:pt x="10" y="47"/>
                </a:moveTo>
                <a:cubicBezTo>
                  <a:pt x="10" y="47"/>
                  <a:pt x="9" y="46"/>
                  <a:pt x="9" y="46"/>
                </a:cubicBezTo>
                <a:cubicBezTo>
                  <a:pt x="9" y="46"/>
                  <a:pt x="9" y="46"/>
                  <a:pt x="9" y="46"/>
                </a:cubicBezTo>
                <a:cubicBezTo>
                  <a:pt x="8" y="45"/>
                  <a:pt x="7" y="44"/>
                  <a:pt x="7" y="43"/>
                </a:cubicBezTo>
                <a:cubicBezTo>
                  <a:pt x="7" y="30"/>
                  <a:pt x="7" y="30"/>
                  <a:pt x="7" y="30"/>
                </a:cubicBezTo>
                <a:cubicBezTo>
                  <a:pt x="21" y="30"/>
                  <a:pt x="21" y="30"/>
                  <a:pt x="21" y="30"/>
                </a:cubicBezTo>
                <a:cubicBezTo>
                  <a:pt x="21" y="17"/>
                  <a:pt x="21" y="17"/>
                  <a:pt x="21" y="17"/>
                </a:cubicBezTo>
                <a:cubicBezTo>
                  <a:pt x="7" y="17"/>
                  <a:pt x="7" y="17"/>
                  <a:pt x="7" y="17"/>
                </a:cubicBezTo>
                <a:cubicBezTo>
                  <a:pt x="7" y="12"/>
                  <a:pt x="7" y="12"/>
                  <a:pt x="7" y="12"/>
                </a:cubicBezTo>
                <a:cubicBezTo>
                  <a:pt x="7" y="11"/>
                  <a:pt x="8" y="10"/>
                  <a:pt x="9" y="9"/>
                </a:cubicBezTo>
                <a:cubicBezTo>
                  <a:pt x="9" y="9"/>
                  <a:pt x="9" y="9"/>
                  <a:pt x="9" y="9"/>
                </a:cubicBezTo>
                <a:cubicBezTo>
                  <a:pt x="10" y="9"/>
                  <a:pt x="11" y="8"/>
                  <a:pt x="12" y="8"/>
                </a:cubicBezTo>
                <a:cubicBezTo>
                  <a:pt x="64" y="8"/>
                  <a:pt x="64" y="8"/>
                  <a:pt x="64" y="8"/>
                </a:cubicBezTo>
                <a:cubicBezTo>
                  <a:pt x="65" y="8"/>
                  <a:pt x="66" y="9"/>
                  <a:pt x="67" y="9"/>
                </a:cubicBezTo>
                <a:cubicBezTo>
                  <a:pt x="67" y="9"/>
                  <a:pt x="67" y="9"/>
                  <a:pt x="67" y="9"/>
                </a:cubicBezTo>
                <a:cubicBezTo>
                  <a:pt x="67" y="10"/>
                  <a:pt x="67" y="10"/>
                  <a:pt x="68" y="11"/>
                </a:cubicBezTo>
                <a:cubicBezTo>
                  <a:pt x="75" y="11"/>
                  <a:pt x="75" y="11"/>
                  <a:pt x="75" y="11"/>
                </a:cubicBezTo>
                <a:cubicBezTo>
                  <a:pt x="75" y="8"/>
                  <a:pt x="74" y="6"/>
                  <a:pt x="72" y="4"/>
                </a:cubicBezTo>
                <a:cubicBezTo>
                  <a:pt x="72" y="4"/>
                  <a:pt x="72" y="4"/>
                  <a:pt x="72" y="4"/>
                </a:cubicBezTo>
                <a:cubicBezTo>
                  <a:pt x="70" y="2"/>
                  <a:pt x="67" y="0"/>
                  <a:pt x="64" y="0"/>
                </a:cubicBezTo>
                <a:cubicBezTo>
                  <a:pt x="12" y="0"/>
                  <a:pt x="12" y="0"/>
                  <a:pt x="12" y="0"/>
                </a:cubicBezTo>
                <a:cubicBezTo>
                  <a:pt x="9" y="0"/>
                  <a:pt x="6" y="2"/>
                  <a:pt x="3" y="4"/>
                </a:cubicBezTo>
                <a:cubicBezTo>
                  <a:pt x="3" y="4"/>
                  <a:pt x="3" y="4"/>
                  <a:pt x="3" y="4"/>
                </a:cubicBezTo>
                <a:cubicBezTo>
                  <a:pt x="1" y="6"/>
                  <a:pt x="0" y="9"/>
                  <a:pt x="0" y="12"/>
                </a:cubicBezTo>
                <a:cubicBezTo>
                  <a:pt x="0" y="43"/>
                  <a:pt x="0" y="43"/>
                  <a:pt x="0" y="43"/>
                </a:cubicBezTo>
                <a:cubicBezTo>
                  <a:pt x="0" y="46"/>
                  <a:pt x="1" y="49"/>
                  <a:pt x="3" y="51"/>
                </a:cubicBezTo>
                <a:cubicBezTo>
                  <a:pt x="3" y="51"/>
                  <a:pt x="3" y="51"/>
                  <a:pt x="3" y="51"/>
                </a:cubicBezTo>
                <a:cubicBezTo>
                  <a:pt x="5" y="53"/>
                  <a:pt x="8" y="55"/>
                  <a:pt x="11" y="55"/>
                </a:cubicBezTo>
                <a:cubicBezTo>
                  <a:pt x="11" y="55"/>
                  <a:pt x="11" y="55"/>
                  <a:pt x="11" y="55"/>
                </a:cubicBezTo>
                <a:cubicBezTo>
                  <a:pt x="22" y="55"/>
                  <a:pt x="22" y="55"/>
                  <a:pt x="22" y="55"/>
                </a:cubicBezTo>
                <a:cubicBezTo>
                  <a:pt x="22" y="47"/>
                  <a:pt x="22" y="47"/>
                  <a:pt x="22" y="47"/>
                </a:cubicBezTo>
                <a:cubicBezTo>
                  <a:pt x="10" y="47"/>
                  <a:pt x="10" y="47"/>
                  <a:pt x="10" y="47"/>
                </a:cubicBezTo>
                <a:close/>
                <a:moveTo>
                  <a:pt x="75" y="22"/>
                </a:moveTo>
                <a:cubicBezTo>
                  <a:pt x="75" y="34"/>
                  <a:pt x="75" y="34"/>
                  <a:pt x="75" y="34"/>
                </a:cubicBezTo>
                <a:cubicBezTo>
                  <a:pt x="96" y="34"/>
                  <a:pt x="96" y="34"/>
                  <a:pt x="96" y="34"/>
                </a:cubicBezTo>
                <a:cubicBezTo>
                  <a:pt x="96" y="22"/>
                  <a:pt x="96" y="22"/>
                  <a:pt x="96" y="22"/>
                </a:cubicBezTo>
                <a:cubicBezTo>
                  <a:pt x="75" y="22"/>
                  <a:pt x="75" y="22"/>
                  <a:pt x="75" y="22"/>
                </a:cubicBezTo>
                <a:close/>
                <a:moveTo>
                  <a:pt x="35" y="50"/>
                </a:moveTo>
                <a:cubicBezTo>
                  <a:pt x="35" y="57"/>
                  <a:pt x="35" y="57"/>
                  <a:pt x="35" y="57"/>
                </a:cubicBezTo>
                <a:cubicBezTo>
                  <a:pt x="47" y="57"/>
                  <a:pt x="47" y="57"/>
                  <a:pt x="47" y="57"/>
                </a:cubicBezTo>
                <a:cubicBezTo>
                  <a:pt x="47" y="50"/>
                  <a:pt x="47" y="50"/>
                  <a:pt x="47" y="50"/>
                </a:cubicBezTo>
                <a:cubicBezTo>
                  <a:pt x="35" y="50"/>
                  <a:pt x="35" y="50"/>
                  <a:pt x="35" y="50"/>
                </a:cubicBezTo>
                <a:close/>
                <a:moveTo>
                  <a:pt x="52" y="50"/>
                </a:moveTo>
                <a:cubicBezTo>
                  <a:pt x="52" y="57"/>
                  <a:pt x="52" y="57"/>
                  <a:pt x="52" y="57"/>
                </a:cubicBezTo>
                <a:cubicBezTo>
                  <a:pt x="64" y="57"/>
                  <a:pt x="64" y="57"/>
                  <a:pt x="64" y="57"/>
                </a:cubicBezTo>
                <a:cubicBezTo>
                  <a:pt x="64" y="50"/>
                  <a:pt x="64" y="50"/>
                  <a:pt x="64" y="50"/>
                </a:cubicBezTo>
                <a:cubicBezTo>
                  <a:pt x="52" y="50"/>
                  <a:pt x="52" y="50"/>
                  <a:pt x="52" y="50"/>
                </a:cubicBezTo>
                <a:close/>
                <a:moveTo>
                  <a:pt x="68" y="50"/>
                </a:moveTo>
                <a:cubicBezTo>
                  <a:pt x="68" y="57"/>
                  <a:pt x="68" y="57"/>
                  <a:pt x="68" y="57"/>
                </a:cubicBezTo>
                <a:cubicBezTo>
                  <a:pt x="80" y="57"/>
                  <a:pt x="80" y="57"/>
                  <a:pt x="80" y="57"/>
                </a:cubicBezTo>
                <a:cubicBezTo>
                  <a:pt x="80" y="50"/>
                  <a:pt x="80" y="50"/>
                  <a:pt x="80" y="50"/>
                </a:cubicBezTo>
                <a:cubicBezTo>
                  <a:pt x="68" y="50"/>
                  <a:pt x="68" y="50"/>
                  <a:pt x="68" y="50"/>
                </a:cubicBezTo>
                <a:close/>
                <a:moveTo>
                  <a:pt x="84" y="50"/>
                </a:moveTo>
                <a:cubicBezTo>
                  <a:pt x="84" y="57"/>
                  <a:pt x="84" y="57"/>
                  <a:pt x="84" y="57"/>
                </a:cubicBezTo>
                <a:cubicBezTo>
                  <a:pt x="96" y="57"/>
                  <a:pt x="96" y="57"/>
                  <a:pt x="96" y="57"/>
                </a:cubicBezTo>
                <a:cubicBezTo>
                  <a:pt x="96" y="50"/>
                  <a:pt x="96" y="50"/>
                  <a:pt x="96" y="50"/>
                </a:cubicBezTo>
                <a:lnTo>
                  <a:pt x="84" y="50"/>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6218" name="Freeform 78"/>
          <p:cNvSpPr>
            <a:spLocks noEditPoints="1" noChangeArrowheads="1"/>
          </p:cNvSpPr>
          <p:nvPr/>
        </p:nvSpPr>
        <p:spPr bwMode="auto">
          <a:xfrm>
            <a:off x="2738438" y="2636838"/>
            <a:ext cx="382587" cy="306387"/>
          </a:xfrm>
          <a:custGeom>
            <a:avLst/>
            <a:gdLst>
              <a:gd name="T0" fmla="*/ 2147483646 w 102"/>
              <a:gd name="T1" fmla="*/ 2147483646 h 109"/>
              <a:gd name="T2" fmla="*/ 2147483646 w 102"/>
              <a:gd name="T3" fmla="*/ 2147483646 h 109"/>
              <a:gd name="T4" fmla="*/ 2147483646 w 102"/>
              <a:gd name="T5" fmla="*/ 2147483646 h 109"/>
              <a:gd name="T6" fmla="*/ 2147483646 w 102"/>
              <a:gd name="T7" fmla="*/ 2147483646 h 109"/>
              <a:gd name="T8" fmla="*/ 2147483646 w 102"/>
              <a:gd name="T9" fmla="*/ 2147483646 h 109"/>
              <a:gd name="T10" fmla="*/ 2147483646 w 102"/>
              <a:gd name="T11" fmla="*/ 2147483646 h 109"/>
              <a:gd name="T12" fmla="*/ 2147483646 w 102"/>
              <a:gd name="T13" fmla="*/ 2147483646 h 109"/>
              <a:gd name="T14" fmla="*/ 2147483646 w 102"/>
              <a:gd name="T15" fmla="*/ 2147483646 h 109"/>
              <a:gd name="T16" fmla="*/ 2147483646 w 102"/>
              <a:gd name="T17" fmla="*/ 2147483646 h 109"/>
              <a:gd name="T18" fmla="*/ 2147483646 w 102"/>
              <a:gd name="T19" fmla="*/ 2147483646 h 109"/>
              <a:gd name="T20" fmla="*/ 2147483646 w 102"/>
              <a:gd name="T21" fmla="*/ 2147483646 h 109"/>
              <a:gd name="T22" fmla="*/ 2147483646 w 102"/>
              <a:gd name="T23" fmla="*/ 2147483646 h 109"/>
              <a:gd name="T24" fmla="*/ 2147483646 w 102"/>
              <a:gd name="T25" fmla="*/ 2147483646 h 109"/>
              <a:gd name="T26" fmla="*/ 0 w 102"/>
              <a:gd name="T27" fmla="*/ 2147483646 h 109"/>
              <a:gd name="T28" fmla="*/ 2147483646 w 102"/>
              <a:gd name="T29" fmla="*/ 2147483646 h 109"/>
              <a:gd name="T30" fmla="*/ 2147483646 w 102"/>
              <a:gd name="T31" fmla="*/ 2147483646 h 109"/>
              <a:gd name="T32" fmla="*/ 2147483646 w 102"/>
              <a:gd name="T33" fmla="*/ 2147483646 h 109"/>
              <a:gd name="T34" fmla="*/ 2147483646 w 102"/>
              <a:gd name="T35" fmla="*/ 2147483646 h 109"/>
              <a:gd name="T36" fmla="*/ 2147483646 w 102"/>
              <a:gd name="T37" fmla="*/ 2147483646 h 109"/>
              <a:gd name="T38" fmla="*/ 2147483646 w 102"/>
              <a:gd name="T39" fmla="*/ 2147483646 h 109"/>
              <a:gd name="T40" fmla="*/ 2147483646 w 102"/>
              <a:gd name="T41" fmla="*/ 2147483646 h 109"/>
              <a:gd name="T42" fmla="*/ 2147483646 w 102"/>
              <a:gd name="T43" fmla="*/ 2147483646 h 109"/>
              <a:gd name="T44" fmla="*/ 2147483646 w 102"/>
              <a:gd name="T45" fmla="*/ 2147483646 h 109"/>
              <a:gd name="T46" fmla="*/ 2147483646 w 102"/>
              <a:gd name="T47" fmla="*/ 2147483646 h 109"/>
              <a:gd name="T48" fmla="*/ 2147483646 w 102"/>
              <a:gd name="T49" fmla="*/ 2147483646 h 109"/>
              <a:gd name="T50" fmla="*/ 2147483646 w 102"/>
              <a:gd name="T51" fmla="*/ 2147483646 h 109"/>
              <a:gd name="T52" fmla="*/ 2147483646 w 102"/>
              <a:gd name="T53" fmla="*/ 2147483646 h 109"/>
              <a:gd name="T54" fmla="*/ 2147483646 w 102"/>
              <a:gd name="T55" fmla="*/ 2147483646 h 109"/>
              <a:gd name="T56" fmla="*/ 2147483646 w 102"/>
              <a:gd name="T57" fmla="*/ 2147483646 h 109"/>
              <a:gd name="T58" fmla="*/ 2147483646 w 102"/>
              <a:gd name="T59" fmla="*/ 2147483646 h 109"/>
              <a:gd name="T60" fmla="*/ 2147483646 w 102"/>
              <a:gd name="T61" fmla="*/ 2147483646 h 109"/>
              <a:gd name="T62" fmla="*/ 2147483646 w 102"/>
              <a:gd name="T63" fmla="*/ 2147483646 h 109"/>
              <a:gd name="T64" fmla="*/ 2147483646 w 102"/>
              <a:gd name="T65" fmla="*/ 2147483646 h 109"/>
              <a:gd name="T66" fmla="*/ 2147483646 w 102"/>
              <a:gd name="T67" fmla="*/ 2147483646 h 109"/>
              <a:gd name="T68" fmla="*/ 2147483646 w 102"/>
              <a:gd name="T69" fmla="*/ 2147483646 h 109"/>
              <a:gd name="T70" fmla="*/ 2147483646 w 102"/>
              <a:gd name="T71" fmla="*/ 2147483646 h 109"/>
              <a:gd name="T72" fmla="*/ 2147483646 w 102"/>
              <a:gd name="T73" fmla="*/ 2147483646 h 109"/>
              <a:gd name="T74" fmla="*/ 2147483646 w 102"/>
              <a:gd name="T75" fmla="*/ 2147483646 h 109"/>
              <a:gd name="T76" fmla="*/ 2147483646 w 102"/>
              <a:gd name="T77" fmla="*/ 2147483646 h 109"/>
              <a:gd name="T78" fmla="*/ 2147483646 w 102"/>
              <a:gd name="T79" fmla="*/ 2147483646 h 109"/>
              <a:gd name="T80" fmla="*/ 2147483646 w 102"/>
              <a:gd name="T81" fmla="*/ 2147483646 h 109"/>
              <a:gd name="T82" fmla="*/ 2147483646 w 102"/>
              <a:gd name="T83" fmla="*/ 2147483646 h 109"/>
              <a:gd name="T84" fmla="*/ 2147483646 w 102"/>
              <a:gd name="T85" fmla="*/ 2147483646 h 109"/>
              <a:gd name="T86" fmla="*/ 2147483646 w 102"/>
              <a:gd name="T87" fmla="*/ 2147483646 h 109"/>
              <a:gd name="T88" fmla="*/ 2147483646 w 102"/>
              <a:gd name="T89" fmla="*/ 2147483646 h 109"/>
              <a:gd name="T90" fmla="*/ 2147483646 w 102"/>
              <a:gd name="T91" fmla="*/ 2147483646 h 109"/>
              <a:gd name="T92" fmla="*/ 2147483646 w 102"/>
              <a:gd name="T93" fmla="*/ 2147483646 h 109"/>
              <a:gd name="T94" fmla="*/ 2147483646 w 102"/>
              <a:gd name="T95" fmla="*/ 2147483646 h 109"/>
              <a:gd name="T96" fmla="*/ 2147483646 w 102"/>
              <a:gd name="T97" fmla="*/ 2147483646 h 109"/>
              <a:gd name="T98" fmla="*/ 2147483646 w 102"/>
              <a:gd name="T99" fmla="*/ 2147483646 h 109"/>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02"/>
              <a:gd name="T151" fmla="*/ 0 h 109"/>
              <a:gd name="T152" fmla="*/ 102 w 102"/>
              <a:gd name="T153" fmla="*/ 109 h 109"/>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02" h="109">
                <a:moveTo>
                  <a:pt x="82" y="69"/>
                </a:moveTo>
                <a:cubicBezTo>
                  <a:pt x="80" y="70"/>
                  <a:pt x="79" y="70"/>
                  <a:pt x="78" y="71"/>
                </a:cubicBezTo>
                <a:cubicBezTo>
                  <a:pt x="78" y="72"/>
                  <a:pt x="78" y="73"/>
                  <a:pt x="78" y="75"/>
                </a:cubicBezTo>
                <a:cubicBezTo>
                  <a:pt x="79" y="77"/>
                  <a:pt x="81" y="79"/>
                  <a:pt x="83" y="80"/>
                </a:cubicBezTo>
                <a:cubicBezTo>
                  <a:pt x="85" y="82"/>
                  <a:pt x="88" y="82"/>
                  <a:pt x="90" y="82"/>
                </a:cubicBezTo>
                <a:cubicBezTo>
                  <a:pt x="91" y="82"/>
                  <a:pt x="93" y="82"/>
                  <a:pt x="93" y="81"/>
                </a:cubicBezTo>
                <a:cubicBezTo>
                  <a:pt x="94" y="80"/>
                  <a:pt x="94" y="78"/>
                  <a:pt x="93" y="77"/>
                </a:cubicBezTo>
                <a:cubicBezTo>
                  <a:pt x="92" y="75"/>
                  <a:pt x="91" y="73"/>
                  <a:pt x="88" y="72"/>
                </a:cubicBezTo>
                <a:cubicBezTo>
                  <a:pt x="86" y="70"/>
                  <a:pt x="84" y="69"/>
                  <a:pt x="82" y="69"/>
                </a:cubicBezTo>
                <a:close/>
                <a:moveTo>
                  <a:pt x="14" y="54"/>
                </a:moveTo>
                <a:cubicBezTo>
                  <a:pt x="44" y="23"/>
                  <a:pt x="44" y="23"/>
                  <a:pt x="44" y="23"/>
                </a:cubicBezTo>
                <a:cubicBezTo>
                  <a:pt x="44" y="36"/>
                  <a:pt x="44" y="36"/>
                  <a:pt x="44" y="36"/>
                </a:cubicBezTo>
                <a:cubicBezTo>
                  <a:pt x="21" y="60"/>
                  <a:pt x="21" y="60"/>
                  <a:pt x="21" y="60"/>
                </a:cubicBezTo>
                <a:cubicBezTo>
                  <a:pt x="30" y="69"/>
                  <a:pt x="30" y="69"/>
                  <a:pt x="30" y="69"/>
                </a:cubicBezTo>
                <a:cubicBezTo>
                  <a:pt x="30" y="70"/>
                  <a:pt x="31" y="70"/>
                  <a:pt x="32" y="70"/>
                </a:cubicBezTo>
                <a:cubicBezTo>
                  <a:pt x="33" y="70"/>
                  <a:pt x="34" y="70"/>
                  <a:pt x="35" y="69"/>
                </a:cubicBezTo>
                <a:cubicBezTo>
                  <a:pt x="46" y="57"/>
                  <a:pt x="46" y="57"/>
                  <a:pt x="46" y="57"/>
                </a:cubicBezTo>
                <a:cubicBezTo>
                  <a:pt x="48" y="66"/>
                  <a:pt x="48" y="66"/>
                  <a:pt x="48" y="66"/>
                </a:cubicBezTo>
                <a:cubicBezTo>
                  <a:pt x="50" y="67"/>
                  <a:pt x="52" y="69"/>
                  <a:pt x="54" y="71"/>
                </a:cubicBezTo>
                <a:cubicBezTo>
                  <a:pt x="54" y="72"/>
                  <a:pt x="54" y="72"/>
                  <a:pt x="54" y="73"/>
                </a:cubicBezTo>
                <a:cubicBezTo>
                  <a:pt x="54" y="73"/>
                  <a:pt x="54" y="73"/>
                  <a:pt x="54" y="73"/>
                </a:cubicBezTo>
                <a:cubicBezTo>
                  <a:pt x="46" y="68"/>
                  <a:pt x="46" y="68"/>
                  <a:pt x="46" y="68"/>
                </a:cubicBezTo>
                <a:cubicBezTo>
                  <a:pt x="41" y="74"/>
                  <a:pt x="41" y="74"/>
                  <a:pt x="41" y="74"/>
                </a:cubicBezTo>
                <a:cubicBezTo>
                  <a:pt x="38" y="76"/>
                  <a:pt x="35" y="78"/>
                  <a:pt x="32" y="78"/>
                </a:cubicBezTo>
                <a:cubicBezTo>
                  <a:pt x="30" y="78"/>
                  <a:pt x="27" y="77"/>
                  <a:pt x="24" y="74"/>
                </a:cubicBezTo>
                <a:cubicBezTo>
                  <a:pt x="4" y="55"/>
                  <a:pt x="4" y="55"/>
                  <a:pt x="4" y="55"/>
                </a:cubicBezTo>
                <a:cubicBezTo>
                  <a:pt x="4" y="55"/>
                  <a:pt x="4" y="55"/>
                  <a:pt x="4" y="55"/>
                </a:cubicBezTo>
                <a:cubicBezTo>
                  <a:pt x="1" y="53"/>
                  <a:pt x="0" y="50"/>
                  <a:pt x="0" y="47"/>
                </a:cubicBezTo>
                <a:cubicBezTo>
                  <a:pt x="0" y="44"/>
                  <a:pt x="1" y="41"/>
                  <a:pt x="3" y="39"/>
                </a:cubicBezTo>
                <a:cubicBezTo>
                  <a:pt x="3" y="39"/>
                  <a:pt x="3" y="39"/>
                  <a:pt x="3" y="39"/>
                </a:cubicBezTo>
                <a:cubicBezTo>
                  <a:pt x="3" y="39"/>
                  <a:pt x="3" y="39"/>
                  <a:pt x="3" y="39"/>
                </a:cubicBezTo>
                <a:cubicBezTo>
                  <a:pt x="37" y="3"/>
                  <a:pt x="37" y="3"/>
                  <a:pt x="37" y="3"/>
                </a:cubicBezTo>
                <a:cubicBezTo>
                  <a:pt x="39" y="1"/>
                  <a:pt x="42" y="0"/>
                  <a:pt x="45" y="0"/>
                </a:cubicBezTo>
                <a:cubicBezTo>
                  <a:pt x="48" y="0"/>
                  <a:pt x="51" y="1"/>
                  <a:pt x="53" y="3"/>
                </a:cubicBezTo>
                <a:cubicBezTo>
                  <a:pt x="74" y="22"/>
                  <a:pt x="74" y="22"/>
                  <a:pt x="74" y="22"/>
                </a:cubicBezTo>
                <a:cubicBezTo>
                  <a:pt x="74" y="23"/>
                  <a:pt x="74" y="23"/>
                  <a:pt x="74" y="23"/>
                </a:cubicBezTo>
                <a:cubicBezTo>
                  <a:pt x="74" y="23"/>
                  <a:pt x="74" y="23"/>
                  <a:pt x="74" y="23"/>
                </a:cubicBezTo>
                <a:cubicBezTo>
                  <a:pt x="76" y="25"/>
                  <a:pt x="77" y="28"/>
                  <a:pt x="77" y="31"/>
                </a:cubicBezTo>
                <a:cubicBezTo>
                  <a:pt x="77" y="33"/>
                  <a:pt x="76" y="36"/>
                  <a:pt x="74" y="39"/>
                </a:cubicBezTo>
                <a:cubicBezTo>
                  <a:pt x="74" y="39"/>
                  <a:pt x="74" y="39"/>
                  <a:pt x="74" y="39"/>
                </a:cubicBezTo>
                <a:cubicBezTo>
                  <a:pt x="74" y="39"/>
                  <a:pt x="74" y="39"/>
                  <a:pt x="74" y="39"/>
                </a:cubicBezTo>
                <a:cubicBezTo>
                  <a:pt x="74" y="39"/>
                  <a:pt x="74" y="39"/>
                  <a:pt x="74" y="39"/>
                </a:cubicBezTo>
                <a:cubicBezTo>
                  <a:pt x="69" y="32"/>
                  <a:pt x="69" y="32"/>
                  <a:pt x="69" y="32"/>
                </a:cubicBezTo>
                <a:cubicBezTo>
                  <a:pt x="70" y="32"/>
                  <a:pt x="70" y="31"/>
                  <a:pt x="70" y="31"/>
                </a:cubicBezTo>
                <a:cubicBezTo>
                  <a:pt x="70" y="30"/>
                  <a:pt x="69" y="29"/>
                  <a:pt x="68" y="28"/>
                </a:cubicBezTo>
                <a:cubicBezTo>
                  <a:pt x="68" y="28"/>
                  <a:pt x="68" y="28"/>
                  <a:pt x="68" y="28"/>
                </a:cubicBezTo>
                <a:cubicBezTo>
                  <a:pt x="68" y="28"/>
                  <a:pt x="68" y="28"/>
                  <a:pt x="68" y="28"/>
                </a:cubicBezTo>
                <a:cubicBezTo>
                  <a:pt x="48" y="8"/>
                  <a:pt x="48" y="8"/>
                  <a:pt x="48" y="8"/>
                </a:cubicBezTo>
                <a:cubicBezTo>
                  <a:pt x="47" y="8"/>
                  <a:pt x="46" y="7"/>
                  <a:pt x="45" y="7"/>
                </a:cubicBezTo>
                <a:cubicBezTo>
                  <a:pt x="44" y="7"/>
                  <a:pt x="43" y="8"/>
                  <a:pt x="42" y="9"/>
                </a:cubicBezTo>
                <a:cubicBezTo>
                  <a:pt x="9" y="44"/>
                  <a:pt x="9" y="44"/>
                  <a:pt x="9" y="44"/>
                </a:cubicBezTo>
                <a:cubicBezTo>
                  <a:pt x="9" y="44"/>
                  <a:pt x="9" y="44"/>
                  <a:pt x="9" y="44"/>
                </a:cubicBezTo>
                <a:cubicBezTo>
                  <a:pt x="9" y="44"/>
                  <a:pt x="9" y="44"/>
                  <a:pt x="9" y="44"/>
                </a:cubicBezTo>
                <a:cubicBezTo>
                  <a:pt x="8" y="45"/>
                  <a:pt x="8" y="46"/>
                  <a:pt x="8" y="47"/>
                </a:cubicBezTo>
                <a:cubicBezTo>
                  <a:pt x="8" y="48"/>
                  <a:pt x="8" y="49"/>
                  <a:pt x="9" y="49"/>
                </a:cubicBezTo>
                <a:cubicBezTo>
                  <a:pt x="9" y="49"/>
                  <a:pt x="9" y="49"/>
                  <a:pt x="9" y="49"/>
                </a:cubicBezTo>
                <a:cubicBezTo>
                  <a:pt x="14" y="54"/>
                  <a:pt x="14" y="54"/>
                  <a:pt x="14" y="54"/>
                </a:cubicBezTo>
                <a:close/>
                <a:moveTo>
                  <a:pt x="50" y="22"/>
                </a:moveTo>
                <a:cubicBezTo>
                  <a:pt x="51" y="35"/>
                  <a:pt x="51" y="49"/>
                  <a:pt x="51" y="62"/>
                </a:cubicBezTo>
                <a:cubicBezTo>
                  <a:pt x="54" y="64"/>
                  <a:pt x="56" y="66"/>
                  <a:pt x="59" y="69"/>
                </a:cubicBezTo>
                <a:cubicBezTo>
                  <a:pt x="59" y="70"/>
                  <a:pt x="59" y="74"/>
                  <a:pt x="59" y="77"/>
                </a:cubicBezTo>
                <a:cubicBezTo>
                  <a:pt x="57" y="76"/>
                  <a:pt x="56" y="76"/>
                  <a:pt x="54" y="76"/>
                </a:cubicBezTo>
                <a:cubicBezTo>
                  <a:pt x="50" y="76"/>
                  <a:pt x="47" y="78"/>
                  <a:pt x="44" y="81"/>
                </a:cubicBezTo>
                <a:cubicBezTo>
                  <a:pt x="42" y="84"/>
                  <a:pt x="41" y="88"/>
                  <a:pt x="41" y="93"/>
                </a:cubicBezTo>
                <a:cubicBezTo>
                  <a:pt x="41" y="97"/>
                  <a:pt x="43" y="101"/>
                  <a:pt x="45" y="104"/>
                </a:cubicBezTo>
                <a:cubicBezTo>
                  <a:pt x="47" y="107"/>
                  <a:pt x="50" y="109"/>
                  <a:pt x="54" y="109"/>
                </a:cubicBezTo>
                <a:cubicBezTo>
                  <a:pt x="58" y="109"/>
                  <a:pt x="61" y="107"/>
                  <a:pt x="64" y="104"/>
                </a:cubicBezTo>
                <a:cubicBezTo>
                  <a:pt x="65" y="101"/>
                  <a:pt x="66" y="98"/>
                  <a:pt x="67" y="94"/>
                </a:cubicBezTo>
                <a:cubicBezTo>
                  <a:pt x="67" y="94"/>
                  <a:pt x="67" y="94"/>
                  <a:pt x="67" y="94"/>
                </a:cubicBezTo>
                <a:cubicBezTo>
                  <a:pt x="67" y="94"/>
                  <a:pt x="67" y="94"/>
                  <a:pt x="67" y="94"/>
                </a:cubicBezTo>
                <a:cubicBezTo>
                  <a:pt x="67" y="93"/>
                  <a:pt x="67" y="93"/>
                  <a:pt x="67" y="92"/>
                </a:cubicBezTo>
                <a:cubicBezTo>
                  <a:pt x="68" y="40"/>
                  <a:pt x="68" y="40"/>
                  <a:pt x="68" y="40"/>
                </a:cubicBezTo>
                <a:cubicBezTo>
                  <a:pt x="66" y="28"/>
                  <a:pt x="58" y="23"/>
                  <a:pt x="50" y="22"/>
                </a:cubicBezTo>
                <a:close/>
                <a:moveTo>
                  <a:pt x="58" y="59"/>
                </a:moveTo>
                <a:cubicBezTo>
                  <a:pt x="57" y="59"/>
                  <a:pt x="56" y="61"/>
                  <a:pt x="57" y="63"/>
                </a:cubicBezTo>
                <a:cubicBezTo>
                  <a:pt x="58" y="64"/>
                  <a:pt x="60" y="65"/>
                  <a:pt x="61" y="64"/>
                </a:cubicBezTo>
                <a:cubicBezTo>
                  <a:pt x="63" y="63"/>
                  <a:pt x="63" y="61"/>
                  <a:pt x="62" y="60"/>
                </a:cubicBezTo>
                <a:cubicBezTo>
                  <a:pt x="62" y="58"/>
                  <a:pt x="60" y="58"/>
                  <a:pt x="58" y="59"/>
                </a:cubicBezTo>
                <a:close/>
                <a:moveTo>
                  <a:pt x="51" y="86"/>
                </a:moveTo>
                <a:cubicBezTo>
                  <a:pt x="52" y="84"/>
                  <a:pt x="53" y="84"/>
                  <a:pt x="54" y="84"/>
                </a:cubicBezTo>
                <a:cubicBezTo>
                  <a:pt x="55" y="84"/>
                  <a:pt x="56" y="84"/>
                  <a:pt x="57" y="86"/>
                </a:cubicBezTo>
                <a:cubicBezTo>
                  <a:pt x="58" y="87"/>
                  <a:pt x="59" y="90"/>
                  <a:pt x="59" y="92"/>
                </a:cubicBezTo>
                <a:cubicBezTo>
                  <a:pt x="59" y="95"/>
                  <a:pt x="59" y="98"/>
                  <a:pt x="57" y="99"/>
                </a:cubicBezTo>
                <a:cubicBezTo>
                  <a:pt x="56" y="101"/>
                  <a:pt x="55" y="101"/>
                  <a:pt x="54" y="101"/>
                </a:cubicBezTo>
                <a:cubicBezTo>
                  <a:pt x="53" y="102"/>
                  <a:pt x="52" y="101"/>
                  <a:pt x="51" y="99"/>
                </a:cubicBezTo>
                <a:cubicBezTo>
                  <a:pt x="50" y="98"/>
                  <a:pt x="49" y="95"/>
                  <a:pt x="49" y="93"/>
                </a:cubicBezTo>
                <a:cubicBezTo>
                  <a:pt x="49" y="90"/>
                  <a:pt x="50" y="87"/>
                  <a:pt x="51" y="86"/>
                </a:cubicBezTo>
                <a:close/>
                <a:moveTo>
                  <a:pt x="72" y="67"/>
                </a:moveTo>
                <a:cubicBezTo>
                  <a:pt x="72" y="67"/>
                  <a:pt x="72" y="67"/>
                  <a:pt x="72" y="67"/>
                </a:cubicBezTo>
                <a:cubicBezTo>
                  <a:pt x="74" y="64"/>
                  <a:pt x="77" y="62"/>
                  <a:pt x="81" y="62"/>
                </a:cubicBezTo>
                <a:cubicBezTo>
                  <a:pt x="85" y="62"/>
                  <a:pt x="89" y="63"/>
                  <a:pt x="93" y="65"/>
                </a:cubicBezTo>
                <a:cubicBezTo>
                  <a:pt x="96" y="67"/>
                  <a:pt x="99" y="71"/>
                  <a:pt x="100" y="74"/>
                </a:cubicBezTo>
                <a:cubicBezTo>
                  <a:pt x="102" y="78"/>
                  <a:pt x="102" y="82"/>
                  <a:pt x="100" y="85"/>
                </a:cubicBezTo>
                <a:cubicBezTo>
                  <a:pt x="98" y="88"/>
                  <a:pt x="94" y="90"/>
                  <a:pt x="90" y="90"/>
                </a:cubicBezTo>
                <a:cubicBezTo>
                  <a:pt x="87" y="90"/>
                  <a:pt x="84" y="89"/>
                  <a:pt x="81" y="88"/>
                </a:cubicBezTo>
                <a:cubicBezTo>
                  <a:pt x="81" y="88"/>
                  <a:pt x="81" y="88"/>
                  <a:pt x="81" y="88"/>
                </a:cubicBezTo>
                <a:cubicBezTo>
                  <a:pt x="80" y="87"/>
                  <a:pt x="80" y="87"/>
                  <a:pt x="80" y="87"/>
                </a:cubicBezTo>
                <a:cubicBezTo>
                  <a:pt x="80" y="87"/>
                  <a:pt x="79" y="87"/>
                  <a:pt x="79" y="87"/>
                </a:cubicBezTo>
                <a:cubicBezTo>
                  <a:pt x="71" y="82"/>
                  <a:pt x="71" y="82"/>
                  <a:pt x="71" y="82"/>
                </a:cubicBezTo>
                <a:lnTo>
                  <a:pt x="72" y="67"/>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6219" name="Freeform 79"/>
          <p:cNvSpPr>
            <a:spLocks noEditPoints="1" noChangeArrowheads="1"/>
          </p:cNvSpPr>
          <p:nvPr/>
        </p:nvSpPr>
        <p:spPr bwMode="auto">
          <a:xfrm>
            <a:off x="2049463" y="2625725"/>
            <a:ext cx="366712" cy="309563"/>
          </a:xfrm>
          <a:custGeom>
            <a:avLst/>
            <a:gdLst>
              <a:gd name="T0" fmla="*/ 2147483646 w 98"/>
              <a:gd name="T1" fmla="*/ 2147483646 h 110"/>
              <a:gd name="T2" fmla="*/ 2147483646 w 98"/>
              <a:gd name="T3" fmla="*/ 2147483646 h 110"/>
              <a:gd name="T4" fmla="*/ 2147483646 w 98"/>
              <a:gd name="T5" fmla="*/ 2147483646 h 110"/>
              <a:gd name="T6" fmla="*/ 2147483646 w 98"/>
              <a:gd name="T7" fmla="*/ 0 h 110"/>
              <a:gd name="T8" fmla="*/ 2147483646 w 98"/>
              <a:gd name="T9" fmla="*/ 2147483646 h 110"/>
              <a:gd name="T10" fmla="*/ 2147483646 w 98"/>
              <a:gd name="T11" fmla="*/ 2147483646 h 110"/>
              <a:gd name="T12" fmla="*/ 2147483646 w 98"/>
              <a:gd name="T13" fmla="*/ 2147483646 h 110"/>
              <a:gd name="T14" fmla="*/ 2147483646 w 98"/>
              <a:gd name="T15" fmla="*/ 2147483646 h 110"/>
              <a:gd name="T16" fmla="*/ 2147483646 w 98"/>
              <a:gd name="T17" fmla="*/ 2147483646 h 110"/>
              <a:gd name="T18" fmla="*/ 2147483646 w 98"/>
              <a:gd name="T19" fmla="*/ 2147483646 h 110"/>
              <a:gd name="T20" fmla="*/ 2147483646 w 98"/>
              <a:gd name="T21" fmla="*/ 2147483646 h 110"/>
              <a:gd name="T22" fmla="*/ 2147483646 w 98"/>
              <a:gd name="T23" fmla="*/ 2147483646 h 110"/>
              <a:gd name="T24" fmla="*/ 2147483646 w 98"/>
              <a:gd name="T25" fmla="*/ 2147483646 h 110"/>
              <a:gd name="T26" fmla="*/ 2147483646 w 98"/>
              <a:gd name="T27" fmla="*/ 2147483646 h 110"/>
              <a:gd name="T28" fmla="*/ 2147483646 w 98"/>
              <a:gd name="T29" fmla="*/ 2147483646 h 110"/>
              <a:gd name="T30" fmla="*/ 2147483646 w 98"/>
              <a:gd name="T31" fmla="*/ 2147483646 h 110"/>
              <a:gd name="T32" fmla="*/ 2147483646 w 98"/>
              <a:gd name="T33" fmla="*/ 2147483646 h 110"/>
              <a:gd name="T34" fmla="*/ 2147483646 w 98"/>
              <a:gd name="T35" fmla="*/ 2147483646 h 110"/>
              <a:gd name="T36" fmla="*/ 2147483646 w 98"/>
              <a:gd name="T37" fmla="*/ 2147483646 h 110"/>
              <a:gd name="T38" fmla="*/ 2147483646 w 98"/>
              <a:gd name="T39" fmla="*/ 2147483646 h 110"/>
              <a:gd name="T40" fmla="*/ 2147483646 w 98"/>
              <a:gd name="T41" fmla="*/ 2147483646 h 110"/>
              <a:gd name="T42" fmla="*/ 2147483646 w 98"/>
              <a:gd name="T43" fmla="*/ 2147483646 h 110"/>
              <a:gd name="T44" fmla="*/ 2147483646 w 98"/>
              <a:gd name="T45" fmla="*/ 2147483646 h 110"/>
              <a:gd name="T46" fmla="*/ 2147483646 w 98"/>
              <a:gd name="T47" fmla="*/ 2147483646 h 110"/>
              <a:gd name="T48" fmla="*/ 2147483646 w 98"/>
              <a:gd name="T49" fmla="*/ 2147483646 h 110"/>
              <a:gd name="T50" fmla="*/ 2147483646 w 98"/>
              <a:gd name="T51" fmla="*/ 2147483646 h 110"/>
              <a:gd name="T52" fmla="*/ 0 w 98"/>
              <a:gd name="T53" fmla="*/ 2147483646 h 110"/>
              <a:gd name="T54" fmla="*/ 2147483646 w 98"/>
              <a:gd name="T55" fmla="*/ 2147483646 h 110"/>
              <a:gd name="T56" fmla="*/ 2147483646 w 98"/>
              <a:gd name="T57" fmla="*/ 2147483646 h 110"/>
              <a:gd name="T58" fmla="*/ 2147483646 w 98"/>
              <a:gd name="T59" fmla="*/ 2147483646 h 110"/>
              <a:gd name="T60" fmla="*/ 2147483646 w 98"/>
              <a:gd name="T61" fmla="*/ 2147483646 h 110"/>
              <a:gd name="T62" fmla="*/ 2147483646 w 98"/>
              <a:gd name="T63" fmla="*/ 2147483646 h 110"/>
              <a:gd name="T64" fmla="*/ 2147483646 w 98"/>
              <a:gd name="T65" fmla="*/ 2147483646 h 110"/>
              <a:gd name="T66" fmla="*/ 2147483646 w 98"/>
              <a:gd name="T67" fmla="*/ 2147483646 h 110"/>
              <a:gd name="T68" fmla="*/ 2147483646 w 98"/>
              <a:gd name="T69" fmla="*/ 2147483646 h 110"/>
              <a:gd name="T70" fmla="*/ 2147483646 w 98"/>
              <a:gd name="T71" fmla="*/ 2147483646 h 110"/>
              <a:gd name="T72" fmla="*/ 2147483646 w 98"/>
              <a:gd name="T73" fmla="*/ 2147483646 h 110"/>
              <a:gd name="T74" fmla="*/ 0 w 98"/>
              <a:gd name="T75" fmla="*/ 2147483646 h 110"/>
              <a:gd name="T76" fmla="*/ 2147483646 w 98"/>
              <a:gd name="T77" fmla="*/ 2147483646 h 110"/>
              <a:gd name="T78" fmla="*/ 2147483646 w 98"/>
              <a:gd name="T79" fmla="*/ 2147483646 h 110"/>
              <a:gd name="T80" fmla="*/ 2147483646 w 98"/>
              <a:gd name="T81" fmla="*/ 2147483646 h 110"/>
              <a:gd name="T82" fmla="*/ 2147483646 w 98"/>
              <a:gd name="T83" fmla="*/ 2147483646 h 110"/>
              <a:gd name="T84" fmla="*/ 2147483646 w 98"/>
              <a:gd name="T85" fmla="*/ 2147483646 h 110"/>
              <a:gd name="T86" fmla="*/ 2147483646 w 98"/>
              <a:gd name="T87" fmla="*/ 2147483646 h 110"/>
              <a:gd name="T88" fmla="*/ 2147483646 w 98"/>
              <a:gd name="T89" fmla="*/ 2147483646 h 110"/>
              <a:gd name="T90" fmla="*/ 2147483646 w 98"/>
              <a:gd name="T91" fmla="*/ 2147483646 h 110"/>
              <a:gd name="T92" fmla="*/ 2147483646 w 98"/>
              <a:gd name="T93" fmla="*/ 2147483646 h 110"/>
              <a:gd name="T94" fmla="*/ 2147483646 w 98"/>
              <a:gd name="T95" fmla="*/ 2147483646 h 110"/>
              <a:gd name="T96" fmla="*/ 2147483646 w 98"/>
              <a:gd name="T97" fmla="*/ 2147483646 h 110"/>
              <a:gd name="T98" fmla="*/ 2147483646 w 98"/>
              <a:gd name="T99" fmla="*/ 2147483646 h 110"/>
              <a:gd name="T100" fmla="*/ 2147483646 w 98"/>
              <a:gd name="T101" fmla="*/ 2147483646 h 110"/>
              <a:gd name="T102" fmla="*/ 2147483646 w 98"/>
              <a:gd name="T103" fmla="*/ 2147483646 h 110"/>
              <a:gd name="T104" fmla="*/ 2147483646 w 98"/>
              <a:gd name="T105" fmla="*/ 2147483646 h 110"/>
              <a:gd name="T106" fmla="*/ 2147483646 w 98"/>
              <a:gd name="T107" fmla="*/ 2147483646 h 110"/>
              <a:gd name="T108" fmla="*/ 2147483646 w 98"/>
              <a:gd name="T109" fmla="*/ 2147483646 h 110"/>
              <a:gd name="T110" fmla="*/ 2147483646 w 98"/>
              <a:gd name="T111" fmla="*/ 2147483646 h 110"/>
              <a:gd name="T112" fmla="*/ 2147483646 w 98"/>
              <a:gd name="T113" fmla="*/ 2147483646 h 110"/>
              <a:gd name="T114" fmla="*/ 2147483646 w 98"/>
              <a:gd name="T115" fmla="*/ 2147483646 h 110"/>
              <a:gd name="T116" fmla="*/ 2147483646 w 98"/>
              <a:gd name="T117" fmla="*/ 2147483646 h 110"/>
              <a:gd name="T118" fmla="*/ 2147483646 w 98"/>
              <a:gd name="T119" fmla="*/ 2147483646 h 110"/>
              <a:gd name="T120" fmla="*/ 2147483646 w 98"/>
              <a:gd name="T121" fmla="*/ 2147483646 h 110"/>
              <a:gd name="T122" fmla="*/ 2147483646 w 98"/>
              <a:gd name="T123" fmla="*/ 2147483646 h 110"/>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98"/>
              <a:gd name="T187" fmla="*/ 0 h 110"/>
              <a:gd name="T188" fmla="*/ 98 w 98"/>
              <a:gd name="T189" fmla="*/ 110 h 110"/>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98" h="110">
                <a:moveTo>
                  <a:pt x="23" y="44"/>
                </a:moveTo>
                <a:cubicBezTo>
                  <a:pt x="23" y="30"/>
                  <a:pt x="23" y="30"/>
                  <a:pt x="23" y="30"/>
                </a:cubicBezTo>
                <a:cubicBezTo>
                  <a:pt x="18" y="29"/>
                  <a:pt x="14" y="27"/>
                  <a:pt x="11" y="25"/>
                </a:cubicBezTo>
                <a:cubicBezTo>
                  <a:pt x="9" y="23"/>
                  <a:pt x="8" y="20"/>
                  <a:pt x="8" y="16"/>
                </a:cubicBezTo>
                <a:cubicBezTo>
                  <a:pt x="8" y="13"/>
                  <a:pt x="9" y="10"/>
                  <a:pt x="12" y="8"/>
                </a:cubicBezTo>
                <a:cubicBezTo>
                  <a:pt x="15" y="5"/>
                  <a:pt x="18" y="4"/>
                  <a:pt x="23" y="4"/>
                </a:cubicBezTo>
                <a:cubicBezTo>
                  <a:pt x="23" y="0"/>
                  <a:pt x="23" y="0"/>
                  <a:pt x="23" y="0"/>
                </a:cubicBezTo>
                <a:cubicBezTo>
                  <a:pt x="28" y="0"/>
                  <a:pt x="28" y="0"/>
                  <a:pt x="28" y="0"/>
                </a:cubicBezTo>
                <a:cubicBezTo>
                  <a:pt x="28" y="4"/>
                  <a:pt x="28" y="4"/>
                  <a:pt x="28" y="4"/>
                </a:cubicBezTo>
                <a:cubicBezTo>
                  <a:pt x="33" y="4"/>
                  <a:pt x="36" y="5"/>
                  <a:pt x="38" y="7"/>
                </a:cubicBezTo>
                <a:cubicBezTo>
                  <a:pt x="41" y="9"/>
                  <a:pt x="43" y="11"/>
                  <a:pt x="43" y="15"/>
                </a:cubicBezTo>
                <a:cubicBezTo>
                  <a:pt x="33" y="16"/>
                  <a:pt x="33" y="16"/>
                  <a:pt x="33" y="16"/>
                </a:cubicBezTo>
                <a:cubicBezTo>
                  <a:pt x="33" y="13"/>
                  <a:pt x="31" y="11"/>
                  <a:pt x="28" y="11"/>
                </a:cubicBezTo>
                <a:cubicBezTo>
                  <a:pt x="28" y="23"/>
                  <a:pt x="28" y="23"/>
                  <a:pt x="28" y="23"/>
                </a:cubicBezTo>
                <a:cubicBezTo>
                  <a:pt x="35" y="24"/>
                  <a:pt x="39" y="26"/>
                  <a:pt x="41" y="28"/>
                </a:cubicBezTo>
                <a:cubicBezTo>
                  <a:pt x="44" y="30"/>
                  <a:pt x="45" y="33"/>
                  <a:pt x="45" y="37"/>
                </a:cubicBezTo>
                <a:cubicBezTo>
                  <a:pt x="45" y="41"/>
                  <a:pt x="43" y="44"/>
                  <a:pt x="40" y="46"/>
                </a:cubicBezTo>
                <a:cubicBezTo>
                  <a:pt x="38" y="49"/>
                  <a:pt x="34" y="51"/>
                  <a:pt x="28" y="51"/>
                </a:cubicBezTo>
                <a:cubicBezTo>
                  <a:pt x="28" y="57"/>
                  <a:pt x="28" y="57"/>
                  <a:pt x="28" y="57"/>
                </a:cubicBezTo>
                <a:cubicBezTo>
                  <a:pt x="23" y="57"/>
                  <a:pt x="23" y="57"/>
                  <a:pt x="23" y="57"/>
                </a:cubicBezTo>
                <a:cubicBezTo>
                  <a:pt x="23" y="51"/>
                  <a:pt x="23" y="51"/>
                  <a:pt x="23" y="51"/>
                </a:cubicBezTo>
                <a:cubicBezTo>
                  <a:pt x="18" y="51"/>
                  <a:pt x="15" y="50"/>
                  <a:pt x="12" y="47"/>
                </a:cubicBezTo>
                <a:cubicBezTo>
                  <a:pt x="9" y="45"/>
                  <a:pt x="7" y="42"/>
                  <a:pt x="6" y="38"/>
                </a:cubicBezTo>
                <a:cubicBezTo>
                  <a:pt x="17" y="37"/>
                  <a:pt x="17" y="37"/>
                  <a:pt x="17" y="37"/>
                </a:cubicBezTo>
                <a:cubicBezTo>
                  <a:pt x="17" y="38"/>
                  <a:pt x="18" y="40"/>
                  <a:pt x="19" y="41"/>
                </a:cubicBezTo>
                <a:cubicBezTo>
                  <a:pt x="20" y="42"/>
                  <a:pt x="21" y="43"/>
                  <a:pt x="23" y="44"/>
                </a:cubicBezTo>
                <a:close/>
                <a:moveTo>
                  <a:pt x="58" y="94"/>
                </a:moveTo>
                <a:cubicBezTo>
                  <a:pt x="71" y="94"/>
                  <a:pt x="71" y="94"/>
                  <a:pt x="71" y="94"/>
                </a:cubicBezTo>
                <a:cubicBezTo>
                  <a:pt x="71" y="90"/>
                  <a:pt x="71" y="90"/>
                  <a:pt x="71" y="90"/>
                </a:cubicBezTo>
                <a:cubicBezTo>
                  <a:pt x="58" y="90"/>
                  <a:pt x="58" y="90"/>
                  <a:pt x="58" y="90"/>
                </a:cubicBezTo>
                <a:cubicBezTo>
                  <a:pt x="58" y="86"/>
                  <a:pt x="58" y="86"/>
                  <a:pt x="58" y="86"/>
                </a:cubicBezTo>
                <a:cubicBezTo>
                  <a:pt x="69" y="86"/>
                  <a:pt x="69" y="86"/>
                  <a:pt x="69" y="86"/>
                </a:cubicBezTo>
                <a:cubicBezTo>
                  <a:pt x="55" y="65"/>
                  <a:pt x="55" y="65"/>
                  <a:pt x="55" y="65"/>
                </a:cubicBezTo>
                <a:cubicBezTo>
                  <a:pt x="65" y="65"/>
                  <a:pt x="65" y="65"/>
                  <a:pt x="65" y="65"/>
                </a:cubicBezTo>
                <a:cubicBezTo>
                  <a:pt x="76" y="82"/>
                  <a:pt x="76" y="82"/>
                  <a:pt x="76" y="82"/>
                </a:cubicBezTo>
                <a:cubicBezTo>
                  <a:pt x="87" y="65"/>
                  <a:pt x="87" y="65"/>
                  <a:pt x="87" y="65"/>
                </a:cubicBezTo>
                <a:cubicBezTo>
                  <a:pt x="98" y="65"/>
                  <a:pt x="98" y="65"/>
                  <a:pt x="98" y="65"/>
                </a:cubicBezTo>
                <a:cubicBezTo>
                  <a:pt x="84" y="86"/>
                  <a:pt x="84" y="86"/>
                  <a:pt x="84" y="86"/>
                </a:cubicBezTo>
                <a:cubicBezTo>
                  <a:pt x="97" y="86"/>
                  <a:pt x="97" y="86"/>
                  <a:pt x="97" y="86"/>
                </a:cubicBezTo>
                <a:cubicBezTo>
                  <a:pt x="97" y="90"/>
                  <a:pt x="97" y="90"/>
                  <a:pt x="97" y="90"/>
                </a:cubicBezTo>
                <a:cubicBezTo>
                  <a:pt x="82" y="90"/>
                  <a:pt x="82" y="90"/>
                  <a:pt x="82" y="90"/>
                </a:cubicBezTo>
                <a:cubicBezTo>
                  <a:pt x="82" y="94"/>
                  <a:pt x="82" y="94"/>
                  <a:pt x="82" y="94"/>
                </a:cubicBezTo>
                <a:cubicBezTo>
                  <a:pt x="97" y="94"/>
                  <a:pt x="97" y="94"/>
                  <a:pt x="97" y="94"/>
                </a:cubicBezTo>
                <a:cubicBezTo>
                  <a:pt x="97" y="98"/>
                  <a:pt x="97" y="98"/>
                  <a:pt x="97" y="98"/>
                </a:cubicBezTo>
                <a:cubicBezTo>
                  <a:pt x="82" y="98"/>
                  <a:pt x="82" y="98"/>
                  <a:pt x="82" y="98"/>
                </a:cubicBezTo>
                <a:cubicBezTo>
                  <a:pt x="82" y="110"/>
                  <a:pt x="82" y="110"/>
                  <a:pt x="82" y="110"/>
                </a:cubicBezTo>
                <a:cubicBezTo>
                  <a:pt x="71" y="110"/>
                  <a:pt x="71" y="110"/>
                  <a:pt x="71" y="110"/>
                </a:cubicBezTo>
                <a:cubicBezTo>
                  <a:pt x="71" y="98"/>
                  <a:pt x="71" y="98"/>
                  <a:pt x="71" y="98"/>
                </a:cubicBezTo>
                <a:cubicBezTo>
                  <a:pt x="58" y="98"/>
                  <a:pt x="58" y="98"/>
                  <a:pt x="58" y="98"/>
                </a:cubicBezTo>
                <a:cubicBezTo>
                  <a:pt x="58" y="94"/>
                  <a:pt x="58" y="94"/>
                  <a:pt x="58" y="94"/>
                </a:cubicBezTo>
                <a:close/>
                <a:moveTo>
                  <a:pt x="0" y="89"/>
                </a:moveTo>
                <a:cubicBezTo>
                  <a:pt x="5" y="89"/>
                  <a:pt x="5" y="89"/>
                  <a:pt x="5" y="89"/>
                </a:cubicBezTo>
                <a:cubicBezTo>
                  <a:pt x="5" y="88"/>
                  <a:pt x="5" y="86"/>
                  <a:pt x="5" y="85"/>
                </a:cubicBezTo>
                <a:cubicBezTo>
                  <a:pt x="0" y="85"/>
                  <a:pt x="0" y="85"/>
                  <a:pt x="0" y="85"/>
                </a:cubicBezTo>
                <a:cubicBezTo>
                  <a:pt x="0" y="81"/>
                  <a:pt x="0" y="81"/>
                  <a:pt x="0" y="81"/>
                </a:cubicBezTo>
                <a:cubicBezTo>
                  <a:pt x="6" y="81"/>
                  <a:pt x="6" y="81"/>
                  <a:pt x="6" y="81"/>
                </a:cubicBezTo>
                <a:cubicBezTo>
                  <a:pt x="8" y="71"/>
                  <a:pt x="16" y="62"/>
                  <a:pt x="30" y="62"/>
                </a:cubicBezTo>
                <a:cubicBezTo>
                  <a:pt x="37" y="62"/>
                  <a:pt x="43" y="65"/>
                  <a:pt x="48" y="69"/>
                </a:cubicBezTo>
                <a:cubicBezTo>
                  <a:pt x="48" y="70"/>
                  <a:pt x="49" y="70"/>
                  <a:pt x="49" y="71"/>
                </a:cubicBezTo>
                <a:cubicBezTo>
                  <a:pt x="42" y="75"/>
                  <a:pt x="42" y="75"/>
                  <a:pt x="42" y="75"/>
                </a:cubicBezTo>
                <a:cubicBezTo>
                  <a:pt x="42" y="75"/>
                  <a:pt x="42" y="75"/>
                  <a:pt x="42" y="74"/>
                </a:cubicBezTo>
                <a:cubicBezTo>
                  <a:pt x="39" y="71"/>
                  <a:pt x="35" y="70"/>
                  <a:pt x="30" y="70"/>
                </a:cubicBezTo>
                <a:cubicBezTo>
                  <a:pt x="22" y="70"/>
                  <a:pt x="17" y="75"/>
                  <a:pt x="15" y="81"/>
                </a:cubicBezTo>
                <a:cubicBezTo>
                  <a:pt x="37" y="81"/>
                  <a:pt x="37" y="81"/>
                  <a:pt x="37" y="81"/>
                </a:cubicBezTo>
                <a:cubicBezTo>
                  <a:pt x="37" y="85"/>
                  <a:pt x="37" y="85"/>
                  <a:pt x="37" y="85"/>
                </a:cubicBezTo>
                <a:cubicBezTo>
                  <a:pt x="14" y="85"/>
                  <a:pt x="14" y="85"/>
                  <a:pt x="14" y="85"/>
                </a:cubicBezTo>
                <a:cubicBezTo>
                  <a:pt x="14" y="86"/>
                  <a:pt x="14" y="88"/>
                  <a:pt x="14" y="89"/>
                </a:cubicBezTo>
                <a:cubicBezTo>
                  <a:pt x="37" y="89"/>
                  <a:pt x="37" y="89"/>
                  <a:pt x="37" y="89"/>
                </a:cubicBezTo>
                <a:cubicBezTo>
                  <a:pt x="37" y="93"/>
                  <a:pt x="37" y="93"/>
                  <a:pt x="37" y="93"/>
                </a:cubicBezTo>
                <a:cubicBezTo>
                  <a:pt x="15" y="93"/>
                  <a:pt x="15" y="93"/>
                  <a:pt x="15" y="93"/>
                </a:cubicBezTo>
                <a:cubicBezTo>
                  <a:pt x="18" y="99"/>
                  <a:pt x="22" y="103"/>
                  <a:pt x="30" y="103"/>
                </a:cubicBezTo>
                <a:cubicBezTo>
                  <a:pt x="34" y="103"/>
                  <a:pt x="37" y="102"/>
                  <a:pt x="40" y="100"/>
                </a:cubicBezTo>
                <a:cubicBezTo>
                  <a:pt x="47" y="104"/>
                  <a:pt x="47" y="104"/>
                  <a:pt x="47" y="104"/>
                </a:cubicBezTo>
                <a:cubicBezTo>
                  <a:pt x="42" y="108"/>
                  <a:pt x="36" y="110"/>
                  <a:pt x="30" y="110"/>
                </a:cubicBezTo>
                <a:cubicBezTo>
                  <a:pt x="17" y="110"/>
                  <a:pt x="9" y="103"/>
                  <a:pt x="6" y="93"/>
                </a:cubicBezTo>
                <a:cubicBezTo>
                  <a:pt x="0" y="93"/>
                  <a:pt x="0" y="93"/>
                  <a:pt x="0" y="93"/>
                </a:cubicBezTo>
                <a:cubicBezTo>
                  <a:pt x="0" y="89"/>
                  <a:pt x="0" y="89"/>
                  <a:pt x="0" y="89"/>
                </a:cubicBezTo>
                <a:close/>
                <a:moveTo>
                  <a:pt x="54" y="29"/>
                </a:moveTo>
                <a:cubicBezTo>
                  <a:pt x="58" y="29"/>
                  <a:pt x="58" y="29"/>
                  <a:pt x="58" y="29"/>
                </a:cubicBezTo>
                <a:cubicBezTo>
                  <a:pt x="57" y="27"/>
                  <a:pt x="56" y="24"/>
                  <a:pt x="56" y="22"/>
                </a:cubicBezTo>
                <a:cubicBezTo>
                  <a:pt x="56" y="18"/>
                  <a:pt x="56" y="15"/>
                  <a:pt x="58" y="12"/>
                </a:cubicBezTo>
                <a:cubicBezTo>
                  <a:pt x="60" y="9"/>
                  <a:pt x="63" y="6"/>
                  <a:pt x="67" y="5"/>
                </a:cubicBezTo>
                <a:cubicBezTo>
                  <a:pt x="70" y="4"/>
                  <a:pt x="72" y="3"/>
                  <a:pt x="75" y="3"/>
                </a:cubicBezTo>
                <a:cubicBezTo>
                  <a:pt x="80" y="3"/>
                  <a:pt x="84" y="3"/>
                  <a:pt x="88" y="5"/>
                </a:cubicBezTo>
                <a:cubicBezTo>
                  <a:pt x="91" y="7"/>
                  <a:pt x="94" y="10"/>
                  <a:pt x="96" y="13"/>
                </a:cubicBezTo>
                <a:cubicBezTo>
                  <a:pt x="87" y="16"/>
                  <a:pt x="87" y="16"/>
                  <a:pt x="87" y="16"/>
                </a:cubicBezTo>
                <a:cubicBezTo>
                  <a:pt x="86" y="14"/>
                  <a:pt x="84" y="13"/>
                  <a:pt x="82" y="12"/>
                </a:cubicBezTo>
                <a:cubicBezTo>
                  <a:pt x="81" y="11"/>
                  <a:pt x="78" y="11"/>
                  <a:pt x="76" y="11"/>
                </a:cubicBezTo>
                <a:cubicBezTo>
                  <a:pt x="74" y="11"/>
                  <a:pt x="73" y="11"/>
                  <a:pt x="71" y="12"/>
                </a:cubicBezTo>
                <a:cubicBezTo>
                  <a:pt x="69" y="13"/>
                  <a:pt x="68" y="14"/>
                  <a:pt x="67" y="15"/>
                </a:cubicBezTo>
                <a:cubicBezTo>
                  <a:pt x="66" y="17"/>
                  <a:pt x="66" y="19"/>
                  <a:pt x="66" y="21"/>
                </a:cubicBezTo>
                <a:cubicBezTo>
                  <a:pt x="66" y="23"/>
                  <a:pt x="67" y="25"/>
                  <a:pt x="68" y="27"/>
                </a:cubicBezTo>
                <a:cubicBezTo>
                  <a:pt x="68" y="28"/>
                  <a:pt x="69" y="28"/>
                  <a:pt x="69" y="29"/>
                </a:cubicBezTo>
                <a:cubicBezTo>
                  <a:pt x="83" y="29"/>
                  <a:pt x="83" y="29"/>
                  <a:pt x="83" y="29"/>
                </a:cubicBezTo>
                <a:cubicBezTo>
                  <a:pt x="83" y="34"/>
                  <a:pt x="83" y="34"/>
                  <a:pt x="83" y="34"/>
                </a:cubicBezTo>
                <a:cubicBezTo>
                  <a:pt x="71" y="34"/>
                  <a:pt x="71" y="34"/>
                  <a:pt x="71" y="34"/>
                </a:cubicBezTo>
                <a:cubicBezTo>
                  <a:pt x="72" y="36"/>
                  <a:pt x="72" y="38"/>
                  <a:pt x="72" y="40"/>
                </a:cubicBezTo>
                <a:cubicBezTo>
                  <a:pt x="72" y="40"/>
                  <a:pt x="72" y="41"/>
                  <a:pt x="72" y="42"/>
                </a:cubicBezTo>
                <a:cubicBezTo>
                  <a:pt x="72" y="42"/>
                  <a:pt x="72" y="42"/>
                  <a:pt x="72" y="42"/>
                </a:cubicBezTo>
                <a:cubicBezTo>
                  <a:pt x="77" y="42"/>
                  <a:pt x="80" y="43"/>
                  <a:pt x="83" y="44"/>
                </a:cubicBezTo>
                <a:cubicBezTo>
                  <a:pt x="85" y="45"/>
                  <a:pt x="86" y="46"/>
                  <a:pt x="89" y="44"/>
                </a:cubicBezTo>
                <a:cubicBezTo>
                  <a:pt x="96" y="49"/>
                  <a:pt x="96" y="49"/>
                  <a:pt x="96" y="49"/>
                </a:cubicBezTo>
                <a:cubicBezTo>
                  <a:pt x="88" y="56"/>
                  <a:pt x="85" y="54"/>
                  <a:pt x="78" y="52"/>
                </a:cubicBezTo>
                <a:cubicBezTo>
                  <a:pt x="76" y="51"/>
                  <a:pt x="74" y="50"/>
                  <a:pt x="70" y="50"/>
                </a:cubicBezTo>
                <a:cubicBezTo>
                  <a:pt x="69" y="49"/>
                  <a:pt x="67" y="50"/>
                  <a:pt x="65" y="51"/>
                </a:cubicBezTo>
                <a:cubicBezTo>
                  <a:pt x="64" y="52"/>
                  <a:pt x="63" y="53"/>
                  <a:pt x="62" y="53"/>
                </a:cubicBezTo>
                <a:cubicBezTo>
                  <a:pt x="56" y="47"/>
                  <a:pt x="56" y="47"/>
                  <a:pt x="56" y="47"/>
                </a:cubicBezTo>
                <a:cubicBezTo>
                  <a:pt x="56" y="47"/>
                  <a:pt x="57" y="46"/>
                  <a:pt x="58" y="45"/>
                </a:cubicBezTo>
                <a:cubicBezTo>
                  <a:pt x="61" y="44"/>
                  <a:pt x="62" y="42"/>
                  <a:pt x="62" y="40"/>
                </a:cubicBezTo>
                <a:cubicBezTo>
                  <a:pt x="62" y="38"/>
                  <a:pt x="61" y="36"/>
                  <a:pt x="60" y="34"/>
                </a:cubicBezTo>
                <a:cubicBezTo>
                  <a:pt x="54" y="34"/>
                  <a:pt x="54" y="34"/>
                  <a:pt x="54" y="34"/>
                </a:cubicBezTo>
                <a:cubicBezTo>
                  <a:pt x="54" y="29"/>
                  <a:pt x="54" y="29"/>
                  <a:pt x="54" y="29"/>
                </a:cubicBezTo>
                <a:close/>
                <a:moveTo>
                  <a:pt x="23" y="10"/>
                </a:moveTo>
                <a:cubicBezTo>
                  <a:pt x="21" y="11"/>
                  <a:pt x="20" y="12"/>
                  <a:pt x="19" y="13"/>
                </a:cubicBezTo>
                <a:cubicBezTo>
                  <a:pt x="18" y="14"/>
                  <a:pt x="18" y="15"/>
                  <a:pt x="18" y="16"/>
                </a:cubicBezTo>
                <a:cubicBezTo>
                  <a:pt x="18" y="17"/>
                  <a:pt x="18" y="18"/>
                  <a:pt x="19" y="19"/>
                </a:cubicBezTo>
                <a:cubicBezTo>
                  <a:pt x="20" y="20"/>
                  <a:pt x="21" y="21"/>
                  <a:pt x="23" y="21"/>
                </a:cubicBezTo>
                <a:cubicBezTo>
                  <a:pt x="23" y="10"/>
                  <a:pt x="23" y="10"/>
                  <a:pt x="23" y="10"/>
                </a:cubicBezTo>
                <a:close/>
                <a:moveTo>
                  <a:pt x="28" y="44"/>
                </a:moveTo>
                <a:cubicBezTo>
                  <a:pt x="30" y="44"/>
                  <a:pt x="32" y="43"/>
                  <a:pt x="33" y="42"/>
                </a:cubicBezTo>
                <a:cubicBezTo>
                  <a:pt x="35" y="41"/>
                  <a:pt x="35" y="39"/>
                  <a:pt x="35" y="38"/>
                </a:cubicBezTo>
                <a:cubicBezTo>
                  <a:pt x="35" y="36"/>
                  <a:pt x="35" y="35"/>
                  <a:pt x="34" y="34"/>
                </a:cubicBezTo>
                <a:cubicBezTo>
                  <a:pt x="33" y="33"/>
                  <a:pt x="31" y="32"/>
                  <a:pt x="28" y="32"/>
                </a:cubicBezTo>
                <a:lnTo>
                  <a:pt x="28" y="44"/>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6220" name="Freeform 80"/>
          <p:cNvSpPr>
            <a:spLocks noEditPoints="1" noChangeArrowheads="1"/>
          </p:cNvSpPr>
          <p:nvPr/>
        </p:nvSpPr>
        <p:spPr bwMode="auto">
          <a:xfrm>
            <a:off x="1343025" y="2636838"/>
            <a:ext cx="360363" cy="303212"/>
          </a:xfrm>
          <a:custGeom>
            <a:avLst/>
            <a:gdLst>
              <a:gd name="T0" fmla="*/ 2147483646 w 96"/>
              <a:gd name="T1" fmla="*/ 2147483646 h 108"/>
              <a:gd name="T2" fmla="*/ 2147483646 w 96"/>
              <a:gd name="T3" fmla="*/ 2147483646 h 108"/>
              <a:gd name="T4" fmla="*/ 2147483646 w 96"/>
              <a:gd name="T5" fmla="*/ 2147483646 h 108"/>
              <a:gd name="T6" fmla="*/ 2147483646 w 96"/>
              <a:gd name="T7" fmla="*/ 2147483646 h 108"/>
              <a:gd name="T8" fmla="*/ 2147483646 w 96"/>
              <a:gd name="T9" fmla="*/ 2147483646 h 108"/>
              <a:gd name="T10" fmla="*/ 2147483646 w 96"/>
              <a:gd name="T11" fmla="*/ 2147483646 h 108"/>
              <a:gd name="T12" fmla="*/ 2147483646 w 96"/>
              <a:gd name="T13" fmla="*/ 2147483646 h 108"/>
              <a:gd name="T14" fmla="*/ 2147483646 w 96"/>
              <a:gd name="T15" fmla="*/ 2147483646 h 108"/>
              <a:gd name="T16" fmla="*/ 2147483646 w 96"/>
              <a:gd name="T17" fmla="*/ 2147483646 h 108"/>
              <a:gd name="T18" fmla="*/ 2147483646 w 96"/>
              <a:gd name="T19" fmla="*/ 2147483646 h 108"/>
              <a:gd name="T20" fmla="*/ 2147483646 w 96"/>
              <a:gd name="T21" fmla="*/ 2147483646 h 108"/>
              <a:gd name="T22" fmla="*/ 2147483646 w 96"/>
              <a:gd name="T23" fmla="*/ 2147483646 h 108"/>
              <a:gd name="T24" fmla="*/ 2147483646 w 96"/>
              <a:gd name="T25" fmla="*/ 2147483646 h 108"/>
              <a:gd name="T26" fmla="*/ 2147483646 w 96"/>
              <a:gd name="T27" fmla="*/ 0 h 108"/>
              <a:gd name="T28" fmla="*/ 2147483646 w 96"/>
              <a:gd name="T29" fmla="*/ 0 h 108"/>
              <a:gd name="T30" fmla="*/ 2147483646 w 96"/>
              <a:gd name="T31" fmla="*/ 2147483646 h 108"/>
              <a:gd name="T32" fmla="*/ 2147483646 w 96"/>
              <a:gd name="T33" fmla="*/ 2147483646 h 108"/>
              <a:gd name="T34" fmla="*/ 2147483646 w 96"/>
              <a:gd name="T35" fmla="*/ 2147483646 h 108"/>
              <a:gd name="T36" fmla="*/ 2147483646 w 96"/>
              <a:gd name="T37" fmla="*/ 2147483646 h 108"/>
              <a:gd name="T38" fmla="*/ 2147483646 w 96"/>
              <a:gd name="T39" fmla="*/ 2147483646 h 108"/>
              <a:gd name="T40" fmla="*/ 2147483646 w 96"/>
              <a:gd name="T41" fmla="*/ 2147483646 h 108"/>
              <a:gd name="T42" fmla="*/ 2147483646 w 96"/>
              <a:gd name="T43" fmla="*/ 2147483646 h 108"/>
              <a:gd name="T44" fmla="*/ 2147483646 w 96"/>
              <a:gd name="T45" fmla="*/ 2147483646 h 108"/>
              <a:gd name="T46" fmla="*/ 2147483646 w 96"/>
              <a:gd name="T47" fmla="*/ 2147483646 h 108"/>
              <a:gd name="T48" fmla="*/ 2147483646 w 96"/>
              <a:gd name="T49" fmla="*/ 2147483646 h 108"/>
              <a:gd name="T50" fmla="*/ 2147483646 w 96"/>
              <a:gd name="T51" fmla="*/ 2147483646 h 108"/>
              <a:gd name="T52" fmla="*/ 2147483646 w 96"/>
              <a:gd name="T53" fmla="*/ 2147483646 h 108"/>
              <a:gd name="T54" fmla="*/ 2147483646 w 96"/>
              <a:gd name="T55" fmla="*/ 2147483646 h 108"/>
              <a:gd name="T56" fmla="*/ 2147483646 w 96"/>
              <a:gd name="T57" fmla="*/ 2147483646 h 108"/>
              <a:gd name="T58" fmla="*/ 2147483646 w 96"/>
              <a:gd name="T59" fmla="*/ 2147483646 h 108"/>
              <a:gd name="T60" fmla="*/ 2147483646 w 96"/>
              <a:gd name="T61" fmla="*/ 2147483646 h 108"/>
              <a:gd name="T62" fmla="*/ 2147483646 w 96"/>
              <a:gd name="T63" fmla="*/ 2147483646 h 108"/>
              <a:gd name="T64" fmla="*/ 2147483646 w 96"/>
              <a:gd name="T65" fmla="*/ 2147483646 h 108"/>
              <a:gd name="T66" fmla="*/ 2147483646 w 96"/>
              <a:gd name="T67" fmla="*/ 2147483646 h 108"/>
              <a:gd name="T68" fmla="*/ 2147483646 w 96"/>
              <a:gd name="T69" fmla="*/ 2147483646 h 108"/>
              <a:gd name="T70" fmla="*/ 2147483646 w 96"/>
              <a:gd name="T71" fmla="*/ 2147483646 h 108"/>
              <a:gd name="T72" fmla="*/ 2147483646 w 96"/>
              <a:gd name="T73" fmla="*/ 2147483646 h 108"/>
              <a:gd name="T74" fmla="*/ 2147483646 w 96"/>
              <a:gd name="T75" fmla="*/ 2147483646 h 108"/>
              <a:gd name="T76" fmla="*/ 2147483646 w 96"/>
              <a:gd name="T77" fmla="*/ 2147483646 h 108"/>
              <a:gd name="T78" fmla="*/ 2147483646 w 96"/>
              <a:gd name="T79" fmla="*/ 2147483646 h 108"/>
              <a:gd name="T80" fmla="*/ 2147483646 w 96"/>
              <a:gd name="T81" fmla="*/ 2147483646 h 108"/>
              <a:gd name="T82" fmla="*/ 2147483646 w 96"/>
              <a:gd name="T83" fmla="*/ 2147483646 h 108"/>
              <a:gd name="T84" fmla="*/ 2147483646 w 96"/>
              <a:gd name="T85" fmla="*/ 2147483646 h 108"/>
              <a:gd name="T86" fmla="*/ 2147483646 w 96"/>
              <a:gd name="T87" fmla="*/ 2147483646 h 108"/>
              <a:gd name="T88" fmla="*/ 2147483646 w 96"/>
              <a:gd name="T89" fmla="*/ 2147483646 h 108"/>
              <a:gd name="T90" fmla="*/ 2147483646 w 96"/>
              <a:gd name="T91" fmla="*/ 2147483646 h 108"/>
              <a:gd name="T92" fmla="*/ 2147483646 w 96"/>
              <a:gd name="T93" fmla="*/ 2147483646 h 108"/>
              <a:gd name="T94" fmla="*/ 2147483646 w 96"/>
              <a:gd name="T95" fmla="*/ 2147483646 h 108"/>
              <a:gd name="T96" fmla="*/ 2147483646 w 96"/>
              <a:gd name="T97" fmla="*/ 2147483646 h 108"/>
              <a:gd name="T98" fmla="*/ 2147483646 w 96"/>
              <a:gd name="T99" fmla="*/ 2147483646 h 108"/>
              <a:gd name="T100" fmla="*/ 2147483646 w 96"/>
              <a:gd name="T101" fmla="*/ 2147483646 h 108"/>
              <a:gd name="T102" fmla="*/ 2147483646 w 96"/>
              <a:gd name="T103" fmla="*/ 2147483646 h 108"/>
              <a:gd name="T104" fmla="*/ 2147483646 w 96"/>
              <a:gd name="T105" fmla="*/ 2147483646 h 108"/>
              <a:gd name="T106" fmla="*/ 2147483646 w 96"/>
              <a:gd name="T107" fmla="*/ 2147483646 h 108"/>
              <a:gd name="T108" fmla="*/ 2147483646 w 96"/>
              <a:gd name="T109" fmla="*/ 2147483646 h 108"/>
              <a:gd name="T110" fmla="*/ 2147483646 w 96"/>
              <a:gd name="T111" fmla="*/ 2147483646 h 108"/>
              <a:gd name="T112" fmla="*/ 2147483646 w 96"/>
              <a:gd name="T113" fmla="*/ 2147483646 h 108"/>
              <a:gd name="T114" fmla="*/ 2147483646 w 96"/>
              <a:gd name="T115" fmla="*/ 2147483646 h 108"/>
              <a:gd name="T116" fmla="*/ 2147483646 w 96"/>
              <a:gd name="T117" fmla="*/ 2147483646 h 10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96"/>
              <a:gd name="T178" fmla="*/ 0 h 108"/>
              <a:gd name="T179" fmla="*/ 96 w 96"/>
              <a:gd name="T180" fmla="*/ 108 h 10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96" h="108">
                <a:moveTo>
                  <a:pt x="50" y="74"/>
                </a:moveTo>
                <a:cubicBezTo>
                  <a:pt x="53" y="68"/>
                  <a:pt x="53" y="68"/>
                  <a:pt x="53" y="68"/>
                </a:cubicBezTo>
                <a:cubicBezTo>
                  <a:pt x="60" y="67"/>
                  <a:pt x="60" y="67"/>
                  <a:pt x="60" y="67"/>
                </a:cubicBezTo>
                <a:cubicBezTo>
                  <a:pt x="54" y="63"/>
                  <a:pt x="54" y="63"/>
                  <a:pt x="54" y="63"/>
                </a:cubicBezTo>
                <a:cubicBezTo>
                  <a:pt x="56" y="55"/>
                  <a:pt x="56" y="55"/>
                  <a:pt x="56" y="55"/>
                </a:cubicBezTo>
                <a:cubicBezTo>
                  <a:pt x="50" y="59"/>
                  <a:pt x="50" y="59"/>
                  <a:pt x="50" y="59"/>
                </a:cubicBezTo>
                <a:cubicBezTo>
                  <a:pt x="43" y="55"/>
                  <a:pt x="43" y="55"/>
                  <a:pt x="43" y="55"/>
                </a:cubicBezTo>
                <a:cubicBezTo>
                  <a:pt x="45" y="62"/>
                  <a:pt x="45" y="62"/>
                  <a:pt x="45" y="62"/>
                </a:cubicBezTo>
                <a:cubicBezTo>
                  <a:pt x="39" y="67"/>
                  <a:pt x="39" y="67"/>
                  <a:pt x="39" y="67"/>
                </a:cubicBezTo>
                <a:cubicBezTo>
                  <a:pt x="47" y="68"/>
                  <a:pt x="47" y="68"/>
                  <a:pt x="47" y="68"/>
                </a:cubicBezTo>
                <a:cubicBezTo>
                  <a:pt x="50" y="74"/>
                  <a:pt x="50" y="74"/>
                  <a:pt x="50" y="74"/>
                </a:cubicBezTo>
                <a:close/>
                <a:moveTo>
                  <a:pt x="25" y="34"/>
                </a:moveTo>
                <a:cubicBezTo>
                  <a:pt x="23" y="30"/>
                  <a:pt x="22" y="27"/>
                  <a:pt x="19" y="23"/>
                </a:cubicBezTo>
                <a:cubicBezTo>
                  <a:pt x="19" y="23"/>
                  <a:pt x="19" y="23"/>
                  <a:pt x="19" y="23"/>
                </a:cubicBezTo>
                <a:cubicBezTo>
                  <a:pt x="17" y="20"/>
                  <a:pt x="15" y="17"/>
                  <a:pt x="11" y="14"/>
                </a:cubicBezTo>
                <a:cubicBezTo>
                  <a:pt x="8" y="11"/>
                  <a:pt x="8" y="11"/>
                  <a:pt x="8" y="11"/>
                </a:cubicBezTo>
                <a:cubicBezTo>
                  <a:pt x="12" y="10"/>
                  <a:pt x="12" y="10"/>
                  <a:pt x="12" y="10"/>
                </a:cubicBezTo>
                <a:cubicBezTo>
                  <a:pt x="34" y="4"/>
                  <a:pt x="34" y="4"/>
                  <a:pt x="34" y="4"/>
                </a:cubicBezTo>
                <a:cubicBezTo>
                  <a:pt x="36" y="3"/>
                  <a:pt x="36" y="3"/>
                  <a:pt x="36" y="3"/>
                </a:cubicBezTo>
                <a:cubicBezTo>
                  <a:pt x="37" y="5"/>
                  <a:pt x="37" y="5"/>
                  <a:pt x="37" y="5"/>
                </a:cubicBezTo>
                <a:cubicBezTo>
                  <a:pt x="39" y="7"/>
                  <a:pt x="40" y="10"/>
                  <a:pt x="41" y="13"/>
                </a:cubicBezTo>
                <a:cubicBezTo>
                  <a:pt x="42" y="13"/>
                  <a:pt x="42" y="13"/>
                  <a:pt x="42" y="13"/>
                </a:cubicBezTo>
                <a:cubicBezTo>
                  <a:pt x="43" y="10"/>
                  <a:pt x="44" y="8"/>
                  <a:pt x="47" y="5"/>
                </a:cubicBezTo>
                <a:cubicBezTo>
                  <a:pt x="48" y="4"/>
                  <a:pt x="48" y="4"/>
                  <a:pt x="48" y="4"/>
                </a:cubicBezTo>
                <a:cubicBezTo>
                  <a:pt x="49" y="4"/>
                  <a:pt x="49" y="4"/>
                  <a:pt x="49" y="4"/>
                </a:cubicBezTo>
                <a:cubicBezTo>
                  <a:pt x="57" y="7"/>
                  <a:pt x="57" y="7"/>
                  <a:pt x="57" y="7"/>
                </a:cubicBezTo>
                <a:cubicBezTo>
                  <a:pt x="58" y="6"/>
                  <a:pt x="58" y="5"/>
                  <a:pt x="59" y="4"/>
                </a:cubicBezTo>
                <a:cubicBezTo>
                  <a:pt x="60" y="2"/>
                  <a:pt x="61" y="1"/>
                  <a:pt x="62" y="0"/>
                </a:cubicBezTo>
                <a:cubicBezTo>
                  <a:pt x="63" y="0"/>
                  <a:pt x="63" y="0"/>
                  <a:pt x="63" y="0"/>
                </a:cubicBezTo>
                <a:cubicBezTo>
                  <a:pt x="65" y="0"/>
                  <a:pt x="65" y="0"/>
                  <a:pt x="65" y="0"/>
                </a:cubicBezTo>
                <a:cubicBezTo>
                  <a:pt x="86" y="8"/>
                  <a:pt x="86" y="8"/>
                  <a:pt x="86" y="8"/>
                </a:cubicBezTo>
                <a:cubicBezTo>
                  <a:pt x="89" y="10"/>
                  <a:pt x="89" y="10"/>
                  <a:pt x="89" y="10"/>
                </a:cubicBezTo>
                <a:cubicBezTo>
                  <a:pt x="86" y="12"/>
                  <a:pt x="86" y="12"/>
                  <a:pt x="86" y="12"/>
                </a:cubicBezTo>
                <a:cubicBezTo>
                  <a:pt x="83" y="15"/>
                  <a:pt x="80" y="19"/>
                  <a:pt x="77" y="22"/>
                </a:cubicBezTo>
                <a:cubicBezTo>
                  <a:pt x="74" y="26"/>
                  <a:pt x="72" y="30"/>
                  <a:pt x="70" y="34"/>
                </a:cubicBezTo>
                <a:cubicBezTo>
                  <a:pt x="66" y="32"/>
                  <a:pt x="66" y="32"/>
                  <a:pt x="66" y="32"/>
                </a:cubicBezTo>
                <a:cubicBezTo>
                  <a:pt x="68" y="28"/>
                  <a:pt x="70" y="23"/>
                  <a:pt x="73" y="19"/>
                </a:cubicBezTo>
                <a:cubicBezTo>
                  <a:pt x="75" y="17"/>
                  <a:pt x="78" y="14"/>
                  <a:pt x="80" y="11"/>
                </a:cubicBezTo>
                <a:cubicBezTo>
                  <a:pt x="64" y="5"/>
                  <a:pt x="64" y="5"/>
                  <a:pt x="64" y="5"/>
                </a:cubicBezTo>
                <a:cubicBezTo>
                  <a:pt x="64" y="6"/>
                  <a:pt x="63" y="6"/>
                  <a:pt x="63" y="7"/>
                </a:cubicBezTo>
                <a:cubicBezTo>
                  <a:pt x="63" y="7"/>
                  <a:pt x="62" y="8"/>
                  <a:pt x="62" y="8"/>
                </a:cubicBezTo>
                <a:cubicBezTo>
                  <a:pt x="67" y="10"/>
                  <a:pt x="67" y="10"/>
                  <a:pt x="67" y="10"/>
                </a:cubicBezTo>
                <a:cubicBezTo>
                  <a:pt x="71" y="11"/>
                  <a:pt x="71" y="11"/>
                  <a:pt x="71" y="11"/>
                </a:cubicBezTo>
                <a:cubicBezTo>
                  <a:pt x="68" y="14"/>
                  <a:pt x="68" y="14"/>
                  <a:pt x="68" y="14"/>
                </a:cubicBezTo>
                <a:cubicBezTo>
                  <a:pt x="66" y="17"/>
                  <a:pt x="64" y="20"/>
                  <a:pt x="62" y="23"/>
                </a:cubicBezTo>
                <a:cubicBezTo>
                  <a:pt x="60" y="26"/>
                  <a:pt x="59" y="30"/>
                  <a:pt x="58" y="34"/>
                </a:cubicBezTo>
                <a:cubicBezTo>
                  <a:pt x="53" y="33"/>
                  <a:pt x="53" y="33"/>
                  <a:pt x="53" y="33"/>
                </a:cubicBezTo>
                <a:cubicBezTo>
                  <a:pt x="54" y="29"/>
                  <a:pt x="56" y="24"/>
                  <a:pt x="58" y="21"/>
                </a:cubicBezTo>
                <a:cubicBezTo>
                  <a:pt x="59" y="18"/>
                  <a:pt x="61" y="16"/>
                  <a:pt x="62" y="14"/>
                </a:cubicBezTo>
                <a:cubicBezTo>
                  <a:pt x="49" y="9"/>
                  <a:pt x="49" y="9"/>
                  <a:pt x="49" y="9"/>
                </a:cubicBezTo>
                <a:cubicBezTo>
                  <a:pt x="48" y="11"/>
                  <a:pt x="47" y="13"/>
                  <a:pt x="46" y="15"/>
                </a:cubicBezTo>
                <a:cubicBezTo>
                  <a:pt x="45" y="17"/>
                  <a:pt x="44" y="19"/>
                  <a:pt x="44" y="21"/>
                </a:cubicBezTo>
                <a:cubicBezTo>
                  <a:pt x="45" y="25"/>
                  <a:pt x="45" y="29"/>
                  <a:pt x="45" y="33"/>
                </a:cubicBezTo>
                <a:cubicBezTo>
                  <a:pt x="41" y="34"/>
                  <a:pt x="41" y="34"/>
                  <a:pt x="41" y="34"/>
                </a:cubicBezTo>
                <a:cubicBezTo>
                  <a:pt x="40" y="29"/>
                  <a:pt x="40" y="25"/>
                  <a:pt x="39" y="20"/>
                </a:cubicBezTo>
                <a:cubicBezTo>
                  <a:pt x="38" y="16"/>
                  <a:pt x="36" y="12"/>
                  <a:pt x="34" y="9"/>
                </a:cubicBezTo>
                <a:cubicBezTo>
                  <a:pt x="17" y="13"/>
                  <a:pt x="17" y="13"/>
                  <a:pt x="17" y="13"/>
                </a:cubicBezTo>
                <a:cubicBezTo>
                  <a:pt x="20" y="16"/>
                  <a:pt x="22" y="18"/>
                  <a:pt x="23" y="21"/>
                </a:cubicBezTo>
                <a:cubicBezTo>
                  <a:pt x="23" y="21"/>
                  <a:pt x="23" y="21"/>
                  <a:pt x="23" y="21"/>
                </a:cubicBezTo>
                <a:cubicBezTo>
                  <a:pt x="26" y="25"/>
                  <a:pt x="28" y="28"/>
                  <a:pt x="29" y="32"/>
                </a:cubicBezTo>
                <a:cubicBezTo>
                  <a:pt x="25" y="34"/>
                  <a:pt x="25" y="34"/>
                  <a:pt x="25" y="34"/>
                </a:cubicBezTo>
                <a:close/>
                <a:moveTo>
                  <a:pt x="81" y="24"/>
                </a:moveTo>
                <a:cubicBezTo>
                  <a:pt x="90" y="27"/>
                  <a:pt x="95" y="30"/>
                  <a:pt x="95" y="35"/>
                </a:cubicBezTo>
                <a:cubicBezTo>
                  <a:pt x="95" y="36"/>
                  <a:pt x="95" y="37"/>
                  <a:pt x="95" y="38"/>
                </a:cubicBezTo>
                <a:cubicBezTo>
                  <a:pt x="96" y="45"/>
                  <a:pt x="96" y="45"/>
                  <a:pt x="96" y="45"/>
                </a:cubicBezTo>
                <a:cubicBezTo>
                  <a:pt x="78" y="52"/>
                  <a:pt x="78" y="52"/>
                  <a:pt x="78" y="52"/>
                </a:cubicBezTo>
                <a:cubicBezTo>
                  <a:pt x="78" y="53"/>
                  <a:pt x="79" y="55"/>
                  <a:pt x="79" y="57"/>
                </a:cubicBezTo>
                <a:cubicBezTo>
                  <a:pt x="76" y="59"/>
                  <a:pt x="76" y="59"/>
                  <a:pt x="76" y="59"/>
                </a:cubicBezTo>
                <a:cubicBezTo>
                  <a:pt x="69" y="55"/>
                  <a:pt x="69" y="55"/>
                  <a:pt x="69" y="55"/>
                </a:cubicBezTo>
                <a:cubicBezTo>
                  <a:pt x="71" y="62"/>
                  <a:pt x="71" y="62"/>
                  <a:pt x="71" y="62"/>
                </a:cubicBezTo>
                <a:cubicBezTo>
                  <a:pt x="65" y="67"/>
                  <a:pt x="65" y="67"/>
                  <a:pt x="65" y="67"/>
                </a:cubicBezTo>
                <a:cubicBezTo>
                  <a:pt x="72" y="68"/>
                  <a:pt x="72" y="68"/>
                  <a:pt x="72" y="68"/>
                </a:cubicBezTo>
                <a:cubicBezTo>
                  <a:pt x="75" y="74"/>
                  <a:pt x="75" y="74"/>
                  <a:pt x="75" y="74"/>
                </a:cubicBezTo>
                <a:cubicBezTo>
                  <a:pt x="78" y="68"/>
                  <a:pt x="78" y="68"/>
                  <a:pt x="78" y="68"/>
                </a:cubicBezTo>
                <a:cubicBezTo>
                  <a:pt x="80" y="68"/>
                  <a:pt x="80" y="68"/>
                  <a:pt x="80" y="68"/>
                </a:cubicBezTo>
                <a:cubicBezTo>
                  <a:pt x="88" y="98"/>
                  <a:pt x="88" y="98"/>
                  <a:pt x="88" y="98"/>
                </a:cubicBezTo>
                <a:cubicBezTo>
                  <a:pt x="85" y="100"/>
                  <a:pt x="85" y="100"/>
                  <a:pt x="85" y="100"/>
                </a:cubicBezTo>
                <a:cubicBezTo>
                  <a:pt x="77" y="105"/>
                  <a:pt x="63" y="108"/>
                  <a:pt x="49" y="108"/>
                </a:cubicBezTo>
                <a:cubicBezTo>
                  <a:pt x="36" y="108"/>
                  <a:pt x="22" y="105"/>
                  <a:pt x="13" y="100"/>
                </a:cubicBezTo>
                <a:cubicBezTo>
                  <a:pt x="10" y="98"/>
                  <a:pt x="10" y="98"/>
                  <a:pt x="10" y="98"/>
                </a:cubicBezTo>
                <a:cubicBezTo>
                  <a:pt x="19" y="68"/>
                  <a:pt x="19" y="68"/>
                  <a:pt x="19" y="68"/>
                </a:cubicBezTo>
                <a:cubicBezTo>
                  <a:pt x="20" y="68"/>
                  <a:pt x="20" y="68"/>
                  <a:pt x="20" y="68"/>
                </a:cubicBezTo>
                <a:cubicBezTo>
                  <a:pt x="23" y="74"/>
                  <a:pt x="23" y="74"/>
                  <a:pt x="23" y="74"/>
                </a:cubicBezTo>
                <a:cubicBezTo>
                  <a:pt x="26" y="68"/>
                  <a:pt x="26" y="68"/>
                  <a:pt x="26" y="68"/>
                </a:cubicBezTo>
                <a:cubicBezTo>
                  <a:pt x="33" y="67"/>
                  <a:pt x="33" y="67"/>
                  <a:pt x="33" y="67"/>
                </a:cubicBezTo>
                <a:cubicBezTo>
                  <a:pt x="28" y="63"/>
                  <a:pt x="28" y="63"/>
                  <a:pt x="28" y="63"/>
                </a:cubicBezTo>
                <a:cubicBezTo>
                  <a:pt x="30" y="55"/>
                  <a:pt x="30" y="55"/>
                  <a:pt x="30" y="55"/>
                </a:cubicBezTo>
                <a:cubicBezTo>
                  <a:pt x="24" y="59"/>
                  <a:pt x="24" y="59"/>
                  <a:pt x="24" y="59"/>
                </a:cubicBezTo>
                <a:cubicBezTo>
                  <a:pt x="20" y="57"/>
                  <a:pt x="20" y="57"/>
                  <a:pt x="20" y="57"/>
                </a:cubicBezTo>
                <a:cubicBezTo>
                  <a:pt x="20" y="55"/>
                  <a:pt x="20" y="53"/>
                  <a:pt x="20" y="51"/>
                </a:cubicBezTo>
                <a:cubicBezTo>
                  <a:pt x="0" y="45"/>
                  <a:pt x="0" y="45"/>
                  <a:pt x="0" y="45"/>
                </a:cubicBezTo>
                <a:cubicBezTo>
                  <a:pt x="2" y="38"/>
                  <a:pt x="2" y="38"/>
                  <a:pt x="2" y="38"/>
                </a:cubicBezTo>
                <a:cubicBezTo>
                  <a:pt x="1" y="37"/>
                  <a:pt x="1" y="36"/>
                  <a:pt x="1" y="35"/>
                </a:cubicBezTo>
                <a:cubicBezTo>
                  <a:pt x="1" y="30"/>
                  <a:pt x="7" y="27"/>
                  <a:pt x="16" y="24"/>
                </a:cubicBezTo>
                <a:cubicBezTo>
                  <a:pt x="20" y="31"/>
                  <a:pt x="20" y="31"/>
                  <a:pt x="20" y="31"/>
                </a:cubicBezTo>
                <a:cubicBezTo>
                  <a:pt x="16" y="32"/>
                  <a:pt x="13" y="33"/>
                  <a:pt x="13" y="33"/>
                </a:cubicBezTo>
                <a:cubicBezTo>
                  <a:pt x="13" y="33"/>
                  <a:pt x="17" y="34"/>
                  <a:pt x="22" y="35"/>
                </a:cubicBezTo>
                <a:cubicBezTo>
                  <a:pt x="29" y="37"/>
                  <a:pt x="37" y="38"/>
                  <a:pt x="48" y="38"/>
                </a:cubicBezTo>
                <a:cubicBezTo>
                  <a:pt x="60" y="38"/>
                  <a:pt x="67" y="37"/>
                  <a:pt x="74" y="35"/>
                </a:cubicBezTo>
                <a:cubicBezTo>
                  <a:pt x="80" y="34"/>
                  <a:pt x="83" y="33"/>
                  <a:pt x="83" y="33"/>
                </a:cubicBezTo>
                <a:cubicBezTo>
                  <a:pt x="83" y="33"/>
                  <a:pt x="80" y="32"/>
                  <a:pt x="76" y="31"/>
                </a:cubicBezTo>
                <a:cubicBezTo>
                  <a:pt x="81" y="24"/>
                  <a:pt x="81" y="24"/>
                  <a:pt x="81" y="24"/>
                </a:cubicBezTo>
                <a:close/>
                <a:moveTo>
                  <a:pt x="26" y="78"/>
                </a:moveTo>
                <a:cubicBezTo>
                  <a:pt x="22" y="93"/>
                  <a:pt x="22" y="93"/>
                  <a:pt x="22" y="93"/>
                </a:cubicBezTo>
                <a:cubicBezTo>
                  <a:pt x="25" y="94"/>
                  <a:pt x="29" y="96"/>
                  <a:pt x="33" y="96"/>
                </a:cubicBezTo>
                <a:cubicBezTo>
                  <a:pt x="37" y="79"/>
                  <a:pt x="37" y="79"/>
                  <a:pt x="37" y="79"/>
                </a:cubicBezTo>
                <a:cubicBezTo>
                  <a:pt x="33" y="78"/>
                  <a:pt x="29" y="78"/>
                  <a:pt x="26" y="78"/>
                </a:cubicBezTo>
                <a:close/>
                <a:moveTo>
                  <a:pt x="43" y="98"/>
                </a:moveTo>
                <a:cubicBezTo>
                  <a:pt x="45" y="98"/>
                  <a:pt x="47" y="98"/>
                  <a:pt x="49" y="98"/>
                </a:cubicBezTo>
                <a:cubicBezTo>
                  <a:pt x="52" y="98"/>
                  <a:pt x="55" y="98"/>
                  <a:pt x="58" y="98"/>
                </a:cubicBezTo>
                <a:cubicBezTo>
                  <a:pt x="55" y="79"/>
                  <a:pt x="55" y="79"/>
                  <a:pt x="55" y="79"/>
                </a:cubicBezTo>
                <a:cubicBezTo>
                  <a:pt x="52" y="79"/>
                  <a:pt x="49" y="79"/>
                  <a:pt x="46" y="79"/>
                </a:cubicBezTo>
                <a:cubicBezTo>
                  <a:pt x="43" y="98"/>
                  <a:pt x="43" y="98"/>
                  <a:pt x="43" y="98"/>
                </a:cubicBezTo>
                <a:close/>
                <a:moveTo>
                  <a:pt x="68" y="96"/>
                </a:moveTo>
                <a:cubicBezTo>
                  <a:pt x="71" y="95"/>
                  <a:pt x="74" y="94"/>
                  <a:pt x="77" y="93"/>
                </a:cubicBezTo>
                <a:cubicBezTo>
                  <a:pt x="73" y="78"/>
                  <a:pt x="73" y="78"/>
                  <a:pt x="73" y="78"/>
                </a:cubicBezTo>
                <a:cubicBezTo>
                  <a:pt x="70" y="78"/>
                  <a:pt x="67" y="78"/>
                  <a:pt x="64" y="78"/>
                </a:cubicBezTo>
                <a:lnTo>
                  <a:pt x="68" y="96"/>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6221" name="Freeform 81"/>
          <p:cNvSpPr>
            <a:spLocks noEditPoints="1" noChangeArrowheads="1"/>
          </p:cNvSpPr>
          <p:nvPr/>
        </p:nvSpPr>
        <p:spPr bwMode="auto">
          <a:xfrm>
            <a:off x="1347788" y="3171825"/>
            <a:ext cx="377825" cy="261938"/>
          </a:xfrm>
          <a:custGeom>
            <a:avLst/>
            <a:gdLst>
              <a:gd name="T0" fmla="*/ 2147483646 w 101"/>
              <a:gd name="T1" fmla="*/ 2147483646 h 93"/>
              <a:gd name="T2" fmla="*/ 2147483646 w 101"/>
              <a:gd name="T3" fmla="*/ 2147483646 h 93"/>
              <a:gd name="T4" fmla="*/ 2147483646 w 101"/>
              <a:gd name="T5" fmla="*/ 2147483646 h 93"/>
              <a:gd name="T6" fmla="*/ 2147483646 w 101"/>
              <a:gd name="T7" fmla="*/ 2147483646 h 93"/>
              <a:gd name="T8" fmla="*/ 2147483646 w 101"/>
              <a:gd name="T9" fmla="*/ 2147483646 h 93"/>
              <a:gd name="T10" fmla="*/ 2147483646 w 101"/>
              <a:gd name="T11" fmla="*/ 2147483646 h 93"/>
              <a:gd name="T12" fmla="*/ 2147483646 w 101"/>
              <a:gd name="T13" fmla="*/ 2147483646 h 93"/>
              <a:gd name="T14" fmla="*/ 2147483646 w 101"/>
              <a:gd name="T15" fmla="*/ 2147483646 h 93"/>
              <a:gd name="T16" fmla="*/ 2147483646 w 101"/>
              <a:gd name="T17" fmla="*/ 2147483646 h 93"/>
              <a:gd name="T18" fmla="*/ 2147483646 w 101"/>
              <a:gd name="T19" fmla="*/ 2147483646 h 93"/>
              <a:gd name="T20" fmla="*/ 2147483646 w 101"/>
              <a:gd name="T21" fmla="*/ 2147483646 h 93"/>
              <a:gd name="T22" fmla="*/ 2147483646 w 101"/>
              <a:gd name="T23" fmla="*/ 2147483646 h 93"/>
              <a:gd name="T24" fmla="*/ 2147483646 w 101"/>
              <a:gd name="T25" fmla="*/ 2147483646 h 93"/>
              <a:gd name="T26" fmla="*/ 2147483646 w 101"/>
              <a:gd name="T27" fmla="*/ 2147483646 h 93"/>
              <a:gd name="T28" fmla="*/ 0 w 101"/>
              <a:gd name="T29" fmla="*/ 2147483646 h 93"/>
              <a:gd name="T30" fmla="*/ 2147483646 w 101"/>
              <a:gd name="T31" fmla="*/ 2147483646 h 93"/>
              <a:gd name="T32" fmla="*/ 2147483646 w 101"/>
              <a:gd name="T33" fmla="*/ 2147483646 h 93"/>
              <a:gd name="T34" fmla="*/ 2147483646 w 101"/>
              <a:gd name="T35" fmla="*/ 2147483646 h 93"/>
              <a:gd name="T36" fmla="*/ 2147483646 w 101"/>
              <a:gd name="T37" fmla="*/ 2147483646 h 93"/>
              <a:gd name="T38" fmla="*/ 2147483646 w 101"/>
              <a:gd name="T39" fmla="*/ 2147483646 h 93"/>
              <a:gd name="T40" fmla="*/ 2147483646 w 101"/>
              <a:gd name="T41" fmla="*/ 2147483646 h 93"/>
              <a:gd name="T42" fmla="*/ 2147483646 w 101"/>
              <a:gd name="T43" fmla="*/ 2147483646 h 93"/>
              <a:gd name="T44" fmla="*/ 2147483646 w 101"/>
              <a:gd name="T45" fmla="*/ 0 h 93"/>
              <a:gd name="T46" fmla="*/ 2147483646 w 101"/>
              <a:gd name="T47" fmla="*/ 2147483646 h 93"/>
              <a:gd name="T48" fmla="*/ 2147483646 w 101"/>
              <a:gd name="T49" fmla="*/ 2147483646 h 93"/>
              <a:gd name="T50" fmla="*/ 2147483646 w 101"/>
              <a:gd name="T51" fmla="*/ 2147483646 h 93"/>
              <a:gd name="T52" fmla="*/ 2147483646 w 101"/>
              <a:gd name="T53" fmla="*/ 2147483646 h 93"/>
              <a:gd name="T54" fmla="*/ 2147483646 w 101"/>
              <a:gd name="T55" fmla="*/ 2147483646 h 93"/>
              <a:gd name="T56" fmla="*/ 2147483646 w 101"/>
              <a:gd name="T57" fmla="*/ 2147483646 h 93"/>
              <a:gd name="T58" fmla="*/ 2147483646 w 101"/>
              <a:gd name="T59" fmla="*/ 2147483646 h 93"/>
              <a:gd name="T60" fmla="*/ 2147483646 w 101"/>
              <a:gd name="T61" fmla="*/ 2147483646 h 93"/>
              <a:gd name="T62" fmla="*/ 2147483646 w 101"/>
              <a:gd name="T63" fmla="*/ 2147483646 h 93"/>
              <a:gd name="T64" fmla="*/ 2147483646 w 101"/>
              <a:gd name="T65" fmla="*/ 2147483646 h 93"/>
              <a:gd name="T66" fmla="*/ 2147483646 w 101"/>
              <a:gd name="T67" fmla="*/ 2147483646 h 93"/>
              <a:gd name="T68" fmla="*/ 2147483646 w 101"/>
              <a:gd name="T69" fmla="*/ 2147483646 h 93"/>
              <a:gd name="T70" fmla="*/ 2147483646 w 101"/>
              <a:gd name="T71" fmla="*/ 2147483646 h 93"/>
              <a:gd name="T72" fmla="*/ 2147483646 w 101"/>
              <a:gd name="T73" fmla="*/ 2147483646 h 93"/>
              <a:gd name="T74" fmla="*/ 2147483646 w 101"/>
              <a:gd name="T75" fmla="*/ 2147483646 h 93"/>
              <a:gd name="T76" fmla="*/ 2147483646 w 101"/>
              <a:gd name="T77" fmla="*/ 2147483646 h 93"/>
              <a:gd name="T78" fmla="*/ 2147483646 w 101"/>
              <a:gd name="T79" fmla="*/ 2147483646 h 93"/>
              <a:gd name="T80" fmla="*/ 2147483646 w 101"/>
              <a:gd name="T81" fmla="*/ 2147483646 h 93"/>
              <a:gd name="T82" fmla="*/ 2147483646 w 101"/>
              <a:gd name="T83" fmla="*/ 2147483646 h 93"/>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101"/>
              <a:gd name="T127" fmla="*/ 0 h 93"/>
              <a:gd name="T128" fmla="*/ 101 w 101"/>
              <a:gd name="T129" fmla="*/ 93 h 93"/>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101" h="93">
                <a:moveTo>
                  <a:pt x="78" y="27"/>
                </a:moveTo>
                <a:cubicBezTo>
                  <a:pt x="80" y="26"/>
                  <a:pt x="83" y="24"/>
                  <a:pt x="85" y="22"/>
                </a:cubicBezTo>
                <a:cubicBezTo>
                  <a:pt x="86" y="20"/>
                  <a:pt x="87" y="18"/>
                  <a:pt x="88" y="16"/>
                </a:cubicBezTo>
                <a:cubicBezTo>
                  <a:pt x="89" y="15"/>
                  <a:pt x="89" y="13"/>
                  <a:pt x="88" y="11"/>
                </a:cubicBezTo>
                <a:cubicBezTo>
                  <a:pt x="88" y="10"/>
                  <a:pt x="88" y="10"/>
                  <a:pt x="88" y="9"/>
                </a:cubicBezTo>
                <a:cubicBezTo>
                  <a:pt x="86" y="17"/>
                  <a:pt x="80" y="21"/>
                  <a:pt x="76" y="23"/>
                </a:cubicBezTo>
                <a:cubicBezTo>
                  <a:pt x="78" y="27"/>
                  <a:pt x="78" y="27"/>
                  <a:pt x="78" y="27"/>
                </a:cubicBezTo>
                <a:close/>
                <a:moveTo>
                  <a:pt x="43" y="76"/>
                </a:moveTo>
                <a:cubicBezTo>
                  <a:pt x="43" y="76"/>
                  <a:pt x="44" y="76"/>
                  <a:pt x="47" y="79"/>
                </a:cubicBezTo>
                <a:cubicBezTo>
                  <a:pt x="49" y="82"/>
                  <a:pt x="48" y="84"/>
                  <a:pt x="48" y="84"/>
                </a:cubicBezTo>
                <a:cubicBezTo>
                  <a:pt x="48" y="84"/>
                  <a:pt x="44" y="83"/>
                  <a:pt x="43" y="82"/>
                </a:cubicBezTo>
                <a:cubicBezTo>
                  <a:pt x="41" y="80"/>
                  <a:pt x="43" y="76"/>
                  <a:pt x="43" y="76"/>
                </a:cubicBezTo>
                <a:close/>
                <a:moveTo>
                  <a:pt x="61" y="76"/>
                </a:moveTo>
                <a:cubicBezTo>
                  <a:pt x="61" y="76"/>
                  <a:pt x="59" y="76"/>
                  <a:pt x="57" y="79"/>
                </a:cubicBezTo>
                <a:cubicBezTo>
                  <a:pt x="54" y="82"/>
                  <a:pt x="55" y="84"/>
                  <a:pt x="55" y="84"/>
                </a:cubicBezTo>
                <a:cubicBezTo>
                  <a:pt x="55" y="84"/>
                  <a:pt x="59" y="83"/>
                  <a:pt x="61" y="82"/>
                </a:cubicBezTo>
                <a:cubicBezTo>
                  <a:pt x="62" y="80"/>
                  <a:pt x="61" y="76"/>
                  <a:pt x="61" y="76"/>
                </a:cubicBezTo>
                <a:close/>
                <a:moveTo>
                  <a:pt x="40" y="74"/>
                </a:moveTo>
                <a:cubicBezTo>
                  <a:pt x="36" y="79"/>
                  <a:pt x="36" y="79"/>
                  <a:pt x="36" y="79"/>
                </a:cubicBezTo>
                <a:cubicBezTo>
                  <a:pt x="36" y="80"/>
                  <a:pt x="37" y="82"/>
                  <a:pt x="38" y="83"/>
                </a:cubicBezTo>
                <a:cubicBezTo>
                  <a:pt x="39" y="84"/>
                  <a:pt x="40" y="86"/>
                  <a:pt x="41" y="86"/>
                </a:cubicBezTo>
                <a:cubicBezTo>
                  <a:pt x="63" y="86"/>
                  <a:pt x="63" y="86"/>
                  <a:pt x="63" y="86"/>
                </a:cubicBezTo>
                <a:cubicBezTo>
                  <a:pt x="64" y="86"/>
                  <a:pt x="65" y="84"/>
                  <a:pt x="66" y="83"/>
                </a:cubicBezTo>
                <a:cubicBezTo>
                  <a:pt x="66" y="82"/>
                  <a:pt x="67" y="80"/>
                  <a:pt x="67" y="79"/>
                </a:cubicBezTo>
                <a:cubicBezTo>
                  <a:pt x="63" y="74"/>
                  <a:pt x="63" y="74"/>
                  <a:pt x="63" y="74"/>
                </a:cubicBezTo>
                <a:cubicBezTo>
                  <a:pt x="40" y="74"/>
                  <a:pt x="40" y="74"/>
                  <a:pt x="40" y="74"/>
                </a:cubicBezTo>
                <a:close/>
                <a:moveTo>
                  <a:pt x="30" y="75"/>
                </a:moveTo>
                <a:cubicBezTo>
                  <a:pt x="36" y="69"/>
                  <a:pt x="36" y="69"/>
                  <a:pt x="36" y="69"/>
                </a:cubicBezTo>
                <a:cubicBezTo>
                  <a:pt x="29" y="60"/>
                  <a:pt x="24" y="50"/>
                  <a:pt x="22" y="38"/>
                </a:cubicBezTo>
                <a:cubicBezTo>
                  <a:pt x="15" y="40"/>
                  <a:pt x="6" y="38"/>
                  <a:pt x="0" y="28"/>
                </a:cubicBezTo>
                <a:cubicBezTo>
                  <a:pt x="5" y="26"/>
                  <a:pt x="9" y="25"/>
                  <a:pt x="13" y="26"/>
                </a:cubicBezTo>
                <a:cubicBezTo>
                  <a:pt x="13" y="26"/>
                  <a:pt x="13" y="26"/>
                  <a:pt x="13" y="25"/>
                </a:cubicBezTo>
                <a:cubicBezTo>
                  <a:pt x="11" y="23"/>
                  <a:pt x="9" y="21"/>
                  <a:pt x="8" y="18"/>
                </a:cubicBezTo>
                <a:cubicBezTo>
                  <a:pt x="7" y="15"/>
                  <a:pt x="7" y="12"/>
                  <a:pt x="8" y="9"/>
                </a:cubicBezTo>
                <a:cubicBezTo>
                  <a:pt x="9" y="6"/>
                  <a:pt x="10" y="3"/>
                  <a:pt x="14" y="0"/>
                </a:cubicBezTo>
                <a:cubicBezTo>
                  <a:pt x="18" y="3"/>
                  <a:pt x="18" y="3"/>
                  <a:pt x="18" y="3"/>
                </a:cubicBezTo>
                <a:cubicBezTo>
                  <a:pt x="17" y="12"/>
                  <a:pt x="24" y="16"/>
                  <a:pt x="29" y="19"/>
                </a:cubicBezTo>
                <a:cubicBezTo>
                  <a:pt x="29" y="19"/>
                  <a:pt x="30" y="19"/>
                  <a:pt x="30" y="20"/>
                </a:cubicBezTo>
                <a:cubicBezTo>
                  <a:pt x="32" y="21"/>
                  <a:pt x="32" y="21"/>
                  <a:pt x="32" y="21"/>
                </a:cubicBezTo>
                <a:cubicBezTo>
                  <a:pt x="32" y="21"/>
                  <a:pt x="32" y="21"/>
                  <a:pt x="32" y="21"/>
                </a:cubicBezTo>
                <a:cubicBezTo>
                  <a:pt x="69" y="21"/>
                  <a:pt x="69" y="21"/>
                  <a:pt x="69" y="21"/>
                </a:cubicBezTo>
                <a:cubicBezTo>
                  <a:pt x="69" y="21"/>
                  <a:pt x="69" y="21"/>
                  <a:pt x="69" y="21"/>
                </a:cubicBezTo>
                <a:cubicBezTo>
                  <a:pt x="71" y="20"/>
                  <a:pt x="71" y="20"/>
                  <a:pt x="71" y="20"/>
                </a:cubicBezTo>
                <a:cubicBezTo>
                  <a:pt x="71" y="19"/>
                  <a:pt x="72" y="19"/>
                  <a:pt x="72" y="19"/>
                </a:cubicBezTo>
                <a:cubicBezTo>
                  <a:pt x="77" y="16"/>
                  <a:pt x="84" y="12"/>
                  <a:pt x="83" y="3"/>
                </a:cubicBezTo>
                <a:cubicBezTo>
                  <a:pt x="88" y="0"/>
                  <a:pt x="88" y="0"/>
                  <a:pt x="88" y="0"/>
                </a:cubicBezTo>
                <a:cubicBezTo>
                  <a:pt x="91" y="3"/>
                  <a:pt x="93" y="6"/>
                  <a:pt x="93" y="9"/>
                </a:cubicBezTo>
                <a:cubicBezTo>
                  <a:pt x="94" y="12"/>
                  <a:pt x="94" y="15"/>
                  <a:pt x="93" y="18"/>
                </a:cubicBezTo>
                <a:cubicBezTo>
                  <a:pt x="92" y="21"/>
                  <a:pt x="90" y="23"/>
                  <a:pt x="89" y="25"/>
                </a:cubicBezTo>
                <a:cubicBezTo>
                  <a:pt x="89" y="26"/>
                  <a:pt x="88" y="26"/>
                  <a:pt x="88" y="26"/>
                </a:cubicBezTo>
                <a:cubicBezTo>
                  <a:pt x="92" y="25"/>
                  <a:pt x="96" y="26"/>
                  <a:pt x="101" y="28"/>
                </a:cubicBezTo>
                <a:cubicBezTo>
                  <a:pt x="96" y="37"/>
                  <a:pt x="88" y="39"/>
                  <a:pt x="81" y="38"/>
                </a:cubicBezTo>
                <a:cubicBezTo>
                  <a:pt x="78" y="50"/>
                  <a:pt x="74" y="60"/>
                  <a:pt x="68" y="69"/>
                </a:cubicBezTo>
                <a:cubicBezTo>
                  <a:pt x="74" y="75"/>
                  <a:pt x="74" y="75"/>
                  <a:pt x="74" y="75"/>
                </a:cubicBezTo>
                <a:cubicBezTo>
                  <a:pt x="75" y="76"/>
                  <a:pt x="75" y="76"/>
                  <a:pt x="75" y="76"/>
                </a:cubicBezTo>
                <a:cubicBezTo>
                  <a:pt x="74" y="78"/>
                  <a:pt x="74" y="78"/>
                  <a:pt x="74" y="78"/>
                </a:cubicBezTo>
                <a:cubicBezTo>
                  <a:pt x="74" y="81"/>
                  <a:pt x="73" y="84"/>
                  <a:pt x="72" y="87"/>
                </a:cubicBezTo>
                <a:cubicBezTo>
                  <a:pt x="70" y="89"/>
                  <a:pt x="68" y="91"/>
                  <a:pt x="66" y="93"/>
                </a:cubicBezTo>
                <a:cubicBezTo>
                  <a:pt x="65" y="93"/>
                  <a:pt x="65" y="93"/>
                  <a:pt x="65" y="93"/>
                </a:cubicBezTo>
                <a:cubicBezTo>
                  <a:pt x="64" y="93"/>
                  <a:pt x="64" y="93"/>
                  <a:pt x="64" y="93"/>
                </a:cubicBezTo>
                <a:cubicBezTo>
                  <a:pt x="40" y="93"/>
                  <a:pt x="40" y="93"/>
                  <a:pt x="40" y="93"/>
                </a:cubicBezTo>
                <a:cubicBezTo>
                  <a:pt x="39" y="93"/>
                  <a:pt x="39" y="93"/>
                  <a:pt x="39" y="93"/>
                </a:cubicBezTo>
                <a:cubicBezTo>
                  <a:pt x="38" y="93"/>
                  <a:pt x="38" y="93"/>
                  <a:pt x="38" y="93"/>
                </a:cubicBezTo>
                <a:cubicBezTo>
                  <a:pt x="35" y="91"/>
                  <a:pt x="33" y="89"/>
                  <a:pt x="32" y="87"/>
                </a:cubicBezTo>
                <a:cubicBezTo>
                  <a:pt x="30" y="84"/>
                  <a:pt x="29" y="81"/>
                  <a:pt x="29" y="78"/>
                </a:cubicBezTo>
                <a:cubicBezTo>
                  <a:pt x="29" y="76"/>
                  <a:pt x="29" y="76"/>
                  <a:pt x="29" y="76"/>
                </a:cubicBezTo>
                <a:cubicBezTo>
                  <a:pt x="30" y="75"/>
                  <a:pt x="30" y="75"/>
                  <a:pt x="30" y="75"/>
                </a:cubicBezTo>
                <a:close/>
                <a:moveTo>
                  <a:pt x="17" y="22"/>
                </a:moveTo>
                <a:cubicBezTo>
                  <a:pt x="19" y="24"/>
                  <a:pt x="21" y="26"/>
                  <a:pt x="23" y="27"/>
                </a:cubicBezTo>
                <a:cubicBezTo>
                  <a:pt x="26" y="23"/>
                  <a:pt x="26" y="23"/>
                  <a:pt x="26" y="23"/>
                </a:cubicBezTo>
                <a:cubicBezTo>
                  <a:pt x="21" y="21"/>
                  <a:pt x="15" y="17"/>
                  <a:pt x="13" y="9"/>
                </a:cubicBezTo>
                <a:cubicBezTo>
                  <a:pt x="13" y="10"/>
                  <a:pt x="13" y="10"/>
                  <a:pt x="13" y="11"/>
                </a:cubicBezTo>
                <a:cubicBezTo>
                  <a:pt x="12" y="13"/>
                  <a:pt x="13" y="15"/>
                  <a:pt x="13" y="16"/>
                </a:cubicBezTo>
                <a:cubicBezTo>
                  <a:pt x="14" y="18"/>
                  <a:pt x="15" y="20"/>
                  <a:pt x="17" y="22"/>
                </a:cubicBezTo>
                <a:close/>
                <a:moveTo>
                  <a:pt x="71" y="40"/>
                </a:moveTo>
                <a:cubicBezTo>
                  <a:pt x="71" y="40"/>
                  <a:pt x="67" y="38"/>
                  <a:pt x="64" y="40"/>
                </a:cubicBezTo>
                <a:cubicBezTo>
                  <a:pt x="60" y="41"/>
                  <a:pt x="58" y="46"/>
                  <a:pt x="58" y="46"/>
                </a:cubicBezTo>
                <a:cubicBezTo>
                  <a:pt x="58" y="46"/>
                  <a:pt x="67" y="47"/>
                  <a:pt x="69" y="46"/>
                </a:cubicBezTo>
                <a:cubicBezTo>
                  <a:pt x="71" y="45"/>
                  <a:pt x="71" y="40"/>
                  <a:pt x="71" y="40"/>
                </a:cubicBezTo>
                <a:close/>
                <a:moveTo>
                  <a:pt x="32" y="40"/>
                </a:moveTo>
                <a:cubicBezTo>
                  <a:pt x="32" y="40"/>
                  <a:pt x="33" y="45"/>
                  <a:pt x="35" y="46"/>
                </a:cubicBezTo>
                <a:cubicBezTo>
                  <a:pt x="37" y="47"/>
                  <a:pt x="46" y="46"/>
                  <a:pt x="46" y="46"/>
                </a:cubicBezTo>
                <a:cubicBezTo>
                  <a:pt x="46" y="46"/>
                  <a:pt x="43" y="41"/>
                  <a:pt x="40" y="40"/>
                </a:cubicBezTo>
                <a:cubicBezTo>
                  <a:pt x="37" y="38"/>
                  <a:pt x="32" y="40"/>
                  <a:pt x="32" y="40"/>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6222" name="Freeform 82"/>
          <p:cNvSpPr>
            <a:spLocks noEditPoints="1" noChangeArrowheads="1"/>
          </p:cNvSpPr>
          <p:nvPr/>
        </p:nvSpPr>
        <p:spPr bwMode="auto">
          <a:xfrm>
            <a:off x="2760663" y="4222750"/>
            <a:ext cx="349250" cy="233363"/>
          </a:xfrm>
          <a:custGeom>
            <a:avLst/>
            <a:gdLst>
              <a:gd name="T0" fmla="*/ 2147483646 w 93"/>
              <a:gd name="T1" fmla="*/ 2147483646 h 83"/>
              <a:gd name="T2" fmla="*/ 2147483646 w 93"/>
              <a:gd name="T3" fmla="*/ 2147483646 h 83"/>
              <a:gd name="T4" fmla="*/ 2147483646 w 93"/>
              <a:gd name="T5" fmla="*/ 2147483646 h 83"/>
              <a:gd name="T6" fmla="*/ 2147483646 w 93"/>
              <a:gd name="T7" fmla="*/ 2147483646 h 83"/>
              <a:gd name="T8" fmla="*/ 2147483646 w 93"/>
              <a:gd name="T9" fmla="*/ 2147483646 h 83"/>
              <a:gd name="T10" fmla="*/ 2147483646 w 93"/>
              <a:gd name="T11" fmla="*/ 2147483646 h 83"/>
              <a:gd name="T12" fmla="*/ 2147483646 w 93"/>
              <a:gd name="T13" fmla="*/ 2147483646 h 83"/>
              <a:gd name="T14" fmla="*/ 2147483646 w 93"/>
              <a:gd name="T15" fmla="*/ 0 h 83"/>
              <a:gd name="T16" fmla="*/ 2147483646 w 93"/>
              <a:gd name="T17" fmla="*/ 2147483646 h 83"/>
              <a:gd name="T18" fmla="*/ 2147483646 w 93"/>
              <a:gd name="T19" fmla="*/ 2147483646 h 83"/>
              <a:gd name="T20" fmla="*/ 2147483646 w 93"/>
              <a:gd name="T21" fmla="*/ 2147483646 h 83"/>
              <a:gd name="T22" fmla="*/ 2147483646 w 93"/>
              <a:gd name="T23" fmla="*/ 2147483646 h 83"/>
              <a:gd name="T24" fmla="*/ 2147483646 w 93"/>
              <a:gd name="T25" fmla="*/ 2147483646 h 83"/>
              <a:gd name="T26" fmla="*/ 0 w 93"/>
              <a:gd name="T27" fmla="*/ 2147483646 h 83"/>
              <a:gd name="T28" fmla="*/ 0 w 93"/>
              <a:gd name="T29" fmla="*/ 2147483646 h 83"/>
              <a:gd name="T30" fmla="*/ 2147483646 w 93"/>
              <a:gd name="T31" fmla="*/ 2147483646 h 83"/>
              <a:gd name="T32" fmla="*/ 2147483646 w 93"/>
              <a:gd name="T33" fmla="*/ 2147483646 h 83"/>
              <a:gd name="T34" fmla="*/ 2147483646 w 93"/>
              <a:gd name="T35" fmla="*/ 2147483646 h 83"/>
              <a:gd name="T36" fmla="*/ 2147483646 w 93"/>
              <a:gd name="T37" fmla="*/ 2147483646 h 83"/>
              <a:gd name="T38" fmla="*/ 2147483646 w 93"/>
              <a:gd name="T39" fmla="*/ 2147483646 h 83"/>
              <a:gd name="T40" fmla="*/ 2147483646 w 93"/>
              <a:gd name="T41" fmla="*/ 2147483646 h 83"/>
              <a:gd name="T42" fmla="*/ 2147483646 w 93"/>
              <a:gd name="T43" fmla="*/ 2147483646 h 83"/>
              <a:gd name="T44" fmla="*/ 2147483646 w 93"/>
              <a:gd name="T45" fmla="*/ 2147483646 h 83"/>
              <a:gd name="T46" fmla="*/ 2147483646 w 93"/>
              <a:gd name="T47" fmla="*/ 2147483646 h 83"/>
              <a:gd name="T48" fmla="*/ 2147483646 w 93"/>
              <a:gd name="T49" fmla="*/ 2147483646 h 83"/>
              <a:gd name="T50" fmla="*/ 2147483646 w 93"/>
              <a:gd name="T51" fmla="*/ 2147483646 h 83"/>
              <a:gd name="T52" fmla="*/ 2147483646 w 93"/>
              <a:gd name="T53" fmla="*/ 2147483646 h 83"/>
              <a:gd name="T54" fmla="*/ 2147483646 w 93"/>
              <a:gd name="T55" fmla="*/ 2147483646 h 83"/>
              <a:gd name="T56" fmla="*/ 2147483646 w 93"/>
              <a:gd name="T57" fmla="*/ 2147483646 h 83"/>
              <a:gd name="T58" fmla="*/ 2147483646 w 93"/>
              <a:gd name="T59" fmla="*/ 2147483646 h 83"/>
              <a:gd name="T60" fmla="*/ 2147483646 w 93"/>
              <a:gd name="T61" fmla="*/ 2147483646 h 83"/>
              <a:gd name="T62" fmla="*/ 2147483646 w 93"/>
              <a:gd name="T63" fmla="*/ 2147483646 h 83"/>
              <a:gd name="T64" fmla="*/ 2147483646 w 93"/>
              <a:gd name="T65" fmla="*/ 2147483646 h 83"/>
              <a:gd name="T66" fmla="*/ 2147483646 w 93"/>
              <a:gd name="T67" fmla="*/ 2147483646 h 83"/>
              <a:gd name="T68" fmla="*/ 2147483646 w 93"/>
              <a:gd name="T69" fmla="*/ 2147483646 h 83"/>
              <a:gd name="T70" fmla="*/ 2147483646 w 93"/>
              <a:gd name="T71" fmla="*/ 2147483646 h 83"/>
              <a:gd name="T72" fmla="*/ 2147483646 w 93"/>
              <a:gd name="T73" fmla="*/ 2147483646 h 83"/>
              <a:gd name="T74" fmla="*/ 2147483646 w 93"/>
              <a:gd name="T75" fmla="*/ 2147483646 h 83"/>
              <a:gd name="T76" fmla="*/ 2147483646 w 93"/>
              <a:gd name="T77" fmla="*/ 2147483646 h 83"/>
              <a:gd name="T78" fmla="*/ 2147483646 w 93"/>
              <a:gd name="T79" fmla="*/ 2147483646 h 83"/>
              <a:gd name="T80" fmla="*/ 2147483646 w 93"/>
              <a:gd name="T81" fmla="*/ 2147483646 h 83"/>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93"/>
              <a:gd name="T124" fmla="*/ 0 h 83"/>
              <a:gd name="T125" fmla="*/ 93 w 93"/>
              <a:gd name="T126" fmla="*/ 83 h 83"/>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93" h="83">
                <a:moveTo>
                  <a:pt x="5" y="18"/>
                </a:moveTo>
                <a:cubicBezTo>
                  <a:pt x="17" y="18"/>
                  <a:pt x="17" y="18"/>
                  <a:pt x="17" y="18"/>
                </a:cubicBezTo>
                <a:cubicBezTo>
                  <a:pt x="17" y="28"/>
                  <a:pt x="17" y="28"/>
                  <a:pt x="17" y="28"/>
                </a:cubicBezTo>
                <a:cubicBezTo>
                  <a:pt x="9" y="28"/>
                  <a:pt x="9" y="28"/>
                  <a:pt x="9" y="28"/>
                </a:cubicBezTo>
                <a:cubicBezTo>
                  <a:pt x="9" y="74"/>
                  <a:pt x="9" y="74"/>
                  <a:pt x="9" y="74"/>
                </a:cubicBezTo>
                <a:cubicBezTo>
                  <a:pt x="84" y="74"/>
                  <a:pt x="84" y="74"/>
                  <a:pt x="84" y="74"/>
                </a:cubicBezTo>
                <a:cubicBezTo>
                  <a:pt x="84" y="28"/>
                  <a:pt x="84" y="28"/>
                  <a:pt x="84" y="28"/>
                </a:cubicBezTo>
                <a:cubicBezTo>
                  <a:pt x="70" y="28"/>
                  <a:pt x="70" y="28"/>
                  <a:pt x="70" y="28"/>
                </a:cubicBezTo>
                <a:cubicBezTo>
                  <a:pt x="70" y="34"/>
                  <a:pt x="70" y="34"/>
                  <a:pt x="70" y="34"/>
                </a:cubicBezTo>
                <a:cubicBezTo>
                  <a:pt x="54" y="34"/>
                  <a:pt x="39" y="34"/>
                  <a:pt x="24" y="34"/>
                </a:cubicBezTo>
                <a:cubicBezTo>
                  <a:pt x="24" y="28"/>
                  <a:pt x="24" y="28"/>
                  <a:pt x="24" y="28"/>
                </a:cubicBezTo>
                <a:cubicBezTo>
                  <a:pt x="24" y="18"/>
                  <a:pt x="24" y="18"/>
                  <a:pt x="24" y="18"/>
                </a:cubicBezTo>
                <a:cubicBezTo>
                  <a:pt x="24" y="13"/>
                  <a:pt x="24" y="13"/>
                  <a:pt x="24" y="13"/>
                </a:cubicBezTo>
                <a:cubicBezTo>
                  <a:pt x="30" y="13"/>
                  <a:pt x="30" y="13"/>
                  <a:pt x="30" y="13"/>
                </a:cubicBezTo>
                <a:cubicBezTo>
                  <a:pt x="30" y="10"/>
                  <a:pt x="32" y="7"/>
                  <a:pt x="34" y="5"/>
                </a:cubicBezTo>
                <a:cubicBezTo>
                  <a:pt x="37" y="2"/>
                  <a:pt x="41" y="0"/>
                  <a:pt x="46" y="0"/>
                </a:cubicBezTo>
                <a:cubicBezTo>
                  <a:pt x="51" y="0"/>
                  <a:pt x="55" y="2"/>
                  <a:pt x="58" y="5"/>
                </a:cubicBezTo>
                <a:cubicBezTo>
                  <a:pt x="61" y="7"/>
                  <a:pt x="62" y="10"/>
                  <a:pt x="63" y="13"/>
                </a:cubicBezTo>
                <a:cubicBezTo>
                  <a:pt x="70" y="13"/>
                  <a:pt x="70" y="13"/>
                  <a:pt x="70" y="13"/>
                </a:cubicBezTo>
                <a:cubicBezTo>
                  <a:pt x="70" y="18"/>
                  <a:pt x="70" y="18"/>
                  <a:pt x="70" y="18"/>
                </a:cubicBezTo>
                <a:cubicBezTo>
                  <a:pt x="89" y="18"/>
                  <a:pt x="89" y="18"/>
                  <a:pt x="89" y="18"/>
                </a:cubicBezTo>
                <a:cubicBezTo>
                  <a:pt x="93" y="18"/>
                  <a:pt x="93" y="18"/>
                  <a:pt x="93" y="18"/>
                </a:cubicBezTo>
                <a:cubicBezTo>
                  <a:pt x="93" y="23"/>
                  <a:pt x="93" y="23"/>
                  <a:pt x="93" y="23"/>
                </a:cubicBezTo>
                <a:cubicBezTo>
                  <a:pt x="93" y="79"/>
                  <a:pt x="93" y="79"/>
                  <a:pt x="93" y="79"/>
                </a:cubicBezTo>
                <a:cubicBezTo>
                  <a:pt x="93" y="83"/>
                  <a:pt x="93" y="83"/>
                  <a:pt x="93" y="83"/>
                </a:cubicBezTo>
                <a:cubicBezTo>
                  <a:pt x="89" y="83"/>
                  <a:pt x="89" y="83"/>
                  <a:pt x="89" y="83"/>
                </a:cubicBezTo>
                <a:cubicBezTo>
                  <a:pt x="5" y="83"/>
                  <a:pt x="5" y="83"/>
                  <a:pt x="5" y="83"/>
                </a:cubicBezTo>
                <a:cubicBezTo>
                  <a:pt x="0" y="83"/>
                  <a:pt x="0" y="83"/>
                  <a:pt x="0" y="83"/>
                </a:cubicBezTo>
                <a:cubicBezTo>
                  <a:pt x="0" y="79"/>
                  <a:pt x="0" y="79"/>
                  <a:pt x="0" y="79"/>
                </a:cubicBezTo>
                <a:cubicBezTo>
                  <a:pt x="0" y="23"/>
                  <a:pt x="0" y="23"/>
                  <a:pt x="0" y="23"/>
                </a:cubicBezTo>
                <a:cubicBezTo>
                  <a:pt x="0" y="18"/>
                  <a:pt x="0" y="18"/>
                  <a:pt x="0" y="18"/>
                </a:cubicBezTo>
                <a:cubicBezTo>
                  <a:pt x="5" y="18"/>
                  <a:pt x="5" y="18"/>
                  <a:pt x="5" y="18"/>
                </a:cubicBezTo>
                <a:close/>
                <a:moveTo>
                  <a:pt x="14" y="62"/>
                </a:moveTo>
                <a:cubicBezTo>
                  <a:pt x="14" y="70"/>
                  <a:pt x="14" y="70"/>
                  <a:pt x="14" y="70"/>
                </a:cubicBezTo>
                <a:cubicBezTo>
                  <a:pt x="39" y="70"/>
                  <a:pt x="39" y="70"/>
                  <a:pt x="39" y="70"/>
                </a:cubicBezTo>
                <a:cubicBezTo>
                  <a:pt x="39" y="62"/>
                  <a:pt x="39" y="62"/>
                  <a:pt x="39" y="62"/>
                </a:cubicBezTo>
                <a:cubicBezTo>
                  <a:pt x="33" y="59"/>
                  <a:pt x="33" y="59"/>
                  <a:pt x="33" y="59"/>
                </a:cubicBezTo>
                <a:cubicBezTo>
                  <a:pt x="29" y="63"/>
                  <a:pt x="29" y="63"/>
                  <a:pt x="29" y="63"/>
                </a:cubicBezTo>
                <a:cubicBezTo>
                  <a:pt x="28" y="61"/>
                  <a:pt x="28" y="61"/>
                  <a:pt x="28" y="61"/>
                </a:cubicBezTo>
                <a:cubicBezTo>
                  <a:pt x="29" y="60"/>
                  <a:pt x="29" y="60"/>
                  <a:pt x="29" y="60"/>
                </a:cubicBezTo>
                <a:cubicBezTo>
                  <a:pt x="28" y="59"/>
                  <a:pt x="28" y="59"/>
                  <a:pt x="28" y="59"/>
                </a:cubicBezTo>
                <a:cubicBezTo>
                  <a:pt x="26" y="59"/>
                  <a:pt x="26" y="59"/>
                  <a:pt x="26" y="59"/>
                </a:cubicBezTo>
                <a:cubicBezTo>
                  <a:pt x="25" y="60"/>
                  <a:pt x="25" y="60"/>
                  <a:pt x="25" y="60"/>
                </a:cubicBezTo>
                <a:cubicBezTo>
                  <a:pt x="26" y="61"/>
                  <a:pt x="26" y="61"/>
                  <a:pt x="26" y="61"/>
                </a:cubicBezTo>
                <a:cubicBezTo>
                  <a:pt x="25" y="64"/>
                  <a:pt x="25" y="64"/>
                  <a:pt x="25" y="64"/>
                </a:cubicBezTo>
                <a:cubicBezTo>
                  <a:pt x="21" y="59"/>
                  <a:pt x="21" y="59"/>
                  <a:pt x="21" y="59"/>
                </a:cubicBezTo>
                <a:cubicBezTo>
                  <a:pt x="14" y="62"/>
                  <a:pt x="14" y="62"/>
                  <a:pt x="14" y="62"/>
                </a:cubicBezTo>
                <a:close/>
                <a:moveTo>
                  <a:pt x="35" y="42"/>
                </a:moveTo>
                <a:cubicBezTo>
                  <a:pt x="32" y="42"/>
                  <a:pt x="26" y="35"/>
                  <a:pt x="19" y="42"/>
                </a:cubicBezTo>
                <a:cubicBezTo>
                  <a:pt x="20" y="47"/>
                  <a:pt x="20" y="53"/>
                  <a:pt x="23" y="57"/>
                </a:cubicBezTo>
                <a:cubicBezTo>
                  <a:pt x="24" y="57"/>
                  <a:pt x="24" y="57"/>
                  <a:pt x="24" y="57"/>
                </a:cubicBezTo>
                <a:cubicBezTo>
                  <a:pt x="24" y="57"/>
                  <a:pt x="24" y="57"/>
                  <a:pt x="24" y="57"/>
                </a:cubicBezTo>
                <a:cubicBezTo>
                  <a:pt x="25" y="57"/>
                  <a:pt x="26" y="57"/>
                  <a:pt x="27" y="57"/>
                </a:cubicBezTo>
                <a:cubicBezTo>
                  <a:pt x="28" y="57"/>
                  <a:pt x="29" y="57"/>
                  <a:pt x="30" y="57"/>
                </a:cubicBezTo>
                <a:cubicBezTo>
                  <a:pt x="30" y="57"/>
                  <a:pt x="30" y="57"/>
                  <a:pt x="30" y="57"/>
                </a:cubicBezTo>
                <a:cubicBezTo>
                  <a:pt x="30" y="57"/>
                  <a:pt x="30" y="57"/>
                  <a:pt x="30" y="57"/>
                </a:cubicBezTo>
                <a:cubicBezTo>
                  <a:pt x="34" y="53"/>
                  <a:pt x="34" y="47"/>
                  <a:pt x="35" y="42"/>
                </a:cubicBezTo>
                <a:close/>
                <a:moveTo>
                  <a:pt x="31" y="65"/>
                </a:moveTo>
                <a:cubicBezTo>
                  <a:pt x="31" y="66"/>
                  <a:pt x="31" y="66"/>
                  <a:pt x="31" y="66"/>
                </a:cubicBezTo>
                <a:cubicBezTo>
                  <a:pt x="36" y="66"/>
                  <a:pt x="36" y="66"/>
                  <a:pt x="36" y="66"/>
                </a:cubicBezTo>
                <a:cubicBezTo>
                  <a:pt x="36" y="65"/>
                  <a:pt x="36" y="65"/>
                  <a:pt x="36" y="65"/>
                </a:cubicBezTo>
                <a:cubicBezTo>
                  <a:pt x="31" y="65"/>
                  <a:pt x="31" y="65"/>
                  <a:pt x="31" y="65"/>
                </a:cubicBezTo>
                <a:close/>
                <a:moveTo>
                  <a:pt x="44" y="51"/>
                </a:moveTo>
                <a:cubicBezTo>
                  <a:pt x="44" y="55"/>
                  <a:pt x="44" y="55"/>
                  <a:pt x="44" y="55"/>
                </a:cubicBezTo>
                <a:cubicBezTo>
                  <a:pt x="78" y="55"/>
                  <a:pt x="78" y="55"/>
                  <a:pt x="78" y="55"/>
                </a:cubicBezTo>
                <a:cubicBezTo>
                  <a:pt x="78" y="51"/>
                  <a:pt x="78" y="51"/>
                  <a:pt x="78" y="51"/>
                </a:cubicBezTo>
                <a:cubicBezTo>
                  <a:pt x="44" y="51"/>
                  <a:pt x="44" y="51"/>
                  <a:pt x="44" y="51"/>
                </a:cubicBezTo>
                <a:close/>
                <a:moveTo>
                  <a:pt x="44" y="60"/>
                </a:moveTo>
                <a:cubicBezTo>
                  <a:pt x="44" y="65"/>
                  <a:pt x="44" y="65"/>
                  <a:pt x="44" y="65"/>
                </a:cubicBezTo>
                <a:cubicBezTo>
                  <a:pt x="59" y="65"/>
                  <a:pt x="59" y="65"/>
                  <a:pt x="59" y="65"/>
                </a:cubicBezTo>
                <a:cubicBezTo>
                  <a:pt x="59" y="60"/>
                  <a:pt x="59" y="60"/>
                  <a:pt x="59" y="60"/>
                </a:cubicBezTo>
                <a:cubicBezTo>
                  <a:pt x="44" y="60"/>
                  <a:pt x="44" y="60"/>
                  <a:pt x="44" y="60"/>
                </a:cubicBezTo>
                <a:close/>
                <a:moveTo>
                  <a:pt x="44" y="42"/>
                </a:moveTo>
                <a:cubicBezTo>
                  <a:pt x="44" y="46"/>
                  <a:pt x="44" y="46"/>
                  <a:pt x="44" y="46"/>
                </a:cubicBezTo>
                <a:cubicBezTo>
                  <a:pt x="78" y="46"/>
                  <a:pt x="78" y="46"/>
                  <a:pt x="78" y="46"/>
                </a:cubicBezTo>
                <a:cubicBezTo>
                  <a:pt x="78" y="42"/>
                  <a:pt x="78" y="42"/>
                  <a:pt x="78" y="42"/>
                </a:cubicBezTo>
                <a:cubicBezTo>
                  <a:pt x="44" y="42"/>
                  <a:pt x="44" y="42"/>
                  <a:pt x="44" y="42"/>
                </a:cubicBezTo>
                <a:close/>
                <a:moveTo>
                  <a:pt x="39" y="13"/>
                </a:moveTo>
                <a:cubicBezTo>
                  <a:pt x="53" y="13"/>
                  <a:pt x="53" y="13"/>
                  <a:pt x="53" y="13"/>
                </a:cubicBezTo>
                <a:cubicBezTo>
                  <a:pt x="53" y="13"/>
                  <a:pt x="52" y="12"/>
                  <a:pt x="52" y="12"/>
                </a:cubicBezTo>
                <a:cubicBezTo>
                  <a:pt x="50" y="10"/>
                  <a:pt x="48" y="9"/>
                  <a:pt x="46" y="9"/>
                </a:cubicBezTo>
                <a:cubicBezTo>
                  <a:pt x="44" y="9"/>
                  <a:pt x="42" y="10"/>
                  <a:pt x="41" y="12"/>
                </a:cubicBezTo>
                <a:cubicBezTo>
                  <a:pt x="40" y="12"/>
                  <a:pt x="40" y="13"/>
                  <a:pt x="39" y="13"/>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6223" name="Freeform 83"/>
          <p:cNvSpPr>
            <a:spLocks noEditPoints="1" noChangeArrowheads="1"/>
          </p:cNvSpPr>
          <p:nvPr/>
        </p:nvSpPr>
        <p:spPr bwMode="auto">
          <a:xfrm>
            <a:off x="1373188" y="4248150"/>
            <a:ext cx="322262" cy="247650"/>
          </a:xfrm>
          <a:custGeom>
            <a:avLst/>
            <a:gdLst>
              <a:gd name="T0" fmla="*/ 2147483646 w 86"/>
              <a:gd name="T1" fmla="*/ 2147483646 h 88"/>
              <a:gd name="T2" fmla="*/ 2147483646 w 86"/>
              <a:gd name="T3" fmla="*/ 2147483646 h 88"/>
              <a:gd name="T4" fmla="*/ 2147483646 w 86"/>
              <a:gd name="T5" fmla="*/ 2147483646 h 88"/>
              <a:gd name="T6" fmla="*/ 2147483646 w 86"/>
              <a:gd name="T7" fmla="*/ 2147483646 h 88"/>
              <a:gd name="T8" fmla="*/ 2147483646 w 86"/>
              <a:gd name="T9" fmla="*/ 2147483646 h 88"/>
              <a:gd name="T10" fmla="*/ 2147483646 w 86"/>
              <a:gd name="T11" fmla="*/ 2147483646 h 88"/>
              <a:gd name="T12" fmla="*/ 2147483646 w 86"/>
              <a:gd name="T13" fmla="*/ 2147483646 h 88"/>
              <a:gd name="T14" fmla="*/ 2147483646 w 86"/>
              <a:gd name="T15" fmla="*/ 2147483646 h 88"/>
              <a:gd name="T16" fmla="*/ 2147483646 w 86"/>
              <a:gd name="T17" fmla="*/ 2147483646 h 88"/>
              <a:gd name="T18" fmla="*/ 2147483646 w 86"/>
              <a:gd name="T19" fmla="*/ 2147483646 h 88"/>
              <a:gd name="T20" fmla="*/ 2147483646 w 86"/>
              <a:gd name="T21" fmla="*/ 2147483646 h 88"/>
              <a:gd name="T22" fmla="*/ 0 w 86"/>
              <a:gd name="T23" fmla="*/ 2147483646 h 88"/>
              <a:gd name="T24" fmla="*/ 2147483646 w 86"/>
              <a:gd name="T25" fmla="*/ 2147483646 h 88"/>
              <a:gd name="T26" fmla="*/ 2147483646 w 86"/>
              <a:gd name="T27" fmla="*/ 2147483646 h 88"/>
              <a:gd name="T28" fmla="*/ 2147483646 w 86"/>
              <a:gd name="T29" fmla="*/ 2147483646 h 88"/>
              <a:gd name="T30" fmla="*/ 2147483646 w 86"/>
              <a:gd name="T31" fmla="*/ 0 h 88"/>
              <a:gd name="T32" fmla="*/ 2147483646 w 86"/>
              <a:gd name="T33" fmla="*/ 0 h 88"/>
              <a:gd name="T34" fmla="*/ 2147483646 w 86"/>
              <a:gd name="T35" fmla="*/ 2147483646 h 88"/>
              <a:gd name="T36" fmla="*/ 2147483646 w 86"/>
              <a:gd name="T37" fmla="*/ 2147483646 h 88"/>
              <a:gd name="T38" fmla="*/ 2147483646 w 86"/>
              <a:gd name="T39" fmla="*/ 2147483646 h 88"/>
              <a:gd name="T40" fmla="*/ 2147483646 w 86"/>
              <a:gd name="T41" fmla="*/ 2147483646 h 88"/>
              <a:gd name="T42" fmla="*/ 2147483646 w 86"/>
              <a:gd name="T43" fmla="*/ 2147483646 h 88"/>
              <a:gd name="T44" fmla="*/ 2147483646 w 86"/>
              <a:gd name="T45" fmla="*/ 2147483646 h 88"/>
              <a:gd name="T46" fmla="*/ 2147483646 w 86"/>
              <a:gd name="T47" fmla="*/ 2147483646 h 88"/>
              <a:gd name="T48" fmla="*/ 2147483646 w 86"/>
              <a:gd name="T49" fmla="*/ 2147483646 h 88"/>
              <a:gd name="T50" fmla="*/ 2147483646 w 86"/>
              <a:gd name="T51" fmla="*/ 2147483646 h 88"/>
              <a:gd name="T52" fmla="*/ 2147483646 w 86"/>
              <a:gd name="T53" fmla="*/ 2147483646 h 88"/>
              <a:gd name="T54" fmla="*/ 2147483646 w 86"/>
              <a:gd name="T55" fmla="*/ 2147483646 h 88"/>
              <a:gd name="T56" fmla="*/ 2147483646 w 86"/>
              <a:gd name="T57" fmla="*/ 2147483646 h 88"/>
              <a:gd name="T58" fmla="*/ 2147483646 w 86"/>
              <a:gd name="T59" fmla="*/ 2147483646 h 88"/>
              <a:gd name="T60" fmla="*/ 2147483646 w 86"/>
              <a:gd name="T61" fmla="*/ 2147483646 h 88"/>
              <a:gd name="T62" fmla="*/ 2147483646 w 86"/>
              <a:gd name="T63" fmla="*/ 2147483646 h 88"/>
              <a:gd name="T64" fmla="*/ 2147483646 w 86"/>
              <a:gd name="T65" fmla="*/ 2147483646 h 88"/>
              <a:gd name="T66" fmla="*/ 2147483646 w 86"/>
              <a:gd name="T67" fmla="*/ 2147483646 h 88"/>
              <a:gd name="T68" fmla="*/ 2147483646 w 86"/>
              <a:gd name="T69" fmla="*/ 2147483646 h 88"/>
              <a:gd name="T70" fmla="*/ 2147483646 w 86"/>
              <a:gd name="T71" fmla="*/ 2147483646 h 88"/>
              <a:gd name="T72" fmla="*/ 2147483646 w 86"/>
              <a:gd name="T73" fmla="*/ 2147483646 h 88"/>
              <a:gd name="T74" fmla="*/ 2147483646 w 86"/>
              <a:gd name="T75" fmla="*/ 2147483646 h 88"/>
              <a:gd name="T76" fmla="*/ 2147483646 w 86"/>
              <a:gd name="T77" fmla="*/ 2147483646 h 88"/>
              <a:gd name="T78" fmla="*/ 2147483646 w 86"/>
              <a:gd name="T79" fmla="*/ 2147483646 h 88"/>
              <a:gd name="T80" fmla="*/ 2147483646 w 86"/>
              <a:gd name="T81" fmla="*/ 2147483646 h 88"/>
              <a:gd name="T82" fmla="*/ 2147483646 w 86"/>
              <a:gd name="T83" fmla="*/ 2147483646 h 88"/>
              <a:gd name="T84" fmla="*/ 2147483646 w 86"/>
              <a:gd name="T85" fmla="*/ 2147483646 h 88"/>
              <a:gd name="T86" fmla="*/ 2147483646 w 86"/>
              <a:gd name="T87" fmla="*/ 2147483646 h 88"/>
              <a:gd name="T88" fmla="*/ 2147483646 w 86"/>
              <a:gd name="T89" fmla="*/ 2147483646 h 88"/>
              <a:gd name="T90" fmla="*/ 2147483646 w 86"/>
              <a:gd name="T91" fmla="*/ 2147483646 h 88"/>
              <a:gd name="T92" fmla="*/ 2147483646 w 86"/>
              <a:gd name="T93" fmla="*/ 2147483646 h 88"/>
              <a:gd name="T94" fmla="*/ 2147483646 w 86"/>
              <a:gd name="T95" fmla="*/ 2147483646 h 88"/>
              <a:gd name="T96" fmla="*/ 2147483646 w 86"/>
              <a:gd name="T97" fmla="*/ 2147483646 h 88"/>
              <a:gd name="T98" fmla="*/ 2147483646 w 86"/>
              <a:gd name="T99" fmla="*/ 2147483646 h 88"/>
              <a:gd name="T100" fmla="*/ 2147483646 w 86"/>
              <a:gd name="T101" fmla="*/ 2147483646 h 88"/>
              <a:gd name="T102" fmla="*/ 2147483646 w 86"/>
              <a:gd name="T103" fmla="*/ 2147483646 h 88"/>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86"/>
              <a:gd name="T157" fmla="*/ 0 h 88"/>
              <a:gd name="T158" fmla="*/ 86 w 86"/>
              <a:gd name="T159" fmla="*/ 88 h 88"/>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86" h="88">
                <a:moveTo>
                  <a:pt x="84" y="27"/>
                </a:moveTo>
                <a:cubicBezTo>
                  <a:pt x="84" y="85"/>
                  <a:pt x="84" y="85"/>
                  <a:pt x="84" y="85"/>
                </a:cubicBezTo>
                <a:cubicBezTo>
                  <a:pt x="84" y="88"/>
                  <a:pt x="84" y="88"/>
                  <a:pt x="84" y="88"/>
                </a:cubicBezTo>
                <a:cubicBezTo>
                  <a:pt x="81" y="88"/>
                  <a:pt x="81" y="88"/>
                  <a:pt x="81" y="88"/>
                </a:cubicBezTo>
                <a:cubicBezTo>
                  <a:pt x="24" y="88"/>
                  <a:pt x="24" y="88"/>
                  <a:pt x="24" y="88"/>
                </a:cubicBezTo>
                <a:cubicBezTo>
                  <a:pt x="21" y="85"/>
                  <a:pt x="21" y="85"/>
                  <a:pt x="21" y="85"/>
                </a:cubicBezTo>
                <a:cubicBezTo>
                  <a:pt x="21" y="85"/>
                  <a:pt x="21" y="85"/>
                  <a:pt x="21" y="85"/>
                </a:cubicBezTo>
                <a:cubicBezTo>
                  <a:pt x="18" y="85"/>
                  <a:pt x="18" y="85"/>
                  <a:pt x="18" y="85"/>
                </a:cubicBezTo>
                <a:cubicBezTo>
                  <a:pt x="15" y="81"/>
                  <a:pt x="15" y="81"/>
                  <a:pt x="15" y="81"/>
                </a:cubicBezTo>
                <a:cubicBezTo>
                  <a:pt x="15" y="76"/>
                  <a:pt x="15" y="76"/>
                  <a:pt x="15" y="76"/>
                </a:cubicBezTo>
                <a:cubicBezTo>
                  <a:pt x="4" y="76"/>
                  <a:pt x="4" y="76"/>
                  <a:pt x="4" y="76"/>
                </a:cubicBezTo>
                <a:cubicBezTo>
                  <a:pt x="0" y="70"/>
                  <a:pt x="0" y="70"/>
                  <a:pt x="0" y="70"/>
                </a:cubicBezTo>
                <a:cubicBezTo>
                  <a:pt x="3" y="63"/>
                  <a:pt x="5" y="55"/>
                  <a:pt x="6" y="47"/>
                </a:cubicBezTo>
                <a:cubicBezTo>
                  <a:pt x="7" y="41"/>
                  <a:pt x="8" y="34"/>
                  <a:pt x="8" y="27"/>
                </a:cubicBezTo>
                <a:cubicBezTo>
                  <a:pt x="3" y="27"/>
                  <a:pt x="3" y="27"/>
                  <a:pt x="3" y="27"/>
                </a:cubicBezTo>
                <a:cubicBezTo>
                  <a:pt x="3" y="0"/>
                  <a:pt x="3" y="0"/>
                  <a:pt x="3" y="0"/>
                </a:cubicBezTo>
                <a:cubicBezTo>
                  <a:pt x="86" y="0"/>
                  <a:pt x="86" y="0"/>
                  <a:pt x="86" y="0"/>
                </a:cubicBezTo>
                <a:cubicBezTo>
                  <a:pt x="86" y="27"/>
                  <a:pt x="86" y="27"/>
                  <a:pt x="86" y="27"/>
                </a:cubicBezTo>
                <a:cubicBezTo>
                  <a:pt x="84" y="27"/>
                  <a:pt x="84" y="27"/>
                  <a:pt x="84" y="27"/>
                </a:cubicBezTo>
                <a:close/>
                <a:moveTo>
                  <a:pt x="38" y="62"/>
                </a:moveTo>
                <a:cubicBezTo>
                  <a:pt x="38" y="31"/>
                  <a:pt x="38" y="31"/>
                  <a:pt x="38" y="31"/>
                </a:cubicBezTo>
                <a:cubicBezTo>
                  <a:pt x="32" y="31"/>
                  <a:pt x="32" y="31"/>
                  <a:pt x="32" y="31"/>
                </a:cubicBezTo>
                <a:cubicBezTo>
                  <a:pt x="32" y="31"/>
                  <a:pt x="32" y="32"/>
                  <a:pt x="31" y="33"/>
                </a:cubicBezTo>
                <a:cubicBezTo>
                  <a:pt x="31" y="34"/>
                  <a:pt x="30" y="34"/>
                  <a:pt x="29" y="34"/>
                </a:cubicBezTo>
                <a:cubicBezTo>
                  <a:pt x="29" y="39"/>
                  <a:pt x="29" y="39"/>
                  <a:pt x="29" y="39"/>
                </a:cubicBezTo>
                <a:cubicBezTo>
                  <a:pt x="31" y="39"/>
                  <a:pt x="31" y="39"/>
                  <a:pt x="31" y="39"/>
                </a:cubicBezTo>
                <a:cubicBezTo>
                  <a:pt x="31" y="62"/>
                  <a:pt x="31" y="62"/>
                  <a:pt x="31" y="62"/>
                </a:cubicBezTo>
                <a:cubicBezTo>
                  <a:pt x="38" y="62"/>
                  <a:pt x="38" y="62"/>
                  <a:pt x="38" y="62"/>
                </a:cubicBezTo>
                <a:close/>
                <a:moveTo>
                  <a:pt x="49" y="62"/>
                </a:moveTo>
                <a:cubicBezTo>
                  <a:pt x="49" y="31"/>
                  <a:pt x="49" y="31"/>
                  <a:pt x="49" y="31"/>
                </a:cubicBezTo>
                <a:cubicBezTo>
                  <a:pt x="43" y="31"/>
                  <a:pt x="43" y="31"/>
                  <a:pt x="43" y="31"/>
                </a:cubicBezTo>
                <a:cubicBezTo>
                  <a:pt x="43" y="31"/>
                  <a:pt x="43" y="32"/>
                  <a:pt x="42" y="33"/>
                </a:cubicBezTo>
                <a:cubicBezTo>
                  <a:pt x="42" y="34"/>
                  <a:pt x="41" y="34"/>
                  <a:pt x="40" y="34"/>
                </a:cubicBezTo>
                <a:cubicBezTo>
                  <a:pt x="40" y="39"/>
                  <a:pt x="40" y="39"/>
                  <a:pt x="40" y="39"/>
                </a:cubicBezTo>
                <a:cubicBezTo>
                  <a:pt x="42" y="39"/>
                  <a:pt x="42" y="39"/>
                  <a:pt x="42" y="39"/>
                </a:cubicBezTo>
                <a:cubicBezTo>
                  <a:pt x="42" y="62"/>
                  <a:pt x="42" y="62"/>
                  <a:pt x="42" y="62"/>
                </a:cubicBezTo>
                <a:cubicBezTo>
                  <a:pt x="49" y="62"/>
                  <a:pt x="49" y="62"/>
                  <a:pt x="49" y="62"/>
                </a:cubicBezTo>
                <a:close/>
                <a:moveTo>
                  <a:pt x="65" y="27"/>
                </a:moveTo>
                <a:cubicBezTo>
                  <a:pt x="17" y="27"/>
                  <a:pt x="17" y="27"/>
                  <a:pt x="17" y="27"/>
                </a:cubicBezTo>
                <a:cubicBezTo>
                  <a:pt x="17" y="35"/>
                  <a:pt x="16" y="42"/>
                  <a:pt x="15" y="49"/>
                </a:cubicBezTo>
                <a:cubicBezTo>
                  <a:pt x="14" y="55"/>
                  <a:pt x="13" y="61"/>
                  <a:pt x="11" y="67"/>
                </a:cubicBezTo>
                <a:cubicBezTo>
                  <a:pt x="58" y="67"/>
                  <a:pt x="58" y="67"/>
                  <a:pt x="58" y="67"/>
                </a:cubicBezTo>
                <a:cubicBezTo>
                  <a:pt x="60" y="61"/>
                  <a:pt x="62" y="55"/>
                  <a:pt x="63" y="49"/>
                </a:cubicBezTo>
                <a:cubicBezTo>
                  <a:pt x="64" y="42"/>
                  <a:pt x="65" y="35"/>
                  <a:pt x="65" y="27"/>
                </a:cubicBezTo>
                <a:close/>
                <a:moveTo>
                  <a:pt x="27" y="76"/>
                </a:moveTo>
                <a:cubicBezTo>
                  <a:pt x="27" y="78"/>
                  <a:pt x="27" y="78"/>
                  <a:pt x="27" y="78"/>
                </a:cubicBezTo>
                <a:cubicBezTo>
                  <a:pt x="73" y="78"/>
                  <a:pt x="73" y="78"/>
                  <a:pt x="73" y="78"/>
                </a:cubicBezTo>
                <a:cubicBezTo>
                  <a:pt x="73" y="45"/>
                  <a:pt x="73" y="45"/>
                  <a:pt x="73" y="45"/>
                </a:cubicBezTo>
                <a:cubicBezTo>
                  <a:pt x="72" y="47"/>
                  <a:pt x="72" y="48"/>
                  <a:pt x="72" y="50"/>
                </a:cubicBezTo>
                <a:cubicBezTo>
                  <a:pt x="70" y="59"/>
                  <a:pt x="68" y="67"/>
                  <a:pt x="65" y="73"/>
                </a:cubicBezTo>
                <a:cubicBezTo>
                  <a:pt x="61" y="76"/>
                  <a:pt x="61" y="76"/>
                  <a:pt x="61" y="76"/>
                </a:cubicBezTo>
                <a:lnTo>
                  <a:pt x="27" y="76"/>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6224" name="Freeform 84"/>
          <p:cNvSpPr>
            <a:spLocks noChangeArrowheads="1"/>
          </p:cNvSpPr>
          <p:nvPr/>
        </p:nvSpPr>
        <p:spPr bwMode="auto">
          <a:xfrm>
            <a:off x="2735263" y="3222625"/>
            <a:ext cx="396875" cy="176213"/>
          </a:xfrm>
          <a:custGeom>
            <a:avLst/>
            <a:gdLst>
              <a:gd name="T0" fmla="*/ 2147483646 w 106"/>
              <a:gd name="T1" fmla="*/ 2147483646 h 63"/>
              <a:gd name="T2" fmla="*/ 2147483646 w 106"/>
              <a:gd name="T3" fmla="*/ 2147483646 h 63"/>
              <a:gd name="T4" fmla="*/ 2147483646 w 106"/>
              <a:gd name="T5" fmla="*/ 2147483646 h 63"/>
              <a:gd name="T6" fmla="*/ 2147483646 w 106"/>
              <a:gd name="T7" fmla="*/ 2147483646 h 63"/>
              <a:gd name="T8" fmla="*/ 2147483646 w 106"/>
              <a:gd name="T9" fmla="*/ 2147483646 h 63"/>
              <a:gd name="T10" fmla="*/ 0 w 106"/>
              <a:gd name="T11" fmla="*/ 2147483646 h 63"/>
              <a:gd name="T12" fmla="*/ 0 w 106"/>
              <a:gd name="T13" fmla="*/ 2147483646 h 63"/>
              <a:gd name="T14" fmla="*/ 2147483646 w 106"/>
              <a:gd name="T15" fmla="*/ 2147483646 h 63"/>
              <a:gd name="T16" fmla="*/ 2147483646 w 106"/>
              <a:gd name="T17" fmla="*/ 2147483646 h 63"/>
              <a:gd name="T18" fmla="*/ 2147483646 w 106"/>
              <a:gd name="T19" fmla="*/ 2147483646 h 63"/>
              <a:gd name="T20" fmla="*/ 2147483646 w 106"/>
              <a:gd name="T21" fmla="*/ 2147483646 h 63"/>
              <a:gd name="T22" fmla="*/ 2147483646 w 106"/>
              <a:gd name="T23" fmla="*/ 2147483646 h 63"/>
              <a:gd name="T24" fmla="*/ 2147483646 w 106"/>
              <a:gd name="T25" fmla="*/ 2147483646 h 63"/>
              <a:gd name="T26" fmla="*/ 2147483646 w 106"/>
              <a:gd name="T27" fmla="*/ 2147483646 h 63"/>
              <a:gd name="T28" fmla="*/ 2147483646 w 106"/>
              <a:gd name="T29" fmla="*/ 2147483646 h 63"/>
              <a:gd name="T30" fmla="*/ 2147483646 w 106"/>
              <a:gd name="T31" fmla="*/ 2147483646 h 63"/>
              <a:gd name="T32" fmla="*/ 2147483646 w 106"/>
              <a:gd name="T33" fmla="*/ 2147483646 h 63"/>
              <a:gd name="T34" fmla="*/ 2147483646 w 106"/>
              <a:gd name="T35" fmla="*/ 2147483646 h 63"/>
              <a:gd name="T36" fmla="*/ 2147483646 w 106"/>
              <a:gd name="T37" fmla="*/ 2147483646 h 63"/>
              <a:gd name="T38" fmla="*/ 2147483646 w 106"/>
              <a:gd name="T39" fmla="*/ 2147483646 h 63"/>
              <a:gd name="T40" fmla="*/ 2147483646 w 106"/>
              <a:gd name="T41" fmla="*/ 2147483646 h 63"/>
              <a:gd name="T42" fmla="*/ 2147483646 w 106"/>
              <a:gd name="T43" fmla="*/ 2147483646 h 63"/>
              <a:gd name="T44" fmla="*/ 2147483646 w 106"/>
              <a:gd name="T45" fmla="*/ 2147483646 h 63"/>
              <a:gd name="T46" fmla="*/ 2147483646 w 106"/>
              <a:gd name="T47" fmla="*/ 2147483646 h 63"/>
              <a:gd name="T48" fmla="*/ 2147483646 w 106"/>
              <a:gd name="T49" fmla="*/ 2147483646 h 63"/>
              <a:gd name="T50" fmla="*/ 2147483646 w 106"/>
              <a:gd name="T51" fmla="*/ 2147483646 h 63"/>
              <a:gd name="T52" fmla="*/ 2147483646 w 106"/>
              <a:gd name="T53" fmla="*/ 2147483646 h 63"/>
              <a:gd name="T54" fmla="*/ 2147483646 w 106"/>
              <a:gd name="T55" fmla="*/ 2147483646 h 63"/>
              <a:gd name="T56" fmla="*/ 2147483646 w 106"/>
              <a:gd name="T57" fmla="*/ 2147483646 h 63"/>
              <a:gd name="T58" fmla="*/ 2147483646 w 106"/>
              <a:gd name="T59" fmla="*/ 2147483646 h 63"/>
              <a:gd name="T60" fmla="*/ 2147483646 w 106"/>
              <a:gd name="T61" fmla="*/ 2147483646 h 63"/>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06"/>
              <a:gd name="T94" fmla="*/ 0 h 63"/>
              <a:gd name="T95" fmla="*/ 106 w 106"/>
              <a:gd name="T96" fmla="*/ 63 h 63"/>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06" h="63">
                <a:moveTo>
                  <a:pt x="49" y="1"/>
                </a:moveTo>
                <a:cubicBezTo>
                  <a:pt x="43" y="9"/>
                  <a:pt x="43" y="9"/>
                  <a:pt x="43" y="9"/>
                </a:cubicBezTo>
                <a:cubicBezTo>
                  <a:pt x="37" y="9"/>
                  <a:pt x="37" y="9"/>
                  <a:pt x="37" y="9"/>
                </a:cubicBezTo>
                <a:cubicBezTo>
                  <a:pt x="29" y="9"/>
                  <a:pt x="29" y="9"/>
                  <a:pt x="29" y="9"/>
                </a:cubicBezTo>
                <a:cubicBezTo>
                  <a:pt x="8" y="9"/>
                  <a:pt x="8" y="9"/>
                  <a:pt x="8" y="9"/>
                </a:cubicBezTo>
                <a:cubicBezTo>
                  <a:pt x="4" y="9"/>
                  <a:pt x="0" y="13"/>
                  <a:pt x="0" y="17"/>
                </a:cubicBezTo>
                <a:cubicBezTo>
                  <a:pt x="0" y="17"/>
                  <a:pt x="0" y="17"/>
                  <a:pt x="0" y="17"/>
                </a:cubicBezTo>
                <a:cubicBezTo>
                  <a:pt x="0" y="22"/>
                  <a:pt x="4" y="25"/>
                  <a:pt x="8" y="25"/>
                </a:cubicBezTo>
                <a:cubicBezTo>
                  <a:pt x="24" y="25"/>
                  <a:pt x="24" y="25"/>
                  <a:pt x="24" y="25"/>
                </a:cubicBezTo>
                <a:cubicBezTo>
                  <a:pt x="23" y="27"/>
                  <a:pt x="23" y="28"/>
                  <a:pt x="23" y="30"/>
                </a:cubicBezTo>
                <a:cubicBezTo>
                  <a:pt x="23" y="30"/>
                  <a:pt x="23" y="30"/>
                  <a:pt x="23" y="30"/>
                </a:cubicBezTo>
                <a:cubicBezTo>
                  <a:pt x="23" y="34"/>
                  <a:pt x="25" y="37"/>
                  <a:pt x="28" y="37"/>
                </a:cubicBezTo>
                <a:cubicBezTo>
                  <a:pt x="27" y="39"/>
                  <a:pt x="26" y="40"/>
                  <a:pt x="26" y="42"/>
                </a:cubicBezTo>
                <a:cubicBezTo>
                  <a:pt x="26" y="42"/>
                  <a:pt x="26" y="42"/>
                  <a:pt x="26" y="42"/>
                </a:cubicBezTo>
                <a:cubicBezTo>
                  <a:pt x="26" y="46"/>
                  <a:pt x="30" y="50"/>
                  <a:pt x="34" y="50"/>
                </a:cubicBezTo>
                <a:cubicBezTo>
                  <a:pt x="34" y="50"/>
                  <a:pt x="34" y="50"/>
                  <a:pt x="34" y="50"/>
                </a:cubicBezTo>
                <a:cubicBezTo>
                  <a:pt x="33" y="51"/>
                  <a:pt x="32" y="53"/>
                  <a:pt x="32" y="55"/>
                </a:cubicBezTo>
                <a:cubicBezTo>
                  <a:pt x="32" y="55"/>
                  <a:pt x="32" y="55"/>
                  <a:pt x="32" y="55"/>
                </a:cubicBezTo>
                <a:cubicBezTo>
                  <a:pt x="32" y="59"/>
                  <a:pt x="35" y="62"/>
                  <a:pt x="39" y="62"/>
                </a:cubicBezTo>
                <a:cubicBezTo>
                  <a:pt x="70" y="62"/>
                  <a:pt x="70" y="62"/>
                  <a:pt x="70" y="62"/>
                </a:cubicBezTo>
                <a:cubicBezTo>
                  <a:pt x="77" y="56"/>
                  <a:pt x="77" y="56"/>
                  <a:pt x="77" y="56"/>
                </a:cubicBezTo>
                <a:cubicBezTo>
                  <a:pt x="89" y="54"/>
                  <a:pt x="89" y="54"/>
                  <a:pt x="89" y="54"/>
                </a:cubicBezTo>
                <a:cubicBezTo>
                  <a:pt x="89" y="63"/>
                  <a:pt x="89" y="63"/>
                  <a:pt x="89" y="63"/>
                </a:cubicBezTo>
                <a:cubicBezTo>
                  <a:pt x="106" y="63"/>
                  <a:pt x="106" y="63"/>
                  <a:pt x="106" y="63"/>
                </a:cubicBezTo>
                <a:cubicBezTo>
                  <a:pt x="106" y="7"/>
                  <a:pt x="106" y="7"/>
                  <a:pt x="106" y="7"/>
                </a:cubicBezTo>
                <a:cubicBezTo>
                  <a:pt x="89" y="7"/>
                  <a:pt x="89" y="7"/>
                  <a:pt x="89" y="7"/>
                </a:cubicBezTo>
                <a:cubicBezTo>
                  <a:pt x="89" y="10"/>
                  <a:pt x="89" y="10"/>
                  <a:pt x="89" y="10"/>
                </a:cubicBezTo>
                <a:cubicBezTo>
                  <a:pt x="89" y="33"/>
                  <a:pt x="89" y="33"/>
                  <a:pt x="89" y="33"/>
                </a:cubicBezTo>
                <a:cubicBezTo>
                  <a:pt x="86" y="34"/>
                  <a:pt x="86" y="34"/>
                  <a:pt x="86" y="34"/>
                </a:cubicBezTo>
                <a:cubicBezTo>
                  <a:pt x="84" y="13"/>
                  <a:pt x="84" y="13"/>
                  <a:pt x="84" y="13"/>
                </a:cubicBezTo>
                <a:cubicBezTo>
                  <a:pt x="72" y="9"/>
                  <a:pt x="62" y="0"/>
                  <a:pt x="49" y="1"/>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6225" name="Freeform 85"/>
          <p:cNvSpPr>
            <a:spLocks noEditPoints="1" noChangeArrowheads="1"/>
          </p:cNvSpPr>
          <p:nvPr/>
        </p:nvSpPr>
        <p:spPr bwMode="auto">
          <a:xfrm>
            <a:off x="1392238" y="3719513"/>
            <a:ext cx="315912" cy="233362"/>
          </a:xfrm>
          <a:custGeom>
            <a:avLst/>
            <a:gdLst>
              <a:gd name="T0" fmla="*/ 2147483646 w 199"/>
              <a:gd name="T1" fmla="*/ 0 h 196"/>
              <a:gd name="T2" fmla="*/ 2147483646 w 199"/>
              <a:gd name="T3" fmla="*/ 2147483646 h 196"/>
              <a:gd name="T4" fmla="*/ 2147483646 w 199"/>
              <a:gd name="T5" fmla="*/ 2147483646 h 196"/>
              <a:gd name="T6" fmla="*/ 2147483646 w 199"/>
              <a:gd name="T7" fmla="*/ 2147483646 h 196"/>
              <a:gd name="T8" fmla="*/ 2147483646 w 199"/>
              <a:gd name="T9" fmla="*/ 2147483646 h 196"/>
              <a:gd name="T10" fmla="*/ 2147483646 w 199"/>
              <a:gd name="T11" fmla="*/ 2147483646 h 196"/>
              <a:gd name="T12" fmla="*/ 2147483646 w 199"/>
              <a:gd name="T13" fmla="*/ 2147483646 h 196"/>
              <a:gd name="T14" fmla="*/ 0 w 199"/>
              <a:gd name="T15" fmla="*/ 2147483646 h 196"/>
              <a:gd name="T16" fmla="*/ 2147483646 w 199"/>
              <a:gd name="T17" fmla="*/ 2147483646 h 196"/>
              <a:gd name="T18" fmla="*/ 0 w 199"/>
              <a:gd name="T19" fmla="*/ 2147483646 h 196"/>
              <a:gd name="T20" fmla="*/ 0 w 199"/>
              <a:gd name="T21" fmla="*/ 0 h 196"/>
              <a:gd name="T22" fmla="*/ 2147483646 w 199"/>
              <a:gd name="T23" fmla="*/ 2147483646 h 196"/>
              <a:gd name="T24" fmla="*/ 2147483646 w 199"/>
              <a:gd name="T25" fmla="*/ 2147483646 h 196"/>
              <a:gd name="T26" fmla="*/ 2147483646 w 199"/>
              <a:gd name="T27" fmla="*/ 2147483646 h 196"/>
              <a:gd name="T28" fmla="*/ 2147483646 w 199"/>
              <a:gd name="T29" fmla="*/ 2147483646 h 196"/>
              <a:gd name="T30" fmla="*/ 2147483646 w 199"/>
              <a:gd name="T31" fmla="*/ 2147483646 h 196"/>
              <a:gd name="T32" fmla="*/ 2147483646 w 199"/>
              <a:gd name="T33" fmla="*/ 2147483646 h 196"/>
              <a:gd name="T34" fmla="*/ 2147483646 w 199"/>
              <a:gd name="T35" fmla="*/ 2147483646 h 196"/>
              <a:gd name="T36" fmla="*/ 2147483646 w 199"/>
              <a:gd name="T37" fmla="*/ 2147483646 h 196"/>
              <a:gd name="T38" fmla="*/ 2147483646 w 199"/>
              <a:gd name="T39" fmla="*/ 2147483646 h 196"/>
              <a:gd name="T40" fmla="*/ 2147483646 w 199"/>
              <a:gd name="T41" fmla="*/ 2147483646 h 196"/>
              <a:gd name="T42" fmla="*/ 2147483646 w 199"/>
              <a:gd name="T43" fmla="*/ 2147483646 h 196"/>
              <a:gd name="T44" fmla="*/ 2147483646 w 199"/>
              <a:gd name="T45" fmla="*/ 2147483646 h 196"/>
              <a:gd name="T46" fmla="*/ 2147483646 w 199"/>
              <a:gd name="T47" fmla="*/ 2147483646 h 196"/>
              <a:gd name="T48" fmla="*/ 2147483646 w 199"/>
              <a:gd name="T49" fmla="*/ 2147483646 h 196"/>
              <a:gd name="T50" fmla="*/ 2147483646 w 199"/>
              <a:gd name="T51" fmla="*/ 2147483646 h 196"/>
              <a:gd name="T52" fmla="*/ 2147483646 w 199"/>
              <a:gd name="T53" fmla="*/ 2147483646 h 196"/>
              <a:gd name="T54" fmla="*/ 2147483646 w 199"/>
              <a:gd name="T55" fmla="*/ 2147483646 h 196"/>
              <a:gd name="T56" fmla="*/ 2147483646 w 199"/>
              <a:gd name="T57" fmla="*/ 2147483646 h 196"/>
              <a:gd name="T58" fmla="*/ 2147483646 w 199"/>
              <a:gd name="T59" fmla="*/ 2147483646 h 196"/>
              <a:gd name="T60" fmla="*/ 2147483646 w 199"/>
              <a:gd name="T61" fmla="*/ 2147483646 h 196"/>
              <a:gd name="T62" fmla="*/ 2147483646 w 199"/>
              <a:gd name="T63" fmla="*/ 2147483646 h 196"/>
              <a:gd name="T64" fmla="*/ 2147483646 w 199"/>
              <a:gd name="T65" fmla="*/ 2147483646 h 196"/>
              <a:gd name="T66" fmla="*/ 2147483646 w 199"/>
              <a:gd name="T67" fmla="*/ 2147483646 h 196"/>
              <a:gd name="T68" fmla="*/ 2147483646 w 199"/>
              <a:gd name="T69" fmla="*/ 2147483646 h 196"/>
              <a:gd name="T70" fmla="*/ 2147483646 w 199"/>
              <a:gd name="T71" fmla="*/ 2147483646 h 196"/>
              <a:gd name="T72" fmla="*/ 2147483646 w 199"/>
              <a:gd name="T73" fmla="*/ 2147483646 h 196"/>
              <a:gd name="T74" fmla="*/ 2147483646 w 199"/>
              <a:gd name="T75" fmla="*/ 2147483646 h 196"/>
              <a:gd name="T76" fmla="*/ 2147483646 w 199"/>
              <a:gd name="T77" fmla="*/ 2147483646 h 196"/>
              <a:gd name="T78" fmla="*/ 2147483646 w 199"/>
              <a:gd name="T79" fmla="*/ 2147483646 h 196"/>
              <a:gd name="T80" fmla="*/ 2147483646 w 199"/>
              <a:gd name="T81" fmla="*/ 2147483646 h 19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199"/>
              <a:gd name="T124" fmla="*/ 0 h 196"/>
              <a:gd name="T125" fmla="*/ 199 w 199"/>
              <a:gd name="T126" fmla="*/ 196 h 19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199" h="196">
                <a:moveTo>
                  <a:pt x="0" y="0"/>
                </a:moveTo>
                <a:lnTo>
                  <a:pt x="199" y="0"/>
                </a:lnTo>
                <a:lnTo>
                  <a:pt x="199" y="19"/>
                </a:lnTo>
                <a:lnTo>
                  <a:pt x="189" y="19"/>
                </a:lnTo>
                <a:lnTo>
                  <a:pt x="189" y="120"/>
                </a:lnTo>
                <a:lnTo>
                  <a:pt x="199" y="120"/>
                </a:lnTo>
                <a:lnTo>
                  <a:pt x="199" y="139"/>
                </a:lnTo>
                <a:lnTo>
                  <a:pt x="109" y="139"/>
                </a:lnTo>
                <a:lnTo>
                  <a:pt x="109" y="177"/>
                </a:lnTo>
                <a:lnTo>
                  <a:pt x="149" y="177"/>
                </a:lnTo>
                <a:lnTo>
                  <a:pt x="149" y="196"/>
                </a:lnTo>
                <a:lnTo>
                  <a:pt x="50" y="196"/>
                </a:lnTo>
                <a:lnTo>
                  <a:pt x="50" y="177"/>
                </a:lnTo>
                <a:lnTo>
                  <a:pt x="90" y="177"/>
                </a:lnTo>
                <a:lnTo>
                  <a:pt x="90" y="139"/>
                </a:lnTo>
                <a:lnTo>
                  <a:pt x="0" y="139"/>
                </a:lnTo>
                <a:lnTo>
                  <a:pt x="0" y="120"/>
                </a:lnTo>
                <a:lnTo>
                  <a:pt x="7" y="120"/>
                </a:lnTo>
                <a:lnTo>
                  <a:pt x="7" y="19"/>
                </a:lnTo>
                <a:lnTo>
                  <a:pt x="0" y="19"/>
                </a:lnTo>
                <a:lnTo>
                  <a:pt x="0" y="0"/>
                </a:lnTo>
                <a:close/>
                <a:moveTo>
                  <a:pt x="149" y="47"/>
                </a:moveTo>
                <a:lnTo>
                  <a:pt x="142" y="47"/>
                </a:lnTo>
                <a:lnTo>
                  <a:pt x="132" y="47"/>
                </a:lnTo>
                <a:lnTo>
                  <a:pt x="135" y="52"/>
                </a:lnTo>
                <a:lnTo>
                  <a:pt x="102" y="70"/>
                </a:lnTo>
                <a:lnTo>
                  <a:pt x="88" y="61"/>
                </a:lnTo>
                <a:lnTo>
                  <a:pt x="88" y="59"/>
                </a:lnTo>
                <a:lnTo>
                  <a:pt x="85" y="59"/>
                </a:lnTo>
                <a:lnTo>
                  <a:pt x="57" y="70"/>
                </a:lnTo>
                <a:lnTo>
                  <a:pt x="59" y="78"/>
                </a:lnTo>
                <a:lnTo>
                  <a:pt x="85" y="66"/>
                </a:lnTo>
                <a:lnTo>
                  <a:pt x="99" y="75"/>
                </a:lnTo>
                <a:lnTo>
                  <a:pt x="102" y="78"/>
                </a:lnTo>
                <a:lnTo>
                  <a:pt x="104" y="78"/>
                </a:lnTo>
                <a:lnTo>
                  <a:pt x="137" y="56"/>
                </a:lnTo>
                <a:lnTo>
                  <a:pt x="139" y="61"/>
                </a:lnTo>
                <a:lnTo>
                  <a:pt x="144" y="54"/>
                </a:lnTo>
                <a:lnTo>
                  <a:pt x="149" y="47"/>
                </a:lnTo>
                <a:close/>
                <a:moveTo>
                  <a:pt x="132" y="68"/>
                </a:moveTo>
                <a:lnTo>
                  <a:pt x="132" y="99"/>
                </a:lnTo>
                <a:lnTo>
                  <a:pt x="142" y="99"/>
                </a:lnTo>
                <a:lnTo>
                  <a:pt x="142" y="68"/>
                </a:lnTo>
                <a:lnTo>
                  <a:pt x="132" y="68"/>
                </a:lnTo>
                <a:close/>
                <a:moveTo>
                  <a:pt x="118" y="78"/>
                </a:moveTo>
                <a:lnTo>
                  <a:pt x="118" y="99"/>
                </a:lnTo>
                <a:lnTo>
                  <a:pt x="128" y="99"/>
                </a:lnTo>
                <a:lnTo>
                  <a:pt x="128" y="78"/>
                </a:lnTo>
                <a:lnTo>
                  <a:pt x="118" y="78"/>
                </a:lnTo>
                <a:close/>
                <a:moveTo>
                  <a:pt x="102" y="89"/>
                </a:moveTo>
                <a:lnTo>
                  <a:pt x="102" y="99"/>
                </a:lnTo>
                <a:lnTo>
                  <a:pt x="111" y="99"/>
                </a:lnTo>
                <a:lnTo>
                  <a:pt x="111" y="89"/>
                </a:lnTo>
                <a:lnTo>
                  <a:pt x="102" y="89"/>
                </a:lnTo>
                <a:close/>
                <a:moveTo>
                  <a:pt x="88" y="80"/>
                </a:moveTo>
                <a:lnTo>
                  <a:pt x="88" y="99"/>
                </a:lnTo>
                <a:lnTo>
                  <a:pt x="97" y="99"/>
                </a:lnTo>
                <a:lnTo>
                  <a:pt x="97" y="80"/>
                </a:lnTo>
                <a:lnTo>
                  <a:pt x="88" y="80"/>
                </a:lnTo>
                <a:close/>
                <a:moveTo>
                  <a:pt x="73" y="80"/>
                </a:moveTo>
                <a:lnTo>
                  <a:pt x="73" y="99"/>
                </a:lnTo>
                <a:lnTo>
                  <a:pt x="83" y="99"/>
                </a:lnTo>
                <a:lnTo>
                  <a:pt x="83" y="80"/>
                </a:lnTo>
                <a:lnTo>
                  <a:pt x="73" y="80"/>
                </a:lnTo>
                <a:close/>
                <a:moveTo>
                  <a:pt x="57" y="85"/>
                </a:moveTo>
                <a:lnTo>
                  <a:pt x="57" y="99"/>
                </a:lnTo>
                <a:lnTo>
                  <a:pt x="66" y="99"/>
                </a:lnTo>
                <a:lnTo>
                  <a:pt x="66" y="85"/>
                </a:lnTo>
                <a:lnTo>
                  <a:pt x="57" y="85"/>
                </a:lnTo>
                <a:close/>
                <a:moveTo>
                  <a:pt x="170" y="21"/>
                </a:moveTo>
                <a:lnTo>
                  <a:pt x="28" y="21"/>
                </a:lnTo>
                <a:lnTo>
                  <a:pt x="28" y="118"/>
                </a:lnTo>
                <a:lnTo>
                  <a:pt x="170" y="118"/>
                </a:lnTo>
                <a:lnTo>
                  <a:pt x="170" y="21"/>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6226" name="Freeform 86"/>
          <p:cNvSpPr>
            <a:spLocks noEditPoints="1" noChangeArrowheads="1"/>
          </p:cNvSpPr>
          <p:nvPr/>
        </p:nvSpPr>
        <p:spPr bwMode="auto">
          <a:xfrm>
            <a:off x="2738438" y="4706938"/>
            <a:ext cx="401637" cy="290512"/>
          </a:xfrm>
          <a:custGeom>
            <a:avLst/>
            <a:gdLst>
              <a:gd name="T0" fmla="*/ 2147483646 w 107"/>
              <a:gd name="T1" fmla="*/ 2147483646 h 104"/>
              <a:gd name="T2" fmla="*/ 2147483646 w 107"/>
              <a:gd name="T3" fmla="*/ 2147483646 h 104"/>
              <a:gd name="T4" fmla="*/ 2147483646 w 107"/>
              <a:gd name="T5" fmla="*/ 2147483646 h 104"/>
              <a:gd name="T6" fmla="*/ 2147483646 w 107"/>
              <a:gd name="T7" fmla="*/ 2147483646 h 104"/>
              <a:gd name="T8" fmla="*/ 2147483646 w 107"/>
              <a:gd name="T9" fmla="*/ 2147483646 h 104"/>
              <a:gd name="T10" fmla="*/ 2147483646 w 107"/>
              <a:gd name="T11" fmla="*/ 2147483646 h 104"/>
              <a:gd name="T12" fmla="*/ 2147483646 w 107"/>
              <a:gd name="T13" fmla="*/ 2147483646 h 104"/>
              <a:gd name="T14" fmla="*/ 2147483646 w 107"/>
              <a:gd name="T15" fmla="*/ 2147483646 h 104"/>
              <a:gd name="T16" fmla="*/ 2147483646 w 107"/>
              <a:gd name="T17" fmla="*/ 2147483646 h 104"/>
              <a:gd name="T18" fmla="*/ 2147483646 w 107"/>
              <a:gd name="T19" fmla="*/ 2147483646 h 104"/>
              <a:gd name="T20" fmla="*/ 2147483646 w 107"/>
              <a:gd name="T21" fmla="*/ 2147483646 h 104"/>
              <a:gd name="T22" fmla="*/ 2147483646 w 107"/>
              <a:gd name="T23" fmla="*/ 2147483646 h 104"/>
              <a:gd name="T24" fmla="*/ 2147483646 w 107"/>
              <a:gd name="T25" fmla="*/ 2147483646 h 104"/>
              <a:gd name="T26" fmla="*/ 2147483646 w 107"/>
              <a:gd name="T27" fmla="*/ 2147483646 h 104"/>
              <a:gd name="T28" fmla="*/ 2147483646 w 107"/>
              <a:gd name="T29" fmla="*/ 2147483646 h 104"/>
              <a:gd name="T30" fmla="*/ 2147483646 w 107"/>
              <a:gd name="T31" fmla="*/ 2147483646 h 104"/>
              <a:gd name="T32" fmla="*/ 2147483646 w 107"/>
              <a:gd name="T33" fmla="*/ 2147483646 h 104"/>
              <a:gd name="T34" fmla="*/ 2147483646 w 107"/>
              <a:gd name="T35" fmla="*/ 2147483646 h 104"/>
              <a:gd name="T36" fmla="*/ 2147483646 w 107"/>
              <a:gd name="T37" fmla="*/ 2147483646 h 104"/>
              <a:gd name="T38" fmla="*/ 2147483646 w 107"/>
              <a:gd name="T39" fmla="*/ 2147483646 h 104"/>
              <a:gd name="T40" fmla="*/ 2147483646 w 107"/>
              <a:gd name="T41" fmla="*/ 2147483646 h 104"/>
              <a:gd name="T42" fmla="*/ 2147483646 w 107"/>
              <a:gd name="T43" fmla="*/ 2147483646 h 104"/>
              <a:gd name="T44" fmla="*/ 2147483646 w 107"/>
              <a:gd name="T45" fmla="*/ 2147483646 h 104"/>
              <a:gd name="T46" fmla="*/ 2147483646 w 107"/>
              <a:gd name="T47" fmla="*/ 2147483646 h 104"/>
              <a:gd name="T48" fmla="*/ 2147483646 w 107"/>
              <a:gd name="T49" fmla="*/ 2147483646 h 104"/>
              <a:gd name="T50" fmla="*/ 2147483646 w 107"/>
              <a:gd name="T51" fmla="*/ 2147483646 h 104"/>
              <a:gd name="T52" fmla="*/ 2147483646 w 107"/>
              <a:gd name="T53" fmla="*/ 2147483646 h 104"/>
              <a:gd name="T54" fmla="*/ 2147483646 w 107"/>
              <a:gd name="T55" fmla="*/ 2147483646 h 104"/>
              <a:gd name="T56" fmla="*/ 2147483646 w 107"/>
              <a:gd name="T57" fmla="*/ 2147483646 h 104"/>
              <a:gd name="T58" fmla="*/ 2147483646 w 107"/>
              <a:gd name="T59" fmla="*/ 2147483646 h 104"/>
              <a:gd name="T60" fmla="*/ 2147483646 w 107"/>
              <a:gd name="T61" fmla="*/ 2147483646 h 104"/>
              <a:gd name="T62" fmla="*/ 2147483646 w 107"/>
              <a:gd name="T63" fmla="*/ 2147483646 h 104"/>
              <a:gd name="T64" fmla="*/ 2147483646 w 107"/>
              <a:gd name="T65" fmla="*/ 2147483646 h 104"/>
              <a:gd name="T66" fmla="*/ 2147483646 w 107"/>
              <a:gd name="T67" fmla="*/ 2147483646 h 104"/>
              <a:gd name="T68" fmla="*/ 2147483646 w 107"/>
              <a:gd name="T69" fmla="*/ 2147483646 h 104"/>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07"/>
              <a:gd name="T106" fmla="*/ 0 h 104"/>
              <a:gd name="T107" fmla="*/ 107 w 107"/>
              <a:gd name="T108" fmla="*/ 104 h 104"/>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07" h="104">
                <a:moveTo>
                  <a:pt x="20" y="104"/>
                </a:moveTo>
                <a:cubicBezTo>
                  <a:pt x="49" y="104"/>
                  <a:pt x="78" y="104"/>
                  <a:pt x="107" y="104"/>
                </a:cubicBezTo>
                <a:cubicBezTo>
                  <a:pt x="106" y="101"/>
                  <a:pt x="106" y="97"/>
                  <a:pt x="106" y="93"/>
                </a:cubicBezTo>
                <a:cubicBezTo>
                  <a:pt x="102" y="93"/>
                  <a:pt x="99" y="93"/>
                  <a:pt x="96" y="93"/>
                </a:cubicBezTo>
                <a:cubicBezTo>
                  <a:pt x="97" y="91"/>
                  <a:pt x="99" y="89"/>
                  <a:pt x="100" y="87"/>
                </a:cubicBezTo>
                <a:cubicBezTo>
                  <a:pt x="98" y="58"/>
                  <a:pt x="72" y="34"/>
                  <a:pt x="43" y="27"/>
                </a:cubicBezTo>
                <a:cubicBezTo>
                  <a:pt x="39" y="28"/>
                  <a:pt x="30" y="29"/>
                  <a:pt x="26" y="30"/>
                </a:cubicBezTo>
                <a:cubicBezTo>
                  <a:pt x="0" y="46"/>
                  <a:pt x="10" y="75"/>
                  <a:pt x="13" y="91"/>
                </a:cubicBezTo>
                <a:cubicBezTo>
                  <a:pt x="16" y="91"/>
                  <a:pt x="19" y="92"/>
                  <a:pt x="22" y="92"/>
                </a:cubicBezTo>
                <a:cubicBezTo>
                  <a:pt x="18" y="93"/>
                  <a:pt x="13" y="95"/>
                  <a:pt x="9" y="96"/>
                </a:cubicBezTo>
                <a:cubicBezTo>
                  <a:pt x="10" y="99"/>
                  <a:pt x="10" y="102"/>
                  <a:pt x="11" y="104"/>
                </a:cubicBezTo>
                <a:cubicBezTo>
                  <a:pt x="14" y="104"/>
                  <a:pt x="17" y="104"/>
                  <a:pt x="20" y="104"/>
                </a:cubicBezTo>
                <a:close/>
                <a:moveTo>
                  <a:pt x="43" y="18"/>
                </a:moveTo>
                <a:cubicBezTo>
                  <a:pt x="46" y="13"/>
                  <a:pt x="50" y="10"/>
                  <a:pt x="55" y="9"/>
                </a:cubicBezTo>
                <a:cubicBezTo>
                  <a:pt x="57" y="8"/>
                  <a:pt x="60" y="8"/>
                  <a:pt x="62" y="8"/>
                </a:cubicBezTo>
                <a:cubicBezTo>
                  <a:pt x="64" y="8"/>
                  <a:pt x="66" y="9"/>
                  <a:pt x="68" y="10"/>
                </a:cubicBezTo>
                <a:cubicBezTo>
                  <a:pt x="70" y="11"/>
                  <a:pt x="71" y="12"/>
                  <a:pt x="72" y="14"/>
                </a:cubicBezTo>
                <a:cubicBezTo>
                  <a:pt x="72" y="15"/>
                  <a:pt x="72" y="15"/>
                  <a:pt x="72" y="16"/>
                </a:cubicBezTo>
                <a:cubicBezTo>
                  <a:pt x="72" y="19"/>
                  <a:pt x="71" y="21"/>
                  <a:pt x="68" y="22"/>
                </a:cubicBezTo>
                <a:cubicBezTo>
                  <a:pt x="67" y="23"/>
                  <a:pt x="64" y="24"/>
                  <a:pt x="62" y="25"/>
                </a:cubicBezTo>
                <a:cubicBezTo>
                  <a:pt x="56" y="26"/>
                  <a:pt x="49" y="27"/>
                  <a:pt x="47" y="27"/>
                </a:cubicBezTo>
                <a:cubicBezTo>
                  <a:pt x="45" y="24"/>
                  <a:pt x="45" y="24"/>
                  <a:pt x="45" y="24"/>
                </a:cubicBezTo>
                <a:cubicBezTo>
                  <a:pt x="47" y="24"/>
                  <a:pt x="63" y="20"/>
                  <a:pt x="65" y="18"/>
                </a:cubicBezTo>
                <a:cubicBezTo>
                  <a:pt x="66" y="17"/>
                  <a:pt x="67" y="17"/>
                  <a:pt x="67" y="16"/>
                </a:cubicBezTo>
                <a:cubicBezTo>
                  <a:pt x="67" y="16"/>
                  <a:pt x="67" y="16"/>
                  <a:pt x="67" y="15"/>
                </a:cubicBezTo>
                <a:cubicBezTo>
                  <a:pt x="67" y="15"/>
                  <a:pt x="66" y="15"/>
                  <a:pt x="66" y="14"/>
                </a:cubicBezTo>
                <a:cubicBezTo>
                  <a:pt x="65" y="14"/>
                  <a:pt x="63" y="14"/>
                  <a:pt x="62" y="13"/>
                </a:cubicBezTo>
                <a:cubicBezTo>
                  <a:pt x="56" y="13"/>
                  <a:pt x="48" y="17"/>
                  <a:pt x="44" y="21"/>
                </a:cubicBezTo>
                <a:cubicBezTo>
                  <a:pt x="43" y="18"/>
                  <a:pt x="43" y="18"/>
                  <a:pt x="43" y="18"/>
                </a:cubicBezTo>
                <a:close/>
                <a:moveTo>
                  <a:pt x="24" y="27"/>
                </a:moveTo>
                <a:cubicBezTo>
                  <a:pt x="30" y="25"/>
                  <a:pt x="36" y="23"/>
                  <a:pt x="42" y="22"/>
                </a:cubicBezTo>
                <a:cubicBezTo>
                  <a:pt x="41" y="14"/>
                  <a:pt x="42" y="8"/>
                  <a:pt x="45" y="1"/>
                </a:cubicBezTo>
                <a:cubicBezTo>
                  <a:pt x="40" y="1"/>
                  <a:pt x="36" y="1"/>
                  <a:pt x="32" y="0"/>
                </a:cubicBezTo>
                <a:cubicBezTo>
                  <a:pt x="32" y="1"/>
                  <a:pt x="31" y="3"/>
                  <a:pt x="31" y="4"/>
                </a:cubicBezTo>
                <a:cubicBezTo>
                  <a:pt x="30" y="3"/>
                  <a:pt x="29" y="2"/>
                  <a:pt x="28" y="1"/>
                </a:cubicBezTo>
                <a:cubicBezTo>
                  <a:pt x="24" y="2"/>
                  <a:pt x="20" y="3"/>
                  <a:pt x="16" y="3"/>
                </a:cubicBezTo>
                <a:cubicBezTo>
                  <a:pt x="18" y="6"/>
                  <a:pt x="19" y="9"/>
                  <a:pt x="21" y="12"/>
                </a:cubicBezTo>
                <a:cubicBezTo>
                  <a:pt x="18" y="10"/>
                  <a:pt x="15" y="8"/>
                  <a:pt x="13" y="6"/>
                </a:cubicBezTo>
                <a:cubicBezTo>
                  <a:pt x="11" y="8"/>
                  <a:pt x="10" y="10"/>
                  <a:pt x="9" y="12"/>
                </a:cubicBezTo>
                <a:cubicBezTo>
                  <a:pt x="16" y="16"/>
                  <a:pt x="22" y="21"/>
                  <a:pt x="24" y="27"/>
                </a:cubicBezTo>
                <a:close/>
                <a:moveTo>
                  <a:pt x="55" y="84"/>
                </a:moveTo>
                <a:cubicBezTo>
                  <a:pt x="55" y="87"/>
                  <a:pt x="55" y="87"/>
                  <a:pt x="55" y="87"/>
                </a:cubicBezTo>
                <a:cubicBezTo>
                  <a:pt x="47" y="87"/>
                  <a:pt x="47" y="87"/>
                  <a:pt x="47" y="87"/>
                </a:cubicBezTo>
                <a:cubicBezTo>
                  <a:pt x="47" y="84"/>
                  <a:pt x="47" y="84"/>
                  <a:pt x="47" y="84"/>
                </a:cubicBezTo>
                <a:cubicBezTo>
                  <a:pt x="44" y="83"/>
                  <a:pt x="42" y="81"/>
                  <a:pt x="42" y="78"/>
                </a:cubicBezTo>
                <a:cubicBezTo>
                  <a:pt x="42" y="69"/>
                  <a:pt x="42" y="69"/>
                  <a:pt x="42" y="69"/>
                </a:cubicBezTo>
                <a:cubicBezTo>
                  <a:pt x="49" y="69"/>
                  <a:pt x="49" y="69"/>
                  <a:pt x="49" y="69"/>
                </a:cubicBezTo>
                <a:cubicBezTo>
                  <a:pt x="49" y="78"/>
                  <a:pt x="49" y="78"/>
                  <a:pt x="49" y="78"/>
                </a:cubicBezTo>
                <a:cubicBezTo>
                  <a:pt x="49" y="79"/>
                  <a:pt x="50" y="79"/>
                  <a:pt x="51" y="79"/>
                </a:cubicBezTo>
                <a:cubicBezTo>
                  <a:pt x="52" y="79"/>
                  <a:pt x="52" y="79"/>
                  <a:pt x="52" y="78"/>
                </a:cubicBezTo>
                <a:cubicBezTo>
                  <a:pt x="52" y="73"/>
                  <a:pt x="52" y="73"/>
                  <a:pt x="52" y="73"/>
                </a:cubicBezTo>
                <a:cubicBezTo>
                  <a:pt x="52" y="72"/>
                  <a:pt x="52" y="71"/>
                  <a:pt x="51" y="71"/>
                </a:cubicBezTo>
                <a:cubicBezTo>
                  <a:pt x="50" y="70"/>
                  <a:pt x="48" y="67"/>
                  <a:pt x="44" y="63"/>
                </a:cubicBezTo>
                <a:cubicBezTo>
                  <a:pt x="43" y="61"/>
                  <a:pt x="42" y="59"/>
                  <a:pt x="42" y="58"/>
                </a:cubicBezTo>
                <a:cubicBezTo>
                  <a:pt x="42" y="53"/>
                  <a:pt x="42" y="53"/>
                  <a:pt x="42" y="53"/>
                </a:cubicBezTo>
                <a:cubicBezTo>
                  <a:pt x="42" y="50"/>
                  <a:pt x="44" y="47"/>
                  <a:pt x="47" y="46"/>
                </a:cubicBezTo>
                <a:cubicBezTo>
                  <a:pt x="47" y="44"/>
                  <a:pt x="47" y="44"/>
                  <a:pt x="47" y="44"/>
                </a:cubicBezTo>
                <a:cubicBezTo>
                  <a:pt x="55" y="44"/>
                  <a:pt x="55" y="44"/>
                  <a:pt x="55" y="44"/>
                </a:cubicBezTo>
                <a:cubicBezTo>
                  <a:pt x="55" y="46"/>
                  <a:pt x="55" y="46"/>
                  <a:pt x="55" y="46"/>
                </a:cubicBezTo>
                <a:cubicBezTo>
                  <a:pt x="58" y="47"/>
                  <a:pt x="60" y="49"/>
                  <a:pt x="60" y="53"/>
                </a:cubicBezTo>
                <a:cubicBezTo>
                  <a:pt x="60" y="59"/>
                  <a:pt x="60" y="59"/>
                  <a:pt x="60" y="59"/>
                </a:cubicBezTo>
                <a:cubicBezTo>
                  <a:pt x="52" y="59"/>
                  <a:pt x="52" y="59"/>
                  <a:pt x="52" y="59"/>
                </a:cubicBezTo>
                <a:cubicBezTo>
                  <a:pt x="52" y="52"/>
                  <a:pt x="52" y="52"/>
                  <a:pt x="52" y="52"/>
                </a:cubicBezTo>
                <a:cubicBezTo>
                  <a:pt x="52" y="52"/>
                  <a:pt x="52" y="51"/>
                  <a:pt x="51" y="51"/>
                </a:cubicBezTo>
                <a:cubicBezTo>
                  <a:pt x="50" y="51"/>
                  <a:pt x="50" y="52"/>
                  <a:pt x="50" y="53"/>
                </a:cubicBezTo>
                <a:cubicBezTo>
                  <a:pt x="50" y="56"/>
                  <a:pt x="50" y="56"/>
                  <a:pt x="50" y="56"/>
                </a:cubicBezTo>
                <a:cubicBezTo>
                  <a:pt x="50" y="57"/>
                  <a:pt x="51" y="59"/>
                  <a:pt x="53" y="61"/>
                </a:cubicBezTo>
                <a:cubicBezTo>
                  <a:pt x="56" y="65"/>
                  <a:pt x="59" y="67"/>
                  <a:pt x="59" y="68"/>
                </a:cubicBezTo>
                <a:cubicBezTo>
                  <a:pt x="60" y="69"/>
                  <a:pt x="61" y="71"/>
                  <a:pt x="61" y="72"/>
                </a:cubicBezTo>
                <a:cubicBezTo>
                  <a:pt x="61" y="77"/>
                  <a:pt x="61" y="77"/>
                  <a:pt x="61" y="77"/>
                </a:cubicBezTo>
                <a:cubicBezTo>
                  <a:pt x="61" y="81"/>
                  <a:pt x="59" y="84"/>
                  <a:pt x="55" y="84"/>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6227" name="Freeform 87"/>
          <p:cNvSpPr>
            <a:spLocks noEditPoints="1" noChangeArrowheads="1"/>
          </p:cNvSpPr>
          <p:nvPr/>
        </p:nvSpPr>
        <p:spPr bwMode="auto">
          <a:xfrm>
            <a:off x="2795588" y="3679825"/>
            <a:ext cx="284162" cy="314325"/>
          </a:xfrm>
          <a:custGeom>
            <a:avLst/>
            <a:gdLst>
              <a:gd name="T0" fmla="*/ 2147483646 w 76"/>
              <a:gd name="T1" fmla="*/ 0 h 112"/>
              <a:gd name="T2" fmla="*/ 2147483646 w 76"/>
              <a:gd name="T3" fmla="*/ 0 h 112"/>
              <a:gd name="T4" fmla="*/ 2147483646 w 76"/>
              <a:gd name="T5" fmla="*/ 2147483646 h 112"/>
              <a:gd name="T6" fmla="*/ 2147483646 w 76"/>
              <a:gd name="T7" fmla="*/ 2147483646 h 112"/>
              <a:gd name="T8" fmla="*/ 2147483646 w 76"/>
              <a:gd name="T9" fmla="*/ 2147483646 h 112"/>
              <a:gd name="T10" fmla="*/ 2147483646 w 76"/>
              <a:gd name="T11" fmla="*/ 2147483646 h 112"/>
              <a:gd name="T12" fmla="*/ 2147483646 w 76"/>
              <a:gd name="T13" fmla="*/ 2147483646 h 112"/>
              <a:gd name="T14" fmla="*/ 2147483646 w 76"/>
              <a:gd name="T15" fmla="*/ 2147483646 h 112"/>
              <a:gd name="T16" fmla="*/ 2147483646 w 76"/>
              <a:gd name="T17" fmla="*/ 2147483646 h 112"/>
              <a:gd name="T18" fmla="*/ 2147483646 w 76"/>
              <a:gd name="T19" fmla="*/ 2147483646 h 112"/>
              <a:gd name="T20" fmla="*/ 2147483646 w 76"/>
              <a:gd name="T21" fmla="*/ 2147483646 h 112"/>
              <a:gd name="T22" fmla="*/ 2147483646 w 76"/>
              <a:gd name="T23" fmla="*/ 2147483646 h 112"/>
              <a:gd name="T24" fmla="*/ 2147483646 w 76"/>
              <a:gd name="T25" fmla="*/ 2147483646 h 112"/>
              <a:gd name="T26" fmla="*/ 2147483646 w 76"/>
              <a:gd name="T27" fmla="*/ 2147483646 h 112"/>
              <a:gd name="T28" fmla="*/ 2147483646 w 76"/>
              <a:gd name="T29" fmla="*/ 2147483646 h 112"/>
              <a:gd name="T30" fmla="*/ 2147483646 w 76"/>
              <a:gd name="T31" fmla="*/ 2147483646 h 112"/>
              <a:gd name="T32" fmla="*/ 2147483646 w 76"/>
              <a:gd name="T33" fmla="*/ 2147483646 h 112"/>
              <a:gd name="T34" fmla="*/ 2147483646 w 76"/>
              <a:gd name="T35" fmla="*/ 2147483646 h 112"/>
              <a:gd name="T36" fmla="*/ 2147483646 w 76"/>
              <a:gd name="T37" fmla="*/ 2147483646 h 112"/>
              <a:gd name="T38" fmla="*/ 2147483646 w 76"/>
              <a:gd name="T39" fmla="*/ 2147483646 h 112"/>
              <a:gd name="T40" fmla="*/ 2147483646 w 76"/>
              <a:gd name="T41" fmla="*/ 2147483646 h 112"/>
              <a:gd name="T42" fmla="*/ 2147483646 w 76"/>
              <a:gd name="T43" fmla="*/ 2147483646 h 112"/>
              <a:gd name="T44" fmla="*/ 2147483646 w 76"/>
              <a:gd name="T45" fmla="*/ 2147483646 h 112"/>
              <a:gd name="T46" fmla="*/ 2147483646 w 76"/>
              <a:gd name="T47" fmla="*/ 2147483646 h 112"/>
              <a:gd name="T48" fmla="*/ 2147483646 w 76"/>
              <a:gd name="T49" fmla="*/ 2147483646 h 112"/>
              <a:gd name="T50" fmla="*/ 2147483646 w 76"/>
              <a:gd name="T51" fmla="*/ 2147483646 h 112"/>
              <a:gd name="T52" fmla="*/ 2147483646 w 76"/>
              <a:gd name="T53" fmla="*/ 2147483646 h 112"/>
              <a:gd name="T54" fmla="*/ 2147483646 w 76"/>
              <a:gd name="T55" fmla="*/ 2147483646 h 112"/>
              <a:gd name="T56" fmla="*/ 2147483646 w 76"/>
              <a:gd name="T57" fmla="*/ 2147483646 h 112"/>
              <a:gd name="T58" fmla="*/ 2147483646 w 76"/>
              <a:gd name="T59" fmla="*/ 2147483646 h 112"/>
              <a:gd name="T60" fmla="*/ 2147483646 w 76"/>
              <a:gd name="T61" fmla="*/ 2147483646 h 112"/>
              <a:gd name="T62" fmla="*/ 2147483646 w 76"/>
              <a:gd name="T63" fmla="*/ 2147483646 h 112"/>
              <a:gd name="T64" fmla="*/ 2147483646 w 76"/>
              <a:gd name="T65" fmla="*/ 2147483646 h 112"/>
              <a:gd name="T66" fmla="*/ 2147483646 w 76"/>
              <a:gd name="T67" fmla="*/ 2147483646 h 112"/>
              <a:gd name="T68" fmla="*/ 2147483646 w 76"/>
              <a:gd name="T69" fmla="*/ 2147483646 h 112"/>
              <a:gd name="T70" fmla="*/ 2147483646 w 76"/>
              <a:gd name="T71" fmla="*/ 2147483646 h 112"/>
              <a:gd name="T72" fmla="*/ 2147483646 w 76"/>
              <a:gd name="T73" fmla="*/ 2147483646 h 112"/>
              <a:gd name="T74" fmla="*/ 0 w 76"/>
              <a:gd name="T75" fmla="*/ 2147483646 h 112"/>
              <a:gd name="T76" fmla="*/ 0 w 76"/>
              <a:gd name="T77" fmla="*/ 2147483646 h 112"/>
              <a:gd name="T78" fmla="*/ 2147483646 w 76"/>
              <a:gd name="T79" fmla="*/ 2147483646 h 112"/>
              <a:gd name="T80" fmla="*/ 2147483646 w 76"/>
              <a:gd name="T81" fmla="*/ 2147483646 h 112"/>
              <a:gd name="T82" fmla="*/ 2147483646 w 76"/>
              <a:gd name="T83" fmla="*/ 0 h 112"/>
              <a:gd name="T84" fmla="*/ 2147483646 w 76"/>
              <a:gd name="T85" fmla="*/ 2147483646 h 112"/>
              <a:gd name="T86" fmla="*/ 2147483646 w 76"/>
              <a:gd name="T87" fmla="*/ 2147483646 h 112"/>
              <a:gd name="T88" fmla="*/ 2147483646 w 76"/>
              <a:gd name="T89" fmla="*/ 2147483646 h 112"/>
              <a:gd name="T90" fmla="*/ 2147483646 w 76"/>
              <a:gd name="T91" fmla="*/ 2147483646 h 112"/>
              <a:gd name="T92" fmla="*/ 2147483646 w 76"/>
              <a:gd name="T93" fmla="*/ 2147483646 h 112"/>
              <a:gd name="T94" fmla="*/ 2147483646 w 76"/>
              <a:gd name="T95" fmla="*/ 2147483646 h 112"/>
              <a:gd name="T96" fmla="*/ 2147483646 w 76"/>
              <a:gd name="T97" fmla="*/ 2147483646 h 112"/>
              <a:gd name="T98" fmla="*/ 2147483646 w 76"/>
              <a:gd name="T99" fmla="*/ 2147483646 h 112"/>
              <a:gd name="T100" fmla="*/ 2147483646 w 76"/>
              <a:gd name="T101" fmla="*/ 2147483646 h 112"/>
              <a:gd name="T102" fmla="*/ 2147483646 w 76"/>
              <a:gd name="T103" fmla="*/ 2147483646 h 112"/>
              <a:gd name="T104" fmla="*/ 2147483646 w 76"/>
              <a:gd name="T105" fmla="*/ 2147483646 h 112"/>
              <a:gd name="T106" fmla="*/ 2147483646 w 76"/>
              <a:gd name="T107" fmla="*/ 2147483646 h 112"/>
              <a:gd name="T108" fmla="*/ 2147483646 w 76"/>
              <a:gd name="T109" fmla="*/ 2147483646 h 112"/>
              <a:gd name="T110" fmla="*/ 2147483646 w 76"/>
              <a:gd name="T111" fmla="*/ 2147483646 h 112"/>
              <a:gd name="T112" fmla="*/ 2147483646 w 76"/>
              <a:gd name="T113" fmla="*/ 2147483646 h 112"/>
              <a:gd name="T114" fmla="*/ 2147483646 w 76"/>
              <a:gd name="T115" fmla="*/ 2147483646 h 112"/>
              <a:gd name="T116" fmla="*/ 2147483646 w 76"/>
              <a:gd name="T117" fmla="*/ 2147483646 h 112"/>
              <a:gd name="T118" fmla="*/ 2147483646 w 76"/>
              <a:gd name="T119" fmla="*/ 2147483646 h 112"/>
              <a:gd name="T120" fmla="*/ 2147483646 w 76"/>
              <a:gd name="T121" fmla="*/ 2147483646 h 112"/>
              <a:gd name="T122" fmla="*/ 2147483646 w 76"/>
              <a:gd name="T123" fmla="*/ 2147483646 h 112"/>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76"/>
              <a:gd name="T187" fmla="*/ 0 h 112"/>
              <a:gd name="T188" fmla="*/ 76 w 76"/>
              <a:gd name="T189" fmla="*/ 112 h 112"/>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76" h="112">
                <a:moveTo>
                  <a:pt x="18" y="0"/>
                </a:moveTo>
                <a:cubicBezTo>
                  <a:pt x="59" y="0"/>
                  <a:pt x="59" y="0"/>
                  <a:pt x="59" y="0"/>
                </a:cubicBezTo>
                <a:cubicBezTo>
                  <a:pt x="61" y="42"/>
                  <a:pt x="61" y="42"/>
                  <a:pt x="61" y="42"/>
                </a:cubicBezTo>
                <a:cubicBezTo>
                  <a:pt x="67" y="42"/>
                  <a:pt x="67" y="42"/>
                  <a:pt x="67" y="42"/>
                </a:cubicBezTo>
                <a:cubicBezTo>
                  <a:pt x="76" y="42"/>
                  <a:pt x="76" y="42"/>
                  <a:pt x="76" y="42"/>
                </a:cubicBezTo>
                <a:cubicBezTo>
                  <a:pt x="76" y="68"/>
                  <a:pt x="76" y="68"/>
                  <a:pt x="76" y="68"/>
                </a:cubicBezTo>
                <a:cubicBezTo>
                  <a:pt x="68" y="68"/>
                  <a:pt x="68" y="68"/>
                  <a:pt x="68" y="68"/>
                </a:cubicBezTo>
                <a:cubicBezTo>
                  <a:pt x="68" y="68"/>
                  <a:pt x="68" y="68"/>
                  <a:pt x="68" y="68"/>
                </a:cubicBezTo>
                <a:cubicBezTo>
                  <a:pt x="68" y="72"/>
                  <a:pt x="65" y="75"/>
                  <a:pt x="62" y="75"/>
                </a:cubicBezTo>
                <a:cubicBezTo>
                  <a:pt x="44" y="75"/>
                  <a:pt x="44" y="75"/>
                  <a:pt x="44" y="75"/>
                </a:cubicBezTo>
                <a:cubicBezTo>
                  <a:pt x="44" y="86"/>
                  <a:pt x="44" y="86"/>
                  <a:pt x="44" y="86"/>
                </a:cubicBezTo>
                <a:cubicBezTo>
                  <a:pt x="41" y="86"/>
                  <a:pt x="41" y="86"/>
                  <a:pt x="41" y="86"/>
                </a:cubicBezTo>
                <a:cubicBezTo>
                  <a:pt x="41" y="97"/>
                  <a:pt x="41" y="97"/>
                  <a:pt x="41" y="97"/>
                </a:cubicBezTo>
                <a:cubicBezTo>
                  <a:pt x="64" y="101"/>
                  <a:pt x="64" y="101"/>
                  <a:pt x="64" y="101"/>
                </a:cubicBezTo>
                <a:cubicBezTo>
                  <a:pt x="65" y="101"/>
                  <a:pt x="66" y="101"/>
                  <a:pt x="67" y="101"/>
                </a:cubicBezTo>
                <a:cubicBezTo>
                  <a:pt x="70" y="101"/>
                  <a:pt x="73" y="103"/>
                  <a:pt x="73" y="106"/>
                </a:cubicBezTo>
                <a:cubicBezTo>
                  <a:pt x="73" y="109"/>
                  <a:pt x="70" y="112"/>
                  <a:pt x="67" y="112"/>
                </a:cubicBezTo>
                <a:cubicBezTo>
                  <a:pt x="64" y="112"/>
                  <a:pt x="62" y="109"/>
                  <a:pt x="62" y="106"/>
                </a:cubicBezTo>
                <a:cubicBezTo>
                  <a:pt x="62" y="106"/>
                  <a:pt x="62" y="106"/>
                  <a:pt x="62" y="105"/>
                </a:cubicBezTo>
                <a:cubicBezTo>
                  <a:pt x="42" y="103"/>
                  <a:pt x="42" y="103"/>
                  <a:pt x="42" y="103"/>
                </a:cubicBezTo>
                <a:cubicBezTo>
                  <a:pt x="42" y="104"/>
                  <a:pt x="42" y="105"/>
                  <a:pt x="42" y="106"/>
                </a:cubicBezTo>
                <a:cubicBezTo>
                  <a:pt x="42" y="109"/>
                  <a:pt x="40" y="112"/>
                  <a:pt x="37" y="112"/>
                </a:cubicBezTo>
                <a:cubicBezTo>
                  <a:pt x="34" y="112"/>
                  <a:pt x="32" y="109"/>
                  <a:pt x="32" y="106"/>
                </a:cubicBezTo>
                <a:cubicBezTo>
                  <a:pt x="32" y="105"/>
                  <a:pt x="32" y="104"/>
                  <a:pt x="32" y="103"/>
                </a:cubicBezTo>
                <a:cubicBezTo>
                  <a:pt x="14" y="105"/>
                  <a:pt x="14" y="105"/>
                  <a:pt x="14" y="105"/>
                </a:cubicBezTo>
                <a:cubicBezTo>
                  <a:pt x="14" y="105"/>
                  <a:pt x="14" y="106"/>
                  <a:pt x="14" y="106"/>
                </a:cubicBezTo>
                <a:cubicBezTo>
                  <a:pt x="14" y="109"/>
                  <a:pt x="12" y="112"/>
                  <a:pt x="9" y="112"/>
                </a:cubicBezTo>
                <a:cubicBezTo>
                  <a:pt x="6" y="112"/>
                  <a:pt x="3" y="109"/>
                  <a:pt x="3" y="106"/>
                </a:cubicBezTo>
                <a:cubicBezTo>
                  <a:pt x="3" y="103"/>
                  <a:pt x="6" y="101"/>
                  <a:pt x="9" y="101"/>
                </a:cubicBezTo>
                <a:cubicBezTo>
                  <a:pt x="9" y="101"/>
                  <a:pt x="10" y="101"/>
                  <a:pt x="11" y="101"/>
                </a:cubicBezTo>
                <a:cubicBezTo>
                  <a:pt x="33" y="97"/>
                  <a:pt x="33" y="97"/>
                  <a:pt x="33" y="97"/>
                </a:cubicBezTo>
                <a:cubicBezTo>
                  <a:pt x="33" y="86"/>
                  <a:pt x="33" y="86"/>
                  <a:pt x="33" y="86"/>
                </a:cubicBezTo>
                <a:cubicBezTo>
                  <a:pt x="30" y="86"/>
                  <a:pt x="30" y="86"/>
                  <a:pt x="30" y="86"/>
                </a:cubicBezTo>
                <a:cubicBezTo>
                  <a:pt x="30" y="75"/>
                  <a:pt x="30" y="75"/>
                  <a:pt x="30" y="75"/>
                </a:cubicBezTo>
                <a:cubicBezTo>
                  <a:pt x="14" y="75"/>
                  <a:pt x="14" y="75"/>
                  <a:pt x="14" y="75"/>
                </a:cubicBezTo>
                <a:cubicBezTo>
                  <a:pt x="11" y="75"/>
                  <a:pt x="8" y="72"/>
                  <a:pt x="8" y="68"/>
                </a:cubicBezTo>
                <a:cubicBezTo>
                  <a:pt x="8" y="68"/>
                  <a:pt x="8" y="68"/>
                  <a:pt x="8" y="68"/>
                </a:cubicBezTo>
                <a:cubicBezTo>
                  <a:pt x="0" y="68"/>
                  <a:pt x="0" y="68"/>
                  <a:pt x="0" y="68"/>
                </a:cubicBezTo>
                <a:cubicBezTo>
                  <a:pt x="0" y="42"/>
                  <a:pt x="0" y="42"/>
                  <a:pt x="0" y="42"/>
                </a:cubicBezTo>
                <a:cubicBezTo>
                  <a:pt x="8" y="42"/>
                  <a:pt x="8" y="42"/>
                  <a:pt x="8" y="42"/>
                </a:cubicBezTo>
                <a:cubicBezTo>
                  <a:pt x="16" y="42"/>
                  <a:pt x="16" y="42"/>
                  <a:pt x="16" y="42"/>
                </a:cubicBezTo>
                <a:cubicBezTo>
                  <a:pt x="18" y="0"/>
                  <a:pt x="18" y="0"/>
                  <a:pt x="18" y="0"/>
                </a:cubicBezTo>
                <a:close/>
                <a:moveTo>
                  <a:pt x="27" y="15"/>
                </a:moveTo>
                <a:cubicBezTo>
                  <a:pt x="27" y="17"/>
                  <a:pt x="27" y="17"/>
                  <a:pt x="27" y="17"/>
                </a:cubicBezTo>
                <a:cubicBezTo>
                  <a:pt x="50" y="17"/>
                  <a:pt x="50" y="17"/>
                  <a:pt x="50" y="17"/>
                </a:cubicBezTo>
                <a:cubicBezTo>
                  <a:pt x="50" y="15"/>
                  <a:pt x="50" y="15"/>
                  <a:pt x="50" y="15"/>
                </a:cubicBezTo>
                <a:cubicBezTo>
                  <a:pt x="27" y="15"/>
                  <a:pt x="27" y="15"/>
                  <a:pt x="27" y="15"/>
                </a:cubicBezTo>
                <a:close/>
                <a:moveTo>
                  <a:pt x="27" y="39"/>
                </a:moveTo>
                <a:cubicBezTo>
                  <a:pt x="27" y="42"/>
                  <a:pt x="27" y="42"/>
                  <a:pt x="27" y="42"/>
                </a:cubicBezTo>
                <a:cubicBezTo>
                  <a:pt x="50" y="42"/>
                  <a:pt x="50" y="42"/>
                  <a:pt x="50" y="42"/>
                </a:cubicBezTo>
                <a:cubicBezTo>
                  <a:pt x="50" y="39"/>
                  <a:pt x="50" y="39"/>
                  <a:pt x="50" y="39"/>
                </a:cubicBezTo>
                <a:cubicBezTo>
                  <a:pt x="27" y="39"/>
                  <a:pt x="27" y="39"/>
                  <a:pt x="27" y="39"/>
                </a:cubicBezTo>
                <a:close/>
                <a:moveTo>
                  <a:pt x="62" y="45"/>
                </a:moveTo>
                <a:cubicBezTo>
                  <a:pt x="62" y="61"/>
                  <a:pt x="62" y="61"/>
                  <a:pt x="62" y="61"/>
                </a:cubicBezTo>
                <a:cubicBezTo>
                  <a:pt x="65" y="61"/>
                  <a:pt x="66" y="62"/>
                  <a:pt x="67" y="64"/>
                </a:cubicBezTo>
                <a:cubicBezTo>
                  <a:pt x="67" y="46"/>
                  <a:pt x="67" y="46"/>
                  <a:pt x="67" y="46"/>
                </a:cubicBezTo>
                <a:cubicBezTo>
                  <a:pt x="62" y="45"/>
                  <a:pt x="62" y="45"/>
                  <a:pt x="62" y="45"/>
                </a:cubicBezTo>
                <a:close/>
                <a:moveTo>
                  <a:pt x="8" y="46"/>
                </a:moveTo>
                <a:cubicBezTo>
                  <a:pt x="8" y="64"/>
                  <a:pt x="8" y="64"/>
                  <a:pt x="8" y="64"/>
                </a:cubicBezTo>
                <a:cubicBezTo>
                  <a:pt x="10" y="62"/>
                  <a:pt x="12" y="60"/>
                  <a:pt x="14" y="60"/>
                </a:cubicBezTo>
                <a:cubicBezTo>
                  <a:pt x="15" y="45"/>
                  <a:pt x="15" y="45"/>
                  <a:pt x="15" y="45"/>
                </a:cubicBezTo>
                <a:lnTo>
                  <a:pt x="8" y="46"/>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6228" name="Freeform 88"/>
          <p:cNvSpPr>
            <a:spLocks noEditPoints="1" noChangeArrowheads="1"/>
          </p:cNvSpPr>
          <p:nvPr/>
        </p:nvSpPr>
        <p:spPr bwMode="auto">
          <a:xfrm>
            <a:off x="3454400" y="3179763"/>
            <a:ext cx="376238" cy="258762"/>
          </a:xfrm>
          <a:custGeom>
            <a:avLst/>
            <a:gdLst>
              <a:gd name="T0" fmla="*/ 2147483646 w 237"/>
              <a:gd name="T1" fmla="*/ 2147483646 h 217"/>
              <a:gd name="T2" fmla="*/ 2147483646 w 237"/>
              <a:gd name="T3" fmla="*/ 2147483646 h 217"/>
              <a:gd name="T4" fmla="*/ 2147483646 w 237"/>
              <a:gd name="T5" fmla="*/ 2147483646 h 217"/>
              <a:gd name="T6" fmla="*/ 2147483646 w 237"/>
              <a:gd name="T7" fmla="*/ 2147483646 h 217"/>
              <a:gd name="T8" fmla="*/ 2147483646 w 237"/>
              <a:gd name="T9" fmla="*/ 2147483646 h 217"/>
              <a:gd name="T10" fmla="*/ 2147483646 w 237"/>
              <a:gd name="T11" fmla="*/ 2147483646 h 217"/>
              <a:gd name="T12" fmla="*/ 2147483646 w 237"/>
              <a:gd name="T13" fmla="*/ 2147483646 h 217"/>
              <a:gd name="T14" fmla="*/ 2147483646 w 237"/>
              <a:gd name="T15" fmla="*/ 2147483646 h 217"/>
              <a:gd name="T16" fmla="*/ 2147483646 w 237"/>
              <a:gd name="T17" fmla="*/ 2147483646 h 217"/>
              <a:gd name="T18" fmla="*/ 2147483646 w 237"/>
              <a:gd name="T19" fmla="*/ 2147483646 h 217"/>
              <a:gd name="T20" fmla="*/ 2147483646 w 237"/>
              <a:gd name="T21" fmla="*/ 2147483646 h 217"/>
              <a:gd name="T22" fmla="*/ 2147483646 w 237"/>
              <a:gd name="T23" fmla="*/ 2147483646 h 217"/>
              <a:gd name="T24" fmla="*/ 2147483646 w 237"/>
              <a:gd name="T25" fmla="*/ 2147483646 h 217"/>
              <a:gd name="T26" fmla="*/ 2147483646 w 237"/>
              <a:gd name="T27" fmla="*/ 2147483646 h 217"/>
              <a:gd name="T28" fmla="*/ 0 w 237"/>
              <a:gd name="T29" fmla="*/ 2147483646 h 217"/>
              <a:gd name="T30" fmla="*/ 0 w 237"/>
              <a:gd name="T31" fmla="*/ 2147483646 h 217"/>
              <a:gd name="T32" fmla="*/ 2147483646 w 237"/>
              <a:gd name="T33" fmla="*/ 2147483646 h 217"/>
              <a:gd name="T34" fmla="*/ 2147483646 w 237"/>
              <a:gd name="T35" fmla="*/ 2147483646 h 217"/>
              <a:gd name="T36" fmla="*/ 2147483646 w 237"/>
              <a:gd name="T37" fmla="*/ 2147483646 h 217"/>
              <a:gd name="T38" fmla="*/ 2147483646 w 237"/>
              <a:gd name="T39" fmla="*/ 2147483646 h 217"/>
              <a:gd name="T40" fmla="*/ 2147483646 w 237"/>
              <a:gd name="T41" fmla="*/ 2147483646 h 217"/>
              <a:gd name="T42" fmla="*/ 2147483646 w 237"/>
              <a:gd name="T43" fmla="*/ 2147483646 h 217"/>
              <a:gd name="T44" fmla="*/ 2147483646 w 237"/>
              <a:gd name="T45" fmla="*/ 2147483646 h 217"/>
              <a:gd name="T46" fmla="*/ 2147483646 w 237"/>
              <a:gd name="T47" fmla="*/ 2147483646 h 217"/>
              <a:gd name="T48" fmla="*/ 2147483646 w 237"/>
              <a:gd name="T49" fmla="*/ 2147483646 h 217"/>
              <a:gd name="T50" fmla="*/ 2147483646 w 237"/>
              <a:gd name="T51" fmla="*/ 2147483646 h 217"/>
              <a:gd name="T52" fmla="*/ 2147483646 w 237"/>
              <a:gd name="T53" fmla="*/ 2147483646 h 217"/>
              <a:gd name="T54" fmla="*/ 2147483646 w 237"/>
              <a:gd name="T55" fmla="*/ 2147483646 h 217"/>
              <a:gd name="T56" fmla="*/ 2147483646 w 237"/>
              <a:gd name="T57" fmla="*/ 2147483646 h 217"/>
              <a:gd name="T58" fmla="*/ 2147483646 w 237"/>
              <a:gd name="T59" fmla="*/ 2147483646 h 217"/>
              <a:gd name="T60" fmla="*/ 2147483646 w 237"/>
              <a:gd name="T61" fmla="*/ 2147483646 h 217"/>
              <a:gd name="T62" fmla="*/ 2147483646 w 237"/>
              <a:gd name="T63" fmla="*/ 2147483646 h 217"/>
              <a:gd name="T64" fmla="*/ 2147483646 w 237"/>
              <a:gd name="T65" fmla="*/ 2147483646 h 217"/>
              <a:gd name="T66" fmla="*/ 2147483646 w 237"/>
              <a:gd name="T67" fmla="*/ 2147483646 h 217"/>
              <a:gd name="T68" fmla="*/ 2147483646 w 237"/>
              <a:gd name="T69" fmla="*/ 2147483646 h 217"/>
              <a:gd name="T70" fmla="*/ 2147483646 w 237"/>
              <a:gd name="T71" fmla="*/ 2147483646 h 217"/>
              <a:gd name="T72" fmla="*/ 2147483646 w 237"/>
              <a:gd name="T73" fmla="*/ 2147483646 h 217"/>
              <a:gd name="T74" fmla="*/ 2147483646 w 237"/>
              <a:gd name="T75" fmla="*/ 2147483646 h 217"/>
              <a:gd name="T76" fmla="*/ 2147483646 w 237"/>
              <a:gd name="T77" fmla="*/ 2147483646 h 217"/>
              <a:gd name="T78" fmla="*/ 2147483646 w 237"/>
              <a:gd name="T79" fmla="*/ 2147483646 h 217"/>
              <a:gd name="T80" fmla="*/ 2147483646 w 237"/>
              <a:gd name="T81" fmla="*/ 2147483646 h 217"/>
              <a:gd name="T82" fmla="*/ 2147483646 w 237"/>
              <a:gd name="T83" fmla="*/ 2147483646 h 217"/>
              <a:gd name="T84" fmla="*/ 2147483646 w 237"/>
              <a:gd name="T85" fmla="*/ 2147483646 h 217"/>
              <a:gd name="T86" fmla="*/ 2147483646 w 237"/>
              <a:gd name="T87" fmla="*/ 2147483646 h 217"/>
              <a:gd name="T88" fmla="*/ 2147483646 w 237"/>
              <a:gd name="T89" fmla="*/ 2147483646 h 217"/>
              <a:gd name="T90" fmla="*/ 2147483646 w 237"/>
              <a:gd name="T91" fmla="*/ 2147483646 h 217"/>
              <a:gd name="T92" fmla="*/ 2147483646 w 237"/>
              <a:gd name="T93" fmla="*/ 0 h 217"/>
              <a:gd name="T94" fmla="*/ 2147483646 w 237"/>
              <a:gd name="T95" fmla="*/ 2147483646 h 217"/>
              <a:gd name="T96" fmla="*/ 2147483646 w 237"/>
              <a:gd name="T97" fmla="*/ 2147483646 h 217"/>
              <a:gd name="T98" fmla="*/ 2147483646 w 237"/>
              <a:gd name="T99" fmla="*/ 2147483646 h 217"/>
              <a:gd name="T100" fmla="*/ 2147483646 w 237"/>
              <a:gd name="T101" fmla="*/ 2147483646 h 217"/>
              <a:gd name="T102" fmla="*/ 2147483646 w 237"/>
              <a:gd name="T103" fmla="*/ 2147483646 h 217"/>
              <a:gd name="T104" fmla="*/ 2147483646 w 237"/>
              <a:gd name="T105" fmla="*/ 2147483646 h 217"/>
              <a:gd name="T106" fmla="*/ 2147483646 w 237"/>
              <a:gd name="T107" fmla="*/ 2147483646 h 217"/>
              <a:gd name="T108" fmla="*/ 2147483646 w 237"/>
              <a:gd name="T109" fmla="*/ 0 h 217"/>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237"/>
              <a:gd name="T166" fmla="*/ 0 h 217"/>
              <a:gd name="T167" fmla="*/ 237 w 237"/>
              <a:gd name="T168" fmla="*/ 217 h 217"/>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237" h="217">
                <a:moveTo>
                  <a:pt x="62" y="173"/>
                </a:moveTo>
                <a:lnTo>
                  <a:pt x="62" y="87"/>
                </a:lnTo>
                <a:lnTo>
                  <a:pt x="71" y="87"/>
                </a:lnTo>
                <a:lnTo>
                  <a:pt x="71" y="71"/>
                </a:lnTo>
                <a:lnTo>
                  <a:pt x="24" y="71"/>
                </a:lnTo>
                <a:lnTo>
                  <a:pt x="24" y="87"/>
                </a:lnTo>
                <a:lnTo>
                  <a:pt x="34" y="87"/>
                </a:lnTo>
                <a:lnTo>
                  <a:pt x="34" y="173"/>
                </a:lnTo>
                <a:lnTo>
                  <a:pt x="24" y="173"/>
                </a:lnTo>
                <a:lnTo>
                  <a:pt x="24" y="184"/>
                </a:lnTo>
                <a:lnTo>
                  <a:pt x="15" y="184"/>
                </a:lnTo>
                <a:lnTo>
                  <a:pt x="15" y="196"/>
                </a:lnTo>
                <a:lnTo>
                  <a:pt x="5" y="196"/>
                </a:lnTo>
                <a:lnTo>
                  <a:pt x="5" y="208"/>
                </a:lnTo>
                <a:lnTo>
                  <a:pt x="0" y="208"/>
                </a:lnTo>
                <a:lnTo>
                  <a:pt x="0" y="217"/>
                </a:lnTo>
                <a:lnTo>
                  <a:pt x="237" y="217"/>
                </a:lnTo>
                <a:lnTo>
                  <a:pt x="237" y="208"/>
                </a:lnTo>
                <a:lnTo>
                  <a:pt x="230" y="208"/>
                </a:lnTo>
                <a:lnTo>
                  <a:pt x="230" y="196"/>
                </a:lnTo>
                <a:lnTo>
                  <a:pt x="223" y="196"/>
                </a:lnTo>
                <a:lnTo>
                  <a:pt x="223" y="184"/>
                </a:lnTo>
                <a:lnTo>
                  <a:pt x="215" y="184"/>
                </a:lnTo>
                <a:lnTo>
                  <a:pt x="215" y="173"/>
                </a:lnTo>
                <a:lnTo>
                  <a:pt x="206" y="173"/>
                </a:lnTo>
                <a:lnTo>
                  <a:pt x="206" y="87"/>
                </a:lnTo>
                <a:lnTo>
                  <a:pt x="215" y="87"/>
                </a:lnTo>
                <a:lnTo>
                  <a:pt x="215" y="71"/>
                </a:lnTo>
                <a:lnTo>
                  <a:pt x="168" y="71"/>
                </a:lnTo>
                <a:lnTo>
                  <a:pt x="168" y="87"/>
                </a:lnTo>
                <a:lnTo>
                  <a:pt x="178" y="87"/>
                </a:lnTo>
                <a:lnTo>
                  <a:pt x="178" y="173"/>
                </a:lnTo>
                <a:lnTo>
                  <a:pt x="168" y="173"/>
                </a:lnTo>
                <a:lnTo>
                  <a:pt x="168" y="184"/>
                </a:lnTo>
                <a:lnTo>
                  <a:pt x="145" y="184"/>
                </a:lnTo>
                <a:lnTo>
                  <a:pt x="145" y="125"/>
                </a:lnTo>
                <a:lnTo>
                  <a:pt x="123" y="125"/>
                </a:lnTo>
                <a:lnTo>
                  <a:pt x="123" y="184"/>
                </a:lnTo>
                <a:lnTo>
                  <a:pt x="116" y="184"/>
                </a:lnTo>
                <a:lnTo>
                  <a:pt x="116" y="125"/>
                </a:lnTo>
                <a:lnTo>
                  <a:pt x="95" y="125"/>
                </a:lnTo>
                <a:lnTo>
                  <a:pt x="95" y="184"/>
                </a:lnTo>
                <a:lnTo>
                  <a:pt x="71" y="184"/>
                </a:lnTo>
                <a:lnTo>
                  <a:pt x="71" y="173"/>
                </a:lnTo>
                <a:lnTo>
                  <a:pt x="62" y="173"/>
                </a:lnTo>
                <a:close/>
                <a:moveTo>
                  <a:pt x="119" y="0"/>
                </a:moveTo>
                <a:lnTo>
                  <a:pt x="189" y="33"/>
                </a:lnTo>
                <a:lnTo>
                  <a:pt x="234" y="52"/>
                </a:lnTo>
                <a:lnTo>
                  <a:pt x="234" y="66"/>
                </a:lnTo>
                <a:lnTo>
                  <a:pt x="119" y="66"/>
                </a:lnTo>
                <a:lnTo>
                  <a:pt x="3" y="66"/>
                </a:lnTo>
                <a:lnTo>
                  <a:pt x="3" y="52"/>
                </a:lnTo>
                <a:lnTo>
                  <a:pt x="48" y="33"/>
                </a:lnTo>
                <a:lnTo>
                  <a:pt x="119" y="0"/>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6229" name="Freeform 89"/>
          <p:cNvSpPr>
            <a:spLocks noEditPoints="1" noChangeArrowheads="1"/>
          </p:cNvSpPr>
          <p:nvPr/>
        </p:nvSpPr>
        <p:spPr bwMode="auto">
          <a:xfrm>
            <a:off x="2078038" y="4213225"/>
            <a:ext cx="346075" cy="260350"/>
          </a:xfrm>
          <a:custGeom>
            <a:avLst/>
            <a:gdLst>
              <a:gd name="T0" fmla="*/ 2147483646 w 92"/>
              <a:gd name="T1" fmla="*/ 2147483646 h 92"/>
              <a:gd name="T2" fmla="*/ 2147483646 w 92"/>
              <a:gd name="T3" fmla="*/ 2147483646 h 92"/>
              <a:gd name="T4" fmla="*/ 2147483646 w 92"/>
              <a:gd name="T5" fmla="*/ 2147483646 h 92"/>
              <a:gd name="T6" fmla="*/ 2147483646 w 92"/>
              <a:gd name="T7" fmla="*/ 2147483646 h 92"/>
              <a:gd name="T8" fmla="*/ 2147483646 w 92"/>
              <a:gd name="T9" fmla="*/ 2147483646 h 92"/>
              <a:gd name="T10" fmla="*/ 2147483646 w 92"/>
              <a:gd name="T11" fmla="*/ 2147483646 h 92"/>
              <a:gd name="T12" fmla="*/ 2147483646 w 92"/>
              <a:gd name="T13" fmla="*/ 2147483646 h 92"/>
              <a:gd name="T14" fmla="*/ 2147483646 w 92"/>
              <a:gd name="T15" fmla="*/ 2147483646 h 92"/>
              <a:gd name="T16" fmla="*/ 2147483646 w 92"/>
              <a:gd name="T17" fmla="*/ 2147483646 h 92"/>
              <a:gd name="T18" fmla="*/ 2147483646 w 92"/>
              <a:gd name="T19" fmla="*/ 2147483646 h 92"/>
              <a:gd name="T20" fmla="*/ 2147483646 w 92"/>
              <a:gd name="T21" fmla="*/ 2147483646 h 92"/>
              <a:gd name="T22" fmla="*/ 2147483646 w 92"/>
              <a:gd name="T23" fmla="*/ 2147483646 h 92"/>
              <a:gd name="T24" fmla="*/ 2147483646 w 92"/>
              <a:gd name="T25" fmla="*/ 2147483646 h 92"/>
              <a:gd name="T26" fmla="*/ 2147483646 w 92"/>
              <a:gd name="T27" fmla="*/ 2147483646 h 92"/>
              <a:gd name="T28" fmla="*/ 2147483646 w 92"/>
              <a:gd name="T29" fmla="*/ 2147483646 h 92"/>
              <a:gd name="T30" fmla="*/ 2147483646 w 92"/>
              <a:gd name="T31" fmla="*/ 2147483646 h 92"/>
              <a:gd name="T32" fmla="*/ 2147483646 w 92"/>
              <a:gd name="T33" fmla="*/ 2147483646 h 92"/>
              <a:gd name="T34" fmla="*/ 2147483646 w 92"/>
              <a:gd name="T35" fmla="*/ 2147483646 h 92"/>
              <a:gd name="T36" fmla="*/ 2147483646 w 92"/>
              <a:gd name="T37" fmla="*/ 2147483646 h 92"/>
              <a:gd name="T38" fmla="*/ 2147483646 w 92"/>
              <a:gd name="T39" fmla="*/ 2147483646 h 92"/>
              <a:gd name="T40" fmla="*/ 2147483646 w 92"/>
              <a:gd name="T41" fmla="*/ 2147483646 h 92"/>
              <a:gd name="T42" fmla="*/ 2147483646 w 92"/>
              <a:gd name="T43" fmla="*/ 2147483646 h 92"/>
              <a:gd name="T44" fmla="*/ 2147483646 w 92"/>
              <a:gd name="T45" fmla="*/ 2147483646 h 92"/>
              <a:gd name="T46" fmla="*/ 2147483646 w 92"/>
              <a:gd name="T47" fmla="*/ 2147483646 h 92"/>
              <a:gd name="T48" fmla="*/ 2147483646 w 92"/>
              <a:gd name="T49" fmla="*/ 2147483646 h 92"/>
              <a:gd name="T50" fmla="*/ 2147483646 w 92"/>
              <a:gd name="T51" fmla="*/ 2147483646 h 92"/>
              <a:gd name="T52" fmla="*/ 2147483646 w 92"/>
              <a:gd name="T53" fmla="*/ 2147483646 h 92"/>
              <a:gd name="T54" fmla="*/ 2147483646 w 92"/>
              <a:gd name="T55" fmla="*/ 2147483646 h 92"/>
              <a:gd name="T56" fmla="*/ 2147483646 w 92"/>
              <a:gd name="T57" fmla="*/ 2147483646 h 92"/>
              <a:gd name="T58" fmla="*/ 2147483646 w 92"/>
              <a:gd name="T59" fmla="*/ 2147483646 h 92"/>
              <a:gd name="T60" fmla="*/ 2147483646 w 92"/>
              <a:gd name="T61" fmla="*/ 2147483646 h 92"/>
              <a:gd name="T62" fmla="*/ 2147483646 w 92"/>
              <a:gd name="T63" fmla="*/ 2147483646 h 92"/>
              <a:gd name="T64" fmla="*/ 2147483646 w 92"/>
              <a:gd name="T65" fmla="*/ 2147483646 h 92"/>
              <a:gd name="T66" fmla="*/ 2147483646 w 92"/>
              <a:gd name="T67" fmla="*/ 2147483646 h 92"/>
              <a:gd name="T68" fmla="*/ 2147483646 w 92"/>
              <a:gd name="T69" fmla="*/ 2147483646 h 92"/>
              <a:gd name="T70" fmla="*/ 2147483646 w 92"/>
              <a:gd name="T71" fmla="*/ 2147483646 h 92"/>
              <a:gd name="T72" fmla="*/ 2147483646 w 92"/>
              <a:gd name="T73" fmla="*/ 2147483646 h 92"/>
              <a:gd name="T74" fmla="*/ 2147483646 w 92"/>
              <a:gd name="T75" fmla="*/ 2147483646 h 92"/>
              <a:gd name="T76" fmla="*/ 2147483646 w 92"/>
              <a:gd name="T77" fmla="*/ 2147483646 h 92"/>
              <a:gd name="T78" fmla="*/ 2147483646 w 92"/>
              <a:gd name="T79" fmla="*/ 2147483646 h 92"/>
              <a:gd name="T80" fmla="*/ 2147483646 w 92"/>
              <a:gd name="T81" fmla="*/ 2147483646 h 92"/>
              <a:gd name="T82" fmla="*/ 2147483646 w 92"/>
              <a:gd name="T83" fmla="*/ 2147483646 h 92"/>
              <a:gd name="T84" fmla="*/ 2147483646 w 92"/>
              <a:gd name="T85" fmla="*/ 2147483646 h 92"/>
              <a:gd name="T86" fmla="*/ 2147483646 w 92"/>
              <a:gd name="T87" fmla="*/ 2147483646 h 92"/>
              <a:gd name="T88" fmla="*/ 2147483646 w 92"/>
              <a:gd name="T89" fmla="*/ 2147483646 h 92"/>
              <a:gd name="T90" fmla="*/ 2147483646 w 92"/>
              <a:gd name="T91" fmla="*/ 2147483646 h 92"/>
              <a:gd name="T92" fmla="*/ 2147483646 w 92"/>
              <a:gd name="T93" fmla="*/ 2147483646 h 92"/>
              <a:gd name="T94" fmla="*/ 2147483646 w 92"/>
              <a:gd name="T95" fmla="*/ 2147483646 h 92"/>
              <a:gd name="T96" fmla="*/ 2147483646 w 92"/>
              <a:gd name="T97" fmla="*/ 2147483646 h 92"/>
              <a:gd name="T98" fmla="*/ 2147483646 w 92"/>
              <a:gd name="T99" fmla="*/ 2147483646 h 92"/>
              <a:gd name="T100" fmla="*/ 2147483646 w 92"/>
              <a:gd name="T101" fmla="*/ 2147483646 h 92"/>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92"/>
              <a:gd name="T154" fmla="*/ 0 h 92"/>
              <a:gd name="T155" fmla="*/ 92 w 92"/>
              <a:gd name="T156" fmla="*/ 92 h 92"/>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92" h="92">
                <a:moveTo>
                  <a:pt x="43" y="0"/>
                </a:moveTo>
                <a:cubicBezTo>
                  <a:pt x="47" y="0"/>
                  <a:pt x="47" y="0"/>
                  <a:pt x="47" y="0"/>
                </a:cubicBezTo>
                <a:cubicBezTo>
                  <a:pt x="47" y="12"/>
                  <a:pt x="47" y="12"/>
                  <a:pt x="47" y="12"/>
                </a:cubicBezTo>
                <a:cubicBezTo>
                  <a:pt x="52" y="19"/>
                  <a:pt x="52" y="19"/>
                  <a:pt x="52" y="19"/>
                </a:cubicBezTo>
                <a:cubicBezTo>
                  <a:pt x="60" y="28"/>
                  <a:pt x="60" y="28"/>
                  <a:pt x="60" y="28"/>
                </a:cubicBezTo>
                <a:cubicBezTo>
                  <a:pt x="44" y="28"/>
                  <a:pt x="44" y="28"/>
                  <a:pt x="44" y="28"/>
                </a:cubicBezTo>
                <a:cubicBezTo>
                  <a:pt x="29" y="28"/>
                  <a:pt x="29" y="28"/>
                  <a:pt x="29" y="28"/>
                </a:cubicBezTo>
                <a:cubicBezTo>
                  <a:pt x="37" y="19"/>
                  <a:pt x="37" y="19"/>
                  <a:pt x="37" y="19"/>
                </a:cubicBezTo>
                <a:cubicBezTo>
                  <a:pt x="43" y="12"/>
                  <a:pt x="43" y="12"/>
                  <a:pt x="43" y="12"/>
                </a:cubicBezTo>
                <a:cubicBezTo>
                  <a:pt x="43" y="0"/>
                  <a:pt x="43" y="0"/>
                  <a:pt x="43" y="0"/>
                </a:cubicBezTo>
                <a:close/>
                <a:moveTo>
                  <a:pt x="22" y="84"/>
                </a:moveTo>
                <a:cubicBezTo>
                  <a:pt x="28" y="84"/>
                  <a:pt x="28" y="84"/>
                  <a:pt x="28" y="84"/>
                </a:cubicBezTo>
                <a:cubicBezTo>
                  <a:pt x="28" y="32"/>
                  <a:pt x="28" y="32"/>
                  <a:pt x="28" y="32"/>
                </a:cubicBezTo>
                <a:cubicBezTo>
                  <a:pt x="61" y="32"/>
                  <a:pt x="61" y="32"/>
                  <a:pt x="61" y="32"/>
                </a:cubicBezTo>
                <a:cubicBezTo>
                  <a:pt x="61" y="84"/>
                  <a:pt x="61" y="84"/>
                  <a:pt x="61" y="84"/>
                </a:cubicBezTo>
                <a:cubicBezTo>
                  <a:pt x="67" y="84"/>
                  <a:pt x="67" y="84"/>
                  <a:pt x="67" y="84"/>
                </a:cubicBezTo>
                <a:cubicBezTo>
                  <a:pt x="67" y="43"/>
                  <a:pt x="67" y="43"/>
                  <a:pt x="67" y="43"/>
                </a:cubicBezTo>
                <a:cubicBezTo>
                  <a:pt x="82" y="43"/>
                  <a:pt x="82" y="43"/>
                  <a:pt x="82" y="43"/>
                </a:cubicBezTo>
                <a:cubicBezTo>
                  <a:pt x="82" y="84"/>
                  <a:pt x="82" y="84"/>
                  <a:pt x="82" y="84"/>
                </a:cubicBezTo>
                <a:cubicBezTo>
                  <a:pt x="92" y="84"/>
                  <a:pt x="92" y="84"/>
                  <a:pt x="92" y="84"/>
                </a:cubicBezTo>
                <a:cubicBezTo>
                  <a:pt x="92" y="92"/>
                  <a:pt x="92" y="92"/>
                  <a:pt x="92" y="92"/>
                </a:cubicBezTo>
                <a:cubicBezTo>
                  <a:pt x="56" y="92"/>
                  <a:pt x="37" y="92"/>
                  <a:pt x="0" y="92"/>
                </a:cubicBezTo>
                <a:cubicBezTo>
                  <a:pt x="0" y="29"/>
                  <a:pt x="0" y="29"/>
                  <a:pt x="0" y="29"/>
                </a:cubicBezTo>
                <a:cubicBezTo>
                  <a:pt x="22" y="41"/>
                  <a:pt x="22" y="41"/>
                  <a:pt x="22" y="41"/>
                </a:cubicBezTo>
                <a:cubicBezTo>
                  <a:pt x="22" y="84"/>
                  <a:pt x="22" y="84"/>
                  <a:pt x="22" y="84"/>
                </a:cubicBezTo>
                <a:close/>
                <a:moveTo>
                  <a:pt x="46" y="69"/>
                </a:moveTo>
                <a:cubicBezTo>
                  <a:pt x="46" y="75"/>
                  <a:pt x="46" y="75"/>
                  <a:pt x="46" y="75"/>
                </a:cubicBezTo>
                <a:cubicBezTo>
                  <a:pt x="50" y="75"/>
                  <a:pt x="50" y="75"/>
                  <a:pt x="50" y="75"/>
                </a:cubicBezTo>
                <a:cubicBezTo>
                  <a:pt x="50" y="69"/>
                  <a:pt x="50" y="69"/>
                  <a:pt x="50" y="69"/>
                </a:cubicBezTo>
                <a:cubicBezTo>
                  <a:pt x="46" y="69"/>
                  <a:pt x="46" y="69"/>
                  <a:pt x="46" y="69"/>
                </a:cubicBezTo>
                <a:close/>
                <a:moveTo>
                  <a:pt x="3" y="61"/>
                </a:moveTo>
                <a:cubicBezTo>
                  <a:pt x="3" y="64"/>
                  <a:pt x="3" y="64"/>
                  <a:pt x="3" y="64"/>
                </a:cubicBezTo>
                <a:cubicBezTo>
                  <a:pt x="6" y="64"/>
                  <a:pt x="6" y="64"/>
                  <a:pt x="6" y="64"/>
                </a:cubicBezTo>
                <a:cubicBezTo>
                  <a:pt x="6" y="61"/>
                  <a:pt x="6" y="61"/>
                  <a:pt x="6" y="61"/>
                </a:cubicBezTo>
                <a:cubicBezTo>
                  <a:pt x="3" y="61"/>
                  <a:pt x="3" y="61"/>
                  <a:pt x="3" y="61"/>
                </a:cubicBezTo>
                <a:close/>
                <a:moveTo>
                  <a:pt x="17" y="67"/>
                </a:moveTo>
                <a:cubicBezTo>
                  <a:pt x="17" y="70"/>
                  <a:pt x="17" y="70"/>
                  <a:pt x="17" y="70"/>
                </a:cubicBezTo>
                <a:cubicBezTo>
                  <a:pt x="20" y="70"/>
                  <a:pt x="20" y="70"/>
                  <a:pt x="20" y="70"/>
                </a:cubicBezTo>
                <a:cubicBezTo>
                  <a:pt x="20" y="67"/>
                  <a:pt x="20" y="67"/>
                  <a:pt x="20" y="67"/>
                </a:cubicBezTo>
                <a:cubicBezTo>
                  <a:pt x="17" y="67"/>
                  <a:pt x="17" y="67"/>
                  <a:pt x="17" y="67"/>
                </a:cubicBezTo>
                <a:close/>
                <a:moveTo>
                  <a:pt x="17" y="54"/>
                </a:moveTo>
                <a:cubicBezTo>
                  <a:pt x="17" y="58"/>
                  <a:pt x="17" y="58"/>
                  <a:pt x="17" y="58"/>
                </a:cubicBezTo>
                <a:cubicBezTo>
                  <a:pt x="20" y="58"/>
                  <a:pt x="20" y="58"/>
                  <a:pt x="20" y="58"/>
                </a:cubicBezTo>
                <a:cubicBezTo>
                  <a:pt x="20" y="54"/>
                  <a:pt x="20" y="54"/>
                  <a:pt x="20" y="54"/>
                </a:cubicBezTo>
                <a:cubicBezTo>
                  <a:pt x="17" y="54"/>
                  <a:pt x="17" y="54"/>
                  <a:pt x="17" y="54"/>
                </a:cubicBezTo>
                <a:close/>
                <a:moveTo>
                  <a:pt x="17" y="48"/>
                </a:moveTo>
                <a:cubicBezTo>
                  <a:pt x="17" y="52"/>
                  <a:pt x="17" y="52"/>
                  <a:pt x="17" y="52"/>
                </a:cubicBezTo>
                <a:cubicBezTo>
                  <a:pt x="20" y="52"/>
                  <a:pt x="20" y="52"/>
                  <a:pt x="20" y="52"/>
                </a:cubicBezTo>
                <a:cubicBezTo>
                  <a:pt x="20" y="48"/>
                  <a:pt x="20" y="48"/>
                  <a:pt x="20" y="48"/>
                </a:cubicBezTo>
                <a:cubicBezTo>
                  <a:pt x="17" y="48"/>
                  <a:pt x="17" y="48"/>
                  <a:pt x="17" y="48"/>
                </a:cubicBezTo>
                <a:close/>
                <a:moveTo>
                  <a:pt x="12" y="61"/>
                </a:moveTo>
                <a:cubicBezTo>
                  <a:pt x="12" y="64"/>
                  <a:pt x="12" y="64"/>
                  <a:pt x="12" y="64"/>
                </a:cubicBezTo>
                <a:cubicBezTo>
                  <a:pt x="15" y="64"/>
                  <a:pt x="15" y="64"/>
                  <a:pt x="15" y="64"/>
                </a:cubicBezTo>
                <a:cubicBezTo>
                  <a:pt x="15" y="61"/>
                  <a:pt x="15" y="61"/>
                  <a:pt x="15" y="61"/>
                </a:cubicBezTo>
                <a:cubicBezTo>
                  <a:pt x="12" y="61"/>
                  <a:pt x="12" y="61"/>
                  <a:pt x="12" y="61"/>
                </a:cubicBezTo>
                <a:close/>
                <a:moveTo>
                  <a:pt x="12" y="48"/>
                </a:moveTo>
                <a:cubicBezTo>
                  <a:pt x="12" y="52"/>
                  <a:pt x="12" y="52"/>
                  <a:pt x="12" y="52"/>
                </a:cubicBezTo>
                <a:cubicBezTo>
                  <a:pt x="15" y="52"/>
                  <a:pt x="15" y="52"/>
                  <a:pt x="15" y="52"/>
                </a:cubicBezTo>
                <a:cubicBezTo>
                  <a:pt x="15" y="48"/>
                  <a:pt x="15" y="48"/>
                  <a:pt x="15" y="48"/>
                </a:cubicBezTo>
                <a:cubicBezTo>
                  <a:pt x="12" y="48"/>
                  <a:pt x="12" y="48"/>
                  <a:pt x="12" y="48"/>
                </a:cubicBezTo>
                <a:close/>
                <a:moveTo>
                  <a:pt x="8" y="61"/>
                </a:moveTo>
                <a:cubicBezTo>
                  <a:pt x="8" y="64"/>
                  <a:pt x="8" y="64"/>
                  <a:pt x="8" y="64"/>
                </a:cubicBezTo>
                <a:cubicBezTo>
                  <a:pt x="10" y="64"/>
                  <a:pt x="10" y="64"/>
                  <a:pt x="10" y="64"/>
                </a:cubicBezTo>
                <a:cubicBezTo>
                  <a:pt x="10" y="61"/>
                  <a:pt x="10" y="61"/>
                  <a:pt x="10" y="61"/>
                </a:cubicBezTo>
                <a:cubicBezTo>
                  <a:pt x="8" y="61"/>
                  <a:pt x="8" y="61"/>
                  <a:pt x="8" y="61"/>
                </a:cubicBezTo>
                <a:close/>
                <a:moveTo>
                  <a:pt x="8" y="67"/>
                </a:moveTo>
                <a:cubicBezTo>
                  <a:pt x="8" y="70"/>
                  <a:pt x="8" y="70"/>
                  <a:pt x="8" y="70"/>
                </a:cubicBezTo>
                <a:cubicBezTo>
                  <a:pt x="10" y="70"/>
                  <a:pt x="10" y="70"/>
                  <a:pt x="10" y="70"/>
                </a:cubicBezTo>
                <a:cubicBezTo>
                  <a:pt x="10" y="67"/>
                  <a:pt x="10" y="67"/>
                  <a:pt x="10" y="67"/>
                </a:cubicBezTo>
                <a:cubicBezTo>
                  <a:pt x="8" y="67"/>
                  <a:pt x="8" y="67"/>
                  <a:pt x="8" y="67"/>
                </a:cubicBezTo>
                <a:close/>
                <a:moveTo>
                  <a:pt x="8" y="54"/>
                </a:moveTo>
                <a:cubicBezTo>
                  <a:pt x="8" y="58"/>
                  <a:pt x="8" y="58"/>
                  <a:pt x="8" y="58"/>
                </a:cubicBezTo>
                <a:cubicBezTo>
                  <a:pt x="10" y="58"/>
                  <a:pt x="10" y="58"/>
                  <a:pt x="10" y="58"/>
                </a:cubicBezTo>
                <a:cubicBezTo>
                  <a:pt x="10" y="54"/>
                  <a:pt x="10" y="54"/>
                  <a:pt x="10" y="54"/>
                </a:cubicBezTo>
                <a:cubicBezTo>
                  <a:pt x="8" y="54"/>
                  <a:pt x="8" y="54"/>
                  <a:pt x="8" y="54"/>
                </a:cubicBezTo>
                <a:close/>
                <a:moveTo>
                  <a:pt x="3" y="48"/>
                </a:moveTo>
                <a:cubicBezTo>
                  <a:pt x="3" y="52"/>
                  <a:pt x="3" y="52"/>
                  <a:pt x="3" y="52"/>
                </a:cubicBezTo>
                <a:cubicBezTo>
                  <a:pt x="6" y="52"/>
                  <a:pt x="6" y="52"/>
                  <a:pt x="6" y="52"/>
                </a:cubicBezTo>
                <a:cubicBezTo>
                  <a:pt x="6" y="48"/>
                  <a:pt x="6" y="48"/>
                  <a:pt x="6" y="48"/>
                </a:cubicBezTo>
                <a:cubicBezTo>
                  <a:pt x="3" y="48"/>
                  <a:pt x="3" y="48"/>
                  <a:pt x="3" y="48"/>
                </a:cubicBezTo>
                <a:close/>
                <a:moveTo>
                  <a:pt x="70" y="62"/>
                </a:moveTo>
                <a:cubicBezTo>
                  <a:pt x="70" y="66"/>
                  <a:pt x="70" y="66"/>
                  <a:pt x="70" y="66"/>
                </a:cubicBezTo>
                <a:cubicBezTo>
                  <a:pt x="73" y="66"/>
                  <a:pt x="73" y="66"/>
                  <a:pt x="73" y="66"/>
                </a:cubicBezTo>
                <a:cubicBezTo>
                  <a:pt x="73" y="62"/>
                  <a:pt x="73" y="62"/>
                  <a:pt x="73" y="62"/>
                </a:cubicBezTo>
                <a:cubicBezTo>
                  <a:pt x="70" y="62"/>
                  <a:pt x="70" y="62"/>
                  <a:pt x="70" y="62"/>
                </a:cubicBezTo>
                <a:close/>
                <a:moveTo>
                  <a:pt x="70" y="69"/>
                </a:moveTo>
                <a:cubicBezTo>
                  <a:pt x="70" y="74"/>
                  <a:pt x="70" y="74"/>
                  <a:pt x="70" y="74"/>
                </a:cubicBezTo>
                <a:cubicBezTo>
                  <a:pt x="73" y="74"/>
                  <a:pt x="73" y="74"/>
                  <a:pt x="73" y="74"/>
                </a:cubicBezTo>
                <a:cubicBezTo>
                  <a:pt x="73" y="69"/>
                  <a:pt x="73" y="69"/>
                  <a:pt x="73" y="69"/>
                </a:cubicBezTo>
                <a:cubicBezTo>
                  <a:pt x="70" y="69"/>
                  <a:pt x="70" y="69"/>
                  <a:pt x="70" y="69"/>
                </a:cubicBezTo>
                <a:close/>
                <a:moveTo>
                  <a:pt x="70" y="46"/>
                </a:moveTo>
                <a:cubicBezTo>
                  <a:pt x="70" y="51"/>
                  <a:pt x="70" y="51"/>
                  <a:pt x="70" y="51"/>
                </a:cubicBezTo>
                <a:cubicBezTo>
                  <a:pt x="73" y="51"/>
                  <a:pt x="73" y="51"/>
                  <a:pt x="73" y="51"/>
                </a:cubicBezTo>
                <a:cubicBezTo>
                  <a:pt x="73" y="46"/>
                  <a:pt x="73" y="46"/>
                  <a:pt x="73" y="46"/>
                </a:cubicBezTo>
                <a:cubicBezTo>
                  <a:pt x="70" y="46"/>
                  <a:pt x="70" y="46"/>
                  <a:pt x="70" y="46"/>
                </a:cubicBezTo>
                <a:close/>
                <a:moveTo>
                  <a:pt x="75" y="54"/>
                </a:moveTo>
                <a:cubicBezTo>
                  <a:pt x="75" y="58"/>
                  <a:pt x="75" y="58"/>
                  <a:pt x="75" y="58"/>
                </a:cubicBezTo>
                <a:cubicBezTo>
                  <a:pt x="79" y="58"/>
                  <a:pt x="79" y="58"/>
                  <a:pt x="79" y="58"/>
                </a:cubicBezTo>
                <a:cubicBezTo>
                  <a:pt x="79" y="54"/>
                  <a:pt x="79" y="54"/>
                  <a:pt x="79" y="54"/>
                </a:cubicBezTo>
                <a:cubicBezTo>
                  <a:pt x="75" y="54"/>
                  <a:pt x="75" y="54"/>
                  <a:pt x="75" y="54"/>
                </a:cubicBezTo>
                <a:close/>
                <a:moveTo>
                  <a:pt x="75" y="46"/>
                </a:moveTo>
                <a:cubicBezTo>
                  <a:pt x="75" y="51"/>
                  <a:pt x="75" y="51"/>
                  <a:pt x="75" y="51"/>
                </a:cubicBezTo>
                <a:cubicBezTo>
                  <a:pt x="79" y="51"/>
                  <a:pt x="79" y="51"/>
                  <a:pt x="79" y="51"/>
                </a:cubicBezTo>
                <a:cubicBezTo>
                  <a:pt x="79" y="46"/>
                  <a:pt x="79" y="46"/>
                  <a:pt x="79" y="46"/>
                </a:cubicBezTo>
                <a:cubicBezTo>
                  <a:pt x="75" y="46"/>
                  <a:pt x="75" y="46"/>
                  <a:pt x="75" y="46"/>
                </a:cubicBezTo>
                <a:close/>
                <a:moveTo>
                  <a:pt x="32" y="69"/>
                </a:moveTo>
                <a:cubicBezTo>
                  <a:pt x="32" y="75"/>
                  <a:pt x="32" y="75"/>
                  <a:pt x="32" y="75"/>
                </a:cubicBezTo>
                <a:cubicBezTo>
                  <a:pt x="36" y="75"/>
                  <a:pt x="36" y="75"/>
                  <a:pt x="36" y="75"/>
                </a:cubicBezTo>
                <a:cubicBezTo>
                  <a:pt x="36" y="69"/>
                  <a:pt x="36" y="69"/>
                  <a:pt x="36" y="69"/>
                </a:cubicBezTo>
                <a:cubicBezTo>
                  <a:pt x="32" y="69"/>
                  <a:pt x="32" y="69"/>
                  <a:pt x="32" y="69"/>
                </a:cubicBezTo>
                <a:close/>
                <a:moveTo>
                  <a:pt x="32" y="49"/>
                </a:moveTo>
                <a:cubicBezTo>
                  <a:pt x="32" y="55"/>
                  <a:pt x="32" y="55"/>
                  <a:pt x="32" y="55"/>
                </a:cubicBezTo>
                <a:cubicBezTo>
                  <a:pt x="36" y="55"/>
                  <a:pt x="36" y="55"/>
                  <a:pt x="36" y="55"/>
                </a:cubicBezTo>
                <a:cubicBezTo>
                  <a:pt x="36" y="49"/>
                  <a:pt x="36" y="49"/>
                  <a:pt x="36" y="49"/>
                </a:cubicBezTo>
                <a:cubicBezTo>
                  <a:pt x="32" y="49"/>
                  <a:pt x="32" y="49"/>
                  <a:pt x="32" y="49"/>
                </a:cubicBezTo>
                <a:close/>
                <a:moveTo>
                  <a:pt x="53" y="49"/>
                </a:moveTo>
                <a:cubicBezTo>
                  <a:pt x="53" y="55"/>
                  <a:pt x="53" y="55"/>
                  <a:pt x="53" y="55"/>
                </a:cubicBezTo>
                <a:cubicBezTo>
                  <a:pt x="57" y="55"/>
                  <a:pt x="57" y="55"/>
                  <a:pt x="57" y="55"/>
                </a:cubicBezTo>
                <a:cubicBezTo>
                  <a:pt x="57" y="49"/>
                  <a:pt x="57" y="49"/>
                  <a:pt x="57" y="49"/>
                </a:cubicBezTo>
                <a:cubicBezTo>
                  <a:pt x="53" y="49"/>
                  <a:pt x="53" y="49"/>
                  <a:pt x="53" y="49"/>
                </a:cubicBezTo>
                <a:close/>
                <a:moveTo>
                  <a:pt x="46" y="49"/>
                </a:moveTo>
                <a:cubicBezTo>
                  <a:pt x="46" y="55"/>
                  <a:pt x="46" y="55"/>
                  <a:pt x="46" y="55"/>
                </a:cubicBezTo>
                <a:cubicBezTo>
                  <a:pt x="50" y="55"/>
                  <a:pt x="50" y="55"/>
                  <a:pt x="50" y="55"/>
                </a:cubicBezTo>
                <a:cubicBezTo>
                  <a:pt x="50" y="49"/>
                  <a:pt x="50" y="49"/>
                  <a:pt x="50" y="49"/>
                </a:cubicBezTo>
                <a:cubicBezTo>
                  <a:pt x="46" y="49"/>
                  <a:pt x="46" y="49"/>
                  <a:pt x="46" y="49"/>
                </a:cubicBezTo>
                <a:close/>
                <a:moveTo>
                  <a:pt x="39" y="49"/>
                </a:moveTo>
                <a:cubicBezTo>
                  <a:pt x="39" y="55"/>
                  <a:pt x="39" y="55"/>
                  <a:pt x="39" y="55"/>
                </a:cubicBezTo>
                <a:cubicBezTo>
                  <a:pt x="43" y="55"/>
                  <a:pt x="43" y="55"/>
                  <a:pt x="43" y="55"/>
                </a:cubicBezTo>
                <a:cubicBezTo>
                  <a:pt x="43" y="49"/>
                  <a:pt x="43" y="49"/>
                  <a:pt x="43" y="49"/>
                </a:cubicBezTo>
                <a:cubicBezTo>
                  <a:pt x="39" y="49"/>
                  <a:pt x="39" y="49"/>
                  <a:pt x="39" y="49"/>
                </a:cubicBezTo>
                <a:close/>
                <a:moveTo>
                  <a:pt x="32" y="39"/>
                </a:moveTo>
                <a:cubicBezTo>
                  <a:pt x="32" y="45"/>
                  <a:pt x="32" y="45"/>
                  <a:pt x="32" y="45"/>
                </a:cubicBezTo>
                <a:cubicBezTo>
                  <a:pt x="36" y="45"/>
                  <a:pt x="36" y="45"/>
                  <a:pt x="36" y="45"/>
                </a:cubicBezTo>
                <a:cubicBezTo>
                  <a:pt x="36" y="39"/>
                  <a:pt x="36" y="39"/>
                  <a:pt x="36" y="39"/>
                </a:cubicBezTo>
                <a:cubicBezTo>
                  <a:pt x="32" y="39"/>
                  <a:pt x="32" y="39"/>
                  <a:pt x="32" y="39"/>
                </a:cubicBezTo>
                <a:close/>
                <a:moveTo>
                  <a:pt x="53" y="39"/>
                </a:moveTo>
                <a:cubicBezTo>
                  <a:pt x="53" y="45"/>
                  <a:pt x="53" y="45"/>
                  <a:pt x="53" y="45"/>
                </a:cubicBezTo>
                <a:cubicBezTo>
                  <a:pt x="57" y="45"/>
                  <a:pt x="57" y="45"/>
                  <a:pt x="57" y="45"/>
                </a:cubicBezTo>
                <a:cubicBezTo>
                  <a:pt x="57" y="39"/>
                  <a:pt x="57" y="39"/>
                  <a:pt x="57" y="39"/>
                </a:cubicBezTo>
                <a:cubicBezTo>
                  <a:pt x="53" y="39"/>
                  <a:pt x="53" y="39"/>
                  <a:pt x="53" y="39"/>
                </a:cubicBezTo>
                <a:close/>
                <a:moveTo>
                  <a:pt x="46" y="39"/>
                </a:moveTo>
                <a:cubicBezTo>
                  <a:pt x="46" y="45"/>
                  <a:pt x="46" y="45"/>
                  <a:pt x="46" y="45"/>
                </a:cubicBezTo>
                <a:cubicBezTo>
                  <a:pt x="50" y="45"/>
                  <a:pt x="50" y="45"/>
                  <a:pt x="50" y="45"/>
                </a:cubicBezTo>
                <a:cubicBezTo>
                  <a:pt x="50" y="39"/>
                  <a:pt x="50" y="39"/>
                  <a:pt x="50" y="39"/>
                </a:cubicBezTo>
                <a:cubicBezTo>
                  <a:pt x="46" y="39"/>
                  <a:pt x="46" y="39"/>
                  <a:pt x="46" y="39"/>
                </a:cubicBezTo>
                <a:close/>
                <a:moveTo>
                  <a:pt x="32" y="59"/>
                </a:moveTo>
                <a:cubicBezTo>
                  <a:pt x="32" y="65"/>
                  <a:pt x="32" y="65"/>
                  <a:pt x="32" y="65"/>
                </a:cubicBezTo>
                <a:cubicBezTo>
                  <a:pt x="36" y="65"/>
                  <a:pt x="36" y="65"/>
                  <a:pt x="36" y="65"/>
                </a:cubicBezTo>
                <a:cubicBezTo>
                  <a:pt x="36" y="59"/>
                  <a:pt x="36" y="59"/>
                  <a:pt x="36" y="59"/>
                </a:cubicBezTo>
                <a:cubicBezTo>
                  <a:pt x="32" y="59"/>
                  <a:pt x="32" y="59"/>
                  <a:pt x="32" y="59"/>
                </a:cubicBezTo>
                <a:close/>
                <a:moveTo>
                  <a:pt x="53" y="59"/>
                </a:moveTo>
                <a:cubicBezTo>
                  <a:pt x="53" y="65"/>
                  <a:pt x="53" y="65"/>
                  <a:pt x="53" y="65"/>
                </a:cubicBezTo>
                <a:cubicBezTo>
                  <a:pt x="57" y="65"/>
                  <a:pt x="57" y="65"/>
                  <a:pt x="57" y="65"/>
                </a:cubicBezTo>
                <a:cubicBezTo>
                  <a:pt x="57" y="59"/>
                  <a:pt x="57" y="59"/>
                  <a:pt x="57" y="59"/>
                </a:cubicBezTo>
                <a:lnTo>
                  <a:pt x="53" y="59"/>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6230" name="Freeform 90"/>
          <p:cNvSpPr>
            <a:spLocks noEditPoints="1" noChangeArrowheads="1"/>
          </p:cNvSpPr>
          <p:nvPr/>
        </p:nvSpPr>
        <p:spPr bwMode="auto">
          <a:xfrm>
            <a:off x="1331913" y="4724400"/>
            <a:ext cx="393700" cy="300038"/>
          </a:xfrm>
          <a:custGeom>
            <a:avLst/>
            <a:gdLst>
              <a:gd name="T0" fmla="*/ 2147483646 w 105"/>
              <a:gd name="T1" fmla="*/ 0 h 107"/>
              <a:gd name="T2" fmla="*/ 2147483646 w 105"/>
              <a:gd name="T3" fmla="*/ 2147483646 h 107"/>
              <a:gd name="T4" fmla="*/ 2147483646 w 105"/>
              <a:gd name="T5" fmla="*/ 2147483646 h 107"/>
              <a:gd name="T6" fmla="*/ 2147483646 w 105"/>
              <a:gd name="T7" fmla="*/ 2147483646 h 107"/>
              <a:gd name="T8" fmla="*/ 2147483646 w 105"/>
              <a:gd name="T9" fmla="*/ 2147483646 h 107"/>
              <a:gd name="T10" fmla="*/ 2147483646 w 105"/>
              <a:gd name="T11" fmla="*/ 0 h 107"/>
              <a:gd name="T12" fmla="*/ 2147483646 w 105"/>
              <a:gd name="T13" fmla="*/ 2147483646 h 107"/>
              <a:gd name="T14" fmla="*/ 2147483646 w 105"/>
              <a:gd name="T15" fmla="*/ 2147483646 h 107"/>
              <a:gd name="T16" fmla="*/ 2147483646 w 105"/>
              <a:gd name="T17" fmla="*/ 2147483646 h 107"/>
              <a:gd name="T18" fmla="*/ 2147483646 w 105"/>
              <a:gd name="T19" fmla="*/ 2147483646 h 107"/>
              <a:gd name="T20" fmla="*/ 2147483646 w 105"/>
              <a:gd name="T21" fmla="*/ 2147483646 h 107"/>
              <a:gd name="T22" fmla="*/ 2147483646 w 105"/>
              <a:gd name="T23" fmla="*/ 2147483646 h 107"/>
              <a:gd name="T24" fmla="*/ 2147483646 w 105"/>
              <a:gd name="T25" fmla="*/ 2147483646 h 107"/>
              <a:gd name="T26" fmla="*/ 2147483646 w 105"/>
              <a:gd name="T27" fmla="*/ 2147483646 h 107"/>
              <a:gd name="T28" fmla="*/ 0 w 105"/>
              <a:gd name="T29" fmla="*/ 2147483646 h 107"/>
              <a:gd name="T30" fmla="*/ 2147483646 w 105"/>
              <a:gd name="T31" fmla="*/ 2147483646 h 107"/>
              <a:gd name="T32" fmla="*/ 2147483646 w 105"/>
              <a:gd name="T33" fmla="*/ 2147483646 h 107"/>
              <a:gd name="T34" fmla="*/ 2147483646 w 105"/>
              <a:gd name="T35" fmla="*/ 2147483646 h 107"/>
              <a:gd name="T36" fmla="*/ 2147483646 w 105"/>
              <a:gd name="T37" fmla="*/ 2147483646 h 107"/>
              <a:gd name="T38" fmla="*/ 2147483646 w 105"/>
              <a:gd name="T39" fmla="*/ 2147483646 h 107"/>
              <a:gd name="T40" fmla="*/ 2147483646 w 105"/>
              <a:gd name="T41" fmla="*/ 2147483646 h 107"/>
              <a:gd name="T42" fmla="*/ 0 w 105"/>
              <a:gd name="T43" fmla="*/ 2147483646 h 107"/>
              <a:gd name="T44" fmla="*/ 2147483646 w 105"/>
              <a:gd name="T45" fmla="*/ 2147483646 h 107"/>
              <a:gd name="T46" fmla="*/ 2147483646 w 105"/>
              <a:gd name="T47" fmla="*/ 2147483646 h 107"/>
              <a:gd name="T48" fmla="*/ 2147483646 w 105"/>
              <a:gd name="T49" fmla="*/ 2147483646 h 107"/>
              <a:gd name="T50" fmla="*/ 2147483646 w 105"/>
              <a:gd name="T51" fmla="*/ 2147483646 h 107"/>
              <a:gd name="T52" fmla="*/ 2147483646 w 105"/>
              <a:gd name="T53" fmla="*/ 2147483646 h 107"/>
              <a:gd name="T54" fmla="*/ 2147483646 w 105"/>
              <a:gd name="T55" fmla="*/ 2147483646 h 107"/>
              <a:gd name="T56" fmla="*/ 2147483646 w 105"/>
              <a:gd name="T57" fmla="*/ 2147483646 h 107"/>
              <a:gd name="T58" fmla="*/ 2147483646 w 105"/>
              <a:gd name="T59" fmla="*/ 2147483646 h 107"/>
              <a:gd name="T60" fmla="*/ 2147483646 w 105"/>
              <a:gd name="T61" fmla="*/ 2147483646 h 107"/>
              <a:gd name="T62" fmla="*/ 2147483646 w 105"/>
              <a:gd name="T63" fmla="*/ 2147483646 h 107"/>
              <a:gd name="T64" fmla="*/ 2147483646 w 105"/>
              <a:gd name="T65" fmla="*/ 2147483646 h 107"/>
              <a:gd name="T66" fmla="*/ 2147483646 w 105"/>
              <a:gd name="T67" fmla="*/ 2147483646 h 107"/>
              <a:gd name="T68" fmla="*/ 2147483646 w 105"/>
              <a:gd name="T69" fmla="*/ 2147483646 h 107"/>
              <a:gd name="T70" fmla="*/ 2147483646 w 105"/>
              <a:gd name="T71" fmla="*/ 2147483646 h 107"/>
              <a:gd name="T72" fmla="*/ 2147483646 w 105"/>
              <a:gd name="T73" fmla="*/ 2147483646 h 107"/>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105"/>
              <a:gd name="T112" fmla="*/ 0 h 107"/>
              <a:gd name="T113" fmla="*/ 105 w 105"/>
              <a:gd name="T114" fmla="*/ 107 h 107"/>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105" h="107">
                <a:moveTo>
                  <a:pt x="55" y="0"/>
                </a:moveTo>
                <a:cubicBezTo>
                  <a:pt x="105" y="0"/>
                  <a:pt x="105" y="0"/>
                  <a:pt x="105" y="0"/>
                </a:cubicBezTo>
                <a:cubicBezTo>
                  <a:pt x="105" y="47"/>
                  <a:pt x="105" y="47"/>
                  <a:pt x="105" y="47"/>
                </a:cubicBezTo>
                <a:cubicBezTo>
                  <a:pt x="74" y="47"/>
                  <a:pt x="74" y="47"/>
                  <a:pt x="74" y="47"/>
                </a:cubicBezTo>
                <a:cubicBezTo>
                  <a:pt x="68" y="53"/>
                  <a:pt x="68" y="53"/>
                  <a:pt x="68" y="53"/>
                </a:cubicBezTo>
                <a:cubicBezTo>
                  <a:pt x="71" y="58"/>
                  <a:pt x="71" y="58"/>
                  <a:pt x="71" y="58"/>
                </a:cubicBezTo>
                <a:cubicBezTo>
                  <a:pt x="51" y="64"/>
                  <a:pt x="51" y="64"/>
                  <a:pt x="51" y="64"/>
                </a:cubicBezTo>
                <a:cubicBezTo>
                  <a:pt x="64" y="56"/>
                  <a:pt x="64" y="56"/>
                  <a:pt x="64" y="56"/>
                </a:cubicBezTo>
                <a:cubicBezTo>
                  <a:pt x="58" y="54"/>
                  <a:pt x="58" y="54"/>
                  <a:pt x="58" y="54"/>
                </a:cubicBezTo>
                <a:cubicBezTo>
                  <a:pt x="64" y="47"/>
                  <a:pt x="64" y="47"/>
                  <a:pt x="64" y="47"/>
                </a:cubicBezTo>
                <a:cubicBezTo>
                  <a:pt x="55" y="47"/>
                  <a:pt x="55" y="47"/>
                  <a:pt x="55" y="47"/>
                </a:cubicBezTo>
                <a:cubicBezTo>
                  <a:pt x="55" y="0"/>
                  <a:pt x="55" y="0"/>
                  <a:pt x="55" y="0"/>
                </a:cubicBezTo>
                <a:close/>
                <a:moveTo>
                  <a:pt x="48" y="53"/>
                </a:moveTo>
                <a:cubicBezTo>
                  <a:pt x="50" y="41"/>
                  <a:pt x="50" y="41"/>
                  <a:pt x="50" y="41"/>
                </a:cubicBezTo>
                <a:cubicBezTo>
                  <a:pt x="49" y="41"/>
                  <a:pt x="48" y="41"/>
                  <a:pt x="46" y="41"/>
                </a:cubicBezTo>
                <a:cubicBezTo>
                  <a:pt x="43" y="46"/>
                  <a:pt x="43" y="46"/>
                  <a:pt x="43" y="46"/>
                </a:cubicBezTo>
                <a:cubicBezTo>
                  <a:pt x="43" y="41"/>
                  <a:pt x="43" y="41"/>
                  <a:pt x="43" y="41"/>
                </a:cubicBezTo>
                <a:cubicBezTo>
                  <a:pt x="32" y="38"/>
                  <a:pt x="22" y="28"/>
                  <a:pt x="11" y="41"/>
                </a:cubicBezTo>
                <a:cubicBezTo>
                  <a:pt x="13" y="53"/>
                  <a:pt x="13" y="53"/>
                  <a:pt x="13" y="53"/>
                </a:cubicBezTo>
                <a:cubicBezTo>
                  <a:pt x="14" y="57"/>
                  <a:pt x="14" y="61"/>
                  <a:pt x="15" y="64"/>
                </a:cubicBezTo>
                <a:cubicBezTo>
                  <a:pt x="16" y="69"/>
                  <a:pt x="19" y="73"/>
                  <a:pt x="22" y="76"/>
                </a:cubicBezTo>
                <a:cubicBezTo>
                  <a:pt x="22" y="76"/>
                  <a:pt x="22" y="76"/>
                  <a:pt x="22" y="76"/>
                </a:cubicBezTo>
                <a:cubicBezTo>
                  <a:pt x="23" y="77"/>
                  <a:pt x="23" y="77"/>
                  <a:pt x="23" y="77"/>
                </a:cubicBezTo>
                <a:cubicBezTo>
                  <a:pt x="25" y="77"/>
                  <a:pt x="28" y="77"/>
                  <a:pt x="30" y="77"/>
                </a:cubicBezTo>
                <a:cubicBezTo>
                  <a:pt x="33" y="77"/>
                  <a:pt x="35" y="77"/>
                  <a:pt x="37" y="77"/>
                </a:cubicBezTo>
                <a:cubicBezTo>
                  <a:pt x="38" y="76"/>
                  <a:pt x="38" y="76"/>
                  <a:pt x="38" y="76"/>
                </a:cubicBezTo>
                <a:cubicBezTo>
                  <a:pt x="39" y="76"/>
                  <a:pt x="39" y="76"/>
                  <a:pt x="39" y="76"/>
                </a:cubicBezTo>
                <a:cubicBezTo>
                  <a:pt x="42" y="73"/>
                  <a:pt x="44" y="69"/>
                  <a:pt x="45" y="64"/>
                </a:cubicBezTo>
                <a:cubicBezTo>
                  <a:pt x="46" y="61"/>
                  <a:pt x="47" y="57"/>
                  <a:pt x="48" y="53"/>
                </a:cubicBezTo>
                <a:close/>
                <a:moveTo>
                  <a:pt x="0" y="89"/>
                </a:moveTo>
                <a:cubicBezTo>
                  <a:pt x="17" y="81"/>
                  <a:pt x="17" y="81"/>
                  <a:pt x="17" y="81"/>
                </a:cubicBezTo>
                <a:cubicBezTo>
                  <a:pt x="26" y="92"/>
                  <a:pt x="26" y="92"/>
                  <a:pt x="26" y="92"/>
                </a:cubicBezTo>
                <a:cubicBezTo>
                  <a:pt x="28" y="85"/>
                  <a:pt x="28" y="85"/>
                  <a:pt x="28" y="85"/>
                </a:cubicBezTo>
                <a:cubicBezTo>
                  <a:pt x="26" y="83"/>
                  <a:pt x="26" y="83"/>
                  <a:pt x="26" y="83"/>
                </a:cubicBezTo>
                <a:cubicBezTo>
                  <a:pt x="28" y="81"/>
                  <a:pt x="28" y="81"/>
                  <a:pt x="28" y="81"/>
                </a:cubicBezTo>
                <a:cubicBezTo>
                  <a:pt x="33" y="81"/>
                  <a:pt x="33" y="81"/>
                  <a:pt x="33" y="81"/>
                </a:cubicBezTo>
                <a:cubicBezTo>
                  <a:pt x="34" y="83"/>
                  <a:pt x="34" y="83"/>
                  <a:pt x="34" y="83"/>
                </a:cubicBezTo>
                <a:cubicBezTo>
                  <a:pt x="33" y="85"/>
                  <a:pt x="33" y="85"/>
                  <a:pt x="33" y="85"/>
                </a:cubicBezTo>
                <a:cubicBezTo>
                  <a:pt x="35" y="92"/>
                  <a:pt x="35" y="92"/>
                  <a:pt x="35" y="92"/>
                </a:cubicBezTo>
                <a:cubicBezTo>
                  <a:pt x="43" y="81"/>
                  <a:pt x="43" y="81"/>
                  <a:pt x="43" y="81"/>
                </a:cubicBezTo>
                <a:cubicBezTo>
                  <a:pt x="59" y="89"/>
                  <a:pt x="59" y="89"/>
                  <a:pt x="59" y="89"/>
                </a:cubicBezTo>
                <a:cubicBezTo>
                  <a:pt x="59" y="107"/>
                  <a:pt x="59" y="107"/>
                  <a:pt x="59" y="107"/>
                </a:cubicBezTo>
                <a:cubicBezTo>
                  <a:pt x="0" y="107"/>
                  <a:pt x="0" y="107"/>
                  <a:pt x="0" y="107"/>
                </a:cubicBezTo>
                <a:cubicBezTo>
                  <a:pt x="0" y="89"/>
                  <a:pt x="0" y="89"/>
                  <a:pt x="0" y="89"/>
                </a:cubicBezTo>
                <a:close/>
                <a:moveTo>
                  <a:pt x="83" y="40"/>
                </a:moveTo>
                <a:cubicBezTo>
                  <a:pt x="86" y="39"/>
                  <a:pt x="88" y="37"/>
                  <a:pt x="88" y="33"/>
                </a:cubicBezTo>
                <a:cubicBezTo>
                  <a:pt x="88" y="29"/>
                  <a:pt x="88" y="29"/>
                  <a:pt x="88" y="29"/>
                </a:cubicBezTo>
                <a:cubicBezTo>
                  <a:pt x="88" y="28"/>
                  <a:pt x="88" y="26"/>
                  <a:pt x="87" y="25"/>
                </a:cubicBezTo>
                <a:cubicBezTo>
                  <a:pt x="86" y="24"/>
                  <a:pt x="84" y="22"/>
                  <a:pt x="81" y="19"/>
                </a:cubicBezTo>
                <a:cubicBezTo>
                  <a:pt x="79" y="17"/>
                  <a:pt x="79" y="16"/>
                  <a:pt x="79" y="15"/>
                </a:cubicBezTo>
                <a:cubicBezTo>
                  <a:pt x="78" y="12"/>
                  <a:pt x="78" y="12"/>
                  <a:pt x="78" y="12"/>
                </a:cubicBezTo>
                <a:cubicBezTo>
                  <a:pt x="78" y="11"/>
                  <a:pt x="79" y="10"/>
                  <a:pt x="80" y="10"/>
                </a:cubicBezTo>
                <a:cubicBezTo>
                  <a:pt x="80" y="10"/>
                  <a:pt x="81" y="11"/>
                  <a:pt x="81" y="11"/>
                </a:cubicBezTo>
                <a:cubicBezTo>
                  <a:pt x="81" y="18"/>
                  <a:pt x="81" y="18"/>
                  <a:pt x="81" y="18"/>
                </a:cubicBezTo>
                <a:cubicBezTo>
                  <a:pt x="87" y="18"/>
                  <a:pt x="87" y="18"/>
                  <a:pt x="87" y="18"/>
                </a:cubicBezTo>
                <a:cubicBezTo>
                  <a:pt x="87" y="12"/>
                  <a:pt x="87" y="12"/>
                  <a:pt x="87" y="12"/>
                </a:cubicBezTo>
                <a:cubicBezTo>
                  <a:pt x="87" y="9"/>
                  <a:pt x="86" y="7"/>
                  <a:pt x="83" y="6"/>
                </a:cubicBezTo>
                <a:cubicBezTo>
                  <a:pt x="83" y="4"/>
                  <a:pt x="83" y="4"/>
                  <a:pt x="83" y="4"/>
                </a:cubicBezTo>
                <a:cubicBezTo>
                  <a:pt x="76" y="4"/>
                  <a:pt x="76" y="4"/>
                  <a:pt x="76" y="4"/>
                </a:cubicBezTo>
                <a:cubicBezTo>
                  <a:pt x="76" y="6"/>
                  <a:pt x="76" y="6"/>
                  <a:pt x="76" y="6"/>
                </a:cubicBezTo>
                <a:cubicBezTo>
                  <a:pt x="73" y="7"/>
                  <a:pt x="71" y="9"/>
                  <a:pt x="71" y="12"/>
                </a:cubicBezTo>
                <a:cubicBezTo>
                  <a:pt x="71" y="16"/>
                  <a:pt x="71" y="16"/>
                  <a:pt x="71" y="16"/>
                </a:cubicBezTo>
                <a:cubicBezTo>
                  <a:pt x="71" y="18"/>
                  <a:pt x="72" y="19"/>
                  <a:pt x="74" y="21"/>
                </a:cubicBezTo>
                <a:cubicBezTo>
                  <a:pt x="77" y="24"/>
                  <a:pt x="79" y="27"/>
                  <a:pt x="80" y="27"/>
                </a:cubicBezTo>
                <a:cubicBezTo>
                  <a:pt x="80" y="28"/>
                  <a:pt x="81" y="29"/>
                  <a:pt x="81" y="30"/>
                </a:cubicBezTo>
                <a:cubicBezTo>
                  <a:pt x="81" y="34"/>
                  <a:pt x="81" y="34"/>
                  <a:pt x="81" y="34"/>
                </a:cubicBezTo>
                <a:cubicBezTo>
                  <a:pt x="81" y="35"/>
                  <a:pt x="80" y="35"/>
                  <a:pt x="79" y="35"/>
                </a:cubicBezTo>
                <a:cubicBezTo>
                  <a:pt x="79" y="35"/>
                  <a:pt x="78" y="35"/>
                  <a:pt x="78" y="34"/>
                </a:cubicBezTo>
                <a:cubicBezTo>
                  <a:pt x="78" y="26"/>
                  <a:pt x="78" y="26"/>
                  <a:pt x="78" y="26"/>
                </a:cubicBezTo>
                <a:cubicBezTo>
                  <a:pt x="71" y="26"/>
                  <a:pt x="71" y="26"/>
                  <a:pt x="71" y="26"/>
                </a:cubicBezTo>
                <a:cubicBezTo>
                  <a:pt x="71" y="34"/>
                  <a:pt x="71" y="34"/>
                  <a:pt x="71" y="34"/>
                </a:cubicBezTo>
                <a:cubicBezTo>
                  <a:pt x="71" y="37"/>
                  <a:pt x="73" y="39"/>
                  <a:pt x="76" y="40"/>
                </a:cubicBezTo>
                <a:cubicBezTo>
                  <a:pt x="76" y="42"/>
                  <a:pt x="76" y="42"/>
                  <a:pt x="76" y="42"/>
                </a:cubicBezTo>
                <a:cubicBezTo>
                  <a:pt x="83" y="42"/>
                  <a:pt x="83" y="42"/>
                  <a:pt x="83" y="42"/>
                </a:cubicBezTo>
                <a:lnTo>
                  <a:pt x="83" y="40"/>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6231" name="Freeform 91"/>
          <p:cNvSpPr>
            <a:spLocks noEditPoints="1" noChangeArrowheads="1"/>
          </p:cNvSpPr>
          <p:nvPr/>
        </p:nvSpPr>
        <p:spPr bwMode="auto">
          <a:xfrm>
            <a:off x="1354138" y="1127125"/>
            <a:ext cx="376237" cy="198438"/>
          </a:xfrm>
          <a:custGeom>
            <a:avLst/>
            <a:gdLst>
              <a:gd name="T0" fmla="*/ 2147483646 w 237"/>
              <a:gd name="T1" fmla="*/ 2147483646 h 167"/>
              <a:gd name="T2" fmla="*/ 2147483646 w 237"/>
              <a:gd name="T3" fmla="*/ 2147483646 h 167"/>
              <a:gd name="T4" fmla="*/ 2147483646 w 237"/>
              <a:gd name="T5" fmla="*/ 2147483646 h 167"/>
              <a:gd name="T6" fmla="*/ 2147483646 w 237"/>
              <a:gd name="T7" fmla="*/ 2147483646 h 167"/>
              <a:gd name="T8" fmla="*/ 2147483646 w 237"/>
              <a:gd name="T9" fmla="*/ 2147483646 h 167"/>
              <a:gd name="T10" fmla="*/ 2147483646 w 237"/>
              <a:gd name="T11" fmla="*/ 2147483646 h 167"/>
              <a:gd name="T12" fmla="*/ 2147483646 w 237"/>
              <a:gd name="T13" fmla="*/ 2147483646 h 167"/>
              <a:gd name="T14" fmla="*/ 2147483646 w 237"/>
              <a:gd name="T15" fmla="*/ 2147483646 h 167"/>
              <a:gd name="T16" fmla="*/ 2147483646 w 237"/>
              <a:gd name="T17" fmla="*/ 2147483646 h 167"/>
              <a:gd name="T18" fmla="*/ 2147483646 w 237"/>
              <a:gd name="T19" fmla="*/ 2147483646 h 167"/>
              <a:gd name="T20" fmla="*/ 2147483646 w 237"/>
              <a:gd name="T21" fmla="*/ 2147483646 h 167"/>
              <a:gd name="T22" fmla="*/ 2147483646 w 237"/>
              <a:gd name="T23" fmla="*/ 2147483646 h 167"/>
              <a:gd name="T24" fmla="*/ 2147483646 w 237"/>
              <a:gd name="T25" fmla="*/ 2147483646 h 167"/>
              <a:gd name="T26" fmla="*/ 2147483646 w 237"/>
              <a:gd name="T27" fmla="*/ 2147483646 h 167"/>
              <a:gd name="T28" fmla="*/ 2147483646 w 237"/>
              <a:gd name="T29" fmla="*/ 2147483646 h 167"/>
              <a:gd name="T30" fmla="*/ 2147483646 w 237"/>
              <a:gd name="T31" fmla="*/ 2147483646 h 167"/>
              <a:gd name="T32" fmla="*/ 2147483646 w 237"/>
              <a:gd name="T33" fmla="*/ 2147483646 h 167"/>
              <a:gd name="T34" fmla="*/ 2147483646 w 237"/>
              <a:gd name="T35" fmla="*/ 2147483646 h 167"/>
              <a:gd name="T36" fmla="*/ 0 w 237"/>
              <a:gd name="T37" fmla="*/ 2147483646 h 167"/>
              <a:gd name="T38" fmla="*/ 2147483646 w 237"/>
              <a:gd name="T39" fmla="*/ 2147483646 h 167"/>
              <a:gd name="T40" fmla="*/ 2147483646 w 237"/>
              <a:gd name="T41" fmla="*/ 2147483646 h 167"/>
              <a:gd name="T42" fmla="*/ 2147483646 w 237"/>
              <a:gd name="T43" fmla="*/ 2147483646 h 167"/>
              <a:gd name="T44" fmla="*/ 2147483646 w 237"/>
              <a:gd name="T45" fmla="*/ 2147483646 h 167"/>
              <a:gd name="T46" fmla="*/ 2147483646 w 237"/>
              <a:gd name="T47" fmla="*/ 2147483646 h 167"/>
              <a:gd name="T48" fmla="*/ 2147483646 w 237"/>
              <a:gd name="T49" fmla="*/ 2147483646 h 167"/>
              <a:gd name="T50" fmla="*/ 2147483646 w 237"/>
              <a:gd name="T51" fmla="*/ 2147483646 h 167"/>
              <a:gd name="T52" fmla="*/ 2147483646 w 237"/>
              <a:gd name="T53" fmla="*/ 0 h 167"/>
              <a:gd name="T54" fmla="*/ 2147483646 w 237"/>
              <a:gd name="T55" fmla="*/ 2147483646 h 167"/>
              <a:gd name="T56" fmla="*/ 2147483646 w 237"/>
              <a:gd name="T57" fmla="*/ 2147483646 h 167"/>
              <a:gd name="T58" fmla="*/ 2147483646 w 237"/>
              <a:gd name="T59" fmla="*/ 2147483646 h 167"/>
              <a:gd name="T60" fmla="*/ 2147483646 w 237"/>
              <a:gd name="T61" fmla="*/ 2147483646 h 167"/>
              <a:gd name="T62" fmla="*/ 2147483646 w 237"/>
              <a:gd name="T63" fmla="*/ 2147483646 h 167"/>
              <a:gd name="T64" fmla="*/ 2147483646 w 237"/>
              <a:gd name="T65" fmla="*/ 2147483646 h 167"/>
              <a:gd name="T66" fmla="*/ 2147483646 w 237"/>
              <a:gd name="T67" fmla="*/ 2147483646 h 167"/>
              <a:gd name="T68" fmla="*/ 2147483646 w 237"/>
              <a:gd name="T69" fmla="*/ 0 h 167"/>
              <a:gd name="T70" fmla="*/ 2147483646 w 237"/>
              <a:gd name="T71" fmla="*/ 0 h 167"/>
              <a:gd name="T72" fmla="*/ 2147483646 w 237"/>
              <a:gd name="T73" fmla="*/ 2147483646 h 167"/>
              <a:gd name="T74" fmla="*/ 2147483646 w 237"/>
              <a:gd name="T75" fmla="*/ 2147483646 h 167"/>
              <a:gd name="T76" fmla="*/ 2147483646 w 237"/>
              <a:gd name="T77" fmla="*/ 2147483646 h 167"/>
              <a:gd name="T78" fmla="*/ 2147483646 w 237"/>
              <a:gd name="T79" fmla="*/ 2147483646 h 167"/>
              <a:gd name="T80" fmla="*/ 2147483646 w 237"/>
              <a:gd name="T81" fmla="*/ 2147483646 h 167"/>
              <a:gd name="T82" fmla="*/ 2147483646 w 237"/>
              <a:gd name="T83" fmla="*/ 2147483646 h 167"/>
              <a:gd name="T84" fmla="*/ 2147483646 w 237"/>
              <a:gd name="T85" fmla="*/ 2147483646 h 167"/>
              <a:gd name="T86" fmla="*/ 2147483646 w 237"/>
              <a:gd name="T87" fmla="*/ 2147483646 h 167"/>
              <a:gd name="T88" fmla="*/ 2147483646 w 237"/>
              <a:gd name="T89" fmla="*/ 2147483646 h 167"/>
              <a:gd name="T90" fmla="*/ 2147483646 w 237"/>
              <a:gd name="T91" fmla="*/ 2147483646 h 167"/>
              <a:gd name="T92" fmla="*/ 2147483646 w 237"/>
              <a:gd name="T93" fmla="*/ 2147483646 h 167"/>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237"/>
              <a:gd name="T142" fmla="*/ 0 h 167"/>
              <a:gd name="T143" fmla="*/ 237 w 237"/>
              <a:gd name="T144" fmla="*/ 167 h 167"/>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237" h="167">
                <a:moveTo>
                  <a:pt x="19" y="120"/>
                </a:moveTo>
                <a:lnTo>
                  <a:pt x="100" y="120"/>
                </a:lnTo>
                <a:lnTo>
                  <a:pt x="114" y="167"/>
                </a:lnTo>
                <a:lnTo>
                  <a:pt x="5" y="167"/>
                </a:lnTo>
                <a:lnTo>
                  <a:pt x="19" y="120"/>
                </a:lnTo>
                <a:close/>
                <a:moveTo>
                  <a:pt x="223" y="78"/>
                </a:moveTo>
                <a:lnTo>
                  <a:pt x="223" y="92"/>
                </a:lnTo>
                <a:lnTo>
                  <a:pt x="234" y="101"/>
                </a:lnTo>
                <a:lnTo>
                  <a:pt x="220" y="101"/>
                </a:lnTo>
                <a:lnTo>
                  <a:pt x="213" y="113"/>
                </a:lnTo>
                <a:lnTo>
                  <a:pt x="213" y="99"/>
                </a:lnTo>
                <a:lnTo>
                  <a:pt x="199" y="90"/>
                </a:lnTo>
                <a:lnTo>
                  <a:pt x="213" y="92"/>
                </a:lnTo>
                <a:lnTo>
                  <a:pt x="223" y="78"/>
                </a:lnTo>
                <a:close/>
                <a:moveTo>
                  <a:pt x="22" y="90"/>
                </a:moveTo>
                <a:lnTo>
                  <a:pt x="15" y="101"/>
                </a:lnTo>
                <a:lnTo>
                  <a:pt x="0" y="101"/>
                </a:lnTo>
                <a:lnTo>
                  <a:pt x="12" y="108"/>
                </a:lnTo>
                <a:lnTo>
                  <a:pt x="12" y="123"/>
                </a:lnTo>
                <a:lnTo>
                  <a:pt x="19" y="111"/>
                </a:lnTo>
                <a:lnTo>
                  <a:pt x="36" y="111"/>
                </a:lnTo>
                <a:lnTo>
                  <a:pt x="22" y="104"/>
                </a:lnTo>
                <a:lnTo>
                  <a:pt x="22" y="90"/>
                </a:lnTo>
                <a:close/>
                <a:moveTo>
                  <a:pt x="88" y="0"/>
                </a:moveTo>
                <a:lnTo>
                  <a:pt x="86" y="28"/>
                </a:lnTo>
                <a:lnTo>
                  <a:pt x="112" y="45"/>
                </a:lnTo>
                <a:lnTo>
                  <a:pt x="83" y="42"/>
                </a:lnTo>
                <a:lnTo>
                  <a:pt x="67" y="68"/>
                </a:lnTo>
                <a:lnTo>
                  <a:pt x="69" y="40"/>
                </a:lnTo>
                <a:lnTo>
                  <a:pt x="43" y="23"/>
                </a:lnTo>
                <a:lnTo>
                  <a:pt x="71" y="23"/>
                </a:lnTo>
                <a:lnTo>
                  <a:pt x="88" y="0"/>
                </a:lnTo>
                <a:close/>
                <a:moveTo>
                  <a:pt x="142" y="120"/>
                </a:moveTo>
                <a:lnTo>
                  <a:pt x="223" y="120"/>
                </a:lnTo>
                <a:lnTo>
                  <a:pt x="237" y="167"/>
                </a:lnTo>
                <a:lnTo>
                  <a:pt x="128" y="167"/>
                </a:lnTo>
                <a:lnTo>
                  <a:pt x="142" y="120"/>
                </a:lnTo>
                <a:close/>
                <a:moveTo>
                  <a:pt x="78" y="59"/>
                </a:moveTo>
                <a:lnTo>
                  <a:pt x="64" y="106"/>
                </a:lnTo>
                <a:lnTo>
                  <a:pt x="173" y="106"/>
                </a:lnTo>
                <a:lnTo>
                  <a:pt x="159" y="59"/>
                </a:lnTo>
                <a:lnTo>
                  <a:pt x="78" y="59"/>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6232" name="Freeform 92"/>
          <p:cNvSpPr>
            <a:spLocks noEditPoints="1" noChangeArrowheads="1"/>
          </p:cNvSpPr>
          <p:nvPr/>
        </p:nvSpPr>
        <p:spPr bwMode="auto">
          <a:xfrm>
            <a:off x="2055813" y="4724400"/>
            <a:ext cx="346075" cy="277813"/>
          </a:xfrm>
          <a:custGeom>
            <a:avLst/>
            <a:gdLst>
              <a:gd name="T0" fmla="*/ 2147483646 w 218"/>
              <a:gd name="T1" fmla="*/ 2147483646 h 234"/>
              <a:gd name="T2" fmla="*/ 2147483646 w 218"/>
              <a:gd name="T3" fmla="*/ 2147483646 h 234"/>
              <a:gd name="T4" fmla="*/ 2147483646 w 218"/>
              <a:gd name="T5" fmla="*/ 2147483646 h 234"/>
              <a:gd name="T6" fmla="*/ 2147483646 w 218"/>
              <a:gd name="T7" fmla="*/ 2147483646 h 234"/>
              <a:gd name="T8" fmla="*/ 2147483646 w 218"/>
              <a:gd name="T9" fmla="*/ 2147483646 h 234"/>
              <a:gd name="T10" fmla="*/ 2147483646 w 218"/>
              <a:gd name="T11" fmla="*/ 2147483646 h 234"/>
              <a:gd name="T12" fmla="*/ 2147483646 w 218"/>
              <a:gd name="T13" fmla="*/ 2147483646 h 234"/>
              <a:gd name="T14" fmla="*/ 2147483646 w 218"/>
              <a:gd name="T15" fmla="*/ 2147483646 h 234"/>
              <a:gd name="T16" fmla="*/ 2147483646 w 218"/>
              <a:gd name="T17" fmla="*/ 2147483646 h 234"/>
              <a:gd name="T18" fmla="*/ 2147483646 w 218"/>
              <a:gd name="T19" fmla="*/ 2147483646 h 234"/>
              <a:gd name="T20" fmla="*/ 2147483646 w 218"/>
              <a:gd name="T21" fmla="*/ 2147483646 h 234"/>
              <a:gd name="T22" fmla="*/ 2147483646 w 218"/>
              <a:gd name="T23" fmla="*/ 2147483646 h 234"/>
              <a:gd name="T24" fmla="*/ 2147483646 w 218"/>
              <a:gd name="T25" fmla="*/ 2147483646 h 234"/>
              <a:gd name="T26" fmla="*/ 2147483646 w 218"/>
              <a:gd name="T27" fmla="*/ 2147483646 h 234"/>
              <a:gd name="T28" fmla="*/ 2147483646 w 218"/>
              <a:gd name="T29" fmla="*/ 2147483646 h 234"/>
              <a:gd name="T30" fmla="*/ 2147483646 w 218"/>
              <a:gd name="T31" fmla="*/ 2147483646 h 234"/>
              <a:gd name="T32" fmla="*/ 2147483646 w 218"/>
              <a:gd name="T33" fmla="*/ 2147483646 h 234"/>
              <a:gd name="T34" fmla="*/ 2147483646 w 218"/>
              <a:gd name="T35" fmla="*/ 2147483646 h 234"/>
              <a:gd name="T36" fmla="*/ 2147483646 w 218"/>
              <a:gd name="T37" fmla="*/ 2147483646 h 234"/>
              <a:gd name="T38" fmla="*/ 2147483646 w 218"/>
              <a:gd name="T39" fmla="*/ 2147483646 h 234"/>
              <a:gd name="T40" fmla="*/ 2147483646 w 218"/>
              <a:gd name="T41" fmla="*/ 0 h 234"/>
              <a:gd name="T42" fmla="*/ 2147483646 w 218"/>
              <a:gd name="T43" fmla="*/ 2147483646 h 234"/>
              <a:gd name="T44" fmla="*/ 2147483646 w 218"/>
              <a:gd name="T45" fmla="*/ 2147483646 h 234"/>
              <a:gd name="T46" fmla="*/ 2147483646 w 218"/>
              <a:gd name="T47" fmla="*/ 2147483646 h 234"/>
              <a:gd name="T48" fmla="*/ 2147483646 w 218"/>
              <a:gd name="T49" fmla="*/ 2147483646 h 234"/>
              <a:gd name="T50" fmla="*/ 2147483646 w 218"/>
              <a:gd name="T51" fmla="*/ 2147483646 h 234"/>
              <a:gd name="T52" fmla="*/ 2147483646 w 218"/>
              <a:gd name="T53" fmla="*/ 2147483646 h 234"/>
              <a:gd name="T54" fmla="*/ 2147483646 w 218"/>
              <a:gd name="T55" fmla="*/ 2147483646 h 234"/>
              <a:gd name="T56" fmla="*/ 2147483646 w 218"/>
              <a:gd name="T57" fmla="*/ 2147483646 h 234"/>
              <a:gd name="T58" fmla="*/ 2147483646 w 218"/>
              <a:gd name="T59" fmla="*/ 2147483646 h 234"/>
              <a:gd name="T60" fmla="*/ 2147483646 w 218"/>
              <a:gd name="T61" fmla="*/ 2147483646 h 234"/>
              <a:gd name="T62" fmla="*/ 2147483646 w 218"/>
              <a:gd name="T63" fmla="*/ 2147483646 h 234"/>
              <a:gd name="T64" fmla="*/ 2147483646 w 218"/>
              <a:gd name="T65" fmla="*/ 2147483646 h 234"/>
              <a:gd name="T66" fmla="*/ 2147483646 w 218"/>
              <a:gd name="T67" fmla="*/ 2147483646 h 234"/>
              <a:gd name="T68" fmla="*/ 2147483646 w 218"/>
              <a:gd name="T69" fmla="*/ 2147483646 h 234"/>
              <a:gd name="T70" fmla="*/ 2147483646 w 218"/>
              <a:gd name="T71" fmla="*/ 2147483646 h 234"/>
              <a:gd name="T72" fmla="*/ 2147483646 w 218"/>
              <a:gd name="T73" fmla="*/ 2147483646 h 234"/>
              <a:gd name="T74" fmla="*/ 2147483646 w 218"/>
              <a:gd name="T75" fmla="*/ 2147483646 h 234"/>
              <a:gd name="T76" fmla="*/ 2147483646 w 218"/>
              <a:gd name="T77" fmla="*/ 2147483646 h 234"/>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218"/>
              <a:gd name="T118" fmla="*/ 0 h 234"/>
              <a:gd name="T119" fmla="*/ 218 w 218"/>
              <a:gd name="T120" fmla="*/ 234 h 234"/>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218" h="234">
                <a:moveTo>
                  <a:pt x="109" y="215"/>
                </a:moveTo>
                <a:lnTo>
                  <a:pt x="66" y="163"/>
                </a:lnTo>
                <a:lnTo>
                  <a:pt x="22" y="111"/>
                </a:lnTo>
                <a:lnTo>
                  <a:pt x="17" y="104"/>
                </a:lnTo>
                <a:lnTo>
                  <a:pt x="22" y="99"/>
                </a:lnTo>
                <a:lnTo>
                  <a:pt x="43" y="57"/>
                </a:lnTo>
                <a:lnTo>
                  <a:pt x="45" y="52"/>
                </a:lnTo>
                <a:lnTo>
                  <a:pt x="52" y="52"/>
                </a:lnTo>
                <a:lnTo>
                  <a:pt x="92" y="52"/>
                </a:lnTo>
                <a:lnTo>
                  <a:pt x="102" y="52"/>
                </a:lnTo>
                <a:lnTo>
                  <a:pt x="182" y="52"/>
                </a:lnTo>
                <a:lnTo>
                  <a:pt x="189" y="52"/>
                </a:lnTo>
                <a:lnTo>
                  <a:pt x="192" y="57"/>
                </a:lnTo>
                <a:lnTo>
                  <a:pt x="213" y="99"/>
                </a:lnTo>
                <a:lnTo>
                  <a:pt x="218" y="104"/>
                </a:lnTo>
                <a:lnTo>
                  <a:pt x="213" y="111"/>
                </a:lnTo>
                <a:lnTo>
                  <a:pt x="168" y="163"/>
                </a:lnTo>
                <a:lnTo>
                  <a:pt x="125" y="215"/>
                </a:lnTo>
                <a:lnTo>
                  <a:pt x="116" y="224"/>
                </a:lnTo>
                <a:lnTo>
                  <a:pt x="109" y="215"/>
                </a:lnTo>
                <a:close/>
                <a:moveTo>
                  <a:pt x="170" y="182"/>
                </a:moveTo>
                <a:lnTo>
                  <a:pt x="168" y="203"/>
                </a:lnTo>
                <a:lnTo>
                  <a:pt x="149" y="212"/>
                </a:lnTo>
                <a:lnTo>
                  <a:pt x="170" y="215"/>
                </a:lnTo>
                <a:lnTo>
                  <a:pt x="180" y="234"/>
                </a:lnTo>
                <a:lnTo>
                  <a:pt x="182" y="210"/>
                </a:lnTo>
                <a:lnTo>
                  <a:pt x="199" y="203"/>
                </a:lnTo>
                <a:lnTo>
                  <a:pt x="177" y="201"/>
                </a:lnTo>
                <a:lnTo>
                  <a:pt x="170" y="182"/>
                </a:lnTo>
                <a:close/>
                <a:moveTo>
                  <a:pt x="43" y="0"/>
                </a:moveTo>
                <a:lnTo>
                  <a:pt x="26" y="23"/>
                </a:lnTo>
                <a:lnTo>
                  <a:pt x="0" y="21"/>
                </a:lnTo>
                <a:lnTo>
                  <a:pt x="24" y="38"/>
                </a:lnTo>
                <a:lnTo>
                  <a:pt x="22" y="64"/>
                </a:lnTo>
                <a:lnTo>
                  <a:pt x="38" y="40"/>
                </a:lnTo>
                <a:lnTo>
                  <a:pt x="64" y="42"/>
                </a:lnTo>
                <a:lnTo>
                  <a:pt x="40" y="26"/>
                </a:lnTo>
                <a:lnTo>
                  <a:pt x="43" y="0"/>
                </a:lnTo>
                <a:close/>
                <a:moveTo>
                  <a:pt x="64" y="71"/>
                </a:moveTo>
                <a:lnTo>
                  <a:pt x="88" y="97"/>
                </a:lnTo>
                <a:lnTo>
                  <a:pt x="109" y="71"/>
                </a:lnTo>
                <a:lnTo>
                  <a:pt x="102" y="71"/>
                </a:lnTo>
                <a:lnTo>
                  <a:pt x="64" y="71"/>
                </a:lnTo>
                <a:close/>
                <a:moveTo>
                  <a:pt x="125" y="71"/>
                </a:moveTo>
                <a:lnTo>
                  <a:pt x="147" y="97"/>
                </a:lnTo>
                <a:lnTo>
                  <a:pt x="170" y="71"/>
                </a:lnTo>
                <a:lnTo>
                  <a:pt x="125" y="71"/>
                </a:lnTo>
                <a:close/>
                <a:moveTo>
                  <a:pt x="177" y="73"/>
                </a:moveTo>
                <a:lnTo>
                  <a:pt x="154" y="99"/>
                </a:lnTo>
                <a:lnTo>
                  <a:pt x="192" y="99"/>
                </a:lnTo>
                <a:lnTo>
                  <a:pt x="177" y="73"/>
                </a:lnTo>
                <a:close/>
                <a:moveTo>
                  <a:pt x="140" y="99"/>
                </a:moveTo>
                <a:lnTo>
                  <a:pt x="118" y="73"/>
                </a:lnTo>
                <a:lnTo>
                  <a:pt x="95" y="99"/>
                </a:lnTo>
                <a:lnTo>
                  <a:pt x="140" y="99"/>
                </a:lnTo>
                <a:close/>
                <a:moveTo>
                  <a:pt x="81" y="99"/>
                </a:moveTo>
                <a:lnTo>
                  <a:pt x="57" y="75"/>
                </a:lnTo>
                <a:lnTo>
                  <a:pt x="40" y="101"/>
                </a:lnTo>
                <a:lnTo>
                  <a:pt x="81" y="149"/>
                </a:lnTo>
                <a:lnTo>
                  <a:pt x="104" y="175"/>
                </a:lnTo>
                <a:lnTo>
                  <a:pt x="78" y="123"/>
                </a:lnTo>
                <a:lnTo>
                  <a:pt x="83" y="118"/>
                </a:lnTo>
                <a:lnTo>
                  <a:pt x="118" y="186"/>
                </a:lnTo>
                <a:lnTo>
                  <a:pt x="151" y="118"/>
                </a:lnTo>
                <a:lnTo>
                  <a:pt x="156" y="123"/>
                </a:lnTo>
                <a:lnTo>
                  <a:pt x="130" y="175"/>
                </a:lnTo>
                <a:lnTo>
                  <a:pt x="154" y="149"/>
                </a:lnTo>
                <a:lnTo>
                  <a:pt x="189" y="106"/>
                </a:lnTo>
                <a:lnTo>
                  <a:pt x="71" y="106"/>
                </a:lnTo>
                <a:lnTo>
                  <a:pt x="71" y="99"/>
                </a:lnTo>
                <a:lnTo>
                  <a:pt x="81" y="99"/>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6233" name="Freeform 93"/>
          <p:cNvSpPr>
            <a:spLocks noEditPoints="1" noChangeArrowheads="1"/>
          </p:cNvSpPr>
          <p:nvPr/>
        </p:nvSpPr>
        <p:spPr bwMode="auto">
          <a:xfrm>
            <a:off x="3432175" y="612775"/>
            <a:ext cx="420688" cy="214313"/>
          </a:xfrm>
          <a:custGeom>
            <a:avLst/>
            <a:gdLst>
              <a:gd name="T0" fmla="*/ 2147483646 w 112"/>
              <a:gd name="T1" fmla="*/ 2147483646 h 77"/>
              <a:gd name="T2" fmla="*/ 2147483646 w 112"/>
              <a:gd name="T3" fmla="*/ 2147483646 h 77"/>
              <a:gd name="T4" fmla="*/ 2147483646 w 112"/>
              <a:gd name="T5" fmla="*/ 2147483646 h 77"/>
              <a:gd name="T6" fmla="*/ 2147483646 w 112"/>
              <a:gd name="T7" fmla="*/ 2147483646 h 77"/>
              <a:gd name="T8" fmla="*/ 2147483646 w 112"/>
              <a:gd name="T9" fmla="*/ 2147483646 h 77"/>
              <a:gd name="T10" fmla="*/ 0 w 112"/>
              <a:gd name="T11" fmla="*/ 2147483646 h 77"/>
              <a:gd name="T12" fmla="*/ 2147483646 w 112"/>
              <a:gd name="T13" fmla="*/ 2147483646 h 77"/>
              <a:gd name="T14" fmla="*/ 2147483646 w 112"/>
              <a:gd name="T15" fmla="*/ 2147483646 h 77"/>
              <a:gd name="T16" fmla="*/ 2147483646 w 112"/>
              <a:gd name="T17" fmla="*/ 2147483646 h 77"/>
              <a:gd name="T18" fmla="*/ 2147483646 w 112"/>
              <a:gd name="T19" fmla="*/ 2147483646 h 77"/>
              <a:gd name="T20" fmla="*/ 2147483646 w 112"/>
              <a:gd name="T21" fmla="*/ 2147483646 h 77"/>
              <a:gd name="T22" fmla="*/ 2147483646 w 112"/>
              <a:gd name="T23" fmla="*/ 2147483646 h 77"/>
              <a:gd name="T24" fmla="*/ 2147483646 w 112"/>
              <a:gd name="T25" fmla="*/ 2147483646 h 77"/>
              <a:gd name="T26" fmla="*/ 2147483646 w 112"/>
              <a:gd name="T27" fmla="*/ 2147483646 h 77"/>
              <a:gd name="T28" fmla="*/ 2147483646 w 112"/>
              <a:gd name="T29" fmla="*/ 2147483646 h 77"/>
              <a:gd name="T30" fmla="*/ 2147483646 w 112"/>
              <a:gd name="T31" fmla="*/ 2147483646 h 77"/>
              <a:gd name="T32" fmla="*/ 2147483646 w 112"/>
              <a:gd name="T33" fmla="*/ 2147483646 h 77"/>
              <a:gd name="T34" fmla="*/ 2147483646 w 112"/>
              <a:gd name="T35" fmla="*/ 2147483646 h 77"/>
              <a:gd name="T36" fmla="*/ 2147483646 w 112"/>
              <a:gd name="T37" fmla="*/ 2147483646 h 77"/>
              <a:gd name="T38" fmla="*/ 2147483646 w 112"/>
              <a:gd name="T39" fmla="*/ 2147483646 h 77"/>
              <a:gd name="T40" fmla="*/ 2147483646 w 112"/>
              <a:gd name="T41" fmla="*/ 2147483646 h 77"/>
              <a:gd name="T42" fmla="*/ 2147483646 w 112"/>
              <a:gd name="T43" fmla="*/ 2147483646 h 77"/>
              <a:gd name="T44" fmla="*/ 2147483646 w 112"/>
              <a:gd name="T45" fmla="*/ 2147483646 h 77"/>
              <a:gd name="T46" fmla="*/ 2147483646 w 112"/>
              <a:gd name="T47" fmla="*/ 2147483646 h 77"/>
              <a:gd name="T48" fmla="*/ 2147483646 w 112"/>
              <a:gd name="T49" fmla="*/ 2147483646 h 77"/>
              <a:gd name="T50" fmla="*/ 2147483646 w 112"/>
              <a:gd name="T51" fmla="*/ 2147483646 h 77"/>
              <a:gd name="T52" fmla="*/ 2147483646 w 112"/>
              <a:gd name="T53" fmla="*/ 2147483646 h 77"/>
              <a:gd name="T54" fmla="*/ 2147483646 w 112"/>
              <a:gd name="T55" fmla="*/ 2147483646 h 77"/>
              <a:gd name="T56" fmla="*/ 2147483646 w 112"/>
              <a:gd name="T57" fmla="*/ 2147483646 h 77"/>
              <a:gd name="T58" fmla="*/ 2147483646 w 112"/>
              <a:gd name="T59" fmla="*/ 2147483646 h 77"/>
              <a:gd name="T60" fmla="*/ 2147483646 w 112"/>
              <a:gd name="T61" fmla="*/ 2147483646 h 77"/>
              <a:gd name="T62" fmla="*/ 2147483646 w 112"/>
              <a:gd name="T63" fmla="*/ 2147483646 h 77"/>
              <a:gd name="T64" fmla="*/ 2147483646 w 112"/>
              <a:gd name="T65" fmla="*/ 2147483646 h 77"/>
              <a:gd name="T66" fmla="*/ 2147483646 w 112"/>
              <a:gd name="T67" fmla="*/ 2147483646 h 77"/>
              <a:gd name="T68" fmla="*/ 2147483646 w 112"/>
              <a:gd name="T69" fmla="*/ 2147483646 h 77"/>
              <a:gd name="T70" fmla="*/ 2147483646 w 112"/>
              <a:gd name="T71" fmla="*/ 2147483646 h 77"/>
              <a:gd name="T72" fmla="*/ 2147483646 w 112"/>
              <a:gd name="T73" fmla="*/ 2147483646 h 77"/>
              <a:gd name="T74" fmla="*/ 2147483646 w 112"/>
              <a:gd name="T75" fmla="*/ 2147483646 h 77"/>
              <a:gd name="T76" fmla="*/ 2147483646 w 112"/>
              <a:gd name="T77" fmla="*/ 2147483646 h 77"/>
              <a:gd name="T78" fmla="*/ 2147483646 w 112"/>
              <a:gd name="T79" fmla="*/ 2147483646 h 77"/>
              <a:gd name="T80" fmla="*/ 2147483646 w 112"/>
              <a:gd name="T81" fmla="*/ 2147483646 h 77"/>
              <a:gd name="T82" fmla="*/ 2147483646 w 112"/>
              <a:gd name="T83" fmla="*/ 2147483646 h 77"/>
              <a:gd name="T84" fmla="*/ 2147483646 w 112"/>
              <a:gd name="T85" fmla="*/ 2147483646 h 77"/>
              <a:gd name="T86" fmla="*/ 2147483646 w 112"/>
              <a:gd name="T87" fmla="*/ 2147483646 h 7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12"/>
              <a:gd name="T133" fmla="*/ 0 h 77"/>
              <a:gd name="T134" fmla="*/ 112 w 112"/>
              <a:gd name="T135" fmla="*/ 77 h 77"/>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12" h="77">
                <a:moveTo>
                  <a:pt x="56" y="0"/>
                </a:moveTo>
                <a:cubicBezTo>
                  <a:pt x="62" y="0"/>
                  <a:pt x="66" y="4"/>
                  <a:pt x="66" y="10"/>
                </a:cubicBezTo>
                <a:cubicBezTo>
                  <a:pt x="66" y="15"/>
                  <a:pt x="62" y="20"/>
                  <a:pt x="56" y="20"/>
                </a:cubicBezTo>
                <a:cubicBezTo>
                  <a:pt x="51" y="20"/>
                  <a:pt x="46" y="15"/>
                  <a:pt x="46" y="10"/>
                </a:cubicBezTo>
                <a:cubicBezTo>
                  <a:pt x="46" y="4"/>
                  <a:pt x="51" y="0"/>
                  <a:pt x="56" y="0"/>
                </a:cubicBezTo>
                <a:close/>
                <a:moveTo>
                  <a:pt x="15" y="49"/>
                </a:moveTo>
                <a:cubicBezTo>
                  <a:pt x="15" y="66"/>
                  <a:pt x="15" y="66"/>
                  <a:pt x="15" y="66"/>
                </a:cubicBezTo>
                <a:cubicBezTo>
                  <a:pt x="10" y="66"/>
                  <a:pt x="10" y="66"/>
                  <a:pt x="10" y="66"/>
                </a:cubicBezTo>
                <a:cubicBezTo>
                  <a:pt x="10" y="52"/>
                  <a:pt x="10" y="52"/>
                  <a:pt x="10" y="52"/>
                </a:cubicBezTo>
                <a:cubicBezTo>
                  <a:pt x="9" y="52"/>
                  <a:pt x="9" y="52"/>
                  <a:pt x="9" y="52"/>
                </a:cubicBezTo>
                <a:cubicBezTo>
                  <a:pt x="9" y="66"/>
                  <a:pt x="9" y="66"/>
                  <a:pt x="9" y="66"/>
                </a:cubicBezTo>
                <a:cubicBezTo>
                  <a:pt x="4" y="66"/>
                  <a:pt x="4" y="66"/>
                  <a:pt x="4" y="66"/>
                </a:cubicBezTo>
                <a:cubicBezTo>
                  <a:pt x="4" y="49"/>
                  <a:pt x="4" y="49"/>
                  <a:pt x="4" y="49"/>
                </a:cubicBezTo>
                <a:cubicBezTo>
                  <a:pt x="4" y="46"/>
                  <a:pt x="4" y="46"/>
                  <a:pt x="4" y="46"/>
                </a:cubicBezTo>
                <a:cubicBezTo>
                  <a:pt x="4" y="37"/>
                  <a:pt x="4" y="37"/>
                  <a:pt x="4" y="37"/>
                </a:cubicBezTo>
                <a:cubicBezTo>
                  <a:pt x="4" y="37"/>
                  <a:pt x="4" y="37"/>
                  <a:pt x="4" y="37"/>
                </a:cubicBezTo>
                <a:cubicBezTo>
                  <a:pt x="4" y="46"/>
                  <a:pt x="4" y="46"/>
                  <a:pt x="4" y="46"/>
                </a:cubicBezTo>
                <a:cubicBezTo>
                  <a:pt x="0" y="46"/>
                  <a:pt x="0" y="46"/>
                  <a:pt x="0" y="46"/>
                </a:cubicBezTo>
                <a:cubicBezTo>
                  <a:pt x="0" y="33"/>
                  <a:pt x="0" y="33"/>
                  <a:pt x="0" y="33"/>
                </a:cubicBezTo>
                <a:cubicBezTo>
                  <a:pt x="0" y="31"/>
                  <a:pt x="1" y="29"/>
                  <a:pt x="4" y="29"/>
                </a:cubicBezTo>
                <a:cubicBezTo>
                  <a:pt x="13" y="29"/>
                  <a:pt x="13" y="29"/>
                  <a:pt x="13" y="29"/>
                </a:cubicBezTo>
                <a:cubicBezTo>
                  <a:pt x="13" y="30"/>
                  <a:pt x="13" y="30"/>
                  <a:pt x="13" y="31"/>
                </a:cubicBezTo>
                <a:cubicBezTo>
                  <a:pt x="13" y="49"/>
                  <a:pt x="13" y="49"/>
                  <a:pt x="13" y="49"/>
                </a:cubicBezTo>
                <a:cubicBezTo>
                  <a:pt x="15" y="49"/>
                  <a:pt x="15" y="49"/>
                  <a:pt x="15" y="49"/>
                </a:cubicBezTo>
                <a:close/>
                <a:moveTo>
                  <a:pt x="10" y="15"/>
                </a:moveTo>
                <a:cubicBezTo>
                  <a:pt x="13" y="15"/>
                  <a:pt x="16" y="18"/>
                  <a:pt x="16" y="22"/>
                </a:cubicBezTo>
                <a:cubicBezTo>
                  <a:pt x="16" y="23"/>
                  <a:pt x="16" y="24"/>
                  <a:pt x="15" y="25"/>
                </a:cubicBezTo>
                <a:cubicBezTo>
                  <a:pt x="15" y="26"/>
                  <a:pt x="15" y="26"/>
                  <a:pt x="14" y="26"/>
                </a:cubicBezTo>
                <a:cubicBezTo>
                  <a:pt x="13" y="27"/>
                  <a:pt x="12" y="28"/>
                  <a:pt x="10" y="28"/>
                </a:cubicBezTo>
                <a:cubicBezTo>
                  <a:pt x="6" y="28"/>
                  <a:pt x="3" y="25"/>
                  <a:pt x="3" y="22"/>
                </a:cubicBezTo>
                <a:cubicBezTo>
                  <a:pt x="3" y="18"/>
                  <a:pt x="6" y="15"/>
                  <a:pt x="10" y="15"/>
                </a:cubicBezTo>
                <a:close/>
                <a:moveTo>
                  <a:pt x="96" y="49"/>
                </a:moveTo>
                <a:cubicBezTo>
                  <a:pt x="96" y="66"/>
                  <a:pt x="96" y="66"/>
                  <a:pt x="96" y="66"/>
                </a:cubicBezTo>
                <a:cubicBezTo>
                  <a:pt x="101" y="66"/>
                  <a:pt x="101" y="66"/>
                  <a:pt x="101" y="66"/>
                </a:cubicBezTo>
                <a:cubicBezTo>
                  <a:pt x="101" y="52"/>
                  <a:pt x="101" y="52"/>
                  <a:pt x="101" y="52"/>
                </a:cubicBezTo>
                <a:cubicBezTo>
                  <a:pt x="102" y="52"/>
                  <a:pt x="102" y="52"/>
                  <a:pt x="102" y="52"/>
                </a:cubicBezTo>
                <a:cubicBezTo>
                  <a:pt x="102" y="66"/>
                  <a:pt x="102" y="66"/>
                  <a:pt x="102" y="66"/>
                </a:cubicBezTo>
                <a:cubicBezTo>
                  <a:pt x="107" y="66"/>
                  <a:pt x="107" y="66"/>
                  <a:pt x="107" y="66"/>
                </a:cubicBezTo>
                <a:cubicBezTo>
                  <a:pt x="107" y="49"/>
                  <a:pt x="107" y="49"/>
                  <a:pt x="107" y="49"/>
                </a:cubicBezTo>
                <a:cubicBezTo>
                  <a:pt x="107" y="46"/>
                  <a:pt x="107" y="46"/>
                  <a:pt x="107" y="46"/>
                </a:cubicBezTo>
                <a:cubicBezTo>
                  <a:pt x="107" y="37"/>
                  <a:pt x="107" y="37"/>
                  <a:pt x="107" y="37"/>
                </a:cubicBezTo>
                <a:cubicBezTo>
                  <a:pt x="107" y="37"/>
                  <a:pt x="107" y="37"/>
                  <a:pt x="107" y="37"/>
                </a:cubicBezTo>
                <a:cubicBezTo>
                  <a:pt x="107" y="46"/>
                  <a:pt x="107" y="46"/>
                  <a:pt x="107" y="46"/>
                </a:cubicBezTo>
                <a:cubicBezTo>
                  <a:pt x="112" y="46"/>
                  <a:pt x="112" y="46"/>
                  <a:pt x="112" y="46"/>
                </a:cubicBezTo>
                <a:cubicBezTo>
                  <a:pt x="112" y="33"/>
                  <a:pt x="112" y="33"/>
                  <a:pt x="112" y="33"/>
                </a:cubicBezTo>
                <a:cubicBezTo>
                  <a:pt x="112" y="31"/>
                  <a:pt x="110" y="29"/>
                  <a:pt x="107" y="29"/>
                </a:cubicBezTo>
                <a:cubicBezTo>
                  <a:pt x="98" y="29"/>
                  <a:pt x="98" y="29"/>
                  <a:pt x="98" y="29"/>
                </a:cubicBezTo>
                <a:cubicBezTo>
                  <a:pt x="98" y="30"/>
                  <a:pt x="98" y="30"/>
                  <a:pt x="98" y="31"/>
                </a:cubicBezTo>
                <a:cubicBezTo>
                  <a:pt x="98" y="49"/>
                  <a:pt x="98" y="49"/>
                  <a:pt x="98" y="49"/>
                </a:cubicBezTo>
                <a:cubicBezTo>
                  <a:pt x="96" y="49"/>
                  <a:pt x="96" y="49"/>
                  <a:pt x="96" y="49"/>
                </a:cubicBezTo>
                <a:close/>
                <a:moveTo>
                  <a:pt x="101" y="15"/>
                </a:moveTo>
                <a:cubicBezTo>
                  <a:pt x="98" y="15"/>
                  <a:pt x="95" y="18"/>
                  <a:pt x="95" y="22"/>
                </a:cubicBezTo>
                <a:cubicBezTo>
                  <a:pt x="95" y="23"/>
                  <a:pt x="95" y="24"/>
                  <a:pt x="96" y="25"/>
                </a:cubicBezTo>
                <a:cubicBezTo>
                  <a:pt x="96" y="26"/>
                  <a:pt x="97" y="26"/>
                  <a:pt x="97" y="26"/>
                </a:cubicBezTo>
                <a:cubicBezTo>
                  <a:pt x="98" y="27"/>
                  <a:pt x="100" y="28"/>
                  <a:pt x="101" y="28"/>
                </a:cubicBezTo>
                <a:cubicBezTo>
                  <a:pt x="105" y="28"/>
                  <a:pt x="108" y="25"/>
                  <a:pt x="108" y="22"/>
                </a:cubicBezTo>
                <a:cubicBezTo>
                  <a:pt x="108" y="18"/>
                  <a:pt x="105" y="15"/>
                  <a:pt x="101" y="15"/>
                </a:cubicBezTo>
                <a:close/>
                <a:moveTo>
                  <a:pt x="75" y="51"/>
                </a:moveTo>
                <a:cubicBezTo>
                  <a:pt x="75" y="72"/>
                  <a:pt x="75" y="72"/>
                  <a:pt x="75" y="72"/>
                </a:cubicBezTo>
                <a:cubicBezTo>
                  <a:pt x="80" y="72"/>
                  <a:pt x="80" y="72"/>
                  <a:pt x="80" y="72"/>
                </a:cubicBezTo>
                <a:cubicBezTo>
                  <a:pt x="80" y="54"/>
                  <a:pt x="80" y="54"/>
                  <a:pt x="80" y="54"/>
                </a:cubicBezTo>
                <a:cubicBezTo>
                  <a:pt x="82" y="54"/>
                  <a:pt x="82" y="54"/>
                  <a:pt x="82" y="54"/>
                </a:cubicBezTo>
                <a:cubicBezTo>
                  <a:pt x="82" y="72"/>
                  <a:pt x="82" y="72"/>
                  <a:pt x="82" y="72"/>
                </a:cubicBezTo>
                <a:cubicBezTo>
                  <a:pt x="87" y="72"/>
                  <a:pt x="87" y="72"/>
                  <a:pt x="87" y="72"/>
                </a:cubicBezTo>
                <a:cubicBezTo>
                  <a:pt x="87" y="51"/>
                  <a:pt x="87" y="51"/>
                  <a:pt x="87" y="51"/>
                </a:cubicBezTo>
                <a:cubicBezTo>
                  <a:pt x="87" y="47"/>
                  <a:pt x="87" y="47"/>
                  <a:pt x="87" y="47"/>
                </a:cubicBezTo>
                <a:cubicBezTo>
                  <a:pt x="87" y="36"/>
                  <a:pt x="87" y="36"/>
                  <a:pt x="87" y="36"/>
                </a:cubicBezTo>
                <a:cubicBezTo>
                  <a:pt x="88" y="36"/>
                  <a:pt x="88" y="36"/>
                  <a:pt x="88" y="36"/>
                </a:cubicBezTo>
                <a:cubicBezTo>
                  <a:pt x="88" y="47"/>
                  <a:pt x="88" y="47"/>
                  <a:pt x="88" y="47"/>
                </a:cubicBezTo>
                <a:cubicBezTo>
                  <a:pt x="94" y="47"/>
                  <a:pt x="94" y="47"/>
                  <a:pt x="94" y="47"/>
                </a:cubicBezTo>
                <a:cubicBezTo>
                  <a:pt x="94" y="31"/>
                  <a:pt x="94" y="31"/>
                  <a:pt x="94" y="31"/>
                </a:cubicBezTo>
                <a:cubicBezTo>
                  <a:pt x="94" y="28"/>
                  <a:pt x="91" y="26"/>
                  <a:pt x="88" y="26"/>
                </a:cubicBezTo>
                <a:cubicBezTo>
                  <a:pt x="77" y="26"/>
                  <a:pt x="77" y="26"/>
                  <a:pt x="77" y="26"/>
                </a:cubicBezTo>
                <a:cubicBezTo>
                  <a:pt x="77" y="27"/>
                  <a:pt x="77" y="28"/>
                  <a:pt x="77" y="28"/>
                </a:cubicBezTo>
                <a:cubicBezTo>
                  <a:pt x="77" y="51"/>
                  <a:pt x="77" y="51"/>
                  <a:pt x="77" y="51"/>
                </a:cubicBezTo>
                <a:cubicBezTo>
                  <a:pt x="75" y="51"/>
                  <a:pt x="75" y="51"/>
                  <a:pt x="75" y="51"/>
                </a:cubicBezTo>
                <a:close/>
                <a:moveTo>
                  <a:pt x="65" y="47"/>
                </a:moveTo>
                <a:cubicBezTo>
                  <a:pt x="65" y="32"/>
                  <a:pt x="65" y="32"/>
                  <a:pt x="65" y="32"/>
                </a:cubicBezTo>
                <a:cubicBezTo>
                  <a:pt x="64" y="32"/>
                  <a:pt x="64" y="32"/>
                  <a:pt x="64" y="32"/>
                </a:cubicBezTo>
                <a:cubicBezTo>
                  <a:pt x="64" y="47"/>
                  <a:pt x="64" y="47"/>
                  <a:pt x="64" y="47"/>
                </a:cubicBezTo>
                <a:cubicBezTo>
                  <a:pt x="64" y="50"/>
                  <a:pt x="64" y="50"/>
                  <a:pt x="64" y="50"/>
                </a:cubicBezTo>
                <a:cubicBezTo>
                  <a:pt x="64" y="77"/>
                  <a:pt x="64" y="77"/>
                  <a:pt x="64" y="77"/>
                </a:cubicBezTo>
                <a:cubicBezTo>
                  <a:pt x="57" y="77"/>
                  <a:pt x="57" y="77"/>
                  <a:pt x="57" y="77"/>
                </a:cubicBezTo>
                <a:cubicBezTo>
                  <a:pt x="57" y="55"/>
                  <a:pt x="57" y="55"/>
                  <a:pt x="57" y="55"/>
                </a:cubicBezTo>
                <a:cubicBezTo>
                  <a:pt x="55" y="55"/>
                  <a:pt x="55" y="55"/>
                  <a:pt x="55" y="55"/>
                </a:cubicBezTo>
                <a:cubicBezTo>
                  <a:pt x="55" y="77"/>
                  <a:pt x="55" y="77"/>
                  <a:pt x="55" y="77"/>
                </a:cubicBezTo>
                <a:cubicBezTo>
                  <a:pt x="48" y="77"/>
                  <a:pt x="48" y="77"/>
                  <a:pt x="48" y="77"/>
                </a:cubicBezTo>
                <a:cubicBezTo>
                  <a:pt x="48" y="50"/>
                  <a:pt x="48" y="50"/>
                  <a:pt x="48" y="50"/>
                </a:cubicBezTo>
                <a:cubicBezTo>
                  <a:pt x="48" y="47"/>
                  <a:pt x="48" y="47"/>
                  <a:pt x="48" y="47"/>
                </a:cubicBezTo>
                <a:cubicBezTo>
                  <a:pt x="48" y="32"/>
                  <a:pt x="48" y="32"/>
                  <a:pt x="48" y="32"/>
                </a:cubicBezTo>
                <a:cubicBezTo>
                  <a:pt x="47" y="32"/>
                  <a:pt x="47" y="32"/>
                  <a:pt x="47" y="32"/>
                </a:cubicBezTo>
                <a:cubicBezTo>
                  <a:pt x="47" y="47"/>
                  <a:pt x="47" y="47"/>
                  <a:pt x="47" y="47"/>
                </a:cubicBezTo>
                <a:cubicBezTo>
                  <a:pt x="41" y="47"/>
                  <a:pt x="41" y="47"/>
                  <a:pt x="41" y="47"/>
                </a:cubicBezTo>
                <a:cubicBezTo>
                  <a:pt x="41" y="27"/>
                  <a:pt x="41" y="27"/>
                  <a:pt x="41" y="27"/>
                </a:cubicBezTo>
                <a:cubicBezTo>
                  <a:pt x="41" y="24"/>
                  <a:pt x="44" y="21"/>
                  <a:pt x="47" y="21"/>
                </a:cubicBezTo>
                <a:cubicBezTo>
                  <a:pt x="66" y="21"/>
                  <a:pt x="46" y="21"/>
                  <a:pt x="65" y="21"/>
                </a:cubicBezTo>
                <a:cubicBezTo>
                  <a:pt x="69" y="21"/>
                  <a:pt x="71" y="24"/>
                  <a:pt x="71" y="27"/>
                </a:cubicBezTo>
                <a:cubicBezTo>
                  <a:pt x="71" y="47"/>
                  <a:pt x="71" y="47"/>
                  <a:pt x="71" y="47"/>
                </a:cubicBezTo>
                <a:cubicBezTo>
                  <a:pt x="70" y="47"/>
                  <a:pt x="68" y="47"/>
                  <a:pt x="65" y="47"/>
                </a:cubicBezTo>
                <a:close/>
                <a:moveTo>
                  <a:pt x="37" y="51"/>
                </a:moveTo>
                <a:cubicBezTo>
                  <a:pt x="37" y="72"/>
                  <a:pt x="37" y="72"/>
                  <a:pt x="37" y="72"/>
                </a:cubicBezTo>
                <a:cubicBezTo>
                  <a:pt x="31" y="72"/>
                  <a:pt x="31" y="72"/>
                  <a:pt x="31" y="72"/>
                </a:cubicBezTo>
                <a:cubicBezTo>
                  <a:pt x="31" y="54"/>
                  <a:pt x="31" y="54"/>
                  <a:pt x="31" y="54"/>
                </a:cubicBezTo>
                <a:cubicBezTo>
                  <a:pt x="30" y="54"/>
                  <a:pt x="30" y="54"/>
                  <a:pt x="30" y="54"/>
                </a:cubicBezTo>
                <a:cubicBezTo>
                  <a:pt x="30" y="72"/>
                  <a:pt x="30" y="72"/>
                  <a:pt x="30" y="72"/>
                </a:cubicBezTo>
                <a:cubicBezTo>
                  <a:pt x="24" y="72"/>
                  <a:pt x="24" y="72"/>
                  <a:pt x="24" y="72"/>
                </a:cubicBezTo>
                <a:cubicBezTo>
                  <a:pt x="24" y="51"/>
                  <a:pt x="24" y="51"/>
                  <a:pt x="24" y="51"/>
                </a:cubicBezTo>
                <a:cubicBezTo>
                  <a:pt x="24" y="47"/>
                  <a:pt x="24" y="47"/>
                  <a:pt x="24" y="47"/>
                </a:cubicBezTo>
                <a:cubicBezTo>
                  <a:pt x="24" y="36"/>
                  <a:pt x="24" y="36"/>
                  <a:pt x="24" y="36"/>
                </a:cubicBezTo>
                <a:cubicBezTo>
                  <a:pt x="23" y="36"/>
                  <a:pt x="23" y="36"/>
                  <a:pt x="23" y="36"/>
                </a:cubicBezTo>
                <a:cubicBezTo>
                  <a:pt x="23" y="47"/>
                  <a:pt x="23" y="47"/>
                  <a:pt x="23" y="47"/>
                </a:cubicBezTo>
                <a:cubicBezTo>
                  <a:pt x="18" y="47"/>
                  <a:pt x="18" y="47"/>
                  <a:pt x="18" y="47"/>
                </a:cubicBezTo>
                <a:cubicBezTo>
                  <a:pt x="18" y="31"/>
                  <a:pt x="18" y="31"/>
                  <a:pt x="18" y="31"/>
                </a:cubicBezTo>
                <a:cubicBezTo>
                  <a:pt x="18" y="28"/>
                  <a:pt x="20" y="26"/>
                  <a:pt x="23" y="26"/>
                </a:cubicBezTo>
                <a:cubicBezTo>
                  <a:pt x="35" y="26"/>
                  <a:pt x="35" y="26"/>
                  <a:pt x="35" y="26"/>
                </a:cubicBezTo>
                <a:cubicBezTo>
                  <a:pt x="35" y="27"/>
                  <a:pt x="35" y="28"/>
                  <a:pt x="35" y="28"/>
                </a:cubicBezTo>
                <a:cubicBezTo>
                  <a:pt x="35" y="51"/>
                  <a:pt x="35" y="51"/>
                  <a:pt x="35" y="51"/>
                </a:cubicBezTo>
                <a:cubicBezTo>
                  <a:pt x="37" y="51"/>
                  <a:pt x="37" y="51"/>
                  <a:pt x="37" y="51"/>
                </a:cubicBezTo>
                <a:close/>
                <a:moveTo>
                  <a:pt x="31" y="9"/>
                </a:moveTo>
                <a:cubicBezTo>
                  <a:pt x="35" y="9"/>
                  <a:pt x="39" y="12"/>
                  <a:pt x="39" y="17"/>
                </a:cubicBezTo>
                <a:cubicBezTo>
                  <a:pt x="39" y="19"/>
                  <a:pt x="38" y="20"/>
                  <a:pt x="37" y="22"/>
                </a:cubicBezTo>
                <a:cubicBezTo>
                  <a:pt x="37" y="22"/>
                  <a:pt x="37" y="22"/>
                  <a:pt x="37" y="23"/>
                </a:cubicBezTo>
                <a:cubicBezTo>
                  <a:pt x="35" y="24"/>
                  <a:pt x="33" y="25"/>
                  <a:pt x="31" y="25"/>
                </a:cubicBezTo>
                <a:cubicBezTo>
                  <a:pt x="26" y="25"/>
                  <a:pt x="22" y="21"/>
                  <a:pt x="22" y="17"/>
                </a:cubicBezTo>
                <a:cubicBezTo>
                  <a:pt x="22" y="12"/>
                  <a:pt x="26" y="9"/>
                  <a:pt x="31" y="9"/>
                </a:cubicBezTo>
                <a:close/>
                <a:moveTo>
                  <a:pt x="81" y="9"/>
                </a:moveTo>
                <a:cubicBezTo>
                  <a:pt x="76" y="9"/>
                  <a:pt x="73" y="12"/>
                  <a:pt x="73" y="17"/>
                </a:cubicBezTo>
                <a:cubicBezTo>
                  <a:pt x="73" y="19"/>
                  <a:pt x="73" y="20"/>
                  <a:pt x="74" y="22"/>
                </a:cubicBezTo>
                <a:cubicBezTo>
                  <a:pt x="75" y="22"/>
                  <a:pt x="75" y="22"/>
                  <a:pt x="75" y="23"/>
                </a:cubicBezTo>
                <a:cubicBezTo>
                  <a:pt x="77" y="24"/>
                  <a:pt x="79" y="25"/>
                  <a:pt x="81" y="25"/>
                </a:cubicBezTo>
                <a:cubicBezTo>
                  <a:pt x="85" y="25"/>
                  <a:pt x="89" y="21"/>
                  <a:pt x="89" y="17"/>
                </a:cubicBezTo>
                <a:cubicBezTo>
                  <a:pt x="89" y="12"/>
                  <a:pt x="85" y="9"/>
                  <a:pt x="81" y="9"/>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6234" name="Freeform 94"/>
          <p:cNvSpPr>
            <a:spLocks noEditPoints="1" noChangeArrowheads="1"/>
          </p:cNvSpPr>
          <p:nvPr/>
        </p:nvSpPr>
        <p:spPr bwMode="auto">
          <a:xfrm>
            <a:off x="2735263" y="617538"/>
            <a:ext cx="412750" cy="244475"/>
          </a:xfrm>
          <a:custGeom>
            <a:avLst/>
            <a:gdLst>
              <a:gd name="T0" fmla="*/ 2147483646 w 110"/>
              <a:gd name="T1" fmla="*/ 2147483646 h 87"/>
              <a:gd name="T2" fmla="*/ 2147483646 w 110"/>
              <a:gd name="T3" fmla="*/ 2147483646 h 87"/>
              <a:gd name="T4" fmla="*/ 2147483646 w 110"/>
              <a:gd name="T5" fmla="*/ 2147483646 h 87"/>
              <a:gd name="T6" fmla="*/ 2147483646 w 110"/>
              <a:gd name="T7" fmla="*/ 2147483646 h 87"/>
              <a:gd name="T8" fmla="*/ 2147483646 w 110"/>
              <a:gd name="T9" fmla="*/ 2147483646 h 87"/>
              <a:gd name="T10" fmla="*/ 2147483646 w 110"/>
              <a:gd name="T11" fmla="*/ 2147483646 h 87"/>
              <a:gd name="T12" fmla="*/ 2147483646 w 110"/>
              <a:gd name="T13" fmla="*/ 2147483646 h 87"/>
              <a:gd name="T14" fmla="*/ 2147483646 w 110"/>
              <a:gd name="T15" fmla="*/ 2147483646 h 87"/>
              <a:gd name="T16" fmla="*/ 2147483646 w 110"/>
              <a:gd name="T17" fmla="*/ 2147483646 h 87"/>
              <a:gd name="T18" fmla="*/ 2147483646 w 110"/>
              <a:gd name="T19" fmla="*/ 2147483646 h 87"/>
              <a:gd name="T20" fmla="*/ 2147483646 w 110"/>
              <a:gd name="T21" fmla="*/ 2147483646 h 87"/>
              <a:gd name="T22" fmla="*/ 2147483646 w 110"/>
              <a:gd name="T23" fmla="*/ 2147483646 h 87"/>
              <a:gd name="T24" fmla="*/ 2147483646 w 110"/>
              <a:gd name="T25" fmla="*/ 2147483646 h 87"/>
              <a:gd name="T26" fmla="*/ 2147483646 w 110"/>
              <a:gd name="T27" fmla="*/ 2147483646 h 87"/>
              <a:gd name="T28" fmla="*/ 2147483646 w 110"/>
              <a:gd name="T29" fmla="*/ 2147483646 h 87"/>
              <a:gd name="T30" fmla="*/ 2147483646 w 110"/>
              <a:gd name="T31" fmla="*/ 2147483646 h 87"/>
              <a:gd name="T32" fmla="*/ 2147483646 w 110"/>
              <a:gd name="T33" fmla="*/ 2147483646 h 87"/>
              <a:gd name="T34" fmla="*/ 2147483646 w 110"/>
              <a:gd name="T35" fmla="*/ 2147483646 h 87"/>
              <a:gd name="T36" fmla="*/ 2147483646 w 110"/>
              <a:gd name="T37" fmla="*/ 2147483646 h 87"/>
              <a:gd name="T38" fmla="*/ 2147483646 w 110"/>
              <a:gd name="T39" fmla="*/ 2147483646 h 87"/>
              <a:gd name="T40" fmla="*/ 2147483646 w 110"/>
              <a:gd name="T41" fmla="*/ 2147483646 h 87"/>
              <a:gd name="T42" fmla="*/ 2147483646 w 110"/>
              <a:gd name="T43" fmla="*/ 2147483646 h 87"/>
              <a:gd name="T44" fmla="*/ 2147483646 w 110"/>
              <a:gd name="T45" fmla="*/ 2147483646 h 87"/>
              <a:gd name="T46" fmla="*/ 2147483646 w 110"/>
              <a:gd name="T47" fmla="*/ 2147483646 h 87"/>
              <a:gd name="T48" fmla="*/ 2147483646 w 110"/>
              <a:gd name="T49" fmla="*/ 2147483646 h 87"/>
              <a:gd name="T50" fmla="*/ 2147483646 w 110"/>
              <a:gd name="T51" fmla="*/ 2147483646 h 87"/>
              <a:gd name="T52" fmla="*/ 2147483646 w 110"/>
              <a:gd name="T53" fmla="*/ 2147483646 h 87"/>
              <a:gd name="T54" fmla="*/ 2147483646 w 110"/>
              <a:gd name="T55" fmla="*/ 2147483646 h 87"/>
              <a:gd name="T56" fmla="*/ 2147483646 w 110"/>
              <a:gd name="T57" fmla="*/ 2147483646 h 87"/>
              <a:gd name="T58" fmla="*/ 2147483646 w 110"/>
              <a:gd name="T59" fmla="*/ 2147483646 h 87"/>
              <a:gd name="T60" fmla="*/ 2147483646 w 110"/>
              <a:gd name="T61" fmla="*/ 2147483646 h 87"/>
              <a:gd name="T62" fmla="*/ 2147483646 w 110"/>
              <a:gd name="T63" fmla="*/ 2147483646 h 87"/>
              <a:gd name="T64" fmla="*/ 2147483646 w 110"/>
              <a:gd name="T65" fmla="*/ 2147483646 h 87"/>
              <a:gd name="T66" fmla="*/ 2147483646 w 110"/>
              <a:gd name="T67" fmla="*/ 2147483646 h 87"/>
              <a:gd name="T68" fmla="*/ 2147483646 w 110"/>
              <a:gd name="T69" fmla="*/ 2147483646 h 87"/>
              <a:gd name="T70" fmla="*/ 2147483646 w 110"/>
              <a:gd name="T71" fmla="*/ 2147483646 h 87"/>
              <a:gd name="T72" fmla="*/ 2147483646 w 110"/>
              <a:gd name="T73" fmla="*/ 2147483646 h 87"/>
              <a:gd name="T74" fmla="*/ 2147483646 w 110"/>
              <a:gd name="T75" fmla="*/ 0 h 87"/>
              <a:gd name="T76" fmla="*/ 2147483646 w 110"/>
              <a:gd name="T77" fmla="*/ 2147483646 h 87"/>
              <a:gd name="T78" fmla="*/ 2147483646 w 110"/>
              <a:gd name="T79" fmla="*/ 2147483646 h 87"/>
              <a:gd name="T80" fmla="*/ 2147483646 w 110"/>
              <a:gd name="T81" fmla="*/ 2147483646 h 87"/>
              <a:gd name="T82" fmla="*/ 2147483646 w 110"/>
              <a:gd name="T83" fmla="*/ 2147483646 h 87"/>
              <a:gd name="T84" fmla="*/ 2147483646 w 110"/>
              <a:gd name="T85" fmla="*/ 2147483646 h 87"/>
              <a:gd name="T86" fmla="*/ 2147483646 w 110"/>
              <a:gd name="T87" fmla="*/ 2147483646 h 87"/>
              <a:gd name="T88" fmla="*/ 2147483646 w 110"/>
              <a:gd name="T89" fmla="*/ 2147483646 h 87"/>
              <a:gd name="T90" fmla="*/ 2147483646 w 110"/>
              <a:gd name="T91" fmla="*/ 2147483646 h 87"/>
              <a:gd name="T92" fmla="*/ 2147483646 w 110"/>
              <a:gd name="T93" fmla="*/ 2147483646 h 87"/>
              <a:gd name="T94" fmla="*/ 2147483646 w 110"/>
              <a:gd name="T95" fmla="*/ 2147483646 h 87"/>
              <a:gd name="T96" fmla="*/ 2147483646 w 110"/>
              <a:gd name="T97" fmla="*/ 2147483646 h 87"/>
              <a:gd name="T98" fmla="*/ 2147483646 w 110"/>
              <a:gd name="T99" fmla="*/ 2147483646 h 87"/>
              <a:gd name="T100" fmla="*/ 2147483646 w 110"/>
              <a:gd name="T101" fmla="*/ 2147483646 h 87"/>
              <a:gd name="T102" fmla="*/ 2147483646 w 110"/>
              <a:gd name="T103" fmla="*/ 2147483646 h 87"/>
              <a:gd name="T104" fmla="*/ 2147483646 w 110"/>
              <a:gd name="T105" fmla="*/ 2147483646 h 87"/>
              <a:gd name="T106" fmla="*/ 2147483646 w 110"/>
              <a:gd name="T107" fmla="*/ 2147483646 h 87"/>
              <a:gd name="T108" fmla="*/ 2147483646 w 110"/>
              <a:gd name="T109" fmla="*/ 2147483646 h 87"/>
              <a:gd name="T110" fmla="*/ 2147483646 w 110"/>
              <a:gd name="T111" fmla="*/ 2147483646 h 87"/>
              <a:gd name="T112" fmla="*/ 2147483646 w 110"/>
              <a:gd name="T113" fmla="*/ 2147483646 h 87"/>
              <a:gd name="T114" fmla="*/ 2147483646 w 110"/>
              <a:gd name="T115" fmla="*/ 2147483646 h 87"/>
              <a:gd name="T116" fmla="*/ 2147483646 w 110"/>
              <a:gd name="T117" fmla="*/ 2147483646 h 87"/>
              <a:gd name="T118" fmla="*/ 2147483646 w 110"/>
              <a:gd name="T119" fmla="*/ 2147483646 h 87"/>
              <a:gd name="T120" fmla="*/ 2147483646 w 110"/>
              <a:gd name="T121" fmla="*/ 2147483646 h 87"/>
              <a:gd name="T122" fmla="*/ 2147483646 w 110"/>
              <a:gd name="T123" fmla="*/ 2147483646 h 87"/>
              <a:gd name="T124" fmla="*/ 2147483646 w 110"/>
              <a:gd name="T125" fmla="*/ 2147483646 h 87"/>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10"/>
              <a:gd name="T190" fmla="*/ 0 h 87"/>
              <a:gd name="T191" fmla="*/ 110 w 110"/>
              <a:gd name="T192" fmla="*/ 87 h 87"/>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10" h="87">
                <a:moveTo>
                  <a:pt x="0" y="61"/>
                </a:moveTo>
                <a:cubicBezTo>
                  <a:pt x="16" y="59"/>
                  <a:pt x="16" y="59"/>
                  <a:pt x="16" y="59"/>
                </a:cubicBezTo>
                <a:cubicBezTo>
                  <a:pt x="16" y="58"/>
                  <a:pt x="17" y="57"/>
                  <a:pt x="18" y="56"/>
                </a:cubicBezTo>
                <a:cubicBezTo>
                  <a:pt x="18" y="56"/>
                  <a:pt x="18" y="56"/>
                  <a:pt x="18" y="56"/>
                </a:cubicBezTo>
                <a:cubicBezTo>
                  <a:pt x="18" y="56"/>
                  <a:pt x="18" y="56"/>
                  <a:pt x="18" y="56"/>
                </a:cubicBezTo>
                <a:cubicBezTo>
                  <a:pt x="20" y="55"/>
                  <a:pt x="22" y="54"/>
                  <a:pt x="24" y="55"/>
                </a:cubicBezTo>
                <a:cubicBezTo>
                  <a:pt x="27" y="55"/>
                  <a:pt x="28" y="56"/>
                  <a:pt x="29" y="58"/>
                </a:cubicBezTo>
                <a:cubicBezTo>
                  <a:pt x="29" y="58"/>
                  <a:pt x="29" y="58"/>
                  <a:pt x="29" y="58"/>
                </a:cubicBezTo>
                <a:cubicBezTo>
                  <a:pt x="29" y="58"/>
                  <a:pt x="29" y="58"/>
                  <a:pt x="29" y="58"/>
                </a:cubicBezTo>
                <a:cubicBezTo>
                  <a:pt x="31" y="60"/>
                  <a:pt x="31" y="62"/>
                  <a:pt x="31" y="64"/>
                </a:cubicBezTo>
                <a:cubicBezTo>
                  <a:pt x="38" y="71"/>
                  <a:pt x="38" y="71"/>
                  <a:pt x="38" y="71"/>
                </a:cubicBezTo>
                <a:cubicBezTo>
                  <a:pt x="39" y="71"/>
                  <a:pt x="40" y="70"/>
                  <a:pt x="40" y="70"/>
                </a:cubicBezTo>
                <a:cubicBezTo>
                  <a:pt x="50" y="55"/>
                  <a:pt x="50" y="55"/>
                  <a:pt x="50" y="55"/>
                </a:cubicBezTo>
                <a:cubicBezTo>
                  <a:pt x="44" y="49"/>
                  <a:pt x="44" y="49"/>
                  <a:pt x="44" y="49"/>
                </a:cubicBezTo>
                <a:cubicBezTo>
                  <a:pt x="34" y="56"/>
                  <a:pt x="34" y="56"/>
                  <a:pt x="34" y="56"/>
                </a:cubicBezTo>
                <a:cubicBezTo>
                  <a:pt x="32" y="57"/>
                  <a:pt x="32" y="57"/>
                  <a:pt x="32" y="57"/>
                </a:cubicBezTo>
                <a:cubicBezTo>
                  <a:pt x="31" y="56"/>
                  <a:pt x="31" y="56"/>
                  <a:pt x="31" y="56"/>
                </a:cubicBezTo>
                <a:cubicBezTo>
                  <a:pt x="25" y="42"/>
                  <a:pt x="25" y="42"/>
                  <a:pt x="25" y="42"/>
                </a:cubicBezTo>
                <a:cubicBezTo>
                  <a:pt x="5" y="43"/>
                  <a:pt x="5" y="43"/>
                  <a:pt x="5" y="43"/>
                </a:cubicBezTo>
                <a:cubicBezTo>
                  <a:pt x="4" y="39"/>
                  <a:pt x="4" y="39"/>
                  <a:pt x="4" y="39"/>
                </a:cubicBezTo>
                <a:cubicBezTo>
                  <a:pt x="26" y="38"/>
                  <a:pt x="26" y="38"/>
                  <a:pt x="26" y="38"/>
                </a:cubicBezTo>
                <a:cubicBezTo>
                  <a:pt x="27" y="38"/>
                  <a:pt x="27" y="38"/>
                  <a:pt x="27" y="38"/>
                </a:cubicBezTo>
                <a:cubicBezTo>
                  <a:pt x="28" y="39"/>
                  <a:pt x="28" y="39"/>
                  <a:pt x="28" y="39"/>
                </a:cubicBezTo>
                <a:cubicBezTo>
                  <a:pt x="33" y="53"/>
                  <a:pt x="33" y="53"/>
                  <a:pt x="33" y="53"/>
                </a:cubicBezTo>
                <a:cubicBezTo>
                  <a:pt x="43" y="46"/>
                  <a:pt x="43" y="46"/>
                  <a:pt x="43" y="46"/>
                </a:cubicBezTo>
                <a:cubicBezTo>
                  <a:pt x="44" y="45"/>
                  <a:pt x="44" y="45"/>
                  <a:pt x="44" y="45"/>
                </a:cubicBezTo>
                <a:cubicBezTo>
                  <a:pt x="45" y="46"/>
                  <a:pt x="45" y="46"/>
                  <a:pt x="45" y="46"/>
                </a:cubicBezTo>
                <a:cubicBezTo>
                  <a:pt x="52" y="52"/>
                  <a:pt x="52" y="52"/>
                  <a:pt x="52" y="52"/>
                </a:cubicBezTo>
                <a:cubicBezTo>
                  <a:pt x="58" y="42"/>
                  <a:pt x="58" y="42"/>
                  <a:pt x="58" y="42"/>
                </a:cubicBezTo>
                <a:cubicBezTo>
                  <a:pt x="57" y="42"/>
                  <a:pt x="57" y="41"/>
                  <a:pt x="57" y="41"/>
                </a:cubicBezTo>
                <a:cubicBezTo>
                  <a:pt x="57" y="41"/>
                  <a:pt x="57" y="41"/>
                  <a:pt x="57" y="41"/>
                </a:cubicBezTo>
                <a:cubicBezTo>
                  <a:pt x="57" y="41"/>
                  <a:pt x="57" y="41"/>
                  <a:pt x="57" y="41"/>
                </a:cubicBezTo>
                <a:cubicBezTo>
                  <a:pt x="56" y="40"/>
                  <a:pt x="56" y="38"/>
                  <a:pt x="56" y="35"/>
                </a:cubicBezTo>
                <a:cubicBezTo>
                  <a:pt x="57" y="33"/>
                  <a:pt x="58" y="31"/>
                  <a:pt x="60" y="30"/>
                </a:cubicBezTo>
                <a:cubicBezTo>
                  <a:pt x="60" y="30"/>
                  <a:pt x="60" y="30"/>
                  <a:pt x="60" y="30"/>
                </a:cubicBezTo>
                <a:cubicBezTo>
                  <a:pt x="60" y="30"/>
                  <a:pt x="60" y="30"/>
                  <a:pt x="60" y="30"/>
                </a:cubicBezTo>
                <a:cubicBezTo>
                  <a:pt x="61" y="29"/>
                  <a:pt x="63" y="29"/>
                  <a:pt x="65" y="29"/>
                </a:cubicBezTo>
                <a:cubicBezTo>
                  <a:pt x="68" y="30"/>
                  <a:pt x="69" y="31"/>
                  <a:pt x="71" y="33"/>
                </a:cubicBezTo>
                <a:cubicBezTo>
                  <a:pt x="71" y="33"/>
                  <a:pt x="71" y="33"/>
                  <a:pt x="71" y="33"/>
                </a:cubicBezTo>
                <a:cubicBezTo>
                  <a:pt x="71" y="33"/>
                  <a:pt x="71" y="33"/>
                  <a:pt x="71" y="33"/>
                </a:cubicBezTo>
                <a:cubicBezTo>
                  <a:pt x="72" y="34"/>
                  <a:pt x="72" y="36"/>
                  <a:pt x="72" y="39"/>
                </a:cubicBezTo>
                <a:cubicBezTo>
                  <a:pt x="71" y="40"/>
                  <a:pt x="71" y="41"/>
                  <a:pt x="70" y="42"/>
                </a:cubicBezTo>
                <a:cubicBezTo>
                  <a:pt x="75" y="51"/>
                  <a:pt x="75" y="51"/>
                  <a:pt x="75" y="51"/>
                </a:cubicBezTo>
                <a:cubicBezTo>
                  <a:pt x="76" y="51"/>
                  <a:pt x="76" y="51"/>
                  <a:pt x="77" y="51"/>
                </a:cubicBezTo>
                <a:cubicBezTo>
                  <a:pt x="95" y="31"/>
                  <a:pt x="95" y="31"/>
                  <a:pt x="95" y="31"/>
                </a:cubicBezTo>
                <a:cubicBezTo>
                  <a:pt x="94" y="30"/>
                  <a:pt x="94" y="28"/>
                  <a:pt x="94" y="27"/>
                </a:cubicBezTo>
                <a:cubicBezTo>
                  <a:pt x="95" y="25"/>
                  <a:pt x="96" y="23"/>
                  <a:pt x="98" y="22"/>
                </a:cubicBezTo>
                <a:cubicBezTo>
                  <a:pt x="98" y="22"/>
                  <a:pt x="98" y="22"/>
                  <a:pt x="98" y="22"/>
                </a:cubicBezTo>
                <a:cubicBezTo>
                  <a:pt x="98" y="22"/>
                  <a:pt x="98" y="22"/>
                  <a:pt x="98" y="22"/>
                </a:cubicBezTo>
                <a:cubicBezTo>
                  <a:pt x="100" y="21"/>
                  <a:pt x="102" y="20"/>
                  <a:pt x="104" y="21"/>
                </a:cubicBezTo>
                <a:cubicBezTo>
                  <a:pt x="106" y="21"/>
                  <a:pt x="108" y="22"/>
                  <a:pt x="109" y="24"/>
                </a:cubicBezTo>
                <a:cubicBezTo>
                  <a:pt x="109" y="24"/>
                  <a:pt x="109" y="24"/>
                  <a:pt x="109" y="24"/>
                </a:cubicBezTo>
                <a:cubicBezTo>
                  <a:pt x="109" y="24"/>
                  <a:pt x="109" y="24"/>
                  <a:pt x="109" y="24"/>
                </a:cubicBezTo>
                <a:cubicBezTo>
                  <a:pt x="110" y="26"/>
                  <a:pt x="110" y="28"/>
                  <a:pt x="110" y="30"/>
                </a:cubicBezTo>
                <a:cubicBezTo>
                  <a:pt x="110" y="32"/>
                  <a:pt x="108" y="34"/>
                  <a:pt x="107" y="35"/>
                </a:cubicBezTo>
                <a:cubicBezTo>
                  <a:pt x="107" y="35"/>
                  <a:pt x="107" y="35"/>
                  <a:pt x="107" y="35"/>
                </a:cubicBezTo>
                <a:cubicBezTo>
                  <a:pt x="107" y="35"/>
                  <a:pt x="107" y="35"/>
                  <a:pt x="107" y="35"/>
                </a:cubicBezTo>
                <a:cubicBezTo>
                  <a:pt x="105" y="36"/>
                  <a:pt x="103" y="37"/>
                  <a:pt x="101" y="36"/>
                </a:cubicBezTo>
                <a:cubicBezTo>
                  <a:pt x="101" y="36"/>
                  <a:pt x="100" y="36"/>
                  <a:pt x="100" y="36"/>
                </a:cubicBezTo>
                <a:cubicBezTo>
                  <a:pt x="83" y="56"/>
                  <a:pt x="83" y="56"/>
                  <a:pt x="83" y="56"/>
                </a:cubicBezTo>
                <a:cubicBezTo>
                  <a:pt x="83" y="57"/>
                  <a:pt x="84" y="59"/>
                  <a:pt x="83" y="61"/>
                </a:cubicBezTo>
                <a:cubicBezTo>
                  <a:pt x="83" y="63"/>
                  <a:pt x="82" y="65"/>
                  <a:pt x="80" y="66"/>
                </a:cubicBezTo>
                <a:cubicBezTo>
                  <a:pt x="80" y="66"/>
                  <a:pt x="80" y="66"/>
                  <a:pt x="80" y="66"/>
                </a:cubicBezTo>
                <a:cubicBezTo>
                  <a:pt x="80" y="66"/>
                  <a:pt x="80" y="66"/>
                  <a:pt x="80" y="66"/>
                </a:cubicBezTo>
                <a:cubicBezTo>
                  <a:pt x="78" y="67"/>
                  <a:pt x="76" y="67"/>
                  <a:pt x="74" y="67"/>
                </a:cubicBezTo>
                <a:cubicBezTo>
                  <a:pt x="72" y="67"/>
                  <a:pt x="70" y="65"/>
                  <a:pt x="69" y="64"/>
                </a:cubicBezTo>
                <a:cubicBezTo>
                  <a:pt x="69" y="64"/>
                  <a:pt x="69" y="64"/>
                  <a:pt x="69" y="64"/>
                </a:cubicBezTo>
                <a:cubicBezTo>
                  <a:pt x="69" y="64"/>
                  <a:pt x="69" y="64"/>
                  <a:pt x="69" y="64"/>
                </a:cubicBezTo>
                <a:cubicBezTo>
                  <a:pt x="68" y="62"/>
                  <a:pt x="67" y="60"/>
                  <a:pt x="68" y="58"/>
                </a:cubicBezTo>
                <a:cubicBezTo>
                  <a:pt x="68" y="57"/>
                  <a:pt x="68" y="56"/>
                  <a:pt x="69" y="55"/>
                </a:cubicBezTo>
                <a:cubicBezTo>
                  <a:pt x="63" y="47"/>
                  <a:pt x="63" y="47"/>
                  <a:pt x="63" y="47"/>
                </a:cubicBezTo>
                <a:cubicBezTo>
                  <a:pt x="57" y="57"/>
                  <a:pt x="57" y="57"/>
                  <a:pt x="57" y="57"/>
                </a:cubicBezTo>
                <a:cubicBezTo>
                  <a:pt x="72" y="71"/>
                  <a:pt x="72" y="71"/>
                  <a:pt x="72" y="71"/>
                </a:cubicBezTo>
                <a:cubicBezTo>
                  <a:pt x="100" y="65"/>
                  <a:pt x="100" y="65"/>
                  <a:pt x="100" y="65"/>
                </a:cubicBezTo>
                <a:cubicBezTo>
                  <a:pt x="101" y="68"/>
                  <a:pt x="101" y="68"/>
                  <a:pt x="101" y="68"/>
                </a:cubicBezTo>
                <a:cubicBezTo>
                  <a:pt x="72" y="75"/>
                  <a:pt x="72" y="75"/>
                  <a:pt x="72" y="75"/>
                </a:cubicBezTo>
                <a:cubicBezTo>
                  <a:pt x="71" y="75"/>
                  <a:pt x="71" y="75"/>
                  <a:pt x="71" y="75"/>
                </a:cubicBezTo>
                <a:cubicBezTo>
                  <a:pt x="71" y="74"/>
                  <a:pt x="71" y="74"/>
                  <a:pt x="71" y="74"/>
                </a:cubicBezTo>
                <a:cubicBezTo>
                  <a:pt x="55" y="60"/>
                  <a:pt x="55" y="60"/>
                  <a:pt x="55" y="60"/>
                </a:cubicBezTo>
                <a:cubicBezTo>
                  <a:pt x="47" y="74"/>
                  <a:pt x="47" y="74"/>
                  <a:pt x="47" y="74"/>
                </a:cubicBezTo>
                <a:cubicBezTo>
                  <a:pt x="48" y="76"/>
                  <a:pt x="49" y="78"/>
                  <a:pt x="48" y="80"/>
                </a:cubicBezTo>
                <a:cubicBezTo>
                  <a:pt x="48" y="82"/>
                  <a:pt x="46" y="84"/>
                  <a:pt x="45" y="85"/>
                </a:cubicBezTo>
                <a:cubicBezTo>
                  <a:pt x="45" y="85"/>
                  <a:pt x="45" y="85"/>
                  <a:pt x="45" y="85"/>
                </a:cubicBezTo>
                <a:cubicBezTo>
                  <a:pt x="45" y="85"/>
                  <a:pt x="45" y="85"/>
                  <a:pt x="45" y="85"/>
                </a:cubicBezTo>
                <a:cubicBezTo>
                  <a:pt x="43" y="86"/>
                  <a:pt x="41" y="87"/>
                  <a:pt x="39" y="86"/>
                </a:cubicBezTo>
                <a:cubicBezTo>
                  <a:pt x="37" y="86"/>
                  <a:pt x="35" y="84"/>
                  <a:pt x="34" y="83"/>
                </a:cubicBezTo>
                <a:cubicBezTo>
                  <a:pt x="34" y="83"/>
                  <a:pt x="34" y="83"/>
                  <a:pt x="34" y="83"/>
                </a:cubicBezTo>
                <a:cubicBezTo>
                  <a:pt x="34" y="83"/>
                  <a:pt x="34" y="83"/>
                  <a:pt x="34" y="83"/>
                </a:cubicBezTo>
                <a:cubicBezTo>
                  <a:pt x="33" y="81"/>
                  <a:pt x="32" y="79"/>
                  <a:pt x="33" y="77"/>
                </a:cubicBezTo>
                <a:cubicBezTo>
                  <a:pt x="33" y="77"/>
                  <a:pt x="33" y="76"/>
                  <a:pt x="33" y="76"/>
                </a:cubicBezTo>
                <a:cubicBezTo>
                  <a:pt x="26" y="70"/>
                  <a:pt x="26" y="70"/>
                  <a:pt x="26" y="70"/>
                </a:cubicBezTo>
                <a:cubicBezTo>
                  <a:pt x="24" y="70"/>
                  <a:pt x="23" y="71"/>
                  <a:pt x="21" y="70"/>
                </a:cubicBezTo>
                <a:cubicBezTo>
                  <a:pt x="19" y="70"/>
                  <a:pt x="17" y="69"/>
                  <a:pt x="16" y="67"/>
                </a:cubicBezTo>
                <a:cubicBezTo>
                  <a:pt x="16" y="67"/>
                  <a:pt x="16" y="67"/>
                  <a:pt x="16" y="67"/>
                </a:cubicBezTo>
                <a:cubicBezTo>
                  <a:pt x="16" y="67"/>
                  <a:pt x="16" y="67"/>
                  <a:pt x="16" y="67"/>
                </a:cubicBezTo>
                <a:cubicBezTo>
                  <a:pt x="16" y="67"/>
                  <a:pt x="16" y="67"/>
                  <a:pt x="16" y="67"/>
                </a:cubicBezTo>
                <a:cubicBezTo>
                  <a:pt x="1" y="69"/>
                  <a:pt x="1" y="69"/>
                  <a:pt x="1" y="69"/>
                </a:cubicBezTo>
                <a:cubicBezTo>
                  <a:pt x="0" y="61"/>
                  <a:pt x="0" y="61"/>
                  <a:pt x="0" y="61"/>
                </a:cubicBezTo>
                <a:close/>
                <a:moveTo>
                  <a:pt x="2" y="25"/>
                </a:moveTo>
                <a:cubicBezTo>
                  <a:pt x="3" y="29"/>
                  <a:pt x="3" y="29"/>
                  <a:pt x="3" y="29"/>
                </a:cubicBezTo>
                <a:cubicBezTo>
                  <a:pt x="21" y="24"/>
                  <a:pt x="21" y="24"/>
                  <a:pt x="21" y="24"/>
                </a:cubicBezTo>
                <a:cubicBezTo>
                  <a:pt x="24" y="28"/>
                  <a:pt x="24" y="28"/>
                  <a:pt x="24" y="28"/>
                </a:cubicBezTo>
                <a:cubicBezTo>
                  <a:pt x="26" y="29"/>
                  <a:pt x="26" y="29"/>
                  <a:pt x="26" y="29"/>
                </a:cubicBezTo>
                <a:cubicBezTo>
                  <a:pt x="27" y="28"/>
                  <a:pt x="27" y="28"/>
                  <a:pt x="27" y="28"/>
                </a:cubicBezTo>
                <a:cubicBezTo>
                  <a:pt x="38" y="18"/>
                  <a:pt x="38" y="18"/>
                  <a:pt x="38" y="18"/>
                </a:cubicBezTo>
                <a:cubicBezTo>
                  <a:pt x="46" y="28"/>
                  <a:pt x="46" y="28"/>
                  <a:pt x="46" y="28"/>
                </a:cubicBezTo>
                <a:cubicBezTo>
                  <a:pt x="46" y="29"/>
                  <a:pt x="46" y="29"/>
                  <a:pt x="46" y="29"/>
                </a:cubicBezTo>
                <a:cubicBezTo>
                  <a:pt x="48" y="29"/>
                  <a:pt x="48" y="29"/>
                  <a:pt x="48" y="29"/>
                </a:cubicBezTo>
                <a:cubicBezTo>
                  <a:pt x="62" y="22"/>
                  <a:pt x="62" y="22"/>
                  <a:pt x="62" y="22"/>
                </a:cubicBezTo>
                <a:cubicBezTo>
                  <a:pt x="76" y="29"/>
                  <a:pt x="76" y="29"/>
                  <a:pt x="76" y="29"/>
                </a:cubicBezTo>
                <a:cubicBezTo>
                  <a:pt x="77" y="30"/>
                  <a:pt x="77" y="30"/>
                  <a:pt x="77" y="30"/>
                </a:cubicBezTo>
                <a:cubicBezTo>
                  <a:pt x="78" y="29"/>
                  <a:pt x="78" y="29"/>
                  <a:pt x="78" y="29"/>
                </a:cubicBezTo>
                <a:cubicBezTo>
                  <a:pt x="101" y="2"/>
                  <a:pt x="101" y="2"/>
                  <a:pt x="101" y="2"/>
                </a:cubicBezTo>
                <a:cubicBezTo>
                  <a:pt x="98" y="0"/>
                  <a:pt x="98" y="0"/>
                  <a:pt x="98" y="0"/>
                </a:cubicBezTo>
                <a:cubicBezTo>
                  <a:pt x="76" y="26"/>
                  <a:pt x="76" y="26"/>
                  <a:pt x="76" y="26"/>
                </a:cubicBezTo>
                <a:cubicBezTo>
                  <a:pt x="62" y="19"/>
                  <a:pt x="62" y="19"/>
                  <a:pt x="62" y="19"/>
                </a:cubicBezTo>
                <a:cubicBezTo>
                  <a:pt x="62" y="18"/>
                  <a:pt x="62" y="18"/>
                  <a:pt x="62" y="18"/>
                </a:cubicBezTo>
                <a:cubicBezTo>
                  <a:pt x="61" y="19"/>
                  <a:pt x="61" y="19"/>
                  <a:pt x="61" y="19"/>
                </a:cubicBezTo>
                <a:cubicBezTo>
                  <a:pt x="48" y="25"/>
                  <a:pt x="48" y="25"/>
                  <a:pt x="48" y="25"/>
                </a:cubicBezTo>
                <a:cubicBezTo>
                  <a:pt x="40" y="14"/>
                  <a:pt x="40" y="14"/>
                  <a:pt x="40" y="14"/>
                </a:cubicBezTo>
                <a:cubicBezTo>
                  <a:pt x="39" y="13"/>
                  <a:pt x="39" y="13"/>
                  <a:pt x="39" y="13"/>
                </a:cubicBezTo>
                <a:cubicBezTo>
                  <a:pt x="37" y="14"/>
                  <a:pt x="37" y="14"/>
                  <a:pt x="37" y="14"/>
                </a:cubicBezTo>
                <a:cubicBezTo>
                  <a:pt x="26" y="24"/>
                  <a:pt x="26" y="24"/>
                  <a:pt x="26" y="24"/>
                </a:cubicBezTo>
                <a:cubicBezTo>
                  <a:pt x="22" y="20"/>
                  <a:pt x="22" y="20"/>
                  <a:pt x="22" y="20"/>
                </a:cubicBezTo>
                <a:cubicBezTo>
                  <a:pt x="22" y="20"/>
                  <a:pt x="22" y="20"/>
                  <a:pt x="22" y="20"/>
                </a:cubicBezTo>
                <a:cubicBezTo>
                  <a:pt x="21" y="20"/>
                  <a:pt x="21" y="20"/>
                  <a:pt x="21" y="20"/>
                </a:cubicBezTo>
                <a:cubicBezTo>
                  <a:pt x="2" y="25"/>
                  <a:pt x="2" y="25"/>
                  <a:pt x="2" y="25"/>
                </a:cubicBezTo>
                <a:close/>
                <a:moveTo>
                  <a:pt x="106" y="26"/>
                </a:moveTo>
                <a:cubicBezTo>
                  <a:pt x="106" y="25"/>
                  <a:pt x="104" y="24"/>
                  <a:pt x="103" y="24"/>
                </a:cubicBezTo>
                <a:cubicBezTo>
                  <a:pt x="102" y="24"/>
                  <a:pt x="101" y="24"/>
                  <a:pt x="100" y="25"/>
                </a:cubicBezTo>
                <a:cubicBezTo>
                  <a:pt x="100" y="25"/>
                  <a:pt x="100" y="25"/>
                  <a:pt x="100" y="25"/>
                </a:cubicBezTo>
                <a:cubicBezTo>
                  <a:pt x="99" y="25"/>
                  <a:pt x="98" y="26"/>
                  <a:pt x="98" y="28"/>
                </a:cubicBezTo>
                <a:cubicBezTo>
                  <a:pt x="97" y="29"/>
                  <a:pt x="98" y="30"/>
                  <a:pt x="98" y="31"/>
                </a:cubicBezTo>
                <a:cubicBezTo>
                  <a:pt x="98" y="31"/>
                  <a:pt x="98" y="31"/>
                  <a:pt x="98" y="31"/>
                </a:cubicBezTo>
                <a:cubicBezTo>
                  <a:pt x="99" y="32"/>
                  <a:pt x="100" y="33"/>
                  <a:pt x="101" y="33"/>
                </a:cubicBezTo>
                <a:cubicBezTo>
                  <a:pt x="103" y="33"/>
                  <a:pt x="104" y="33"/>
                  <a:pt x="105" y="33"/>
                </a:cubicBezTo>
                <a:cubicBezTo>
                  <a:pt x="105" y="32"/>
                  <a:pt x="105" y="32"/>
                  <a:pt x="105" y="32"/>
                </a:cubicBezTo>
                <a:cubicBezTo>
                  <a:pt x="106" y="32"/>
                  <a:pt x="107" y="31"/>
                  <a:pt x="107" y="29"/>
                </a:cubicBezTo>
                <a:cubicBezTo>
                  <a:pt x="107" y="28"/>
                  <a:pt x="107" y="27"/>
                  <a:pt x="106" y="26"/>
                </a:cubicBezTo>
                <a:cubicBezTo>
                  <a:pt x="106" y="26"/>
                  <a:pt x="106" y="26"/>
                  <a:pt x="106" y="26"/>
                </a:cubicBezTo>
                <a:close/>
                <a:moveTo>
                  <a:pt x="80" y="57"/>
                </a:moveTo>
                <a:cubicBezTo>
                  <a:pt x="79" y="56"/>
                  <a:pt x="78" y="55"/>
                  <a:pt x="77" y="55"/>
                </a:cubicBezTo>
                <a:cubicBezTo>
                  <a:pt x="75" y="54"/>
                  <a:pt x="74" y="55"/>
                  <a:pt x="73" y="55"/>
                </a:cubicBezTo>
                <a:cubicBezTo>
                  <a:pt x="73" y="55"/>
                  <a:pt x="73" y="55"/>
                  <a:pt x="73" y="55"/>
                </a:cubicBezTo>
                <a:cubicBezTo>
                  <a:pt x="72" y="56"/>
                  <a:pt x="71" y="57"/>
                  <a:pt x="71" y="58"/>
                </a:cubicBezTo>
                <a:cubicBezTo>
                  <a:pt x="71" y="60"/>
                  <a:pt x="71" y="61"/>
                  <a:pt x="72" y="62"/>
                </a:cubicBezTo>
                <a:cubicBezTo>
                  <a:pt x="72" y="62"/>
                  <a:pt x="72" y="62"/>
                  <a:pt x="72" y="62"/>
                </a:cubicBezTo>
                <a:cubicBezTo>
                  <a:pt x="72" y="63"/>
                  <a:pt x="73" y="64"/>
                  <a:pt x="75" y="64"/>
                </a:cubicBezTo>
                <a:cubicBezTo>
                  <a:pt x="76" y="64"/>
                  <a:pt x="77" y="64"/>
                  <a:pt x="78" y="63"/>
                </a:cubicBezTo>
                <a:cubicBezTo>
                  <a:pt x="78" y="63"/>
                  <a:pt x="78" y="63"/>
                  <a:pt x="78" y="63"/>
                </a:cubicBezTo>
                <a:cubicBezTo>
                  <a:pt x="79" y="63"/>
                  <a:pt x="80" y="62"/>
                  <a:pt x="80" y="60"/>
                </a:cubicBezTo>
                <a:cubicBezTo>
                  <a:pt x="81" y="59"/>
                  <a:pt x="80" y="58"/>
                  <a:pt x="80" y="57"/>
                </a:cubicBezTo>
                <a:cubicBezTo>
                  <a:pt x="80" y="57"/>
                  <a:pt x="80" y="57"/>
                  <a:pt x="80" y="57"/>
                </a:cubicBezTo>
                <a:close/>
                <a:moveTo>
                  <a:pt x="68" y="34"/>
                </a:moveTo>
                <a:cubicBezTo>
                  <a:pt x="67" y="33"/>
                  <a:pt x="66" y="33"/>
                  <a:pt x="65" y="32"/>
                </a:cubicBezTo>
                <a:cubicBezTo>
                  <a:pt x="64" y="32"/>
                  <a:pt x="62" y="32"/>
                  <a:pt x="61" y="33"/>
                </a:cubicBezTo>
                <a:cubicBezTo>
                  <a:pt x="61" y="33"/>
                  <a:pt x="61" y="33"/>
                  <a:pt x="61" y="33"/>
                </a:cubicBezTo>
                <a:cubicBezTo>
                  <a:pt x="60" y="34"/>
                  <a:pt x="59" y="35"/>
                  <a:pt x="59" y="36"/>
                </a:cubicBezTo>
                <a:cubicBezTo>
                  <a:pt x="59" y="37"/>
                  <a:pt x="59" y="39"/>
                  <a:pt x="60" y="40"/>
                </a:cubicBezTo>
                <a:cubicBezTo>
                  <a:pt x="60" y="40"/>
                  <a:pt x="60" y="40"/>
                  <a:pt x="60" y="40"/>
                </a:cubicBezTo>
                <a:cubicBezTo>
                  <a:pt x="61" y="41"/>
                  <a:pt x="62" y="41"/>
                  <a:pt x="63" y="42"/>
                </a:cubicBezTo>
                <a:cubicBezTo>
                  <a:pt x="64" y="42"/>
                  <a:pt x="66" y="42"/>
                  <a:pt x="67" y="41"/>
                </a:cubicBezTo>
                <a:cubicBezTo>
                  <a:pt x="67" y="41"/>
                  <a:pt x="67" y="41"/>
                  <a:pt x="67" y="41"/>
                </a:cubicBezTo>
                <a:cubicBezTo>
                  <a:pt x="68" y="40"/>
                  <a:pt x="68" y="39"/>
                  <a:pt x="69" y="38"/>
                </a:cubicBezTo>
                <a:cubicBezTo>
                  <a:pt x="69" y="37"/>
                  <a:pt x="69" y="35"/>
                  <a:pt x="68" y="34"/>
                </a:cubicBezTo>
                <a:cubicBezTo>
                  <a:pt x="68" y="34"/>
                  <a:pt x="68" y="34"/>
                  <a:pt x="68" y="34"/>
                </a:cubicBezTo>
                <a:close/>
                <a:moveTo>
                  <a:pt x="44" y="76"/>
                </a:moveTo>
                <a:cubicBezTo>
                  <a:pt x="44" y="75"/>
                  <a:pt x="43" y="74"/>
                  <a:pt x="41" y="74"/>
                </a:cubicBezTo>
                <a:cubicBezTo>
                  <a:pt x="40" y="73"/>
                  <a:pt x="39" y="74"/>
                  <a:pt x="38" y="74"/>
                </a:cubicBezTo>
                <a:cubicBezTo>
                  <a:pt x="38" y="74"/>
                  <a:pt x="38" y="74"/>
                  <a:pt x="38" y="74"/>
                </a:cubicBezTo>
                <a:cubicBezTo>
                  <a:pt x="37" y="75"/>
                  <a:pt x="36" y="76"/>
                  <a:pt x="36" y="77"/>
                </a:cubicBezTo>
                <a:cubicBezTo>
                  <a:pt x="35" y="79"/>
                  <a:pt x="36" y="80"/>
                  <a:pt x="36" y="81"/>
                </a:cubicBezTo>
                <a:cubicBezTo>
                  <a:pt x="36" y="81"/>
                  <a:pt x="36" y="81"/>
                  <a:pt x="36" y="81"/>
                </a:cubicBezTo>
                <a:cubicBezTo>
                  <a:pt x="37" y="82"/>
                  <a:pt x="38" y="83"/>
                  <a:pt x="39" y="83"/>
                </a:cubicBezTo>
                <a:cubicBezTo>
                  <a:pt x="41" y="83"/>
                  <a:pt x="42" y="83"/>
                  <a:pt x="43" y="82"/>
                </a:cubicBezTo>
                <a:cubicBezTo>
                  <a:pt x="43" y="82"/>
                  <a:pt x="43" y="82"/>
                  <a:pt x="43" y="82"/>
                </a:cubicBezTo>
                <a:cubicBezTo>
                  <a:pt x="44" y="82"/>
                  <a:pt x="45" y="81"/>
                  <a:pt x="45" y="79"/>
                </a:cubicBezTo>
                <a:cubicBezTo>
                  <a:pt x="45" y="78"/>
                  <a:pt x="45" y="77"/>
                  <a:pt x="44" y="76"/>
                </a:cubicBezTo>
                <a:cubicBezTo>
                  <a:pt x="44" y="76"/>
                  <a:pt x="44" y="76"/>
                  <a:pt x="44" y="76"/>
                </a:cubicBezTo>
                <a:close/>
                <a:moveTo>
                  <a:pt x="27" y="60"/>
                </a:moveTo>
                <a:cubicBezTo>
                  <a:pt x="26" y="59"/>
                  <a:pt x="25" y="58"/>
                  <a:pt x="24" y="58"/>
                </a:cubicBezTo>
                <a:cubicBezTo>
                  <a:pt x="22" y="58"/>
                  <a:pt x="21" y="58"/>
                  <a:pt x="20" y="59"/>
                </a:cubicBezTo>
                <a:cubicBezTo>
                  <a:pt x="20" y="59"/>
                  <a:pt x="20" y="59"/>
                  <a:pt x="20" y="59"/>
                </a:cubicBezTo>
                <a:cubicBezTo>
                  <a:pt x="19" y="59"/>
                  <a:pt x="18" y="60"/>
                  <a:pt x="18" y="62"/>
                </a:cubicBezTo>
                <a:cubicBezTo>
                  <a:pt x="18" y="63"/>
                  <a:pt x="18" y="64"/>
                  <a:pt x="19" y="65"/>
                </a:cubicBezTo>
                <a:cubicBezTo>
                  <a:pt x="19" y="65"/>
                  <a:pt x="19" y="65"/>
                  <a:pt x="19" y="65"/>
                </a:cubicBezTo>
                <a:cubicBezTo>
                  <a:pt x="19" y="66"/>
                  <a:pt x="21" y="67"/>
                  <a:pt x="22" y="67"/>
                </a:cubicBezTo>
                <a:cubicBezTo>
                  <a:pt x="23" y="67"/>
                  <a:pt x="24" y="67"/>
                  <a:pt x="25" y="66"/>
                </a:cubicBezTo>
                <a:cubicBezTo>
                  <a:pt x="25" y="66"/>
                  <a:pt x="25" y="66"/>
                  <a:pt x="25" y="66"/>
                </a:cubicBezTo>
                <a:cubicBezTo>
                  <a:pt x="26" y="66"/>
                  <a:pt x="27" y="65"/>
                  <a:pt x="27" y="63"/>
                </a:cubicBezTo>
                <a:cubicBezTo>
                  <a:pt x="28" y="62"/>
                  <a:pt x="27" y="61"/>
                  <a:pt x="27" y="60"/>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6235" name="Freeform 95"/>
          <p:cNvSpPr>
            <a:spLocks noEditPoints="1" noChangeArrowheads="1"/>
          </p:cNvSpPr>
          <p:nvPr/>
        </p:nvSpPr>
        <p:spPr bwMode="auto">
          <a:xfrm>
            <a:off x="2097088" y="3679825"/>
            <a:ext cx="327025" cy="295275"/>
          </a:xfrm>
          <a:custGeom>
            <a:avLst/>
            <a:gdLst>
              <a:gd name="T0" fmla="*/ 2147483646 w 87"/>
              <a:gd name="T1" fmla="*/ 2147483646 h 105"/>
              <a:gd name="T2" fmla="*/ 2147483646 w 87"/>
              <a:gd name="T3" fmla="*/ 2147483646 h 105"/>
              <a:gd name="T4" fmla="*/ 2147483646 w 87"/>
              <a:gd name="T5" fmla="*/ 2147483646 h 105"/>
              <a:gd name="T6" fmla="*/ 2147483646 w 87"/>
              <a:gd name="T7" fmla="*/ 2147483646 h 105"/>
              <a:gd name="T8" fmla="*/ 2147483646 w 87"/>
              <a:gd name="T9" fmla="*/ 2147483646 h 105"/>
              <a:gd name="T10" fmla="*/ 2147483646 w 87"/>
              <a:gd name="T11" fmla="*/ 2147483646 h 105"/>
              <a:gd name="T12" fmla="*/ 2147483646 w 87"/>
              <a:gd name="T13" fmla="*/ 2147483646 h 105"/>
              <a:gd name="T14" fmla="*/ 2147483646 w 87"/>
              <a:gd name="T15" fmla="*/ 2147483646 h 105"/>
              <a:gd name="T16" fmla="*/ 2147483646 w 87"/>
              <a:gd name="T17" fmla="*/ 2147483646 h 105"/>
              <a:gd name="T18" fmla="*/ 2147483646 w 87"/>
              <a:gd name="T19" fmla="*/ 2147483646 h 105"/>
              <a:gd name="T20" fmla="*/ 2147483646 w 87"/>
              <a:gd name="T21" fmla="*/ 2147483646 h 105"/>
              <a:gd name="T22" fmla="*/ 2147483646 w 87"/>
              <a:gd name="T23" fmla="*/ 2147483646 h 105"/>
              <a:gd name="T24" fmla="*/ 2147483646 w 87"/>
              <a:gd name="T25" fmla="*/ 2147483646 h 105"/>
              <a:gd name="T26" fmla="*/ 2147483646 w 87"/>
              <a:gd name="T27" fmla="*/ 2147483646 h 105"/>
              <a:gd name="T28" fmla="*/ 2147483646 w 87"/>
              <a:gd name="T29" fmla="*/ 2147483646 h 105"/>
              <a:gd name="T30" fmla="*/ 2147483646 w 87"/>
              <a:gd name="T31" fmla="*/ 2147483646 h 105"/>
              <a:gd name="T32" fmla="*/ 2147483646 w 87"/>
              <a:gd name="T33" fmla="*/ 2147483646 h 105"/>
              <a:gd name="T34" fmla="*/ 2147483646 w 87"/>
              <a:gd name="T35" fmla="*/ 2147483646 h 105"/>
              <a:gd name="T36" fmla="*/ 2147483646 w 87"/>
              <a:gd name="T37" fmla="*/ 2147483646 h 105"/>
              <a:gd name="T38" fmla="*/ 2147483646 w 87"/>
              <a:gd name="T39" fmla="*/ 2147483646 h 105"/>
              <a:gd name="T40" fmla="*/ 2147483646 w 87"/>
              <a:gd name="T41" fmla="*/ 2147483646 h 105"/>
              <a:gd name="T42" fmla="*/ 2147483646 w 87"/>
              <a:gd name="T43" fmla="*/ 2147483646 h 105"/>
              <a:gd name="T44" fmla="*/ 2147483646 w 87"/>
              <a:gd name="T45" fmla="*/ 2147483646 h 105"/>
              <a:gd name="T46" fmla="*/ 2147483646 w 87"/>
              <a:gd name="T47" fmla="*/ 2147483646 h 105"/>
              <a:gd name="T48" fmla="*/ 2147483646 w 87"/>
              <a:gd name="T49" fmla="*/ 2147483646 h 105"/>
              <a:gd name="T50" fmla="*/ 2147483646 w 87"/>
              <a:gd name="T51" fmla="*/ 2147483646 h 105"/>
              <a:gd name="T52" fmla="*/ 2147483646 w 87"/>
              <a:gd name="T53" fmla="*/ 2147483646 h 105"/>
              <a:gd name="T54" fmla="*/ 0 w 87"/>
              <a:gd name="T55" fmla="*/ 2147483646 h 105"/>
              <a:gd name="T56" fmla="*/ 0 w 87"/>
              <a:gd name="T57" fmla="*/ 2147483646 h 105"/>
              <a:gd name="T58" fmla="*/ 2147483646 w 87"/>
              <a:gd name="T59" fmla="*/ 2147483646 h 105"/>
              <a:gd name="T60" fmla="*/ 2147483646 w 87"/>
              <a:gd name="T61" fmla="*/ 2147483646 h 105"/>
              <a:gd name="T62" fmla="*/ 2147483646 w 87"/>
              <a:gd name="T63" fmla="*/ 2147483646 h 105"/>
              <a:gd name="T64" fmla="*/ 2147483646 w 87"/>
              <a:gd name="T65" fmla="*/ 2147483646 h 105"/>
              <a:gd name="T66" fmla="*/ 2147483646 w 87"/>
              <a:gd name="T67" fmla="*/ 2147483646 h 105"/>
              <a:gd name="T68" fmla="*/ 2147483646 w 87"/>
              <a:gd name="T69" fmla="*/ 2147483646 h 105"/>
              <a:gd name="T70" fmla="*/ 2147483646 w 87"/>
              <a:gd name="T71" fmla="*/ 2147483646 h 105"/>
              <a:gd name="T72" fmla="*/ 2147483646 w 87"/>
              <a:gd name="T73" fmla="*/ 0 h 105"/>
              <a:gd name="T74" fmla="*/ 2147483646 w 87"/>
              <a:gd name="T75" fmla="*/ 2147483646 h 105"/>
              <a:gd name="T76" fmla="*/ 2147483646 w 87"/>
              <a:gd name="T77" fmla="*/ 2147483646 h 105"/>
              <a:gd name="T78" fmla="*/ 2147483646 w 87"/>
              <a:gd name="T79" fmla="*/ 2147483646 h 105"/>
              <a:gd name="T80" fmla="*/ 2147483646 w 87"/>
              <a:gd name="T81" fmla="*/ 0 h 105"/>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87"/>
              <a:gd name="T124" fmla="*/ 0 h 105"/>
              <a:gd name="T125" fmla="*/ 87 w 87"/>
              <a:gd name="T126" fmla="*/ 105 h 105"/>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87" h="105">
                <a:moveTo>
                  <a:pt x="40" y="38"/>
                </a:moveTo>
                <a:cubicBezTo>
                  <a:pt x="60" y="38"/>
                  <a:pt x="76" y="51"/>
                  <a:pt x="77" y="68"/>
                </a:cubicBezTo>
                <a:cubicBezTo>
                  <a:pt x="77" y="69"/>
                  <a:pt x="77" y="69"/>
                  <a:pt x="78" y="69"/>
                </a:cubicBezTo>
                <a:cubicBezTo>
                  <a:pt x="79" y="67"/>
                  <a:pt x="80" y="66"/>
                  <a:pt x="81" y="65"/>
                </a:cubicBezTo>
                <a:cubicBezTo>
                  <a:pt x="82" y="64"/>
                  <a:pt x="83" y="64"/>
                  <a:pt x="84" y="63"/>
                </a:cubicBezTo>
                <a:cubicBezTo>
                  <a:pt x="86" y="68"/>
                  <a:pt x="86" y="68"/>
                  <a:pt x="86" y="68"/>
                </a:cubicBezTo>
                <a:cubicBezTo>
                  <a:pt x="86" y="68"/>
                  <a:pt x="85" y="69"/>
                  <a:pt x="84" y="69"/>
                </a:cubicBezTo>
                <a:cubicBezTo>
                  <a:pt x="84" y="70"/>
                  <a:pt x="83" y="70"/>
                  <a:pt x="83" y="71"/>
                </a:cubicBezTo>
                <a:cubicBezTo>
                  <a:pt x="83" y="71"/>
                  <a:pt x="83" y="71"/>
                  <a:pt x="84" y="71"/>
                </a:cubicBezTo>
                <a:cubicBezTo>
                  <a:pt x="86" y="73"/>
                  <a:pt x="87" y="75"/>
                  <a:pt x="87" y="76"/>
                </a:cubicBezTo>
                <a:cubicBezTo>
                  <a:pt x="87" y="77"/>
                  <a:pt x="86" y="78"/>
                  <a:pt x="85" y="79"/>
                </a:cubicBezTo>
                <a:cubicBezTo>
                  <a:pt x="85" y="80"/>
                  <a:pt x="84" y="80"/>
                  <a:pt x="83" y="80"/>
                </a:cubicBezTo>
                <a:cubicBezTo>
                  <a:pt x="83" y="80"/>
                  <a:pt x="83" y="80"/>
                  <a:pt x="83" y="80"/>
                </a:cubicBezTo>
                <a:cubicBezTo>
                  <a:pt x="81" y="81"/>
                  <a:pt x="79" y="80"/>
                  <a:pt x="78" y="79"/>
                </a:cubicBezTo>
                <a:cubicBezTo>
                  <a:pt x="78" y="78"/>
                  <a:pt x="77" y="78"/>
                  <a:pt x="77" y="77"/>
                </a:cubicBezTo>
                <a:cubicBezTo>
                  <a:pt x="77" y="76"/>
                  <a:pt x="76" y="75"/>
                  <a:pt x="76" y="74"/>
                </a:cubicBezTo>
                <a:cubicBezTo>
                  <a:pt x="76" y="74"/>
                  <a:pt x="76" y="74"/>
                  <a:pt x="76" y="74"/>
                </a:cubicBezTo>
                <a:cubicBezTo>
                  <a:pt x="75" y="81"/>
                  <a:pt x="71" y="88"/>
                  <a:pt x="65" y="92"/>
                </a:cubicBezTo>
                <a:cubicBezTo>
                  <a:pt x="69" y="100"/>
                  <a:pt x="69" y="100"/>
                  <a:pt x="69" y="100"/>
                </a:cubicBezTo>
                <a:cubicBezTo>
                  <a:pt x="59" y="105"/>
                  <a:pt x="59" y="105"/>
                  <a:pt x="59" y="105"/>
                </a:cubicBezTo>
                <a:cubicBezTo>
                  <a:pt x="56" y="98"/>
                  <a:pt x="56" y="98"/>
                  <a:pt x="56" y="98"/>
                </a:cubicBezTo>
                <a:cubicBezTo>
                  <a:pt x="51" y="100"/>
                  <a:pt x="46" y="101"/>
                  <a:pt x="40" y="101"/>
                </a:cubicBezTo>
                <a:cubicBezTo>
                  <a:pt x="35" y="101"/>
                  <a:pt x="29" y="100"/>
                  <a:pt x="24" y="98"/>
                </a:cubicBezTo>
                <a:cubicBezTo>
                  <a:pt x="20" y="105"/>
                  <a:pt x="20" y="105"/>
                  <a:pt x="20" y="105"/>
                </a:cubicBezTo>
                <a:cubicBezTo>
                  <a:pt x="10" y="100"/>
                  <a:pt x="10" y="100"/>
                  <a:pt x="10" y="100"/>
                </a:cubicBezTo>
                <a:cubicBezTo>
                  <a:pt x="15" y="91"/>
                  <a:pt x="15" y="91"/>
                  <a:pt x="15" y="91"/>
                </a:cubicBezTo>
                <a:cubicBezTo>
                  <a:pt x="11" y="88"/>
                  <a:pt x="8" y="84"/>
                  <a:pt x="6" y="80"/>
                </a:cubicBezTo>
                <a:cubicBezTo>
                  <a:pt x="0" y="80"/>
                  <a:pt x="0" y="80"/>
                  <a:pt x="0" y="80"/>
                </a:cubicBezTo>
                <a:cubicBezTo>
                  <a:pt x="0" y="58"/>
                  <a:pt x="0" y="58"/>
                  <a:pt x="0" y="58"/>
                </a:cubicBezTo>
                <a:cubicBezTo>
                  <a:pt x="7" y="58"/>
                  <a:pt x="7" y="58"/>
                  <a:pt x="7" y="58"/>
                </a:cubicBezTo>
                <a:cubicBezTo>
                  <a:pt x="9" y="53"/>
                  <a:pt x="13" y="48"/>
                  <a:pt x="17" y="45"/>
                </a:cubicBezTo>
                <a:cubicBezTo>
                  <a:pt x="16" y="34"/>
                  <a:pt x="16" y="34"/>
                  <a:pt x="16" y="34"/>
                </a:cubicBezTo>
                <a:cubicBezTo>
                  <a:pt x="22" y="36"/>
                  <a:pt x="32" y="40"/>
                  <a:pt x="34" y="47"/>
                </a:cubicBezTo>
                <a:cubicBezTo>
                  <a:pt x="37" y="47"/>
                  <a:pt x="37" y="47"/>
                  <a:pt x="37" y="47"/>
                </a:cubicBezTo>
                <a:cubicBezTo>
                  <a:pt x="34" y="38"/>
                  <a:pt x="34" y="38"/>
                  <a:pt x="34" y="38"/>
                </a:cubicBezTo>
                <a:cubicBezTo>
                  <a:pt x="36" y="38"/>
                  <a:pt x="38" y="38"/>
                  <a:pt x="40" y="38"/>
                </a:cubicBezTo>
                <a:close/>
                <a:moveTo>
                  <a:pt x="41" y="0"/>
                </a:moveTo>
                <a:cubicBezTo>
                  <a:pt x="50" y="0"/>
                  <a:pt x="58" y="8"/>
                  <a:pt x="58" y="17"/>
                </a:cubicBezTo>
                <a:cubicBezTo>
                  <a:pt x="58" y="26"/>
                  <a:pt x="50" y="33"/>
                  <a:pt x="41" y="33"/>
                </a:cubicBezTo>
                <a:cubicBezTo>
                  <a:pt x="32" y="33"/>
                  <a:pt x="25" y="26"/>
                  <a:pt x="25" y="17"/>
                </a:cubicBezTo>
                <a:cubicBezTo>
                  <a:pt x="25" y="8"/>
                  <a:pt x="32" y="0"/>
                  <a:pt x="41" y="0"/>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6236" name="Freeform 96"/>
          <p:cNvSpPr>
            <a:spLocks noEditPoints="1" noChangeArrowheads="1"/>
          </p:cNvSpPr>
          <p:nvPr/>
        </p:nvSpPr>
        <p:spPr bwMode="auto">
          <a:xfrm>
            <a:off x="6943725" y="50800"/>
            <a:ext cx="336550" cy="322263"/>
          </a:xfrm>
          <a:custGeom>
            <a:avLst/>
            <a:gdLst>
              <a:gd name="T0" fmla="*/ 2147483646 w 90"/>
              <a:gd name="T1" fmla="*/ 2147483646 h 114"/>
              <a:gd name="T2" fmla="*/ 2147483646 w 90"/>
              <a:gd name="T3" fmla="*/ 2147483646 h 114"/>
              <a:gd name="T4" fmla="*/ 2147483646 w 90"/>
              <a:gd name="T5" fmla="*/ 2147483646 h 114"/>
              <a:gd name="T6" fmla="*/ 2147483646 w 90"/>
              <a:gd name="T7" fmla="*/ 2147483646 h 114"/>
              <a:gd name="T8" fmla="*/ 2147483646 w 90"/>
              <a:gd name="T9" fmla="*/ 2147483646 h 114"/>
              <a:gd name="T10" fmla="*/ 2147483646 w 90"/>
              <a:gd name="T11" fmla="*/ 2147483646 h 114"/>
              <a:gd name="T12" fmla="*/ 2147483646 w 90"/>
              <a:gd name="T13" fmla="*/ 2147483646 h 114"/>
              <a:gd name="T14" fmla="*/ 2147483646 w 90"/>
              <a:gd name="T15" fmla="*/ 2147483646 h 114"/>
              <a:gd name="T16" fmla="*/ 2147483646 w 90"/>
              <a:gd name="T17" fmla="*/ 2147483646 h 114"/>
              <a:gd name="T18" fmla="*/ 2147483646 w 90"/>
              <a:gd name="T19" fmla="*/ 2147483646 h 114"/>
              <a:gd name="T20" fmla="*/ 2147483646 w 90"/>
              <a:gd name="T21" fmla="*/ 2147483646 h 114"/>
              <a:gd name="T22" fmla="*/ 2147483646 w 90"/>
              <a:gd name="T23" fmla="*/ 2147483646 h 114"/>
              <a:gd name="T24" fmla="*/ 2147483646 w 90"/>
              <a:gd name="T25" fmla="*/ 2147483646 h 114"/>
              <a:gd name="T26" fmla="*/ 2147483646 w 90"/>
              <a:gd name="T27" fmla="*/ 2147483646 h 114"/>
              <a:gd name="T28" fmla="*/ 2147483646 w 90"/>
              <a:gd name="T29" fmla="*/ 2147483646 h 114"/>
              <a:gd name="T30" fmla="*/ 2147483646 w 90"/>
              <a:gd name="T31" fmla="*/ 2147483646 h 114"/>
              <a:gd name="T32" fmla="*/ 2147483646 w 90"/>
              <a:gd name="T33" fmla="*/ 2147483646 h 114"/>
              <a:gd name="T34" fmla="*/ 2147483646 w 90"/>
              <a:gd name="T35" fmla="*/ 2147483646 h 114"/>
              <a:gd name="T36" fmla="*/ 2147483646 w 90"/>
              <a:gd name="T37" fmla="*/ 2147483646 h 114"/>
              <a:gd name="T38" fmla="*/ 2147483646 w 90"/>
              <a:gd name="T39" fmla="*/ 2147483646 h 114"/>
              <a:gd name="T40" fmla="*/ 2147483646 w 90"/>
              <a:gd name="T41" fmla="*/ 2147483646 h 114"/>
              <a:gd name="T42" fmla="*/ 2147483646 w 90"/>
              <a:gd name="T43" fmla="*/ 2147483646 h 114"/>
              <a:gd name="T44" fmla="*/ 2147483646 w 90"/>
              <a:gd name="T45" fmla="*/ 2147483646 h 114"/>
              <a:gd name="T46" fmla="*/ 2147483646 w 90"/>
              <a:gd name="T47" fmla="*/ 2147483646 h 114"/>
              <a:gd name="T48" fmla="*/ 2147483646 w 90"/>
              <a:gd name="T49" fmla="*/ 2147483646 h 114"/>
              <a:gd name="T50" fmla="*/ 2147483646 w 90"/>
              <a:gd name="T51" fmla="*/ 2147483646 h 114"/>
              <a:gd name="T52" fmla="*/ 2147483646 w 90"/>
              <a:gd name="T53" fmla="*/ 2147483646 h 114"/>
              <a:gd name="T54" fmla="*/ 2147483646 w 90"/>
              <a:gd name="T55" fmla="*/ 2147483646 h 114"/>
              <a:gd name="T56" fmla="*/ 2147483646 w 90"/>
              <a:gd name="T57" fmla="*/ 2147483646 h 114"/>
              <a:gd name="T58" fmla="*/ 2147483646 w 90"/>
              <a:gd name="T59" fmla="*/ 2147483646 h 114"/>
              <a:gd name="T60" fmla="*/ 2147483646 w 90"/>
              <a:gd name="T61" fmla="*/ 2147483646 h 114"/>
              <a:gd name="T62" fmla="*/ 2147483646 w 90"/>
              <a:gd name="T63" fmla="*/ 2147483646 h 114"/>
              <a:gd name="T64" fmla="*/ 2147483646 w 90"/>
              <a:gd name="T65" fmla="*/ 2147483646 h 114"/>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90"/>
              <a:gd name="T100" fmla="*/ 0 h 114"/>
              <a:gd name="T101" fmla="*/ 90 w 90"/>
              <a:gd name="T102" fmla="*/ 114 h 114"/>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90" h="114">
                <a:moveTo>
                  <a:pt x="42" y="0"/>
                </a:moveTo>
                <a:cubicBezTo>
                  <a:pt x="54" y="0"/>
                  <a:pt x="65" y="5"/>
                  <a:pt x="73" y="13"/>
                </a:cubicBezTo>
                <a:cubicBezTo>
                  <a:pt x="80" y="20"/>
                  <a:pt x="85" y="31"/>
                  <a:pt x="85" y="43"/>
                </a:cubicBezTo>
                <a:cubicBezTo>
                  <a:pt x="85" y="52"/>
                  <a:pt x="82" y="60"/>
                  <a:pt x="78" y="67"/>
                </a:cubicBezTo>
                <a:cubicBezTo>
                  <a:pt x="74" y="66"/>
                  <a:pt x="74" y="66"/>
                  <a:pt x="74" y="66"/>
                </a:cubicBezTo>
                <a:cubicBezTo>
                  <a:pt x="72" y="45"/>
                  <a:pt x="72" y="45"/>
                  <a:pt x="72" y="45"/>
                </a:cubicBezTo>
                <a:cubicBezTo>
                  <a:pt x="73" y="45"/>
                  <a:pt x="73" y="44"/>
                  <a:pt x="73" y="43"/>
                </a:cubicBezTo>
                <a:cubicBezTo>
                  <a:pt x="73" y="35"/>
                  <a:pt x="69" y="27"/>
                  <a:pt x="64" y="22"/>
                </a:cubicBezTo>
                <a:cubicBezTo>
                  <a:pt x="58" y="16"/>
                  <a:pt x="51" y="13"/>
                  <a:pt x="42" y="13"/>
                </a:cubicBezTo>
                <a:cubicBezTo>
                  <a:pt x="34" y="13"/>
                  <a:pt x="27" y="16"/>
                  <a:pt x="21" y="22"/>
                </a:cubicBezTo>
                <a:cubicBezTo>
                  <a:pt x="16" y="27"/>
                  <a:pt x="12" y="35"/>
                  <a:pt x="12" y="43"/>
                </a:cubicBezTo>
                <a:cubicBezTo>
                  <a:pt x="12" y="51"/>
                  <a:pt x="16" y="59"/>
                  <a:pt x="21" y="64"/>
                </a:cubicBezTo>
                <a:cubicBezTo>
                  <a:pt x="27" y="70"/>
                  <a:pt x="34" y="73"/>
                  <a:pt x="42" y="73"/>
                </a:cubicBezTo>
                <a:cubicBezTo>
                  <a:pt x="43" y="73"/>
                  <a:pt x="44" y="73"/>
                  <a:pt x="45" y="73"/>
                </a:cubicBezTo>
                <a:cubicBezTo>
                  <a:pt x="43" y="81"/>
                  <a:pt x="43" y="81"/>
                  <a:pt x="43" y="81"/>
                </a:cubicBezTo>
                <a:cubicBezTo>
                  <a:pt x="45" y="86"/>
                  <a:pt x="45" y="86"/>
                  <a:pt x="45" y="86"/>
                </a:cubicBezTo>
                <a:cubicBezTo>
                  <a:pt x="44" y="86"/>
                  <a:pt x="43" y="86"/>
                  <a:pt x="42" y="86"/>
                </a:cubicBezTo>
                <a:cubicBezTo>
                  <a:pt x="31" y="86"/>
                  <a:pt x="20" y="81"/>
                  <a:pt x="12" y="73"/>
                </a:cubicBezTo>
                <a:cubicBezTo>
                  <a:pt x="5" y="65"/>
                  <a:pt x="0" y="55"/>
                  <a:pt x="0" y="43"/>
                </a:cubicBezTo>
                <a:cubicBezTo>
                  <a:pt x="0" y="31"/>
                  <a:pt x="5" y="20"/>
                  <a:pt x="12" y="13"/>
                </a:cubicBezTo>
                <a:cubicBezTo>
                  <a:pt x="20" y="5"/>
                  <a:pt x="31" y="0"/>
                  <a:pt x="42" y="0"/>
                </a:cubicBezTo>
                <a:close/>
                <a:moveTo>
                  <a:pt x="58" y="47"/>
                </a:moveTo>
                <a:cubicBezTo>
                  <a:pt x="56" y="76"/>
                  <a:pt x="56" y="76"/>
                  <a:pt x="56" y="76"/>
                </a:cubicBezTo>
                <a:cubicBezTo>
                  <a:pt x="54" y="75"/>
                  <a:pt x="54" y="75"/>
                  <a:pt x="54" y="75"/>
                </a:cubicBezTo>
                <a:cubicBezTo>
                  <a:pt x="50" y="77"/>
                  <a:pt x="50" y="77"/>
                  <a:pt x="50" y="77"/>
                </a:cubicBezTo>
                <a:cubicBezTo>
                  <a:pt x="49" y="80"/>
                  <a:pt x="49" y="80"/>
                  <a:pt x="49" y="80"/>
                </a:cubicBezTo>
                <a:cubicBezTo>
                  <a:pt x="59" y="105"/>
                  <a:pt x="59" y="105"/>
                  <a:pt x="59" y="105"/>
                </a:cubicBezTo>
                <a:cubicBezTo>
                  <a:pt x="60" y="114"/>
                  <a:pt x="60" y="114"/>
                  <a:pt x="60" y="114"/>
                </a:cubicBezTo>
                <a:cubicBezTo>
                  <a:pt x="83" y="113"/>
                  <a:pt x="83" y="113"/>
                  <a:pt x="83" y="113"/>
                </a:cubicBezTo>
                <a:cubicBezTo>
                  <a:pt x="83" y="104"/>
                  <a:pt x="83" y="104"/>
                  <a:pt x="83" y="104"/>
                </a:cubicBezTo>
                <a:cubicBezTo>
                  <a:pt x="90" y="79"/>
                  <a:pt x="90" y="79"/>
                  <a:pt x="90" y="79"/>
                </a:cubicBezTo>
                <a:cubicBezTo>
                  <a:pt x="88" y="75"/>
                  <a:pt x="88" y="75"/>
                  <a:pt x="88" y="75"/>
                </a:cubicBezTo>
                <a:cubicBezTo>
                  <a:pt x="83" y="74"/>
                  <a:pt x="83" y="74"/>
                  <a:pt x="83" y="74"/>
                </a:cubicBezTo>
                <a:cubicBezTo>
                  <a:pt x="81" y="76"/>
                  <a:pt x="81" y="76"/>
                  <a:pt x="81" y="76"/>
                </a:cubicBezTo>
                <a:cubicBezTo>
                  <a:pt x="80" y="74"/>
                  <a:pt x="80" y="74"/>
                  <a:pt x="80" y="74"/>
                </a:cubicBezTo>
                <a:cubicBezTo>
                  <a:pt x="75" y="73"/>
                  <a:pt x="75" y="73"/>
                  <a:pt x="75" y="73"/>
                </a:cubicBezTo>
                <a:cubicBezTo>
                  <a:pt x="74" y="74"/>
                  <a:pt x="74" y="74"/>
                  <a:pt x="74" y="74"/>
                </a:cubicBezTo>
                <a:cubicBezTo>
                  <a:pt x="73" y="72"/>
                  <a:pt x="73" y="72"/>
                  <a:pt x="73" y="72"/>
                </a:cubicBezTo>
                <a:cubicBezTo>
                  <a:pt x="69" y="71"/>
                  <a:pt x="69" y="71"/>
                  <a:pt x="69" y="71"/>
                </a:cubicBezTo>
                <a:cubicBezTo>
                  <a:pt x="66" y="46"/>
                  <a:pt x="66" y="46"/>
                  <a:pt x="66" y="46"/>
                </a:cubicBezTo>
                <a:cubicBezTo>
                  <a:pt x="58" y="47"/>
                  <a:pt x="58" y="47"/>
                  <a:pt x="58" y="47"/>
                </a:cubicBezTo>
                <a:close/>
                <a:moveTo>
                  <a:pt x="37" y="25"/>
                </a:moveTo>
                <a:cubicBezTo>
                  <a:pt x="37" y="27"/>
                  <a:pt x="38" y="28"/>
                  <a:pt x="39" y="30"/>
                </a:cubicBezTo>
                <a:cubicBezTo>
                  <a:pt x="40" y="31"/>
                  <a:pt x="41" y="31"/>
                  <a:pt x="43" y="31"/>
                </a:cubicBezTo>
                <a:cubicBezTo>
                  <a:pt x="45" y="31"/>
                  <a:pt x="46" y="31"/>
                  <a:pt x="47" y="30"/>
                </a:cubicBezTo>
                <a:cubicBezTo>
                  <a:pt x="48" y="28"/>
                  <a:pt x="49" y="27"/>
                  <a:pt x="49" y="25"/>
                </a:cubicBezTo>
                <a:cubicBezTo>
                  <a:pt x="49" y="24"/>
                  <a:pt x="48" y="22"/>
                  <a:pt x="47" y="21"/>
                </a:cubicBezTo>
                <a:cubicBezTo>
                  <a:pt x="46" y="20"/>
                  <a:pt x="45" y="20"/>
                  <a:pt x="43" y="20"/>
                </a:cubicBezTo>
                <a:cubicBezTo>
                  <a:pt x="41" y="20"/>
                  <a:pt x="40" y="20"/>
                  <a:pt x="39" y="21"/>
                </a:cubicBezTo>
                <a:cubicBezTo>
                  <a:pt x="38" y="22"/>
                  <a:pt x="37" y="24"/>
                  <a:pt x="37" y="25"/>
                </a:cubicBezTo>
                <a:close/>
                <a:moveTo>
                  <a:pt x="50" y="56"/>
                </a:moveTo>
                <a:cubicBezTo>
                  <a:pt x="50" y="34"/>
                  <a:pt x="50" y="34"/>
                  <a:pt x="50" y="34"/>
                </a:cubicBezTo>
                <a:cubicBezTo>
                  <a:pt x="33" y="34"/>
                  <a:pt x="33" y="34"/>
                  <a:pt x="33" y="34"/>
                </a:cubicBezTo>
                <a:cubicBezTo>
                  <a:pt x="33" y="40"/>
                  <a:pt x="33" y="40"/>
                  <a:pt x="33" y="40"/>
                </a:cubicBezTo>
                <a:cubicBezTo>
                  <a:pt x="34" y="40"/>
                  <a:pt x="34" y="40"/>
                  <a:pt x="34" y="40"/>
                </a:cubicBezTo>
                <a:cubicBezTo>
                  <a:pt x="36" y="40"/>
                  <a:pt x="36" y="40"/>
                  <a:pt x="37" y="40"/>
                </a:cubicBezTo>
                <a:cubicBezTo>
                  <a:pt x="37" y="40"/>
                  <a:pt x="37" y="41"/>
                  <a:pt x="37" y="43"/>
                </a:cubicBezTo>
                <a:cubicBezTo>
                  <a:pt x="37" y="56"/>
                  <a:pt x="37" y="56"/>
                  <a:pt x="37" y="56"/>
                </a:cubicBezTo>
                <a:cubicBezTo>
                  <a:pt x="37" y="57"/>
                  <a:pt x="37" y="58"/>
                  <a:pt x="37" y="58"/>
                </a:cubicBezTo>
                <a:cubicBezTo>
                  <a:pt x="36" y="59"/>
                  <a:pt x="36" y="59"/>
                  <a:pt x="34" y="59"/>
                </a:cubicBezTo>
                <a:cubicBezTo>
                  <a:pt x="33" y="59"/>
                  <a:pt x="33" y="59"/>
                  <a:pt x="33" y="59"/>
                </a:cubicBezTo>
                <a:cubicBezTo>
                  <a:pt x="33" y="65"/>
                  <a:pt x="33" y="65"/>
                  <a:pt x="33" y="65"/>
                </a:cubicBezTo>
                <a:cubicBezTo>
                  <a:pt x="51" y="65"/>
                  <a:pt x="51" y="65"/>
                  <a:pt x="51" y="65"/>
                </a:cubicBezTo>
                <a:cubicBezTo>
                  <a:pt x="51" y="58"/>
                  <a:pt x="51" y="58"/>
                  <a:pt x="51" y="58"/>
                </a:cubicBezTo>
                <a:cubicBezTo>
                  <a:pt x="51" y="58"/>
                  <a:pt x="51" y="58"/>
                  <a:pt x="51" y="58"/>
                </a:cubicBezTo>
                <a:cubicBezTo>
                  <a:pt x="51" y="58"/>
                  <a:pt x="50" y="57"/>
                  <a:pt x="50" y="56"/>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6237" name="Freeform 97"/>
          <p:cNvSpPr>
            <a:spLocks noEditPoints="1" noChangeArrowheads="1"/>
          </p:cNvSpPr>
          <p:nvPr/>
        </p:nvSpPr>
        <p:spPr bwMode="auto">
          <a:xfrm>
            <a:off x="4149725" y="71438"/>
            <a:ext cx="393700" cy="265112"/>
          </a:xfrm>
          <a:custGeom>
            <a:avLst/>
            <a:gdLst>
              <a:gd name="T0" fmla="*/ 2147483646 w 105"/>
              <a:gd name="T1" fmla="*/ 2147483646 h 94"/>
              <a:gd name="T2" fmla="*/ 2147483646 w 105"/>
              <a:gd name="T3" fmla="*/ 2147483646 h 94"/>
              <a:gd name="T4" fmla="*/ 2147483646 w 105"/>
              <a:gd name="T5" fmla="*/ 2147483646 h 94"/>
              <a:gd name="T6" fmla="*/ 2147483646 w 105"/>
              <a:gd name="T7" fmla="*/ 2147483646 h 94"/>
              <a:gd name="T8" fmla="*/ 2147483646 w 105"/>
              <a:gd name="T9" fmla="*/ 2147483646 h 94"/>
              <a:gd name="T10" fmla="*/ 2147483646 w 105"/>
              <a:gd name="T11" fmla="*/ 2147483646 h 94"/>
              <a:gd name="T12" fmla="*/ 2147483646 w 105"/>
              <a:gd name="T13" fmla="*/ 2147483646 h 94"/>
              <a:gd name="T14" fmla="*/ 0 w 105"/>
              <a:gd name="T15" fmla="*/ 2147483646 h 94"/>
              <a:gd name="T16" fmla="*/ 2147483646 w 105"/>
              <a:gd name="T17" fmla="*/ 2147483646 h 94"/>
              <a:gd name="T18" fmla="*/ 2147483646 w 105"/>
              <a:gd name="T19" fmla="*/ 2147483646 h 94"/>
              <a:gd name="T20" fmla="*/ 2147483646 w 105"/>
              <a:gd name="T21" fmla="*/ 2147483646 h 94"/>
              <a:gd name="T22" fmla="*/ 2147483646 w 105"/>
              <a:gd name="T23" fmla="*/ 2147483646 h 94"/>
              <a:gd name="T24" fmla="*/ 2147483646 w 105"/>
              <a:gd name="T25" fmla="*/ 2147483646 h 94"/>
              <a:gd name="T26" fmla="*/ 2147483646 w 105"/>
              <a:gd name="T27" fmla="*/ 2147483646 h 94"/>
              <a:gd name="T28" fmla="*/ 2147483646 w 105"/>
              <a:gd name="T29" fmla="*/ 2147483646 h 94"/>
              <a:gd name="T30" fmla="*/ 2147483646 w 105"/>
              <a:gd name="T31" fmla="*/ 2147483646 h 94"/>
              <a:gd name="T32" fmla="*/ 2147483646 w 105"/>
              <a:gd name="T33" fmla="*/ 2147483646 h 94"/>
              <a:gd name="T34" fmla="*/ 2147483646 w 105"/>
              <a:gd name="T35" fmla="*/ 2147483646 h 94"/>
              <a:gd name="T36" fmla="*/ 2147483646 w 105"/>
              <a:gd name="T37" fmla="*/ 2147483646 h 94"/>
              <a:gd name="T38" fmla="*/ 2147483646 w 105"/>
              <a:gd name="T39" fmla="*/ 2147483646 h 94"/>
              <a:gd name="T40" fmla="*/ 2147483646 w 105"/>
              <a:gd name="T41" fmla="*/ 2147483646 h 94"/>
              <a:gd name="T42" fmla="*/ 2147483646 w 105"/>
              <a:gd name="T43" fmla="*/ 2147483646 h 94"/>
              <a:gd name="T44" fmla="*/ 2147483646 w 105"/>
              <a:gd name="T45" fmla="*/ 2147483646 h 94"/>
              <a:gd name="T46" fmla="*/ 2147483646 w 105"/>
              <a:gd name="T47" fmla="*/ 2147483646 h 94"/>
              <a:gd name="T48" fmla="*/ 2147483646 w 105"/>
              <a:gd name="T49" fmla="*/ 2147483646 h 94"/>
              <a:gd name="T50" fmla="*/ 2147483646 w 105"/>
              <a:gd name="T51" fmla="*/ 2147483646 h 94"/>
              <a:gd name="T52" fmla="*/ 2147483646 w 105"/>
              <a:gd name="T53" fmla="*/ 2147483646 h 94"/>
              <a:gd name="T54" fmla="*/ 2147483646 w 105"/>
              <a:gd name="T55" fmla="*/ 2147483646 h 94"/>
              <a:gd name="T56" fmla="*/ 2147483646 w 105"/>
              <a:gd name="T57" fmla="*/ 2147483646 h 94"/>
              <a:gd name="T58" fmla="*/ 2147483646 w 105"/>
              <a:gd name="T59" fmla="*/ 2147483646 h 94"/>
              <a:gd name="T60" fmla="*/ 2147483646 w 105"/>
              <a:gd name="T61" fmla="*/ 2147483646 h 94"/>
              <a:gd name="T62" fmla="*/ 2147483646 w 105"/>
              <a:gd name="T63" fmla="*/ 0 h 94"/>
              <a:gd name="T64" fmla="*/ 2147483646 w 105"/>
              <a:gd name="T65" fmla="*/ 2147483646 h 94"/>
              <a:gd name="T66" fmla="*/ 2147483646 w 105"/>
              <a:gd name="T67" fmla="*/ 2147483646 h 94"/>
              <a:gd name="T68" fmla="*/ 2147483646 w 105"/>
              <a:gd name="T69" fmla="*/ 2147483646 h 94"/>
              <a:gd name="T70" fmla="*/ 2147483646 w 105"/>
              <a:gd name="T71" fmla="*/ 2147483646 h 94"/>
              <a:gd name="T72" fmla="*/ 2147483646 w 105"/>
              <a:gd name="T73" fmla="*/ 2147483646 h 94"/>
              <a:gd name="T74" fmla="*/ 2147483646 w 105"/>
              <a:gd name="T75" fmla="*/ 2147483646 h 94"/>
              <a:gd name="T76" fmla="*/ 2147483646 w 105"/>
              <a:gd name="T77" fmla="*/ 2147483646 h 94"/>
              <a:gd name="T78" fmla="*/ 2147483646 w 105"/>
              <a:gd name="T79" fmla="*/ 2147483646 h 94"/>
              <a:gd name="T80" fmla="*/ 2147483646 w 105"/>
              <a:gd name="T81" fmla="*/ 2147483646 h 94"/>
              <a:gd name="T82" fmla="*/ 2147483646 w 105"/>
              <a:gd name="T83" fmla="*/ 2147483646 h 94"/>
              <a:gd name="T84" fmla="*/ 2147483646 w 105"/>
              <a:gd name="T85" fmla="*/ 2147483646 h 94"/>
              <a:gd name="T86" fmla="*/ 2147483646 w 105"/>
              <a:gd name="T87" fmla="*/ 2147483646 h 94"/>
              <a:gd name="T88" fmla="*/ 2147483646 w 105"/>
              <a:gd name="T89" fmla="*/ 2147483646 h 94"/>
              <a:gd name="T90" fmla="*/ 2147483646 w 105"/>
              <a:gd name="T91" fmla="*/ 2147483646 h 94"/>
              <a:gd name="T92" fmla="*/ 2147483646 w 105"/>
              <a:gd name="T93" fmla="*/ 2147483646 h 94"/>
              <a:gd name="T94" fmla="*/ 2147483646 w 105"/>
              <a:gd name="T95" fmla="*/ 2147483646 h 94"/>
              <a:gd name="T96" fmla="*/ 2147483646 w 105"/>
              <a:gd name="T97" fmla="*/ 2147483646 h 94"/>
              <a:gd name="T98" fmla="*/ 2147483646 w 105"/>
              <a:gd name="T99" fmla="*/ 2147483646 h 9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05"/>
              <a:gd name="T151" fmla="*/ 0 h 94"/>
              <a:gd name="T152" fmla="*/ 105 w 105"/>
              <a:gd name="T153" fmla="*/ 94 h 94"/>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05" h="94">
                <a:moveTo>
                  <a:pt x="52" y="17"/>
                </a:moveTo>
                <a:cubicBezTo>
                  <a:pt x="48" y="17"/>
                  <a:pt x="45" y="20"/>
                  <a:pt x="45" y="24"/>
                </a:cubicBezTo>
                <a:cubicBezTo>
                  <a:pt x="45" y="28"/>
                  <a:pt x="48" y="31"/>
                  <a:pt x="52" y="31"/>
                </a:cubicBezTo>
                <a:cubicBezTo>
                  <a:pt x="56" y="31"/>
                  <a:pt x="59" y="28"/>
                  <a:pt x="59" y="24"/>
                </a:cubicBezTo>
                <a:cubicBezTo>
                  <a:pt x="59" y="20"/>
                  <a:pt x="56" y="17"/>
                  <a:pt x="52" y="17"/>
                </a:cubicBezTo>
                <a:close/>
                <a:moveTo>
                  <a:pt x="11" y="37"/>
                </a:moveTo>
                <a:cubicBezTo>
                  <a:pt x="5" y="49"/>
                  <a:pt x="5" y="49"/>
                  <a:pt x="5" y="49"/>
                </a:cubicBezTo>
                <a:cubicBezTo>
                  <a:pt x="0" y="60"/>
                  <a:pt x="0" y="60"/>
                  <a:pt x="0" y="60"/>
                </a:cubicBezTo>
                <a:cubicBezTo>
                  <a:pt x="7" y="60"/>
                  <a:pt x="7" y="60"/>
                  <a:pt x="7" y="60"/>
                </a:cubicBezTo>
                <a:cubicBezTo>
                  <a:pt x="9" y="68"/>
                  <a:pt x="13" y="75"/>
                  <a:pt x="18" y="80"/>
                </a:cubicBezTo>
                <a:cubicBezTo>
                  <a:pt x="27" y="89"/>
                  <a:pt x="39" y="94"/>
                  <a:pt x="52" y="94"/>
                </a:cubicBezTo>
                <a:cubicBezTo>
                  <a:pt x="65" y="94"/>
                  <a:pt x="76" y="89"/>
                  <a:pt x="85" y="80"/>
                </a:cubicBezTo>
                <a:cubicBezTo>
                  <a:pt x="87" y="78"/>
                  <a:pt x="89" y="75"/>
                  <a:pt x="91" y="73"/>
                </a:cubicBezTo>
                <a:cubicBezTo>
                  <a:pt x="79" y="73"/>
                  <a:pt x="79" y="73"/>
                  <a:pt x="79" y="73"/>
                </a:cubicBezTo>
                <a:cubicBezTo>
                  <a:pt x="79" y="73"/>
                  <a:pt x="78" y="73"/>
                  <a:pt x="78" y="74"/>
                </a:cubicBezTo>
                <a:cubicBezTo>
                  <a:pt x="71" y="80"/>
                  <a:pt x="62" y="85"/>
                  <a:pt x="52" y="85"/>
                </a:cubicBezTo>
                <a:cubicBezTo>
                  <a:pt x="41" y="85"/>
                  <a:pt x="32" y="80"/>
                  <a:pt x="25" y="74"/>
                </a:cubicBezTo>
                <a:cubicBezTo>
                  <a:pt x="21" y="70"/>
                  <a:pt x="18" y="65"/>
                  <a:pt x="17" y="60"/>
                </a:cubicBezTo>
                <a:cubicBezTo>
                  <a:pt x="22" y="60"/>
                  <a:pt x="22" y="60"/>
                  <a:pt x="22" y="60"/>
                </a:cubicBezTo>
                <a:cubicBezTo>
                  <a:pt x="16" y="49"/>
                  <a:pt x="16" y="49"/>
                  <a:pt x="16" y="49"/>
                </a:cubicBezTo>
                <a:cubicBezTo>
                  <a:pt x="11" y="37"/>
                  <a:pt x="11" y="37"/>
                  <a:pt x="11" y="37"/>
                </a:cubicBezTo>
                <a:close/>
                <a:moveTo>
                  <a:pt x="93" y="63"/>
                </a:moveTo>
                <a:cubicBezTo>
                  <a:pt x="88" y="52"/>
                  <a:pt x="88" y="52"/>
                  <a:pt x="88" y="52"/>
                </a:cubicBezTo>
                <a:cubicBezTo>
                  <a:pt x="82" y="40"/>
                  <a:pt x="82" y="40"/>
                  <a:pt x="82" y="40"/>
                </a:cubicBezTo>
                <a:cubicBezTo>
                  <a:pt x="88" y="40"/>
                  <a:pt x="88" y="40"/>
                  <a:pt x="88" y="40"/>
                </a:cubicBezTo>
                <a:cubicBezTo>
                  <a:pt x="87" y="33"/>
                  <a:pt x="83" y="26"/>
                  <a:pt x="78" y="21"/>
                </a:cubicBezTo>
                <a:cubicBezTo>
                  <a:pt x="71" y="14"/>
                  <a:pt x="62" y="10"/>
                  <a:pt x="52" y="10"/>
                </a:cubicBezTo>
                <a:cubicBezTo>
                  <a:pt x="41" y="10"/>
                  <a:pt x="32" y="14"/>
                  <a:pt x="25" y="21"/>
                </a:cubicBezTo>
                <a:cubicBezTo>
                  <a:pt x="24" y="22"/>
                  <a:pt x="23" y="23"/>
                  <a:pt x="22" y="25"/>
                </a:cubicBezTo>
                <a:cubicBezTo>
                  <a:pt x="10" y="25"/>
                  <a:pt x="10" y="25"/>
                  <a:pt x="10" y="25"/>
                </a:cubicBezTo>
                <a:cubicBezTo>
                  <a:pt x="13" y="21"/>
                  <a:pt x="15" y="17"/>
                  <a:pt x="18" y="14"/>
                </a:cubicBezTo>
                <a:cubicBezTo>
                  <a:pt x="27" y="6"/>
                  <a:pt x="39" y="0"/>
                  <a:pt x="52" y="0"/>
                </a:cubicBezTo>
                <a:cubicBezTo>
                  <a:pt x="65" y="0"/>
                  <a:pt x="76" y="6"/>
                  <a:pt x="85" y="14"/>
                </a:cubicBezTo>
                <a:cubicBezTo>
                  <a:pt x="92" y="21"/>
                  <a:pt x="96" y="30"/>
                  <a:pt x="98" y="40"/>
                </a:cubicBezTo>
                <a:cubicBezTo>
                  <a:pt x="105" y="40"/>
                  <a:pt x="105" y="40"/>
                  <a:pt x="105" y="40"/>
                </a:cubicBezTo>
                <a:cubicBezTo>
                  <a:pt x="99" y="52"/>
                  <a:pt x="99" y="52"/>
                  <a:pt x="99" y="52"/>
                </a:cubicBezTo>
                <a:cubicBezTo>
                  <a:pt x="93" y="63"/>
                  <a:pt x="93" y="63"/>
                  <a:pt x="93" y="63"/>
                </a:cubicBezTo>
                <a:close/>
                <a:moveTo>
                  <a:pt x="40" y="50"/>
                </a:moveTo>
                <a:cubicBezTo>
                  <a:pt x="43" y="33"/>
                  <a:pt x="43" y="33"/>
                  <a:pt x="43" y="33"/>
                </a:cubicBezTo>
                <a:cubicBezTo>
                  <a:pt x="62" y="33"/>
                  <a:pt x="42" y="33"/>
                  <a:pt x="60" y="33"/>
                </a:cubicBezTo>
                <a:cubicBezTo>
                  <a:pt x="64" y="51"/>
                  <a:pt x="64" y="51"/>
                  <a:pt x="64" y="51"/>
                </a:cubicBezTo>
                <a:cubicBezTo>
                  <a:pt x="59" y="54"/>
                  <a:pt x="59" y="54"/>
                  <a:pt x="59" y="54"/>
                </a:cubicBezTo>
                <a:cubicBezTo>
                  <a:pt x="60" y="78"/>
                  <a:pt x="60" y="78"/>
                  <a:pt x="60" y="78"/>
                </a:cubicBezTo>
                <a:cubicBezTo>
                  <a:pt x="54" y="78"/>
                  <a:pt x="54" y="78"/>
                  <a:pt x="54" y="78"/>
                </a:cubicBezTo>
                <a:cubicBezTo>
                  <a:pt x="53" y="57"/>
                  <a:pt x="53" y="57"/>
                  <a:pt x="53" y="57"/>
                </a:cubicBezTo>
                <a:cubicBezTo>
                  <a:pt x="50" y="57"/>
                  <a:pt x="50" y="57"/>
                  <a:pt x="50" y="57"/>
                </a:cubicBezTo>
                <a:cubicBezTo>
                  <a:pt x="49" y="78"/>
                  <a:pt x="49" y="78"/>
                  <a:pt x="49" y="78"/>
                </a:cubicBezTo>
                <a:cubicBezTo>
                  <a:pt x="43" y="78"/>
                  <a:pt x="43" y="78"/>
                  <a:pt x="43" y="78"/>
                </a:cubicBezTo>
                <a:cubicBezTo>
                  <a:pt x="44" y="54"/>
                  <a:pt x="44" y="54"/>
                  <a:pt x="44" y="54"/>
                </a:cubicBezTo>
                <a:cubicBezTo>
                  <a:pt x="43" y="52"/>
                  <a:pt x="42" y="51"/>
                  <a:pt x="40" y="50"/>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6238" name="Freeform 98"/>
          <p:cNvSpPr>
            <a:spLocks noEditPoints="1" noChangeArrowheads="1"/>
          </p:cNvSpPr>
          <p:nvPr/>
        </p:nvSpPr>
        <p:spPr bwMode="auto">
          <a:xfrm>
            <a:off x="7651750" y="85725"/>
            <a:ext cx="322263" cy="207963"/>
          </a:xfrm>
          <a:custGeom>
            <a:avLst/>
            <a:gdLst>
              <a:gd name="T0" fmla="*/ 0 w 86"/>
              <a:gd name="T1" fmla="*/ 2147483646 h 74"/>
              <a:gd name="T2" fmla="*/ 2147483646 w 86"/>
              <a:gd name="T3" fmla="*/ 2147483646 h 74"/>
              <a:gd name="T4" fmla="*/ 2147483646 w 86"/>
              <a:gd name="T5" fmla="*/ 2147483646 h 74"/>
              <a:gd name="T6" fmla="*/ 2147483646 w 86"/>
              <a:gd name="T7" fmla="*/ 2147483646 h 74"/>
              <a:gd name="T8" fmla="*/ 2147483646 w 86"/>
              <a:gd name="T9" fmla="*/ 2147483646 h 74"/>
              <a:gd name="T10" fmla="*/ 2147483646 w 86"/>
              <a:gd name="T11" fmla="*/ 2147483646 h 74"/>
              <a:gd name="T12" fmla="*/ 2147483646 w 86"/>
              <a:gd name="T13" fmla="*/ 0 h 74"/>
              <a:gd name="T14" fmla="*/ 2147483646 w 86"/>
              <a:gd name="T15" fmla="*/ 0 h 74"/>
              <a:gd name="T16" fmla="*/ 2147483646 w 86"/>
              <a:gd name="T17" fmla="*/ 2147483646 h 74"/>
              <a:gd name="T18" fmla="*/ 2147483646 w 86"/>
              <a:gd name="T19" fmla="*/ 2147483646 h 74"/>
              <a:gd name="T20" fmla="*/ 2147483646 w 86"/>
              <a:gd name="T21" fmla="*/ 2147483646 h 74"/>
              <a:gd name="T22" fmla="*/ 2147483646 w 86"/>
              <a:gd name="T23" fmla="*/ 2147483646 h 74"/>
              <a:gd name="T24" fmla="*/ 2147483646 w 86"/>
              <a:gd name="T25" fmla="*/ 2147483646 h 74"/>
              <a:gd name="T26" fmla="*/ 0 w 86"/>
              <a:gd name="T27" fmla="*/ 2147483646 h 74"/>
              <a:gd name="T28" fmla="*/ 0 w 86"/>
              <a:gd name="T29" fmla="*/ 2147483646 h 74"/>
              <a:gd name="T30" fmla="*/ 2147483646 w 86"/>
              <a:gd name="T31" fmla="*/ 2147483646 h 74"/>
              <a:gd name="T32" fmla="*/ 2147483646 w 86"/>
              <a:gd name="T33" fmla="*/ 2147483646 h 74"/>
              <a:gd name="T34" fmla="*/ 2147483646 w 86"/>
              <a:gd name="T35" fmla="*/ 2147483646 h 74"/>
              <a:gd name="T36" fmla="*/ 2147483646 w 86"/>
              <a:gd name="T37" fmla="*/ 2147483646 h 74"/>
              <a:gd name="T38" fmla="*/ 2147483646 w 86"/>
              <a:gd name="T39" fmla="*/ 2147483646 h 74"/>
              <a:gd name="T40" fmla="*/ 2147483646 w 86"/>
              <a:gd name="T41" fmla="*/ 2147483646 h 74"/>
              <a:gd name="T42" fmla="*/ 2147483646 w 86"/>
              <a:gd name="T43" fmla="*/ 2147483646 h 74"/>
              <a:gd name="T44" fmla="*/ 2147483646 w 86"/>
              <a:gd name="T45" fmla="*/ 2147483646 h 74"/>
              <a:gd name="T46" fmla="*/ 2147483646 w 86"/>
              <a:gd name="T47" fmla="*/ 2147483646 h 74"/>
              <a:gd name="T48" fmla="*/ 2147483646 w 86"/>
              <a:gd name="T49" fmla="*/ 2147483646 h 74"/>
              <a:gd name="T50" fmla="*/ 2147483646 w 86"/>
              <a:gd name="T51" fmla="*/ 2147483646 h 74"/>
              <a:gd name="T52" fmla="*/ 2147483646 w 86"/>
              <a:gd name="T53" fmla="*/ 2147483646 h 74"/>
              <a:gd name="T54" fmla="*/ 2147483646 w 86"/>
              <a:gd name="T55" fmla="*/ 2147483646 h 74"/>
              <a:gd name="T56" fmla="*/ 2147483646 w 86"/>
              <a:gd name="T57" fmla="*/ 2147483646 h 74"/>
              <a:gd name="T58" fmla="*/ 2147483646 w 86"/>
              <a:gd name="T59" fmla="*/ 2147483646 h 74"/>
              <a:gd name="T60" fmla="*/ 2147483646 w 86"/>
              <a:gd name="T61" fmla="*/ 2147483646 h 74"/>
              <a:gd name="T62" fmla="*/ 2147483646 w 86"/>
              <a:gd name="T63" fmla="*/ 2147483646 h 74"/>
              <a:gd name="T64" fmla="*/ 2147483646 w 86"/>
              <a:gd name="T65" fmla="*/ 2147483646 h 74"/>
              <a:gd name="T66" fmla="*/ 2147483646 w 86"/>
              <a:gd name="T67" fmla="*/ 2147483646 h 74"/>
              <a:gd name="T68" fmla="*/ 2147483646 w 86"/>
              <a:gd name="T69" fmla="*/ 2147483646 h 74"/>
              <a:gd name="T70" fmla="*/ 2147483646 w 86"/>
              <a:gd name="T71" fmla="*/ 2147483646 h 74"/>
              <a:gd name="T72" fmla="*/ 2147483646 w 86"/>
              <a:gd name="T73" fmla="*/ 2147483646 h 74"/>
              <a:gd name="T74" fmla="*/ 2147483646 w 86"/>
              <a:gd name="T75" fmla="*/ 2147483646 h 74"/>
              <a:gd name="T76" fmla="*/ 2147483646 w 86"/>
              <a:gd name="T77" fmla="*/ 2147483646 h 74"/>
              <a:gd name="T78" fmla="*/ 2147483646 w 86"/>
              <a:gd name="T79" fmla="*/ 2147483646 h 74"/>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86"/>
              <a:gd name="T121" fmla="*/ 0 h 74"/>
              <a:gd name="T122" fmla="*/ 86 w 86"/>
              <a:gd name="T123" fmla="*/ 74 h 74"/>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86" h="74">
                <a:moveTo>
                  <a:pt x="0" y="17"/>
                </a:moveTo>
                <a:cubicBezTo>
                  <a:pt x="22" y="17"/>
                  <a:pt x="22" y="17"/>
                  <a:pt x="22" y="17"/>
                </a:cubicBezTo>
                <a:cubicBezTo>
                  <a:pt x="22" y="12"/>
                  <a:pt x="22" y="12"/>
                  <a:pt x="22" y="12"/>
                </a:cubicBezTo>
                <a:cubicBezTo>
                  <a:pt x="22" y="9"/>
                  <a:pt x="24" y="6"/>
                  <a:pt x="26" y="4"/>
                </a:cubicBezTo>
                <a:cubicBezTo>
                  <a:pt x="26" y="4"/>
                  <a:pt x="26" y="4"/>
                  <a:pt x="26" y="4"/>
                </a:cubicBezTo>
                <a:cubicBezTo>
                  <a:pt x="26" y="4"/>
                  <a:pt x="26" y="4"/>
                  <a:pt x="26" y="4"/>
                </a:cubicBezTo>
                <a:cubicBezTo>
                  <a:pt x="28" y="1"/>
                  <a:pt x="31" y="0"/>
                  <a:pt x="34" y="0"/>
                </a:cubicBezTo>
                <a:cubicBezTo>
                  <a:pt x="52" y="0"/>
                  <a:pt x="52" y="0"/>
                  <a:pt x="52" y="0"/>
                </a:cubicBezTo>
                <a:cubicBezTo>
                  <a:pt x="55" y="0"/>
                  <a:pt x="58" y="1"/>
                  <a:pt x="60" y="4"/>
                </a:cubicBezTo>
                <a:cubicBezTo>
                  <a:pt x="62" y="6"/>
                  <a:pt x="64" y="9"/>
                  <a:pt x="64" y="12"/>
                </a:cubicBezTo>
                <a:cubicBezTo>
                  <a:pt x="64" y="17"/>
                  <a:pt x="64" y="17"/>
                  <a:pt x="64" y="17"/>
                </a:cubicBezTo>
                <a:cubicBezTo>
                  <a:pt x="86" y="17"/>
                  <a:pt x="86" y="17"/>
                  <a:pt x="86" y="17"/>
                </a:cubicBezTo>
                <a:cubicBezTo>
                  <a:pt x="86" y="74"/>
                  <a:pt x="86" y="74"/>
                  <a:pt x="86" y="74"/>
                </a:cubicBezTo>
                <a:cubicBezTo>
                  <a:pt x="0" y="74"/>
                  <a:pt x="0" y="74"/>
                  <a:pt x="0" y="74"/>
                </a:cubicBezTo>
                <a:cubicBezTo>
                  <a:pt x="0" y="17"/>
                  <a:pt x="0" y="17"/>
                  <a:pt x="0" y="17"/>
                </a:cubicBezTo>
                <a:close/>
                <a:moveTo>
                  <a:pt x="15" y="31"/>
                </a:moveTo>
                <a:cubicBezTo>
                  <a:pt x="15" y="34"/>
                  <a:pt x="15" y="34"/>
                  <a:pt x="15" y="34"/>
                </a:cubicBezTo>
                <a:cubicBezTo>
                  <a:pt x="71" y="34"/>
                  <a:pt x="71" y="34"/>
                  <a:pt x="71" y="34"/>
                </a:cubicBezTo>
                <a:cubicBezTo>
                  <a:pt x="71" y="31"/>
                  <a:pt x="71" y="31"/>
                  <a:pt x="71" y="31"/>
                </a:cubicBezTo>
                <a:cubicBezTo>
                  <a:pt x="15" y="31"/>
                  <a:pt x="15" y="31"/>
                  <a:pt x="15" y="31"/>
                </a:cubicBezTo>
                <a:close/>
                <a:moveTo>
                  <a:pt x="15" y="57"/>
                </a:moveTo>
                <a:cubicBezTo>
                  <a:pt x="15" y="61"/>
                  <a:pt x="15" y="61"/>
                  <a:pt x="15" y="61"/>
                </a:cubicBezTo>
                <a:cubicBezTo>
                  <a:pt x="71" y="61"/>
                  <a:pt x="71" y="61"/>
                  <a:pt x="71" y="61"/>
                </a:cubicBezTo>
                <a:cubicBezTo>
                  <a:pt x="71" y="57"/>
                  <a:pt x="71" y="57"/>
                  <a:pt x="71" y="57"/>
                </a:cubicBezTo>
                <a:cubicBezTo>
                  <a:pt x="15" y="57"/>
                  <a:pt x="15" y="57"/>
                  <a:pt x="15" y="57"/>
                </a:cubicBezTo>
                <a:close/>
                <a:moveTo>
                  <a:pt x="15" y="43"/>
                </a:moveTo>
                <a:cubicBezTo>
                  <a:pt x="15" y="47"/>
                  <a:pt x="15" y="47"/>
                  <a:pt x="15" y="47"/>
                </a:cubicBezTo>
                <a:cubicBezTo>
                  <a:pt x="71" y="47"/>
                  <a:pt x="71" y="47"/>
                  <a:pt x="71" y="47"/>
                </a:cubicBezTo>
                <a:cubicBezTo>
                  <a:pt x="71" y="43"/>
                  <a:pt x="71" y="43"/>
                  <a:pt x="71" y="43"/>
                </a:cubicBezTo>
                <a:cubicBezTo>
                  <a:pt x="15" y="43"/>
                  <a:pt x="15" y="43"/>
                  <a:pt x="15" y="43"/>
                </a:cubicBezTo>
                <a:close/>
                <a:moveTo>
                  <a:pt x="30" y="17"/>
                </a:moveTo>
                <a:cubicBezTo>
                  <a:pt x="56" y="17"/>
                  <a:pt x="56" y="17"/>
                  <a:pt x="56" y="17"/>
                </a:cubicBezTo>
                <a:cubicBezTo>
                  <a:pt x="56" y="12"/>
                  <a:pt x="56" y="12"/>
                  <a:pt x="56" y="12"/>
                </a:cubicBezTo>
                <a:cubicBezTo>
                  <a:pt x="56" y="11"/>
                  <a:pt x="56" y="9"/>
                  <a:pt x="55" y="9"/>
                </a:cubicBezTo>
                <a:cubicBezTo>
                  <a:pt x="54" y="8"/>
                  <a:pt x="53" y="7"/>
                  <a:pt x="52" y="7"/>
                </a:cubicBezTo>
                <a:cubicBezTo>
                  <a:pt x="34" y="7"/>
                  <a:pt x="34" y="7"/>
                  <a:pt x="34" y="7"/>
                </a:cubicBezTo>
                <a:cubicBezTo>
                  <a:pt x="33" y="7"/>
                  <a:pt x="32" y="8"/>
                  <a:pt x="31" y="9"/>
                </a:cubicBezTo>
                <a:cubicBezTo>
                  <a:pt x="31" y="9"/>
                  <a:pt x="31" y="9"/>
                  <a:pt x="31" y="9"/>
                </a:cubicBezTo>
                <a:cubicBezTo>
                  <a:pt x="30" y="9"/>
                  <a:pt x="30" y="11"/>
                  <a:pt x="30" y="12"/>
                </a:cubicBezTo>
                <a:lnTo>
                  <a:pt x="30" y="17"/>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6239" name="Freeform 99"/>
          <p:cNvSpPr>
            <a:spLocks noEditPoints="1" noChangeArrowheads="1"/>
          </p:cNvSpPr>
          <p:nvPr/>
        </p:nvSpPr>
        <p:spPr bwMode="auto">
          <a:xfrm>
            <a:off x="3470275" y="85725"/>
            <a:ext cx="333375" cy="258763"/>
          </a:xfrm>
          <a:custGeom>
            <a:avLst/>
            <a:gdLst>
              <a:gd name="T0" fmla="*/ 2147483646 w 89"/>
              <a:gd name="T1" fmla="*/ 2147483646 h 92"/>
              <a:gd name="T2" fmla="*/ 2147483646 w 89"/>
              <a:gd name="T3" fmla="*/ 2147483646 h 92"/>
              <a:gd name="T4" fmla="*/ 2147483646 w 89"/>
              <a:gd name="T5" fmla="*/ 2147483646 h 92"/>
              <a:gd name="T6" fmla="*/ 2147483646 w 89"/>
              <a:gd name="T7" fmla="*/ 2147483646 h 92"/>
              <a:gd name="T8" fmla="*/ 2147483646 w 89"/>
              <a:gd name="T9" fmla="*/ 2147483646 h 92"/>
              <a:gd name="T10" fmla="*/ 2147483646 w 89"/>
              <a:gd name="T11" fmla="*/ 2147483646 h 92"/>
              <a:gd name="T12" fmla="*/ 2147483646 w 89"/>
              <a:gd name="T13" fmla="*/ 2147483646 h 92"/>
              <a:gd name="T14" fmla="*/ 2147483646 w 89"/>
              <a:gd name="T15" fmla="*/ 2147483646 h 92"/>
              <a:gd name="T16" fmla="*/ 2147483646 w 89"/>
              <a:gd name="T17" fmla="*/ 2147483646 h 92"/>
              <a:gd name="T18" fmla="*/ 2147483646 w 89"/>
              <a:gd name="T19" fmla="*/ 2147483646 h 92"/>
              <a:gd name="T20" fmla="*/ 2147483646 w 89"/>
              <a:gd name="T21" fmla="*/ 2147483646 h 92"/>
              <a:gd name="T22" fmla="*/ 2147483646 w 89"/>
              <a:gd name="T23" fmla="*/ 2147483646 h 92"/>
              <a:gd name="T24" fmla="*/ 2147483646 w 89"/>
              <a:gd name="T25" fmla="*/ 2147483646 h 92"/>
              <a:gd name="T26" fmla="*/ 2147483646 w 89"/>
              <a:gd name="T27" fmla="*/ 2147483646 h 92"/>
              <a:gd name="T28" fmla="*/ 2147483646 w 89"/>
              <a:gd name="T29" fmla="*/ 2147483646 h 92"/>
              <a:gd name="T30" fmla="*/ 2147483646 w 89"/>
              <a:gd name="T31" fmla="*/ 2147483646 h 92"/>
              <a:gd name="T32" fmla="*/ 2147483646 w 89"/>
              <a:gd name="T33" fmla="*/ 2147483646 h 92"/>
              <a:gd name="T34" fmla="*/ 2147483646 w 89"/>
              <a:gd name="T35" fmla="*/ 2147483646 h 92"/>
              <a:gd name="T36" fmla="*/ 2147483646 w 89"/>
              <a:gd name="T37" fmla="*/ 2147483646 h 92"/>
              <a:gd name="T38" fmla="*/ 2147483646 w 89"/>
              <a:gd name="T39" fmla="*/ 2147483646 h 92"/>
              <a:gd name="T40" fmla="*/ 2147483646 w 89"/>
              <a:gd name="T41" fmla="*/ 2147483646 h 92"/>
              <a:gd name="T42" fmla="*/ 2147483646 w 89"/>
              <a:gd name="T43" fmla="*/ 2147483646 h 92"/>
              <a:gd name="T44" fmla="*/ 2147483646 w 89"/>
              <a:gd name="T45" fmla="*/ 2147483646 h 92"/>
              <a:gd name="T46" fmla="*/ 2147483646 w 89"/>
              <a:gd name="T47" fmla="*/ 2147483646 h 92"/>
              <a:gd name="T48" fmla="*/ 2147483646 w 89"/>
              <a:gd name="T49" fmla="*/ 2147483646 h 92"/>
              <a:gd name="T50" fmla="*/ 2147483646 w 89"/>
              <a:gd name="T51" fmla="*/ 2147483646 h 92"/>
              <a:gd name="T52" fmla="*/ 2147483646 w 89"/>
              <a:gd name="T53" fmla="*/ 2147483646 h 92"/>
              <a:gd name="T54" fmla="*/ 2147483646 w 89"/>
              <a:gd name="T55" fmla="*/ 2147483646 h 92"/>
              <a:gd name="T56" fmla="*/ 2147483646 w 89"/>
              <a:gd name="T57" fmla="*/ 2147483646 h 92"/>
              <a:gd name="T58" fmla="*/ 2147483646 w 89"/>
              <a:gd name="T59" fmla="*/ 2147483646 h 92"/>
              <a:gd name="T60" fmla="*/ 2147483646 w 89"/>
              <a:gd name="T61" fmla="*/ 2147483646 h 92"/>
              <a:gd name="T62" fmla="*/ 2147483646 w 89"/>
              <a:gd name="T63" fmla="*/ 2147483646 h 92"/>
              <a:gd name="T64" fmla="*/ 2147483646 w 89"/>
              <a:gd name="T65" fmla="*/ 2147483646 h 92"/>
              <a:gd name="T66" fmla="*/ 2147483646 w 89"/>
              <a:gd name="T67" fmla="*/ 2147483646 h 92"/>
              <a:gd name="T68" fmla="*/ 2147483646 w 89"/>
              <a:gd name="T69" fmla="*/ 2147483646 h 92"/>
              <a:gd name="T70" fmla="*/ 2147483646 w 89"/>
              <a:gd name="T71" fmla="*/ 2147483646 h 92"/>
              <a:gd name="T72" fmla="*/ 2147483646 w 89"/>
              <a:gd name="T73" fmla="*/ 2147483646 h 9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89"/>
              <a:gd name="T112" fmla="*/ 0 h 92"/>
              <a:gd name="T113" fmla="*/ 89 w 89"/>
              <a:gd name="T114" fmla="*/ 92 h 9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89" h="92">
                <a:moveTo>
                  <a:pt x="45" y="0"/>
                </a:moveTo>
                <a:cubicBezTo>
                  <a:pt x="40" y="0"/>
                  <a:pt x="35" y="5"/>
                  <a:pt x="35" y="11"/>
                </a:cubicBezTo>
                <a:cubicBezTo>
                  <a:pt x="35" y="16"/>
                  <a:pt x="40" y="21"/>
                  <a:pt x="45" y="21"/>
                </a:cubicBezTo>
                <a:cubicBezTo>
                  <a:pt x="51" y="21"/>
                  <a:pt x="56" y="16"/>
                  <a:pt x="56" y="11"/>
                </a:cubicBezTo>
                <a:cubicBezTo>
                  <a:pt x="56" y="5"/>
                  <a:pt x="51" y="0"/>
                  <a:pt x="45" y="0"/>
                </a:cubicBezTo>
                <a:close/>
                <a:moveTo>
                  <a:pt x="70" y="10"/>
                </a:moveTo>
                <a:cubicBezTo>
                  <a:pt x="65" y="10"/>
                  <a:pt x="61" y="14"/>
                  <a:pt x="61" y="18"/>
                </a:cubicBezTo>
                <a:cubicBezTo>
                  <a:pt x="61" y="23"/>
                  <a:pt x="65" y="27"/>
                  <a:pt x="70" y="27"/>
                </a:cubicBezTo>
                <a:cubicBezTo>
                  <a:pt x="74" y="27"/>
                  <a:pt x="78" y="23"/>
                  <a:pt x="78" y="18"/>
                </a:cubicBezTo>
                <a:cubicBezTo>
                  <a:pt x="78" y="14"/>
                  <a:pt x="74" y="10"/>
                  <a:pt x="70" y="10"/>
                </a:cubicBezTo>
                <a:close/>
                <a:moveTo>
                  <a:pt x="30" y="52"/>
                </a:moveTo>
                <a:cubicBezTo>
                  <a:pt x="30" y="55"/>
                  <a:pt x="30" y="55"/>
                  <a:pt x="30" y="55"/>
                </a:cubicBezTo>
                <a:cubicBezTo>
                  <a:pt x="30" y="55"/>
                  <a:pt x="30" y="55"/>
                  <a:pt x="30" y="55"/>
                </a:cubicBezTo>
                <a:cubicBezTo>
                  <a:pt x="32" y="85"/>
                  <a:pt x="32" y="85"/>
                  <a:pt x="32" y="85"/>
                </a:cubicBezTo>
                <a:cubicBezTo>
                  <a:pt x="24" y="85"/>
                  <a:pt x="24" y="85"/>
                  <a:pt x="24" y="85"/>
                </a:cubicBezTo>
                <a:cubicBezTo>
                  <a:pt x="22" y="59"/>
                  <a:pt x="22" y="59"/>
                  <a:pt x="22" y="59"/>
                </a:cubicBezTo>
                <a:cubicBezTo>
                  <a:pt x="19" y="59"/>
                  <a:pt x="19" y="59"/>
                  <a:pt x="19" y="59"/>
                </a:cubicBezTo>
                <a:cubicBezTo>
                  <a:pt x="17" y="85"/>
                  <a:pt x="17" y="85"/>
                  <a:pt x="17" y="85"/>
                </a:cubicBezTo>
                <a:cubicBezTo>
                  <a:pt x="10" y="85"/>
                  <a:pt x="10" y="85"/>
                  <a:pt x="10" y="85"/>
                </a:cubicBezTo>
                <a:cubicBezTo>
                  <a:pt x="11" y="55"/>
                  <a:pt x="11" y="55"/>
                  <a:pt x="11" y="55"/>
                </a:cubicBezTo>
                <a:cubicBezTo>
                  <a:pt x="10" y="43"/>
                  <a:pt x="10" y="43"/>
                  <a:pt x="10" y="43"/>
                </a:cubicBezTo>
                <a:cubicBezTo>
                  <a:pt x="4" y="53"/>
                  <a:pt x="4" y="53"/>
                  <a:pt x="4" y="53"/>
                </a:cubicBezTo>
                <a:cubicBezTo>
                  <a:pt x="0" y="50"/>
                  <a:pt x="0" y="50"/>
                  <a:pt x="0" y="50"/>
                </a:cubicBezTo>
                <a:cubicBezTo>
                  <a:pt x="10" y="28"/>
                  <a:pt x="10" y="28"/>
                  <a:pt x="10" y="28"/>
                </a:cubicBezTo>
                <a:cubicBezTo>
                  <a:pt x="16" y="28"/>
                  <a:pt x="16" y="28"/>
                  <a:pt x="16" y="28"/>
                </a:cubicBezTo>
                <a:cubicBezTo>
                  <a:pt x="21" y="35"/>
                  <a:pt x="21" y="35"/>
                  <a:pt x="21" y="35"/>
                </a:cubicBezTo>
                <a:cubicBezTo>
                  <a:pt x="26" y="28"/>
                  <a:pt x="26" y="28"/>
                  <a:pt x="26" y="28"/>
                </a:cubicBezTo>
                <a:cubicBezTo>
                  <a:pt x="31" y="28"/>
                  <a:pt x="31" y="28"/>
                  <a:pt x="31" y="28"/>
                </a:cubicBezTo>
                <a:cubicBezTo>
                  <a:pt x="33" y="24"/>
                  <a:pt x="33" y="24"/>
                  <a:pt x="33" y="24"/>
                </a:cubicBezTo>
                <a:cubicBezTo>
                  <a:pt x="44" y="24"/>
                  <a:pt x="44" y="24"/>
                  <a:pt x="44" y="24"/>
                </a:cubicBezTo>
                <a:cubicBezTo>
                  <a:pt x="43" y="25"/>
                  <a:pt x="43" y="25"/>
                  <a:pt x="43" y="25"/>
                </a:cubicBezTo>
                <a:cubicBezTo>
                  <a:pt x="44" y="27"/>
                  <a:pt x="44" y="27"/>
                  <a:pt x="44" y="27"/>
                </a:cubicBezTo>
                <a:cubicBezTo>
                  <a:pt x="41" y="44"/>
                  <a:pt x="41" y="44"/>
                  <a:pt x="41" y="44"/>
                </a:cubicBezTo>
                <a:cubicBezTo>
                  <a:pt x="45" y="48"/>
                  <a:pt x="45" y="48"/>
                  <a:pt x="45" y="48"/>
                </a:cubicBezTo>
                <a:cubicBezTo>
                  <a:pt x="45" y="48"/>
                  <a:pt x="45" y="48"/>
                  <a:pt x="45" y="48"/>
                </a:cubicBezTo>
                <a:cubicBezTo>
                  <a:pt x="45" y="48"/>
                  <a:pt x="45" y="48"/>
                  <a:pt x="45" y="48"/>
                </a:cubicBezTo>
                <a:cubicBezTo>
                  <a:pt x="45" y="48"/>
                  <a:pt x="45" y="48"/>
                  <a:pt x="45" y="48"/>
                </a:cubicBezTo>
                <a:cubicBezTo>
                  <a:pt x="45" y="48"/>
                  <a:pt x="45" y="48"/>
                  <a:pt x="45" y="48"/>
                </a:cubicBezTo>
                <a:cubicBezTo>
                  <a:pt x="49" y="44"/>
                  <a:pt x="49" y="44"/>
                  <a:pt x="49" y="44"/>
                </a:cubicBezTo>
                <a:cubicBezTo>
                  <a:pt x="47" y="27"/>
                  <a:pt x="47" y="27"/>
                  <a:pt x="47" y="27"/>
                </a:cubicBezTo>
                <a:cubicBezTo>
                  <a:pt x="48" y="25"/>
                  <a:pt x="48" y="25"/>
                  <a:pt x="48" y="25"/>
                </a:cubicBezTo>
                <a:cubicBezTo>
                  <a:pt x="47" y="24"/>
                  <a:pt x="47" y="24"/>
                  <a:pt x="47" y="24"/>
                </a:cubicBezTo>
                <a:cubicBezTo>
                  <a:pt x="58" y="24"/>
                  <a:pt x="58" y="24"/>
                  <a:pt x="58" y="24"/>
                </a:cubicBezTo>
                <a:cubicBezTo>
                  <a:pt x="59" y="28"/>
                  <a:pt x="59" y="28"/>
                  <a:pt x="59" y="28"/>
                </a:cubicBezTo>
                <a:cubicBezTo>
                  <a:pt x="64" y="28"/>
                  <a:pt x="64" y="28"/>
                  <a:pt x="64" y="28"/>
                </a:cubicBezTo>
                <a:cubicBezTo>
                  <a:pt x="70" y="35"/>
                  <a:pt x="70" y="35"/>
                  <a:pt x="70" y="35"/>
                </a:cubicBezTo>
                <a:cubicBezTo>
                  <a:pt x="75" y="28"/>
                  <a:pt x="75" y="28"/>
                  <a:pt x="75" y="28"/>
                </a:cubicBezTo>
                <a:cubicBezTo>
                  <a:pt x="80" y="28"/>
                  <a:pt x="80" y="28"/>
                  <a:pt x="80" y="28"/>
                </a:cubicBezTo>
                <a:cubicBezTo>
                  <a:pt x="89" y="48"/>
                  <a:pt x="89" y="48"/>
                  <a:pt x="89" y="48"/>
                </a:cubicBezTo>
                <a:cubicBezTo>
                  <a:pt x="85" y="51"/>
                  <a:pt x="85" y="51"/>
                  <a:pt x="85" y="51"/>
                </a:cubicBezTo>
                <a:cubicBezTo>
                  <a:pt x="79" y="41"/>
                  <a:pt x="79" y="41"/>
                  <a:pt x="79" y="41"/>
                </a:cubicBezTo>
                <a:cubicBezTo>
                  <a:pt x="79" y="55"/>
                  <a:pt x="79" y="55"/>
                  <a:pt x="79" y="55"/>
                </a:cubicBezTo>
                <a:cubicBezTo>
                  <a:pt x="79" y="55"/>
                  <a:pt x="79" y="55"/>
                  <a:pt x="79" y="55"/>
                </a:cubicBezTo>
                <a:cubicBezTo>
                  <a:pt x="80" y="85"/>
                  <a:pt x="80" y="85"/>
                  <a:pt x="80" y="85"/>
                </a:cubicBezTo>
                <a:cubicBezTo>
                  <a:pt x="72" y="85"/>
                  <a:pt x="72" y="85"/>
                  <a:pt x="72" y="85"/>
                </a:cubicBezTo>
                <a:cubicBezTo>
                  <a:pt x="71" y="59"/>
                  <a:pt x="71" y="59"/>
                  <a:pt x="71" y="59"/>
                </a:cubicBezTo>
                <a:cubicBezTo>
                  <a:pt x="68" y="59"/>
                  <a:pt x="68" y="59"/>
                  <a:pt x="68" y="59"/>
                </a:cubicBezTo>
                <a:cubicBezTo>
                  <a:pt x="66" y="85"/>
                  <a:pt x="66" y="85"/>
                  <a:pt x="66" y="85"/>
                </a:cubicBezTo>
                <a:cubicBezTo>
                  <a:pt x="59" y="85"/>
                  <a:pt x="59" y="85"/>
                  <a:pt x="59" y="85"/>
                </a:cubicBezTo>
                <a:cubicBezTo>
                  <a:pt x="60" y="55"/>
                  <a:pt x="60" y="55"/>
                  <a:pt x="60" y="55"/>
                </a:cubicBezTo>
                <a:cubicBezTo>
                  <a:pt x="60" y="53"/>
                  <a:pt x="60" y="53"/>
                  <a:pt x="60" y="53"/>
                </a:cubicBezTo>
                <a:cubicBezTo>
                  <a:pt x="57" y="55"/>
                  <a:pt x="57" y="55"/>
                  <a:pt x="57" y="55"/>
                </a:cubicBezTo>
                <a:cubicBezTo>
                  <a:pt x="58" y="92"/>
                  <a:pt x="58" y="92"/>
                  <a:pt x="58" y="92"/>
                </a:cubicBezTo>
                <a:cubicBezTo>
                  <a:pt x="49" y="92"/>
                  <a:pt x="49" y="92"/>
                  <a:pt x="49" y="92"/>
                </a:cubicBezTo>
                <a:cubicBezTo>
                  <a:pt x="47" y="61"/>
                  <a:pt x="47" y="61"/>
                  <a:pt x="47" y="61"/>
                </a:cubicBezTo>
                <a:cubicBezTo>
                  <a:pt x="43" y="61"/>
                  <a:pt x="43" y="61"/>
                  <a:pt x="43" y="61"/>
                </a:cubicBezTo>
                <a:cubicBezTo>
                  <a:pt x="42" y="92"/>
                  <a:pt x="42" y="92"/>
                  <a:pt x="42" y="92"/>
                </a:cubicBezTo>
                <a:cubicBezTo>
                  <a:pt x="32" y="92"/>
                  <a:pt x="32" y="92"/>
                  <a:pt x="32" y="92"/>
                </a:cubicBezTo>
                <a:cubicBezTo>
                  <a:pt x="34" y="55"/>
                  <a:pt x="34" y="55"/>
                  <a:pt x="34" y="55"/>
                </a:cubicBezTo>
                <a:cubicBezTo>
                  <a:pt x="30" y="52"/>
                  <a:pt x="30" y="52"/>
                  <a:pt x="30" y="52"/>
                </a:cubicBezTo>
                <a:close/>
                <a:moveTo>
                  <a:pt x="21" y="10"/>
                </a:moveTo>
                <a:cubicBezTo>
                  <a:pt x="16" y="10"/>
                  <a:pt x="13" y="14"/>
                  <a:pt x="13" y="18"/>
                </a:cubicBezTo>
                <a:cubicBezTo>
                  <a:pt x="13" y="23"/>
                  <a:pt x="16" y="27"/>
                  <a:pt x="21" y="27"/>
                </a:cubicBezTo>
                <a:cubicBezTo>
                  <a:pt x="25" y="27"/>
                  <a:pt x="29" y="23"/>
                  <a:pt x="29" y="18"/>
                </a:cubicBezTo>
                <a:cubicBezTo>
                  <a:pt x="29" y="14"/>
                  <a:pt x="25" y="10"/>
                  <a:pt x="21" y="10"/>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6240" name="Freeform 100"/>
          <p:cNvSpPr>
            <a:spLocks noEditPoints="1" noChangeArrowheads="1"/>
          </p:cNvSpPr>
          <p:nvPr/>
        </p:nvSpPr>
        <p:spPr bwMode="auto">
          <a:xfrm>
            <a:off x="6245225" y="55563"/>
            <a:ext cx="390525" cy="300037"/>
          </a:xfrm>
          <a:custGeom>
            <a:avLst/>
            <a:gdLst>
              <a:gd name="T0" fmla="*/ 2147483646 w 104"/>
              <a:gd name="T1" fmla="*/ 2147483646 h 107"/>
              <a:gd name="T2" fmla="*/ 2147483646 w 104"/>
              <a:gd name="T3" fmla="*/ 2147483646 h 107"/>
              <a:gd name="T4" fmla="*/ 2147483646 w 104"/>
              <a:gd name="T5" fmla="*/ 2147483646 h 107"/>
              <a:gd name="T6" fmla="*/ 2147483646 w 104"/>
              <a:gd name="T7" fmla="*/ 2147483646 h 107"/>
              <a:gd name="T8" fmla="*/ 2147483646 w 104"/>
              <a:gd name="T9" fmla="*/ 2147483646 h 107"/>
              <a:gd name="T10" fmla="*/ 2147483646 w 104"/>
              <a:gd name="T11" fmla="*/ 2147483646 h 107"/>
              <a:gd name="T12" fmla="*/ 2147483646 w 104"/>
              <a:gd name="T13" fmla="*/ 2147483646 h 107"/>
              <a:gd name="T14" fmla="*/ 2147483646 w 104"/>
              <a:gd name="T15" fmla="*/ 2147483646 h 107"/>
              <a:gd name="T16" fmla="*/ 2147483646 w 104"/>
              <a:gd name="T17" fmla="*/ 2147483646 h 107"/>
              <a:gd name="T18" fmla="*/ 2147483646 w 104"/>
              <a:gd name="T19" fmla="*/ 2147483646 h 107"/>
              <a:gd name="T20" fmla="*/ 0 w 104"/>
              <a:gd name="T21" fmla="*/ 2147483646 h 107"/>
              <a:gd name="T22" fmla="*/ 2147483646 w 104"/>
              <a:gd name="T23" fmla="*/ 2147483646 h 107"/>
              <a:gd name="T24" fmla="*/ 2147483646 w 104"/>
              <a:gd name="T25" fmla="*/ 2147483646 h 107"/>
              <a:gd name="T26" fmla="*/ 2147483646 w 104"/>
              <a:gd name="T27" fmla="*/ 2147483646 h 107"/>
              <a:gd name="T28" fmla="*/ 2147483646 w 104"/>
              <a:gd name="T29" fmla="*/ 2147483646 h 107"/>
              <a:gd name="T30" fmla="*/ 2147483646 w 104"/>
              <a:gd name="T31" fmla="*/ 2147483646 h 107"/>
              <a:gd name="T32" fmla="*/ 2147483646 w 104"/>
              <a:gd name="T33" fmla="*/ 2147483646 h 107"/>
              <a:gd name="T34" fmla="*/ 2147483646 w 104"/>
              <a:gd name="T35" fmla="*/ 2147483646 h 107"/>
              <a:gd name="T36" fmla="*/ 2147483646 w 104"/>
              <a:gd name="T37" fmla="*/ 2147483646 h 107"/>
              <a:gd name="T38" fmla="*/ 2147483646 w 104"/>
              <a:gd name="T39" fmla="*/ 0 h 107"/>
              <a:gd name="T40" fmla="*/ 2147483646 w 104"/>
              <a:gd name="T41" fmla="*/ 2147483646 h 107"/>
              <a:gd name="T42" fmla="*/ 2147483646 w 104"/>
              <a:gd name="T43" fmla="*/ 2147483646 h 107"/>
              <a:gd name="T44" fmla="*/ 2147483646 w 104"/>
              <a:gd name="T45" fmla="*/ 2147483646 h 107"/>
              <a:gd name="T46" fmla="*/ 2147483646 w 104"/>
              <a:gd name="T47" fmla="*/ 2147483646 h 107"/>
              <a:gd name="T48" fmla="*/ 2147483646 w 104"/>
              <a:gd name="T49" fmla="*/ 2147483646 h 107"/>
              <a:gd name="T50" fmla="*/ 2147483646 w 104"/>
              <a:gd name="T51" fmla="*/ 2147483646 h 107"/>
              <a:gd name="T52" fmla="*/ 2147483646 w 104"/>
              <a:gd name="T53" fmla="*/ 0 h 107"/>
              <a:gd name="T54" fmla="*/ 2147483646 w 104"/>
              <a:gd name="T55" fmla="*/ 2147483646 h 107"/>
              <a:gd name="T56" fmla="*/ 2147483646 w 104"/>
              <a:gd name="T57" fmla="*/ 2147483646 h 107"/>
              <a:gd name="T58" fmla="*/ 2147483646 w 104"/>
              <a:gd name="T59" fmla="*/ 2147483646 h 107"/>
              <a:gd name="T60" fmla="*/ 2147483646 w 104"/>
              <a:gd name="T61" fmla="*/ 2147483646 h 107"/>
              <a:gd name="T62" fmla="*/ 2147483646 w 104"/>
              <a:gd name="T63" fmla="*/ 2147483646 h 107"/>
              <a:gd name="T64" fmla="*/ 2147483646 w 104"/>
              <a:gd name="T65" fmla="*/ 2147483646 h 107"/>
              <a:gd name="T66" fmla="*/ 2147483646 w 104"/>
              <a:gd name="T67" fmla="*/ 2147483646 h 107"/>
              <a:gd name="T68" fmla="*/ 2147483646 w 104"/>
              <a:gd name="T69" fmla="*/ 2147483646 h 107"/>
              <a:gd name="T70" fmla="*/ 2147483646 w 104"/>
              <a:gd name="T71" fmla="*/ 2147483646 h 107"/>
              <a:gd name="T72" fmla="*/ 2147483646 w 104"/>
              <a:gd name="T73" fmla="*/ 2147483646 h 107"/>
              <a:gd name="T74" fmla="*/ 2147483646 w 104"/>
              <a:gd name="T75" fmla="*/ 2147483646 h 107"/>
              <a:gd name="T76" fmla="*/ 2147483646 w 104"/>
              <a:gd name="T77" fmla="*/ 2147483646 h 107"/>
              <a:gd name="T78" fmla="*/ 2147483646 w 104"/>
              <a:gd name="T79" fmla="*/ 2147483646 h 107"/>
              <a:gd name="T80" fmla="*/ 2147483646 w 104"/>
              <a:gd name="T81" fmla="*/ 2147483646 h 107"/>
              <a:gd name="T82" fmla="*/ 2147483646 w 104"/>
              <a:gd name="T83" fmla="*/ 2147483646 h 107"/>
              <a:gd name="T84" fmla="*/ 2147483646 w 104"/>
              <a:gd name="T85" fmla="*/ 2147483646 h 107"/>
              <a:gd name="T86" fmla="*/ 2147483646 w 104"/>
              <a:gd name="T87" fmla="*/ 2147483646 h 107"/>
              <a:gd name="T88" fmla="*/ 2147483646 w 104"/>
              <a:gd name="T89" fmla="*/ 2147483646 h 107"/>
              <a:gd name="T90" fmla="*/ 2147483646 w 104"/>
              <a:gd name="T91" fmla="*/ 2147483646 h 107"/>
              <a:gd name="T92" fmla="*/ 2147483646 w 104"/>
              <a:gd name="T93" fmla="*/ 2147483646 h 107"/>
              <a:gd name="T94" fmla="*/ 2147483646 w 104"/>
              <a:gd name="T95" fmla="*/ 2147483646 h 107"/>
              <a:gd name="T96" fmla="*/ 2147483646 w 104"/>
              <a:gd name="T97" fmla="*/ 2147483646 h 107"/>
              <a:gd name="T98" fmla="*/ 2147483646 w 104"/>
              <a:gd name="T99" fmla="*/ 2147483646 h 107"/>
              <a:gd name="T100" fmla="*/ 2147483646 w 104"/>
              <a:gd name="T101" fmla="*/ 2147483646 h 107"/>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04"/>
              <a:gd name="T154" fmla="*/ 0 h 107"/>
              <a:gd name="T155" fmla="*/ 104 w 104"/>
              <a:gd name="T156" fmla="*/ 107 h 107"/>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04" h="107">
                <a:moveTo>
                  <a:pt x="5" y="26"/>
                </a:moveTo>
                <a:cubicBezTo>
                  <a:pt x="50" y="26"/>
                  <a:pt x="50" y="26"/>
                  <a:pt x="50" y="26"/>
                </a:cubicBezTo>
                <a:cubicBezTo>
                  <a:pt x="50" y="51"/>
                  <a:pt x="50" y="51"/>
                  <a:pt x="50" y="51"/>
                </a:cubicBezTo>
                <a:cubicBezTo>
                  <a:pt x="5" y="51"/>
                  <a:pt x="5" y="51"/>
                  <a:pt x="5" y="51"/>
                </a:cubicBezTo>
                <a:cubicBezTo>
                  <a:pt x="5" y="26"/>
                  <a:pt x="5" y="26"/>
                  <a:pt x="5" y="26"/>
                </a:cubicBezTo>
                <a:close/>
                <a:moveTo>
                  <a:pt x="67" y="93"/>
                </a:moveTo>
                <a:cubicBezTo>
                  <a:pt x="102" y="93"/>
                  <a:pt x="102" y="93"/>
                  <a:pt x="102" y="93"/>
                </a:cubicBezTo>
                <a:cubicBezTo>
                  <a:pt x="102" y="107"/>
                  <a:pt x="102" y="107"/>
                  <a:pt x="102" y="107"/>
                </a:cubicBezTo>
                <a:cubicBezTo>
                  <a:pt x="67" y="107"/>
                  <a:pt x="67" y="107"/>
                  <a:pt x="67" y="107"/>
                </a:cubicBezTo>
                <a:cubicBezTo>
                  <a:pt x="67" y="93"/>
                  <a:pt x="67" y="93"/>
                  <a:pt x="67" y="93"/>
                </a:cubicBezTo>
                <a:close/>
                <a:moveTo>
                  <a:pt x="81" y="75"/>
                </a:moveTo>
                <a:cubicBezTo>
                  <a:pt x="81" y="83"/>
                  <a:pt x="81" y="83"/>
                  <a:pt x="81" y="83"/>
                </a:cubicBezTo>
                <a:cubicBezTo>
                  <a:pt x="78" y="83"/>
                  <a:pt x="78" y="83"/>
                  <a:pt x="78" y="83"/>
                </a:cubicBezTo>
                <a:cubicBezTo>
                  <a:pt x="85" y="91"/>
                  <a:pt x="85" y="91"/>
                  <a:pt x="85" y="91"/>
                </a:cubicBezTo>
                <a:cubicBezTo>
                  <a:pt x="91" y="83"/>
                  <a:pt x="91" y="83"/>
                  <a:pt x="91" y="83"/>
                </a:cubicBezTo>
                <a:cubicBezTo>
                  <a:pt x="88" y="83"/>
                  <a:pt x="88" y="83"/>
                  <a:pt x="88" y="83"/>
                </a:cubicBezTo>
                <a:cubicBezTo>
                  <a:pt x="88" y="75"/>
                  <a:pt x="88" y="75"/>
                  <a:pt x="88" y="75"/>
                </a:cubicBezTo>
                <a:cubicBezTo>
                  <a:pt x="81" y="75"/>
                  <a:pt x="81" y="75"/>
                  <a:pt x="81" y="75"/>
                </a:cubicBezTo>
                <a:close/>
                <a:moveTo>
                  <a:pt x="0" y="73"/>
                </a:moveTo>
                <a:cubicBezTo>
                  <a:pt x="55" y="73"/>
                  <a:pt x="55" y="73"/>
                  <a:pt x="55" y="73"/>
                </a:cubicBezTo>
                <a:cubicBezTo>
                  <a:pt x="55" y="107"/>
                  <a:pt x="55" y="107"/>
                  <a:pt x="55" y="107"/>
                </a:cubicBezTo>
                <a:cubicBezTo>
                  <a:pt x="0" y="107"/>
                  <a:pt x="0" y="107"/>
                  <a:pt x="0" y="107"/>
                </a:cubicBezTo>
                <a:cubicBezTo>
                  <a:pt x="0" y="73"/>
                  <a:pt x="0" y="73"/>
                  <a:pt x="0" y="73"/>
                </a:cubicBezTo>
                <a:close/>
                <a:moveTo>
                  <a:pt x="83" y="48"/>
                </a:moveTo>
                <a:cubicBezTo>
                  <a:pt x="94" y="48"/>
                  <a:pt x="104" y="54"/>
                  <a:pt x="104" y="60"/>
                </a:cubicBezTo>
                <a:cubicBezTo>
                  <a:pt x="104" y="67"/>
                  <a:pt x="94" y="72"/>
                  <a:pt x="83" y="72"/>
                </a:cubicBezTo>
                <a:cubicBezTo>
                  <a:pt x="71" y="72"/>
                  <a:pt x="62" y="67"/>
                  <a:pt x="62" y="60"/>
                </a:cubicBezTo>
                <a:cubicBezTo>
                  <a:pt x="62" y="54"/>
                  <a:pt x="71" y="48"/>
                  <a:pt x="83" y="48"/>
                </a:cubicBezTo>
                <a:close/>
                <a:moveTo>
                  <a:pt x="52" y="42"/>
                </a:moveTo>
                <a:cubicBezTo>
                  <a:pt x="59" y="46"/>
                  <a:pt x="59" y="46"/>
                  <a:pt x="59" y="46"/>
                </a:cubicBezTo>
                <a:cubicBezTo>
                  <a:pt x="57" y="49"/>
                  <a:pt x="57" y="49"/>
                  <a:pt x="57" y="49"/>
                </a:cubicBezTo>
                <a:cubicBezTo>
                  <a:pt x="68" y="48"/>
                  <a:pt x="68" y="48"/>
                  <a:pt x="68" y="48"/>
                </a:cubicBezTo>
                <a:cubicBezTo>
                  <a:pt x="65" y="38"/>
                  <a:pt x="65" y="38"/>
                  <a:pt x="65" y="38"/>
                </a:cubicBezTo>
                <a:cubicBezTo>
                  <a:pt x="63" y="41"/>
                  <a:pt x="63" y="41"/>
                  <a:pt x="63" y="41"/>
                </a:cubicBezTo>
                <a:cubicBezTo>
                  <a:pt x="56" y="36"/>
                  <a:pt x="56" y="36"/>
                  <a:pt x="56" y="36"/>
                </a:cubicBezTo>
                <a:cubicBezTo>
                  <a:pt x="52" y="42"/>
                  <a:pt x="52" y="42"/>
                  <a:pt x="52" y="42"/>
                </a:cubicBezTo>
                <a:close/>
                <a:moveTo>
                  <a:pt x="37" y="13"/>
                </a:moveTo>
                <a:cubicBezTo>
                  <a:pt x="37" y="20"/>
                  <a:pt x="37" y="20"/>
                  <a:pt x="37" y="20"/>
                </a:cubicBezTo>
                <a:cubicBezTo>
                  <a:pt x="33" y="20"/>
                  <a:pt x="33" y="20"/>
                  <a:pt x="33" y="20"/>
                </a:cubicBezTo>
                <a:cubicBezTo>
                  <a:pt x="33" y="0"/>
                  <a:pt x="33" y="0"/>
                  <a:pt x="33" y="0"/>
                </a:cubicBezTo>
                <a:cubicBezTo>
                  <a:pt x="38" y="0"/>
                  <a:pt x="38" y="0"/>
                  <a:pt x="38" y="0"/>
                </a:cubicBezTo>
                <a:cubicBezTo>
                  <a:pt x="39" y="0"/>
                  <a:pt x="41" y="0"/>
                  <a:pt x="42" y="1"/>
                </a:cubicBezTo>
                <a:cubicBezTo>
                  <a:pt x="43" y="1"/>
                  <a:pt x="43" y="2"/>
                  <a:pt x="43" y="3"/>
                </a:cubicBezTo>
                <a:cubicBezTo>
                  <a:pt x="43" y="9"/>
                  <a:pt x="43" y="9"/>
                  <a:pt x="43" y="9"/>
                </a:cubicBezTo>
                <a:cubicBezTo>
                  <a:pt x="43" y="10"/>
                  <a:pt x="43" y="11"/>
                  <a:pt x="42" y="12"/>
                </a:cubicBezTo>
                <a:cubicBezTo>
                  <a:pt x="41" y="13"/>
                  <a:pt x="40" y="13"/>
                  <a:pt x="37" y="13"/>
                </a:cubicBezTo>
                <a:close/>
                <a:moveTo>
                  <a:pt x="39" y="9"/>
                </a:moveTo>
                <a:cubicBezTo>
                  <a:pt x="39" y="4"/>
                  <a:pt x="39" y="4"/>
                  <a:pt x="39" y="4"/>
                </a:cubicBezTo>
                <a:cubicBezTo>
                  <a:pt x="39" y="3"/>
                  <a:pt x="38" y="3"/>
                  <a:pt x="37" y="3"/>
                </a:cubicBezTo>
                <a:cubicBezTo>
                  <a:pt x="37" y="10"/>
                  <a:pt x="37" y="10"/>
                  <a:pt x="37" y="10"/>
                </a:cubicBezTo>
                <a:cubicBezTo>
                  <a:pt x="38" y="10"/>
                  <a:pt x="39" y="9"/>
                  <a:pt x="39" y="9"/>
                </a:cubicBezTo>
                <a:close/>
                <a:moveTo>
                  <a:pt x="48" y="20"/>
                </a:moveTo>
                <a:cubicBezTo>
                  <a:pt x="44" y="20"/>
                  <a:pt x="44" y="20"/>
                  <a:pt x="44" y="20"/>
                </a:cubicBezTo>
                <a:cubicBezTo>
                  <a:pt x="44" y="0"/>
                  <a:pt x="44" y="0"/>
                  <a:pt x="44" y="0"/>
                </a:cubicBezTo>
                <a:cubicBezTo>
                  <a:pt x="48" y="0"/>
                  <a:pt x="48" y="0"/>
                  <a:pt x="48" y="0"/>
                </a:cubicBezTo>
                <a:cubicBezTo>
                  <a:pt x="48" y="20"/>
                  <a:pt x="48" y="20"/>
                  <a:pt x="48" y="20"/>
                </a:cubicBezTo>
                <a:close/>
                <a:moveTo>
                  <a:pt x="59" y="20"/>
                </a:moveTo>
                <a:cubicBezTo>
                  <a:pt x="55" y="20"/>
                  <a:pt x="55" y="20"/>
                  <a:pt x="55" y="20"/>
                </a:cubicBezTo>
                <a:cubicBezTo>
                  <a:pt x="55" y="20"/>
                  <a:pt x="55" y="20"/>
                  <a:pt x="55" y="20"/>
                </a:cubicBezTo>
                <a:cubicBezTo>
                  <a:pt x="55" y="20"/>
                  <a:pt x="54" y="21"/>
                  <a:pt x="52" y="21"/>
                </a:cubicBezTo>
                <a:cubicBezTo>
                  <a:pt x="50" y="21"/>
                  <a:pt x="49" y="20"/>
                  <a:pt x="49" y="18"/>
                </a:cubicBezTo>
                <a:cubicBezTo>
                  <a:pt x="49" y="15"/>
                  <a:pt x="49" y="15"/>
                  <a:pt x="49" y="15"/>
                </a:cubicBezTo>
                <a:cubicBezTo>
                  <a:pt x="49" y="14"/>
                  <a:pt x="49" y="13"/>
                  <a:pt x="50" y="13"/>
                </a:cubicBezTo>
                <a:cubicBezTo>
                  <a:pt x="50" y="12"/>
                  <a:pt x="51" y="11"/>
                  <a:pt x="53" y="11"/>
                </a:cubicBezTo>
                <a:cubicBezTo>
                  <a:pt x="54" y="10"/>
                  <a:pt x="54" y="10"/>
                  <a:pt x="54" y="9"/>
                </a:cubicBezTo>
                <a:cubicBezTo>
                  <a:pt x="54" y="7"/>
                  <a:pt x="54" y="7"/>
                  <a:pt x="54" y="7"/>
                </a:cubicBezTo>
                <a:cubicBezTo>
                  <a:pt x="54" y="6"/>
                  <a:pt x="54" y="6"/>
                  <a:pt x="54" y="6"/>
                </a:cubicBezTo>
                <a:cubicBezTo>
                  <a:pt x="53" y="6"/>
                  <a:pt x="53" y="7"/>
                  <a:pt x="53" y="8"/>
                </a:cubicBezTo>
                <a:cubicBezTo>
                  <a:pt x="53" y="8"/>
                  <a:pt x="53" y="9"/>
                  <a:pt x="53" y="9"/>
                </a:cubicBezTo>
                <a:cubicBezTo>
                  <a:pt x="53" y="10"/>
                  <a:pt x="53" y="10"/>
                  <a:pt x="53" y="10"/>
                </a:cubicBezTo>
                <a:cubicBezTo>
                  <a:pt x="49" y="10"/>
                  <a:pt x="49" y="10"/>
                  <a:pt x="49" y="10"/>
                </a:cubicBezTo>
                <a:cubicBezTo>
                  <a:pt x="49" y="7"/>
                  <a:pt x="49" y="7"/>
                  <a:pt x="49" y="7"/>
                </a:cubicBezTo>
                <a:cubicBezTo>
                  <a:pt x="49" y="5"/>
                  <a:pt x="51" y="4"/>
                  <a:pt x="54" y="4"/>
                </a:cubicBezTo>
                <a:cubicBezTo>
                  <a:pt x="57" y="4"/>
                  <a:pt x="59" y="5"/>
                  <a:pt x="59" y="7"/>
                </a:cubicBezTo>
                <a:cubicBezTo>
                  <a:pt x="59" y="20"/>
                  <a:pt x="59" y="20"/>
                  <a:pt x="59" y="20"/>
                </a:cubicBezTo>
                <a:close/>
                <a:moveTo>
                  <a:pt x="54" y="17"/>
                </a:moveTo>
                <a:cubicBezTo>
                  <a:pt x="54" y="13"/>
                  <a:pt x="54" y="13"/>
                  <a:pt x="54" y="13"/>
                </a:cubicBezTo>
                <a:cubicBezTo>
                  <a:pt x="54" y="13"/>
                  <a:pt x="53" y="14"/>
                  <a:pt x="53" y="14"/>
                </a:cubicBezTo>
                <a:cubicBezTo>
                  <a:pt x="53" y="17"/>
                  <a:pt x="53" y="17"/>
                  <a:pt x="53" y="17"/>
                </a:cubicBezTo>
                <a:cubicBezTo>
                  <a:pt x="53" y="18"/>
                  <a:pt x="53" y="18"/>
                  <a:pt x="54" y="18"/>
                </a:cubicBezTo>
                <a:cubicBezTo>
                  <a:pt x="54" y="18"/>
                  <a:pt x="54" y="18"/>
                  <a:pt x="54" y="17"/>
                </a:cubicBezTo>
                <a:close/>
                <a:moveTo>
                  <a:pt x="69" y="20"/>
                </a:moveTo>
                <a:cubicBezTo>
                  <a:pt x="65" y="20"/>
                  <a:pt x="65" y="20"/>
                  <a:pt x="65" y="20"/>
                </a:cubicBezTo>
                <a:cubicBezTo>
                  <a:pt x="65" y="7"/>
                  <a:pt x="65" y="7"/>
                  <a:pt x="65" y="7"/>
                </a:cubicBezTo>
                <a:cubicBezTo>
                  <a:pt x="65" y="6"/>
                  <a:pt x="65" y="6"/>
                  <a:pt x="64" y="6"/>
                </a:cubicBezTo>
                <a:cubicBezTo>
                  <a:pt x="64" y="6"/>
                  <a:pt x="64" y="6"/>
                  <a:pt x="64" y="7"/>
                </a:cubicBezTo>
                <a:cubicBezTo>
                  <a:pt x="64" y="20"/>
                  <a:pt x="64" y="20"/>
                  <a:pt x="64" y="20"/>
                </a:cubicBezTo>
                <a:cubicBezTo>
                  <a:pt x="59" y="20"/>
                  <a:pt x="59" y="20"/>
                  <a:pt x="59" y="20"/>
                </a:cubicBezTo>
                <a:cubicBezTo>
                  <a:pt x="59" y="4"/>
                  <a:pt x="59" y="4"/>
                  <a:pt x="59" y="4"/>
                </a:cubicBezTo>
                <a:cubicBezTo>
                  <a:pt x="64" y="4"/>
                  <a:pt x="64" y="4"/>
                  <a:pt x="64" y="4"/>
                </a:cubicBezTo>
                <a:cubicBezTo>
                  <a:pt x="64" y="4"/>
                  <a:pt x="64" y="4"/>
                  <a:pt x="64" y="4"/>
                </a:cubicBezTo>
                <a:cubicBezTo>
                  <a:pt x="64" y="4"/>
                  <a:pt x="65" y="4"/>
                  <a:pt x="66" y="4"/>
                </a:cubicBezTo>
                <a:cubicBezTo>
                  <a:pt x="67" y="4"/>
                  <a:pt x="67" y="4"/>
                  <a:pt x="68" y="4"/>
                </a:cubicBezTo>
                <a:cubicBezTo>
                  <a:pt x="69" y="5"/>
                  <a:pt x="69" y="5"/>
                  <a:pt x="69" y="6"/>
                </a:cubicBezTo>
                <a:cubicBezTo>
                  <a:pt x="69" y="20"/>
                  <a:pt x="69" y="20"/>
                  <a:pt x="69" y="20"/>
                </a:cubicBezTo>
                <a:close/>
                <a:moveTo>
                  <a:pt x="24" y="55"/>
                </a:moveTo>
                <a:cubicBezTo>
                  <a:pt x="24" y="63"/>
                  <a:pt x="24" y="63"/>
                  <a:pt x="24" y="63"/>
                </a:cubicBezTo>
                <a:cubicBezTo>
                  <a:pt x="21" y="63"/>
                  <a:pt x="21" y="63"/>
                  <a:pt x="21" y="63"/>
                </a:cubicBezTo>
                <a:cubicBezTo>
                  <a:pt x="28" y="71"/>
                  <a:pt x="28" y="71"/>
                  <a:pt x="28" y="71"/>
                </a:cubicBezTo>
                <a:cubicBezTo>
                  <a:pt x="34" y="63"/>
                  <a:pt x="34" y="63"/>
                  <a:pt x="34" y="63"/>
                </a:cubicBezTo>
                <a:cubicBezTo>
                  <a:pt x="31" y="63"/>
                  <a:pt x="31" y="63"/>
                  <a:pt x="31" y="63"/>
                </a:cubicBezTo>
                <a:cubicBezTo>
                  <a:pt x="31" y="55"/>
                  <a:pt x="31" y="55"/>
                  <a:pt x="31" y="55"/>
                </a:cubicBezTo>
                <a:lnTo>
                  <a:pt x="24" y="55"/>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6241" name="Freeform 101"/>
          <p:cNvSpPr>
            <a:spLocks noChangeArrowheads="1"/>
          </p:cNvSpPr>
          <p:nvPr/>
        </p:nvSpPr>
        <p:spPr bwMode="auto">
          <a:xfrm>
            <a:off x="1343025" y="590550"/>
            <a:ext cx="341313" cy="246063"/>
          </a:xfrm>
          <a:custGeom>
            <a:avLst/>
            <a:gdLst>
              <a:gd name="T0" fmla="*/ 2147483646 w 91"/>
              <a:gd name="T1" fmla="*/ 2147483646 h 88"/>
              <a:gd name="T2" fmla="*/ 2147483646 w 91"/>
              <a:gd name="T3" fmla="*/ 2147483646 h 88"/>
              <a:gd name="T4" fmla="*/ 2147483646 w 91"/>
              <a:gd name="T5" fmla="*/ 2147483646 h 88"/>
              <a:gd name="T6" fmla="*/ 2147483646 w 91"/>
              <a:gd name="T7" fmla="*/ 2147483646 h 88"/>
              <a:gd name="T8" fmla="*/ 2147483646 w 91"/>
              <a:gd name="T9" fmla="*/ 2147483646 h 88"/>
              <a:gd name="T10" fmla="*/ 2147483646 w 91"/>
              <a:gd name="T11" fmla="*/ 0 h 88"/>
              <a:gd name="T12" fmla="*/ 2147483646 w 91"/>
              <a:gd name="T13" fmla="*/ 2147483646 h 88"/>
              <a:gd name="T14" fmla="*/ 2147483646 w 91"/>
              <a:gd name="T15" fmla="*/ 2147483646 h 88"/>
              <a:gd name="T16" fmla="*/ 2147483646 w 91"/>
              <a:gd name="T17" fmla="*/ 2147483646 h 88"/>
              <a:gd name="T18" fmla="*/ 2147483646 w 91"/>
              <a:gd name="T19" fmla="*/ 2147483646 h 88"/>
              <a:gd name="T20" fmla="*/ 2147483646 w 91"/>
              <a:gd name="T21" fmla="*/ 2147483646 h 88"/>
              <a:gd name="T22" fmla="*/ 2147483646 w 91"/>
              <a:gd name="T23" fmla="*/ 2147483646 h 88"/>
              <a:gd name="T24" fmla="*/ 2147483646 w 91"/>
              <a:gd name="T25" fmla="*/ 2147483646 h 88"/>
              <a:gd name="T26" fmla="*/ 2147483646 w 91"/>
              <a:gd name="T27" fmla="*/ 2147483646 h 88"/>
              <a:gd name="T28" fmla="*/ 2147483646 w 91"/>
              <a:gd name="T29" fmla="*/ 2147483646 h 88"/>
              <a:gd name="T30" fmla="*/ 2147483646 w 91"/>
              <a:gd name="T31" fmla="*/ 2147483646 h 88"/>
              <a:gd name="T32" fmla="*/ 2147483646 w 91"/>
              <a:gd name="T33" fmla="*/ 2147483646 h 88"/>
              <a:gd name="T34" fmla="*/ 2147483646 w 91"/>
              <a:gd name="T35" fmla="*/ 2147483646 h 88"/>
              <a:gd name="T36" fmla="*/ 2147483646 w 91"/>
              <a:gd name="T37" fmla="*/ 2147483646 h 88"/>
              <a:gd name="T38" fmla="*/ 2147483646 w 91"/>
              <a:gd name="T39" fmla="*/ 2147483646 h 88"/>
              <a:gd name="T40" fmla="*/ 2147483646 w 91"/>
              <a:gd name="T41" fmla="*/ 2147483646 h 88"/>
              <a:gd name="T42" fmla="*/ 2147483646 w 91"/>
              <a:gd name="T43" fmla="*/ 2147483646 h 88"/>
              <a:gd name="T44" fmla="*/ 2147483646 w 91"/>
              <a:gd name="T45" fmla="*/ 2147483646 h 88"/>
              <a:gd name="T46" fmla="*/ 2147483646 w 91"/>
              <a:gd name="T47" fmla="*/ 2147483646 h 88"/>
              <a:gd name="T48" fmla="*/ 2147483646 w 91"/>
              <a:gd name="T49" fmla="*/ 2147483646 h 88"/>
              <a:gd name="T50" fmla="*/ 2147483646 w 91"/>
              <a:gd name="T51" fmla="*/ 2147483646 h 88"/>
              <a:gd name="T52" fmla="*/ 2147483646 w 91"/>
              <a:gd name="T53" fmla="*/ 2147483646 h 88"/>
              <a:gd name="T54" fmla="*/ 2147483646 w 91"/>
              <a:gd name="T55" fmla="*/ 2147483646 h 88"/>
              <a:gd name="T56" fmla="*/ 2147483646 w 91"/>
              <a:gd name="T57" fmla="*/ 2147483646 h 88"/>
              <a:gd name="T58" fmla="*/ 2147483646 w 91"/>
              <a:gd name="T59" fmla="*/ 2147483646 h 88"/>
              <a:gd name="T60" fmla="*/ 2147483646 w 91"/>
              <a:gd name="T61" fmla="*/ 2147483646 h 88"/>
              <a:gd name="T62" fmla="*/ 2147483646 w 91"/>
              <a:gd name="T63" fmla="*/ 2147483646 h 88"/>
              <a:gd name="T64" fmla="*/ 2147483646 w 91"/>
              <a:gd name="T65" fmla="*/ 2147483646 h 88"/>
              <a:gd name="T66" fmla="*/ 2147483646 w 91"/>
              <a:gd name="T67" fmla="*/ 2147483646 h 88"/>
              <a:gd name="T68" fmla="*/ 2147483646 w 91"/>
              <a:gd name="T69" fmla="*/ 2147483646 h 88"/>
              <a:gd name="T70" fmla="*/ 2147483646 w 91"/>
              <a:gd name="T71" fmla="*/ 2147483646 h 88"/>
              <a:gd name="T72" fmla="*/ 2147483646 w 91"/>
              <a:gd name="T73" fmla="*/ 2147483646 h 88"/>
              <a:gd name="T74" fmla="*/ 2147483646 w 91"/>
              <a:gd name="T75" fmla="*/ 2147483646 h 88"/>
              <a:gd name="T76" fmla="*/ 2147483646 w 91"/>
              <a:gd name="T77" fmla="*/ 2147483646 h 88"/>
              <a:gd name="T78" fmla="*/ 2147483646 w 91"/>
              <a:gd name="T79" fmla="*/ 2147483646 h 88"/>
              <a:gd name="T80" fmla="*/ 2147483646 w 91"/>
              <a:gd name="T81" fmla="*/ 2147483646 h 88"/>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91"/>
              <a:gd name="T124" fmla="*/ 0 h 88"/>
              <a:gd name="T125" fmla="*/ 91 w 91"/>
              <a:gd name="T126" fmla="*/ 88 h 88"/>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91" h="88">
                <a:moveTo>
                  <a:pt x="26" y="25"/>
                </a:moveTo>
                <a:cubicBezTo>
                  <a:pt x="51" y="25"/>
                  <a:pt x="51" y="25"/>
                  <a:pt x="51" y="25"/>
                </a:cubicBezTo>
                <a:cubicBezTo>
                  <a:pt x="52" y="24"/>
                  <a:pt x="54" y="23"/>
                  <a:pt x="53" y="21"/>
                </a:cubicBezTo>
                <a:cubicBezTo>
                  <a:pt x="52" y="19"/>
                  <a:pt x="50" y="17"/>
                  <a:pt x="49" y="15"/>
                </a:cubicBezTo>
                <a:cubicBezTo>
                  <a:pt x="46" y="12"/>
                  <a:pt x="47" y="6"/>
                  <a:pt x="50" y="3"/>
                </a:cubicBezTo>
                <a:cubicBezTo>
                  <a:pt x="53" y="0"/>
                  <a:pt x="58" y="0"/>
                  <a:pt x="58" y="0"/>
                </a:cubicBezTo>
                <a:cubicBezTo>
                  <a:pt x="58" y="0"/>
                  <a:pt x="64" y="0"/>
                  <a:pt x="67" y="3"/>
                </a:cubicBezTo>
                <a:cubicBezTo>
                  <a:pt x="70" y="6"/>
                  <a:pt x="70" y="12"/>
                  <a:pt x="68" y="15"/>
                </a:cubicBezTo>
                <a:cubicBezTo>
                  <a:pt x="67" y="17"/>
                  <a:pt x="65" y="19"/>
                  <a:pt x="64" y="21"/>
                </a:cubicBezTo>
                <a:cubicBezTo>
                  <a:pt x="63" y="23"/>
                  <a:pt x="64" y="24"/>
                  <a:pt x="65" y="25"/>
                </a:cubicBezTo>
                <a:cubicBezTo>
                  <a:pt x="91" y="25"/>
                  <a:pt x="91" y="25"/>
                  <a:pt x="91" y="25"/>
                </a:cubicBezTo>
                <a:cubicBezTo>
                  <a:pt x="91" y="49"/>
                  <a:pt x="91" y="49"/>
                  <a:pt x="91" y="49"/>
                </a:cubicBezTo>
                <a:cubicBezTo>
                  <a:pt x="90" y="50"/>
                  <a:pt x="89" y="51"/>
                  <a:pt x="87" y="51"/>
                </a:cubicBezTo>
                <a:cubicBezTo>
                  <a:pt x="85" y="50"/>
                  <a:pt x="83" y="48"/>
                  <a:pt x="81" y="47"/>
                </a:cubicBezTo>
                <a:cubicBezTo>
                  <a:pt x="78" y="44"/>
                  <a:pt x="73" y="45"/>
                  <a:pt x="70" y="48"/>
                </a:cubicBezTo>
                <a:cubicBezTo>
                  <a:pt x="67" y="51"/>
                  <a:pt x="67" y="56"/>
                  <a:pt x="67" y="56"/>
                </a:cubicBezTo>
                <a:cubicBezTo>
                  <a:pt x="67" y="56"/>
                  <a:pt x="67" y="61"/>
                  <a:pt x="70" y="64"/>
                </a:cubicBezTo>
                <a:cubicBezTo>
                  <a:pt x="73" y="67"/>
                  <a:pt x="78" y="67"/>
                  <a:pt x="81" y="65"/>
                </a:cubicBezTo>
                <a:cubicBezTo>
                  <a:pt x="83" y="64"/>
                  <a:pt x="85" y="62"/>
                  <a:pt x="87" y="61"/>
                </a:cubicBezTo>
                <a:cubicBezTo>
                  <a:pt x="89" y="60"/>
                  <a:pt x="90" y="61"/>
                  <a:pt x="91" y="62"/>
                </a:cubicBezTo>
                <a:cubicBezTo>
                  <a:pt x="91" y="88"/>
                  <a:pt x="91" y="88"/>
                  <a:pt x="91" y="88"/>
                </a:cubicBezTo>
                <a:cubicBezTo>
                  <a:pt x="64" y="88"/>
                  <a:pt x="64" y="88"/>
                  <a:pt x="64" y="88"/>
                </a:cubicBezTo>
                <a:cubicBezTo>
                  <a:pt x="63" y="88"/>
                  <a:pt x="62" y="86"/>
                  <a:pt x="63" y="85"/>
                </a:cubicBezTo>
                <a:cubicBezTo>
                  <a:pt x="63" y="83"/>
                  <a:pt x="65" y="81"/>
                  <a:pt x="67" y="79"/>
                </a:cubicBezTo>
                <a:cubicBezTo>
                  <a:pt x="69" y="76"/>
                  <a:pt x="68" y="71"/>
                  <a:pt x="66" y="68"/>
                </a:cubicBezTo>
                <a:cubicBezTo>
                  <a:pt x="63" y="65"/>
                  <a:pt x="58" y="66"/>
                  <a:pt x="58" y="66"/>
                </a:cubicBezTo>
                <a:cubicBezTo>
                  <a:pt x="58" y="66"/>
                  <a:pt x="53" y="65"/>
                  <a:pt x="50" y="68"/>
                </a:cubicBezTo>
                <a:cubicBezTo>
                  <a:pt x="47" y="71"/>
                  <a:pt x="46" y="76"/>
                  <a:pt x="49" y="79"/>
                </a:cubicBezTo>
                <a:cubicBezTo>
                  <a:pt x="50" y="81"/>
                  <a:pt x="52" y="83"/>
                  <a:pt x="53" y="85"/>
                </a:cubicBezTo>
                <a:cubicBezTo>
                  <a:pt x="53" y="86"/>
                  <a:pt x="52" y="88"/>
                  <a:pt x="51" y="88"/>
                </a:cubicBezTo>
                <a:cubicBezTo>
                  <a:pt x="26" y="88"/>
                  <a:pt x="26" y="88"/>
                  <a:pt x="26" y="88"/>
                </a:cubicBezTo>
                <a:cubicBezTo>
                  <a:pt x="26" y="64"/>
                  <a:pt x="26" y="64"/>
                  <a:pt x="26" y="64"/>
                </a:cubicBezTo>
                <a:cubicBezTo>
                  <a:pt x="26" y="63"/>
                  <a:pt x="24" y="61"/>
                  <a:pt x="22" y="62"/>
                </a:cubicBezTo>
                <a:cubicBezTo>
                  <a:pt x="20" y="63"/>
                  <a:pt x="18" y="65"/>
                  <a:pt x="16" y="67"/>
                </a:cubicBezTo>
                <a:cubicBezTo>
                  <a:pt x="12" y="69"/>
                  <a:pt x="7" y="69"/>
                  <a:pt x="4" y="65"/>
                </a:cubicBezTo>
                <a:cubicBezTo>
                  <a:pt x="0" y="62"/>
                  <a:pt x="1" y="57"/>
                  <a:pt x="1" y="57"/>
                </a:cubicBezTo>
                <a:cubicBezTo>
                  <a:pt x="1" y="57"/>
                  <a:pt x="0" y="51"/>
                  <a:pt x="4" y="48"/>
                </a:cubicBezTo>
                <a:cubicBezTo>
                  <a:pt x="7" y="45"/>
                  <a:pt x="12" y="44"/>
                  <a:pt x="16" y="47"/>
                </a:cubicBezTo>
                <a:cubicBezTo>
                  <a:pt x="18" y="48"/>
                  <a:pt x="20" y="50"/>
                  <a:pt x="22" y="51"/>
                </a:cubicBezTo>
                <a:cubicBezTo>
                  <a:pt x="24" y="52"/>
                  <a:pt x="26" y="51"/>
                  <a:pt x="26" y="49"/>
                </a:cubicBezTo>
                <a:lnTo>
                  <a:pt x="26" y="25"/>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6242" name="Freeform 102"/>
          <p:cNvSpPr>
            <a:spLocks noEditPoints="1" noChangeArrowheads="1"/>
          </p:cNvSpPr>
          <p:nvPr/>
        </p:nvSpPr>
        <p:spPr bwMode="auto">
          <a:xfrm>
            <a:off x="2085975" y="593725"/>
            <a:ext cx="292100" cy="268288"/>
          </a:xfrm>
          <a:custGeom>
            <a:avLst/>
            <a:gdLst>
              <a:gd name="T0" fmla="*/ 2147483646 w 78"/>
              <a:gd name="T1" fmla="*/ 2147483646 h 95"/>
              <a:gd name="T2" fmla="*/ 2147483646 w 78"/>
              <a:gd name="T3" fmla="*/ 2147483646 h 95"/>
              <a:gd name="T4" fmla="*/ 2147483646 w 78"/>
              <a:gd name="T5" fmla="*/ 2147483646 h 95"/>
              <a:gd name="T6" fmla="*/ 2147483646 w 78"/>
              <a:gd name="T7" fmla="*/ 2147483646 h 95"/>
              <a:gd name="T8" fmla="*/ 2147483646 w 78"/>
              <a:gd name="T9" fmla="*/ 2147483646 h 95"/>
              <a:gd name="T10" fmla="*/ 0 w 78"/>
              <a:gd name="T11" fmla="*/ 2147483646 h 95"/>
              <a:gd name="T12" fmla="*/ 2147483646 w 78"/>
              <a:gd name="T13" fmla="*/ 2147483646 h 95"/>
              <a:gd name="T14" fmla="*/ 2147483646 w 78"/>
              <a:gd name="T15" fmla="*/ 2147483646 h 95"/>
              <a:gd name="T16" fmla="*/ 2147483646 w 78"/>
              <a:gd name="T17" fmla="*/ 2147483646 h 95"/>
              <a:gd name="T18" fmla="*/ 2147483646 w 78"/>
              <a:gd name="T19" fmla="*/ 2147483646 h 95"/>
              <a:gd name="T20" fmla="*/ 2147483646 w 78"/>
              <a:gd name="T21" fmla="*/ 0 h 95"/>
              <a:gd name="T22" fmla="*/ 2147483646 w 78"/>
              <a:gd name="T23" fmla="*/ 0 h 95"/>
              <a:gd name="T24" fmla="*/ 2147483646 w 78"/>
              <a:gd name="T25" fmla="*/ 0 h 95"/>
              <a:gd name="T26" fmla="*/ 2147483646 w 78"/>
              <a:gd name="T27" fmla="*/ 2147483646 h 95"/>
              <a:gd name="T28" fmla="*/ 2147483646 w 78"/>
              <a:gd name="T29" fmla="*/ 2147483646 h 95"/>
              <a:gd name="T30" fmla="*/ 2147483646 w 78"/>
              <a:gd name="T31" fmla="*/ 2147483646 h 95"/>
              <a:gd name="T32" fmla="*/ 2147483646 w 78"/>
              <a:gd name="T33" fmla="*/ 2147483646 h 95"/>
              <a:gd name="T34" fmla="*/ 2147483646 w 78"/>
              <a:gd name="T35" fmla="*/ 2147483646 h 95"/>
              <a:gd name="T36" fmla="*/ 2147483646 w 78"/>
              <a:gd name="T37" fmla="*/ 2147483646 h 95"/>
              <a:gd name="T38" fmla="*/ 2147483646 w 78"/>
              <a:gd name="T39" fmla="*/ 2147483646 h 95"/>
              <a:gd name="T40" fmla="*/ 2147483646 w 78"/>
              <a:gd name="T41" fmla="*/ 2147483646 h 95"/>
              <a:gd name="T42" fmla="*/ 2147483646 w 78"/>
              <a:gd name="T43" fmla="*/ 2147483646 h 95"/>
              <a:gd name="T44" fmla="*/ 2147483646 w 78"/>
              <a:gd name="T45" fmla="*/ 2147483646 h 95"/>
              <a:gd name="T46" fmla="*/ 2147483646 w 78"/>
              <a:gd name="T47" fmla="*/ 2147483646 h 95"/>
              <a:gd name="T48" fmla="*/ 2147483646 w 78"/>
              <a:gd name="T49" fmla="*/ 2147483646 h 95"/>
              <a:gd name="T50" fmla="*/ 2147483646 w 78"/>
              <a:gd name="T51" fmla="*/ 2147483646 h 95"/>
              <a:gd name="T52" fmla="*/ 2147483646 w 78"/>
              <a:gd name="T53" fmla="*/ 2147483646 h 95"/>
              <a:gd name="T54" fmla="*/ 2147483646 w 78"/>
              <a:gd name="T55" fmla="*/ 2147483646 h 95"/>
              <a:gd name="T56" fmla="*/ 2147483646 w 78"/>
              <a:gd name="T57" fmla="*/ 2147483646 h 95"/>
              <a:gd name="T58" fmla="*/ 2147483646 w 78"/>
              <a:gd name="T59" fmla="*/ 2147483646 h 95"/>
              <a:gd name="T60" fmla="*/ 2147483646 w 78"/>
              <a:gd name="T61" fmla="*/ 2147483646 h 95"/>
              <a:gd name="T62" fmla="*/ 2147483646 w 78"/>
              <a:gd name="T63" fmla="*/ 2147483646 h 95"/>
              <a:gd name="T64" fmla="*/ 2147483646 w 78"/>
              <a:gd name="T65" fmla="*/ 2147483646 h 95"/>
              <a:gd name="T66" fmla="*/ 2147483646 w 78"/>
              <a:gd name="T67" fmla="*/ 2147483646 h 95"/>
              <a:gd name="T68" fmla="*/ 2147483646 w 78"/>
              <a:gd name="T69" fmla="*/ 2147483646 h 95"/>
              <a:gd name="T70" fmla="*/ 2147483646 w 78"/>
              <a:gd name="T71" fmla="*/ 2147483646 h 95"/>
              <a:gd name="T72" fmla="*/ 2147483646 w 78"/>
              <a:gd name="T73" fmla="*/ 2147483646 h 95"/>
              <a:gd name="T74" fmla="*/ 2147483646 w 78"/>
              <a:gd name="T75" fmla="*/ 2147483646 h 95"/>
              <a:gd name="T76" fmla="*/ 2147483646 w 78"/>
              <a:gd name="T77" fmla="*/ 2147483646 h 95"/>
              <a:gd name="T78" fmla="*/ 2147483646 w 78"/>
              <a:gd name="T79" fmla="*/ 2147483646 h 95"/>
              <a:gd name="T80" fmla="*/ 2147483646 w 78"/>
              <a:gd name="T81" fmla="*/ 2147483646 h 95"/>
              <a:gd name="T82" fmla="*/ 2147483646 w 78"/>
              <a:gd name="T83" fmla="*/ 2147483646 h 95"/>
              <a:gd name="T84" fmla="*/ 2147483646 w 78"/>
              <a:gd name="T85" fmla="*/ 2147483646 h 95"/>
              <a:gd name="T86" fmla="*/ 2147483646 w 78"/>
              <a:gd name="T87" fmla="*/ 2147483646 h 95"/>
              <a:gd name="T88" fmla="*/ 2147483646 w 78"/>
              <a:gd name="T89" fmla="*/ 2147483646 h 95"/>
              <a:gd name="T90" fmla="*/ 2147483646 w 78"/>
              <a:gd name="T91" fmla="*/ 2147483646 h 95"/>
              <a:gd name="T92" fmla="*/ 2147483646 w 78"/>
              <a:gd name="T93" fmla="*/ 2147483646 h 95"/>
              <a:gd name="T94" fmla="*/ 2147483646 w 78"/>
              <a:gd name="T95" fmla="*/ 2147483646 h 95"/>
              <a:gd name="T96" fmla="*/ 2147483646 w 78"/>
              <a:gd name="T97" fmla="*/ 2147483646 h 95"/>
              <a:gd name="T98" fmla="*/ 2147483646 w 78"/>
              <a:gd name="T99" fmla="*/ 2147483646 h 95"/>
              <a:gd name="T100" fmla="*/ 2147483646 w 78"/>
              <a:gd name="T101" fmla="*/ 2147483646 h 95"/>
              <a:gd name="T102" fmla="*/ 2147483646 w 78"/>
              <a:gd name="T103" fmla="*/ 2147483646 h 95"/>
              <a:gd name="T104" fmla="*/ 2147483646 w 78"/>
              <a:gd name="T105" fmla="*/ 2147483646 h 95"/>
              <a:gd name="T106" fmla="*/ 2147483646 w 78"/>
              <a:gd name="T107" fmla="*/ 2147483646 h 95"/>
              <a:gd name="T108" fmla="*/ 2147483646 w 78"/>
              <a:gd name="T109" fmla="*/ 2147483646 h 95"/>
              <a:gd name="T110" fmla="*/ 2147483646 w 78"/>
              <a:gd name="T111" fmla="*/ 2147483646 h 95"/>
              <a:gd name="T112" fmla="*/ 2147483646 w 78"/>
              <a:gd name="T113" fmla="*/ 2147483646 h 95"/>
              <a:gd name="T114" fmla="*/ 2147483646 w 78"/>
              <a:gd name="T115" fmla="*/ 2147483646 h 95"/>
              <a:gd name="T116" fmla="*/ 2147483646 w 78"/>
              <a:gd name="T117" fmla="*/ 2147483646 h 95"/>
              <a:gd name="T118" fmla="*/ 2147483646 w 78"/>
              <a:gd name="T119" fmla="*/ 2147483646 h 95"/>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78"/>
              <a:gd name="T181" fmla="*/ 0 h 95"/>
              <a:gd name="T182" fmla="*/ 78 w 78"/>
              <a:gd name="T183" fmla="*/ 95 h 95"/>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78" h="95">
                <a:moveTo>
                  <a:pt x="78" y="29"/>
                </a:moveTo>
                <a:cubicBezTo>
                  <a:pt x="71" y="85"/>
                  <a:pt x="71" y="85"/>
                  <a:pt x="71" y="85"/>
                </a:cubicBezTo>
                <a:cubicBezTo>
                  <a:pt x="71" y="90"/>
                  <a:pt x="67" y="95"/>
                  <a:pt x="61" y="95"/>
                </a:cubicBezTo>
                <a:cubicBezTo>
                  <a:pt x="17" y="95"/>
                  <a:pt x="17" y="95"/>
                  <a:pt x="17" y="95"/>
                </a:cubicBezTo>
                <a:cubicBezTo>
                  <a:pt x="11" y="95"/>
                  <a:pt x="8" y="90"/>
                  <a:pt x="7" y="85"/>
                </a:cubicBezTo>
                <a:cubicBezTo>
                  <a:pt x="0" y="29"/>
                  <a:pt x="0" y="29"/>
                  <a:pt x="0" y="29"/>
                </a:cubicBezTo>
                <a:cubicBezTo>
                  <a:pt x="7" y="29"/>
                  <a:pt x="7" y="29"/>
                  <a:pt x="7" y="29"/>
                </a:cubicBezTo>
                <a:cubicBezTo>
                  <a:pt x="2" y="12"/>
                  <a:pt x="2" y="12"/>
                  <a:pt x="2" y="12"/>
                </a:cubicBezTo>
                <a:cubicBezTo>
                  <a:pt x="1" y="9"/>
                  <a:pt x="1" y="9"/>
                  <a:pt x="1" y="9"/>
                </a:cubicBezTo>
                <a:cubicBezTo>
                  <a:pt x="5" y="8"/>
                  <a:pt x="5" y="8"/>
                  <a:pt x="5" y="8"/>
                </a:cubicBezTo>
                <a:cubicBezTo>
                  <a:pt x="33" y="0"/>
                  <a:pt x="33" y="0"/>
                  <a:pt x="33" y="0"/>
                </a:cubicBezTo>
                <a:cubicBezTo>
                  <a:pt x="34" y="0"/>
                  <a:pt x="34" y="0"/>
                  <a:pt x="34" y="0"/>
                </a:cubicBezTo>
                <a:cubicBezTo>
                  <a:pt x="35" y="0"/>
                  <a:pt x="35" y="0"/>
                  <a:pt x="35" y="0"/>
                </a:cubicBezTo>
                <a:cubicBezTo>
                  <a:pt x="52" y="4"/>
                  <a:pt x="52" y="4"/>
                  <a:pt x="52" y="4"/>
                </a:cubicBezTo>
                <a:cubicBezTo>
                  <a:pt x="54" y="5"/>
                  <a:pt x="54" y="5"/>
                  <a:pt x="54" y="5"/>
                </a:cubicBezTo>
                <a:cubicBezTo>
                  <a:pt x="55" y="7"/>
                  <a:pt x="55" y="7"/>
                  <a:pt x="55" y="7"/>
                </a:cubicBezTo>
                <a:cubicBezTo>
                  <a:pt x="61" y="29"/>
                  <a:pt x="61" y="29"/>
                  <a:pt x="61" y="29"/>
                </a:cubicBezTo>
                <a:cubicBezTo>
                  <a:pt x="78" y="29"/>
                  <a:pt x="78" y="29"/>
                  <a:pt x="78" y="29"/>
                </a:cubicBezTo>
                <a:close/>
                <a:moveTo>
                  <a:pt x="30" y="59"/>
                </a:moveTo>
                <a:cubicBezTo>
                  <a:pt x="32" y="52"/>
                  <a:pt x="38" y="47"/>
                  <a:pt x="49" y="47"/>
                </a:cubicBezTo>
                <a:cubicBezTo>
                  <a:pt x="49" y="45"/>
                  <a:pt x="49" y="44"/>
                  <a:pt x="49" y="43"/>
                </a:cubicBezTo>
                <a:cubicBezTo>
                  <a:pt x="28" y="40"/>
                  <a:pt x="20" y="47"/>
                  <a:pt x="17" y="59"/>
                </a:cubicBezTo>
                <a:cubicBezTo>
                  <a:pt x="9" y="59"/>
                  <a:pt x="9" y="59"/>
                  <a:pt x="9" y="59"/>
                </a:cubicBezTo>
                <a:cubicBezTo>
                  <a:pt x="16" y="66"/>
                  <a:pt x="16" y="66"/>
                  <a:pt x="16" y="66"/>
                </a:cubicBezTo>
                <a:cubicBezTo>
                  <a:pt x="23" y="72"/>
                  <a:pt x="23" y="72"/>
                  <a:pt x="23" y="72"/>
                </a:cubicBezTo>
                <a:cubicBezTo>
                  <a:pt x="31" y="66"/>
                  <a:pt x="31" y="66"/>
                  <a:pt x="31" y="66"/>
                </a:cubicBezTo>
                <a:cubicBezTo>
                  <a:pt x="38" y="59"/>
                  <a:pt x="38" y="59"/>
                  <a:pt x="38" y="59"/>
                </a:cubicBezTo>
                <a:cubicBezTo>
                  <a:pt x="30" y="59"/>
                  <a:pt x="30" y="59"/>
                  <a:pt x="30" y="59"/>
                </a:cubicBezTo>
                <a:close/>
                <a:moveTo>
                  <a:pt x="54" y="52"/>
                </a:moveTo>
                <a:cubicBezTo>
                  <a:pt x="46" y="59"/>
                  <a:pt x="46" y="59"/>
                  <a:pt x="46" y="59"/>
                </a:cubicBezTo>
                <a:cubicBezTo>
                  <a:pt x="39" y="65"/>
                  <a:pt x="39" y="65"/>
                  <a:pt x="39" y="65"/>
                </a:cubicBezTo>
                <a:cubicBezTo>
                  <a:pt x="47" y="65"/>
                  <a:pt x="47" y="65"/>
                  <a:pt x="47" y="65"/>
                </a:cubicBezTo>
                <a:cubicBezTo>
                  <a:pt x="45" y="72"/>
                  <a:pt x="39" y="77"/>
                  <a:pt x="29" y="78"/>
                </a:cubicBezTo>
                <a:cubicBezTo>
                  <a:pt x="29" y="79"/>
                  <a:pt x="29" y="80"/>
                  <a:pt x="29" y="81"/>
                </a:cubicBezTo>
                <a:cubicBezTo>
                  <a:pt x="49" y="84"/>
                  <a:pt x="58" y="77"/>
                  <a:pt x="61" y="65"/>
                </a:cubicBezTo>
                <a:cubicBezTo>
                  <a:pt x="69" y="65"/>
                  <a:pt x="69" y="65"/>
                  <a:pt x="69" y="65"/>
                </a:cubicBezTo>
                <a:cubicBezTo>
                  <a:pt x="61" y="59"/>
                  <a:pt x="61" y="59"/>
                  <a:pt x="61" y="59"/>
                </a:cubicBezTo>
                <a:cubicBezTo>
                  <a:pt x="54" y="52"/>
                  <a:pt x="54" y="52"/>
                  <a:pt x="54" y="52"/>
                </a:cubicBezTo>
                <a:close/>
                <a:moveTo>
                  <a:pt x="14" y="29"/>
                </a:moveTo>
                <a:cubicBezTo>
                  <a:pt x="53" y="29"/>
                  <a:pt x="53" y="29"/>
                  <a:pt x="53" y="29"/>
                </a:cubicBezTo>
                <a:cubicBezTo>
                  <a:pt x="49" y="13"/>
                  <a:pt x="49" y="13"/>
                  <a:pt x="49" y="13"/>
                </a:cubicBezTo>
                <a:cubicBezTo>
                  <a:pt x="44" y="15"/>
                  <a:pt x="36" y="17"/>
                  <a:pt x="36" y="17"/>
                </a:cubicBezTo>
                <a:cubicBezTo>
                  <a:pt x="32" y="15"/>
                  <a:pt x="32" y="15"/>
                  <a:pt x="32" y="15"/>
                </a:cubicBezTo>
                <a:cubicBezTo>
                  <a:pt x="30" y="9"/>
                  <a:pt x="30" y="9"/>
                  <a:pt x="30" y="9"/>
                </a:cubicBezTo>
                <a:cubicBezTo>
                  <a:pt x="10" y="14"/>
                  <a:pt x="10" y="14"/>
                  <a:pt x="10" y="14"/>
                </a:cubicBezTo>
                <a:cubicBezTo>
                  <a:pt x="14" y="29"/>
                  <a:pt x="14" y="29"/>
                  <a:pt x="14" y="29"/>
                </a:cubicBezTo>
                <a:close/>
                <a:moveTo>
                  <a:pt x="36" y="8"/>
                </a:moveTo>
                <a:cubicBezTo>
                  <a:pt x="37" y="11"/>
                  <a:pt x="37" y="11"/>
                  <a:pt x="37" y="11"/>
                </a:cubicBezTo>
                <a:cubicBezTo>
                  <a:pt x="38" y="10"/>
                  <a:pt x="40" y="10"/>
                  <a:pt x="41" y="9"/>
                </a:cubicBezTo>
                <a:cubicBezTo>
                  <a:pt x="36" y="8"/>
                  <a:pt x="36" y="8"/>
                  <a:pt x="36" y="8"/>
                </a:cubicBezTo>
                <a:close/>
                <a:moveTo>
                  <a:pt x="14" y="19"/>
                </a:moveTo>
                <a:cubicBezTo>
                  <a:pt x="15" y="22"/>
                  <a:pt x="15" y="22"/>
                  <a:pt x="15" y="22"/>
                </a:cubicBezTo>
                <a:cubicBezTo>
                  <a:pt x="30" y="18"/>
                  <a:pt x="30" y="18"/>
                  <a:pt x="30" y="18"/>
                </a:cubicBezTo>
                <a:cubicBezTo>
                  <a:pt x="29" y="14"/>
                  <a:pt x="29" y="14"/>
                  <a:pt x="29" y="14"/>
                </a:cubicBezTo>
                <a:cubicBezTo>
                  <a:pt x="14" y="19"/>
                  <a:pt x="14" y="19"/>
                  <a:pt x="14" y="19"/>
                </a:cubicBezTo>
                <a:close/>
                <a:moveTo>
                  <a:pt x="16" y="24"/>
                </a:moveTo>
                <a:cubicBezTo>
                  <a:pt x="17" y="27"/>
                  <a:pt x="17" y="27"/>
                  <a:pt x="17" y="27"/>
                </a:cubicBezTo>
                <a:cubicBezTo>
                  <a:pt x="32" y="23"/>
                  <a:pt x="32" y="23"/>
                  <a:pt x="32" y="23"/>
                </a:cubicBezTo>
                <a:cubicBezTo>
                  <a:pt x="31" y="20"/>
                  <a:pt x="31" y="20"/>
                  <a:pt x="31" y="20"/>
                </a:cubicBezTo>
                <a:lnTo>
                  <a:pt x="16" y="24"/>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6243" name="Freeform 103"/>
          <p:cNvSpPr>
            <a:spLocks noEditPoints="1" noChangeArrowheads="1"/>
          </p:cNvSpPr>
          <p:nvPr/>
        </p:nvSpPr>
        <p:spPr bwMode="auto">
          <a:xfrm>
            <a:off x="1336675" y="104775"/>
            <a:ext cx="363538" cy="211138"/>
          </a:xfrm>
          <a:custGeom>
            <a:avLst/>
            <a:gdLst>
              <a:gd name="T0" fmla="*/ 2147483646 w 97"/>
              <a:gd name="T1" fmla="*/ 2147483646 h 75"/>
              <a:gd name="T2" fmla="*/ 2147483646 w 97"/>
              <a:gd name="T3" fmla="*/ 2147483646 h 75"/>
              <a:gd name="T4" fmla="*/ 2147483646 w 97"/>
              <a:gd name="T5" fmla="*/ 2147483646 h 75"/>
              <a:gd name="T6" fmla="*/ 2147483646 w 97"/>
              <a:gd name="T7" fmla="*/ 2147483646 h 75"/>
              <a:gd name="T8" fmla="*/ 2147483646 w 97"/>
              <a:gd name="T9" fmla="*/ 2147483646 h 75"/>
              <a:gd name="T10" fmla="*/ 2147483646 w 97"/>
              <a:gd name="T11" fmla="*/ 2147483646 h 75"/>
              <a:gd name="T12" fmla="*/ 2147483646 w 97"/>
              <a:gd name="T13" fmla="*/ 2147483646 h 75"/>
              <a:gd name="T14" fmla="*/ 2147483646 w 97"/>
              <a:gd name="T15" fmla="*/ 2147483646 h 75"/>
              <a:gd name="T16" fmla="*/ 0 w 97"/>
              <a:gd name="T17" fmla="*/ 2147483646 h 75"/>
              <a:gd name="T18" fmla="*/ 2147483646 w 97"/>
              <a:gd name="T19" fmla="*/ 2147483646 h 75"/>
              <a:gd name="T20" fmla="*/ 2147483646 w 97"/>
              <a:gd name="T21" fmla="*/ 2147483646 h 75"/>
              <a:gd name="T22" fmla="*/ 2147483646 w 97"/>
              <a:gd name="T23" fmla="*/ 2147483646 h 75"/>
              <a:gd name="T24" fmla="*/ 2147483646 w 97"/>
              <a:gd name="T25" fmla="*/ 2147483646 h 75"/>
              <a:gd name="T26" fmla="*/ 2147483646 w 97"/>
              <a:gd name="T27" fmla="*/ 2147483646 h 75"/>
              <a:gd name="T28" fmla="*/ 2147483646 w 97"/>
              <a:gd name="T29" fmla="*/ 2147483646 h 75"/>
              <a:gd name="T30" fmla="*/ 2147483646 w 97"/>
              <a:gd name="T31" fmla="*/ 2147483646 h 75"/>
              <a:gd name="T32" fmla="*/ 2147483646 w 97"/>
              <a:gd name="T33" fmla="*/ 0 h 75"/>
              <a:gd name="T34" fmla="*/ 2147483646 w 97"/>
              <a:gd name="T35" fmla="*/ 2147483646 h 75"/>
              <a:gd name="T36" fmla="*/ 2147483646 w 97"/>
              <a:gd name="T37" fmla="*/ 2147483646 h 75"/>
              <a:gd name="T38" fmla="*/ 2147483646 w 97"/>
              <a:gd name="T39" fmla="*/ 2147483646 h 75"/>
              <a:gd name="T40" fmla="*/ 2147483646 w 97"/>
              <a:gd name="T41" fmla="*/ 2147483646 h 75"/>
              <a:gd name="T42" fmla="*/ 2147483646 w 97"/>
              <a:gd name="T43" fmla="*/ 2147483646 h 75"/>
              <a:gd name="T44" fmla="*/ 2147483646 w 97"/>
              <a:gd name="T45" fmla="*/ 2147483646 h 75"/>
              <a:gd name="T46" fmla="*/ 2147483646 w 97"/>
              <a:gd name="T47" fmla="*/ 2147483646 h 75"/>
              <a:gd name="T48" fmla="*/ 2147483646 w 97"/>
              <a:gd name="T49" fmla="*/ 2147483646 h 75"/>
              <a:gd name="T50" fmla="*/ 0 w 97"/>
              <a:gd name="T51" fmla="*/ 2147483646 h 75"/>
              <a:gd name="T52" fmla="*/ 2147483646 w 97"/>
              <a:gd name="T53" fmla="*/ 2147483646 h 75"/>
              <a:gd name="T54" fmla="*/ 2147483646 w 97"/>
              <a:gd name="T55" fmla="*/ 2147483646 h 75"/>
              <a:gd name="T56" fmla="*/ 2147483646 w 97"/>
              <a:gd name="T57" fmla="*/ 2147483646 h 75"/>
              <a:gd name="T58" fmla="*/ 2147483646 w 97"/>
              <a:gd name="T59" fmla="*/ 2147483646 h 75"/>
              <a:gd name="T60" fmla="*/ 2147483646 w 97"/>
              <a:gd name="T61" fmla="*/ 2147483646 h 75"/>
              <a:gd name="T62" fmla="*/ 2147483646 w 97"/>
              <a:gd name="T63" fmla="*/ 2147483646 h 75"/>
              <a:gd name="T64" fmla="*/ 2147483646 w 97"/>
              <a:gd name="T65" fmla="*/ 2147483646 h 75"/>
              <a:gd name="T66" fmla="*/ 2147483646 w 97"/>
              <a:gd name="T67" fmla="*/ 2147483646 h 75"/>
              <a:gd name="T68" fmla="*/ 2147483646 w 97"/>
              <a:gd name="T69" fmla="*/ 2147483646 h 75"/>
              <a:gd name="T70" fmla="*/ 2147483646 w 97"/>
              <a:gd name="T71" fmla="*/ 2147483646 h 75"/>
              <a:gd name="T72" fmla="*/ 2147483646 w 97"/>
              <a:gd name="T73" fmla="*/ 2147483646 h 75"/>
              <a:gd name="T74" fmla="*/ 2147483646 w 97"/>
              <a:gd name="T75" fmla="*/ 2147483646 h 75"/>
              <a:gd name="T76" fmla="*/ 2147483646 w 97"/>
              <a:gd name="T77" fmla="*/ 2147483646 h 75"/>
              <a:gd name="T78" fmla="*/ 2147483646 w 97"/>
              <a:gd name="T79" fmla="*/ 2147483646 h 75"/>
              <a:gd name="T80" fmla="*/ 2147483646 w 97"/>
              <a:gd name="T81" fmla="*/ 2147483646 h 75"/>
              <a:gd name="T82" fmla="*/ 2147483646 w 97"/>
              <a:gd name="T83" fmla="*/ 2147483646 h 75"/>
              <a:gd name="T84" fmla="*/ 2147483646 w 97"/>
              <a:gd name="T85" fmla="*/ 2147483646 h 75"/>
              <a:gd name="T86" fmla="*/ 2147483646 w 97"/>
              <a:gd name="T87" fmla="*/ 2147483646 h 75"/>
              <a:gd name="T88" fmla="*/ 2147483646 w 97"/>
              <a:gd name="T89" fmla="*/ 2147483646 h 75"/>
              <a:gd name="T90" fmla="*/ 2147483646 w 97"/>
              <a:gd name="T91" fmla="*/ 2147483646 h 75"/>
              <a:gd name="T92" fmla="*/ 2147483646 w 97"/>
              <a:gd name="T93" fmla="*/ 2147483646 h 75"/>
              <a:gd name="T94" fmla="*/ 2147483646 w 97"/>
              <a:gd name="T95" fmla="*/ 2147483646 h 75"/>
              <a:gd name="T96" fmla="*/ 2147483646 w 97"/>
              <a:gd name="T97" fmla="*/ 2147483646 h 75"/>
              <a:gd name="T98" fmla="*/ 2147483646 w 97"/>
              <a:gd name="T99" fmla="*/ 2147483646 h 75"/>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97"/>
              <a:gd name="T151" fmla="*/ 0 h 75"/>
              <a:gd name="T152" fmla="*/ 97 w 97"/>
              <a:gd name="T153" fmla="*/ 75 h 75"/>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97" h="75">
                <a:moveTo>
                  <a:pt x="33" y="75"/>
                </a:moveTo>
                <a:cubicBezTo>
                  <a:pt x="37" y="75"/>
                  <a:pt x="40" y="75"/>
                  <a:pt x="44" y="75"/>
                </a:cubicBezTo>
                <a:cubicBezTo>
                  <a:pt x="45" y="75"/>
                  <a:pt x="47" y="74"/>
                  <a:pt x="47" y="73"/>
                </a:cubicBezTo>
                <a:cubicBezTo>
                  <a:pt x="47" y="49"/>
                  <a:pt x="47" y="49"/>
                  <a:pt x="47" y="49"/>
                </a:cubicBezTo>
                <a:cubicBezTo>
                  <a:pt x="39" y="45"/>
                  <a:pt x="39" y="45"/>
                  <a:pt x="39" y="45"/>
                </a:cubicBezTo>
                <a:cubicBezTo>
                  <a:pt x="30" y="50"/>
                  <a:pt x="30" y="50"/>
                  <a:pt x="30" y="50"/>
                </a:cubicBezTo>
                <a:cubicBezTo>
                  <a:pt x="30" y="73"/>
                  <a:pt x="30" y="73"/>
                  <a:pt x="30" y="73"/>
                </a:cubicBezTo>
                <a:cubicBezTo>
                  <a:pt x="30" y="74"/>
                  <a:pt x="31" y="75"/>
                  <a:pt x="33" y="75"/>
                </a:cubicBezTo>
                <a:close/>
                <a:moveTo>
                  <a:pt x="0" y="49"/>
                </a:moveTo>
                <a:cubicBezTo>
                  <a:pt x="37" y="28"/>
                  <a:pt x="37" y="28"/>
                  <a:pt x="37" y="28"/>
                </a:cubicBezTo>
                <a:cubicBezTo>
                  <a:pt x="39" y="26"/>
                  <a:pt x="39" y="26"/>
                  <a:pt x="39" y="26"/>
                </a:cubicBezTo>
                <a:cubicBezTo>
                  <a:pt x="41" y="28"/>
                  <a:pt x="41" y="28"/>
                  <a:pt x="41" y="28"/>
                </a:cubicBezTo>
                <a:cubicBezTo>
                  <a:pt x="52" y="34"/>
                  <a:pt x="52" y="34"/>
                  <a:pt x="52" y="34"/>
                </a:cubicBezTo>
                <a:cubicBezTo>
                  <a:pt x="81" y="9"/>
                  <a:pt x="81" y="9"/>
                  <a:pt x="81" y="9"/>
                </a:cubicBezTo>
                <a:cubicBezTo>
                  <a:pt x="77" y="4"/>
                  <a:pt x="77" y="4"/>
                  <a:pt x="77" y="4"/>
                </a:cubicBezTo>
                <a:cubicBezTo>
                  <a:pt x="87" y="2"/>
                  <a:pt x="87" y="2"/>
                  <a:pt x="87" y="2"/>
                </a:cubicBezTo>
                <a:cubicBezTo>
                  <a:pt x="97" y="0"/>
                  <a:pt x="97" y="0"/>
                  <a:pt x="97" y="0"/>
                </a:cubicBezTo>
                <a:cubicBezTo>
                  <a:pt x="94" y="10"/>
                  <a:pt x="94" y="10"/>
                  <a:pt x="94" y="10"/>
                </a:cubicBezTo>
                <a:cubicBezTo>
                  <a:pt x="91" y="19"/>
                  <a:pt x="91" y="19"/>
                  <a:pt x="91" y="19"/>
                </a:cubicBezTo>
                <a:cubicBezTo>
                  <a:pt x="87" y="15"/>
                  <a:pt x="87" y="15"/>
                  <a:pt x="87" y="15"/>
                </a:cubicBezTo>
                <a:cubicBezTo>
                  <a:pt x="55" y="42"/>
                  <a:pt x="55" y="42"/>
                  <a:pt x="55" y="42"/>
                </a:cubicBezTo>
                <a:cubicBezTo>
                  <a:pt x="53" y="44"/>
                  <a:pt x="53" y="44"/>
                  <a:pt x="53" y="44"/>
                </a:cubicBezTo>
                <a:cubicBezTo>
                  <a:pt x="50" y="43"/>
                  <a:pt x="50" y="43"/>
                  <a:pt x="50" y="43"/>
                </a:cubicBezTo>
                <a:cubicBezTo>
                  <a:pt x="39" y="36"/>
                  <a:pt x="39" y="36"/>
                  <a:pt x="39" y="36"/>
                </a:cubicBezTo>
                <a:cubicBezTo>
                  <a:pt x="5" y="57"/>
                  <a:pt x="5" y="57"/>
                  <a:pt x="5" y="57"/>
                </a:cubicBezTo>
                <a:cubicBezTo>
                  <a:pt x="0" y="49"/>
                  <a:pt x="0" y="49"/>
                  <a:pt x="0" y="49"/>
                </a:cubicBezTo>
                <a:close/>
                <a:moveTo>
                  <a:pt x="10" y="75"/>
                </a:moveTo>
                <a:cubicBezTo>
                  <a:pt x="21" y="75"/>
                  <a:pt x="21" y="75"/>
                  <a:pt x="21" y="75"/>
                </a:cubicBezTo>
                <a:cubicBezTo>
                  <a:pt x="22" y="75"/>
                  <a:pt x="23" y="74"/>
                  <a:pt x="23" y="73"/>
                </a:cubicBezTo>
                <a:cubicBezTo>
                  <a:pt x="23" y="54"/>
                  <a:pt x="23" y="54"/>
                  <a:pt x="23" y="54"/>
                </a:cubicBezTo>
                <a:cubicBezTo>
                  <a:pt x="7" y="64"/>
                  <a:pt x="7" y="64"/>
                  <a:pt x="7" y="64"/>
                </a:cubicBezTo>
                <a:cubicBezTo>
                  <a:pt x="7" y="73"/>
                  <a:pt x="7" y="73"/>
                  <a:pt x="7" y="73"/>
                </a:cubicBezTo>
                <a:cubicBezTo>
                  <a:pt x="7" y="74"/>
                  <a:pt x="8" y="75"/>
                  <a:pt x="10" y="75"/>
                </a:cubicBezTo>
                <a:close/>
                <a:moveTo>
                  <a:pt x="56" y="75"/>
                </a:moveTo>
                <a:cubicBezTo>
                  <a:pt x="60" y="75"/>
                  <a:pt x="63" y="75"/>
                  <a:pt x="67" y="75"/>
                </a:cubicBezTo>
                <a:cubicBezTo>
                  <a:pt x="69" y="75"/>
                  <a:pt x="70" y="74"/>
                  <a:pt x="70" y="73"/>
                </a:cubicBezTo>
                <a:cubicBezTo>
                  <a:pt x="70" y="62"/>
                  <a:pt x="70" y="50"/>
                  <a:pt x="70" y="39"/>
                </a:cubicBezTo>
                <a:cubicBezTo>
                  <a:pt x="70" y="39"/>
                  <a:pt x="70" y="39"/>
                  <a:pt x="70" y="39"/>
                </a:cubicBezTo>
                <a:cubicBezTo>
                  <a:pt x="54" y="53"/>
                  <a:pt x="54" y="53"/>
                  <a:pt x="54" y="53"/>
                </a:cubicBezTo>
                <a:cubicBezTo>
                  <a:pt x="53" y="52"/>
                  <a:pt x="53" y="52"/>
                  <a:pt x="53" y="52"/>
                </a:cubicBezTo>
                <a:cubicBezTo>
                  <a:pt x="53" y="73"/>
                  <a:pt x="53" y="73"/>
                  <a:pt x="53" y="73"/>
                </a:cubicBezTo>
                <a:cubicBezTo>
                  <a:pt x="53" y="74"/>
                  <a:pt x="55" y="75"/>
                  <a:pt x="56" y="75"/>
                </a:cubicBezTo>
                <a:close/>
                <a:moveTo>
                  <a:pt x="79" y="75"/>
                </a:moveTo>
                <a:cubicBezTo>
                  <a:pt x="90" y="75"/>
                  <a:pt x="90" y="75"/>
                  <a:pt x="90" y="75"/>
                </a:cubicBezTo>
                <a:cubicBezTo>
                  <a:pt x="92" y="75"/>
                  <a:pt x="93" y="74"/>
                  <a:pt x="93" y="73"/>
                </a:cubicBezTo>
                <a:cubicBezTo>
                  <a:pt x="93" y="32"/>
                  <a:pt x="93" y="32"/>
                  <a:pt x="93" y="32"/>
                </a:cubicBezTo>
                <a:cubicBezTo>
                  <a:pt x="86" y="24"/>
                  <a:pt x="86" y="24"/>
                  <a:pt x="86" y="24"/>
                </a:cubicBezTo>
                <a:cubicBezTo>
                  <a:pt x="77" y="33"/>
                  <a:pt x="77" y="33"/>
                  <a:pt x="77" y="33"/>
                </a:cubicBezTo>
                <a:cubicBezTo>
                  <a:pt x="77" y="73"/>
                  <a:pt x="77" y="73"/>
                  <a:pt x="77" y="73"/>
                </a:cubicBezTo>
                <a:cubicBezTo>
                  <a:pt x="77" y="74"/>
                  <a:pt x="78" y="75"/>
                  <a:pt x="79" y="75"/>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6244" name="Freeform 104"/>
          <p:cNvSpPr>
            <a:spLocks noEditPoints="1" noChangeArrowheads="1"/>
          </p:cNvSpPr>
          <p:nvPr/>
        </p:nvSpPr>
        <p:spPr bwMode="auto">
          <a:xfrm>
            <a:off x="2063750" y="103188"/>
            <a:ext cx="322263" cy="219075"/>
          </a:xfrm>
          <a:custGeom>
            <a:avLst/>
            <a:gdLst>
              <a:gd name="T0" fmla="*/ 2147483646 w 86"/>
              <a:gd name="T1" fmla="*/ 2147483646 h 78"/>
              <a:gd name="T2" fmla="*/ 2147483646 w 86"/>
              <a:gd name="T3" fmla="*/ 0 h 78"/>
              <a:gd name="T4" fmla="*/ 2147483646 w 86"/>
              <a:gd name="T5" fmla="*/ 2147483646 h 78"/>
              <a:gd name="T6" fmla="*/ 2147483646 w 86"/>
              <a:gd name="T7" fmla="*/ 2147483646 h 78"/>
              <a:gd name="T8" fmla="*/ 2147483646 w 86"/>
              <a:gd name="T9" fmla="*/ 2147483646 h 78"/>
              <a:gd name="T10" fmla="*/ 2147483646 w 86"/>
              <a:gd name="T11" fmla="*/ 2147483646 h 78"/>
              <a:gd name="T12" fmla="*/ 2147483646 w 86"/>
              <a:gd name="T13" fmla="*/ 0 h 78"/>
              <a:gd name="T14" fmla="*/ 2147483646 w 86"/>
              <a:gd name="T15" fmla="*/ 2147483646 h 78"/>
              <a:gd name="T16" fmla="*/ 2147483646 w 86"/>
              <a:gd name="T17" fmla="*/ 2147483646 h 78"/>
              <a:gd name="T18" fmla="*/ 2147483646 w 86"/>
              <a:gd name="T19" fmla="*/ 2147483646 h 78"/>
              <a:gd name="T20" fmla="*/ 2147483646 w 86"/>
              <a:gd name="T21" fmla="*/ 2147483646 h 78"/>
              <a:gd name="T22" fmla="*/ 0 w 86"/>
              <a:gd name="T23" fmla="*/ 2147483646 h 78"/>
              <a:gd name="T24" fmla="*/ 0 w 86"/>
              <a:gd name="T25" fmla="*/ 2147483646 h 78"/>
              <a:gd name="T26" fmla="*/ 2147483646 w 86"/>
              <a:gd name="T27" fmla="*/ 2147483646 h 78"/>
              <a:gd name="T28" fmla="*/ 2147483646 w 86"/>
              <a:gd name="T29" fmla="*/ 2147483646 h 78"/>
              <a:gd name="T30" fmla="*/ 2147483646 w 86"/>
              <a:gd name="T31" fmla="*/ 2147483646 h 78"/>
              <a:gd name="T32" fmla="*/ 2147483646 w 86"/>
              <a:gd name="T33" fmla="*/ 2147483646 h 78"/>
              <a:gd name="T34" fmla="*/ 2147483646 w 86"/>
              <a:gd name="T35" fmla="*/ 2147483646 h 78"/>
              <a:gd name="T36" fmla="*/ 2147483646 w 86"/>
              <a:gd name="T37" fmla="*/ 2147483646 h 78"/>
              <a:gd name="T38" fmla="*/ 2147483646 w 86"/>
              <a:gd name="T39" fmla="*/ 2147483646 h 78"/>
              <a:gd name="T40" fmla="*/ 2147483646 w 86"/>
              <a:gd name="T41" fmla="*/ 2147483646 h 78"/>
              <a:gd name="T42" fmla="*/ 2147483646 w 86"/>
              <a:gd name="T43" fmla="*/ 2147483646 h 78"/>
              <a:gd name="T44" fmla="*/ 2147483646 w 86"/>
              <a:gd name="T45" fmla="*/ 2147483646 h 78"/>
              <a:gd name="T46" fmla="*/ 2147483646 w 86"/>
              <a:gd name="T47" fmla="*/ 2147483646 h 78"/>
              <a:gd name="T48" fmla="*/ 2147483646 w 86"/>
              <a:gd name="T49" fmla="*/ 2147483646 h 78"/>
              <a:gd name="T50" fmla="*/ 2147483646 w 86"/>
              <a:gd name="T51" fmla="*/ 2147483646 h 78"/>
              <a:gd name="T52" fmla="*/ 2147483646 w 86"/>
              <a:gd name="T53" fmla="*/ 2147483646 h 78"/>
              <a:gd name="T54" fmla="*/ 2147483646 w 86"/>
              <a:gd name="T55" fmla="*/ 2147483646 h 78"/>
              <a:gd name="T56" fmla="*/ 2147483646 w 86"/>
              <a:gd name="T57" fmla="*/ 2147483646 h 78"/>
              <a:gd name="T58" fmla="*/ 2147483646 w 86"/>
              <a:gd name="T59" fmla="*/ 2147483646 h 78"/>
              <a:gd name="T60" fmla="*/ 2147483646 w 86"/>
              <a:gd name="T61" fmla="*/ 2147483646 h 78"/>
              <a:gd name="T62" fmla="*/ 2147483646 w 86"/>
              <a:gd name="T63" fmla="*/ 2147483646 h 78"/>
              <a:gd name="T64" fmla="*/ 2147483646 w 86"/>
              <a:gd name="T65" fmla="*/ 2147483646 h 78"/>
              <a:gd name="T66" fmla="*/ 2147483646 w 86"/>
              <a:gd name="T67" fmla="*/ 2147483646 h 78"/>
              <a:gd name="T68" fmla="*/ 2147483646 w 86"/>
              <a:gd name="T69" fmla="*/ 2147483646 h 78"/>
              <a:gd name="T70" fmla="*/ 2147483646 w 86"/>
              <a:gd name="T71" fmla="*/ 2147483646 h 78"/>
              <a:gd name="T72" fmla="*/ 2147483646 w 86"/>
              <a:gd name="T73" fmla="*/ 2147483646 h 78"/>
              <a:gd name="T74" fmla="*/ 2147483646 w 86"/>
              <a:gd name="T75" fmla="*/ 2147483646 h 78"/>
              <a:gd name="T76" fmla="*/ 2147483646 w 86"/>
              <a:gd name="T77" fmla="*/ 2147483646 h 78"/>
              <a:gd name="T78" fmla="*/ 2147483646 w 86"/>
              <a:gd name="T79" fmla="*/ 2147483646 h 78"/>
              <a:gd name="T80" fmla="*/ 2147483646 w 86"/>
              <a:gd name="T81" fmla="*/ 2147483646 h 78"/>
              <a:gd name="T82" fmla="*/ 2147483646 w 86"/>
              <a:gd name="T83" fmla="*/ 2147483646 h 78"/>
              <a:gd name="T84" fmla="*/ 2147483646 w 86"/>
              <a:gd name="T85" fmla="*/ 2147483646 h 78"/>
              <a:gd name="T86" fmla="*/ 2147483646 w 86"/>
              <a:gd name="T87" fmla="*/ 2147483646 h 78"/>
              <a:gd name="T88" fmla="*/ 2147483646 w 86"/>
              <a:gd name="T89" fmla="*/ 2147483646 h 78"/>
              <a:gd name="T90" fmla="*/ 2147483646 w 86"/>
              <a:gd name="T91" fmla="*/ 2147483646 h 78"/>
              <a:gd name="T92" fmla="*/ 2147483646 w 86"/>
              <a:gd name="T93" fmla="*/ 2147483646 h 78"/>
              <a:gd name="T94" fmla="*/ 2147483646 w 86"/>
              <a:gd name="T95" fmla="*/ 2147483646 h 78"/>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86"/>
              <a:gd name="T145" fmla="*/ 0 h 78"/>
              <a:gd name="T146" fmla="*/ 86 w 86"/>
              <a:gd name="T147" fmla="*/ 78 h 78"/>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86" h="78">
                <a:moveTo>
                  <a:pt x="5" y="10"/>
                </a:moveTo>
                <a:cubicBezTo>
                  <a:pt x="14" y="10"/>
                  <a:pt x="14" y="10"/>
                  <a:pt x="14" y="10"/>
                </a:cubicBezTo>
                <a:cubicBezTo>
                  <a:pt x="14" y="9"/>
                  <a:pt x="14" y="9"/>
                  <a:pt x="14" y="9"/>
                </a:cubicBezTo>
                <a:cubicBezTo>
                  <a:pt x="14" y="6"/>
                  <a:pt x="14" y="4"/>
                  <a:pt x="16" y="3"/>
                </a:cubicBezTo>
                <a:cubicBezTo>
                  <a:pt x="18" y="1"/>
                  <a:pt x="20" y="0"/>
                  <a:pt x="22" y="0"/>
                </a:cubicBezTo>
                <a:cubicBezTo>
                  <a:pt x="22" y="0"/>
                  <a:pt x="22" y="0"/>
                  <a:pt x="22" y="0"/>
                </a:cubicBezTo>
                <a:cubicBezTo>
                  <a:pt x="24" y="0"/>
                  <a:pt x="26" y="1"/>
                  <a:pt x="28" y="3"/>
                </a:cubicBezTo>
                <a:cubicBezTo>
                  <a:pt x="29" y="4"/>
                  <a:pt x="30" y="6"/>
                  <a:pt x="30" y="9"/>
                </a:cubicBezTo>
                <a:cubicBezTo>
                  <a:pt x="30" y="10"/>
                  <a:pt x="30" y="10"/>
                  <a:pt x="30" y="10"/>
                </a:cubicBezTo>
                <a:cubicBezTo>
                  <a:pt x="35" y="10"/>
                  <a:pt x="35" y="10"/>
                  <a:pt x="35" y="10"/>
                </a:cubicBezTo>
                <a:cubicBezTo>
                  <a:pt x="35" y="9"/>
                  <a:pt x="35" y="9"/>
                  <a:pt x="35" y="9"/>
                </a:cubicBezTo>
                <a:cubicBezTo>
                  <a:pt x="35" y="6"/>
                  <a:pt x="36" y="4"/>
                  <a:pt x="37" y="3"/>
                </a:cubicBezTo>
                <a:cubicBezTo>
                  <a:pt x="39" y="1"/>
                  <a:pt x="41" y="0"/>
                  <a:pt x="43" y="0"/>
                </a:cubicBezTo>
                <a:cubicBezTo>
                  <a:pt x="43" y="0"/>
                  <a:pt x="43" y="0"/>
                  <a:pt x="43" y="0"/>
                </a:cubicBezTo>
                <a:cubicBezTo>
                  <a:pt x="46" y="0"/>
                  <a:pt x="48" y="1"/>
                  <a:pt x="49" y="3"/>
                </a:cubicBezTo>
                <a:cubicBezTo>
                  <a:pt x="51" y="4"/>
                  <a:pt x="52" y="6"/>
                  <a:pt x="52" y="9"/>
                </a:cubicBezTo>
                <a:cubicBezTo>
                  <a:pt x="52" y="10"/>
                  <a:pt x="52" y="10"/>
                  <a:pt x="52" y="10"/>
                </a:cubicBezTo>
                <a:cubicBezTo>
                  <a:pt x="56" y="10"/>
                  <a:pt x="56" y="10"/>
                  <a:pt x="56" y="10"/>
                </a:cubicBezTo>
                <a:cubicBezTo>
                  <a:pt x="56" y="9"/>
                  <a:pt x="56" y="9"/>
                  <a:pt x="56" y="9"/>
                </a:cubicBezTo>
                <a:cubicBezTo>
                  <a:pt x="56" y="6"/>
                  <a:pt x="57" y="4"/>
                  <a:pt x="58" y="3"/>
                </a:cubicBezTo>
                <a:cubicBezTo>
                  <a:pt x="60" y="1"/>
                  <a:pt x="62" y="0"/>
                  <a:pt x="64" y="0"/>
                </a:cubicBezTo>
                <a:cubicBezTo>
                  <a:pt x="64" y="0"/>
                  <a:pt x="64" y="0"/>
                  <a:pt x="64" y="0"/>
                </a:cubicBezTo>
                <a:cubicBezTo>
                  <a:pt x="67" y="0"/>
                  <a:pt x="69" y="1"/>
                  <a:pt x="70" y="3"/>
                </a:cubicBezTo>
                <a:cubicBezTo>
                  <a:pt x="72" y="4"/>
                  <a:pt x="73" y="6"/>
                  <a:pt x="73" y="9"/>
                </a:cubicBezTo>
                <a:cubicBezTo>
                  <a:pt x="73" y="10"/>
                  <a:pt x="73" y="10"/>
                  <a:pt x="73" y="10"/>
                </a:cubicBezTo>
                <a:cubicBezTo>
                  <a:pt x="81" y="10"/>
                  <a:pt x="81" y="10"/>
                  <a:pt x="81" y="10"/>
                </a:cubicBezTo>
                <a:cubicBezTo>
                  <a:pt x="86" y="10"/>
                  <a:pt x="86" y="10"/>
                  <a:pt x="86" y="10"/>
                </a:cubicBezTo>
                <a:cubicBezTo>
                  <a:pt x="86" y="15"/>
                  <a:pt x="86" y="15"/>
                  <a:pt x="86" y="15"/>
                </a:cubicBezTo>
                <a:cubicBezTo>
                  <a:pt x="86" y="73"/>
                  <a:pt x="86" y="73"/>
                  <a:pt x="86" y="73"/>
                </a:cubicBezTo>
                <a:cubicBezTo>
                  <a:pt x="86" y="78"/>
                  <a:pt x="86" y="78"/>
                  <a:pt x="86" y="78"/>
                </a:cubicBezTo>
                <a:cubicBezTo>
                  <a:pt x="81" y="78"/>
                  <a:pt x="81" y="78"/>
                  <a:pt x="81" y="78"/>
                </a:cubicBezTo>
                <a:cubicBezTo>
                  <a:pt x="24" y="78"/>
                  <a:pt x="24" y="78"/>
                  <a:pt x="24" y="78"/>
                </a:cubicBezTo>
                <a:cubicBezTo>
                  <a:pt x="23" y="78"/>
                  <a:pt x="23" y="78"/>
                  <a:pt x="23" y="78"/>
                </a:cubicBezTo>
                <a:cubicBezTo>
                  <a:pt x="22" y="78"/>
                  <a:pt x="22" y="78"/>
                  <a:pt x="22" y="78"/>
                </a:cubicBezTo>
                <a:cubicBezTo>
                  <a:pt x="3" y="71"/>
                  <a:pt x="3" y="71"/>
                  <a:pt x="3" y="71"/>
                </a:cubicBezTo>
                <a:cubicBezTo>
                  <a:pt x="0" y="69"/>
                  <a:pt x="0" y="69"/>
                  <a:pt x="0" y="69"/>
                </a:cubicBezTo>
                <a:cubicBezTo>
                  <a:pt x="0" y="66"/>
                  <a:pt x="0" y="66"/>
                  <a:pt x="0" y="66"/>
                </a:cubicBezTo>
                <a:cubicBezTo>
                  <a:pt x="0" y="15"/>
                  <a:pt x="0" y="15"/>
                  <a:pt x="0" y="15"/>
                </a:cubicBezTo>
                <a:cubicBezTo>
                  <a:pt x="0" y="10"/>
                  <a:pt x="0" y="10"/>
                  <a:pt x="0" y="10"/>
                </a:cubicBezTo>
                <a:cubicBezTo>
                  <a:pt x="5" y="10"/>
                  <a:pt x="5" y="10"/>
                  <a:pt x="5" y="10"/>
                </a:cubicBezTo>
                <a:close/>
                <a:moveTo>
                  <a:pt x="10" y="59"/>
                </a:moveTo>
                <a:cubicBezTo>
                  <a:pt x="15" y="56"/>
                  <a:pt x="15" y="56"/>
                  <a:pt x="15" y="56"/>
                </a:cubicBezTo>
                <a:cubicBezTo>
                  <a:pt x="17" y="55"/>
                  <a:pt x="17" y="55"/>
                  <a:pt x="17" y="55"/>
                </a:cubicBezTo>
                <a:cubicBezTo>
                  <a:pt x="18" y="57"/>
                  <a:pt x="18" y="57"/>
                  <a:pt x="18" y="57"/>
                </a:cubicBezTo>
                <a:cubicBezTo>
                  <a:pt x="28" y="68"/>
                  <a:pt x="28" y="68"/>
                  <a:pt x="28" y="68"/>
                </a:cubicBezTo>
                <a:cubicBezTo>
                  <a:pt x="76" y="68"/>
                  <a:pt x="76" y="68"/>
                  <a:pt x="76" y="68"/>
                </a:cubicBezTo>
                <a:cubicBezTo>
                  <a:pt x="76" y="20"/>
                  <a:pt x="76" y="20"/>
                  <a:pt x="76" y="20"/>
                </a:cubicBezTo>
                <a:cubicBezTo>
                  <a:pt x="73" y="20"/>
                  <a:pt x="73" y="20"/>
                  <a:pt x="73" y="20"/>
                </a:cubicBezTo>
                <a:cubicBezTo>
                  <a:pt x="73" y="21"/>
                  <a:pt x="73" y="21"/>
                  <a:pt x="73" y="21"/>
                </a:cubicBezTo>
                <a:cubicBezTo>
                  <a:pt x="73" y="23"/>
                  <a:pt x="72" y="25"/>
                  <a:pt x="70" y="27"/>
                </a:cubicBezTo>
                <a:cubicBezTo>
                  <a:pt x="69" y="29"/>
                  <a:pt x="67" y="29"/>
                  <a:pt x="64" y="29"/>
                </a:cubicBezTo>
                <a:cubicBezTo>
                  <a:pt x="64" y="29"/>
                  <a:pt x="64" y="29"/>
                  <a:pt x="64" y="29"/>
                </a:cubicBezTo>
                <a:cubicBezTo>
                  <a:pt x="62" y="29"/>
                  <a:pt x="60" y="29"/>
                  <a:pt x="58" y="27"/>
                </a:cubicBezTo>
                <a:cubicBezTo>
                  <a:pt x="57" y="25"/>
                  <a:pt x="56" y="23"/>
                  <a:pt x="56" y="21"/>
                </a:cubicBezTo>
                <a:cubicBezTo>
                  <a:pt x="56" y="20"/>
                  <a:pt x="56" y="20"/>
                  <a:pt x="56" y="20"/>
                </a:cubicBezTo>
                <a:cubicBezTo>
                  <a:pt x="52" y="20"/>
                  <a:pt x="52" y="20"/>
                  <a:pt x="52" y="20"/>
                </a:cubicBezTo>
                <a:cubicBezTo>
                  <a:pt x="52" y="21"/>
                  <a:pt x="52" y="21"/>
                  <a:pt x="52" y="21"/>
                </a:cubicBezTo>
                <a:cubicBezTo>
                  <a:pt x="52" y="23"/>
                  <a:pt x="51" y="25"/>
                  <a:pt x="49" y="27"/>
                </a:cubicBezTo>
                <a:cubicBezTo>
                  <a:pt x="48" y="29"/>
                  <a:pt x="46" y="29"/>
                  <a:pt x="43" y="29"/>
                </a:cubicBezTo>
                <a:cubicBezTo>
                  <a:pt x="43" y="29"/>
                  <a:pt x="43" y="29"/>
                  <a:pt x="43" y="29"/>
                </a:cubicBezTo>
                <a:cubicBezTo>
                  <a:pt x="41" y="29"/>
                  <a:pt x="39" y="29"/>
                  <a:pt x="37" y="27"/>
                </a:cubicBezTo>
                <a:cubicBezTo>
                  <a:pt x="36" y="25"/>
                  <a:pt x="35" y="23"/>
                  <a:pt x="35" y="21"/>
                </a:cubicBezTo>
                <a:cubicBezTo>
                  <a:pt x="35" y="20"/>
                  <a:pt x="35" y="20"/>
                  <a:pt x="35" y="20"/>
                </a:cubicBezTo>
                <a:cubicBezTo>
                  <a:pt x="30" y="20"/>
                  <a:pt x="30" y="20"/>
                  <a:pt x="30" y="20"/>
                </a:cubicBezTo>
                <a:cubicBezTo>
                  <a:pt x="30" y="21"/>
                  <a:pt x="30" y="21"/>
                  <a:pt x="30" y="21"/>
                </a:cubicBezTo>
                <a:cubicBezTo>
                  <a:pt x="30" y="23"/>
                  <a:pt x="29" y="25"/>
                  <a:pt x="28" y="27"/>
                </a:cubicBezTo>
                <a:cubicBezTo>
                  <a:pt x="26" y="29"/>
                  <a:pt x="24" y="29"/>
                  <a:pt x="22" y="29"/>
                </a:cubicBezTo>
                <a:cubicBezTo>
                  <a:pt x="22" y="29"/>
                  <a:pt x="22" y="29"/>
                  <a:pt x="22" y="29"/>
                </a:cubicBezTo>
                <a:cubicBezTo>
                  <a:pt x="20" y="29"/>
                  <a:pt x="18" y="29"/>
                  <a:pt x="16" y="27"/>
                </a:cubicBezTo>
                <a:cubicBezTo>
                  <a:pt x="14" y="25"/>
                  <a:pt x="14" y="23"/>
                  <a:pt x="14" y="21"/>
                </a:cubicBezTo>
                <a:cubicBezTo>
                  <a:pt x="14" y="20"/>
                  <a:pt x="14" y="20"/>
                  <a:pt x="14" y="20"/>
                </a:cubicBezTo>
                <a:cubicBezTo>
                  <a:pt x="10" y="20"/>
                  <a:pt x="10" y="20"/>
                  <a:pt x="10" y="20"/>
                </a:cubicBezTo>
                <a:cubicBezTo>
                  <a:pt x="10" y="59"/>
                  <a:pt x="10" y="59"/>
                  <a:pt x="10" y="59"/>
                </a:cubicBezTo>
                <a:close/>
                <a:moveTo>
                  <a:pt x="20" y="67"/>
                </a:moveTo>
                <a:cubicBezTo>
                  <a:pt x="16" y="62"/>
                  <a:pt x="16" y="62"/>
                  <a:pt x="16" y="62"/>
                </a:cubicBezTo>
                <a:cubicBezTo>
                  <a:pt x="13" y="64"/>
                  <a:pt x="13" y="64"/>
                  <a:pt x="13" y="64"/>
                </a:cubicBezTo>
                <a:cubicBezTo>
                  <a:pt x="20" y="67"/>
                  <a:pt x="20" y="67"/>
                  <a:pt x="20" y="67"/>
                </a:cubicBezTo>
                <a:close/>
                <a:moveTo>
                  <a:pt x="54" y="49"/>
                </a:moveTo>
                <a:cubicBezTo>
                  <a:pt x="54" y="56"/>
                  <a:pt x="54" y="56"/>
                  <a:pt x="54" y="56"/>
                </a:cubicBezTo>
                <a:cubicBezTo>
                  <a:pt x="66" y="56"/>
                  <a:pt x="66" y="56"/>
                  <a:pt x="66" y="56"/>
                </a:cubicBezTo>
                <a:cubicBezTo>
                  <a:pt x="66" y="49"/>
                  <a:pt x="66" y="49"/>
                  <a:pt x="66" y="49"/>
                </a:cubicBezTo>
                <a:cubicBezTo>
                  <a:pt x="54" y="49"/>
                  <a:pt x="54" y="49"/>
                  <a:pt x="54" y="49"/>
                </a:cubicBezTo>
                <a:close/>
                <a:moveTo>
                  <a:pt x="38" y="49"/>
                </a:moveTo>
                <a:cubicBezTo>
                  <a:pt x="38" y="56"/>
                  <a:pt x="38" y="56"/>
                  <a:pt x="38" y="56"/>
                </a:cubicBezTo>
                <a:cubicBezTo>
                  <a:pt x="49" y="56"/>
                  <a:pt x="49" y="56"/>
                  <a:pt x="49" y="56"/>
                </a:cubicBezTo>
                <a:cubicBezTo>
                  <a:pt x="49" y="49"/>
                  <a:pt x="49" y="49"/>
                  <a:pt x="49" y="49"/>
                </a:cubicBezTo>
                <a:cubicBezTo>
                  <a:pt x="38" y="49"/>
                  <a:pt x="38" y="49"/>
                  <a:pt x="38" y="49"/>
                </a:cubicBezTo>
                <a:close/>
                <a:moveTo>
                  <a:pt x="20" y="49"/>
                </a:moveTo>
                <a:cubicBezTo>
                  <a:pt x="20" y="56"/>
                  <a:pt x="20" y="56"/>
                  <a:pt x="20" y="56"/>
                </a:cubicBezTo>
                <a:cubicBezTo>
                  <a:pt x="32" y="56"/>
                  <a:pt x="32" y="56"/>
                  <a:pt x="32" y="56"/>
                </a:cubicBezTo>
                <a:cubicBezTo>
                  <a:pt x="32" y="49"/>
                  <a:pt x="32" y="49"/>
                  <a:pt x="32" y="49"/>
                </a:cubicBezTo>
                <a:cubicBezTo>
                  <a:pt x="20" y="49"/>
                  <a:pt x="20" y="49"/>
                  <a:pt x="20" y="49"/>
                </a:cubicBezTo>
                <a:close/>
                <a:moveTo>
                  <a:pt x="54" y="36"/>
                </a:moveTo>
                <a:cubicBezTo>
                  <a:pt x="54" y="43"/>
                  <a:pt x="54" y="43"/>
                  <a:pt x="54" y="43"/>
                </a:cubicBezTo>
                <a:cubicBezTo>
                  <a:pt x="66" y="43"/>
                  <a:pt x="66" y="43"/>
                  <a:pt x="66" y="43"/>
                </a:cubicBezTo>
                <a:cubicBezTo>
                  <a:pt x="66" y="36"/>
                  <a:pt x="66" y="36"/>
                  <a:pt x="66" y="36"/>
                </a:cubicBezTo>
                <a:cubicBezTo>
                  <a:pt x="54" y="36"/>
                  <a:pt x="54" y="36"/>
                  <a:pt x="54" y="36"/>
                </a:cubicBezTo>
                <a:close/>
                <a:moveTo>
                  <a:pt x="38" y="36"/>
                </a:moveTo>
                <a:cubicBezTo>
                  <a:pt x="38" y="43"/>
                  <a:pt x="38" y="43"/>
                  <a:pt x="38" y="43"/>
                </a:cubicBezTo>
                <a:cubicBezTo>
                  <a:pt x="49" y="43"/>
                  <a:pt x="49" y="43"/>
                  <a:pt x="49" y="43"/>
                </a:cubicBezTo>
                <a:cubicBezTo>
                  <a:pt x="49" y="36"/>
                  <a:pt x="49" y="36"/>
                  <a:pt x="49" y="36"/>
                </a:cubicBezTo>
                <a:cubicBezTo>
                  <a:pt x="38" y="36"/>
                  <a:pt x="38" y="36"/>
                  <a:pt x="38" y="36"/>
                </a:cubicBezTo>
                <a:close/>
                <a:moveTo>
                  <a:pt x="20" y="36"/>
                </a:moveTo>
                <a:cubicBezTo>
                  <a:pt x="20" y="43"/>
                  <a:pt x="20" y="43"/>
                  <a:pt x="20" y="43"/>
                </a:cubicBezTo>
                <a:cubicBezTo>
                  <a:pt x="32" y="43"/>
                  <a:pt x="32" y="43"/>
                  <a:pt x="32" y="43"/>
                </a:cubicBezTo>
                <a:cubicBezTo>
                  <a:pt x="32" y="36"/>
                  <a:pt x="32" y="36"/>
                  <a:pt x="32" y="36"/>
                </a:cubicBezTo>
                <a:cubicBezTo>
                  <a:pt x="20" y="36"/>
                  <a:pt x="20" y="36"/>
                  <a:pt x="20" y="36"/>
                </a:cubicBezTo>
                <a:close/>
                <a:moveTo>
                  <a:pt x="64" y="5"/>
                </a:moveTo>
                <a:cubicBezTo>
                  <a:pt x="64" y="5"/>
                  <a:pt x="64" y="5"/>
                  <a:pt x="64" y="5"/>
                </a:cubicBezTo>
                <a:cubicBezTo>
                  <a:pt x="63" y="5"/>
                  <a:pt x="63" y="5"/>
                  <a:pt x="62" y="6"/>
                </a:cubicBezTo>
                <a:cubicBezTo>
                  <a:pt x="61" y="7"/>
                  <a:pt x="61" y="8"/>
                  <a:pt x="61" y="9"/>
                </a:cubicBezTo>
                <a:cubicBezTo>
                  <a:pt x="61" y="21"/>
                  <a:pt x="61" y="21"/>
                  <a:pt x="61" y="21"/>
                </a:cubicBezTo>
                <a:cubicBezTo>
                  <a:pt x="61" y="22"/>
                  <a:pt x="61" y="23"/>
                  <a:pt x="62" y="23"/>
                </a:cubicBezTo>
                <a:cubicBezTo>
                  <a:pt x="63" y="24"/>
                  <a:pt x="63" y="25"/>
                  <a:pt x="64" y="25"/>
                </a:cubicBezTo>
                <a:cubicBezTo>
                  <a:pt x="64" y="25"/>
                  <a:pt x="64" y="25"/>
                  <a:pt x="64" y="25"/>
                </a:cubicBezTo>
                <a:cubicBezTo>
                  <a:pt x="65" y="25"/>
                  <a:pt x="66" y="24"/>
                  <a:pt x="67" y="23"/>
                </a:cubicBezTo>
                <a:cubicBezTo>
                  <a:pt x="67" y="23"/>
                  <a:pt x="68" y="22"/>
                  <a:pt x="68" y="21"/>
                </a:cubicBezTo>
                <a:cubicBezTo>
                  <a:pt x="68" y="9"/>
                  <a:pt x="68" y="9"/>
                  <a:pt x="68" y="9"/>
                </a:cubicBezTo>
                <a:cubicBezTo>
                  <a:pt x="68" y="8"/>
                  <a:pt x="67" y="7"/>
                  <a:pt x="67" y="6"/>
                </a:cubicBezTo>
                <a:cubicBezTo>
                  <a:pt x="66" y="5"/>
                  <a:pt x="65" y="5"/>
                  <a:pt x="64" y="5"/>
                </a:cubicBezTo>
                <a:close/>
                <a:moveTo>
                  <a:pt x="43" y="5"/>
                </a:moveTo>
                <a:cubicBezTo>
                  <a:pt x="43" y="5"/>
                  <a:pt x="43" y="5"/>
                  <a:pt x="43" y="5"/>
                </a:cubicBezTo>
                <a:cubicBezTo>
                  <a:pt x="42" y="5"/>
                  <a:pt x="42" y="5"/>
                  <a:pt x="41" y="6"/>
                </a:cubicBezTo>
                <a:cubicBezTo>
                  <a:pt x="40" y="7"/>
                  <a:pt x="40" y="8"/>
                  <a:pt x="40" y="9"/>
                </a:cubicBezTo>
                <a:cubicBezTo>
                  <a:pt x="40" y="21"/>
                  <a:pt x="40" y="21"/>
                  <a:pt x="40" y="21"/>
                </a:cubicBezTo>
                <a:cubicBezTo>
                  <a:pt x="40" y="22"/>
                  <a:pt x="40" y="23"/>
                  <a:pt x="41" y="23"/>
                </a:cubicBezTo>
                <a:cubicBezTo>
                  <a:pt x="42" y="24"/>
                  <a:pt x="42" y="25"/>
                  <a:pt x="43" y="25"/>
                </a:cubicBezTo>
                <a:cubicBezTo>
                  <a:pt x="43" y="25"/>
                  <a:pt x="43" y="25"/>
                  <a:pt x="43" y="25"/>
                </a:cubicBezTo>
                <a:cubicBezTo>
                  <a:pt x="44" y="25"/>
                  <a:pt x="45" y="24"/>
                  <a:pt x="46" y="23"/>
                </a:cubicBezTo>
                <a:cubicBezTo>
                  <a:pt x="46" y="23"/>
                  <a:pt x="47" y="22"/>
                  <a:pt x="47" y="21"/>
                </a:cubicBezTo>
                <a:cubicBezTo>
                  <a:pt x="47" y="9"/>
                  <a:pt x="47" y="9"/>
                  <a:pt x="47" y="9"/>
                </a:cubicBezTo>
                <a:cubicBezTo>
                  <a:pt x="47" y="8"/>
                  <a:pt x="46" y="7"/>
                  <a:pt x="46" y="6"/>
                </a:cubicBezTo>
                <a:cubicBezTo>
                  <a:pt x="45" y="5"/>
                  <a:pt x="44" y="5"/>
                  <a:pt x="43" y="5"/>
                </a:cubicBezTo>
                <a:close/>
                <a:moveTo>
                  <a:pt x="22" y="5"/>
                </a:moveTo>
                <a:cubicBezTo>
                  <a:pt x="22" y="5"/>
                  <a:pt x="22" y="5"/>
                  <a:pt x="22" y="5"/>
                </a:cubicBezTo>
                <a:cubicBezTo>
                  <a:pt x="21" y="5"/>
                  <a:pt x="20" y="5"/>
                  <a:pt x="20" y="6"/>
                </a:cubicBezTo>
                <a:cubicBezTo>
                  <a:pt x="19" y="7"/>
                  <a:pt x="19" y="8"/>
                  <a:pt x="19" y="9"/>
                </a:cubicBezTo>
                <a:cubicBezTo>
                  <a:pt x="19" y="21"/>
                  <a:pt x="19" y="21"/>
                  <a:pt x="19" y="21"/>
                </a:cubicBezTo>
                <a:cubicBezTo>
                  <a:pt x="19" y="22"/>
                  <a:pt x="19" y="23"/>
                  <a:pt x="20" y="23"/>
                </a:cubicBezTo>
                <a:cubicBezTo>
                  <a:pt x="20" y="24"/>
                  <a:pt x="21" y="25"/>
                  <a:pt x="22" y="25"/>
                </a:cubicBezTo>
                <a:cubicBezTo>
                  <a:pt x="22" y="25"/>
                  <a:pt x="22" y="25"/>
                  <a:pt x="22" y="25"/>
                </a:cubicBezTo>
                <a:cubicBezTo>
                  <a:pt x="23" y="25"/>
                  <a:pt x="24" y="24"/>
                  <a:pt x="24" y="23"/>
                </a:cubicBezTo>
                <a:cubicBezTo>
                  <a:pt x="25" y="23"/>
                  <a:pt x="25" y="22"/>
                  <a:pt x="25" y="21"/>
                </a:cubicBezTo>
                <a:cubicBezTo>
                  <a:pt x="25" y="9"/>
                  <a:pt x="25" y="9"/>
                  <a:pt x="25" y="9"/>
                </a:cubicBezTo>
                <a:cubicBezTo>
                  <a:pt x="25" y="8"/>
                  <a:pt x="25" y="7"/>
                  <a:pt x="24" y="6"/>
                </a:cubicBezTo>
                <a:cubicBezTo>
                  <a:pt x="24" y="5"/>
                  <a:pt x="23" y="5"/>
                  <a:pt x="22" y="5"/>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6245" name="Freeform 105"/>
          <p:cNvSpPr>
            <a:spLocks noEditPoints="1" noChangeArrowheads="1"/>
          </p:cNvSpPr>
          <p:nvPr/>
        </p:nvSpPr>
        <p:spPr bwMode="auto">
          <a:xfrm>
            <a:off x="2754313" y="79375"/>
            <a:ext cx="341312" cy="263525"/>
          </a:xfrm>
          <a:custGeom>
            <a:avLst/>
            <a:gdLst>
              <a:gd name="T0" fmla="*/ 2147483646 w 91"/>
              <a:gd name="T1" fmla="*/ 2147483646 h 93"/>
              <a:gd name="T2" fmla="*/ 2147483646 w 91"/>
              <a:gd name="T3" fmla="*/ 2147483646 h 93"/>
              <a:gd name="T4" fmla="*/ 2147483646 w 91"/>
              <a:gd name="T5" fmla="*/ 2147483646 h 93"/>
              <a:gd name="T6" fmla="*/ 2147483646 w 91"/>
              <a:gd name="T7" fmla="*/ 2147483646 h 93"/>
              <a:gd name="T8" fmla="*/ 2147483646 w 91"/>
              <a:gd name="T9" fmla="*/ 2147483646 h 93"/>
              <a:gd name="T10" fmla="*/ 2147483646 w 91"/>
              <a:gd name="T11" fmla="*/ 2147483646 h 93"/>
              <a:gd name="T12" fmla="*/ 2147483646 w 91"/>
              <a:gd name="T13" fmla="*/ 2147483646 h 93"/>
              <a:gd name="T14" fmla="*/ 2147483646 w 91"/>
              <a:gd name="T15" fmla="*/ 2147483646 h 93"/>
              <a:gd name="T16" fmla="*/ 2147483646 w 91"/>
              <a:gd name="T17" fmla="*/ 2147483646 h 93"/>
              <a:gd name="T18" fmla="*/ 2147483646 w 91"/>
              <a:gd name="T19" fmla="*/ 2147483646 h 93"/>
              <a:gd name="T20" fmla="*/ 2147483646 w 91"/>
              <a:gd name="T21" fmla="*/ 2147483646 h 93"/>
              <a:gd name="T22" fmla="*/ 2147483646 w 91"/>
              <a:gd name="T23" fmla="*/ 2147483646 h 93"/>
              <a:gd name="T24" fmla="*/ 2147483646 w 91"/>
              <a:gd name="T25" fmla="*/ 0 h 93"/>
              <a:gd name="T26" fmla="*/ 2147483646 w 91"/>
              <a:gd name="T27" fmla="*/ 2147483646 h 93"/>
              <a:gd name="T28" fmla="*/ 2147483646 w 91"/>
              <a:gd name="T29" fmla="*/ 2147483646 h 93"/>
              <a:gd name="T30" fmla="*/ 2147483646 w 91"/>
              <a:gd name="T31" fmla="*/ 2147483646 h 93"/>
              <a:gd name="T32" fmla="*/ 2147483646 w 91"/>
              <a:gd name="T33" fmla="*/ 2147483646 h 93"/>
              <a:gd name="T34" fmla="*/ 2147483646 w 91"/>
              <a:gd name="T35" fmla="*/ 2147483646 h 93"/>
              <a:gd name="T36" fmla="*/ 2147483646 w 91"/>
              <a:gd name="T37" fmla="*/ 2147483646 h 93"/>
              <a:gd name="T38" fmla="*/ 2147483646 w 91"/>
              <a:gd name="T39" fmla="*/ 2147483646 h 93"/>
              <a:gd name="T40" fmla="*/ 2147483646 w 91"/>
              <a:gd name="T41" fmla="*/ 2147483646 h 93"/>
              <a:gd name="T42" fmla="*/ 2147483646 w 91"/>
              <a:gd name="T43" fmla="*/ 2147483646 h 93"/>
              <a:gd name="T44" fmla="*/ 2147483646 w 91"/>
              <a:gd name="T45" fmla="*/ 2147483646 h 93"/>
              <a:gd name="T46" fmla="*/ 2147483646 w 91"/>
              <a:gd name="T47" fmla="*/ 2147483646 h 93"/>
              <a:gd name="T48" fmla="*/ 2147483646 w 91"/>
              <a:gd name="T49" fmla="*/ 2147483646 h 93"/>
              <a:gd name="T50" fmla="*/ 2147483646 w 91"/>
              <a:gd name="T51" fmla="*/ 2147483646 h 93"/>
              <a:gd name="T52" fmla="*/ 2147483646 w 91"/>
              <a:gd name="T53" fmla="*/ 2147483646 h 93"/>
              <a:gd name="T54" fmla="*/ 2147483646 w 91"/>
              <a:gd name="T55" fmla="*/ 2147483646 h 93"/>
              <a:gd name="T56" fmla="*/ 2147483646 w 91"/>
              <a:gd name="T57" fmla="*/ 2147483646 h 93"/>
              <a:gd name="T58" fmla="*/ 2147483646 w 91"/>
              <a:gd name="T59" fmla="*/ 2147483646 h 93"/>
              <a:gd name="T60" fmla="*/ 2147483646 w 91"/>
              <a:gd name="T61" fmla="*/ 2147483646 h 93"/>
              <a:gd name="T62" fmla="*/ 2147483646 w 91"/>
              <a:gd name="T63" fmla="*/ 2147483646 h 93"/>
              <a:gd name="T64" fmla="*/ 2147483646 w 91"/>
              <a:gd name="T65" fmla="*/ 2147483646 h 93"/>
              <a:gd name="T66" fmla="*/ 2147483646 w 91"/>
              <a:gd name="T67" fmla="*/ 2147483646 h 93"/>
              <a:gd name="T68" fmla="*/ 2147483646 w 91"/>
              <a:gd name="T69" fmla="*/ 2147483646 h 93"/>
              <a:gd name="T70" fmla="*/ 2147483646 w 91"/>
              <a:gd name="T71" fmla="*/ 2147483646 h 93"/>
              <a:gd name="T72" fmla="*/ 2147483646 w 91"/>
              <a:gd name="T73" fmla="*/ 2147483646 h 93"/>
              <a:gd name="T74" fmla="*/ 2147483646 w 91"/>
              <a:gd name="T75" fmla="*/ 2147483646 h 93"/>
              <a:gd name="T76" fmla="*/ 2147483646 w 91"/>
              <a:gd name="T77" fmla="*/ 2147483646 h 93"/>
              <a:gd name="T78" fmla="*/ 2147483646 w 91"/>
              <a:gd name="T79" fmla="*/ 2147483646 h 93"/>
              <a:gd name="T80" fmla="*/ 2147483646 w 91"/>
              <a:gd name="T81" fmla="*/ 2147483646 h 93"/>
              <a:gd name="T82" fmla="*/ 2147483646 w 91"/>
              <a:gd name="T83" fmla="*/ 2147483646 h 93"/>
              <a:gd name="T84" fmla="*/ 2147483646 w 91"/>
              <a:gd name="T85" fmla="*/ 2147483646 h 93"/>
              <a:gd name="T86" fmla="*/ 2147483646 w 91"/>
              <a:gd name="T87" fmla="*/ 2147483646 h 93"/>
              <a:gd name="T88" fmla="*/ 2147483646 w 91"/>
              <a:gd name="T89" fmla="*/ 2147483646 h 93"/>
              <a:gd name="T90" fmla="*/ 2147483646 w 91"/>
              <a:gd name="T91" fmla="*/ 2147483646 h 93"/>
              <a:gd name="T92" fmla="*/ 2147483646 w 91"/>
              <a:gd name="T93" fmla="*/ 2147483646 h 93"/>
              <a:gd name="T94" fmla="*/ 2147483646 w 91"/>
              <a:gd name="T95" fmla="*/ 2147483646 h 93"/>
              <a:gd name="T96" fmla="*/ 2147483646 w 91"/>
              <a:gd name="T97" fmla="*/ 2147483646 h 93"/>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91"/>
              <a:gd name="T148" fmla="*/ 0 h 93"/>
              <a:gd name="T149" fmla="*/ 91 w 91"/>
              <a:gd name="T150" fmla="*/ 93 h 93"/>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91" h="93">
                <a:moveTo>
                  <a:pt x="11" y="0"/>
                </a:moveTo>
                <a:cubicBezTo>
                  <a:pt x="91" y="0"/>
                  <a:pt x="91" y="0"/>
                  <a:pt x="91" y="0"/>
                </a:cubicBezTo>
                <a:cubicBezTo>
                  <a:pt x="91" y="93"/>
                  <a:pt x="91" y="93"/>
                  <a:pt x="91" y="93"/>
                </a:cubicBezTo>
                <a:cubicBezTo>
                  <a:pt x="11" y="93"/>
                  <a:pt x="11" y="93"/>
                  <a:pt x="11" y="93"/>
                </a:cubicBezTo>
                <a:cubicBezTo>
                  <a:pt x="11" y="86"/>
                  <a:pt x="11" y="86"/>
                  <a:pt x="11" y="86"/>
                </a:cubicBezTo>
                <a:cubicBezTo>
                  <a:pt x="7" y="86"/>
                  <a:pt x="7" y="86"/>
                  <a:pt x="7" y="86"/>
                </a:cubicBezTo>
                <a:cubicBezTo>
                  <a:pt x="5" y="86"/>
                  <a:pt x="3" y="85"/>
                  <a:pt x="2" y="84"/>
                </a:cubicBezTo>
                <a:cubicBezTo>
                  <a:pt x="1" y="82"/>
                  <a:pt x="0" y="80"/>
                  <a:pt x="0" y="78"/>
                </a:cubicBezTo>
                <a:cubicBezTo>
                  <a:pt x="0" y="76"/>
                  <a:pt x="1" y="74"/>
                  <a:pt x="2" y="73"/>
                </a:cubicBezTo>
                <a:cubicBezTo>
                  <a:pt x="2" y="73"/>
                  <a:pt x="2" y="73"/>
                  <a:pt x="2" y="73"/>
                </a:cubicBezTo>
                <a:cubicBezTo>
                  <a:pt x="3" y="71"/>
                  <a:pt x="5" y="70"/>
                  <a:pt x="7" y="70"/>
                </a:cubicBezTo>
                <a:cubicBezTo>
                  <a:pt x="11" y="70"/>
                  <a:pt x="11" y="70"/>
                  <a:pt x="11" y="70"/>
                </a:cubicBezTo>
                <a:cubicBezTo>
                  <a:pt x="11" y="65"/>
                  <a:pt x="11" y="65"/>
                  <a:pt x="11" y="65"/>
                </a:cubicBezTo>
                <a:cubicBezTo>
                  <a:pt x="7" y="65"/>
                  <a:pt x="7" y="65"/>
                  <a:pt x="7" y="65"/>
                </a:cubicBezTo>
                <a:cubicBezTo>
                  <a:pt x="5" y="65"/>
                  <a:pt x="3" y="64"/>
                  <a:pt x="2" y="63"/>
                </a:cubicBezTo>
                <a:cubicBezTo>
                  <a:pt x="1" y="61"/>
                  <a:pt x="0" y="59"/>
                  <a:pt x="0" y="57"/>
                </a:cubicBezTo>
                <a:cubicBezTo>
                  <a:pt x="0" y="55"/>
                  <a:pt x="1" y="53"/>
                  <a:pt x="2" y="52"/>
                </a:cubicBezTo>
                <a:cubicBezTo>
                  <a:pt x="2" y="52"/>
                  <a:pt x="2" y="52"/>
                  <a:pt x="2" y="52"/>
                </a:cubicBezTo>
                <a:cubicBezTo>
                  <a:pt x="2" y="52"/>
                  <a:pt x="2" y="52"/>
                  <a:pt x="2" y="52"/>
                </a:cubicBezTo>
                <a:cubicBezTo>
                  <a:pt x="3" y="50"/>
                  <a:pt x="5" y="49"/>
                  <a:pt x="7" y="49"/>
                </a:cubicBezTo>
                <a:cubicBezTo>
                  <a:pt x="11" y="49"/>
                  <a:pt x="11" y="49"/>
                  <a:pt x="11" y="49"/>
                </a:cubicBezTo>
                <a:cubicBezTo>
                  <a:pt x="11" y="43"/>
                  <a:pt x="11" y="43"/>
                  <a:pt x="11" y="43"/>
                </a:cubicBezTo>
                <a:cubicBezTo>
                  <a:pt x="7" y="43"/>
                  <a:pt x="7" y="43"/>
                  <a:pt x="7" y="43"/>
                </a:cubicBezTo>
                <a:cubicBezTo>
                  <a:pt x="5" y="43"/>
                  <a:pt x="3" y="42"/>
                  <a:pt x="2" y="41"/>
                </a:cubicBezTo>
                <a:cubicBezTo>
                  <a:pt x="1" y="39"/>
                  <a:pt x="0" y="38"/>
                  <a:pt x="0" y="35"/>
                </a:cubicBezTo>
                <a:cubicBezTo>
                  <a:pt x="0" y="33"/>
                  <a:pt x="1" y="31"/>
                  <a:pt x="2" y="30"/>
                </a:cubicBezTo>
                <a:cubicBezTo>
                  <a:pt x="2" y="30"/>
                  <a:pt x="2" y="30"/>
                  <a:pt x="2" y="30"/>
                </a:cubicBezTo>
                <a:cubicBezTo>
                  <a:pt x="2" y="30"/>
                  <a:pt x="2" y="30"/>
                  <a:pt x="2" y="30"/>
                </a:cubicBezTo>
                <a:cubicBezTo>
                  <a:pt x="3" y="29"/>
                  <a:pt x="5" y="28"/>
                  <a:pt x="7" y="28"/>
                </a:cubicBezTo>
                <a:cubicBezTo>
                  <a:pt x="11" y="28"/>
                  <a:pt x="11" y="28"/>
                  <a:pt x="11" y="28"/>
                </a:cubicBezTo>
                <a:cubicBezTo>
                  <a:pt x="11" y="22"/>
                  <a:pt x="11" y="22"/>
                  <a:pt x="11" y="22"/>
                </a:cubicBezTo>
                <a:cubicBezTo>
                  <a:pt x="7" y="22"/>
                  <a:pt x="7" y="22"/>
                  <a:pt x="7" y="22"/>
                </a:cubicBezTo>
                <a:cubicBezTo>
                  <a:pt x="5" y="22"/>
                  <a:pt x="3" y="22"/>
                  <a:pt x="2" y="20"/>
                </a:cubicBezTo>
                <a:cubicBezTo>
                  <a:pt x="1" y="19"/>
                  <a:pt x="0" y="17"/>
                  <a:pt x="0" y="15"/>
                </a:cubicBezTo>
                <a:cubicBezTo>
                  <a:pt x="0" y="13"/>
                  <a:pt x="1" y="11"/>
                  <a:pt x="2" y="9"/>
                </a:cubicBezTo>
                <a:cubicBezTo>
                  <a:pt x="2" y="9"/>
                  <a:pt x="2" y="9"/>
                  <a:pt x="2" y="9"/>
                </a:cubicBezTo>
                <a:cubicBezTo>
                  <a:pt x="3" y="8"/>
                  <a:pt x="5" y="7"/>
                  <a:pt x="7" y="7"/>
                </a:cubicBezTo>
                <a:cubicBezTo>
                  <a:pt x="11" y="7"/>
                  <a:pt x="11" y="7"/>
                  <a:pt x="11" y="7"/>
                </a:cubicBezTo>
                <a:cubicBezTo>
                  <a:pt x="11" y="0"/>
                  <a:pt x="11" y="0"/>
                  <a:pt x="11" y="0"/>
                </a:cubicBezTo>
                <a:close/>
                <a:moveTo>
                  <a:pt x="21" y="33"/>
                </a:moveTo>
                <a:cubicBezTo>
                  <a:pt x="7" y="33"/>
                  <a:pt x="7" y="33"/>
                  <a:pt x="7" y="33"/>
                </a:cubicBezTo>
                <a:cubicBezTo>
                  <a:pt x="7" y="33"/>
                  <a:pt x="6" y="33"/>
                  <a:pt x="6" y="34"/>
                </a:cubicBezTo>
                <a:cubicBezTo>
                  <a:pt x="6" y="34"/>
                  <a:pt x="6" y="34"/>
                  <a:pt x="6" y="34"/>
                </a:cubicBezTo>
                <a:cubicBezTo>
                  <a:pt x="5" y="34"/>
                  <a:pt x="5" y="35"/>
                  <a:pt x="5" y="35"/>
                </a:cubicBezTo>
                <a:cubicBezTo>
                  <a:pt x="5" y="36"/>
                  <a:pt x="5" y="37"/>
                  <a:pt x="6" y="37"/>
                </a:cubicBezTo>
                <a:cubicBezTo>
                  <a:pt x="6" y="38"/>
                  <a:pt x="7" y="38"/>
                  <a:pt x="7" y="38"/>
                </a:cubicBezTo>
                <a:cubicBezTo>
                  <a:pt x="21" y="38"/>
                  <a:pt x="21" y="38"/>
                  <a:pt x="21" y="38"/>
                </a:cubicBezTo>
                <a:cubicBezTo>
                  <a:pt x="22" y="38"/>
                  <a:pt x="23" y="38"/>
                  <a:pt x="23" y="37"/>
                </a:cubicBezTo>
                <a:cubicBezTo>
                  <a:pt x="24" y="37"/>
                  <a:pt x="24" y="36"/>
                  <a:pt x="24" y="35"/>
                </a:cubicBezTo>
                <a:cubicBezTo>
                  <a:pt x="24" y="35"/>
                  <a:pt x="24" y="34"/>
                  <a:pt x="23" y="34"/>
                </a:cubicBezTo>
                <a:cubicBezTo>
                  <a:pt x="23" y="34"/>
                  <a:pt x="23" y="34"/>
                  <a:pt x="23" y="34"/>
                </a:cubicBezTo>
                <a:cubicBezTo>
                  <a:pt x="23" y="33"/>
                  <a:pt x="22" y="33"/>
                  <a:pt x="21" y="33"/>
                </a:cubicBezTo>
                <a:close/>
                <a:moveTo>
                  <a:pt x="21" y="12"/>
                </a:moveTo>
                <a:cubicBezTo>
                  <a:pt x="7" y="12"/>
                  <a:pt x="7" y="12"/>
                  <a:pt x="7" y="12"/>
                </a:cubicBezTo>
                <a:cubicBezTo>
                  <a:pt x="7" y="12"/>
                  <a:pt x="6" y="12"/>
                  <a:pt x="6" y="13"/>
                </a:cubicBezTo>
                <a:cubicBezTo>
                  <a:pt x="6" y="13"/>
                  <a:pt x="6" y="13"/>
                  <a:pt x="6" y="13"/>
                </a:cubicBezTo>
                <a:cubicBezTo>
                  <a:pt x="5" y="13"/>
                  <a:pt x="5" y="14"/>
                  <a:pt x="5" y="15"/>
                </a:cubicBezTo>
                <a:cubicBezTo>
                  <a:pt x="5" y="15"/>
                  <a:pt x="5" y="16"/>
                  <a:pt x="6" y="17"/>
                </a:cubicBezTo>
                <a:cubicBezTo>
                  <a:pt x="6" y="17"/>
                  <a:pt x="7" y="17"/>
                  <a:pt x="7" y="17"/>
                </a:cubicBezTo>
                <a:cubicBezTo>
                  <a:pt x="21" y="17"/>
                  <a:pt x="21" y="17"/>
                  <a:pt x="21" y="17"/>
                </a:cubicBezTo>
                <a:cubicBezTo>
                  <a:pt x="22" y="17"/>
                  <a:pt x="23" y="17"/>
                  <a:pt x="23" y="17"/>
                </a:cubicBezTo>
                <a:cubicBezTo>
                  <a:pt x="24" y="16"/>
                  <a:pt x="24" y="15"/>
                  <a:pt x="24" y="15"/>
                </a:cubicBezTo>
                <a:cubicBezTo>
                  <a:pt x="24" y="14"/>
                  <a:pt x="24" y="13"/>
                  <a:pt x="23" y="13"/>
                </a:cubicBezTo>
                <a:cubicBezTo>
                  <a:pt x="23" y="12"/>
                  <a:pt x="22" y="12"/>
                  <a:pt x="21" y="12"/>
                </a:cubicBezTo>
                <a:close/>
                <a:moveTo>
                  <a:pt x="21" y="76"/>
                </a:moveTo>
                <a:cubicBezTo>
                  <a:pt x="7" y="76"/>
                  <a:pt x="7" y="76"/>
                  <a:pt x="7" y="76"/>
                </a:cubicBezTo>
                <a:cubicBezTo>
                  <a:pt x="7" y="76"/>
                  <a:pt x="6" y="76"/>
                  <a:pt x="6" y="76"/>
                </a:cubicBezTo>
                <a:cubicBezTo>
                  <a:pt x="6" y="76"/>
                  <a:pt x="6" y="76"/>
                  <a:pt x="6" y="76"/>
                </a:cubicBezTo>
                <a:cubicBezTo>
                  <a:pt x="5" y="77"/>
                  <a:pt x="5" y="77"/>
                  <a:pt x="5" y="78"/>
                </a:cubicBezTo>
                <a:cubicBezTo>
                  <a:pt x="5" y="79"/>
                  <a:pt x="5" y="79"/>
                  <a:pt x="6" y="80"/>
                </a:cubicBezTo>
                <a:cubicBezTo>
                  <a:pt x="6" y="80"/>
                  <a:pt x="7" y="81"/>
                  <a:pt x="7" y="81"/>
                </a:cubicBezTo>
                <a:cubicBezTo>
                  <a:pt x="21" y="81"/>
                  <a:pt x="21" y="81"/>
                  <a:pt x="21" y="81"/>
                </a:cubicBezTo>
                <a:cubicBezTo>
                  <a:pt x="22" y="81"/>
                  <a:pt x="23" y="80"/>
                  <a:pt x="23" y="80"/>
                </a:cubicBezTo>
                <a:cubicBezTo>
                  <a:pt x="24" y="79"/>
                  <a:pt x="24" y="79"/>
                  <a:pt x="24" y="78"/>
                </a:cubicBezTo>
                <a:cubicBezTo>
                  <a:pt x="24" y="77"/>
                  <a:pt x="24" y="77"/>
                  <a:pt x="23" y="76"/>
                </a:cubicBezTo>
                <a:cubicBezTo>
                  <a:pt x="23" y="76"/>
                  <a:pt x="22" y="76"/>
                  <a:pt x="21" y="76"/>
                </a:cubicBezTo>
                <a:close/>
                <a:moveTo>
                  <a:pt x="21" y="55"/>
                </a:moveTo>
                <a:cubicBezTo>
                  <a:pt x="7" y="55"/>
                  <a:pt x="7" y="55"/>
                  <a:pt x="7" y="55"/>
                </a:cubicBezTo>
                <a:cubicBezTo>
                  <a:pt x="7" y="55"/>
                  <a:pt x="6" y="55"/>
                  <a:pt x="6" y="55"/>
                </a:cubicBezTo>
                <a:cubicBezTo>
                  <a:pt x="6" y="55"/>
                  <a:pt x="6" y="55"/>
                  <a:pt x="6" y="55"/>
                </a:cubicBezTo>
                <a:cubicBezTo>
                  <a:pt x="5" y="56"/>
                  <a:pt x="5" y="56"/>
                  <a:pt x="5" y="57"/>
                </a:cubicBezTo>
                <a:cubicBezTo>
                  <a:pt x="5" y="58"/>
                  <a:pt x="5" y="59"/>
                  <a:pt x="6" y="59"/>
                </a:cubicBezTo>
                <a:cubicBezTo>
                  <a:pt x="6" y="59"/>
                  <a:pt x="7" y="60"/>
                  <a:pt x="7" y="60"/>
                </a:cubicBezTo>
                <a:cubicBezTo>
                  <a:pt x="21" y="60"/>
                  <a:pt x="21" y="60"/>
                  <a:pt x="21" y="60"/>
                </a:cubicBezTo>
                <a:cubicBezTo>
                  <a:pt x="22" y="60"/>
                  <a:pt x="23" y="59"/>
                  <a:pt x="23" y="59"/>
                </a:cubicBezTo>
                <a:cubicBezTo>
                  <a:pt x="24" y="59"/>
                  <a:pt x="24" y="58"/>
                  <a:pt x="24" y="57"/>
                </a:cubicBezTo>
                <a:cubicBezTo>
                  <a:pt x="24" y="56"/>
                  <a:pt x="24" y="56"/>
                  <a:pt x="23" y="55"/>
                </a:cubicBezTo>
                <a:cubicBezTo>
                  <a:pt x="23" y="55"/>
                  <a:pt x="23" y="55"/>
                  <a:pt x="23" y="55"/>
                </a:cubicBezTo>
                <a:cubicBezTo>
                  <a:pt x="23" y="55"/>
                  <a:pt x="22" y="55"/>
                  <a:pt x="21" y="55"/>
                </a:cubicBezTo>
                <a:close/>
                <a:moveTo>
                  <a:pt x="30" y="39"/>
                </a:moveTo>
                <a:cubicBezTo>
                  <a:pt x="31" y="41"/>
                  <a:pt x="32" y="43"/>
                  <a:pt x="33" y="45"/>
                </a:cubicBezTo>
                <a:cubicBezTo>
                  <a:pt x="33" y="45"/>
                  <a:pt x="34" y="46"/>
                  <a:pt x="35" y="45"/>
                </a:cubicBezTo>
                <a:cubicBezTo>
                  <a:pt x="38" y="45"/>
                  <a:pt x="41" y="44"/>
                  <a:pt x="43" y="43"/>
                </a:cubicBezTo>
                <a:cubicBezTo>
                  <a:pt x="45" y="43"/>
                  <a:pt x="45" y="42"/>
                  <a:pt x="45" y="41"/>
                </a:cubicBezTo>
                <a:cubicBezTo>
                  <a:pt x="45" y="40"/>
                  <a:pt x="45" y="38"/>
                  <a:pt x="45" y="37"/>
                </a:cubicBezTo>
                <a:cubicBezTo>
                  <a:pt x="52" y="34"/>
                  <a:pt x="62" y="34"/>
                  <a:pt x="70" y="37"/>
                </a:cubicBezTo>
                <a:cubicBezTo>
                  <a:pt x="70" y="38"/>
                  <a:pt x="69" y="40"/>
                  <a:pt x="69" y="41"/>
                </a:cubicBezTo>
                <a:cubicBezTo>
                  <a:pt x="69" y="42"/>
                  <a:pt x="70" y="43"/>
                  <a:pt x="71" y="43"/>
                </a:cubicBezTo>
                <a:cubicBezTo>
                  <a:pt x="74" y="44"/>
                  <a:pt x="77" y="45"/>
                  <a:pt x="79" y="45"/>
                </a:cubicBezTo>
                <a:cubicBezTo>
                  <a:pt x="80" y="46"/>
                  <a:pt x="81" y="45"/>
                  <a:pt x="82" y="45"/>
                </a:cubicBezTo>
                <a:cubicBezTo>
                  <a:pt x="82" y="43"/>
                  <a:pt x="83" y="41"/>
                  <a:pt x="84" y="39"/>
                </a:cubicBezTo>
                <a:cubicBezTo>
                  <a:pt x="85" y="37"/>
                  <a:pt x="85" y="37"/>
                  <a:pt x="84" y="36"/>
                </a:cubicBezTo>
                <a:cubicBezTo>
                  <a:pt x="66" y="26"/>
                  <a:pt x="49" y="26"/>
                  <a:pt x="31" y="36"/>
                </a:cubicBezTo>
                <a:cubicBezTo>
                  <a:pt x="30" y="37"/>
                  <a:pt x="29" y="37"/>
                  <a:pt x="30" y="39"/>
                </a:cubicBezTo>
                <a:close/>
                <a:moveTo>
                  <a:pt x="49" y="39"/>
                </a:moveTo>
                <a:cubicBezTo>
                  <a:pt x="49" y="40"/>
                  <a:pt x="49" y="42"/>
                  <a:pt x="49" y="43"/>
                </a:cubicBezTo>
                <a:cubicBezTo>
                  <a:pt x="49" y="45"/>
                  <a:pt x="48" y="46"/>
                  <a:pt x="46" y="46"/>
                </a:cubicBezTo>
                <a:cubicBezTo>
                  <a:pt x="44" y="47"/>
                  <a:pt x="42" y="47"/>
                  <a:pt x="39" y="48"/>
                </a:cubicBezTo>
                <a:cubicBezTo>
                  <a:pt x="38" y="48"/>
                  <a:pt x="37" y="49"/>
                  <a:pt x="37" y="50"/>
                </a:cubicBezTo>
                <a:cubicBezTo>
                  <a:pt x="37" y="55"/>
                  <a:pt x="37" y="59"/>
                  <a:pt x="37" y="63"/>
                </a:cubicBezTo>
                <a:cubicBezTo>
                  <a:pt x="58" y="63"/>
                  <a:pt x="58" y="63"/>
                  <a:pt x="58" y="63"/>
                </a:cubicBezTo>
                <a:cubicBezTo>
                  <a:pt x="78" y="63"/>
                  <a:pt x="78" y="63"/>
                  <a:pt x="78" y="63"/>
                </a:cubicBezTo>
                <a:cubicBezTo>
                  <a:pt x="78" y="59"/>
                  <a:pt x="78" y="55"/>
                  <a:pt x="78" y="50"/>
                </a:cubicBezTo>
                <a:cubicBezTo>
                  <a:pt x="78" y="49"/>
                  <a:pt x="77" y="48"/>
                  <a:pt x="76" y="48"/>
                </a:cubicBezTo>
                <a:cubicBezTo>
                  <a:pt x="73" y="47"/>
                  <a:pt x="71" y="47"/>
                  <a:pt x="69" y="46"/>
                </a:cubicBezTo>
                <a:cubicBezTo>
                  <a:pt x="67" y="46"/>
                  <a:pt x="66" y="45"/>
                  <a:pt x="66" y="43"/>
                </a:cubicBezTo>
                <a:cubicBezTo>
                  <a:pt x="66" y="42"/>
                  <a:pt x="66" y="40"/>
                  <a:pt x="66" y="39"/>
                </a:cubicBezTo>
                <a:cubicBezTo>
                  <a:pt x="63" y="38"/>
                  <a:pt x="60" y="38"/>
                  <a:pt x="58" y="38"/>
                </a:cubicBezTo>
                <a:cubicBezTo>
                  <a:pt x="55" y="38"/>
                  <a:pt x="52" y="38"/>
                  <a:pt x="49" y="39"/>
                </a:cubicBezTo>
                <a:close/>
                <a:moveTo>
                  <a:pt x="58" y="44"/>
                </a:moveTo>
                <a:cubicBezTo>
                  <a:pt x="55" y="44"/>
                  <a:pt x="53" y="45"/>
                  <a:pt x="52" y="46"/>
                </a:cubicBezTo>
                <a:cubicBezTo>
                  <a:pt x="50" y="48"/>
                  <a:pt x="49" y="50"/>
                  <a:pt x="49" y="52"/>
                </a:cubicBezTo>
                <a:cubicBezTo>
                  <a:pt x="49" y="55"/>
                  <a:pt x="50" y="57"/>
                  <a:pt x="52" y="58"/>
                </a:cubicBezTo>
                <a:cubicBezTo>
                  <a:pt x="53" y="60"/>
                  <a:pt x="55" y="61"/>
                  <a:pt x="58" y="61"/>
                </a:cubicBezTo>
                <a:cubicBezTo>
                  <a:pt x="60" y="61"/>
                  <a:pt x="62" y="60"/>
                  <a:pt x="63" y="59"/>
                </a:cubicBezTo>
                <a:cubicBezTo>
                  <a:pt x="61" y="56"/>
                  <a:pt x="61" y="56"/>
                  <a:pt x="61" y="56"/>
                </a:cubicBezTo>
                <a:cubicBezTo>
                  <a:pt x="60" y="57"/>
                  <a:pt x="59" y="57"/>
                  <a:pt x="58" y="57"/>
                </a:cubicBezTo>
                <a:cubicBezTo>
                  <a:pt x="56" y="57"/>
                  <a:pt x="55" y="56"/>
                  <a:pt x="54" y="56"/>
                </a:cubicBezTo>
                <a:cubicBezTo>
                  <a:pt x="53" y="55"/>
                  <a:pt x="53" y="54"/>
                  <a:pt x="53" y="52"/>
                </a:cubicBezTo>
                <a:cubicBezTo>
                  <a:pt x="53" y="51"/>
                  <a:pt x="53" y="50"/>
                  <a:pt x="54" y="49"/>
                </a:cubicBezTo>
                <a:cubicBezTo>
                  <a:pt x="55" y="48"/>
                  <a:pt x="56" y="48"/>
                  <a:pt x="58" y="48"/>
                </a:cubicBezTo>
                <a:cubicBezTo>
                  <a:pt x="59" y="48"/>
                  <a:pt x="60" y="48"/>
                  <a:pt x="61" y="49"/>
                </a:cubicBezTo>
                <a:cubicBezTo>
                  <a:pt x="62" y="50"/>
                  <a:pt x="62" y="51"/>
                  <a:pt x="62" y="52"/>
                </a:cubicBezTo>
                <a:cubicBezTo>
                  <a:pt x="62" y="53"/>
                  <a:pt x="62" y="54"/>
                  <a:pt x="62" y="55"/>
                </a:cubicBezTo>
                <a:cubicBezTo>
                  <a:pt x="65" y="56"/>
                  <a:pt x="65" y="56"/>
                  <a:pt x="65" y="56"/>
                </a:cubicBezTo>
                <a:cubicBezTo>
                  <a:pt x="66" y="55"/>
                  <a:pt x="66" y="54"/>
                  <a:pt x="66" y="52"/>
                </a:cubicBezTo>
                <a:cubicBezTo>
                  <a:pt x="66" y="50"/>
                  <a:pt x="65" y="48"/>
                  <a:pt x="64" y="46"/>
                </a:cubicBezTo>
                <a:cubicBezTo>
                  <a:pt x="62" y="45"/>
                  <a:pt x="60" y="44"/>
                  <a:pt x="58" y="44"/>
                </a:cubicBezTo>
                <a:close/>
                <a:moveTo>
                  <a:pt x="75" y="64"/>
                </a:moveTo>
                <a:cubicBezTo>
                  <a:pt x="74" y="64"/>
                  <a:pt x="72" y="64"/>
                  <a:pt x="70" y="64"/>
                </a:cubicBezTo>
                <a:cubicBezTo>
                  <a:pt x="70" y="65"/>
                  <a:pt x="70" y="67"/>
                  <a:pt x="70" y="68"/>
                </a:cubicBezTo>
                <a:cubicBezTo>
                  <a:pt x="72" y="68"/>
                  <a:pt x="73" y="68"/>
                  <a:pt x="74" y="68"/>
                </a:cubicBezTo>
                <a:cubicBezTo>
                  <a:pt x="74" y="67"/>
                  <a:pt x="75" y="65"/>
                  <a:pt x="75" y="64"/>
                </a:cubicBezTo>
                <a:close/>
                <a:moveTo>
                  <a:pt x="40" y="64"/>
                </a:moveTo>
                <a:cubicBezTo>
                  <a:pt x="40" y="65"/>
                  <a:pt x="41" y="67"/>
                  <a:pt x="41" y="68"/>
                </a:cubicBezTo>
                <a:cubicBezTo>
                  <a:pt x="42" y="68"/>
                  <a:pt x="44" y="68"/>
                  <a:pt x="45" y="68"/>
                </a:cubicBezTo>
                <a:cubicBezTo>
                  <a:pt x="45" y="67"/>
                  <a:pt x="45" y="65"/>
                  <a:pt x="45" y="64"/>
                </a:cubicBezTo>
                <a:cubicBezTo>
                  <a:pt x="43" y="64"/>
                  <a:pt x="41" y="64"/>
                  <a:pt x="40" y="64"/>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Freeform 6"/>
          <p:cNvSpPr>
            <a:spLocks noEditPoints="1" noChangeArrowheads="1"/>
          </p:cNvSpPr>
          <p:nvPr/>
        </p:nvSpPr>
        <p:spPr bwMode="auto">
          <a:xfrm>
            <a:off x="5541963" y="1724025"/>
            <a:ext cx="287337" cy="195263"/>
          </a:xfrm>
          <a:custGeom>
            <a:avLst/>
            <a:gdLst>
              <a:gd name="T0" fmla="*/ 0 w 77"/>
              <a:gd name="T1" fmla="*/ 2147483646 h 70"/>
              <a:gd name="T2" fmla="*/ 2147483646 w 77"/>
              <a:gd name="T3" fmla="*/ 2147483646 h 70"/>
              <a:gd name="T4" fmla="*/ 2147483646 w 77"/>
              <a:gd name="T5" fmla="*/ 2147483646 h 70"/>
              <a:gd name="T6" fmla="*/ 2147483646 w 77"/>
              <a:gd name="T7" fmla="*/ 2147483646 h 70"/>
              <a:gd name="T8" fmla="*/ 2147483646 w 77"/>
              <a:gd name="T9" fmla="*/ 0 h 70"/>
              <a:gd name="T10" fmla="*/ 2147483646 w 77"/>
              <a:gd name="T11" fmla="*/ 0 h 70"/>
              <a:gd name="T12" fmla="*/ 2147483646 w 77"/>
              <a:gd name="T13" fmla="*/ 2147483646 h 70"/>
              <a:gd name="T14" fmla="*/ 2147483646 w 77"/>
              <a:gd name="T15" fmla="*/ 2147483646 h 70"/>
              <a:gd name="T16" fmla="*/ 2147483646 w 77"/>
              <a:gd name="T17" fmla="*/ 2147483646 h 70"/>
              <a:gd name="T18" fmla="*/ 2147483646 w 77"/>
              <a:gd name="T19" fmla="*/ 2147483646 h 70"/>
              <a:gd name="T20" fmla="*/ 2147483646 w 77"/>
              <a:gd name="T21" fmla="*/ 2147483646 h 70"/>
              <a:gd name="T22" fmla="*/ 2147483646 w 77"/>
              <a:gd name="T23" fmla="*/ 2147483646 h 70"/>
              <a:gd name="T24" fmla="*/ 2147483646 w 77"/>
              <a:gd name="T25" fmla="*/ 2147483646 h 70"/>
              <a:gd name="T26" fmla="*/ 2147483646 w 77"/>
              <a:gd name="T27" fmla="*/ 2147483646 h 70"/>
              <a:gd name="T28" fmla="*/ 2147483646 w 77"/>
              <a:gd name="T29" fmla="*/ 2147483646 h 70"/>
              <a:gd name="T30" fmla="*/ 2147483646 w 77"/>
              <a:gd name="T31" fmla="*/ 2147483646 h 70"/>
              <a:gd name="T32" fmla="*/ 2147483646 w 77"/>
              <a:gd name="T33" fmla="*/ 2147483646 h 70"/>
              <a:gd name="T34" fmla="*/ 2147483646 w 77"/>
              <a:gd name="T35" fmla="*/ 2147483646 h 70"/>
              <a:gd name="T36" fmla="*/ 2147483646 w 77"/>
              <a:gd name="T37" fmla="*/ 2147483646 h 70"/>
              <a:gd name="T38" fmla="*/ 0 w 77"/>
              <a:gd name="T39" fmla="*/ 2147483646 h 70"/>
              <a:gd name="T40" fmla="*/ 0 w 77"/>
              <a:gd name="T41" fmla="*/ 2147483646 h 70"/>
              <a:gd name="T42" fmla="*/ 2147483646 w 77"/>
              <a:gd name="T43" fmla="*/ 2147483646 h 70"/>
              <a:gd name="T44" fmla="*/ 2147483646 w 77"/>
              <a:gd name="T45" fmla="*/ 2147483646 h 70"/>
              <a:gd name="T46" fmla="*/ 2147483646 w 77"/>
              <a:gd name="T47" fmla="*/ 2147483646 h 70"/>
              <a:gd name="T48" fmla="*/ 2147483646 w 77"/>
              <a:gd name="T49" fmla="*/ 2147483646 h 70"/>
              <a:gd name="T50" fmla="*/ 2147483646 w 77"/>
              <a:gd name="T51" fmla="*/ 2147483646 h 70"/>
              <a:gd name="T52" fmla="*/ 2147483646 w 77"/>
              <a:gd name="T53" fmla="*/ 2147483646 h 70"/>
              <a:gd name="T54" fmla="*/ 2147483646 w 77"/>
              <a:gd name="T55" fmla="*/ 2147483646 h 70"/>
              <a:gd name="T56" fmla="*/ 2147483646 w 77"/>
              <a:gd name="T57" fmla="*/ 2147483646 h 70"/>
              <a:gd name="T58" fmla="*/ 2147483646 w 77"/>
              <a:gd name="T59" fmla="*/ 2147483646 h 70"/>
              <a:gd name="T60" fmla="*/ 2147483646 w 77"/>
              <a:gd name="T61" fmla="*/ 2147483646 h 70"/>
              <a:gd name="T62" fmla="*/ 2147483646 w 77"/>
              <a:gd name="T63" fmla="*/ 2147483646 h 70"/>
              <a:gd name="T64" fmla="*/ 2147483646 w 77"/>
              <a:gd name="T65" fmla="*/ 2147483646 h 70"/>
              <a:gd name="T66" fmla="*/ 2147483646 w 77"/>
              <a:gd name="T67" fmla="*/ 2147483646 h 70"/>
              <a:gd name="T68" fmla="*/ 2147483646 w 77"/>
              <a:gd name="T69" fmla="*/ 2147483646 h 70"/>
              <a:gd name="T70" fmla="*/ 2147483646 w 77"/>
              <a:gd name="T71" fmla="*/ 2147483646 h 70"/>
              <a:gd name="T72" fmla="*/ 2147483646 w 77"/>
              <a:gd name="T73" fmla="*/ 2147483646 h 70"/>
              <a:gd name="T74" fmla="*/ 2147483646 w 77"/>
              <a:gd name="T75" fmla="*/ 2147483646 h 70"/>
              <a:gd name="T76" fmla="*/ 2147483646 w 77"/>
              <a:gd name="T77" fmla="*/ 2147483646 h 70"/>
              <a:gd name="T78" fmla="*/ 2147483646 w 77"/>
              <a:gd name="T79" fmla="*/ 2147483646 h 70"/>
              <a:gd name="T80" fmla="*/ 2147483646 w 77"/>
              <a:gd name="T81" fmla="*/ 2147483646 h 70"/>
              <a:gd name="T82" fmla="*/ 2147483646 w 77"/>
              <a:gd name="T83" fmla="*/ 2147483646 h 70"/>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77"/>
              <a:gd name="T127" fmla="*/ 0 h 70"/>
              <a:gd name="T128" fmla="*/ 77 w 77"/>
              <a:gd name="T129" fmla="*/ 70 h 70"/>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77" h="70">
                <a:moveTo>
                  <a:pt x="0" y="29"/>
                </a:moveTo>
                <a:cubicBezTo>
                  <a:pt x="5" y="29"/>
                  <a:pt x="5" y="29"/>
                  <a:pt x="5" y="29"/>
                </a:cubicBezTo>
                <a:cubicBezTo>
                  <a:pt x="5" y="26"/>
                  <a:pt x="5" y="26"/>
                  <a:pt x="5" y="26"/>
                </a:cubicBezTo>
                <a:cubicBezTo>
                  <a:pt x="5" y="19"/>
                  <a:pt x="8" y="12"/>
                  <a:pt x="13" y="8"/>
                </a:cubicBezTo>
                <a:cubicBezTo>
                  <a:pt x="17" y="3"/>
                  <a:pt x="24" y="0"/>
                  <a:pt x="31" y="0"/>
                </a:cubicBezTo>
                <a:cubicBezTo>
                  <a:pt x="48" y="0"/>
                  <a:pt x="48" y="0"/>
                  <a:pt x="48" y="0"/>
                </a:cubicBezTo>
                <a:cubicBezTo>
                  <a:pt x="55" y="0"/>
                  <a:pt x="61" y="3"/>
                  <a:pt x="66" y="8"/>
                </a:cubicBezTo>
                <a:cubicBezTo>
                  <a:pt x="71" y="12"/>
                  <a:pt x="74" y="19"/>
                  <a:pt x="74" y="26"/>
                </a:cubicBezTo>
                <a:cubicBezTo>
                  <a:pt x="74" y="29"/>
                  <a:pt x="74" y="29"/>
                  <a:pt x="74" y="29"/>
                </a:cubicBezTo>
                <a:cubicBezTo>
                  <a:pt x="77" y="29"/>
                  <a:pt x="77" y="29"/>
                  <a:pt x="77" y="29"/>
                </a:cubicBezTo>
                <a:cubicBezTo>
                  <a:pt x="77" y="58"/>
                  <a:pt x="77" y="58"/>
                  <a:pt x="77" y="58"/>
                </a:cubicBezTo>
                <a:cubicBezTo>
                  <a:pt x="71" y="58"/>
                  <a:pt x="71" y="58"/>
                  <a:pt x="71" y="58"/>
                </a:cubicBezTo>
                <a:cubicBezTo>
                  <a:pt x="71" y="70"/>
                  <a:pt x="71" y="70"/>
                  <a:pt x="71" y="70"/>
                </a:cubicBezTo>
                <a:cubicBezTo>
                  <a:pt x="56" y="70"/>
                  <a:pt x="56" y="70"/>
                  <a:pt x="56" y="70"/>
                </a:cubicBezTo>
                <a:cubicBezTo>
                  <a:pt x="56" y="58"/>
                  <a:pt x="56" y="58"/>
                  <a:pt x="56" y="58"/>
                </a:cubicBezTo>
                <a:cubicBezTo>
                  <a:pt x="21" y="58"/>
                  <a:pt x="21" y="58"/>
                  <a:pt x="21" y="58"/>
                </a:cubicBezTo>
                <a:cubicBezTo>
                  <a:pt x="21" y="70"/>
                  <a:pt x="21" y="70"/>
                  <a:pt x="21" y="70"/>
                </a:cubicBezTo>
                <a:cubicBezTo>
                  <a:pt x="7" y="70"/>
                  <a:pt x="7" y="70"/>
                  <a:pt x="7" y="70"/>
                </a:cubicBezTo>
                <a:cubicBezTo>
                  <a:pt x="7" y="58"/>
                  <a:pt x="7" y="58"/>
                  <a:pt x="7" y="58"/>
                </a:cubicBezTo>
                <a:cubicBezTo>
                  <a:pt x="0" y="58"/>
                  <a:pt x="0" y="58"/>
                  <a:pt x="0" y="58"/>
                </a:cubicBezTo>
                <a:cubicBezTo>
                  <a:pt x="0" y="29"/>
                  <a:pt x="0" y="29"/>
                  <a:pt x="0" y="29"/>
                </a:cubicBezTo>
                <a:close/>
                <a:moveTo>
                  <a:pt x="16" y="29"/>
                </a:moveTo>
                <a:cubicBezTo>
                  <a:pt x="63" y="29"/>
                  <a:pt x="63" y="29"/>
                  <a:pt x="63" y="29"/>
                </a:cubicBezTo>
                <a:cubicBezTo>
                  <a:pt x="63" y="26"/>
                  <a:pt x="63" y="26"/>
                  <a:pt x="63" y="26"/>
                </a:cubicBezTo>
                <a:cubicBezTo>
                  <a:pt x="63" y="22"/>
                  <a:pt x="61" y="18"/>
                  <a:pt x="59" y="15"/>
                </a:cubicBezTo>
                <a:cubicBezTo>
                  <a:pt x="56" y="13"/>
                  <a:pt x="52" y="11"/>
                  <a:pt x="48" y="11"/>
                </a:cubicBezTo>
                <a:cubicBezTo>
                  <a:pt x="31" y="11"/>
                  <a:pt x="31" y="11"/>
                  <a:pt x="31" y="11"/>
                </a:cubicBezTo>
                <a:cubicBezTo>
                  <a:pt x="27" y="11"/>
                  <a:pt x="23" y="13"/>
                  <a:pt x="20" y="15"/>
                </a:cubicBezTo>
                <a:cubicBezTo>
                  <a:pt x="18" y="18"/>
                  <a:pt x="16" y="22"/>
                  <a:pt x="16" y="26"/>
                </a:cubicBezTo>
                <a:cubicBezTo>
                  <a:pt x="16" y="29"/>
                  <a:pt x="16" y="29"/>
                  <a:pt x="16" y="29"/>
                </a:cubicBezTo>
                <a:close/>
                <a:moveTo>
                  <a:pt x="70" y="37"/>
                </a:moveTo>
                <a:cubicBezTo>
                  <a:pt x="53" y="40"/>
                  <a:pt x="53" y="40"/>
                  <a:pt x="53" y="40"/>
                </a:cubicBezTo>
                <a:cubicBezTo>
                  <a:pt x="53" y="48"/>
                  <a:pt x="53" y="48"/>
                  <a:pt x="53" y="48"/>
                </a:cubicBezTo>
                <a:cubicBezTo>
                  <a:pt x="63" y="48"/>
                  <a:pt x="63" y="48"/>
                  <a:pt x="63" y="48"/>
                </a:cubicBezTo>
                <a:cubicBezTo>
                  <a:pt x="70" y="48"/>
                  <a:pt x="70" y="48"/>
                  <a:pt x="70" y="48"/>
                </a:cubicBezTo>
                <a:cubicBezTo>
                  <a:pt x="70" y="37"/>
                  <a:pt x="70" y="37"/>
                  <a:pt x="70" y="37"/>
                </a:cubicBezTo>
                <a:close/>
                <a:moveTo>
                  <a:pt x="7" y="37"/>
                </a:moveTo>
                <a:cubicBezTo>
                  <a:pt x="7" y="48"/>
                  <a:pt x="7" y="48"/>
                  <a:pt x="7" y="48"/>
                </a:cubicBezTo>
                <a:cubicBezTo>
                  <a:pt x="16" y="48"/>
                  <a:pt x="16" y="48"/>
                  <a:pt x="16" y="48"/>
                </a:cubicBezTo>
                <a:cubicBezTo>
                  <a:pt x="24" y="48"/>
                  <a:pt x="24" y="48"/>
                  <a:pt x="24" y="48"/>
                </a:cubicBezTo>
                <a:cubicBezTo>
                  <a:pt x="24" y="40"/>
                  <a:pt x="24" y="40"/>
                  <a:pt x="24" y="40"/>
                </a:cubicBezTo>
                <a:lnTo>
                  <a:pt x="7" y="37"/>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7171" name="Freeform 7"/>
          <p:cNvSpPr>
            <a:spLocks noEditPoints="1" noChangeArrowheads="1"/>
          </p:cNvSpPr>
          <p:nvPr/>
        </p:nvSpPr>
        <p:spPr bwMode="auto">
          <a:xfrm>
            <a:off x="3359150" y="623888"/>
            <a:ext cx="390525" cy="292100"/>
          </a:xfrm>
          <a:custGeom>
            <a:avLst/>
            <a:gdLst>
              <a:gd name="T0" fmla="*/ 2147483646 w 104"/>
              <a:gd name="T1" fmla="*/ 2147483646 h 104"/>
              <a:gd name="T2" fmla="*/ 2147483646 w 104"/>
              <a:gd name="T3" fmla="*/ 2147483646 h 104"/>
              <a:gd name="T4" fmla="*/ 2147483646 w 104"/>
              <a:gd name="T5" fmla="*/ 2147483646 h 104"/>
              <a:gd name="T6" fmla="*/ 2147483646 w 104"/>
              <a:gd name="T7" fmla="*/ 0 h 104"/>
              <a:gd name="T8" fmla="*/ 0 w 104"/>
              <a:gd name="T9" fmla="*/ 2147483646 h 104"/>
              <a:gd name="T10" fmla="*/ 2147483646 w 104"/>
              <a:gd name="T11" fmla="*/ 2147483646 h 104"/>
              <a:gd name="T12" fmla="*/ 2147483646 w 104"/>
              <a:gd name="T13" fmla="*/ 2147483646 h 104"/>
              <a:gd name="T14" fmla="*/ 2147483646 w 104"/>
              <a:gd name="T15" fmla="*/ 0 h 104"/>
              <a:gd name="T16" fmla="*/ 2147483646 w 104"/>
              <a:gd name="T17" fmla="*/ 2147483646 h 104"/>
              <a:gd name="T18" fmla="*/ 2147483646 w 104"/>
              <a:gd name="T19" fmla="*/ 2147483646 h 104"/>
              <a:gd name="T20" fmla="*/ 2147483646 w 104"/>
              <a:gd name="T21" fmla="*/ 2147483646 h 104"/>
              <a:gd name="T22" fmla="*/ 2147483646 w 104"/>
              <a:gd name="T23" fmla="*/ 2147483646 h 104"/>
              <a:gd name="T24" fmla="*/ 2147483646 w 104"/>
              <a:gd name="T25" fmla="*/ 2147483646 h 104"/>
              <a:gd name="T26" fmla="*/ 2147483646 w 104"/>
              <a:gd name="T27" fmla="*/ 2147483646 h 104"/>
              <a:gd name="T28" fmla="*/ 2147483646 w 104"/>
              <a:gd name="T29" fmla="*/ 2147483646 h 104"/>
              <a:gd name="T30" fmla="*/ 2147483646 w 104"/>
              <a:gd name="T31" fmla="*/ 2147483646 h 104"/>
              <a:gd name="T32" fmla="*/ 2147483646 w 104"/>
              <a:gd name="T33" fmla="*/ 2147483646 h 104"/>
              <a:gd name="T34" fmla="*/ 2147483646 w 104"/>
              <a:gd name="T35" fmla="*/ 2147483646 h 104"/>
              <a:gd name="T36" fmla="*/ 2147483646 w 104"/>
              <a:gd name="T37" fmla="*/ 2147483646 h 104"/>
              <a:gd name="T38" fmla="*/ 2147483646 w 104"/>
              <a:gd name="T39" fmla="*/ 2147483646 h 104"/>
              <a:gd name="T40" fmla="*/ 2147483646 w 104"/>
              <a:gd name="T41" fmla="*/ 2147483646 h 104"/>
              <a:gd name="T42" fmla="*/ 2147483646 w 104"/>
              <a:gd name="T43" fmla="*/ 2147483646 h 104"/>
              <a:gd name="T44" fmla="*/ 2147483646 w 104"/>
              <a:gd name="T45" fmla="*/ 2147483646 h 104"/>
              <a:gd name="T46" fmla="*/ 2147483646 w 104"/>
              <a:gd name="T47" fmla="*/ 2147483646 h 104"/>
              <a:gd name="T48" fmla="*/ 2147483646 w 104"/>
              <a:gd name="T49" fmla="*/ 2147483646 h 104"/>
              <a:gd name="T50" fmla="*/ 2147483646 w 104"/>
              <a:gd name="T51" fmla="*/ 2147483646 h 104"/>
              <a:gd name="T52" fmla="*/ 2147483646 w 104"/>
              <a:gd name="T53" fmla="*/ 2147483646 h 104"/>
              <a:gd name="T54" fmla="*/ 2147483646 w 104"/>
              <a:gd name="T55" fmla="*/ 2147483646 h 104"/>
              <a:gd name="T56" fmla="*/ 2147483646 w 104"/>
              <a:gd name="T57" fmla="*/ 2147483646 h 104"/>
              <a:gd name="T58" fmla="*/ 2147483646 w 104"/>
              <a:gd name="T59" fmla="*/ 2147483646 h 104"/>
              <a:gd name="T60" fmla="*/ 2147483646 w 104"/>
              <a:gd name="T61" fmla="*/ 2147483646 h 104"/>
              <a:gd name="T62" fmla="*/ 2147483646 w 104"/>
              <a:gd name="T63" fmla="*/ 2147483646 h 104"/>
              <a:gd name="T64" fmla="*/ 2147483646 w 104"/>
              <a:gd name="T65" fmla="*/ 2147483646 h 104"/>
              <a:gd name="T66" fmla="*/ 2147483646 w 104"/>
              <a:gd name="T67" fmla="*/ 2147483646 h 104"/>
              <a:gd name="T68" fmla="*/ 2147483646 w 104"/>
              <a:gd name="T69" fmla="*/ 2147483646 h 104"/>
              <a:gd name="T70" fmla="*/ 2147483646 w 104"/>
              <a:gd name="T71" fmla="*/ 2147483646 h 104"/>
              <a:gd name="T72" fmla="*/ 2147483646 w 104"/>
              <a:gd name="T73" fmla="*/ 2147483646 h 104"/>
              <a:gd name="T74" fmla="*/ 2147483646 w 104"/>
              <a:gd name="T75" fmla="*/ 2147483646 h 104"/>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104"/>
              <a:gd name="T115" fmla="*/ 0 h 104"/>
              <a:gd name="T116" fmla="*/ 104 w 104"/>
              <a:gd name="T117" fmla="*/ 104 h 104"/>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104" h="104">
                <a:moveTo>
                  <a:pt x="45" y="50"/>
                </a:moveTo>
                <a:cubicBezTo>
                  <a:pt x="43" y="27"/>
                  <a:pt x="43" y="27"/>
                  <a:pt x="43" y="27"/>
                </a:cubicBezTo>
                <a:cubicBezTo>
                  <a:pt x="55" y="46"/>
                  <a:pt x="55" y="46"/>
                  <a:pt x="55" y="46"/>
                </a:cubicBezTo>
                <a:cubicBezTo>
                  <a:pt x="60" y="47"/>
                  <a:pt x="63" y="51"/>
                  <a:pt x="63" y="56"/>
                </a:cubicBezTo>
                <a:cubicBezTo>
                  <a:pt x="63" y="62"/>
                  <a:pt x="59" y="67"/>
                  <a:pt x="53" y="67"/>
                </a:cubicBezTo>
                <a:cubicBezTo>
                  <a:pt x="48" y="67"/>
                  <a:pt x="43" y="62"/>
                  <a:pt x="43" y="56"/>
                </a:cubicBezTo>
                <a:cubicBezTo>
                  <a:pt x="43" y="54"/>
                  <a:pt x="44" y="52"/>
                  <a:pt x="45" y="50"/>
                </a:cubicBezTo>
                <a:close/>
                <a:moveTo>
                  <a:pt x="52" y="0"/>
                </a:moveTo>
                <a:cubicBezTo>
                  <a:pt x="38" y="0"/>
                  <a:pt x="25" y="6"/>
                  <a:pt x="15" y="15"/>
                </a:cubicBezTo>
                <a:cubicBezTo>
                  <a:pt x="6" y="25"/>
                  <a:pt x="0" y="38"/>
                  <a:pt x="0" y="52"/>
                </a:cubicBezTo>
                <a:cubicBezTo>
                  <a:pt x="0" y="66"/>
                  <a:pt x="6" y="79"/>
                  <a:pt x="15" y="89"/>
                </a:cubicBezTo>
                <a:cubicBezTo>
                  <a:pt x="25" y="98"/>
                  <a:pt x="38" y="104"/>
                  <a:pt x="52" y="104"/>
                </a:cubicBezTo>
                <a:cubicBezTo>
                  <a:pt x="67" y="104"/>
                  <a:pt x="80" y="98"/>
                  <a:pt x="89" y="89"/>
                </a:cubicBezTo>
                <a:cubicBezTo>
                  <a:pt x="98" y="79"/>
                  <a:pt x="104" y="66"/>
                  <a:pt x="104" y="52"/>
                </a:cubicBezTo>
                <a:cubicBezTo>
                  <a:pt x="104" y="38"/>
                  <a:pt x="98" y="25"/>
                  <a:pt x="89" y="15"/>
                </a:cubicBezTo>
                <a:cubicBezTo>
                  <a:pt x="80" y="6"/>
                  <a:pt x="67" y="0"/>
                  <a:pt x="52" y="0"/>
                </a:cubicBezTo>
                <a:close/>
                <a:moveTo>
                  <a:pt x="83" y="22"/>
                </a:moveTo>
                <a:cubicBezTo>
                  <a:pt x="75" y="14"/>
                  <a:pt x="64" y="9"/>
                  <a:pt x="52" y="9"/>
                </a:cubicBezTo>
                <a:cubicBezTo>
                  <a:pt x="40" y="9"/>
                  <a:pt x="30" y="14"/>
                  <a:pt x="22" y="22"/>
                </a:cubicBezTo>
                <a:cubicBezTo>
                  <a:pt x="14" y="30"/>
                  <a:pt x="9" y="40"/>
                  <a:pt x="9" y="52"/>
                </a:cubicBezTo>
                <a:cubicBezTo>
                  <a:pt x="9" y="64"/>
                  <a:pt x="14" y="75"/>
                  <a:pt x="22" y="82"/>
                </a:cubicBezTo>
                <a:cubicBezTo>
                  <a:pt x="30" y="90"/>
                  <a:pt x="40" y="95"/>
                  <a:pt x="52" y="95"/>
                </a:cubicBezTo>
                <a:cubicBezTo>
                  <a:pt x="64" y="95"/>
                  <a:pt x="75" y="90"/>
                  <a:pt x="83" y="82"/>
                </a:cubicBezTo>
                <a:cubicBezTo>
                  <a:pt x="90" y="75"/>
                  <a:pt x="95" y="64"/>
                  <a:pt x="95" y="52"/>
                </a:cubicBezTo>
                <a:cubicBezTo>
                  <a:pt x="95" y="40"/>
                  <a:pt x="90" y="30"/>
                  <a:pt x="83" y="22"/>
                </a:cubicBezTo>
                <a:close/>
                <a:moveTo>
                  <a:pt x="24" y="64"/>
                </a:moveTo>
                <a:cubicBezTo>
                  <a:pt x="23" y="62"/>
                  <a:pt x="22" y="58"/>
                  <a:pt x="22" y="55"/>
                </a:cubicBezTo>
                <a:cubicBezTo>
                  <a:pt x="28" y="55"/>
                  <a:pt x="28" y="55"/>
                  <a:pt x="28" y="55"/>
                </a:cubicBezTo>
                <a:cubicBezTo>
                  <a:pt x="28" y="49"/>
                  <a:pt x="28" y="49"/>
                  <a:pt x="28" y="49"/>
                </a:cubicBezTo>
                <a:cubicBezTo>
                  <a:pt x="22" y="49"/>
                  <a:pt x="22" y="49"/>
                  <a:pt x="22" y="49"/>
                </a:cubicBezTo>
                <a:cubicBezTo>
                  <a:pt x="22" y="46"/>
                  <a:pt x="23" y="43"/>
                  <a:pt x="24" y="40"/>
                </a:cubicBezTo>
                <a:cubicBezTo>
                  <a:pt x="28" y="43"/>
                  <a:pt x="28" y="43"/>
                  <a:pt x="28" y="43"/>
                </a:cubicBezTo>
                <a:cubicBezTo>
                  <a:pt x="32" y="37"/>
                  <a:pt x="32" y="37"/>
                  <a:pt x="32" y="37"/>
                </a:cubicBezTo>
                <a:cubicBezTo>
                  <a:pt x="27" y="34"/>
                  <a:pt x="27" y="34"/>
                  <a:pt x="27" y="34"/>
                </a:cubicBezTo>
                <a:cubicBezTo>
                  <a:pt x="28" y="33"/>
                  <a:pt x="29" y="32"/>
                  <a:pt x="31" y="30"/>
                </a:cubicBezTo>
                <a:cubicBezTo>
                  <a:pt x="31" y="30"/>
                  <a:pt x="32" y="29"/>
                  <a:pt x="33" y="28"/>
                </a:cubicBezTo>
                <a:cubicBezTo>
                  <a:pt x="35" y="32"/>
                  <a:pt x="35" y="32"/>
                  <a:pt x="35" y="32"/>
                </a:cubicBezTo>
                <a:cubicBezTo>
                  <a:pt x="41" y="29"/>
                  <a:pt x="41" y="29"/>
                  <a:pt x="41" y="29"/>
                </a:cubicBezTo>
                <a:cubicBezTo>
                  <a:pt x="39" y="24"/>
                  <a:pt x="39" y="24"/>
                  <a:pt x="39" y="24"/>
                </a:cubicBezTo>
                <a:cubicBezTo>
                  <a:pt x="42" y="23"/>
                  <a:pt x="44" y="22"/>
                  <a:pt x="47" y="22"/>
                </a:cubicBezTo>
                <a:cubicBezTo>
                  <a:pt x="47" y="26"/>
                  <a:pt x="47" y="26"/>
                  <a:pt x="47" y="26"/>
                </a:cubicBezTo>
                <a:cubicBezTo>
                  <a:pt x="54" y="26"/>
                  <a:pt x="54" y="26"/>
                  <a:pt x="54" y="26"/>
                </a:cubicBezTo>
                <a:cubicBezTo>
                  <a:pt x="54" y="21"/>
                  <a:pt x="54" y="21"/>
                  <a:pt x="54" y="21"/>
                </a:cubicBezTo>
                <a:cubicBezTo>
                  <a:pt x="57" y="22"/>
                  <a:pt x="59" y="22"/>
                  <a:pt x="62" y="23"/>
                </a:cubicBezTo>
                <a:cubicBezTo>
                  <a:pt x="60" y="27"/>
                  <a:pt x="60" y="27"/>
                  <a:pt x="60" y="27"/>
                </a:cubicBezTo>
                <a:cubicBezTo>
                  <a:pt x="66" y="30"/>
                  <a:pt x="66" y="30"/>
                  <a:pt x="66" y="30"/>
                </a:cubicBezTo>
                <a:cubicBezTo>
                  <a:pt x="68" y="26"/>
                  <a:pt x="68" y="26"/>
                  <a:pt x="68" y="26"/>
                </a:cubicBezTo>
                <a:cubicBezTo>
                  <a:pt x="70" y="27"/>
                  <a:pt x="72" y="29"/>
                  <a:pt x="74" y="30"/>
                </a:cubicBezTo>
                <a:cubicBezTo>
                  <a:pt x="74" y="31"/>
                  <a:pt x="75" y="31"/>
                  <a:pt x="75" y="32"/>
                </a:cubicBezTo>
                <a:cubicBezTo>
                  <a:pt x="70" y="34"/>
                  <a:pt x="70" y="34"/>
                  <a:pt x="70" y="34"/>
                </a:cubicBezTo>
                <a:cubicBezTo>
                  <a:pt x="74" y="40"/>
                  <a:pt x="74" y="40"/>
                  <a:pt x="74" y="40"/>
                </a:cubicBezTo>
                <a:cubicBezTo>
                  <a:pt x="79" y="37"/>
                  <a:pt x="79" y="37"/>
                  <a:pt x="79" y="37"/>
                </a:cubicBezTo>
                <a:cubicBezTo>
                  <a:pt x="80" y="40"/>
                  <a:pt x="82" y="43"/>
                  <a:pt x="82" y="46"/>
                </a:cubicBezTo>
                <a:cubicBezTo>
                  <a:pt x="76" y="46"/>
                  <a:pt x="76" y="46"/>
                  <a:pt x="76" y="46"/>
                </a:cubicBezTo>
                <a:cubicBezTo>
                  <a:pt x="76" y="52"/>
                  <a:pt x="76" y="52"/>
                  <a:pt x="76" y="52"/>
                </a:cubicBezTo>
                <a:cubicBezTo>
                  <a:pt x="83" y="52"/>
                  <a:pt x="83" y="52"/>
                  <a:pt x="83" y="52"/>
                </a:cubicBezTo>
                <a:cubicBezTo>
                  <a:pt x="83" y="55"/>
                  <a:pt x="82" y="59"/>
                  <a:pt x="81" y="62"/>
                </a:cubicBezTo>
                <a:cubicBezTo>
                  <a:pt x="75" y="58"/>
                  <a:pt x="75" y="58"/>
                  <a:pt x="75" y="58"/>
                </a:cubicBezTo>
                <a:cubicBezTo>
                  <a:pt x="72" y="64"/>
                  <a:pt x="72" y="64"/>
                  <a:pt x="72" y="64"/>
                </a:cubicBezTo>
                <a:cubicBezTo>
                  <a:pt x="78" y="68"/>
                  <a:pt x="78" y="68"/>
                  <a:pt x="78" y="68"/>
                </a:cubicBezTo>
                <a:cubicBezTo>
                  <a:pt x="84" y="71"/>
                  <a:pt x="84" y="71"/>
                  <a:pt x="84" y="71"/>
                </a:cubicBezTo>
                <a:cubicBezTo>
                  <a:pt x="87" y="66"/>
                  <a:pt x="90" y="58"/>
                  <a:pt x="90" y="52"/>
                </a:cubicBezTo>
                <a:cubicBezTo>
                  <a:pt x="90" y="42"/>
                  <a:pt x="85" y="32"/>
                  <a:pt x="79" y="26"/>
                </a:cubicBezTo>
                <a:cubicBezTo>
                  <a:pt x="72" y="19"/>
                  <a:pt x="63" y="15"/>
                  <a:pt x="52" y="15"/>
                </a:cubicBezTo>
                <a:cubicBezTo>
                  <a:pt x="42" y="15"/>
                  <a:pt x="33" y="19"/>
                  <a:pt x="26" y="26"/>
                </a:cubicBezTo>
                <a:cubicBezTo>
                  <a:pt x="19" y="32"/>
                  <a:pt x="15" y="42"/>
                  <a:pt x="15" y="52"/>
                </a:cubicBezTo>
                <a:cubicBezTo>
                  <a:pt x="15" y="60"/>
                  <a:pt x="18" y="68"/>
                  <a:pt x="22" y="74"/>
                </a:cubicBezTo>
                <a:cubicBezTo>
                  <a:pt x="27" y="70"/>
                  <a:pt x="27" y="70"/>
                  <a:pt x="27" y="70"/>
                </a:cubicBezTo>
                <a:cubicBezTo>
                  <a:pt x="27" y="70"/>
                  <a:pt x="27" y="70"/>
                  <a:pt x="27" y="70"/>
                </a:cubicBezTo>
                <a:cubicBezTo>
                  <a:pt x="33" y="67"/>
                  <a:pt x="33" y="67"/>
                  <a:pt x="33" y="67"/>
                </a:cubicBezTo>
                <a:cubicBezTo>
                  <a:pt x="30" y="61"/>
                  <a:pt x="30" y="61"/>
                  <a:pt x="30" y="61"/>
                </a:cubicBezTo>
                <a:cubicBezTo>
                  <a:pt x="24" y="64"/>
                  <a:pt x="24" y="64"/>
                  <a:pt x="24" y="64"/>
                </a:cubicBezTo>
                <a:close/>
                <a:moveTo>
                  <a:pt x="53" y="51"/>
                </a:moveTo>
                <a:cubicBezTo>
                  <a:pt x="50" y="51"/>
                  <a:pt x="48" y="53"/>
                  <a:pt x="48" y="56"/>
                </a:cubicBezTo>
                <a:cubicBezTo>
                  <a:pt x="48" y="59"/>
                  <a:pt x="50" y="61"/>
                  <a:pt x="53" y="61"/>
                </a:cubicBezTo>
                <a:cubicBezTo>
                  <a:pt x="56" y="61"/>
                  <a:pt x="58" y="59"/>
                  <a:pt x="58" y="56"/>
                </a:cubicBezTo>
                <a:cubicBezTo>
                  <a:pt x="58" y="53"/>
                  <a:pt x="56" y="51"/>
                  <a:pt x="53" y="51"/>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7172" name="Freeform 8"/>
          <p:cNvSpPr>
            <a:spLocks noEditPoints="1" noChangeArrowheads="1"/>
          </p:cNvSpPr>
          <p:nvPr/>
        </p:nvSpPr>
        <p:spPr bwMode="auto">
          <a:xfrm>
            <a:off x="4813300" y="1181100"/>
            <a:ext cx="357188" cy="212725"/>
          </a:xfrm>
          <a:custGeom>
            <a:avLst/>
            <a:gdLst>
              <a:gd name="T0" fmla="*/ 0 w 225"/>
              <a:gd name="T1" fmla="*/ 2147483646 h 179"/>
              <a:gd name="T2" fmla="*/ 2147483646 w 225"/>
              <a:gd name="T3" fmla="*/ 2147483646 h 179"/>
              <a:gd name="T4" fmla="*/ 2147483646 w 225"/>
              <a:gd name="T5" fmla="*/ 0 h 179"/>
              <a:gd name="T6" fmla="*/ 2147483646 w 225"/>
              <a:gd name="T7" fmla="*/ 0 h 179"/>
              <a:gd name="T8" fmla="*/ 2147483646 w 225"/>
              <a:gd name="T9" fmla="*/ 2147483646 h 179"/>
              <a:gd name="T10" fmla="*/ 2147483646 w 225"/>
              <a:gd name="T11" fmla="*/ 2147483646 h 179"/>
              <a:gd name="T12" fmla="*/ 2147483646 w 225"/>
              <a:gd name="T13" fmla="*/ 0 h 179"/>
              <a:gd name="T14" fmla="*/ 2147483646 w 225"/>
              <a:gd name="T15" fmla="*/ 0 h 179"/>
              <a:gd name="T16" fmla="*/ 2147483646 w 225"/>
              <a:gd name="T17" fmla="*/ 2147483646 h 179"/>
              <a:gd name="T18" fmla="*/ 2147483646 w 225"/>
              <a:gd name="T19" fmla="*/ 2147483646 h 179"/>
              <a:gd name="T20" fmla="*/ 2147483646 w 225"/>
              <a:gd name="T21" fmla="*/ 2147483646 h 179"/>
              <a:gd name="T22" fmla="*/ 0 w 225"/>
              <a:gd name="T23" fmla="*/ 2147483646 h 179"/>
              <a:gd name="T24" fmla="*/ 0 w 225"/>
              <a:gd name="T25" fmla="*/ 2147483646 h 179"/>
              <a:gd name="T26" fmla="*/ 0 w 225"/>
              <a:gd name="T27" fmla="*/ 2147483646 h 179"/>
              <a:gd name="T28" fmla="*/ 2147483646 w 225"/>
              <a:gd name="T29" fmla="*/ 2147483646 h 179"/>
              <a:gd name="T30" fmla="*/ 2147483646 w 225"/>
              <a:gd name="T31" fmla="*/ 2147483646 h 179"/>
              <a:gd name="T32" fmla="*/ 2147483646 w 225"/>
              <a:gd name="T33" fmla="*/ 2147483646 h 179"/>
              <a:gd name="T34" fmla="*/ 2147483646 w 225"/>
              <a:gd name="T35" fmla="*/ 2147483646 h 179"/>
              <a:gd name="T36" fmla="*/ 2147483646 w 225"/>
              <a:gd name="T37" fmla="*/ 2147483646 h 179"/>
              <a:gd name="T38" fmla="*/ 2147483646 w 225"/>
              <a:gd name="T39" fmla="*/ 2147483646 h 179"/>
              <a:gd name="T40" fmla="*/ 2147483646 w 225"/>
              <a:gd name="T41" fmla="*/ 2147483646 h 179"/>
              <a:gd name="T42" fmla="*/ 2147483646 w 225"/>
              <a:gd name="T43" fmla="*/ 2147483646 h 179"/>
              <a:gd name="T44" fmla="*/ 2147483646 w 225"/>
              <a:gd name="T45" fmla="*/ 2147483646 h 179"/>
              <a:gd name="T46" fmla="*/ 0 w 225"/>
              <a:gd name="T47" fmla="*/ 2147483646 h 179"/>
              <a:gd name="T48" fmla="*/ 0 w 225"/>
              <a:gd name="T49" fmla="*/ 2147483646 h 179"/>
              <a:gd name="T50" fmla="*/ 2147483646 w 225"/>
              <a:gd name="T51" fmla="*/ 2147483646 h 179"/>
              <a:gd name="T52" fmla="*/ 2147483646 w 225"/>
              <a:gd name="T53" fmla="*/ 2147483646 h 179"/>
              <a:gd name="T54" fmla="*/ 2147483646 w 225"/>
              <a:gd name="T55" fmla="*/ 2147483646 h 179"/>
              <a:gd name="T56" fmla="*/ 2147483646 w 225"/>
              <a:gd name="T57" fmla="*/ 2147483646 h 179"/>
              <a:gd name="T58" fmla="*/ 2147483646 w 225"/>
              <a:gd name="T59" fmla="*/ 2147483646 h 179"/>
              <a:gd name="T60" fmla="*/ 2147483646 w 225"/>
              <a:gd name="T61" fmla="*/ 2147483646 h 179"/>
              <a:gd name="T62" fmla="*/ 0 w 225"/>
              <a:gd name="T63" fmla="*/ 2147483646 h 179"/>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225"/>
              <a:gd name="T97" fmla="*/ 0 h 179"/>
              <a:gd name="T98" fmla="*/ 225 w 225"/>
              <a:gd name="T99" fmla="*/ 179 h 179"/>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225" h="179">
                <a:moveTo>
                  <a:pt x="0" y="26"/>
                </a:moveTo>
                <a:lnTo>
                  <a:pt x="24" y="26"/>
                </a:lnTo>
                <a:lnTo>
                  <a:pt x="31" y="0"/>
                </a:lnTo>
                <a:lnTo>
                  <a:pt x="57" y="0"/>
                </a:lnTo>
                <a:lnTo>
                  <a:pt x="66" y="26"/>
                </a:lnTo>
                <a:lnTo>
                  <a:pt x="156" y="26"/>
                </a:lnTo>
                <a:lnTo>
                  <a:pt x="166" y="0"/>
                </a:lnTo>
                <a:lnTo>
                  <a:pt x="192" y="0"/>
                </a:lnTo>
                <a:lnTo>
                  <a:pt x="201" y="26"/>
                </a:lnTo>
                <a:lnTo>
                  <a:pt x="222" y="26"/>
                </a:lnTo>
                <a:lnTo>
                  <a:pt x="222" y="59"/>
                </a:lnTo>
                <a:lnTo>
                  <a:pt x="0" y="59"/>
                </a:lnTo>
                <a:lnTo>
                  <a:pt x="0" y="26"/>
                </a:lnTo>
                <a:close/>
                <a:moveTo>
                  <a:pt x="88" y="80"/>
                </a:moveTo>
                <a:lnTo>
                  <a:pt x="135" y="80"/>
                </a:lnTo>
                <a:lnTo>
                  <a:pt x="121" y="118"/>
                </a:lnTo>
                <a:lnTo>
                  <a:pt x="144" y="118"/>
                </a:lnTo>
                <a:lnTo>
                  <a:pt x="100" y="163"/>
                </a:lnTo>
                <a:lnTo>
                  <a:pt x="107" y="139"/>
                </a:lnTo>
                <a:lnTo>
                  <a:pt x="83" y="125"/>
                </a:lnTo>
                <a:lnTo>
                  <a:pt x="88" y="80"/>
                </a:lnTo>
                <a:close/>
                <a:moveTo>
                  <a:pt x="0" y="151"/>
                </a:moveTo>
                <a:lnTo>
                  <a:pt x="0" y="179"/>
                </a:lnTo>
                <a:lnTo>
                  <a:pt x="225" y="179"/>
                </a:lnTo>
                <a:lnTo>
                  <a:pt x="225" y="151"/>
                </a:lnTo>
                <a:lnTo>
                  <a:pt x="206" y="151"/>
                </a:lnTo>
                <a:lnTo>
                  <a:pt x="206" y="68"/>
                </a:lnTo>
                <a:lnTo>
                  <a:pt x="17" y="68"/>
                </a:lnTo>
                <a:lnTo>
                  <a:pt x="17" y="151"/>
                </a:lnTo>
                <a:lnTo>
                  <a:pt x="0" y="151"/>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7173" name="Freeform 9"/>
          <p:cNvSpPr>
            <a:spLocks noEditPoints="1" noChangeArrowheads="1"/>
          </p:cNvSpPr>
          <p:nvPr/>
        </p:nvSpPr>
        <p:spPr bwMode="auto">
          <a:xfrm>
            <a:off x="4821238" y="2714625"/>
            <a:ext cx="322262" cy="265113"/>
          </a:xfrm>
          <a:custGeom>
            <a:avLst/>
            <a:gdLst>
              <a:gd name="T0" fmla="*/ 2147483646 w 86"/>
              <a:gd name="T1" fmla="*/ 2147483646 h 94"/>
              <a:gd name="T2" fmla="*/ 2147483646 w 86"/>
              <a:gd name="T3" fmla="*/ 2147483646 h 94"/>
              <a:gd name="T4" fmla="*/ 2147483646 w 86"/>
              <a:gd name="T5" fmla="*/ 2147483646 h 94"/>
              <a:gd name="T6" fmla="*/ 2147483646 w 86"/>
              <a:gd name="T7" fmla="*/ 2147483646 h 94"/>
              <a:gd name="T8" fmla="*/ 2147483646 w 86"/>
              <a:gd name="T9" fmla="*/ 2147483646 h 94"/>
              <a:gd name="T10" fmla="*/ 2147483646 w 86"/>
              <a:gd name="T11" fmla="*/ 2147483646 h 94"/>
              <a:gd name="T12" fmla="*/ 2147483646 w 86"/>
              <a:gd name="T13" fmla="*/ 2147483646 h 94"/>
              <a:gd name="T14" fmla="*/ 2147483646 w 86"/>
              <a:gd name="T15" fmla="*/ 2147483646 h 94"/>
              <a:gd name="T16" fmla="*/ 2147483646 w 86"/>
              <a:gd name="T17" fmla="*/ 2147483646 h 94"/>
              <a:gd name="T18" fmla="*/ 2147483646 w 86"/>
              <a:gd name="T19" fmla="*/ 2147483646 h 94"/>
              <a:gd name="T20" fmla="*/ 2147483646 w 86"/>
              <a:gd name="T21" fmla="*/ 2147483646 h 94"/>
              <a:gd name="T22" fmla="*/ 2147483646 w 86"/>
              <a:gd name="T23" fmla="*/ 2147483646 h 94"/>
              <a:gd name="T24" fmla="*/ 2147483646 w 86"/>
              <a:gd name="T25" fmla="*/ 2147483646 h 94"/>
              <a:gd name="T26" fmla="*/ 2147483646 w 86"/>
              <a:gd name="T27" fmla="*/ 2147483646 h 94"/>
              <a:gd name="T28" fmla="*/ 2147483646 w 86"/>
              <a:gd name="T29" fmla="*/ 2147483646 h 94"/>
              <a:gd name="T30" fmla="*/ 2147483646 w 86"/>
              <a:gd name="T31" fmla="*/ 2147483646 h 94"/>
              <a:gd name="T32" fmla="*/ 2147483646 w 86"/>
              <a:gd name="T33" fmla="*/ 2147483646 h 94"/>
              <a:gd name="T34" fmla="*/ 2147483646 w 86"/>
              <a:gd name="T35" fmla="*/ 2147483646 h 94"/>
              <a:gd name="T36" fmla="*/ 2147483646 w 86"/>
              <a:gd name="T37" fmla="*/ 2147483646 h 94"/>
              <a:gd name="T38" fmla="*/ 0 w 86"/>
              <a:gd name="T39" fmla="*/ 2147483646 h 94"/>
              <a:gd name="T40" fmla="*/ 0 w 86"/>
              <a:gd name="T41" fmla="*/ 2147483646 h 94"/>
              <a:gd name="T42" fmla="*/ 2147483646 w 86"/>
              <a:gd name="T43" fmla="*/ 2147483646 h 94"/>
              <a:gd name="T44" fmla="*/ 2147483646 w 86"/>
              <a:gd name="T45" fmla="*/ 2147483646 h 94"/>
              <a:gd name="T46" fmla="*/ 2147483646 w 86"/>
              <a:gd name="T47" fmla="*/ 2147483646 h 94"/>
              <a:gd name="T48" fmla="*/ 2147483646 w 86"/>
              <a:gd name="T49" fmla="*/ 2147483646 h 94"/>
              <a:gd name="T50" fmla="*/ 2147483646 w 86"/>
              <a:gd name="T51" fmla="*/ 2147483646 h 94"/>
              <a:gd name="T52" fmla="*/ 2147483646 w 86"/>
              <a:gd name="T53" fmla="*/ 2147483646 h 94"/>
              <a:gd name="T54" fmla="*/ 2147483646 w 86"/>
              <a:gd name="T55" fmla="*/ 2147483646 h 94"/>
              <a:gd name="T56" fmla="*/ 2147483646 w 86"/>
              <a:gd name="T57" fmla="*/ 2147483646 h 94"/>
              <a:gd name="T58" fmla="*/ 2147483646 w 86"/>
              <a:gd name="T59" fmla="*/ 2147483646 h 94"/>
              <a:gd name="T60" fmla="*/ 2147483646 w 86"/>
              <a:gd name="T61" fmla="*/ 2147483646 h 94"/>
              <a:gd name="T62" fmla="*/ 2147483646 w 86"/>
              <a:gd name="T63" fmla="*/ 2147483646 h 94"/>
              <a:gd name="T64" fmla="*/ 2147483646 w 86"/>
              <a:gd name="T65" fmla="*/ 2147483646 h 94"/>
              <a:gd name="T66" fmla="*/ 2147483646 w 86"/>
              <a:gd name="T67" fmla="*/ 2147483646 h 94"/>
              <a:gd name="T68" fmla="*/ 2147483646 w 86"/>
              <a:gd name="T69" fmla="*/ 2147483646 h 94"/>
              <a:gd name="T70" fmla="*/ 2147483646 w 86"/>
              <a:gd name="T71" fmla="*/ 2147483646 h 94"/>
              <a:gd name="T72" fmla="*/ 2147483646 w 86"/>
              <a:gd name="T73" fmla="*/ 2147483646 h 94"/>
              <a:gd name="T74" fmla="*/ 2147483646 w 86"/>
              <a:gd name="T75" fmla="*/ 0 h 94"/>
              <a:gd name="T76" fmla="*/ 2147483646 w 86"/>
              <a:gd name="T77" fmla="*/ 2147483646 h 94"/>
              <a:gd name="T78" fmla="*/ 2147483646 w 86"/>
              <a:gd name="T79" fmla="*/ 2147483646 h 94"/>
              <a:gd name="T80" fmla="*/ 2147483646 w 86"/>
              <a:gd name="T81" fmla="*/ 2147483646 h 94"/>
              <a:gd name="T82" fmla="*/ 2147483646 w 86"/>
              <a:gd name="T83" fmla="*/ 2147483646 h 94"/>
              <a:gd name="T84" fmla="*/ 2147483646 w 86"/>
              <a:gd name="T85" fmla="*/ 2147483646 h 94"/>
              <a:gd name="T86" fmla="*/ 2147483646 w 86"/>
              <a:gd name="T87" fmla="*/ 2147483646 h 94"/>
              <a:gd name="T88" fmla="*/ 2147483646 w 86"/>
              <a:gd name="T89" fmla="*/ 2147483646 h 94"/>
              <a:gd name="T90" fmla="*/ 2147483646 w 86"/>
              <a:gd name="T91" fmla="*/ 2147483646 h 94"/>
              <a:gd name="T92" fmla="*/ 2147483646 w 86"/>
              <a:gd name="T93" fmla="*/ 2147483646 h 94"/>
              <a:gd name="T94" fmla="*/ 2147483646 w 86"/>
              <a:gd name="T95" fmla="*/ 2147483646 h 94"/>
              <a:gd name="T96" fmla="*/ 2147483646 w 86"/>
              <a:gd name="T97" fmla="*/ 2147483646 h 94"/>
              <a:gd name="T98" fmla="*/ 2147483646 w 86"/>
              <a:gd name="T99" fmla="*/ 2147483646 h 94"/>
              <a:gd name="T100" fmla="*/ 2147483646 w 86"/>
              <a:gd name="T101" fmla="*/ 2147483646 h 94"/>
              <a:gd name="T102" fmla="*/ 2147483646 w 86"/>
              <a:gd name="T103" fmla="*/ 2147483646 h 94"/>
              <a:gd name="T104" fmla="*/ 2147483646 w 86"/>
              <a:gd name="T105" fmla="*/ 2147483646 h 94"/>
              <a:gd name="T106" fmla="*/ 2147483646 w 86"/>
              <a:gd name="T107" fmla="*/ 2147483646 h 94"/>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86"/>
              <a:gd name="T163" fmla="*/ 0 h 94"/>
              <a:gd name="T164" fmla="*/ 86 w 86"/>
              <a:gd name="T165" fmla="*/ 94 h 94"/>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86" h="94">
                <a:moveTo>
                  <a:pt x="74" y="63"/>
                </a:moveTo>
                <a:cubicBezTo>
                  <a:pt x="72" y="63"/>
                  <a:pt x="71" y="63"/>
                  <a:pt x="70" y="62"/>
                </a:cubicBezTo>
                <a:cubicBezTo>
                  <a:pt x="69" y="60"/>
                  <a:pt x="71" y="58"/>
                  <a:pt x="72" y="57"/>
                </a:cubicBezTo>
                <a:cubicBezTo>
                  <a:pt x="73" y="56"/>
                  <a:pt x="75" y="54"/>
                  <a:pt x="76" y="53"/>
                </a:cubicBezTo>
                <a:cubicBezTo>
                  <a:pt x="78" y="52"/>
                  <a:pt x="79" y="51"/>
                  <a:pt x="80" y="50"/>
                </a:cubicBezTo>
                <a:cubicBezTo>
                  <a:pt x="81" y="49"/>
                  <a:pt x="82" y="49"/>
                  <a:pt x="83" y="48"/>
                </a:cubicBezTo>
                <a:cubicBezTo>
                  <a:pt x="85" y="49"/>
                  <a:pt x="85" y="49"/>
                  <a:pt x="85" y="49"/>
                </a:cubicBezTo>
                <a:cubicBezTo>
                  <a:pt x="85" y="52"/>
                  <a:pt x="86" y="55"/>
                  <a:pt x="85" y="58"/>
                </a:cubicBezTo>
                <a:cubicBezTo>
                  <a:pt x="85" y="60"/>
                  <a:pt x="85" y="62"/>
                  <a:pt x="85" y="64"/>
                </a:cubicBezTo>
                <a:cubicBezTo>
                  <a:pt x="85" y="65"/>
                  <a:pt x="84" y="67"/>
                  <a:pt x="83" y="68"/>
                </a:cubicBezTo>
                <a:cubicBezTo>
                  <a:pt x="82" y="68"/>
                  <a:pt x="81" y="67"/>
                  <a:pt x="80" y="67"/>
                </a:cubicBezTo>
                <a:cubicBezTo>
                  <a:pt x="77" y="74"/>
                  <a:pt x="72" y="79"/>
                  <a:pt x="65" y="84"/>
                </a:cubicBezTo>
                <a:cubicBezTo>
                  <a:pt x="59" y="88"/>
                  <a:pt x="51" y="90"/>
                  <a:pt x="44" y="93"/>
                </a:cubicBezTo>
                <a:cubicBezTo>
                  <a:pt x="43" y="94"/>
                  <a:pt x="43" y="94"/>
                  <a:pt x="43" y="94"/>
                </a:cubicBezTo>
                <a:cubicBezTo>
                  <a:pt x="41" y="93"/>
                  <a:pt x="41" y="93"/>
                  <a:pt x="41" y="93"/>
                </a:cubicBezTo>
                <a:cubicBezTo>
                  <a:pt x="34" y="90"/>
                  <a:pt x="27" y="88"/>
                  <a:pt x="20" y="84"/>
                </a:cubicBezTo>
                <a:cubicBezTo>
                  <a:pt x="14" y="79"/>
                  <a:pt x="9" y="74"/>
                  <a:pt x="6" y="67"/>
                </a:cubicBezTo>
                <a:cubicBezTo>
                  <a:pt x="5" y="67"/>
                  <a:pt x="4" y="68"/>
                  <a:pt x="3" y="68"/>
                </a:cubicBezTo>
                <a:cubicBezTo>
                  <a:pt x="1" y="67"/>
                  <a:pt x="1" y="65"/>
                  <a:pt x="1" y="64"/>
                </a:cubicBezTo>
                <a:cubicBezTo>
                  <a:pt x="0" y="62"/>
                  <a:pt x="0" y="60"/>
                  <a:pt x="0" y="58"/>
                </a:cubicBezTo>
                <a:cubicBezTo>
                  <a:pt x="0" y="55"/>
                  <a:pt x="0" y="52"/>
                  <a:pt x="0" y="49"/>
                </a:cubicBezTo>
                <a:cubicBezTo>
                  <a:pt x="3" y="48"/>
                  <a:pt x="3" y="48"/>
                  <a:pt x="3" y="48"/>
                </a:cubicBezTo>
                <a:cubicBezTo>
                  <a:pt x="4" y="49"/>
                  <a:pt x="5" y="49"/>
                  <a:pt x="6" y="50"/>
                </a:cubicBezTo>
                <a:cubicBezTo>
                  <a:pt x="7" y="51"/>
                  <a:pt x="8" y="52"/>
                  <a:pt x="9" y="53"/>
                </a:cubicBezTo>
                <a:cubicBezTo>
                  <a:pt x="11" y="54"/>
                  <a:pt x="12" y="56"/>
                  <a:pt x="14" y="57"/>
                </a:cubicBezTo>
                <a:cubicBezTo>
                  <a:pt x="15" y="58"/>
                  <a:pt x="16" y="60"/>
                  <a:pt x="16" y="62"/>
                </a:cubicBezTo>
                <a:cubicBezTo>
                  <a:pt x="15" y="63"/>
                  <a:pt x="14" y="63"/>
                  <a:pt x="12" y="63"/>
                </a:cubicBezTo>
                <a:cubicBezTo>
                  <a:pt x="17" y="71"/>
                  <a:pt x="28" y="76"/>
                  <a:pt x="37" y="78"/>
                </a:cubicBezTo>
                <a:cubicBezTo>
                  <a:pt x="37" y="36"/>
                  <a:pt x="37" y="36"/>
                  <a:pt x="37" y="36"/>
                </a:cubicBezTo>
                <a:cubicBezTo>
                  <a:pt x="27" y="36"/>
                  <a:pt x="27" y="36"/>
                  <a:pt x="27" y="36"/>
                </a:cubicBezTo>
                <a:cubicBezTo>
                  <a:pt x="26" y="37"/>
                  <a:pt x="25" y="38"/>
                  <a:pt x="23" y="38"/>
                </a:cubicBezTo>
                <a:cubicBezTo>
                  <a:pt x="20" y="38"/>
                  <a:pt x="17" y="35"/>
                  <a:pt x="17" y="32"/>
                </a:cubicBezTo>
                <a:cubicBezTo>
                  <a:pt x="17" y="28"/>
                  <a:pt x="20" y="26"/>
                  <a:pt x="23" y="26"/>
                </a:cubicBezTo>
                <a:cubicBezTo>
                  <a:pt x="25" y="26"/>
                  <a:pt x="27" y="27"/>
                  <a:pt x="28" y="28"/>
                </a:cubicBezTo>
                <a:cubicBezTo>
                  <a:pt x="37" y="28"/>
                  <a:pt x="37" y="28"/>
                  <a:pt x="37" y="28"/>
                </a:cubicBezTo>
                <a:cubicBezTo>
                  <a:pt x="37" y="23"/>
                  <a:pt x="37" y="23"/>
                  <a:pt x="37" y="23"/>
                </a:cubicBezTo>
                <a:cubicBezTo>
                  <a:pt x="33" y="21"/>
                  <a:pt x="30" y="17"/>
                  <a:pt x="30" y="12"/>
                </a:cubicBezTo>
                <a:cubicBezTo>
                  <a:pt x="30" y="5"/>
                  <a:pt x="36" y="0"/>
                  <a:pt x="42" y="0"/>
                </a:cubicBezTo>
                <a:cubicBezTo>
                  <a:pt x="49" y="0"/>
                  <a:pt x="55" y="5"/>
                  <a:pt x="55" y="12"/>
                </a:cubicBezTo>
                <a:cubicBezTo>
                  <a:pt x="55" y="17"/>
                  <a:pt x="52" y="21"/>
                  <a:pt x="48" y="23"/>
                </a:cubicBezTo>
                <a:cubicBezTo>
                  <a:pt x="48" y="28"/>
                  <a:pt x="48" y="28"/>
                  <a:pt x="48" y="28"/>
                </a:cubicBezTo>
                <a:cubicBezTo>
                  <a:pt x="57" y="28"/>
                  <a:pt x="57" y="28"/>
                  <a:pt x="57" y="28"/>
                </a:cubicBezTo>
                <a:cubicBezTo>
                  <a:pt x="58" y="27"/>
                  <a:pt x="60" y="26"/>
                  <a:pt x="62" y="26"/>
                </a:cubicBezTo>
                <a:cubicBezTo>
                  <a:pt x="66" y="26"/>
                  <a:pt x="68" y="28"/>
                  <a:pt x="68" y="32"/>
                </a:cubicBezTo>
                <a:cubicBezTo>
                  <a:pt x="68" y="35"/>
                  <a:pt x="66" y="38"/>
                  <a:pt x="62" y="38"/>
                </a:cubicBezTo>
                <a:cubicBezTo>
                  <a:pt x="60" y="38"/>
                  <a:pt x="59" y="37"/>
                  <a:pt x="58" y="36"/>
                </a:cubicBezTo>
                <a:cubicBezTo>
                  <a:pt x="48" y="36"/>
                  <a:pt x="48" y="36"/>
                  <a:pt x="48" y="36"/>
                </a:cubicBezTo>
                <a:cubicBezTo>
                  <a:pt x="48" y="78"/>
                  <a:pt x="48" y="78"/>
                  <a:pt x="48" y="78"/>
                </a:cubicBezTo>
                <a:cubicBezTo>
                  <a:pt x="57" y="76"/>
                  <a:pt x="69" y="72"/>
                  <a:pt x="74" y="63"/>
                </a:cubicBezTo>
                <a:close/>
                <a:moveTo>
                  <a:pt x="42" y="7"/>
                </a:moveTo>
                <a:cubicBezTo>
                  <a:pt x="40" y="7"/>
                  <a:pt x="38" y="9"/>
                  <a:pt x="38" y="12"/>
                </a:cubicBezTo>
                <a:cubicBezTo>
                  <a:pt x="38" y="15"/>
                  <a:pt x="40" y="17"/>
                  <a:pt x="42" y="17"/>
                </a:cubicBezTo>
                <a:cubicBezTo>
                  <a:pt x="45" y="17"/>
                  <a:pt x="47" y="15"/>
                  <a:pt x="47" y="12"/>
                </a:cubicBezTo>
                <a:cubicBezTo>
                  <a:pt x="47" y="9"/>
                  <a:pt x="45" y="7"/>
                  <a:pt x="42" y="7"/>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7174" name="Freeform 10"/>
          <p:cNvSpPr>
            <a:spLocks noEditPoints="1" noChangeArrowheads="1"/>
          </p:cNvSpPr>
          <p:nvPr/>
        </p:nvSpPr>
        <p:spPr bwMode="auto">
          <a:xfrm>
            <a:off x="4124325" y="2200275"/>
            <a:ext cx="374650" cy="247650"/>
          </a:xfrm>
          <a:custGeom>
            <a:avLst/>
            <a:gdLst>
              <a:gd name="T0" fmla="*/ 2147483646 w 100"/>
              <a:gd name="T1" fmla="*/ 2147483646 h 88"/>
              <a:gd name="T2" fmla="*/ 2147483646 w 100"/>
              <a:gd name="T3" fmla="*/ 2147483646 h 88"/>
              <a:gd name="T4" fmla="*/ 2147483646 w 100"/>
              <a:gd name="T5" fmla="*/ 2147483646 h 88"/>
              <a:gd name="T6" fmla="*/ 2147483646 w 100"/>
              <a:gd name="T7" fmla="*/ 2147483646 h 88"/>
              <a:gd name="T8" fmla="*/ 2147483646 w 100"/>
              <a:gd name="T9" fmla="*/ 2147483646 h 88"/>
              <a:gd name="T10" fmla="*/ 2147483646 w 100"/>
              <a:gd name="T11" fmla="*/ 2147483646 h 88"/>
              <a:gd name="T12" fmla="*/ 2147483646 w 100"/>
              <a:gd name="T13" fmla="*/ 2147483646 h 88"/>
              <a:gd name="T14" fmla="*/ 2147483646 w 100"/>
              <a:gd name="T15" fmla="*/ 2147483646 h 88"/>
              <a:gd name="T16" fmla="*/ 2147483646 w 100"/>
              <a:gd name="T17" fmla="*/ 2147483646 h 88"/>
              <a:gd name="T18" fmla="*/ 0 w 100"/>
              <a:gd name="T19" fmla="*/ 2147483646 h 88"/>
              <a:gd name="T20" fmla="*/ 2147483646 w 100"/>
              <a:gd name="T21" fmla="*/ 2147483646 h 88"/>
              <a:gd name="T22" fmla="*/ 2147483646 w 100"/>
              <a:gd name="T23" fmla="*/ 2147483646 h 88"/>
              <a:gd name="T24" fmla="*/ 2147483646 w 100"/>
              <a:gd name="T25" fmla="*/ 2147483646 h 88"/>
              <a:gd name="T26" fmla="*/ 2147483646 w 100"/>
              <a:gd name="T27" fmla="*/ 2147483646 h 88"/>
              <a:gd name="T28" fmla="*/ 2147483646 w 100"/>
              <a:gd name="T29" fmla="*/ 2147483646 h 88"/>
              <a:gd name="T30" fmla="*/ 2147483646 w 100"/>
              <a:gd name="T31" fmla="*/ 2147483646 h 88"/>
              <a:gd name="T32" fmla="*/ 2147483646 w 100"/>
              <a:gd name="T33" fmla="*/ 2147483646 h 88"/>
              <a:gd name="T34" fmla="*/ 2147483646 w 100"/>
              <a:gd name="T35" fmla="*/ 2147483646 h 88"/>
              <a:gd name="T36" fmla="*/ 2147483646 w 100"/>
              <a:gd name="T37" fmla="*/ 2147483646 h 88"/>
              <a:gd name="T38" fmla="*/ 2147483646 w 100"/>
              <a:gd name="T39" fmla="*/ 2147483646 h 88"/>
              <a:gd name="T40" fmla="*/ 2147483646 w 100"/>
              <a:gd name="T41" fmla="*/ 2147483646 h 88"/>
              <a:gd name="T42" fmla="*/ 2147483646 w 100"/>
              <a:gd name="T43" fmla="*/ 2147483646 h 88"/>
              <a:gd name="T44" fmla="*/ 2147483646 w 100"/>
              <a:gd name="T45" fmla="*/ 2147483646 h 88"/>
              <a:gd name="T46" fmla="*/ 2147483646 w 100"/>
              <a:gd name="T47" fmla="*/ 2147483646 h 88"/>
              <a:gd name="T48" fmla="*/ 2147483646 w 100"/>
              <a:gd name="T49" fmla="*/ 2147483646 h 88"/>
              <a:gd name="T50" fmla="*/ 2147483646 w 100"/>
              <a:gd name="T51" fmla="*/ 2147483646 h 88"/>
              <a:gd name="T52" fmla="*/ 2147483646 w 100"/>
              <a:gd name="T53" fmla="*/ 2147483646 h 88"/>
              <a:gd name="T54" fmla="*/ 2147483646 w 100"/>
              <a:gd name="T55" fmla="*/ 2147483646 h 88"/>
              <a:gd name="T56" fmla="*/ 2147483646 w 100"/>
              <a:gd name="T57" fmla="*/ 2147483646 h 88"/>
              <a:gd name="T58" fmla="*/ 2147483646 w 100"/>
              <a:gd name="T59" fmla="*/ 2147483646 h 88"/>
              <a:gd name="T60" fmla="*/ 2147483646 w 100"/>
              <a:gd name="T61" fmla="*/ 2147483646 h 88"/>
              <a:gd name="T62" fmla="*/ 2147483646 w 100"/>
              <a:gd name="T63" fmla="*/ 2147483646 h 88"/>
              <a:gd name="T64" fmla="*/ 2147483646 w 100"/>
              <a:gd name="T65" fmla="*/ 2147483646 h 88"/>
              <a:gd name="T66" fmla="*/ 2147483646 w 100"/>
              <a:gd name="T67" fmla="*/ 2147483646 h 88"/>
              <a:gd name="T68" fmla="*/ 2147483646 w 100"/>
              <a:gd name="T69" fmla="*/ 2147483646 h 88"/>
              <a:gd name="T70" fmla="*/ 2147483646 w 100"/>
              <a:gd name="T71" fmla="*/ 2147483646 h 88"/>
              <a:gd name="T72" fmla="*/ 2147483646 w 100"/>
              <a:gd name="T73" fmla="*/ 2147483646 h 88"/>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100"/>
              <a:gd name="T112" fmla="*/ 0 h 88"/>
              <a:gd name="T113" fmla="*/ 100 w 100"/>
              <a:gd name="T114" fmla="*/ 88 h 88"/>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100" h="88">
                <a:moveTo>
                  <a:pt x="55" y="4"/>
                </a:moveTo>
                <a:cubicBezTo>
                  <a:pt x="76" y="41"/>
                  <a:pt x="76" y="41"/>
                  <a:pt x="76" y="41"/>
                </a:cubicBezTo>
                <a:cubicBezTo>
                  <a:pt x="76" y="41"/>
                  <a:pt x="76" y="41"/>
                  <a:pt x="76" y="41"/>
                </a:cubicBezTo>
                <a:cubicBezTo>
                  <a:pt x="98" y="79"/>
                  <a:pt x="98" y="79"/>
                  <a:pt x="98" y="79"/>
                </a:cubicBezTo>
                <a:cubicBezTo>
                  <a:pt x="100" y="82"/>
                  <a:pt x="99" y="85"/>
                  <a:pt x="96" y="87"/>
                </a:cubicBezTo>
                <a:cubicBezTo>
                  <a:pt x="95" y="88"/>
                  <a:pt x="93" y="88"/>
                  <a:pt x="92" y="88"/>
                </a:cubicBezTo>
                <a:cubicBezTo>
                  <a:pt x="92" y="88"/>
                  <a:pt x="92" y="88"/>
                  <a:pt x="92" y="88"/>
                </a:cubicBezTo>
                <a:cubicBezTo>
                  <a:pt x="49" y="88"/>
                  <a:pt x="49" y="88"/>
                  <a:pt x="49" y="88"/>
                </a:cubicBezTo>
                <a:cubicBezTo>
                  <a:pt x="7" y="88"/>
                  <a:pt x="7" y="88"/>
                  <a:pt x="7" y="88"/>
                </a:cubicBezTo>
                <a:cubicBezTo>
                  <a:pt x="3" y="88"/>
                  <a:pt x="0" y="85"/>
                  <a:pt x="0" y="82"/>
                </a:cubicBezTo>
                <a:cubicBezTo>
                  <a:pt x="0" y="80"/>
                  <a:pt x="1" y="79"/>
                  <a:pt x="1" y="78"/>
                </a:cubicBezTo>
                <a:cubicBezTo>
                  <a:pt x="23" y="41"/>
                  <a:pt x="23" y="41"/>
                  <a:pt x="23" y="41"/>
                </a:cubicBezTo>
                <a:cubicBezTo>
                  <a:pt x="23" y="41"/>
                  <a:pt x="23" y="41"/>
                  <a:pt x="23" y="41"/>
                </a:cubicBezTo>
                <a:cubicBezTo>
                  <a:pt x="44" y="4"/>
                  <a:pt x="44" y="4"/>
                  <a:pt x="44" y="4"/>
                </a:cubicBezTo>
                <a:cubicBezTo>
                  <a:pt x="46" y="1"/>
                  <a:pt x="50" y="0"/>
                  <a:pt x="53" y="2"/>
                </a:cubicBezTo>
                <a:cubicBezTo>
                  <a:pt x="54" y="3"/>
                  <a:pt x="54" y="3"/>
                  <a:pt x="55" y="4"/>
                </a:cubicBezTo>
                <a:close/>
                <a:moveTo>
                  <a:pt x="44" y="34"/>
                </a:moveTo>
                <a:cubicBezTo>
                  <a:pt x="44" y="37"/>
                  <a:pt x="44" y="37"/>
                  <a:pt x="44" y="37"/>
                </a:cubicBezTo>
                <a:cubicBezTo>
                  <a:pt x="46" y="62"/>
                  <a:pt x="46" y="62"/>
                  <a:pt x="46" y="62"/>
                </a:cubicBezTo>
                <a:cubicBezTo>
                  <a:pt x="52" y="62"/>
                  <a:pt x="52" y="62"/>
                  <a:pt x="52" y="62"/>
                </a:cubicBezTo>
                <a:cubicBezTo>
                  <a:pt x="54" y="37"/>
                  <a:pt x="54" y="37"/>
                  <a:pt x="54" y="37"/>
                </a:cubicBezTo>
                <a:cubicBezTo>
                  <a:pt x="54" y="34"/>
                  <a:pt x="54" y="34"/>
                  <a:pt x="54" y="34"/>
                </a:cubicBezTo>
                <a:cubicBezTo>
                  <a:pt x="44" y="34"/>
                  <a:pt x="44" y="34"/>
                  <a:pt x="44" y="34"/>
                </a:cubicBezTo>
                <a:close/>
                <a:moveTo>
                  <a:pt x="49" y="72"/>
                </a:moveTo>
                <a:cubicBezTo>
                  <a:pt x="52" y="72"/>
                  <a:pt x="53" y="71"/>
                  <a:pt x="53" y="69"/>
                </a:cubicBezTo>
                <a:cubicBezTo>
                  <a:pt x="53" y="66"/>
                  <a:pt x="51" y="65"/>
                  <a:pt x="49" y="65"/>
                </a:cubicBezTo>
                <a:cubicBezTo>
                  <a:pt x="47" y="65"/>
                  <a:pt x="45" y="66"/>
                  <a:pt x="45" y="69"/>
                </a:cubicBezTo>
                <a:cubicBezTo>
                  <a:pt x="45" y="71"/>
                  <a:pt x="47" y="72"/>
                  <a:pt x="49" y="72"/>
                </a:cubicBezTo>
                <a:close/>
                <a:moveTo>
                  <a:pt x="65" y="48"/>
                </a:moveTo>
                <a:cubicBezTo>
                  <a:pt x="49" y="20"/>
                  <a:pt x="49" y="20"/>
                  <a:pt x="49" y="20"/>
                </a:cubicBezTo>
                <a:cubicBezTo>
                  <a:pt x="34" y="47"/>
                  <a:pt x="34" y="47"/>
                  <a:pt x="34" y="47"/>
                </a:cubicBezTo>
                <a:cubicBezTo>
                  <a:pt x="34" y="48"/>
                  <a:pt x="34" y="48"/>
                  <a:pt x="33" y="48"/>
                </a:cubicBezTo>
                <a:cubicBezTo>
                  <a:pt x="17" y="75"/>
                  <a:pt x="17" y="75"/>
                  <a:pt x="17" y="75"/>
                </a:cubicBezTo>
                <a:cubicBezTo>
                  <a:pt x="49" y="75"/>
                  <a:pt x="49" y="75"/>
                  <a:pt x="49" y="75"/>
                </a:cubicBezTo>
                <a:cubicBezTo>
                  <a:pt x="81" y="75"/>
                  <a:pt x="81" y="75"/>
                  <a:pt x="81" y="75"/>
                </a:cubicBezTo>
                <a:cubicBezTo>
                  <a:pt x="65" y="48"/>
                  <a:pt x="65" y="48"/>
                  <a:pt x="65" y="48"/>
                </a:cubicBezTo>
                <a:cubicBezTo>
                  <a:pt x="65" y="48"/>
                  <a:pt x="65" y="48"/>
                  <a:pt x="65" y="48"/>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7175" name="Freeform 11"/>
          <p:cNvSpPr>
            <a:spLocks noEditPoints="1" noChangeArrowheads="1"/>
          </p:cNvSpPr>
          <p:nvPr/>
        </p:nvSpPr>
        <p:spPr bwMode="auto">
          <a:xfrm>
            <a:off x="6216650" y="660400"/>
            <a:ext cx="352425" cy="258763"/>
          </a:xfrm>
          <a:custGeom>
            <a:avLst/>
            <a:gdLst>
              <a:gd name="T0" fmla="*/ 2147483646 w 94"/>
              <a:gd name="T1" fmla="*/ 2147483646 h 92"/>
              <a:gd name="T2" fmla="*/ 2147483646 w 94"/>
              <a:gd name="T3" fmla="*/ 2147483646 h 92"/>
              <a:gd name="T4" fmla="*/ 2147483646 w 94"/>
              <a:gd name="T5" fmla="*/ 2147483646 h 92"/>
              <a:gd name="T6" fmla="*/ 2147483646 w 94"/>
              <a:gd name="T7" fmla="*/ 2147483646 h 92"/>
              <a:gd name="T8" fmla="*/ 2147483646 w 94"/>
              <a:gd name="T9" fmla="*/ 0 h 92"/>
              <a:gd name="T10" fmla="*/ 0 w 94"/>
              <a:gd name="T11" fmla="*/ 2147483646 h 92"/>
              <a:gd name="T12" fmla="*/ 2147483646 w 94"/>
              <a:gd name="T13" fmla="*/ 2147483646 h 92"/>
              <a:gd name="T14" fmla="*/ 2147483646 w 94"/>
              <a:gd name="T15" fmla="*/ 2147483646 h 92"/>
              <a:gd name="T16" fmla="*/ 2147483646 w 94"/>
              <a:gd name="T17" fmla="*/ 2147483646 h 92"/>
              <a:gd name="T18" fmla="*/ 2147483646 w 94"/>
              <a:gd name="T19" fmla="*/ 2147483646 h 92"/>
              <a:gd name="T20" fmla="*/ 2147483646 w 94"/>
              <a:gd name="T21" fmla="*/ 2147483646 h 92"/>
              <a:gd name="T22" fmla="*/ 2147483646 w 94"/>
              <a:gd name="T23" fmla="*/ 2147483646 h 92"/>
              <a:gd name="T24" fmla="*/ 2147483646 w 94"/>
              <a:gd name="T25" fmla="*/ 2147483646 h 92"/>
              <a:gd name="T26" fmla="*/ 2147483646 w 94"/>
              <a:gd name="T27" fmla="*/ 2147483646 h 92"/>
              <a:gd name="T28" fmla="*/ 2147483646 w 94"/>
              <a:gd name="T29" fmla="*/ 2147483646 h 92"/>
              <a:gd name="T30" fmla="*/ 2147483646 w 94"/>
              <a:gd name="T31" fmla="*/ 2147483646 h 92"/>
              <a:gd name="T32" fmla="*/ 2147483646 w 94"/>
              <a:gd name="T33" fmla="*/ 2147483646 h 92"/>
              <a:gd name="T34" fmla="*/ 2147483646 w 94"/>
              <a:gd name="T35" fmla="*/ 2147483646 h 92"/>
              <a:gd name="T36" fmla="*/ 2147483646 w 94"/>
              <a:gd name="T37" fmla="*/ 2147483646 h 92"/>
              <a:gd name="T38" fmla="*/ 2147483646 w 94"/>
              <a:gd name="T39" fmla="*/ 2147483646 h 92"/>
              <a:gd name="T40" fmla="*/ 2147483646 w 94"/>
              <a:gd name="T41" fmla="*/ 2147483646 h 92"/>
              <a:gd name="T42" fmla="*/ 2147483646 w 94"/>
              <a:gd name="T43" fmla="*/ 2147483646 h 92"/>
              <a:gd name="T44" fmla="*/ 2147483646 w 94"/>
              <a:gd name="T45" fmla="*/ 2147483646 h 92"/>
              <a:gd name="T46" fmla="*/ 2147483646 w 94"/>
              <a:gd name="T47" fmla="*/ 2147483646 h 92"/>
              <a:gd name="T48" fmla="*/ 2147483646 w 94"/>
              <a:gd name="T49" fmla="*/ 2147483646 h 92"/>
              <a:gd name="T50" fmla="*/ 2147483646 w 94"/>
              <a:gd name="T51" fmla="*/ 2147483646 h 92"/>
              <a:gd name="T52" fmla="*/ 2147483646 w 94"/>
              <a:gd name="T53" fmla="*/ 2147483646 h 92"/>
              <a:gd name="T54" fmla="*/ 2147483646 w 94"/>
              <a:gd name="T55" fmla="*/ 2147483646 h 92"/>
              <a:gd name="T56" fmla="*/ 2147483646 w 94"/>
              <a:gd name="T57" fmla="*/ 2147483646 h 92"/>
              <a:gd name="T58" fmla="*/ 2147483646 w 94"/>
              <a:gd name="T59" fmla="*/ 2147483646 h 92"/>
              <a:gd name="T60" fmla="*/ 2147483646 w 94"/>
              <a:gd name="T61" fmla="*/ 2147483646 h 92"/>
              <a:gd name="T62" fmla="*/ 2147483646 w 94"/>
              <a:gd name="T63" fmla="*/ 2147483646 h 92"/>
              <a:gd name="T64" fmla="*/ 2147483646 w 94"/>
              <a:gd name="T65" fmla="*/ 2147483646 h 92"/>
              <a:gd name="T66" fmla="*/ 2147483646 w 94"/>
              <a:gd name="T67" fmla="*/ 2147483646 h 92"/>
              <a:gd name="T68" fmla="*/ 2147483646 w 94"/>
              <a:gd name="T69" fmla="*/ 2147483646 h 92"/>
              <a:gd name="T70" fmla="*/ 2147483646 w 94"/>
              <a:gd name="T71" fmla="*/ 2147483646 h 92"/>
              <a:gd name="T72" fmla="*/ 2147483646 w 94"/>
              <a:gd name="T73" fmla="*/ 2147483646 h 92"/>
              <a:gd name="T74" fmla="*/ 2147483646 w 94"/>
              <a:gd name="T75" fmla="*/ 2147483646 h 92"/>
              <a:gd name="T76" fmla="*/ 2147483646 w 94"/>
              <a:gd name="T77" fmla="*/ 2147483646 h 92"/>
              <a:gd name="T78" fmla="*/ 2147483646 w 94"/>
              <a:gd name="T79" fmla="*/ 2147483646 h 92"/>
              <a:gd name="T80" fmla="*/ 2147483646 w 94"/>
              <a:gd name="T81" fmla="*/ 2147483646 h 92"/>
              <a:gd name="T82" fmla="*/ 2147483646 w 94"/>
              <a:gd name="T83" fmla="*/ 2147483646 h 92"/>
              <a:gd name="T84" fmla="*/ 2147483646 w 94"/>
              <a:gd name="T85" fmla="*/ 2147483646 h 92"/>
              <a:gd name="T86" fmla="*/ 2147483646 w 94"/>
              <a:gd name="T87" fmla="*/ 2147483646 h 9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94"/>
              <a:gd name="T133" fmla="*/ 0 h 92"/>
              <a:gd name="T134" fmla="*/ 94 w 94"/>
              <a:gd name="T135" fmla="*/ 92 h 9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94" h="92">
                <a:moveTo>
                  <a:pt x="58" y="55"/>
                </a:moveTo>
                <a:cubicBezTo>
                  <a:pt x="90" y="55"/>
                  <a:pt x="90" y="55"/>
                  <a:pt x="90" y="55"/>
                </a:cubicBezTo>
                <a:cubicBezTo>
                  <a:pt x="92" y="55"/>
                  <a:pt x="94" y="56"/>
                  <a:pt x="93" y="59"/>
                </a:cubicBezTo>
                <a:cubicBezTo>
                  <a:pt x="90" y="85"/>
                  <a:pt x="90" y="85"/>
                  <a:pt x="90" y="85"/>
                </a:cubicBezTo>
                <a:cubicBezTo>
                  <a:pt x="89" y="87"/>
                  <a:pt x="87" y="89"/>
                  <a:pt x="85" y="89"/>
                </a:cubicBezTo>
                <a:cubicBezTo>
                  <a:pt x="53" y="89"/>
                  <a:pt x="53" y="89"/>
                  <a:pt x="53" y="89"/>
                </a:cubicBezTo>
                <a:cubicBezTo>
                  <a:pt x="51" y="89"/>
                  <a:pt x="49" y="87"/>
                  <a:pt x="50" y="85"/>
                </a:cubicBezTo>
                <a:cubicBezTo>
                  <a:pt x="54" y="59"/>
                  <a:pt x="54" y="59"/>
                  <a:pt x="54" y="59"/>
                </a:cubicBezTo>
                <a:cubicBezTo>
                  <a:pt x="54" y="56"/>
                  <a:pt x="56" y="55"/>
                  <a:pt x="58" y="55"/>
                </a:cubicBezTo>
                <a:close/>
                <a:moveTo>
                  <a:pt x="46" y="0"/>
                </a:moveTo>
                <a:cubicBezTo>
                  <a:pt x="34" y="0"/>
                  <a:pt x="22" y="5"/>
                  <a:pt x="14" y="13"/>
                </a:cubicBezTo>
                <a:cubicBezTo>
                  <a:pt x="6" y="22"/>
                  <a:pt x="0" y="33"/>
                  <a:pt x="0" y="46"/>
                </a:cubicBezTo>
                <a:cubicBezTo>
                  <a:pt x="0" y="58"/>
                  <a:pt x="6" y="70"/>
                  <a:pt x="14" y="78"/>
                </a:cubicBezTo>
                <a:cubicBezTo>
                  <a:pt x="22" y="86"/>
                  <a:pt x="34" y="92"/>
                  <a:pt x="46" y="92"/>
                </a:cubicBezTo>
                <a:cubicBezTo>
                  <a:pt x="47" y="92"/>
                  <a:pt x="47" y="92"/>
                  <a:pt x="48" y="91"/>
                </a:cubicBezTo>
                <a:cubicBezTo>
                  <a:pt x="46" y="90"/>
                  <a:pt x="45" y="87"/>
                  <a:pt x="45" y="84"/>
                </a:cubicBezTo>
                <a:cubicBezTo>
                  <a:pt x="46" y="82"/>
                  <a:pt x="46" y="82"/>
                  <a:pt x="46" y="82"/>
                </a:cubicBezTo>
                <a:cubicBezTo>
                  <a:pt x="36" y="82"/>
                  <a:pt x="27" y="78"/>
                  <a:pt x="20" y="72"/>
                </a:cubicBezTo>
                <a:cubicBezTo>
                  <a:pt x="14" y="65"/>
                  <a:pt x="10" y="56"/>
                  <a:pt x="10" y="46"/>
                </a:cubicBezTo>
                <a:cubicBezTo>
                  <a:pt x="10" y="36"/>
                  <a:pt x="14" y="26"/>
                  <a:pt x="20" y="20"/>
                </a:cubicBezTo>
                <a:cubicBezTo>
                  <a:pt x="27" y="13"/>
                  <a:pt x="36" y="9"/>
                  <a:pt x="46" y="9"/>
                </a:cubicBezTo>
                <a:cubicBezTo>
                  <a:pt x="56" y="9"/>
                  <a:pt x="66" y="13"/>
                  <a:pt x="72" y="20"/>
                </a:cubicBezTo>
                <a:cubicBezTo>
                  <a:pt x="79" y="26"/>
                  <a:pt x="83" y="36"/>
                  <a:pt x="83" y="46"/>
                </a:cubicBezTo>
                <a:cubicBezTo>
                  <a:pt x="83" y="47"/>
                  <a:pt x="83" y="49"/>
                  <a:pt x="83" y="50"/>
                </a:cubicBezTo>
                <a:cubicBezTo>
                  <a:pt x="90" y="50"/>
                  <a:pt x="90" y="50"/>
                  <a:pt x="90" y="50"/>
                </a:cubicBezTo>
                <a:cubicBezTo>
                  <a:pt x="91" y="50"/>
                  <a:pt x="91" y="50"/>
                  <a:pt x="92" y="50"/>
                </a:cubicBezTo>
                <a:cubicBezTo>
                  <a:pt x="92" y="49"/>
                  <a:pt x="92" y="47"/>
                  <a:pt x="92" y="46"/>
                </a:cubicBezTo>
                <a:cubicBezTo>
                  <a:pt x="92" y="33"/>
                  <a:pt x="87" y="22"/>
                  <a:pt x="79" y="13"/>
                </a:cubicBezTo>
                <a:cubicBezTo>
                  <a:pt x="70" y="5"/>
                  <a:pt x="59" y="0"/>
                  <a:pt x="46" y="0"/>
                </a:cubicBezTo>
                <a:close/>
                <a:moveTo>
                  <a:pt x="47" y="41"/>
                </a:moveTo>
                <a:cubicBezTo>
                  <a:pt x="46" y="41"/>
                  <a:pt x="45" y="41"/>
                  <a:pt x="45" y="41"/>
                </a:cubicBezTo>
                <a:cubicBezTo>
                  <a:pt x="41" y="34"/>
                  <a:pt x="36" y="26"/>
                  <a:pt x="31" y="19"/>
                </a:cubicBezTo>
                <a:cubicBezTo>
                  <a:pt x="30" y="20"/>
                  <a:pt x="29" y="21"/>
                  <a:pt x="27" y="21"/>
                </a:cubicBezTo>
                <a:cubicBezTo>
                  <a:pt x="31" y="30"/>
                  <a:pt x="36" y="37"/>
                  <a:pt x="41" y="44"/>
                </a:cubicBezTo>
                <a:cubicBezTo>
                  <a:pt x="40" y="45"/>
                  <a:pt x="40" y="47"/>
                  <a:pt x="40" y="48"/>
                </a:cubicBezTo>
                <a:cubicBezTo>
                  <a:pt x="40" y="52"/>
                  <a:pt x="43" y="55"/>
                  <a:pt x="47" y="55"/>
                </a:cubicBezTo>
                <a:cubicBezTo>
                  <a:pt x="51" y="55"/>
                  <a:pt x="54" y="52"/>
                  <a:pt x="54" y="48"/>
                </a:cubicBezTo>
                <a:cubicBezTo>
                  <a:pt x="54" y="48"/>
                  <a:pt x="54" y="47"/>
                  <a:pt x="54" y="47"/>
                </a:cubicBezTo>
                <a:cubicBezTo>
                  <a:pt x="58" y="43"/>
                  <a:pt x="62" y="39"/>
                  <a:pt x="65" y="33"/>
                </a:cubicBezTo>
                <a:cubicBezTo>
                  <a:pt x="64" y="32"/>
                  <a:pt x="63" y="31"/>
                  <a:pt x="62" y="30"/>
                </a:cubicBezTo>
                <a:cubicBezTo>
                  <a:pt x="57" y="34"/>
                  <a:pt x="53" y="38"/>
                  <a:pt x="50" y="42"/>
                </a:cubicBezTo>
                <a:cubicBezTo>
                  <a:pt x="49" y="41"/>
                  <a:pt x="48" y="41"/>
                  <a:pt x="47" y="41"/>
                </a:cubicBezTo>
                <a:close/>
                <a:moveTo>
                  <a:pt x="87" y="83"/>
                </a:moveTo>
                <a:cubicBezTo>
                  <a:pt x="88" y="75"/>
                  <a:pt x="88" y="75"/>
                  <a:pt x="88" y="75"/>
                </a:cubicBezTo>
                <a:cubicBezTo>
                  <a:pt x="88" y="75"/>
                  <a:pt x="88" y="74"/>
                  <a:pt x="88" y="74"/>
                </a:cubicBezTo>
                <a:cubicBezTo>
                  <a:pt x="87" y="74"/>
                  <a:pt x="87" y="74"/>
                  <a:pt x="87" y="74"/>
                </a:cubicBezTo>
                <a:cubicBezTo>
                  <a:pt x="86" y="74"/>
                  <a:pt x="85" y="74"/>
                  <a:pt x="85" y="74"/>
                </a:cubicBezTo>
                <a:cubicBezTo>
                  <a:pt x="86" y="71"/>
                  <a:pt x="86" y="71"/>
                  <a:pt x="86" y="71"/>
                </a:cubicBezTo>
                <a:cubicBezTo>
                  <a:pt x="83" y="71"/>
                  <a:pt x="83" y="71"/>
                  <a:pt x="83" y="71"/>
                </a:cubicBezTo>
                <a:cubicBezTo>
                  <a:pt x="81" y="83"/>
                  <a:pt x="81" y="83"/>
                  <a:pt x="81" y="83"/>
                </a:cubicBezTo>
                <a:cubicBezTo>
                  <a:pt x="83" y="83"/>
                  <a:pt x="83" y="83"/>
                  <a:pt x="83" y="83"/>
                </a:cubicBezTo>
                <a:cubicBezTo>
                  <a:pt x="85" y="76"/>
                  <a:pt x="85" y="76"/>
                  <a:pt x="85" y="76"/>
                </a:cubicBezTo>
                <a:cubicBezTo>
                  <a:pt x="85" y="75"/>
                  <a:pt x="85" y="75"/>
                  <a:pt x="85" y="75"/>
                </a:cubicBezTo>
                <a:cubicBezTo>
                  <a:pt x="86" y="75"/>
                  <a:pt x="86" y="75"/>
                  <a:pt x="86" y="76"/>
                </a:cubicBezTo>
                <a:cubicBezTo>
                  <a:pt x="84" y="83"/>
                  <a:pt x="84" y="83"/>
                  <a:pt x="84" y="83"/>
                </a:cubicBezTo>
                <a:cubicBezTo>
                  <a:pt x="87" y="83"/>
                  <a:pt x="87" y="83"/>
                  <a:pt x="87" y="83"/>
                </a:cubicBezTo>
                <a:close/>
                <a:moveTo>
                  <a:pt x="65" y="83"/>
                </a:moveTo>
                <a:cubicBezTo>
                  <a:pt x="66" y="80"/>
                  <a:pt x="66" y="80"/>
                  <a:pt x="66" y="80"/>
                </a:cubicBezTo>
                <a:cubicBezTo>
                  <a:pt x="60" y="80"/>
                  <a:pt x="60" y="80"/>
                  <a:pt x="60" y="80"/>
                </a:cubicBezTo>
                <a:cubicBezTo>
                  <a:pt x="67" y="69"/>
                  <a:pt x="67" y="69"/>
                  <a:pt x="67" y="69"/>
                </a:cubicBezTo>
                <a:cubicBezTo>
                  <a:pt x="68" y="68"/>
                  <a:pt x="68" y="67"/>
                  <a:pt x="68" y="66"/>
                </a:cubicBezTo>
                <a:cubicBezTo>
                  <a:pt x="69" y="64"/>
                  <a:pt x="69" y="62"/>
                  <a:pt x="68" y="61"/>
                </a:cubicBezTo>
                <a:cubicBezTo>
                  <a:pt x="67" y="60"/>
                  <a:pt x="66" y="59"/>
                  <a:pt x="64" y="59"/>
                </a:cubicBezTo>
                <a:cubicBezTo>
                  <a:pt x="60" y="59"/>
                  <a:pt x="58" y="61"/>
                  <a:pt x="57" y="64"/>
                </a:cubicBezTo>
                <a:cubicBezTo>
                  <a:pt x="56" y="68"/>
                  <a:pt x="56" y="68"/>
                  <a:pt x="56" y="68"/>
                </a:cubicBezTo>
                <a:cubicBezTo>
                  <a:pt x="61" y="68"/>
                  <a:pt x="61" y="68"/>
                  <a:pt x="61" y="68"/>
                </a:cubicBezTo>
                <a:cubicBezTo>
                  <a:pt x="62" y="64"/>
                  <a:pt x="62" y="64"/>
                  <a:pt x="62" y="64"/>
                </a:cubicBezTo>
                <a:cubicBezTo>
                  <a:pt x="62" y="63"/>
                  <a:pt x="62" y="63"/>
                  <a:pt x="63" y="63"/>
                </a:cubicBezTo>
                <a:cubicBezTo>
                  <a:pt x="64" y="63"/>
                  <a:pt x="64" y="64"/>
                  <a:pt x="64" y="65"/>
                </a:cubicBezTo>
                <a:cubicBezTo>
                  <a:pt x="63" y="67"/>
                  <a:pt x="63" y="68"/>
                  <a:pt x="62" y="69"/>
                </a:cubicBezTo>
                <a:cubicBezTo>
                  <a:pt x="54" y="80"/>
                  <a:pt x="54" y="80"/>
                  <a:pt x="54" y="80"/>
                </a:cubicBezTo>
                <a:cubicBezTo>
                  <a:pt x="54" y="83"/>
                  <a:pt x="54" y="83"/>
                  <a:pt x="54" y="83"/>
                </a:cubicBezTo>
                <a:cubicBezTo>
                  <a:pt x="65" y="83"/>
                  <a:pt x="65" y="83"/>
                  <a:pt x="65" y="83"/>
                </a:cubicBezTo>
                <a:close/>
                <a:moveTo>
                  <a:pt x="81" y="80"/>
                </a:moveTo>
                <a:cubicBezTo>
                  <a:pt x="81" y="76"/>
                  <a:pt x="81" y="76"/>
                  <a:pt x="81" y="76"/>
                </a:cubicBezTo>
                <a:cubicBezTo>
                  <a:pt x="79" y="76"/>
                  <a:pt x="79" y="76"/>
                  <a:pt x="79" y="76"/>
                </a:cubicBezTo>
                <a:cubicBezTo>
                  <a:pt x="82" y="60"/>
                  <a:pt x="82" y="60"/>
                  <a:pt x="82" y="60"/>
                </a:cubicBezTo>
                <a:cubicBezTo>
                  <a:pt x="75" y="60"/>
                  <a:pt x="75" y="60"/>
                  <a:pt x="75" y="60"/>
                </a:cubicBezTo>
                <a:cubicBezTo>
                  <a:pt x="67" y="76"/>
                  <a:pt x="67" y="76"/>
                  <a:pt x="67" y="76"/>
                </a:cubicBezTo>
                <a:cubicBezTo>
                  <a:pt x="66" y="80"/>
                  <a:pt x="66" y="80"/>
                  <a:pt x="66" y="80"/>
                </a:cubicBezTo>
                <a:cubicBezTo>
                  <a:pt x="73" y="80"/>
                  <a:pt x="73" y="80"/>
                  <a:pt x="73" y="80"/>
                </a:cubicBezTo>
                <a:cubicBezTo>
                  <a:pt x="73" y="83"/>
                  <a:pt x="73" y="83"/>
                  <a:pt x="73" y="83"/>
                </a:cubicBezTo>
                <a:cubicBezTo>
                  <a:pt x="78" y="83"/>
                  <a:pt x="78" y="83"/>
                  <a:pt x="78" y="83"/>
                </a:cubicBezTo>
                <a:cubicBezTo>
                  <a:pt x="78" y="80"/>
                  <a:pt x="78" y="80"/>
                  <a:pt x="78" y="80"/>
                </a:cubicBezTo>
                <a:cubicBezTo>
                  <a:pt x="81" y="80"/>
                  <a:pt x="81" y="80"/>
                  <a:pt x="81" y="80"/>
                </a:cubicBezTo>
                <a:close/>
                <a:moveTo>
                  <a:pt x="74" y="76"/>
                </a:moveTo>
                <a:cubicBezTo>
                  <a:pt x="75" y="67"/>
                  <a:pt x="75" y="67"/>
                  <a:pt x="75" y="67"/>
                </a:cubicBezTo>
                <a:cubicBezTo>
                  <a:pt x="72" y="76"/>
                  <a:pt x="72" y="76"/>
                  <a:pt x="72" y="76"/>
                </a:cubicBezTo>
                <a:lnTo>
                  <a:pt x="74" y="76"/>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7176" name="Freeform 12"/>
          <p:cNvSpPr>
            <a:spLocks noEditPoints="1" noChangeArrowheads="1"/>
          </p:cNvSpPr>
          <p:nvPr/>
        </p:nvSpPr>
        <p:spPr bwMode="auto">
          <a:xfrm>
            <a:off x="2762250" y="2206625"/>
            <a:ext cx="322263" cy="287338"/>
          </a:xfrm>
          <a:custGeom>
            <a:avLst/>
            <a:gdLst>
              <a:gd name="T0" fmla="*/ 2147483646 w 86"/>
              <a:gd name="T1" fmla="*/ 0 h 102"/>
              <a:gd name="T2" fmla="*/ 2147483646 w 86"/>
              <a:gd name="T3" fmla="*/ 2147483646 h 102"/>
              <a:gd name="T4" fmla="*/ 2147483646 w 86"/>
              <a:gd name="T5" fmla="*/ 2147483646 h 102"/>
              <a:gd name="T6" fmla="*/ 2147483646 w 86"/>
              <a:gd name="T7" fmla="*/ 2147483646 h 102"/>
              <a:gd name="T8" fmla="*/ 2147483646 w 86"/>
              <a:gd name="T9" fmla="*/ 2147483646 h 102"/>
              <a:gd name="T10" fmla="*/ 2147483646 w 86"/>
              <a:gd name="T11" fmla="*/ 2147483646 h 102"/>
              <a:gd name="T12" fmla="*/ 2147483646 w 86"/>
              <a:gd name="T13" fmla="*/ 2147483646 h 102"/>
              <a:gd name="T14" fmla="*/ 2147483646 w 86"/>
              <a:gd name="T15" fmla="*/ 2147483646 h 102"/>
              <a:gd name="T16" fmla="*/ 2147483646 w 86"/>
              <a:gd name="T17" fmla="*/ 2147483646 h 102"/>
              <a:gd name="T18" fmla="*/ 2147483646 w 86"/>
              <a:gd name="T19" fmla="*/ 2147483646 h 102"/>
              <a:gd name="T20" fmla="*/ 2147483646 w 86"/>
              <a:gd name="T21" fmla="*/ 2147483646 h 102"/>
              <a:gd name="T22" fmla="*/ 2147483646 w 86"/>
              <a:gd name="T23" fmla="*/ 2147483646 h 102"/>
              <a:gd name="T24" fmla="*/ 2147483646 w 86"/>
              <a:gd name="T25" fmla="*/ 2147483646 h 102"/>
              <a:gd name="T26" fmla="*/ 2147483646 w 86"/>
              <a:gd name="T27" fmla="*/ 2147483646 h 102"/>
              <a:gd name="T28" fmla="*/ 0 w 86"/>
              <a:gd name="T29" fmla="*/ 2147483646 h 102"/>
              <a:gd name="T30" fmla="*/ 2147483646 w 86"/>
              <a:gd name="T31" fmla="*/ 2147483646 h 102"/>
              <a:gd name="T32" fmla="*/ 2147483646 w 86"/>
              <a:gd name="T33" fmla="*/ 2147483646 h 102"/>
              <a:gd name="T34" fmla="*/ 2147483646 w 86"/>
              <a:gd name="T35" fmla="*/ 2147483646 h 102"/>
              <a:gd name="T36" fmla="*/ 2147483646 w 86"/>
              <a:gd name="T37" fmla="*/ 2147483646 h 102"/>
              <a:gd name="T38" fmla="*/ 2147483646 w 86"/>
              <a:gd name="T39" fmla="*/ 2147483646 h 102"/>
              <a:gd name="T40" fmla="*/ 2147483646 w 86"/>
              <a:gd name="T41" fmla="*/ 2147483646 h 102"/>
              <a:gd name="T42" fmla="*/ 2147483646 w 86"/>
              <a:gd name="T43" fmla="*/ 2147483646 h 102"/>
              <a:gd name="T44" fmla="*/ 2147483646 w 86"/>
              <a:gd name="T45" fmla="*/ 2147483646 h 102"/>
              <a:gd name="T46" fmla="*/ 2147483646 w 86"/>
              <a:gd name="T47" fmla="*/ 2147483646 h 102"/>
              <a:gd name="T48" fmla="*/ 2147483646 w 86"/>
              <a:gd name="T49" fmla="*/ 2147483646 h 102"/>
              <a:gd name="T50" fmla="*/ 2147483646 w 86"/>
              <a:gd name="T51" fmla="*/ 2147483646 h 102"/>
              <a:gd name="T52" fmla="*/ 2147483646 w 86"/>
              <a:gd name="T53" fmla="*/ 2147483646 h 102"/>
              <a:gd name="T54" fmla="*/ 2147483646 w 86"/>
              <a:gd name="T55" fmla="*/ 2147483646 h 102"/>
              <a:gd name="T56" fmla="*/ 2147483646 w 86"/>
              <a:gd name="T57" fmla="*/ 2147483646 h 102"/>
              <a:gd name="T58" fmla="*/ 2147483646 w 86"/>
              <a:gd name="T59" fmla="*/ 2147483646 h 102"/>
              <a:gd name="T60" fmla="*/ 2147483646 w 86"/>
              <a:gd name="T61" fmla="*/ 2147483646 h 102"/>
              <a:gd name="T62" fmla="*/ 2147483646 w 86"/>
              <a:gd name="T63" fmla="*/ 2147483646 h 102"/>
              <a:gd name="T64" fmla="*/ 2147483646 w 86"/>
              <a:gd name="T65" fmla="*/ 2147483646 h 102"/>
              <a:gd name="T66" fmla="*/ 2147483646 w 86"/>
              <a:gd name="T67" fmla="*/ 2147483646 h 102"/>
              <a:gd name="T68" fmla="*/ 2147483646 w 86"/>
              <a:gd name="T69" fmla="*/ 2147483646 h 102"/>
              <a:gd name="T70" fmla="*/ 2147483646 w 86"/>
              <a:gd name="T71" fmla="*/ 2147483646 h 102"/>
              <a:gd name="T72" fmla="*/ 2147483646 w 86"/>
              <a:gd name="T73" fmla="*/ 2147483646 h 102"/>
              <a:gd name="T74" fmla="*/ 2147483646 w 86"/>
              <a:gd name="T75" fmla="*/ 2147483646 h 102"/>
              <a:gd name="T76" fmla="*/ 2147483646 w 86"/>
              <a:gd name="T77" fmla="*/ 2147483646 h 102"/>
              <a:gd name="T78" fmla="*/ 2147483646 w 86"/>
              <a:gd name="T79" fmla="*/ 2147483646 h 102"/>
              <a:gd name="T80" fmla="*/ 2147483646 w 86"/>
              <a:gd name="T81" fmla="*/ 2147483646 h 102"/>
              <a:gd name="T82" fmla="*/ 2147483646 w 86"/>
              <a:gd name="T83" fmla="*/ 2147483646 h 102"/>
              <a:gd name="T84" fmla="*/ 2147483646 w 86"/>
              <a:gd name="T85" fmla="*/ 2147483646 h 102"/>
              <a:gd name="T86" fmla="*/ 2147483646 w 86"/>
              <a:gd name="T87" fmla="*/ 2147483646 h 102"/>
              <a:gd name="T88" fmla="*/ 2147483646 w 86"/>
              <a:gd name="T89" fmla="*/ 2147483646 h 102"/>
              <a:gd name="T90" fmla="*/ 2147483646 w 86"/>
              <a:gd name="T91" fmla="*/ 2147483646 h 102"/>
              <a:gd name="T92" fmla="*/ 2147483646 w 86"/>
              <a:gd name="T93" fmla="*/ 2147483646 h 102"/>
              <a:gd name="T94" fmla="*/ 2147483646 w 86"/>
              <a:gd name="T95" fmla="*/ 2147483646 h 102"/>
              <a:gd name="T96" fmla="*/ 2147483646 w 86"/>
              <a:gd name="T97" fmla="*/ 2147483646 h 102"/>
              <a:gd name="T98" fmla="*/ 2147483646 w 86"/>
              <a:gd name="T99" fmla="*/ 2147483646 h 102"/>
              <a:gd name="T100" fmla="*/ 2147483646 w 86"/>
              <a:gd name="T101" fmla="*/ 2147483646 h 102"/>
              <a:gd name="T102" fmla="*/ 2147483646 w 86"/>
              <a:gd name="T103" fmla="*/ 2147483646 h 102"/>
              <a:gd name="T104" fmla="*/ 2147483646 w 86"/>
              <a:gd name="T105" fmla="*/ 2147483646 h 102"/>
              <a:gd name="T106" fmla="*/ 2147483646 w 86"/>
              <a:gd name="T107" fmla="*/ 2147483646 h 102"/>
              <a:gd name="T108" fmla="*/ 2147483646 w 86"/>
              <a:gd name="T109" fmla="*/ 2147483646 h 10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86"/>
              <a:gd name="T166" fmla="*/ 0 h 102"/>
              <a:gd name="T167" fmla="*/ 86 w 86"/>
              <a:gd name="T168" fmla="*/ 102 h 102"/>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86" h="102">
                <a:moveTo>
                  <a:pt x="4" y="0"/>
                </a:moveTo>
                <a:cubicBezTo>
                  <a:pt x="4" y="0"/>
                  <a:pt x="4" y="0"/>
                  <a:pt x="4" y="0"/>
                </a:cubicBezTo>
                <a:cubicBezTo>
                  <a:pt x="6" y="0"/>
                  <a:pt x="8" y="2"/>
                  <a:pt x="8" y="4"/>
                </a:cubicBezTo>
                <a:cubicBezTo>
                  <a:pt x="8" y="10"/>
                  <a:pt x="8" y="10"/>
                  <a:pt x="8" y="10"/>
                </a:cubicBezTo>
                <a:cubicBezTo>
                  <a:pt x="13" y="7"/>
                  <a:pt x="20" y="6"/>
                  <a:pt x="26" y="4"/>
                </a:cubicBezTo>
                <a:cubicBezTo>
                  <a:pt x="34" y="3"/>
                  <a:pt x="42" y="3"/>
                  <a:pt x="49" y="3"/>
                </a:cubicBezTo>
                <a:cubicBezTo>
                  <a:pt x="51" y="3"/>
                  <a:pt x="52" y="4"/>
                  <a:pt x="52" y="6"/>
                </a:cubicBezTo>
                <a:cubicBezTo>
                  <a:pt x="52" y="6"/>
                  <a:pt x="52" y="6"/>
                  <a:pt x="52" y="6"/>
                </a:cubicBezTo>
                <a:cubicBezTo>
                  <a:pt x="52" y="6"/>
                  <a:pt x="52" y="6"/>
                  <a:pt x="52" y="6"/>
                </a:cubicBezTo>
                <a:cubicBezTo>
                  <a:pt x="52" y="13"/>
                  <a:pt x="52" y="13"/>
                  <a:pt x="52" y="13"/>
                </a:cubicBezTo>
                <a:cubicBezTo>
                  <a:pt x="57" y="13"/>
                  <a:pt x="61" y="12"/>
                  <a:pt x="65" y="10"/>
                </a:cubicBezTo>
                <a:cubicBezTo>
                  <a:pt x="70" y="9"/>
                  <a:pt x="76" y="6"/>
                  <a:pt x="81" y="3"/>
                </a:cubicBezTo>
                <a:cubicBezTo>
                  <a:pt x="83" y="2"/>
                  <a:pt x="85" y="3"/>
                  <a:pt x="86" y="5"/>
                </a:cubicBezTo>
                <a:cubicBezTo>
                  <a:pt x="86" y="5"/>
                  <a:pt x="86" y="6"/>
                  <a:pt x="86" y="6"/>
                </a:cubicBezTo>
                <a:cubicBezTo>
                  <a:pt x="86" y="57"/>
                  <a:pt x="86" y="57"/>
                  <a:pt x="86" y="57"/>
                </a:cubicBezTo>
                <a:cubicBezTo>
                  <a:pt x="86" y="58"/>
                  <a:pt x="85" y="59"/>
                  <a:pt x="84" y="60"/>
                </a:cubicBezTo>
                <a:cubicBezTo>
                  <a:pt x="84" y="60"/>
                  <a:pt x="84" y="60"/>
                  <a:pt x="84" y="60"/>
                </a:cubicBezTo>
                <a:cubicBezTo>
                  <a:pt x="78" y="64"/>
                  <a:pt x="70" y="66"/>
                  <a:pt x="62" y="67"/>
                </a:cubicBezTo>
                <a:cubicBezTo>
                  <a:pt x="55" y="69"/>
                  <a:pt x="47" y="69"/>
                  <a:pt x="39" y="69"/>
                </a:cubicBezTo>
                <a:cubicBezTo>
                  <a:pt x="38" y="69"/>
                  <a:pt x="36" y="68"/>
                  <a:pt x="36" y="66"/>
                </a:cubicBezTo>
                <a:cubicBezTo>
                  <a:pt x="36" y="66"/>
                  <a:pt x="36" y="66"/>
                  <a:pt x="36" y="66"/>
                </a:cubicBezTo>
                <a:cubicBezTo>
                  <a:pt x="36" y="66"/>
                  <a:pt x="36" y="66"/>
                  <a:pt x="36" y="66"/>
                </a:cubicBezTo>
                <a:cubicBezTo>
                  <a:pt x="36" y="59"/>
                  <a:pt x="36" y="59"/>
                  <a:pt x="36" y="59"/>
                </a:cubicBezTo>
                <a:cubicBezTo>
                  <a:pt x="34" y="59"/>
                  <a:pt x="31" y="59"/>
                  <a:pt x="28" y="60"/>
                </a:cubicBezTo>
                <a:cubicBezTo>
                  <a:pt x="22" y="62"/>
                  <a:pt x="15" y="65"/>
                  <a:pt x="8" y="68"/>
                </a:cubicBezTo>
                <a:cubicBezTo>
                  <a:pt x="8" y="98"/>
                  <a:pt x="8" y="98"/>
                  <a:pt x="8" y="98"/>
                </a:cubicBezTo>
                <a:cubicBezTo>
                  <a:pt x="8" y="100"/>
                  <a:pt x="6" y="102"/>
                  <a:pt x="4" y="102"/>
                </a:cubicBezTo>
                <a:cubicBezTo>
                  <a:pt x="4" y="102"/>
                  <a:pt x="4" y="102"/>
                  <a:pt x="4" y="102"/>
                </a:cubicBezTo>
                <a:cubicBezTo>
                  <a:pt x="1" y="102"/>
                  <a:pt x="0" y="100"/>
                  <a:pt x="0" y="98"/>
                </a:cubicBezTo>
                <a:cubicBezTo>
                  <a:pt x="0" y="4"/>
                  <a:pt x="0" y="4"/>
                  <a:pt x="0" y="4"/>
                </a:cubicBezTo>
                <a:cubicBezTo>
                  <a:pt x="0" y="2"/>
                  <a:pt x="1" y="0"/>
                  <a:pt x="4" y="0"/>
                </a:cubicBezTo>
                <a:close/>
                <a:moveTo>
                  <a:pt x="52" y="56"/>
                </a:moveTo>
                <a:cubicBezTo>
                  <a:pt x="52" y="62"/>
                  <a:pt x="52" y="62"/>
                  <a:pt x="52" y="62"/>
                </a:cubicBezTo>
                <a:cubicBezTo>
                  <a:pt x="55" y="62"/>
                  <a:pt x="58" y="62"/>
                  <a:pt x="61" y="61"/>
                </a:cubicBezTo>
                <a:cubicBezTo>
                  <a:pt x="61" y="52"/>
                  <a:pt x="61" y="52"/>
                  <a:pt x="61" y="52"/>
                </a:cubicBezTo>
                <a:cubicBezTo>
                  <a:pt x="52" y="53"/>
                  <a:pt x="52" y="53"/>
                  <a:pt x="52" y="53"/>
                </a:cubicBezTo>
                <a:cubicBezTo>
                  <a:pt x="52" y="56"/>
                  <a:pt x="52" y="56"/>
                  <a:pt x="52" y="56"/>
                </a:cubicBezTo>
                <a:close/>
                <a:moveTo>
                  <a:pt x="52" y="42"/>
                </a:moveTo>
                <a:cubicBezTo>
                  <a:pt x="61" y="40"/>
                  <a:pt x="61" y="40"/>
                  <a:pt x="61" y="40"/>
                </a:cubicBezTo>
                <a:cubicBezTo>
                  <a:pt x="61" y="28"/>
                  <a:pt x="61" y="28"/>
                  <a:pt x="61" y="28"/>
                </a:cubicBezTo>
                <a:cubicBezTo>
                  <a:pt x="52" y="30"/>
                  <a:pt x="52" y="30"/>
                  <a:pt x="52" y="30"/>
                </a:cubicBezTo>
                <a:cubicBezTo>
                  <a:pt x="52" y="42"/>
                  <a:pt x="52" y="42"/>
                  <a:pt x="52" y="42"/>
                </a:cubicBezTo>
                <a:close/>
                <a:moveTo>
                  <a:pt x="61" y="40"/>
                </a:moveTo>
                <a:cubicBezTo>
                  <a:pt x="61" y="52"/>
                  <a:pt x="61" y="52"/>
                  <a:pt x="61" y="52"/>
                </a:cubicBezTo>
                <a:cubicBezTo>
                  <a:pt x="71" y="49"/>
                  <a:pt x="71" y="49"/>
                  <a:pt x="71" y="49"/>
                </a:cubicBezTo>
                <a:cubicBezTo>
                  <a:pt x="71" y="37"/>
                  <a:pt x="71" y="37"/>
                  <a:pt x="71" y="37"/>
                </a:cubicBezTo>
                <a:cubicBezTo>
                  <a:pt x="61" y="40"/>
                  <a:pt x="61" y="40"/>
                  <a:pt x="61" y="40"/>
                </a:cubicBezTo>
                <a:close/>
                <a:moveTo>
                  <a:pt x="71" y="49"/>
                </a:moveTo>
                <a:cubicBezTo>
                  <a:pt x="71" y="59"/>
                  <a:pt x="71" y="59"/>
                  <a:pt x="71" y="59"/>
                </a:cubicBezTo>
                <a:cubicBezTo>
                  <a:pt x="74" y="58"/>
                  <a:pt x="77" y="57"/>
                  <a:pt x="79" y="55"/>
                </a:cubicBezTo>
                <a:cubicBezTo>
                  <a:pt x="80" y="46"/>
                  <a:pt x="80" y="46"/>
                  <a:pt x="80" y="46"/>
                </a:cubicBezTo>
                <a:cubicBezTo>
                  <a:pt x="71" y="49"/>
                  <a:pt x="71" y="49"/>
                  <a:pt x="71" y="49"/>
                </a:cubicBezTo>
                <a:close/>
                <a:moveTo>
                  <a:pt x="80" y="23"/>
                </a:moveTo>
                <a:cubicBezTo>
                  <a:pt x="71" y="25"/>
                  <a:pt x="71" y="25"/>
                  <a:pt x="71" y="25"/>
                </a:cubicBezTo>
                <a:cubicBezTo>
                  <a:pt x="71" y="37"/>
                  <a:pt x="71" y="37"/>
                  <a:pt x="71" y="37"/>
                </a:cubicBezTo>
                <a:cubicBezTo>
                  <a:pt x="80" y="34"/>
                  <a:pt x="80" y="34"/>
                  <a:pt x="80" y="34"/>
                </a:cubicBezTo>
                <a:cubicBezTo>
                  <a:pt x="80" y="23"/>
                  <a:pt x="80" y="23"/>
                  <a:pt x="80" y="23"/>
                </a:cubicBezTo>
                <a:close/>
                <a:moveTo>
                  <a:pt x="71" y="25"/>
                </a:moveTo>
                <a:cubicBezTo>
                  <a:pt x="71" y="15"/>
                  <a:pt x="71" y="15"/>
                  <a:pt x="71" y="15"/>
                </a:cubicBezTo>
                <a:cubicBezTo>
                  <a:pt x="70" y="15"/>
                  <a:pt x="68" y="16"/>
                  <a:pt x="67" y="16"/>
                </a:cubicBezTo>
                <a:cubicBezTo>
                  <a:pt x="65" y="17"/>
                  <a:pt x="63" y="17"/>
                  <a:pt x="61" y="18"/>
                </a:cubicBezTo>
                <a:cubicBezTo>
                  <a:pt x="61" y="28"/>
                  <a:pt x="61" y="28"/>
                  <a:pt x="61" y="28"/>
                </a:cubicBezTo>
                <a:cubicBezTo>
                  <a:pt x="71" y="25"/>
                  <a:pt x="71" y="25"/>
                  <a:pt x="71" y="25"/>
                </a:cubicBezTo>
                <a:close/>
                <a:moveTo>
                  <a:pt x="38" y="30"/>
                </a:moveTo>
                <a:cubicBezTo>
                  <a:pt x="46" y="30"/>
                  <a:pt x="46" y="30"/>
                  <a:pt x="46" y="30"/>
                </a:cubicBezTo>
                <a:cubicBezTo>
                  <a:pt x="46" y="18"/>
                  <a:pt x="46" y="18"/>
                  <a:pt x="46" y="18"/>
                </a:cubicBezTo>
                <a:cubicBezTo>
                  <a:pt x="38" y="18"/>
                  <a:pt x="38" y="18"/>
                  <a:pt x="38" y="18"/>
                </a:cubicBezTo>
                <a:cubicBezTo>
                  <a:pt x="38" y="30"/>
                  <a:pt x="38" y="30"/>
                  <a:pt x="38" y="30"/>
                </a:cubicBezTo>
                <a:close/>
                <a:moveTo>
                  <a:pt x="46" y="42"/>
                </a:moveTo>
                <a:cubicBezTo>
                  <a:pt x="38" y="42"/>
                  <a:pt x="38" y="42"/>
                  <a:pt x="38" y="42"/>
                </a:cubicBezTo>
                <a:cubicBezTo>
                  <a:pt x="38" y="52"/>
                  <a:pt x="38" y="52"/>
                  <a:pt x="38" y="52"/>
                </a:cubicBezTo>
                <a:cubicBezTo>
                  <a:pt x="38" y="52"/>
                  <a:pt x="38" y="52"/>
                  <a:pt x="39" y="52"/>
                </a:cubicBezTo>
                <a:cubicBezTo>
                  <a:pt x="39" y="52"/>
                  <a:pt x="39" y="52"/>
                  <a:pt x="39" y="52"/>
                </a:cubicBezTo>
                <a:cubicBezTo>
                  <a:pt x="41" y="52"/>
                  <a:pt x="42" y="52"/>
                  <a:pt x="44" y="51"/>
                </a:cubicBezTo>
                <a:cubicBezTo>
                  <a:pt x="45" y="51"/>
                  <a:pt x="46" y="51"/>
                  <a:pt x="46" y="51"/>
                </a:cubicBezTo>
                <a:cubicBezTo>
                  <a:pt x="46" y="48"/>
                  <a:pt x="46" y="48"/>
                  <a:pt x="46" y="48"/>
                </a:cubicBezTo>
                <a:cubicBezTo>
                  <a:pt x="46" y="45"/>
                  <a:pt x="46" y="45"/>
                  <a:pt x="46" y="45"/>
                </a:cubicBezTo>
                <a:cubicBezTo>
                  <a:pt x="46" y="42"/>
                  <a:pt x="46" y="42"/>
                  <a:pt x="46" y="42"/>
                </a:cubicBezTo>
                <a:close/>
                <a:moveTo>
                  <a:pt x="38" y="42"/>
                </a:moveTo>
                <a:cubicBezTo>
                  <a:pt x="38" y="30"/>
                  <a:pt x="38" y="30"/>
                  <a:pt x="38" y="30"/>
                </a:cubicBezTo>
                <a:cubicBezTo>
                  <a:pt x="28" y="31"/>
                  <a:pt x="28" y="31"/>
                  <a:pt x="28" y="31"/>
                </a:cubicBezTo>
                <a:cubicBezTo>
                  <a:pt x="28" y="43"/>
                  <a:pt x="28" y="43"/>
                  <a:pt x="28" y="43"/>
                </a:cubicBezTo>
                <a:cubicBezTo>
                  <a:pt x="38" y="42"/>
                  <a:pt x="38" y="42"/>
                  <a:pt x="38" y="42"/>
                </a:cubicBezTo>
                <a:close/>
                <a:moveTo>
                  <a:pt x="38" y="18"/>
                </a:moveTo>
                <a:cubicBezTo>
                  <a:pt x="38" y="9"/>
                  <a:pt x="38" y="9"/>
                  <a:pt x="38" y="9"/>
                </a:cubicBezTo>
                <a:cubicBezTo>
                  <a:pt x="34" y="10"/>
                  <a:pt x="31" y="10"/>
                  <a:pt x="28" y="10"/>
                </a:cubicBezTo>
                <a:cubicBezTo>
                  <a:pt x="28" y="20"/>
                  <a:pt x="28" y="20"/>
                  <a:pt x="28" y="20"/>
                </a:cubicBezTo>
                <a:cubicBezTo>
                  <a:pt x="38" y="18"/>
                  <a:pt x="38" y="18"/>
                  <a:pt x="38" y="18"/>
                </a:cubicBezTo>
                <a:close/>
                <a:moveTo>
                  <a:pt x="28" y="54"/>
                </a:moveTo>
                <a:cubicBezTo>
                  <a:pt x="28" y="43"/>
                  <a:pt x="28" y="43"/>
                  <a:pt x="28" y="43"/>
                </a:cubicBezTo>
                <a:cubicBezTo>
                  <a:pt x="18" y="46"/>
                  <a:pt x="18" y="46"/>
                  <a:pt x="18" y="46"/>
                </a:cubicBezTo>
                <a:cubicBezTo>
                  <a:pt x="18" y="57"/>
                  <a:pt x="18" y="57"/>
                  <a:pt x="18" y="57"/>
                </a:cubicBezTo>
                <a:cubicBezTo>
                  <a:pt x="21" y="56"/>
                  <a:pt x="24" y="55"/>
                  <a:pt x="27" y="54"/>
                </a:cubicBezTo>
                <a:cubicBezTo>
                  <a:pt x="27" y="54"/>
                  <a:pt x="27" y="54"/>
                  <a:pt x="28" y="54"/>
                </a:cubicBezTo>
                <a:close/>
                <a:moveTo>
                  <a:pt x="9" y="49"/>
                </a:moveTo>
                <a:cubicBezTo>
                  <a:pt x="18" y="46"/>
                  <a:pt x="18" y="46"/>
                  <a:pt x="18" y="46"/>
                </a:cubicBezTo>
                <a:cubicBezTo>
                  <a:pt x="18" y="35"/>
                  <a:pt x="18" y="35"/>
                  <a:pt x="18" y="35"/>
                </a:cubicBezTo>
                <a:cubicBezTo>
                  <a:pt x="9" y="37"/>
                  <a:pt x="9" y="37"/>
                  <a:pt x="9" y="37"/>
                </a:cubicBezTo>
                <a:cubicBezTo>
                  <a:pt x="9" y="40"/>
                  <a:pt x="9" y="40"/>
                  <a:pt x="9" y="40"/>
                </a:cubicBezTo>
                <a:cubicBezTo>
                  <a:pt x="9" y="43"/>
                  <a:pt x="9" y="46"/>
                  <a:pt x="9" y="49"/>
                </a:cubicBezTo>
                <a:close/>
                <a:moveTo>
                  <a:pt x="18" y="35"/>
                </a:moveTo>
                <a:cubicBezTo>
                  <a:pt x="28" y="31"/>
                  <a:pt x="28" y="31"/>
                  <a:pt x="28" y="31"/>
                </a:cubicBezTo>
                <a:cubicBezTo>
                  <a:pt x="28" y="20"/>
                  <a:pt x="28" y="20"/>
                  <a:pt x="28" y="20"/>
                </a:cubicBezTo>
                <a:cubicBezTo>
                  <a:pt x="18" y="23"/>
                  <a:pt x="18" y="23"/>
                  <a:pt x="18" y="23"/>
                </a:cubicBezTo>
                <a:cubicBezTo>
                  <a:pt x="18" y="35"/>
                  <a:pt x="18" y="35"/>
                  <a:pt x="18" y="35"/>
                </a:cubicBezTo>
                <a:close/>
                <a:moveTo>
                  <a:pt x="18" y="23"/>
                </a:moveTo>
                <a:cubicBezTo>
                  <a:pt x="18" y="13"/>
                  <a:pt x="18" y="13"/>
                  <a:pt x="18" y="13"/>
                </a:cubicBezTo>
                <a:cubicBezTo>
                  <a:pt x="15" y="14"/>
                  <a:pt x="12" y="15"/>
                  <a:pt x="9" y="17"/>
                </a:cubicBezTo>
                <a:cubicBezTo>
                  <a:pt x="9" y="20"/>
                  <a:pt x="9" y="22"/>
                  <a:pt x="9" y="25"/>
                </a:cubicBezTo>
                <a:lnTo>
                  <a:pt x="18" y="23"/>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7177" name="Freeform 13"/>
          <p:cNvSpPr>
            <a:spLocks noEditPoints="1" noChangeArrowheads="1"/>
          </p:cNvSpPr>
          <p:nvPr/>
        </p:nvSpPr>
        <p:spPr bwMode="auto">
          <a:xfrm>
            <a:off x="2038350" y="3209925"/>
            <a:ext cx="304800" cy="315913"/>
          </a:xfrm>
          <a:custGeom>
            <a:avLst/>
            <a:gdLst>
              <a:gd name="T0" fmla="*/ 2147483646 w 81"/>
              <a:gd name="T1" fmla="*/ 2147483646 h 112"/>
              <a:gd name="T2" fmla="*/ 2147483646 w 81"/>
              <a:gd name="T3" fmla="*/ 2147483646 h 112"/>
              <a:gd name="T4" fmla="*/ 2147483646 w 81"/>
              <a:gd name="T5" fmla="*/ 2147483646 h 112"/>
              <a:gd name="T6" fmla="*/ 2147483646 w 81"/>
              <a:gd name="T7" fmla="*/ 2147483646 h 112"/>
              <a:gd name="T8" fmla="*/ 2147483646 w 81"/>
              <a:gd name="T9" fmla="*/ 2147483646 h 112"/>
              <a:gd name="T10" fmla="*/ 2147483646 w 81"/>
              <a:gd name="T11" fmla="*/ 2147483646 h 112"/>
              <a:gd name="T12" fmla="*/ 2147483646 w 81"/>
              <a:gd name="T13" fmla="*/ 2147483646 h 112"/>
              <a:gd name="T14" fmla="*/ 2147483646 w 81"/>
              <a:gd name="T15" fmla="*/ 2147483646 h 112"/>
              <a:gd name="T16" fmla="*/ 2147483646 w 81"/>
              <a:gd name="T17" fmla="*/ 2147483646 h 112"/>
              <a:gd name="T18" fmla="*/ 2147483646 w 81"/>
              <a:gd name="T19" fmla="*/ 0 h 112"/>
              <a:gd name="T20" fmla="*/ 2147483646 w 81"/>
              <a:gd name="T21" fmla="*/ 2147483646 h 112"/>
              <a:gd name="T22" fmla="*/ 2147483646 w 81"/>
              <a:gd name="T23" fmla="*/ 2147483646 h 112"/>
              <a:gd name="T24" fmla="*/ 2147483646 w 81"/>
              <a:gd name="T25" fmla="*/ 2147483646 h 112"/>
              <a:gd name="T26" fmla="*/ 2147483646 w 81"/>
              <a:gd name="T27" fmla="*/ 2147483646 h 112"/>
              <a:gd name="T28" fmla="*/ 2147483646 w 81"/>
              <a:gd name="T29" fmla="*/ 2147483646 h 112"/>
              <a:gd name="T30" fmla="*/ 2147483646 w 81"/>
              <a:gd name="T31" fmla="*/ 2147483646 h 112"/>
              <a:gd name="T32" fmla="*/ 2147483646 w 81"/>
              <a:gd name="T33" fmla="*/ 2147483646 h 112"/>
              <a:gd name="T34" fmla="*/ 2147483646 w 81"/>
              <a:gd name="T35" fmla="*/ 2147483646 h 112"/>
              <a:gd name="T36" fmla="*/ 2147483646 w 81"/>
              <a:gd name="T37" fmla="*/ 2147483646 h 112"/>
              <a:gd name="T38" fmla="*/ 2147483646 w 81"/>
              <a:gd name="T39" fmla="*/ 2147483646 h 112"/>
              <a:gd name="T40" fmla="*/ 2147483646 w 81"/>
              <a:gd name="T41" fmla="*/ 2147483646 h 112"/>
              <a:gd name="T42" fmla="*/ 2147483646 w 81"/>
              <a:gd name="T43" fmla="*/ 2147483646 h 112"/>
              <a:gd name="T44" fmla="*/ 2147483646 w 81"/>
              <a:gd name="T45" fmla="*/ 2147483646 h 112"/>
              <a:gd name="T46" fmla="*/ 2147483646 w 81"/>
              <a:gd name="T47" fmla="*/ 2147483646 h 112"/>
              <a:gd name="T48" fmla="*/ 2147483646 w 81"/>
              <a:gd name="T49" fmla="*/ 2147483646 h 112"/>
              <a:gd name="T50" fmla="*/ 2147483646 w 81"/>
              <a:gd name="T51" fmla="*/ 2147483646 h 112"/>
              <a:gd name="T52" fmla="*/ 2147483646 w 81"/>
              <a:gd name="T53" fmla="*/ 2147483646 h 112"/>
              <a:gd name="T54" fmla="*/ 2147483646 w 81"/>
              <a:gd name="T55" fmla="*/ 2147483646 h 112"/>
              <a:gd name="T56" fmla="*/ 2147483646 w 81"/>
              <a:gd name="T57" fmla="*/ 2147483646 h 112"/>
              <a:gd name="T58" fmla="*/ 2147483646 w 81"/>
              <a:gd name="T59" fmla="*/ 2147483646 h 112"/>
              <a:gd name="T60" fmla="*/ 2147483646 w 81"/>
              <a:gd name="T61" fmla="*/ 2147483646 h 112"/>
              <a:gd name="T62" fmla="*/ 2147483646 w 81"/>
              <a:gd name="T63" fmla="*/ 2147483646 h 112"/>
              <a:gd name="T64" fmla="*/ 2147483646 w 81"/>
              <a:gd name="T65" fmla="*/ 2147483646 h 112"/>
              <a:gd name="T66" fmla="*/ 2147483646 w 81"/>
              <a:gd name="T67" fmla="*/ 2147483646 h 112"/>
              <a:gd name="T68" fmla="*/ 2147483646 w 81"/>
              <a:gd name="T69" fmla="*/ 2147483646 h 112"/>
              <a:gd name="T70" fmla="*/ 2147483646 w 81"/>
              <a:gd name="T71" fmla="*/ 2147483646 h 112"/>
              <a:gd name="T72" fmla="*/ 2147483646 w 81"/>
              <a:gd name="T73" fmla="*/ 2147483646 h 112"/>
              <a:gd name="T74" fmla="*/ 2147483646 w 81"/>
              <a:gd name="T75" fmla="*/ 2147483646 h 112"/>
              <a:gd name="T76" fmla="*/ 2147483646 w 81"/>
              <a:gd name="T77" fmla="*/ 2147483646 h 112"/>
              <a:gd name="T78" fmla="*/ 2147483646 w 81"/>
              <a:gd name="T79" fmla="*/ 2147483646 h 112"/>
              <a:gd name="T80" fmla="*/ 2147483646 w 81"/>
              <a:gd name="T81" fmla="*/ 2147483646 h 112"/>
              <a:gd name="T82" fmla="*/ 2147483646 w 81"/>
              <a:gd name="T83" fmla="*/ 2147483646 h 112"/>
              <a:gd name="T84" fmla="*/ 2147483646 w 81"/>
              <a:gd name="T85" fmla="*/ 2147483646 h 112"/>
              <a:gd name="T86" fmla="*/ 2147483646 w 81"/>
              <a:gd name="T87" fmla="*/ 2147483646 h 112"/>
              <a:gd name="T88" fmla="*/ 2147483646 w 81"/>
              <a:gd name="T89" fmla="*/ 2147483646 h 112"/>
              <a:gd name="T90" fmla="*/ 2147483646 w 81"/>
              <a:gd name="T91" fmla="*/ 2147483646 h 112"/>
              <a:gd name="T92" fmla="*/ 2147483646 w 81"/>
              <a:gd name="T93" fmla="*/ 2147483646 h 112"/>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81"/>
              <a:gd name="T142" fmla="*/ 0 h 112"/>
              <a:gd name="T143" fmla="*/ 81 w 81"/>
              <a:gd name="T144" fmla="*/ 112 h 112"/>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81" h="112">
                <a:moveTo>
                  <a:pt x="45" y="31"/>
                </a:moveTo>
                <a:cubicBezTo>
                  <a:pt x="51" y="32"/>
                  <a:pt x="57" y="34"/>
                  <a:pt x="62" y="37"/>
                </a:cubicBezTo>
                <a:cubicBezTo>
                  <a:pt x="68" y="31"/>
                  <a:pt x="68" y="31"/>
                  <a:pt x="68" y="31"/>
                </a:cubicBezTo>
                <a:cubicBezTo>
                  <a:pt x="74" y="36"/>
                  <a:pt x="74" y="36"/>
                  <a:pt x="74" y="36"/>
                </a:cubicBezTo>
                <a:cubicBezTo>
                  <a:pt x="69" y="42"/>
                  <a:pt x="69" y="42"/>
                  <a:pt x="69" y="42"/>
                </a:cubicBezTo>
                <a:cubicBezTo>
                  <a:pt x="69" y="43"/>
                  <a:pt x="69" y="43"/>
                  <a:pt x="69" y="43"/>
                </a:cubicBezTo>
                <a:cubicBezTo>
                  <a:pt x="77" y="50"/>
                  <a:pt x="81" y="60"/>
                  <a:pt x="81" y="72"/>
                </a:cubicBezTo>
                <a:cubicBezTo>
                  <a:pt x="81" y="83"/>
                  <a:pt x="77" y="93"/>
                  <a:pt x="69" y="100"/>
                </a:cubicBezTo>
                <a:cubicBezTo>
                  <a:pt x="62" y="108"/>
                  <a:pt x="52" y="112"/>
                  <a:pt x="41" y="112"/>
                </a:cubicBezTo>
                <a:cubicBezTo>
                  <a:pt x="29" y="112"/>
                  <a:pt x="19" y="108"/>
                  <a:pt x="12" y="100"/>
                </a:cubicBezTo>
                <a:cubicBezTo>
                  <a:pt x="5" y="93"/>
                  <a:pt x="0" y="83"/>
                  <a:pt x="0" y="72"/>
                </a:cubicBezTo>
                <a:cubicBezTo>
                  <a:pt x="0" y="60"/>
                  <a:pt x="5" y="50"/>
                  <a:pt x="12" y="43"/>
                </a:cubicBezTo>
                <a:cubicBezTo>
                  <a:pt x="18" y="37"/>
                  <a:pt x="27" y="32"/>
                  <a:pt x="36" y="31"/>
                </a:cubicBezTo>
                <a:cubicBezTo>
                  <a:pt x="36" y="27"/>
                  <a:pt x="36" y="27"/>
                  <a:pt x="36" y="27"/>
                </a:cubicBezTo>
                <a:cubicBezTo>
                  <a:pt x="29" y="27"/>
                  <a:pt x="29" y="27"/>
                  <a:pt x="29" y="27"/>
                </a:cubicBezTo>
                <a:cubicBezTo>
                  <a:pt x="29" y="21"/>
                  <a:pt x="29" y="21"/>
                  <a:pt x="29" y="21"/>
                </a:cubicBezTo>
                <a:cubicBezTo>
                  <a:pt x="29" y="21"/>
                  <a:pt x="29" y="21"/>
                  <a:pt x="28" y="21"/>
                </a:cubicBezTo>
                <a:cubicBezTo>
                  <a:pt x="25" y="19"/>
                  <a:pt x="22" y="15"/>
                  <a:pt x="22" y="12"/>
                </a:cubicBezTo>
                <a:cubicBezTo>
                  <a:pt x="22" y="8"/>
                  <a:pt x="25" y="5"/>
                  <a:pt x="28" y="3"/>
                </a:cubicBezTo>
                <a:cubicBezTo>
                  <a:pt x="32" y="1"/>
                  <a:pt x="36" y="0"/>
                  <a:pt x="41" y="0"/>
                </a:cubicBezTo>
                <a:cubicBezTo>
                  <a:pt x="45" y="0"/>
                  <a:pt x="50" y="1"/>
                  <a:pt x="53" y="3"/>
                </a:cubicBezTo>
                <a:cubicBezTo>
                  <a:pt x="57" y="5"/>
                  <a:pt x="59" y="8"/>
                  <a:pt x="59" y="12"/>
                </a:cubicBezTo>
                <a:cubicBezTo>
                  <a:pt x="59" y="15"/>
                  <a:pt x="57" y="19"/>
                  <a:pt x="53" y="21"/>
                </a:cubicBezTo>
                <a:cubicBezTo>
                  <a:pt x="53" y="21"/>
                  <a:pt x="52" y="21"/>
                  <a:pt x="52" y="21"/>
                </a:cubicBezTo>
                <a:cubicBezTo>
                  <a:pt x="52" y="27"/>
                  <a:pt x="52" y="27"/>
                  <a:pt x="52" y="27"/>
                </a:cubicBezTo>
                <a:cubicBezTo>
                  <a:pt x="45" y="27"/>
                  <a:pt x="45" y="27"/>
                  <a:pt x="45" y="27"/>
                </a:cubicBezTo>
                <a:cubicBezTo>
                  <a:pt x="45" y="31"/>
                  <a:pt x="45" y="31"/>
                  <a:pt x="45" y="31"/>
                </a:cubicBezTo>
                <a:close/>
                <a:moveTo>
                  <a:pt x="29" y="15"/>
                </a:moveTo>
                <a:cubicBezTo>
                  <a:pt x="29" y="14"/>
                  <a:pt x="29" y="14"/>
                  <a:pt x="29" y="14"/>
                </a:cubicBezTo>
                <a:cubicBezTo>
                  <a:pt x="52" y="14"/>
                  <a:pt x="52" y="14"/>
                  <a:pt x="52" y="14"/>
                </a:cubicBezTo>
                <a:cubicBezTo>
                  <a:pt x="52" y="15"/>
                  <a:pt x="52" y="15"/>
                  <a:pt x="52" y="15"/>
                </a:cubicBezTo>
                <a:cubicBezTo>
                  <a:pt x="53" y="14"/>
                  <a:pt x="53" y="13"/>
                  <a:pt x="53" y="12"/>
                </a:cubicBezTo>
                <a:cubicBezTo>
                  <a:pt x="53" y="10"/>
                  <a:pt x="52" y="9"/>
                  <a:pt x="50" y="8"/>
                </a:cubicBezTo>
                <a:cubicBezTo>
                  <a:pt x="48" y="6"/>
                  <a:pt x="44" y="5"/>
                  <a:pt x="41" y="5"/>
                </a:cubicBezTo>
                <a:cubicBezTo>
                  <a:pt x="37" y="5"/>
                  <a:pt x="33" y="6"/>
                  <a:pt x="31" y="8"/>
                </a:cubicBezTo>
                <a:cubicBezTo>
                  <a:pt x="29" y="9"/>
                  <a:pt x="28" y="10"/>
                  <a:pt x="28" y="12"/>
                </a:cubicBezTo>
                <a:cubicBezTo>
                  <a:pt x="28" y="13"/>
                  <a:pt x="28" y="14"/>
                  <a:pt x="29" y="15"/>
                </a:cubicBezTo>
                <a:close/>
                <a:moveTo>
                  <a:pt x="20" y="53"/>
                </a:moveTo>
                <a:cubicBezTo>
                  <a:pt x="25" y="58"/>
                  <a:pt x="25" y="58"/>
                  <a:pt x="25" y="58"/>
                </a:cubicBezTo>
                <a:cubicBezTo>
                  <a:pt x="27" y="56"/>
                  <a:pt x="27" y="56"/>
                  <a:pt x="27" y="56"/>
                </a:cubicBezTo>
                <a:cubicBezTo>
                  <a:pt x="22" y="51"/>
                  <a:pt x="22" y="51"/>
                  <a:pt x="22" y="51"/>
                </a:cubicBezTo>
                <a:cubicBezTo>
                  <a:pt x="20" y="53"/>
                  <a:pt x="20" y="53"/>
                  <a:pt x="20" y="53"/>
                </a:cubicBezTo>
                <a:close/>
                <a:moveTo>
                  <a:pt x="22" y="92"/>
                </a:moveTo>
                <a:cubicBezTo>
                  <a:pt x="27" y="87"/>
                  <a:pt x="27" y="87"/>
                  <a:pt x="27" y="87"/>
                </a:cubicBezTo>
                <a:cubicBezTo>
                  <a:pt x="25" y="85"/>
                  <a:pt x="25" y="85"/>
                  <a:pt x="25" y="85"/>
                </a:cubicBezTo>
                <a:cubicBezTo>
                  <a:pt x="20" y="90"/>
                  <a:pt x="20" y="90"/>
                  <a:pt x="20" y="90"/>
                </a:cubicBezTo>
                <a:cubicBezTo>
                  <a:pt x="22" y="92"/>
                  <a:pt x="22" y="92"/>
                  <a:pt x="22" y="92"/>
                </a:cubicBezTo>
                <a:close/>
                <a:moveTo>
                  <a:pt x="61" y="90"/>
                </a:moveTo>
                <a:cubicBezTo>
                  <a:pt x="56" y="85"/>
                  <a:pt x="56" y="85"/>
                  <a:pt x="56" y="85"/>
                </a:cubicBezTo>
                <a:cubicBezTo>
                  <a:pt x="54" y="87"/>
                  <a:pt x="54" y="87"/>
                  <a:pt x="54" y="87"/>
                </a:cubicBezTo>
                <a:cubicBezTo>
                  <a:pt x="59" y="92"/>
                  <a:pt x="59" y="92"/>
                  <a:pt x="59" y="92"/>
                </a:cubicBezTo>
                <a:cubicBezTo>
                  <a:pt x="61" y="90"/>
                  <a:pt x="61" y="90"/>
                  <a:pt x="61" y="90"/>
                </a:cubicBezTo>
                <a:close/>
                <a:moveTo>
                  <a:pt x="68" y="70"/>
                </a:moveTo>
                <a:cubicBezTo>
                  <a:pt x="61" y="70"/>
                  <a:pt x="61" y="70"/>
                  <a:pt x="61" y="70"/>
                </a:cubicBezTo>
                <a:cubicBezTo>
                  <a:pt x="61" y="73"/>
                  <a:pt x="61" y="73"/>
                  <a:pt x="61" y="73"/>
                </a:cubicBezTo>
                <a:cubicBezTo>
                  <a:pt x="68" y="73"/>
                  <a:pt x="68" y="73"/>
                  <a:pt x="68" y="73"/>
                </a:cubicBezTo>
                <a:cubicBezTo>
                  <a:pt x="68" y="70"/>
                  <a:pt x="68" y="70"/>
                  <a:pt x="68" y="70"/>
                </a:cubicBezTo>
                <a:close/>
                <a:moveTo>
                  <a:pt x="42" y="99"/>
                </a:moveTo>
                <a:cubicBezTo>
                  <a:pt x="42" y="92"/>
                  <a:pt x="42" y="92"/>
                  <a:pt x="42" y="92"/>
                </a:cubicBezTo>
                <a:cubicBezTo>
                  <a:pt x="39" y="92"/>
                  <a:pt x="39" y="92"/>
                  <a:pt x="39" y="92"/>
                </a:cubicBezTo>
                <a:cubicBezTo>
                  <a:pt x="39" y="99"/>
                  <a:pt x="39" y="99"/>
                  <a:pt x="39" y="99"/>
                </a:cubicBezTo>
                <a:cubicBezTo>
                  <a:pt x="42" y="99"/>
                  <a:pt x="42" y="99"/>
                  <a:pt x="42" y="99"/>
                </a:cubicBezTo>
                <a:close/>
                <a:moveTo>
                  <a:pt x="13" y="73"/>
                </a:moveTo>
                <a:cubicBezTo>
                  <a:pt x="20" y="73"/>
                  <a:pt x="20" y="73"/>
                  <a:pt x="20" y="73"/>
                </a:cubicBezTo>
                <a:cubicBezTo>
                  <a:pt x="20" y="70"/>
                  <a:pt x="20" y="70"/>
                  <a:pt x="20" y="70"/>
                </a:cubicBezTo>
                <a:cubicBezTo>
                  <a:pt x="13" y="70"/>
                  <a:pt x="13" y="70"/>
                  <a:pt x="13" y="70"/>
                </a:cubicBezTo>
                <a:cubicBezTo>
                  <a:pt x="13" y="73"/>
                  <a:pt x="13" y="73"/>
                  <a:pt x="13" y="73"/>
                </a:cubicBezTo>
                <a:close/>
                <a:moveTo>
                  <a:pt x="39" y="44"/>
                </a:moveTo>
                <a:cubicBezTo>
                  <a:pt x="39" y="51"/>
                  <a:pt x="39" y="51"/>
                  <a:pt x="39" y="51"/>
                </a:cubicBezTo>
                <a:cubicBezTo>
                  <a:pt x="42" y="51"/>
                  <a:pt x="42" y="51"/>
                  <a:pt x="42" y="51"/>
                </a:cubicBezTo>
                <a:cubicBezTo>
                  <a:pt x="42" y="44"/>
                  <a:pt x="42" y="44"/>
                  <a:pt x="42" y="44"/>
                </a:cubicBezTo>
                <a:cubicBezTo>
                  <a:pt x="39" y="44"/>
                  <a:pt x="39" y="44"/>
                  <a:pt x="39" y="44"/>
                </a:cubicBezTo>
                <a:close/>
                <a:moveTo>
                  <a:pt x="46" y="70"/>
                </a:moveTo>
                <a:cubicBezTo>
                  <a:pt x="45" y="69"/>
                  <a:pt x="45" y="69"/>
                  <a:pt x="45" y="68"/>
                </a:cubicBezTo>
                <a:cubicBezTo>
                  <a:pt x="49" y="63"/>
                  <a:pt x="53" y="57"/>
                  <a:pt x="57" y="51"/>
                </a:cubicBezTo>
                <a:cubicBezTo>
                  <a:pt x="56" y="50"/>
                  <a:pt x="55" y="49"/>
                  <a:pt x="54" y="49"/>
                </a:cubicBezTo>
                <a:cubicBezTo>
                  <a:pt x="49" y="54"/>
                  <a:pt x="45" y="60"/>
                  <a:pt x="41" y="67"/>
                </a:cubicBezTo>
                <a:cubicBezTo>
                  <a:pt x="40" y="66"/>
                  <a:pt x="39" y="66"/>
                  <a:pt x="38" y="67"/>
                </a:cubicBezTo>
                <a:cubicBezTo>
                  <a:pt x="35" y="68"/>
                  <a:pt x="33" y="72"/>
                  <a:pt x="35" y="75"/>
                </a:cubicBezTo>
                <a:cubicBezTo>
                  <a:pt x="36" y="78"/>
                  <a:pt x="40" y="79"/>
                  <a:pt x="43" y="78"/>
                </a:cubicBezTo>
                <a:cubicBezTo>
                  <a:pt x="43" y="78"/>
                  <a:pt x="43" y="77"/>
                  <a:pt x="44" y="77"/>
                </a:cubicBezTo>
                <a:cubicBezTo>
                  <a:pt x="48" y="79"/>
                  <a:pt x="53" y="81"/>
                  <a:pt x="58" y="82"/>
                </a:cubicBezTo>
                <a:cubicBezTo>
                  <a:pt x="58" y="80"/>
                  <a:pt x="59" y="79"/>
                  <a:pt x="59" y="78"/>
                </a:cubicBezTo>
                <a:cubicBezTo>
                  <a:pt x="55" y="76"/>
                  <a:pt x="51" y="74"/>
                  <a:pt x="46" y="73"/>
                </a:cubicBezTo>
                <a:cubicBezTo>
                  <a:pt x="46" y="72"/>
                  <a:pt x="46" y="71"/>
                  <a:pt x="46" y="70"/>
                </a:cubicBezTo>
                <a:close/>
                <a:moveTo>
                  <a:pt x="61" y="51"/>
                </a:moveTo>
                <a:cubicBezTo>
                  <a:pt x="56" y="45"/>
                  <a:pt x="49" y="42"/>
                  <a:pt x="41" y="42"/>
                </a:cubicBezTo>
                <a:cubicBezTo>
                  <a:pt x="32" y="42"/>
                  <a:pt x="25" y="45"/>
                  <a:pt x="20" y="51"/>
                </a:cubicBezTo>
                <a:cubicBezTo>
                  <a:pt x="14" y="56"/>
                  <a:pt x="11" y="63"/>
                  <a:pt x="11" y="72"/>
                </a:cubicBezTo>
                <a:cubicBezTo>
                  <a:pt x="11" y="80"/>
                  <a:pt x="14" y="87"/>
                  <a:pt x="20" y="92"/>
                </a:cubicBezTo>
                <a:cubicBezTo>
                  <a:pt x="25" y="98"/>
                  <a:pt x="32" y="101"/>
                  <a:pt x="41" y="101"/>
                </a:cubicBezTo>
                <a:cubicBezTo>
                  <a:pt x="49" y="101"/>
                  <a:pt x="56" y="98"/>
                  <a:pt x="61" y="92"/>
                </a:cubicBezTo>
                <a:cubicBezTo>
                  <a:pt x="67" y="87"/>
                  <a:pt x="70" y="80"/>
                  <a:pt x="70" y="72"/>
                </a:cubicBezTo>
                <a:cubicBezTo>
                  <a:pt x="70" y="63"/>
                  <a:pt x="67" y="56"/>
                  <a:pt x="61" y="51"/>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7178" name="Freeform 14"/>
          <p:cNvSpPr>
            <a:spLocks noEditPoints="1" noChangeArrowheads="1"/>
          </p:cNvSpPr>
          <p:nvPr/>
        </p:nvSpPr>
        <p:spPr bwMode="auto">
          <a:xfrm>
            <a:off x="3441700" y="2724150"/>
            <a:ext cx="292100" cy="247650"/>
          </a:xfrm>
          <a:custGeom>
            <a:avLst/>
            <a:gdLst>
              <a:gd name="T0" fmla="*/ 2147483646 w 78"/>
              <a:gd name="T1" fmla="*/ 2147483646 h 88"/>
              <a:gd name="T2" fmla="*/ 2147483646 w 78"/>
              <a:gd name="T3" fmla="*/ 2147483646 h 88"/>
              <a:gd name="T4" fmla="*/ 2147483646 w 78"/>
              <a:gd name="T5" fmla="*/ 2147483646 h 88"/>
              <a:gd name="T6" fmla="*/ 2147483646 w 78"/>
              <a:gd name="T7" fmla="*/ 2147483646 h 88"/>
              <a:gd name="T8" fmla="*/ 0 w 78"/>
              <a:gd name="T9" fmla="*/ 2147483646 h 88"/>
              <a:gd name="T10" fmla="*/ 2147483646 w 78"/>
              <a:gd name="T11" fmla="*/ 2147483646 h 88"/>
              <a:gd name="T12" fmla="*/ 2147483646 w 78"/>
              <a:gd name="T13" fmla="*/ 2147483646 h 88"/>
              <a:gd name="T14" fmla="*/ 2147483646 w 78"/>
              <a:gd name="T15" fmla="*/ 2147483646 h 88"/>
              <a:gd name="T16" fmla="*/ 2147483646 w 78"/>
              <a:gd name="T17" fmla="*/ 2147483646 h 88"/>
              <a:gd name="T18" fmla="*/ 2147483646 w 78"/>
              <a:gd name="T19" fmla="*/ 2147483646 h 88"/>
              <a:gd name="T20" fmla="*/ 2147483646 w 78"/>
              <a:gd name="T21" fmla="*/ 2147483646 h 88"/>
              <a:gd name="T22" fmla="*/ 2147483646 w 78"/>
              <a:gd name="T23" fmla="*/ 2147483646 h 88"/>
              <a:gd name="T24" fmla="*/ 2147483646 w 78"/>
              <a:gd name="T25" fmla="*/ 2147483646 h 88"/>
              <a:gd name="T26" fmla="*/ 2147483646 w 78"/>
              <a:gd name="T27" fmla="*/ 2147483646 h 88"/>
              <a:gd name="T28" fmla="*/ 2147483646 w 78"/>
              <a:gd name="T29" fmla="*/ 2147483646 h 88"/>
              <a:gd name="T30" fmla="*/ 2147483646 w 78"/>
              <a:gd name="T31" fmla="*/ 2147483646 h 88"/>
              <a:gd name="T32" fmla="*/ 2147483646 w 78"/>
              <a:gd name="T33" fmla="*/ 2147483646 h 88"/>
              <a:gd name="T34" fmla="*/ 2147483646 w 78"/>
              <a:gd name="T35" fmla="*/ 2147483646 h 88"/>
              <a:gd name="T36" fmla="*/ 2147483646 w 78"/>
              <a:gd name="T37" fmla="*/ 2147483646 h 88"/>
              <a:gd name="T38" fmla="*/ 2147483646 w 78"/>
              <a:gd name="T39" fmla="*/ 2147483646 h 88"/>
              <a:gd name="T40" fmla="*/ 2147483646 w 78"/>
              <a:gd name="T41" fmla="*/ 2147483646 h 88"/>
              <a:gd name="T42" fmla="*/ 2147483646 w 78"/>
              <a:gd name="T43" fmla="*/ 2147483646 h 88"/>
              <a:gd name="T44" fmla="*/ 2147483646 w 78"/>
              <a:gd name="T45" fmla="*/ 2147483646 h 88"/>
              <a:gd name="T46" fmla="*/ 2147483646 w 78"/>
              <a:gd name="T47" fmla="*/ 2147483646 h 88"/>
              <a:gd name="T48" fmla="*/ 2147483646 w 78"/>
              <a:gd name="T49" fmla="*/ 2147483646 h 88"/>
              <a:gd name="T50" fmla="*/ 2147483646 w 78"/>
              <a:gd name="T51" fmla="*/ 2147483646 h 88"/>
              <a:gd name="T52" fmla="*/ 2147483646 w 78"/>
              <a:gd name="T53" fmla="*/ 2147483646 h 88"/>
              <a:gd name="T54" fmla="*/ 2147483646 w 78"/>
              <a:gd name="T55" fmla="*/ 2147483646 h 88"/>
              <a:gd name="T56" fmla="*/ 2147483646 w 78"/>
              <a:gd name="T57" fmla="*/ 2147483646 h 88"/>
              <a:gd name="T58" fmla="*/ 2147483646 w 78"/>
              <a:gd name="T59" fmla="*/ 2147483646 h 88"/>
              <a:gd name="T60" fmla="*/ 2147483646 w 78"/>
              <a:gd name="T61" fmla="*/ 2147483646 h 88"/>
              <a:gd name="T62" fmla="*/ 2147483646 w 78"/>
              <a:gd name="T63" fmla="*/ 0 h 88"/>
              <a:gd name="T64" fmla="*/ 2147483646 w 78"/>
              <a:gd name="T65" fmla="*/ 0 h 88"/>
              <a:gd name="T66" fmla="*/ 2147483646 w 78"/>
              <a:gd name="T67" fmla="*/ 2147483646 h 88"/>
              <a:gd name="T68" fmla="*/ 2147483646 w 78"/>
              <a:gd name="T69" fmla="*/ 2147483646 h 88"/>
              <a:gd name="T70" fmla="*/ 2147483646 w 78"/>
              <a:gd name="T71" fmla="*/ 2147483646 h 88"/>
              <a:gd name="T72" fmla="*/ 2147483646 w 78"/>
              <a:gd name="T73" fmla="*/ 2147483646 h 88"/>
              <a:gd name="T74" fmla="*/ 2147483646 w 78"/>
              <a:gd name="T75" fmla="*/ 2147483646 h 88"/>
              <a:gd name="T76" fmla="*/ 2147483646 w 78"/>
              <a:gd name="T77" fmla="*/ 2147483646 h 88"/>
              <a:gd name="T78" fmla="*/ 2147483646 w 78"/>
              <a:gd name="T79" fmla="*/ 2147483646 h 88"/>
              <a:gd name="T80" fmla="*/ 2147483646 w 78"/>
              <a:gd name="T81" fmla="*/ 2147483646 h 88"/>
              <a:gd name="T82" fmla="*/ 2147483646 w 78"/>
              <a:gd name="T83" fmla="*/ 2147483646 h 88"/>
              <a:gd name="T84" fmla="*/ 2147483646 w 78"/>
              <a:gd name="T85" fmla="*/ 2147483646 h 88"/>
              <a:gd name="T86" fmla="*/ 2147483646 w 78"/>
              <a:gd name="T87" fmla="*/ 2147483646 h 88"/>
              <a:gd name="T88" fmla="*/ 2147483646 w 78"/>
              <a:gd name="T89" fmla="*/ 2147483646 h 88"/>
              <a:gd name="T90" fmla="*/ 2147483646 w 78"/>
              <a:gd name="T91" fmla="*/ 2147483646 h 88"/>
              <a:gd name="T92" fmla="*/ 2147483646 w 78"/>
              <a:gd name="T93" fmla="*/ 2147483646 h 88"/>
              <a:gd name="T94" fmla="*/ 2147483646 w 78"/>
              <a:gd name="T95" fmla="*/ 2147483646 h 88"/>
              <a:gd name="T96" fmla="*/ 2147483646 w 78"/>
              <a:gd name="T97" fmla="*/ 2147483646 h 88"/>
              <a:gd name="T98" fmla="*/ 2147483646 w 78"/>
              <a:gd name="T99" fmla="*/ 2147483646 h 88"/>
              <a:gd name="T100" fmla="*/ 2147483646 w 78"/>
              <a:gd name="T101" fmla="*/ 2147483646 h 88"/>
              <a:gd name="T102" fmla="*/ 2147483646 w 78"/>
              <a:gd name="T103" fmla="*/ 2147483646 h 88"/>
              <a:gd name="T104" fmla="*/ 2147483646 w 78"/>
              <a:gd name="T105" fmla="*/ 2147483646 h 88"/>
              <a:gd name="T106" fmla="*/ 2147483646 w 78"/>
              <a:gd name="T107" fmla="*/ 2147483646 h 88"/>
              <a:gd name="T108" fmla="*/ 2147483646 w 78"/>
              <a:gd name="T109" fmla="*/ 2147483646 h 88"/>
              <a:gd name="T110" fmla="*/ 2147483646 w 78"/>
              <a:gd name="T111" fmla="*/ 2147483646 h 88"/>
              <a:gd name="T112" fmla="*/ 2147483646 w 78"/>
              <a:gd name="T113" fmla="*/ 2147483646 h 88"/>
              <a:gd name="T114" fmla="*/ 2147483646 w 78"/>
              <a:gd name="T115" fmla="*/ 2147483646 h 88"/>
              <a:gd name="T116" fmla="*/ 2147483646 w 78"/>
              <a:gd name="T117" fmla="*/ 2147483646 h 8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78"/>
              <a:gd name="T178" fmla="*/ 0 h 88"/>
              <a:gd name="T179" fmla="*/ 78 w 78"/>
              <a:gd name="T180" fmla="*/ 88 h 8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78" h="88">
                <a:moveTo>
                  <a:pt x="20" y="7"/>
                </a:moveTo>
                <a:cubicBezTo>
                  <a:pt x="20" y="8"/>
                  <a:pt x="21" y="10"/>
                  <a:pt x="20" y="11"/>
                </a:cubicBezTo>
                <a:cubicBezTo>
                  <a:pt x="5" y="6"/>
                  <a:pt x="5" y="6"/>
                  <a:pt x="5" y="6"/>
                </a:cubicBezTo>
                <a:cubicBezTo>
                  <a:pt x="1" y="8"/>
                  <a:pt x="1" y="8"/>
                  <a:pt x="1" y="8"/>
                </a:cubicBezTo>
                <a:cubicBezTo>
                  <a:pt x="0" y="11"/>
                  <a:pt x="0" y="16"/>
                  <a:pt x="0" y="20"/>
                </a:cubicBezTo>
                <a:cubicBezTo>
                  <a:pt x="0" y="26"/>
                  <a:pt x="1" y="33"/>
                  <a:pt x="3" y="38"/>
                </a:cubicBezTo>
                <a:cubicBezTo>
                  <a:pt x="6" y="44"/>
                  <a:pt x="10" y="48"/>
                  <a:pt x="17" y="49"/>
                </a:cubicBezTo>
                <a:cubicBezTo>
                  <a:pt x="18" y="50"/>
                  <a:pt x="19" y="50"/>
                  <a:pt x="20" y="50"/>
                </a:cubicBezTo>
                <a:cubicBezTo>
                  <a:pt x="20" y="49"/>
                  <a:pt x="20" y="49"/>
                  <a:pt x="20" y="49"/>
                </a:cubicBezTo>
                <a:cubicBezTo>
                  <a:pt x="22" y="51"/>
                  <a:pt x="26" y="52"/>
                  <a:pt x="31" y="52"/>
                </a:cubicBezTo>
                <a:cubicBezTo>
                  <a:pt x="31" y="64"/>
                  <a:pt x="31" y="64"/>
                  <a:pt x="31" y="64"/>
                </a:cubicBezTo>
                <a:cubicBezTo>
                  <a:pt x="27" y="64"/>
                  <a:pt x="27" y="64"/>
                  <a:pt x="27" y="64"/>
                </a:cubicBezTo>
                <a:cubicBezTo>
                  <a:pt x="27" y="68"/>
                  <a:pt x="27" y="68"/>
                  <a:pt x="27" y="68"/>
                </a:cubicBezTo>
                <a:cubicBezTo>
                  <a:pt x="15" y="68"/>
                  <a:pt x="15" y="68"/>
                  <a:pt x="15" y="68"/>
                </a:cubicBezTo>
                <a:cubicBezTo>
                  <a:pt x="15" y="88"/>
                  <a:pt x="15" y="88"/>
                  <a:pt x="15" y="88"/>
                </a:cubicBezTo>
                <a:cubicBezTo>
                  <a:pt x="64" y="88"/>
                  <a:pt x="64" y="88"/>
                  <a:pt x="64" y="88"/>
                </a:cubicBezTo>
                <a:cubicBezTo>
                  <a:pt x="64" y="68"/>
                  <a:pt x="64" y="68"/>
                  <a:pt x="64" y="68"/>
                </a:cubicBezTo>
                <a:cubicBezTo>
                  <a:pt x="52" y="68"/>
                  <a:pt x="52" y="68"/>
                  <a:pt x="52" y="68"/>
                </a:cubicBezTo>
                <a:cubicBezTo>
                  <a:pt x="52" y="64"/>
                  <a:pt x="52" y="64"/>
                  <a:pt x="52" y="64"/>
                </a:cubicBezTo>
                <a:cubicBezTo>
                  <a:pt x="47" y="64"/>
                  <a:pt x="47" y="64"/>
                  <a:pt x="47" y="64"/>
                </a:cubicBezTo>
                <a:cubicBezTo>
                  <a:pt x="47" y="52"/>
                  <a:pt x="47" y="52"/>
                  <a:pt x="47" y="52"/>
                </a:cubicBezTo>
                <a:cubicBezTo>
                  <a:pt x="52" y="52"/>
                  <a:pt x="56" y="51"/>
                  <a:pt x="58" y="49"/>
                </a:cubicBezTo>
                <a:cubicBezTo>
                  <a:pt x="58" y="50"/>
                  <a:pt x="58" y="50"/>
                  <a:pt x="58" y="50"/>
                </a:cubicBezTo>
                <a:cubicBezTo>
                  <a:pt x="59" y="50"/>
                  <a:pt x="60" y="50"/>
                  <a:pt x="61" y="49"/>
                </a:cubicBezTo>
                <a:cubicBezTo>
                  <a:pt x="68" y="48"/>
                  <a:pt x="72" y="44"/>
                  <a:pt x="75" y="38"/>
                </a:cubicBezTo>
                <a:cubicBezTo>
                  <a:pt x="77" y="33"/>
                  <a:pt x="78" y="26"/>
                  <a:pt x="78" y="20"/>
                </a:cubicBezTo>
                <a:cubicBezTo>
                  <a:pt x="78" y="16"/>
                  <a:pt x="78" y="11"/>
                  <a:pt x="77" y="8"/>
                </a:cubicBezTo>
                <a:cubicBezTo>
                  <a:pt x="73" y="6"/>
                  <a:pt x="73" y="6"/>
                  <a:pt x="73" y="6"/>
                </a:cubicBezTo>
                <a:cubicBezTo>
                  <a:pt x="58" y="11"/>
                  <a:pt x="58" y="11"/>
                  <a:pt x="58" y="11"/>
                </a:cubicBezTo>
                <a:cubicBezTo>
                  <a:pt x="57" y="10"/>
                  <a:pt x="58" y="8"/>
                  <a:pt x="58" y="7"/>
                </a:cubicBezTo>
                <a:cubicBezTo>
                  <a:pt x="60" y="7"/>
                  <a:pt x="60" y="7"/>
                  <a:pt x="60" y="7"/>
                </a:cubicBezTo>
                <a:cubicBezTo>
                  <a:pt x="60" y="0"/>
                  <a:pt x="60" y="0"/>
                  <a:pt x="60" y="0"/>
                </a:cubicBezTo>
                <a:cubicBezTo>
                  <a:pt x="17" y="0"/>
                  <a:pt x="17" y="0"/>
                  <a:pt x="17" y="0"/>
                </a:cubicBezTo>
                <a:cubicBezTo>
                  <a:pt x="17" y="7"/>
                  <a:pt x="17" y="7"/>
                  <a:pt x="17" y="7"/>
                </a:cubicBezTo>
                <a:cubicBezTo>
                  <a:pt x="20" y="7"/>
                  <a:pt x="20" y="7"/>
                  <a:pt x="20" y="7"/>
                </a:cubicBezTo>
                <a:close/>
                <a:moveTo>
                  <a:pt x="63" y="42"/>
                </a:moveTo>
                <a:cubicBezTo>
                  <a:pt x="64" y="36"/>
                  <a:pt x="60" y="28"/>
                  <a:pt x="59" y="20"/>
                </a:cubicBezTo>
                <a:cubicBezTo>
                  <a:pt x="61" y="22"/>
                  <a:pt x="61" y="22"/>
                  <a:pt x="61" y="22"/>
                </a:cubicBezTo>
                <a:cubicBezTo>
                  <a:pt x="66" y="18"/>
                  <a:pt x="66" y="18"/>
                  <a:pt x="66" y="18"/>
                </a:cubicBezTo>
                <a:cubicBezTo>
                  <a:pt x="64" y="16"/>
                  <a:pt x="64" y="16"/>
                  <a:pt x="64" y="16"/>
                </a:cubicBezTo>
                <a:cubicBezTo>
                  <a:pt x="71" y="13"/>
                  <a:pt x="71" y="13"/>
                  <a:pt x="71" y="13"/>
                </a:cubicBezTo>
                <a:cubicBezTo>
                  <a:pt x="72" y="15"/>
                  <a:pt x="72" y="18"/>
                  <a:pt x="72" y="20"/>
                </a:cubicBezTo>
                <a:cubicBezTo>
                  <a:pt x="71" y="26"/>
                  <a:pt x="71" y="31"/>
                  <a:pt x="69" y="36"/>
                </a:cubicBezTo>
                <a:cubicBezTo>
                  <a:pt x="67" y="39"/>
                  <a:pt x="65" y="41"/>
                  <a:pt x="63" y="42"/>
                </a:cubicBezTo>
                <a:close/>
                <a:moveTo>
                  <a:pt x="19" y="20"/>
                </a:moveTo>
                <a:cubicBezTo>
                  <a:pt x="17" y="28"/>
                  <a:pt x="14" y="36"/>
                  <a:pt x="15" y="42"/>
                </a:cubicBezTo>
                <a:cubicBezTo>
                  <a:pt x="13" y="41"/>
                  <a:pt x="11" y="39"/>
                  <a:pt x="9" y="36"/>
                </a:cubicBezTo>
                <a:cubicBezTo>
                  <a:pt x="7" y="31"/>
                  <a:pt x="6" y="26"/>
                  <a:pt x="6" y="20"/>
                </a:cubicBezTo>
                <a:cubicBezTo>
                  <a:pt x="6" y="18"/>
                  <a:pt x="6" y="15"/>
                  <a:pt x="7" y="13"/>
                </a:cubicBezTo>
                <a:cubicBezTo>
                  <a:pt x="14" y="16"/>
                  <a:pt x="14" y="16"/>
                  <a:pt x="14" y="16"/>
                </a:cubicBezTo>
                <a:cubicBezTo>
                  <a:pt x="12" y="18"/>
                  <a:pt x="12" y="18"/>
                  <a:pt x="12" y="18"/>
                </a:cubicBezTo>
                <a:cubicBezTo>
                  <a:pt x="17" y="22"/>
                  <a:pt x="17" y="22"/>
                  <a:pt x="17" y="22"/>
                </a:cubicBezTo>
                <a:cubicBezTo>
                  <a:pt x="19" y="20"/>
                  <a:pt x="19" y="20"/>
                  <a:pt x="19" y="20"/>
                </a:cubicBezTo>
                <a:close/>
                <a:moveTo>
                  <a:pt x="32" y="10"/>
                </a:moveTo>
                <a:cubicBezTo>
                  <a:pt x="32" y="45"/>
                  <a:pt x="32" y="45"/>
                  <a:pt x="32" y="45"/>
                </a:cubicBezTo>
                <a:cubicBezTo>
                  <a:pt x="32" y="45"/>
                  <a:pt x="27" y="45"/>
                  <a:pt x="25" y="41"/>
                </a:cubicBezTo>
                <a:cubicBezTo>
                  <a:pt x="24" y="37"/>
                  <a:pt x="28" y="16"/>
                  <a:pt x="28" y="14"/>
                </a:cubicBezTo>
                <a:cubicBezTo>
                  <a:pt x="28" y="13"/>
                  <a:pt x="28" y="10"/>
                  <a:pt x="28" y="10"/>
                </a:cubicBezTo>
                <a:lnTo>
                  <a:pt x="32" y="10"/>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7179" name="Freeform 15"/>
          <p:cNvSpPr>
            <a:spLocks noEditPoints="1" noChangeArrowheads="1"/>
          </p:cNvSpPr>
          <p:nvPr/>
        </p:nvSpPr>
        <p:spPr bwMode="auto">
          <a:xfrm>
            <a:off x="2038350" y="635000"/>
            <a:ext cx="274638" cy="280988"/>
          </a:xfrm>
          <a:custGeom>
            <a:avLst/>
            <a:gdLst>
              <a:gd name="T0" fmla="*/ 2147483646 w 73"/>
              <a:gd name="T1" fmla="*/ 0 h 100"/>
              <a:gd name="T2" fmla="*/ 2147483646 w 73"/>
              <a:gd name="T3" fmla="*/ 2147483646 h 100"/>
              <a:gd name="T4" fmla="*/ 2147483646 w 73"/>
              <a:gd name="T5" fmla="*/ 2147483646 h 100"/>
              <a:gd name="T6" fmla="*/ 2147483646 w 73"/>
              <a:gd name="T7" fmla="*/ 2147483646 h 100"/>
              <a:gd name="T8" fmla="*/ 2147483646 w 73"/>
              <a:gd name="T9" fmla="*/ 2147483646 h 100"/>
              <a:gd name="T10" fmla="*/ 2147483646 w 73"/>
              <a:gd name="T11" fmla="*/ 2147483646 h 100"/>
              <a:gd name="T12" fmla="*/ 2147483646 w 73"/>
              <a:gd name="T13" fmla="*/ 2147483646 h 100"/>
              <a:gd name="T14" fmla="*/ 2147483646 w 73"/>
              <a:gd name="T15" fmla="*/ 2147483646 h 100"/>
              <a:gd name="T16" fmla="*/ 2147483646 w 73"/>
              <a:gd name="T17" fmla="*/ 2147483646 h 100"/>
              <a:gd name="T18" fmla="*/ 2147483646 w 73"/>
              <a:gd name="T19" fmla="*/ 2147483646 h 100"/>
              <a:gd name="T20" fmla="*/ 2147483646 w 73"/>
              <a:gd name="T21" fmla="*/ 2147483646 h 100"/>
              <a:gd name="T22" fmla="*/ 2147483646 w 73"/>
              <a:gd name="T23" fmla="*/ 2147483646 h 100"/>
              <a:gd name="T24" fmla="*/ 2147483646 w 73"/>
              <a:gd name="T25" fmla="*/ 2147483646 h 100"/>
              <a:gd name="T26" fmla="*/ 2147483646 w 73"/>
              <a:gd name="T27" fmla="*/ 2147483646 h 100"/>
              <a:gd name="T28" fmla="*/ 2147483646 w 73"/>
              <a:gd name="T29" fmla="*/ 2147483646 h 100"/>
              <a:gd name="T30" fmla="*/ 2147483646 w 73"/>
              <a:gd name="T31" fmla="*/ 2147483646 h 100"/>
              <a:gd name="T32" fmla="*/ 2147483646 w 73"/>
              <a:gd name="T33" fmla="*/ 2147483646 h 100"/>
              <a:gd name="T34" fmla="*/ 2147483646 w 73"/>
              <a:gd name="T35" fmla="*/ 2147483646 h 100"/>
              <a:gd name="T36" fmla="*/ 0 w 73"/>
              <a:gd name="T37" fmla="*/ 2147483646 h 100"/>
              <a:gd name="T38" fmla="*/ 2147483646 w 73"/>
              <a:gd name="T39" fmla="*/ 2147483646 h 100"/>
              <a:gd name="T40" fmla="*/ 2147483646 w 73"/>
              <a:gd name="T41" fmla="*/ 0 h 100"/>
              <a:gd name="T42" fmla="*/ 2147483646 w 73"/>
              <a:gd name="T43" fmla="*/ 2147483646 h 100"/>
              <a:gd name="T44" fmla="*/ 2147483646 w 73"/>
              <a:gd name="T45" fmla="*/ 2147483646 h 100"/>
              <a:gd name="T46" fmla="*/ 2147483646 w 73"/>
              <a:gd name="T47" fmla="*/ 2147483646 h 100"/>
              <a:gd name="T48" fmla="*/ 2147483646 w 73"/>
              <a:gd name="T49" fmla="*/ 2147483646 h 100"/>
              <a:gd name="T50" fmla="*/ 2147483646 w 73"/>
              <a:gd name="T51" fmla="*/ 2147483646 h 100"/>
              <a:gd name="T52" fmla="*/ 2147483646 w 73"/>
              <a:gd name="T53" fmla="*/ 2147483646 h 100"/>
              <a:gd name="T54" fmla="*/ 2147483646 w 73"/>
              <a:gd name="T55" fmla="*/ 2147483646 h 100"/>
              <a:gd name="T56" fmla="*/ 2147483646 w 73"/>
              <a:gd name="T57" fmla="*/ 2147483646 h 100"/>
              <a:gd name="T58" fmla="*/ 2147483646 w 73"/>
              <a:gd name="T59" fmla="*/ 2147483646 h 100"/>
              <a:gd name="T60" fmla="*/ 2147483646 w 73"/>
              <a:gd name="T61" fmla="*/ 2147483646 h 100"/>
              <a:gd name="T62" fmla="*/ 2147483646 w 73"/>
              <a:gd name="T63" fmla="*/ 2147483646 h 100"/>
              <a:gd name="T64" fmla="*/ 2147483646 w 73"/>
              <a:gd name="T65" fmla="*/ 2147483646 h 100"/>
              <a:gd name="T66" fmla="*/ 2147483646 w 73"/>
              <a:gd name="T67" fmla="*/ 2147483646 h 100"/>
              <a:gd name="T68" fmla="*/ 2147483646 w 73"/>
              <a:gd name="T69" fmla="*/ 2147483646 h 100"/>
              <a:gd name="T70" fmla="*/ 2147483646 w 73"/>
              <a:gd name="T71" fmla="*/ 2147483646 h 100"/>
              <a:gd name="T72" fmla="*/ 2147483646 w 73"/>
              <a:gd name="T73" fmla="*/ 2147483646 h 100"/>
              <a:gd name="T74" fmla="*/ 2147483646 w 73"/>
              <a:gd name="T75" fmla="*/ 2147483646 h 100"/>
              <a:gd name="T76" fmla="*/ 2147483646 w 73"/>
              <a:gd name="T77" fmla="*/ 2147483646 h 100"/>
              <a:gd name="T78" fmla="*/ 2147483646 w 73"/>
              <a:gd name="T79" fmla="*/ 2147483646 h 100"/>
              <a:gd name="T80" fmla="*/ 2147483646 w 73"/>
              <a:gd name="T81" fmla="*/ 2147483646 h 100"/>
              <a:gd name="T82" fmla="*/ 2147483646 w 73"/>
              <a:gd name="T83" fmla="*/ 2147483646 h 100"/>
              <a:gd name="T84" fmla="*/ 2147483646 w 73"/>
              <a:gd name="T85" fmla="*/ 2147483646 h 100"/>
              <a:gd name="T86" fmla="*/ 2147483646 w 73"/>
              <a:gd name="T87" fmla="*/ 2147483646 h 100"/>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73"/>
              <a:gd name="T133" fmla="*/ 0 h 100"/>
              <a:gd name="T134" fmla="*/ 73 w 73"/>
              <a:gd name="T135" fmla="*/ 100 h 100"/>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73" h="100">
                <a:moveTo>
                  <a:pt x="37" y="0"/>
                </a:moveTo>
                <a:cubicBezTo>
                  <a:pt x="47" y="0"/>
                  <a:pt x="56" y="3"/>
                  <a:pt x="63" y="9"/>
                </a:cubicBezTo>
                <a:cubicBezTo>
                  <a:pt x="69" y="15"/>
                  <a:pt x="73" y="24"/>
                  <a:pt x="73" y="33"/>
                </a:cubicBezTo>
                <a:cubicBezTo>
                  <a:pt x="73" y="36"/>
                  <a:pt x="73" y="38"/>
                  <a:pt x="73" y="40"/>
                </a:cubicBezTo>
                <a:cubicBezTo>
                  <a:pt x="72" y="43"/>
                  <a:pt x="71" y="45"/>
                  <a:pt x="70" y="47"/>
                </a:cubicBezTo>
                <a:cubicBezTo>
                  <a:pt x="68" y="53"/>
                  <a:pt x="56" y="67"/>
                  <a:pt x="50" y="74"/>
                </a:cubicBezTo>
                <a:cubicBezTo>
                  <a:pt x="49" y="75"/>
                  <a:pt x="48" y="75"/>
                  <a:pt x="48" y="76"/>
                </a:cubicBezTo>
                <a:cubicBezTo>
                  <a:pt x="48" y="80"/>
                  <a:pt x="48" y="80"/>
                  <a:pt x="48" y="80"/>
                </a:cubicBezTo>
                <a:cubicBezTo>
                  <a:pt x="46" y="80"/>
                  <a:pt x="46" y="80"/>
                  <a:pt x="46" y="80"/>
                </a:cubicBezTo>
                <a:cubicBezTo>
                  <a:pt x="44" y="80"/>
                  <a:pt x="44" y="80"/>
                  <a:pt x="44" y="80"/>
                </a:cubicBezTo>
                <a:cubicBezTo>
                  <a:pt x="38" y="80"/>
                  <a:pt x="38" y="80"/>
                  <a:pt x="38" y="80"/>
                </a:cubicBezTo>
                <a:cubicBezTo>
                  <a:pt x="36" y="80"/>
                  <a:pt x="36" y="80"/>
                  <a:pt x="36" y="80"/>
                </a:cubicBezTo>
                <a:cubicBezTo>
                  <a:pt x="31" y="80"/>
                  <a:pt x="31" y="80"/>
                  <a:pt x="31" y="80"/>
                </a:cubicBezTo>
                <a:cubicBezTo>
                  <a:pt x="29" y="80"/>
                  <a:pt x="29" y="80"/>
                  <a:pt x="29" y="80"/>
                </a:cubicBezTo>
                <a:cubicBezTo>
                  <a:pt x="27" y="80"/>
                  <a:pt x="27" y="80"/>
                  <a:pt x="27" y="80"/>
                </a:cubicBezTo>
                <a:cubicBezTo>
                  <a:pt x="27" y="80"/>
                  <a:pt x="27" y="80"/>
                  <a:pt x="27" y="80"/>
                </a:cubicBezTo>
                <a:cubicBezTo>
                  <a:pt x="27" y="76"/>
                  <a:pt x="27" y="76"/>
                  <a:pt x="27" y="76"/>
                </a:cubicBezTo>
                <a:cubicBezTo>
                  <a:pt x="25" y="74"/>
                  <a:pt x="23" y="72"/>
                  <a:pt x="21" y="70"/>
                </a:cubicBezTo>
                <a:cubicBezTo>
                  <a:pt x="11" y="60"/>
                  <a:pt x="0" y="48"/>
                  <a:pt x="0" y="33"/>
                </a:cubicBezTo>
                <a:cubicBezTo>
                  <a:pt x="0" y="24"/>
                  <a:pt x="4" y="15"/>
                  <a:pt x="11" y="9"/>
                </a:cubicBezTo>
                <a:cubicBezTo>
                  <a:pt x="18" y="3"/>
                  <a:pt x="27" y="0"/>
                  <a:pt x="37" y="0"/>
                </a:cubicBezTo>
                <a:close/>
                <a:moveTo>
                  <a:pt x="45" y="86"/>
                </a:moveTo>
                <a:cubicBezTo>
                  <a:pt x="43" y="100"/>
                  <a:pt x="43" y="100"/>
                  <a:pt x="43" y="100"/>
                </a:cubicBezTo>
                <a:cubicBezTo>
                  <a:pt x="31" y="100"/>
                  <a:pt x="31" y="100"/>
                  <a:pt x="31" y="100"/>
                </a:cubicBezTo>
                <a:cubicBezTo>
                  <a:pt x="30" y="86"/>
                  <a:pt x="30" y="86"/>
                  <a:pt x="30" y="86"/>
                </a:cubicBezTo>
                <a:cubicBezTo>
                  <a:pt x="45" y="86"/>
                  <a:pt x="45" y="86"/>
                  <a:pt x="45" y="86"/>
                </a:cubicBezTo>
                <a:close/>
                <a:moveTo>
                  <a:pt x="37" y="74"/>
                </a:moveTo>
                <a:cubicBezTo>
                  <a:pt x="43" y="74"/>
                  <a:pt x="43" y="74"/>
                  <a:pt x="43" y="74"/>
                </a:cubicBezTo>
                <a:cubicBezTo>
                  <a:pt x="49" y="49"/>
                  <a:pt x="54" y="27"/>
                  <a:pt x="48" y="6"/>
                </a:cubicBezTo>
                <a:cubicBezTo>
                  <a:pt x="44" y="5"/>
                  <a:pt x="41" y="4"/>
                  <a:pt x="37" y="4"/>
                </a:cubicBezTo>
                <a:cubicBezTo>
                  <a:pt x="37" y="4"/>
                  <a:pt x="36" y="4"/>
                  <a:pt x="36" y="4"/>
                </a:cubicBezTo>
                <a:cubicBezTo>
                  <a:pt x="34" y="27"/>
                  <a:pt x="36" y="51"/>
                  <a:pt x="37" y="74"/>
                </a:cubicBezTo>
                <a:close/>
                <a:moveTo>
                  <a:pt x="17" y="10"/>
                </a:moveTo>
                <a:cubicBezTo>
                  <a:pt x="5" y="25"/>
                  <a:pt x="6" y="41"/>
                  <a:pt x="16" y="58"/>
                </a:cubicBezTo>
                <a:cubicBezTo>
                  <a:pt x="19" y="61"/>
                  <a:pt x="22" y="64"/>
                  <a:pt x="25" y="67"/>
                </a:cubicBezTo>
                <a:cubicBezTo>
                  <a:pt x="26" y="69"/>
                  <a:pt x="28" y="70"/>
                  <a:pt x="30" y="72"/>
                </a:cubicBezTo>
                <a:cubicBezTo>
                  <a:pt x="24" y="52"/>
                  <a:pt x="13" y="25"/>
                  <a:pt x="27" y="5"/>
                </a:cubicBezTo>
                <a:cubicBezTo>
                  <a:pt x="23" y="6"/>
                  <a:pt x="20" y="8"/>
                  <a:pt x="17" y="10"/>
                </a:cubicBezTo>
                <a:close/>
                <a:moveTo>
                  <a:pt x="60" y="13"/>
                </a:moveTo>
                <a:cubicBezTo>
                  <a:pt x="66" y="27"/>
                  <a:pt x="63" y="45"/>
                  <a:pt x="56" y="60"/>
                </a:cubicBezTo>
                <a:cubicBezTo>
                  <a:pt x="60" y="54"/>
                  <a:pt x="65" y="49"/>
                  <a:pt x="66" y="45"/>
                </a:cubicBezTo>
                <a:cubicBezTo>
                  <a:pt x="67" y="43"/>
                  <a:pt x="67" y="41"/>
                  <a:pt x="68" y="39"/>
                </a:cubicBezTo>
                <a:cubicBezTo>
                  <a:pt x="68" y="37"/>
                  <a:pt x="69" y="35"/>
                  <a:pt x="69" y="33"/>
                </a:cubicBezTo>
                <a:cubicBezTo>
                  <a:pt x="69" y="25"/>
                  <a:pt x="65" y="18"/>
                  <a:pt x="60" y="13"/>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7180" name="Freeform 16"/>
          <p:cNvSpPr>
            <a:spLocks noEditPoints="1" noChangeArrowheads="1"/>
          </p:cNvSpPr>
          <p:nvPr/>
        </p:nvSpPr>
        <p:spPr bwMode="auto">
          <a:xfrm>
            <a:off x="1352550" y="1146175"/>
            <a:ext cx="269875" cy="284163"/>
          </a:xfrm>
          <a:custGeom>
            <a:avLst/>
            <a:gdLst>
              <a:gd name="T0" fmla="*/ 2147483646 w 72"/>
              <a:gd name="T1" fmla="*/ 2147483646 h 101"/>
              <a:gd name="T2" fmla="*/ 2147483646 w 72"/>
              <a:gd name="T3" fmla="*/ 2147483646 h 101"/>
              <a:gd name="T4" fmla="*/ 2147483646 w 72"/>
              <a:gd name="T5" fmla="*/ 2147483646 h 101"/>
              <a:gd name="T6" fmla="*/ 2147483646 w 72"/>
              <a:gd name="T7" fmla="*/ 2147483646 h 101"/>
              <a:gd name="T8" fmla="*/ 2147483646 w 72"/>
              <a:gd name="T9" fmla="*/ 2147483646 h 101"/>
              <a:gd name="T10" fmla="*/ 2147483646 w 72"/>
              <a:gd name="T11" fmla="*/ 2147483646 h 101"/>
              <a:gd name="T12" fmla="*/ 2147483646 w 72"/>
              <a:gd name="T13" fmla="*/ 2147483646 h 101"/>
              <a:gd name="T14" fmla="*/ 2147483646 w 72"/>
              <a:gd name="T15" fmla="*/ 2147483646 h 101"/>
              <a:gd name="T16" fmla="*/ 2147483646 w 72"/>
              <a:gd name="T17" fmla="*/ 2147483646 h 101"/>
              <a:gd name="T18" fmla="*/ 2147483646 w 72"/>
              <a:gd name="T19" fmla="*/ 2147483646 h 101"/>
              <a:gd name="T20" fmla="*/ 2147483646 w 72"/>
              <a:gd name="T21" fmla="*/ 2147483646 h 101"/>
              <a:gd name="T22" fmla="*/ 2147483646 w 72"/>
              <a:gd name="T23" fmla="*/ 2147483646 h 101"/>
              <a:gd name="T24" fmla="*/ 2147483646 w 72"/>
              <a:gd name="T25" fmla="*/ 2147483646 h 101"/>
              <a:gd name="T26" fmla="*/ 2147483646 w 72"/>
              <a:gd name="T27" fmla="*/ 2147483646 h 101"/>
              <a:gd name="T28" fmla="*/ 2147483646 w 72"/>
              <a:gd name="T29" fmla="*/ 2147483646 h 101"/>
              <a:gd name="T30" fmla="*/ 2147483646 w 72"/>
              <a:gd name="T31" fmla="*/ 2147483646 h 101"/>
              <a:gd name="T32" fmla="*/ 2147483646 w 72"/>
              <a:gd name="T33" fmla="*/ 2147483646 h 101"/>
              <a:gd name="T34" fmla="*/ 2147483646 w 72"/>
              <a:gd name="T35" fmla="*/ 2147483646 h 101"/>
              <a:gd name="T36" fmla="*/ 2147483646 w 72"/>
              <a:gd name="T37" fmla="*/ 2147483646 h 101"/>
              <a:gd name="T38" fmla="*/ 2147483646 w 72"/>
              <a:gd name="T39" fmla="*/ 2147483646 h 101"/>
              <a:gd name="T40" fmla="*/ 0 w 72"/>
              <a:gd name="T41" fmla="*/ 2147483646 h 101"/>
              <a:gd name="T42" fmla="*/ 2147483646 w 72"/>
              <a:gd name="T43" fmla="*/ 2147483646 h 101"/>
              <a:gd name="T44" fmla="*/ 2147483646 w 72"/>
              <a:gd name="T45" fmla="*/ 2147483646 h 101"/>
              <a:gd name="T46" fmla="*/ 2147483646 w 72"/>
              <a:gd name="T47" fmla="*/ 2147483646 h 101"/>
              <a:gd name="T48" fmla="*/ 2147483646 w 72"/>
              <a:gd name="T49" fmla="*/ 2147483646 h 101"/>
              <a:gd name="T50" fmla="*/ 2147483646 w 72"/>
              <a:gd name="T51" fmla="*/ 2147483646 h 101"/>
              <a:gd name="T52" fmla="*/ 2147483646 w 72"/>
              <a:gd name="T53" fmla="*/ 2147483646 h 101"/>
              <a:gd name="T54" fmla="*/ 2147483646 w 72"/>
              <a:gd name="T55" fmla="*/ 2147483646 h 101"/>
              <a:gd name="T56" fmla="*/ 2147483646 w 72"/>
              <a:gd name="T57" fmla="*/ 2147483646 h 101"/>
              <a:gd name="T58" fmla="*/ 2147483646 w 72"/>
              <a:gd name="T59" fmla="*/ 2147483646 h 101"/>
              <a:gd name="T60" fmla="*/ 2147483646 w 72"/>
              <a:gd name="T61" fmla="*/ 2147483646 h 101"/>
              <a:gd name="T62" fmla="*/ 2147483646 w 72"/>
              <a:gd name="T63" fmla="*/ 2147483646 h 101"/>
              <a:gd name="T64" fmla="*/ 2147483646 w 72"/>
              <a:gd name="T65" fmla="*/ 2147483646 h 101"/>
              <a:gd name="T66" fmla="*/ 2147483646 w 72"/>
              <a:gd name="T67" fmla="*/ 2147483646 h 101"/>
              <a:gd name="T68" fmla="*/ 2147483646 w 72"/>
              <a:gd name="T69" fmla="*/ 2147483646 h 101"/>
              <a:gd name="T70" fmla="*/ 2147483646 w 72"/>
              <a:gd name="T71" fmla="*/ 2147483646 h 101"/>
              <a:gd name="T72" fmla="*/ 2147483646 w 72"/>
              <a:gd name="T73" fmla="*/ 2147483646 h 101"/>
              <a:gd name="T74" fmla="*/ 2147483646 w 72"/>
              <a:gd name="T75" fmla="*/ 2147483646 h 101"/>
              <a:gd name="T76" fmla="*/ 2147483646 w 72"/>
              <a:gd name="T77" fmla="*/ 2147483646 h 101"/>
              <a:gd name="T78" fmla="*/ 2147483646 w 72"/>
              <a:gd name="T79" fmla="*/ 2147483646 h 101"/>
              <a:gd name="T80" fmla="*/ 2147483646 w 72"/>
              <a:gd name="T81" fmla="*/ 2147483646 h 101"/>
              <a:gd name="T82" fmla="*/ 2147483646 w 72"/>
              <a:gd name="T83" fmla="*/ 2147483646 h 101"/>
              <a:gd name="T84" fmla="*/ 2147483646 w 72"/>
              <a:gd name="T85" fmla="*/ 2147483646 h 101"/>
              <a:gd name="T86" fmla="*/ 2147483646 w 72"/>
              <a:gd name="T87" fmla="*/ 2147483646 h 101"/>
              <a:gd name="T88" fmla="*/ 2147483646 w 72"/>
              <a:gd name="T89" fmla="*/ 2147483646 h 101"/>
              <a:gd name="T90" fmla="*/ 2147483646 w 72"/>
              <a:gd name="T91" fmla="*/ 2147483646 h 101"/>
              <a:gd name="T92" fmla="*/ 2147483646 w 72"/>
              <a:gd name="T93" fmla="*/ 2147483646 h 101"/>
              <a:gd name="T94" fmla="*/ 2147483646 w 72"/>
              <a:gd name="T95" fmla="*/ 2147483646 h 101"/>
              <a:gd name="T96" fmla="*/ 2147483646 w 72"/>
              <a:gd name="T97" fmla="*/ 2147483646 h 101"/>
              <a:gd name="T98" fmla="*/ 2147483646 w 72"/>
              <a:gd name="T99" fmla="*/ 2147483646 h 101"/>
              <a:gd name="T100" fmla="*/ 2147483646 w 72"/>
              <a:gd name="T101" fmla="*/ 2147483646 h 101"/>
              <a:gd name="T102" fmla="*/ 2147483646 w 72"/>
              <a:gd name="T103" fmla="*/ 2147483646 h 101"/>
              <a:gd name="T104" fmla="*/ 2147483646 w 72"/>
              <a:gd name="T105" fmla="*/ 2147483646 h 101"/>
              <a:gd name="T106" fmla="*/ 2147483646 w 72"/>
              <a:gd name="T107" fmla="*/ 2147483646 h 101"/>
              <a:gd name="T108" fmla="*/ 2147483646 w 72"/>
              <a:gd name="T109" fmla="*/ 2147483646 h 101"/>
              <a:gd name="T110" fmla="*/ 2147483646 w 72"/>
              <a:gd name="T111" fmla="*/ 2147483646 h 101"/>
              <a:gd name="T112" fmla="*/ 2147483646 w 72"/>
              <a:gd name="T113" fmla="*/ 2147483646 h 101"/>
              <a:gd name="T114" fmla="*/ 2147483646 w 72"/>
              <a:gd name="T115" fmla="*/ 2147483646 h 101"/>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72"/>
              <a:gd name="T175" fmla="*/ 0 h 101"/>
              <a:gd name="T176" fmla="*/ 72 w 72"/>
              <a:gd name="T177" fmla="*/ 101 h 101"/>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72" h="101">
                <a:moveTo>
                  <a:pt x="36" y="1"/>
                </a:moveTo>
                <a:cubicBezTo>
                  <a:pt x="68" y="0"/>
                  <a:pt x="72" y="19"/>
                  <a:pt x="72" y="41"/>
                </a:cubicBezTo>
                <a:cubicBezTo>
                  <a:pt x="72" y="50"/>
                  <a:pt x="70" y="58"/>
                  <a:pt x="65" y="64"/>
                </a:cubicBezTo>
                <a:cubicBezTo>
                  <a:pt x="62" y="64"/>
                  <a:pt x="62" y="64"/>
                  <a:pt x="62" y="64"/>
                </a:cubicBezTo>
                <a:cubicBezTo>
                  <a:pt x="62" y="71"/>
                  <a:pt x="62" y="79"/>
                  <a:pt x="63" y="85"/>
                </a:cubicBezTo>
                <a:cubicBezTo>
                  <a:pt x="58" y="91"/>
                  <a:pt x="54" y="96"/>
                  <a:pt x="44" y="101"/>
                </a:cubicBezTo>
                <a:cubicBezTo>
                  <a:pt x="36" y="101"/>
                  <a:pt x="36" y="101"/>
                  <a:pt x="36" y="101"/>
                </a:cubicBezTo>
                <a:cubicBezTo>
                  <a:pt x="36" y="101"/>
                  <a:pt x="36" y="101"/>
                  <a:pt x="36" y="101"/>
                </a:cubicBezTo>
                <a:cubicBezTo>
                  <a:pt x="36" y="101"/>
                  <a:pt x="36" y="101"/>
                  <a:pt x="36" y="101"/>
                </a:cubicBezTo>
                <a:cubicBezTo>
                  <a:pt x="36" y="101"/>
                  <a:pt x="36" y="101"/>
                  <a:pt x="36" y="101"/>
                </a:cubicBezTo>
                <a:cubicBezTo>
                  <a:pt x="36" y="101"/>
                  <a:pt x="36" y="101"/>
                  <a:pt x="36" y="101"/>
                </a:cubicBezTo>
                <a:cubicBezTo>
                  <a:pt x="36" y="101"/>
                  <a:pt x="36" y="101"/>
                  <a:pt x="36" y="101"/>
                </a:cubicBezTo>
                <a:cubicBezTo>
                  <a:pt x="36" y="101"/>
                  <a:pt x="36" y="101"/>
                  <a:pt x="36" y="101"/>
                </a:cubicBezTo>
                <a:cubicBezTo>
                  <a:pt x="36" y="101"/>
                  <a:pt x="36" y="101"/>
                  <a:pt x="36" y="101"/>
                </a:cubicBezTo>
                <a:cubicBezTo>
                  <a:pt x="36" y="101"/>
                  <a:pt x="36" y="101"/>
                  <a:pt x="36" y="101"/>
                </a:cubicBezTo>
                <a:cubicBezTo>
                  <a:pt x="36" y="101"/>
                  <a:pt x="36" y="101"/>
                  <a:pt x="36" y="101"/>
                </a:cubicBezTo>
                <a:cubicBezTo>
                  <a:pt x="29" y="101"/>
                  <a:pt x="29" y="101"/>
                  <a:pt x="29" y="101"/>
                </a:cubicBezTo>
                <a:cubicBezTo>
                  <a:pt x="18" y="96"/>
                  <a:pt x="14" y="91"/>
                  <a:pt x="10" y="85"/>
                </a:cubicBezTo>
                <a:cubicBezTo>
                  <a:pt x="10" y="79"/>
                  <a:pt x="10" y="71"/>
                  <a:pt x="10" y="64"/>
                </a:cubicBezTo>
                <a:cubicBezTo>
                  <a:pt x="7" y="64"/>
                  <a:pt x="7" y="64"/>
                  <a:pt x="7" y="64"/>
                </a:cubicBezTo>
                <a:cubicBezTo>
                  <a:pt x="2" y="58"/>
                  <a:pt x="0" y="50"/>
                  <a:pt x="0" y="41"/>
                </a:cubicBezTo>
                <a:cubicBezTo>
                  <a:pt x="0" y="19"/>
                  <a:pt x="4" y="1"/>
                  <a:pt x="36" y="1"/>
                </a:cubicBezTo>
                <a:close/>
                <a:moveTo>
                  <a:pt x="59" y="64"/>
                </a:moveTo>
                <a:cubicBezTo>
                  <a:pt x="54" y="63"/>
                  <a:pt x="54" y="63"/>
                  <a:pt x="54" y="63"/>
                </a:cubicBezTo>
                <a:cubicBezTo>
                  <a:pt x="50" y="67"/>
                  <a:pt x="50" y="67"/>
                  <a:pt x="50" y="67"/>
                </a:cubicBezTo>
                <a:cubicBezTo>
                  <a:pt x="52" y="75"/>
                  <a:pt x="52" y="75"/>
                  <a:pt x="52" y="75"/>
                </a:cubicBezTo>
                <a:cubicBezTo>
                  <a:pt x="42" y="81"/>
                  <a:pt x="31" y="81"/>
                  <a:pt x="21" y="76"/>
                </a:cubicBezTo>
                <a:cubicBezTo>
                  <a:pt x="23" y="67"/>
                  <a:pt x="23" y="67"/>
                  <a:pt x="23" y="67"/>
                </a:cubicBezTo>
                <a:cubicBezTo>
                  <a:pt x="20" y="63"/>
                  <a:pt x="20" y="63"/>
                  <a:pt x="20" y="63"/>
                </a:cubicBezTo>
                <a:cubicBezTo>
                  <a:pt x="13" y="64"/>
                  <a:pt x="13" y="64"/>
                  <a:pt x="13" y="64"/>
                </a:cubicBezTo>
                <a:cubicBezTo>
                  <a:pt x="14" y="71"/>
                  <a:pt x="16" y="78"/>
                  <a:pt x="19" y="84"/>
                </a:cubicBezTo>
                <a:cubicBezTo>
                  <a:pt x="20" y="83"/>
                  <a:pt x="20" y="81"/>
                  <a:pt x="21" y="80"/>
                </a:cubicBezTo>
                <a:cubicBezTo>
                  <a:pt x="25" y="83"/>
                  <a:pt x="31" y="84"/>
                  <a:pt x="36" y="84"/>
                </a:cubicBezTo>
                <a:cubicBezTo>
                  <a:pt x="36" y="84"/>
                  <a:pt x="36" y="84"/>
                  <a:pt x="36" y="84"/>
                </a:cubicBezTo>
                <a:cubicBezTo>
                  <a:pt x="36" y="84"/>
                  <a:pt x="36" y="84"/>
                  <a:pt x="36" y="84"/>
                </a:cubicBezTo>
                <a:cubicBezTo>
                  <a:pt x="36" y="84"/>
                  <a:pt x="36" y="84"/>
                  <a:pt x="36" y="84"/>
                </a:cubicBezTo>
                <a:cubicBezTo>
                  <a:pt x="36" y="84"/>
                  <a:pt x="36" y="84"/>
                  <a:pt x="36" y="84"/>
                </a:cubicBezTo>
                <a:cubicBezTo>
                  <a:pt x="42" y="84"/>
                  <a:pt x="47" y="83"/>
                  <a:pt x="52" y="80"/>
                </a:cubicBezTo>
                <a:cubicBezTo>
                  <a:pt x="52" y="81"/>
                  <a:pt x="53" y="83"/>
                  <a:pt x="53" y="84"/>
                </a:cubicBezTo>
                <a:cubicBezTo>
                  <a:pt x="56" y="78"/>
                  <a:pt x="59" y="71"/>
                  <a:pt x="59" y="64"/>
                </a:cubicBezTo>
                <a:close/>
                <a:moveTo>
                  <a:pt x="39" y="52"/>
                </a:moveTo>
                <a:cubicBezTo>
                  <a:pt x="37" y="52"/>
                  <a:pt x="36" y="52"/>
                  <a:pt x="34" y="52"/>
                </a:cubicBezTo>
                <a:cubicBezTo>
                  <a:pt x="32" y="56"/>
                  <a:pt x="31" y="60"/>
                  <a:pt x="31" y="64"/>
                </a:cubicBezTo>
                <a:cubicBezTo>
                  <a:pt x="33" y="66"/>
                  <a:pt x="34" y="66"/>
                  <a:pt x="35" y="67"/>
                </a:cubicBezTo>
                <a:cubicBezTo>
                  <a:pt x="36" y="65"/>
                  <a:pt x="36" y="65"/>
                  <a:pt x="36" y="65"/>
                </a:cubicBezTo>
                <a:cubicBezTo>
                  <a:pt x="37" y="67"/>
                  <a:pt x="37" y="67"/>
                  <a:pt x="37" y="67"/>
                </a:cubicBezTo>
                <a:cubicBezTo>
                  <a:pt x="39" y="66"/>
                  <a:pt x="40" y="66"/>
                  <a:pt x="41" y="64"/>
                </a:cubicBezTo>
                <a:cubicBezTo>
                  <a:pt x="42" y="60"/>
                  <a:pt x="41" y="56"/>
                  <a:pt x="39" y="52"/>
                </a:cubicBezTo>
                <a:close/>
                <a:moveTo>
                  <a:pt x="12" y="42"/>
                </a:moveTo>
                <a:cubicBezTo>
                  <a:pt x="12" y="47"/>
                  <a:pt x="14" y="52"/>
                  <a:pt x="18" y="56"/>
                </a:cubicBezTo>
                <a:cubicBezTo>
                  <a:pt x="24" y="55"/>
                  <a:pt x="29" y="51"/>
                  <a:pt x="33" y="45"/>
                </a:cubicBezTo>
                <a:cubicBezTo>
                  <a:pt x="33" y="43"/>
                  <a:pt x="32" y="41"/>
                  <a:pt x="30" y="38"/>
                </a:cubicBezTo>
                <a:cubicBezTo>
                  <a:pt x="24" y="37"/>
                  <a:pt x="18" y="39"/>
                  <a:pt x="12" y="42"/>
                </a:cubicBezTo>
                <a:close/>
                <a:moveTo>
                  <a:pt x="60" y="42"/>
                </a:moveTo>
                <a:cubicBezTo>
                  <a:pt x="54" y="39"/>
                  <a:pt x="48" y="37"/>
                  <a:pt x="42" y="38"/>
                </a:cubicBezTo>
                <a:cubicBezTo>
                  <a:pt x="40" y="41"/>
                  <a:pt x="40" y="43"/>
                  <a:pt x="40" y="45"/>
                </a:cubicBezTo>
                <a:cubicBezTo>
                  <a:pt x="43" y="51"/>
                  <a:pt x="48" y="55"/>
                  <a:pt x="54" y="56"/>
                </a:cubicBezTo>
                <a:cubicBezTo>
                  <a:pt x="58" y="52"/>
                  <a:pt x="60" y="47"/>
                  <a:pt x="60" y="42"/>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7181" name="Freeform 17"/>
          <p:cNvSpPr>
            <a:spLocks noEditPoints="1" noChangeArrowheads="1"/>
          </p:cNvSpPr>
          <p:nvPr/>
        </p:nvSpPr>
        <p:spPr bwMode="auto">
          <a:xfrm>
            <a:off x="3425825" y="1695450"/>
            <a:ext cx="357188" cy="238125"/>
          </a:xfrm>
          <a:custGeom>
            <a:avLst/>
            <a:gdLst>
              <a:gd name="T0" fmla="*/ 2147483646 w 95"/>
              <a:gd name="T1" fmla="*/ 0 h 85"/>
              <a:gd name="T2" fmla="*/ 2147483646 w 95"/>
              <a:gd name="T3" fmla="*/ 0 h 85"/>
              <a:gd name="T4" fmla="*/ 2147483646 w 95"/>
              <a:gd name="T5" fmla="*/ 2147483646 h 85"/>
              <a:gd name="T6" fmla="*/ 2147483646 w 95"/>
              <a:gd name="T7" fmla="*/ 2147483646 h 85"/>
              <a:gd name="T8" fmla="*/ 2147483646 w 95"/>
              <a:gd name="T9" fmla="*/ 2147483646 h 85"/>
              <a:gd name="T10" fmla="*/ 2147483646 w 95"/>
              <a:gd name="T11" fmla="*/ 2147483646 h 85"/>
              <a:gd name="T12" fmla="*/ 0 w 95"/>
              <a:gd name="T13" fmla="*/ 2147483646 h 85"/>
              <a:gd name="T14" fmla="*/ 0 w 95"/>
              <a:gd name="T15" fmla="*/ 2147483646 h 85"/>
              <a:gd name="T16" fmla="*/ 2147483646 w 95"/>
              <a:gd name="T17" fmla="*/ 0 h 85"/>
              <a:gd name="T18" fmla="*/ 2147483646 w 95"/>
              <a:gd name="T19" fmla="*/ 2147483646 h 85"/>
              <a:gd name="T20" fmla="*/ 2147483646 w 95"/>
              <a:gd name="T21" fmla="*/ 2147483646 h 85"/>
              <a:gd name="T22" fmla="*/ 2147483646 w 95"/>
              <a:gd name="T23" fmla="*/ 2147483646 h 85"/>
              <a:gd name="T24" fmla="*/ 2147483646 w 95"/>
              <a:gd name="T25" fmla="*/ 2147483646 h 85"/>
              <a:gd name="T26" fmla="*/ 2147483646 w 95"/>
              <a:gd name="T27" fmla="*/ 2147483646 h 85"/>
              <a:gd name="T28" fmla="*/ 2147483646 w 95"/>
              <a:gd name="T29" fmla="*/ 2147483646 h 85"/>
              <a:gd name="T30" fmla="*/ 2147483646 w 95"/>
              <a:gd name="T31" fmla="*/ 2147483646 h 85"/>
              <a:gd name="T32" fmla="*/ 2147483646 w 95"/>
              <a:gd name="T33" fmla="*/ 2147483646 h 85"/>
              <a:gd name="T34" fmla="*/ 2147483646 w 95"/>
              <a:gd name="T35" fmla="*/ 2147483646 h 85"/>
              <a:gd name="T36" fmla="*/ 2147483646 w 95"/>
              <a:gd name="T37" fmla="*/ 2147483646 h 85"/>
              <a:gd name="T38" fmla="*/ 2147483646 w 95"/>
              <a:gd name="T39" fmla="*/ 2147483646 h 85"/>
              <a:gd name="T40" fmla="*/ 2147483646 w 95"/>
              <a:gd name="T41" fmla="*/ 2147483646 h 85"/>
              <a:gd name="T42" fmla="*/ 2147483646 w 95"/>
              <a:gd name="T43" fmla="*/ 2147483646 h 85"/>
              <a:gd name="T44" fmla="*/ 2147483646 w 95"/>
              <a:gd name="T45" fmla="*/ 2147483646 h 85"/>
              <a:gd name="T46" fmla="*/ 2147483646 w 95"/>
              <a:gd name="T47" fmla="*/ 2147483646 h 85"/>
              <a:gd name="T48" fmla="*/ 2147483646 w 95"/>
              <a:gd name="T49" fmla="*/ 2147483646 h 85"/>
              <a:gd name="T50" fmla="*/ 2147483646 w 95"/>
              <a:gd name="T51" fmla="*/ 2147483646 h 85"/>
              <a:gd name="T52" fmla="*/ 2147483646 w 95"/>
              <a:gd name="T53" fmla="*/ 2147483646 h 85"/>
              <a:gd name="T54" fmla="*/ 2147483646 w 95"/>
              <a:gd name="T55" fmla="*/ 2147483646 h 85"/>
              <a:gd name="T56" fmla="*/ 2147483646 w 95"/>
              <a:gd name="T57" fmla="*/ 2147483646 h 85"/>
              <a:gd name="T58" fmla="*/ 2147483646 w 95"/>
              <a:gd name="T59" fmla="*/ 2147483646 h 85"/>
              <a:gd name="T60" fmla="*/ 2147483646 w 95"/>
              <a:gd name="T61" fmla="*/ 2147483646 h 85"/>
              <a:gd name="T62" fmla="*/ 2147483646 w 95"/>
              <a:gd name="T63" fmla="*/ 2147483646 h 85"/>
              <a:gd name="T64" fmla="*/ 2147483646 w 95"/>
              <a:gd name="T65" fmla="*/ 2147483646 h 85"/>
              <a:gd name="T66" fmla="*/ 2147483646 w 95"/>
              <a:gd name="T67" fmla="*/ 2147483646 h 85"/>
              <a:gd name="T68" fmla="*/ 2147483646 w 95"/>
              <a:gd name="T69" fmla="*/ 2147483646 h 85"/>
              <a:gd name="T70" fmla="*/ 2147483646 w 95"/>
              <a:gd name="T71" fmla="*/ 2147483646 h 85"/>
              <a:gd name="T72" fmla="*/ 2147483646 w 95"/>
              <a:gd name="T73" fmla="*/ 2147483646 h 85"/>
              <a:gd name="T74" fmla="*/ 2147483646 w 95"/>
              <a:gd name="T75" fmla="*/ 2147483646 h 85"/>
              <a:gd name="T76" fmla="*/ 2147483646 w 95"/>
              <a:gd name="T77" fmla="*/ 2147483646 h 85"/>
              <a:gd name="T78" fmla="*/ 2147483646 w 95"/>
              <a:gd name="T79" fmla="*/ 2147483646 h 85"/>
              <a:gd name="T80" fmla="*/ 2147483646 w 95"/>
              <a:gd name="T81" fmla="*/ 2147483646 h 85"/>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95"/>
              <a:gd name="T124" fmla="*/ 0 h 85"/>
              <a:gd name="T125" fmla="*/ 95 w 95"/>
              <a:gd name="T126" fmla="*/ 85 h 85"/>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95" h="85">
                <a:moveTo>
                  <a:pt x="10" y="0"/>
                </a:moveTo>
                <a:cubicBezTo>
                  <a:pt x="85" y="0"/>
                  <a:pt x="85" y="0"/>
                  <a:pt x="85" y="0"/>
                </a:cubicBezTo>
                <a:cubicBezTo>
                  <a:pt x="90" y="0"/>
                  <a:pt x="95" y="4"/>
                  <a:pt x="95" y="10"/>
                </a:cubicBezTo>
                <a:cubicBezTo>
                  <a:pt x="95" y="76"/>
                  <a:pt x="95" y="76"/>
                  <a:pt x="95" y="76"/>
                </a:cubicBezTo>
                <a:cubicBezTo>
                  <a:pt x="95" y="81"/>
                  <a:pt x="90" y="85"/>
                  <a:pt x="85" y="85"/>
                </a:cubicBezTo>
                <a:cubicBezTo>
                  <a:pt x="10" y="85"/>
                  <a:pt x="10" y="85"/>
                  <a:pt x="10" y="85"/>
                </a:cubicBezTo>
                <a:cubicBezTo>
                  <a:pt x="5" y="85"/>
                  <a:pt x="0" y="81"/>
                  <a:pt x="0" y="76"/>
                </a:cubicBezTo>
                <a:cubicBezTo>
                  <a:pt x="0" y="10"/>
                  <a:pt x="0" y="10"/>
                  <a:pt x="0" y="10"/>
                </a:cubicBezTo>
                <a:cubicBezTo>
                  <a:pt x="0" y="4"/>
                  <a:pt x="5" y="0"/>
                  <a:pt x="10" y="0"/>
                </a:cubicBezTo>
                <a:close/>
                <a:moveTo>
                  <a:pt x="48" y="38"/>
                </a:moveTo>
                <a:cubicBezTo>
                  <a:pt x="45" y="38"/>
                  <a:pt x="43" y="41"/>
                  <a:pt x="43" y="44"/>
                </a:cubicBezTo>
                <a:cubicBezTo>
                  <a:pt x="43" y="47"/>
                  <a:pt x="45" y="50"/>
                  <a:pt x="48" y="50"/>
                </a:cubicBezTo>
                <a:cubicBezTo>
                  <a:pt x="51" y="50"/>
                  <a:pt x="54" y="47"/>
                  <a:pt x="54" y="44"/>
                </a:cubicBezTo>
                <a:cubicBezTo>
                  <a:pt x="54" y="41"/>
                  <a:pt x="51" y="38"/>
                  <a:pt x="48" y="38"/>
                </a:cubicBezTo>
                <a:close/>
                <a:moveTo>
                  <a:pt x="42" y="36"/>
                </a:moveTo>
                <a:cubicBezTo>
                  <a:pt x="44" y="35"/>
                  <a:pt x="46" y="34"/>
                  <a:pt x="48" y="34"/>
                </a:cubicBezTo>
                <a:cubicBezTo>
                  <a:pt x="50" y="34"/>
                  <a:pt x="52" y="35"/>
                  <a:pt x="54" y="36"/>
                </a:cubicBezTo>
                <a:cubicBezTo>
                  <a:pt x="57" y="30"/>
                  <a:pt x="57" y="30"/>
                  <a:pt x="57" y="30"/>
                </a:cubicBezTo>
                <a:cubicBezTo>
                  <a:pt x="64" y="19"/>
                  <a:pt x="64" y="19"/>
                  <a:pt x="64" y="19"/>
                </a:cubicBezTo>
                <a:cubicBezTo>
                  <a:pt x="59" y="16"/>
                  <a:pt x="54" y="14"/>
                  <a:pt x="48" y="14"/>
                </a:cubicBezTo>
                <a:cubicBezTo>
                  <a:pt x="43" y="14"/>
                  <a:pt x="37" y="16"/>
                  <a:pt x="33" y="19"/>
                </a:cubicBezTo>
                <a:cubicBezTo>
                  <a:pt x="39" y="30"/>
                  <a:pt x="39" y="30"/>
                  <a:pt x="39" y="30"/>
                </a:cubicBezTo>
                <a:cubicBezTo>
                  <a:pt x="42" y="36"/>
                  <a:pt x="42" y="36"/>
                  <a:pt x="42" y="36"/>
                </a:cubicBezTo>
                <a:close/>
                <a:moveTo>
                  <a:pt x="58" y="43"/>
                </a:moveTo>
                <a:cubicBezTo>
                  <a:pt x="58" y="45"/>
                  <a:pt x="58" y="47"/>
                  <a:pt x="57" y="49"/>
                </a:cubicBezTo>
                <a:cubicBezTo>
                  <a:pt x="56" y="51"/>
                  <a:pt x="54" y="52"/>
                  <a:pt x="53" y="53"/>
                </a:cubicBezTo>
                <a:cubicBezTo>
                  <a:pt x="56" y="59"/>
                  <a:pt x="56" y="59"/>
                  <a:pt x="56" y="59"/>
                </a:cubicBezTo>
                <a:cubicBezTo>
                  <a:pt x="62" y="70"/>
                  <a:pt x="62" y="70"/>
                  <a:pt x="62" y="70"/>
                </a:cubicBezTo>
                <a:cubicBezTo>
                  <a:pt x="67" y="67"/>
                  <a:pt x="71" y="64"/>
                  <a:pt x="74" y="59"/>
                </a:cubicBezTo>
                <a:cubicBezTo>
                  <a:pt x="77" y="54"/>
                  <a:pt x="78" y="48"/>
                  <a:pt x="78" y="43"/>
                </a:cubicBezTo>
                <a:cubicBezTo>
                  <a:pt x="65" y="43"/>
                  <a:pt x="65" y="43"/>
                  <a:pt x="65" y="43"/>
                </a:cubicBezTo>
                <a:cubicBezTo>
                  <a:pt x="58" y="43"/>
                  <a:pt x="58" y="43"/>
                  <a:pt x="58" y="43"/>
                </a:cubicBezTo>
                <a:close/>
                <a:moveTo>
                  <a:pt x="44" y="53"/>
                </a:moveTo>
                <a:cubicBezTo>
                  <a:pt x="42" y="52"/>
                  <a:pt x="41" y="51"/>
                  <a:pt x="40" y="49"/>
                </a:cubicBezTo>
                <a:cubicBezTo>
                  <a:pt x="39" y="47"/>
                  <a:pt x="38" y="45"/>
                  <a:pt x="38" y="43"/>
                </a:cubicBezTo>
                <a:cubicBezTo>
                  <a:pt x="31" y="43"/>
                  <a:pt x="31" y="43"/>
                  <a:pt x="31" y="43"/>
                </a:cubicBezTo>
                <a:cubicBezTo>
                  <a:pt x="19" y="43"/>
                  <a:pt x="19" y="43"/>
                  <a:pt x="19" y="43"/>
                </a:cubicBezTo>
                <a:cubicBezTo>
                  <a:pt x="19" y="49"/>
                  <a:pt x="20" y="54"/>
                  <a:pt x="23" y="59"/>
                </a:cubicBezTo>
                <a:cubicBezTo>
                  <a:pt x="26" y="64"/>
                  <a:pt x="30" y="68"/>
                  <a:pt x="34" y="70"/>
                </a:cubicBezTo>
                <a:cubicBezTo>
                  <a:pt x="41" y="59"/>
                  <a:pt x="41" y="59"/>
                  <a:pt x="41" y="59"/>
                </a:cubicBezTo>
                <a:lnTo>
                  <a:pt x="44" y="53"/>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7182" name="Freeform 18"/>
          <p:cNvSpPr>
            <a:spLocks noEditPoints="1" noChangeArrowheads="1"/>
          </p:cNvSpPr>
          <p:nvPr/>
        </p:nvSpPr>
        <p:spPr bwMode="auto">
          <a:xfrm>
            <a:off x="2024063" y="1154113"/>
            <a:ext cx="355600" cy="268287"/>
          </a:xfrm>
          <a:custGeom>
            <a:avLst/>
            <a:gdLst>
              <a:gd name="T0" fmla="*/ 2147483646 w 95"/>
              <a:gd name="T1" fmla="*/ 2147483646 h 95"/>
              <a:gd name="T2" fmla="*/ 2147483646 w 95"/>
              <a:gd name="T3" fmla="*/ 2147483646 h 95"/>
              <a:gd name="T4" fmla="*/ 2147483646 w 95"/>
              <a:gd name="T5" fmla="*/ 2147483646 h 95"/>
              <a:gd name="T6" fmla="*/ 2147483646 w 95"/>
              <a:gd name="T7" fmla="*/ 2147483646 h 95"/>
              <a:gd name="T8" fmla="*/ 2147483646 w 95"/>
              <a:gd name="T9" fmla="*/ 2147483646 h 95"/>
              <a:gd name="T10" fmla="*/ 2147483646 w 95"/>
              <a:gd name="T11" fmla="*/ 2147483646 h 95"/>
              <a:gd name="T12" fmla="*/ 2147483646 w 95"/>
              <a:gd name="T13" fmla="*/ 2147483646 h 95"/>
              <a:gd name="T14" fmla="*/ 2147483646 w 95"/>
              <a:gd name="T15" fmla="*/ 2147483646 h 95"/>
              <a:gd name="T16" fmla="*/ 2147483646 w 95"/>
              <a:gd name="T17" fmla="*/ 2147483646 h 95"/>
              <a:gd name="T18" fmla="*/ 2147483646 w 95"/>
              <a:gd name="T19" fmla="*/ 2147483646 h 95"/>
              <a:gd name="T20" fmla="*/ 2147483646 w 95"/>
              <a:gd name="T21" fmla="*/ 2147483646 h 95"/>
              <a:gd name="T22" fmla="*/ 2147483646 w 95"/>
              <a:gd name="T23" fmla="*/ 2147483646 h 95"/>
              <a:gd name="T24" fmla="*/ 0 w 95"/>
              <a:gd name="T25" fmla="*/ 2147483646 h 95"/>
              <a:gd name="T26" fmla="*/ 0 w 95"/>
              <a:gd name="T27" fmla="*/ 2147483646 h 95"/>
              <a:gd name="T28" fmla="*/ 2147483646 w 95"/>
              <a:gd name="T29" fmla="*/ 2147483646 h 95"/>
              <a:gd name="T30" fmla="*/ 2147483646 w 95"/>
              <a:gd name="T31" fmla="*/ 2147483646 h 95"/>
              <a:gd name="T32" fmla="*/ 2147483646 w 95"/>
              <a:gd name="T33" fmla="*/ 2147483646 h 95"/>
              <a:gd name="T34" fmla="*/ 2147483646 w 95"/>
              <a:gd name="T35" fmla="*/ 2147483646 h 95"/>
              <a:gd name="T36" fmla="*/ 2147483646 w 95"/>
              <a:gd name="T37" fmla="*/ 0 h 95"/>
              <a:gd name="T38" fmla="*/ 2147483646 w 95"/>
              <a:gd name="T39" fmla="*/ 0 h 95"/>
              <a:gd name="T40" fmla="*/ 0 w 95"/>
              <a:gd name="T41" fmla="*/ 2147483646 h 95"/>
              <a:gd name="T42" fmla="*/ 2147483646 w 95"/>
              <a:gd name="T43" fmla="*/ 2147483646 h 95"/>
              <a:gd name="T44" fmla="*/ 2147483646 w 95"/>
              <a:gd name="T45" fmla="*/ 2147483646 h 95"/>
              <a:gd name="T46" fmla="*/ 2147483646 w 95"/>
              <a:gd name="T47" fmla="*/ 2147483646 h 95"/>
              <a:gd name="T48" fmla="*/ 2147483646 w 95"/>
              <a:gd name="T49" fmla="*/ 2147483646 h 95"/>
              <a:gd name="T50" fmla="*/ 2147483646 w 95"/>
              <a:gd name="T51" fmla="*/ 2147483646 h 95"/>
              <a:gd name="T52" fmla="*/ 2147483646 w 95"/>
              <a:gd name="T53" fmla="*/ 2147483646 h 95"/>
              <a:gd name="T54" fmla="*/ 2147483646 w 95"/>
              <a:gd name="T55" fmla="*/ 2147483646 h 95"/>
              <a:gd name="T56" fmla="*/ 2147483646 w 95"/>
              <a:gd name="T57" fmla="*/ 2147483646 h 95"/>
              <a:gd name="T58" fmla="*/ 2147483646 w 95"/>
              <a:gd name="T59" fmla="*/ 2147483646 h 95"/>
              <a:gd name="T60" fmla="*/ 2147483646 w 95"/>
              <a:gd name="T61" fmla="*/ 2147483646 h 95"/>
              <a:gd name="T62" fmla="*/ 2147483646 w 95"/>
              <a:gd name="T63" fmla="*/ 2147483646 h 95"/>
              <a:gd name="T64" fmla="*/ 2147483646 w 95"/>
              <a:gd name="T65" fmla="*/ 2147483646 h 95"/>
              <a:gd name="T66" fmla="*/ 2147483646 w 95"/>
              <a:gd name="T67" fmla="*/ 2147483646 h 95"/>
              <a:gd name="T68" fmla="*/ 2147483646 w 95"/>
              <a:gd name="T69" fmla="*/ 2147483646 h 95"/>
              <a:gd name="T70" fmla="*/ 2147483646 w 95"/>
              <a:gd name="T71" fmla="*/ 2147483646 h 95"/>
              <a:gd name="T72" fmla="*/ 2147483646 w 95"/>
              <a:gd name="T73" fmla="*/ 2147483646 h 95"/>
              <a:gd name="T74" fmla="*/ 2147483646 w 95"/>
              <a:gd name="T75" fmla="*/ 2147483646 h 95"/>
              <a:gd name="T76" fmla="*/ 2147483646 w 95"/>
              <a:gd name="T77" fmla="*/ 2147483646 h 95"/>
              <a:gd name="T78" fmla="*/ 2147483646 w 95"/>
              <a:gd name="T79" fmla="*/ 2147483646 h 95"/>
              <a:gd name="T80" fmla="*/ 2147483646 w 95"/>
              <a:gd name="T81" fmla="*/ 2147483646 h 95"/>
              <a:gd name="T82" fmla="*/ 2147483646 w 95"/>
              <a:gd name="T83" fmla="*/ 2147483646 h 95"/>
              <a:gd name="T84" fmla="*/ 2147483646 w 95"/>
              <a:gd name="T85" fmla="*/ 2147483646 h 95"/>
              <a:gd name="T86" fmla="*/ 2147483646 w 95"/>
              <a:gd name="T87" fmla="*/ 2147483646 h 95"/>
              <a:gd name="T88" fmla="*/ 2147483646 w 95"/>
              <a:gd name="T89" fmla="*/ 2147483646 h 95"/>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95"/>
              <a:gd name="T136" fmla="*/ 0 h 95"/>
              <a:gd name="T137" fmla="*/ 95 w 95"/>
              <a:gd name="T138" fmla="*/ 95 h 95"/>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95" h="95">
                <a:moveTo>
                  <a:pt x="18" y="49"/>
                </a:moveTo>
                <a:cubicBezTo>
                  <a:pt x="24" y="49"/>
                  <a:pt x="24" y="49"/>
                  <a:pt x="24" y="49"/>
                </a:cubicBezTo>
                <a:cubicBezTo>
                  <a:pt x="24" y="56"/>
                  <a:pt x="24" y="56"/>
                  <a:pt x="24" y="56"/>
                </a:cubicBezTo>
                <a:cubicBezTo>
                  <a:pt x="24" y="57"/>
                  <a:pt x="25" y="57"/>
                  <a:pt x="25" y="57"/>
                </a:cubicBezTo>
                <a:cubicBezTo>
                  <a:pt x="26" y="57"/>
                  <a:pt x="27" y="57"/>
                  <a:pt x="27" y="56"/>
                </a:cubicBezTo>
                <a:cubicBezTo>
                  <a:pt x="27" y="53"/>
                  <a:pt x="27" y="53"/>
                  <a:pt x="27" y="53"/>
                </a:cubicBezTo>
                <a:cubicBezTo>
                  <a:pt x="27" y="51"/>
                  <a:pt x="26" y="50"/>
                  <a:pt x="24" y="49"/>
                </a:cubicBezTo>
                <a:cubicBezTo>
                  <a:pt x="22" y="46"/>
                  <a:pt x="20" y="45"/>
                  <a:pt x="19" y="44"/>
                </a:cubicBezTo>
                <a:cubicBezTo>
                  <a:pt x="19" y="43"/>
                  <a:pt x="18" y="42"/>
                  <a:pt x="18" y="41"/>
                </a:cubicBezTo>
                <a:cubicBezTo>
                  <a:pt x="18" y="37"/>
                  <a:pt x="18" y="37"/>
                  <a:pt x="18" y="37"/>
                </a:cubicBezTo>
                <a:cubicBezTo>
                  <a:pt x="18" y="34"/>
                  <a:pt x="21" y="32"/>
                  <a:pt x="26" y="32"/>
                </a:cubicBezTo>
                <a:cubicBezTo>
                  <a:pt x="30" y="32"/>
                  <a:pt x="32" y="34"/>
                  <a:pt x="32" y="37"/>
                </a:cubicBezTo>
                <a:cubicBezTo>
                  <a:pt x="32" y="42"/>
                  <a:pt x="32" y="42"/>
                  <a:pt x="32" y="42"/>
                </a:cubicBezTo>
                <a:cubicBezTo>
                  <a:pt x="27" y="42"/>
                  <a:pt x="27" y="42"/>
                  <a:pt x="27" y="42"/>
                </a:cubicBezTo>
                <a:cubicBezTo>
                  <a:pt x="27" y="37"/>
                  <a:pt x="27" y="37"/>
                  <a:pt x="27" y="37"/>
                </a:cubicBezTo>
                <a:cubicBezTo>
                  <a:pt x="27" y="36"/>
                  <a:pt x="26" y="36"/>
                  <a:pt x="26" y="36"/>
                </a:cubicBezTo>
                <a:cubicBezTo>
                  <a:pt x="25" y="36"/>
                  <a:pt x="24" y="36"/>
                  <a:pt x="24" y="37"/>
                </a:cubicBezTo>
                <a:cubicBezTo>
                  <a:pt x="25" y="39"/>
                  <a:pt x="25" y="39"/>
                  <a:pt x="25" y="39"/>
                </a:cubicBezTo>
                <a:cubicBezTo>
                  <a:pt x="25" y="40"/>
                  <a:pt x="25" y="42"/>
                  <a:pt x="27" y="43"/>
                </a:cubicBezTo>
                <a:cubicBezTo>
                  <a:pt x="29" y="46"/>
                  <a:pt x="31" y="47"/>
                  <a:pt x="32" y="48"/>
                </a:cubicBezTo>
                <a:cubicBezTo>
                  <a:pt x="32" y="49"/>
                  <a:pt x="33" y="50"/>
                  <a:pt x="33" y="52"/>
                </a:cubicBezTo>
                <a:cubicBezTo>
                  <a:pt x="33" y="55"/>
                  <a:pt x="33" y="55"/>
                  <a:pt x="33" y="55"/>
                </a:cubicBezTo>
                <a:cubicBezTo>
                  <a:pt x="33" y="59"/>
                  <a:pt x="30" y="61"/>
                  <a:pt x="25" y="61"/>
                </a:cubicBezTo>
                <a:cubicBezTo>
                  <a:pt x="21" y="61"/>
                  <a:pt x="18" y="59"/>
                  <a:pt x="18" y="56"/>
                </a:cubicBezTo>
                <a:cubicBezTo>
                  <a:pt x="18" y="49"/>
                  <a:pt x="18" y="49"/>
                  <a:pt x="18" y="49"/>
                </a:cubicBezTo>
                <a:close/>
                <a:moveTo>
                  <a:pt x="0" y="28"/>
                </a:moveTo>
                <a:cubicBezTo>
                  <a:pt x="0" y="47"/>
                  <a:pt x="0" y="47"/>
                  <a:pt x="0" y="47"/>
                </a:cubicBezTo>
                <a:cubicBezTo>
                  <a:pt x="0" y="67"/>
                  <a:pt x="0" y="67"/>
                  <a:pt x="0" y="67"/>
                </a:cubicBezTo>
                <a:cubicBezTo>
                  <a:pt x="14" y="81"/>
                  <a:pt x="14" y="81"/>
                  <a:pt x="14" y="81"/>
                </a:cubicBezTo>
                <a:cubicBezTo>
                  <a:pt x="28" y="95"/>
                  <a:pt x="28" y="95"/>
                  <a:pt x="28" y="95"/>
                </a:cubicBezTo>
                <a:cubicBezTo>
                  <a:pt x="48" y="95"/>
                  <a:pt x="48" y="95"/>
                  <a:pt x="48" y="95"/>
                </a:cubicBezTo>
                <a:cubicBezTo>
                  <a:pt x="67" y="95"/>
                  <a:pt x="67" y="95"/>
                  <a:pt x="67" y="95"/>
                </a:cubicBezTo>
                <a:cubicBezTo>
                  <a:pt x="81" y="81"/>
                  <a:pt x="81" y="81"/>
                  <a:pt x="81" y="81"/>
                </a:cubicBezTo>
                <a:cubicBezTo>
                  <a:pt x="95" y="67"/>
                  <a:pt x="95" y="67"/>
                  <a:pt x="95" y="67"/>
                </a:cubicBezTo>
                <a:cubicBezTo>
                  <a:pt x="95" y="47"/>
                  <a:pt x="95" y="47"/>
                  <a:pt x="95" y="47"/>
                </a:cubicBezTo>
                <a:cubicBezTo>
                  <a:pt x="95" y="27"/>
                  <a:pt x="95" y="27"/>
                  <a:pt x="95" y="27"/>
                </a:cubicBezTo>
                <a:cubicBezTo>
                  <a:pt x="81" y="14"/>
                  <a:pt x="81" y="14"/>
                  <a:pt x="81" y="14"/>
                </a:cubicBezTo>
                <a:cubicBezTo>
                  <a:pt x="67" y="0"/>
                  <a:pt x="67" y="0"/>
                  <a:pt x="67" y="0"/>
                </a:cubicBezTo>
                <a:cubicBezTo>
                  <a:pt x="47" y="0"/>
                  <a:pt x="47" y="0"/>
                  <a:pt x="47" y="0"/>
                </a:cubicBezTo>
                <a:cubicBezTo>
                  <a:pt x="28" y="0"/>
                  <a:pt x="28" y="0"/>
                  <a:pt x="28" y="0"/>
                </a:cubicBezTo>
                <a:cubicBezTo>
                  <a:pt x="14" y="14"/>
                  <a:pt x="14" y="14"/>
                  <a:pt x="14" y="14"/>
                </a:cubicBezTo>
                <a:cubicBezTo>
                  <a:pt x="0" y="28"/>
                  <a:pt x="0" y="28"/>
                  <a:pt x="0" y="28"/>
                </a:cubicBezTo>
                <a:close/>
                <a:moveTo>
                  <a:pt x="12" y="33"/>
                </a:moveTo>
                <a:cubicBezTo>
                  <a:pt x="12" y="62"/>
                  <a:pt x="12" y="62"/>
                  <a:pt x="12" y="62"/>
                </a:cubicBezTo>
                <a:cubicBezTo>
                  <a:pt x="33" y="83"/>
                  <a:pt x="33" y="83"/>
                  <a:pt x="33" y="83"/>
                </a:cubicBezTo>
                <a:cubicBezTo>
                  <a:pt x="62" y="82"/>
                  <a:pt x="62" y="82"/>
                  <a:pt x="62" y="82"/>
                </a:cubicBezTo>
                <a:cubicBezTo>
                  <a:pt x="83" y="62"/>
                  <a:pt x="83" y="62"/>
                  <a:pt x="83" y="62"/>
                </a:cubicBezTo>
                <a:cubicBezTo>
                  <a:pt x="83" y="33"/>
                  <a:pt x="83" y="33"/>
                  <a:pt x="83" y="33"/>
                </a:cubicBezTo>
                <a:cubicBezTo>
                  <a:pt x="62" y="12"/>
                  <a:pt x="62" y="12"/>
                  <a:pt x="62" y="12"/>
                </a:cubicBezTo>
                <a:cubicBezTo>
                  <a:pt x="33" y="12"/>
                  <a:pt x="33" y="12"/>
                  <a:pt x="33" y="12"/>
                </a:cubicBezTo>
                <a:cubicBezTo>
                  <a:pt x="12" y="33"/>
                  <a:pt x="12" y="33"/>
                  <a:pt x="12" y="33"/>
                </a:cubicBezTo>
                <a:close/>
                <a:moveTo>
                  <a:pt x="47" y="36"/>
                </a:moveTo>
                <a:cubicBezTo>
                  <a:pt x="44" y="36"/>
                  <a:pt x="44" y="36"/>
                  <a:pt x="44" y="36"/>
                </a:cubicBezTo>
                <a:cubicBezTo>
                  <a:pt x="44" y="61"/>
                  <a:pt x="44" y="61"/>
                  <a:pt x="44" y="61"/>
                </a:cubicBezTo>
                <a:cubicBezTo>
                  <a:pt x="37" y="61"/>
                  <a:pt x="37" y="61"/>
                  <a:pt x="37" y="61"/>
                </a:cubicBezTo>
                <a:cubicBezTo>
                  <a:pt x="37" y="36"/>
                  <a:pt x="37" y="36"/>
                  <a:pt x="37" y="36"/>
                </a:cubicBezTo>
                <a:cubicBezTo>
                  <a:pt x="34" y="36"/>
                  <a:pt x="34" y="36"/>
                  <a:pt x="34" y="36"/>
                </a:cubicBezTo>
                <a:cubicBezTo>
                  <a:pt x="34" y="32"/>
                  <a:pt x="34" y="32"/>
                  <a:pt x="34" y="32"/>
                </a:cubicBezTo>
                <a:cubicBezTo>
                  <a:pt x="47" y="32"/>
                  <a:pt x="47" y="32"/>
                  <a:pt x="47" y="32"/>
                </a:cubicBezTo>
                <a:cubicBezTo>
                  <a:pt x="47" y="36"/>
                  <a:pt x="47" y="36"/>
                  <a:pt x="47" y="36"/>
                </a:cubicBezTo>
                <a:close/>
                <a:moveTo>
                  <a:pt x="48" y="56"/>
                </a:moveTo>
                <a:cubicBezTo>
                  <a:pt x="48" y="37"/>
                  <a:pt x="48" y="37"/>
                  <a:pt x="48" y="37"/>
                </a:cubicBezTo>
                <a:cubicBezTo>
                  <a:pt x="48" y="34"/>
                  <a:pt x="51" y="32"/>
                  <a:pt x="56" y="32"/>
                </a:cubicBezTo>
                <a:cubicBezTo>
                  <a:pt x="60" y="32"/>
                  <a:pt x="63" y="34"/>
                  <a:pt x="63" y="37"/>
                </a:cubicBezTo>
                <a:cubicBezTo>
                  <a:pt x="63" y="56"/>
                  <a:pt x="63" y="56"/>
                  <a:pt x="63" y="56"/>
                </a:cubicBezTo>
                <a:cubicBezTo>
                  <a:pt x="63" y="58"/>
                  <a:pt x="62" y="59"/>
                  <a:pt x="61" y="60"/>
                </a:cubicBezTo>
                <a:cubicBezTo>
                  <a:pt x="59" y="61"/>
                  <a:pt x="58" y="61"/>
                  <a:pt x="56" y="61"/>
                </a:cubicBezTo>
                <a:cubicBezTo>
                  <a:pt x="51" y="61"/>
                  <a:pt x="48" y="59"/>
                  <a:pt x="48" y="56"/>
                </a:cubicBezTo>
                <a:close/>
                <a:moveTo>
                  <a:pt x="57" y="56"/>
                </a:moveTo>
                <a:cubicBezTo>
                  <a:pt x="57" y="57"/>
                  <a:pt x="56" y="57"/>
                  <a:pt x="56" y="57"/>
                </a:cubicBezTo>
                <a:cubicBezTo>
                  <a:pt x="55" y="57"/>
                  <a:pt x="55" y="57"/>
                  <a:pt x="55" y="56"/>
                </a:cubicBezTo>
                <a:cubicBezTo>
                  <a:pt x="55" y="37"/>
                  <a:pt x="55" y="37"/>
                  <a:pt x="55" y="37"/>
                </a:cubicBezTo>
                <a:cubicBezTo>
                  <a:pt x="55" y="36"/>
                  <a:pt x="55" y="36"/>
                  <a:pt x="56" y="36"/>
                </a:cubicBezTo>
                <a:cubicBezTo>
                  <a:pt x="56" y="36"/>
                  <a:pt x="57" y="36"/>
                  <a:pt x="57" y="37"/>
                </a:cubicBezTo>
                <a:cubicBezTo>
                  <a:pt x="57" y="56"/>
                  <a:pt x="57" y="56"/>
                  <a:pt x="57" y="56"/>
                </a:cubicBezTo>
                <a:close/>
                <a:moveTo>
                  <a:pt x="70" y="50"/>
                </a:moveTo>
                <a:cubicBezTo>
                  <a:pt x="70" y="61"/>
                  <a:pt x="70" y="61"/>
                  <a:pt x="70" y="61"/>
                </a:cubicBezTo>
                <a:cubicBezTo>
                  <a:pt x="64" y="61"/>
                  <a:pt x="64" y="61"/>
                  <a:pt x="64" y="61"/>
                </a:cubicBezTo>
                <a:cubicBezTo>
                  <a:pt x="64" y="32"/>
                  <a:pt x="64" y="32"/>
                  <a:pt x="64" y="32"/>
                </a:cubicBezTo>
                <a:cubicBezTo>
                  <a:pt x="71" y="32"/>
                  <a:pt x="71" y="32"/>
                  <a:pt x="71" y="32"/>
                </a:cubicBezTo>
                <a:cubicBezTo>
                  <a:pt x="73" y="32"/>
                  <a:pt x="75" y="32"/>
                  <a:pt x="77" y="33"/>
                </a:cubicBezTo>
                <a:cubicBezTo>
                  <a:pt x="78" y="34"/>
                  <a:pt x="78" y="35"/>
                  <a:pt x="78" y="37"/>
                </a:cubicBezTo>
                <a:cubicBezTo>
                  <a:pt x="78" y="45"/>
                  <a:pt x="78" y="45"/>
                  <a:pt x="78" y="45"/>
                </a:cubicBezTo>
                <a:cubicBezTo>
                  <a:pt x="78" y="47"/>
                  <a:pt x="78" y="48"/>
                  <a:pt x="77" y="49"/>
                </a:cubicBezTo>
                <a:cubicBezTo>
                  <a:pt x="76" y="50"/>
                  <a:pt x="74" y="50"/>
                  <a:pt x="70" y="50"/>
                </a:cubicBezTo>
                <a:close/>
                <a:moveTo>
                  <a:pt x="72" y="45"/>
                </a:moveTo>
                <a:cubicBezTo>
                  <a:pt x="72" y="46"/>
                  <a:pt x="72" y="46"/>
                  <a:pt x="70" y="46"/>
                </a:cubicBezTo>
                <a:cubicBezTo>
                  <a:pt x="70" y="36"/>
                  <a:pt x="70" y="36"/>
                  <a:pt x="70" y="36"/>
                </a:cubicBezTo>
                <a:cubicBezTo>
                  <a:pt x="72" y="36"/>
                  <a:pt x="72" y="37"/>
                  <a:pt x="72" y="38"/>
                </a:cubicBezTo>
                <a:lnTo>
                  <a:pt x="72" y="45"/>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7183" name="Freeform 19"/>
          <p:cNvSpPr>
            <a:spLocks noEditPoints="1" noChangeArrowheads="1"/>
          </p:cNvSpPr>
          <p:nvPr/>
        </p:nvSpPr>
        <p:spPr bwMode="auto">
          <a:xfrm>
            <a:off x="2740025" y="144463"/>
            <a:ext cx="319088" cy="239712"/>
          </a:xfrm>
          <a:custGeom>
            <a:avLst/>
            <a:gdLst>
              <a:gd name="T0" fmla="*/ 2147483646 w 85"/>
              <a:gd name="T1" fmla="*/ 2147483646 h 85"/>
              <a:gd name="T2" fmla="*/ 2147483646 w 85"/>
              <a:gd name="T3" fmla="*/ 2147483646 h 85"/>
              <a:gd name="T4" fmla="*/ 2147483646 w 85"/>
              <a:gd name="T5" fmla="*/ 2147483646 h 85"/>
              <a:gd name="T6" fmla="*/ 2147483646 w 85"/>
              <a:gd name="T7" fmla="*/ 2147483646 h 85"/>
              <a:gd name="T8" fmla="*/ 2147483646 w 85"/>
              <a:gd name="T9" fmla="*/ 2147483646 h 85"/>
              <a:gd name="T10" fmla="*/ 2147483646 w 85"/>
              <a:gd name="T11" fmla="*/ 2147483646 h 85"/>
              <a:gd name="T12" fmla="*/ 2147483646 w 85"/>
              <a:gd name="T13" fmla="*/ 2147483646 h 85"/>
              <a:gd name="T14" fmla="*/ 2147483646 w 85"/>
              <a:gd name="T15" fmla="*/ 2147483646 h 85"/>
              <a:gd name="T16" fmla="*/ 2147483646 w 85"/>
              <a:gd name="T17" fmla="*/ 2147483646 h 85"/>
              <a:gd name="T18" fmla="*/ 2147483646 w 85"/>
              <a:gd name="T19" fmla="*/ 2147483646 h 85"/>
              <a:gd name="T20" fmla="*/ 2147483646 w 85"/>
              <a:gd name="T21" fmla="*/ 2147483646 h 85"/>
              <a:gd name="T22" fmla="*/ 2147483646 w 85"/>
              <a:gd name="T23" fmla="*/ 2147483646 h 85"/>
              <a:gd name="T24" fmla="*/ 2147483646 w 85"/>
              <a:gd name="T25" fmla="*/ 2147483646 h 85"/>
              <a:gd name="T26" fmla="*/ 2147483646 w 85"/>
              <a:gd name="T27" fmla="*/ 2147483646 h 85"/>
              <a:gd name="T28" fmla="*/ 2147483646 w 85"/>
              <a:gd name="T29" fmla="*/ 2147483646 h 85"/>
              <a:gd name="T30" fmla="*/ 2147483646 w 85"/>
              <a:gd name="T31" fmla="*/ 2147483646 h 85"/>
              <a:gd name="T32" fmla="*/ 2147483646 w 85"/>
              <a:gd name="T33" fmla="*/ 2147483646 h 85"/>
              <a:gd name="T34" fmla="*/ 2147483646 w 85"/>
              <a:gd name="T35" fmla="*/ 2147483646 h 85"/>
              <a:gd name="T36" fmla="*/ 2147483646 w 85"/>
              <a:gd name="T37" fmla="*/ 2147483646 h 85"/>
              <a:gd name="T38" fmla="*/ 2147483646 w 85"/>
              <a:gd name="T39" fmla="*/ 2147483646 h 85"/>
              <a:gd name="T40" fmla="*/ 2147483646 w 85"/>
              <a:gd name="T41" fmla="*/ 2147483646 h 85"/>
              <a:gd name="T42" fmla="*/ 2147483646 w 85"/>
              <a:gd name="T43" fmla="*/ 2147483646 h 85"/>
              <a:gd name="T44" fmla="*/ 2147483646 w 85"/>
              <a:gd name="T45" fmla="*/ 2147483646 h 85"/>
              <a:gd name="T46" fmla="*/ 2147483646 w 85"/>
              <a:gd name="T47" fmla="*/ 0 h 85"/>
              <a:gd name="T48" fmla="*/ 2147483646 w 85"/>
              <a:gd name="T49" fmla="*/ 0 h 85"/>
              <a:gd name="T50" fmla="*/ 2147483646 w 85"/>
              <a:gd name="T51" fmla="*/ 2147483646 h 85"/>
              <a:gd name="T52" fmla="*/ 2147483646 w 85"/>
              <a:gd name="T53" fmla="*/ 2147483646 h 85"/>
              <a:gd name="T54" fmla="*/ 2147483646 w 85"/>
              <a:gd name="T55" fmla="*/ 2147483646 h 85"/>
              <a:gd name="T56" fmla="*/ 2147483646 w 85"/>
              <a:gd name="T57" fmla="*/ 2147483646 h 85"/>
              <a:gd name="T58" fmla="*/ 2147483646 w 85"/>
              <a:gd name="T59" fmla="*/ 2147483646 h 85"/>
              <a:gd name="T60" fmla="*/ 2147483646 w 85"/>
              <a:gd name="T61" fmla="*/ 2147483646 h 85"/>
              <a:gd name="T62" fmla="*/ 2147483646 w 85"/>
              <a:gd name="T63" fmla="*/ 2147483646 h 85"/>
              <a:gd name="T64" fmla="*/ 2147483646 w 85"/>
              <a:gd name="T65" fmla="*/ 2147483646 h 85"/>
              <a:gd name="T66" fmla="*/ 2147483646 w 85"/>
              <a:gd name="T67" fmla="*/ 0 h 85"/>
              <a:gd name="T68" fmla="*/ 0 w 85"/>
              <a:gd name="T69" fmla="*/ 2147483646 h 85"/>
              <a:gd name="T70" fmla="*/ 0 w 85"/>
              <a:gd name="T71" fmla="*/ 2147483646 h 85"/>
              <a:gd name="T72" fmla="*/ 2147483646 w 85"/>
              <a:gd name="T73" fmla="*/ 2147483646 h 85"/>
              <a:gd name="T74" fmla="*/ 2147483646 w 85"/>
              <a:gd name="T75" fmla="*/ 2147483646 h 85"/>
              <a:gd name="T76" fmla="*/ 0 w 85"/>
              <a:gd name="T77" fmla="*/ 2147483646 h 85"/>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85"/>
              <a:gd name="T118" fmla="*/ 0 h 85"/>
              <a:gd name="T119" fmla="*/ 85 w 85"/>
              <a:gd name="T120" fmla="*/ 85 h 85"/>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85" h="85">
                <a:moveTo>
                  <a:pt x="80" y="53"/>
                </a:moveTo>
                <a:cubicBezTo>
                  <a:pt x="80" y="80"/>
                  <a:pt x="80" y="80"/>
                  <a:pt x="80" y="80"/>
                </a:cubicBezTo>
                <a:cubicBezTo>
                  <a:pt x="80" y="83"/>
                  <a:pt x="78" y="85"/>
                  <a:pt x="74" y="85"/>
                </a:cubicBezTo>
                <a:cubicBezTo>
                  <a:pt x="10" y="85"/>
                  <a:pt x="10" y="85"/>
                  <a:pt x="10" y="85"/>
                </a:cubicBezTo>
                <a:cubicBezTo>
                  <a:pt x="7" y="85"/>
                  <a:pt x="5" y="83"/>
                  <a:pt x="5" y="80"/>
                </a:cubicBezTo>
                <a:cubicBezTo>
                  <a:pt x="5" y="53"/>
                  <a:pt x="5" y="53"/>
                  <a:pt x="5" y="53"/>
                </a:cubicBezTo>
                <a:cubicBezTo>
                  <a:pt x="9" y="54"/>
                  <a:pt x="13" y="55"/>
                  <a:pt x="17" y="56"/>
                </a:cubicBezTo>
                <a:cubicBezTo>
                  <a:pt x="17" y="60"/>
                  <a:pt x="17" y="60"/>
                  <a:pt x="17" y="60"/>
                </a:cubicBezTo>
                <a:cubicBezTo>
                  <a:pt x="20" y="60"/>
                  <a:pt x="20" y="60"/>
                  <a:pt x="20" y="60"/>
                </a:cubicBezTo>
                <a:cubicBezTo>
                  <a:pt x="20" y="68"/>
                  <a:pt x="20" y="68"/>
                  <a:pt x="20" y="68"/>
                </a:cubicBezTo>
                <a:cubicBezTo>
                  <a:pt x="27" y="68"/>
                  <a:pt x="27" y="68"/>
                  <a:pt x="27" y="68"/>
                </a:cubicBezTo>
                <a:cubicBezTo>
                  <a:pt x="27" y="60"/>
                  <a:pt x="27" y="60"/>
                  <a:pt x="27" y="60"/>
                </a:cubicBezTo>
                <a:cubicBezTo>
                  <a:pt x="30" y="60"/>
                  <a:pt x="30" y="60"/>
                  <a:pt x="30" y="60"/>
                </a:cubicBezTo>
                <a:cubicBezTo>
                  <a:pt x="30" y="57"/>
                  <a:pt x="30" y="57"/>
                  <a:pt x="30" y="57"/>
                </a:cubicBezTo>
                <a:cubicBezTo>
                  <a:pt x="38" y="58"/>
                  <a:pt x="46" y="58"/>
                  <a:pt x="54" y="57"/>
                </a:cubicBezTo>
                <a:cubicBezTo>
                  <a:pt x="54" y="60"/>
                  <a:pt x="54" y="60"/>
                  <a:pt x="54" y="60"/>
                </a:cubicBezTo>
                <a:cubicBezTo>
                  <a:pt x="57" y="60"/>
                  <a:pt x="57" y="60"/>
                  <a:pt x="57" y="60"/>
                </a:cubicBezTo>
                <a:cubicBezTo>
                  <a:pt x="57" y="68"/>
                  <a:pt x="57" y="68"/>
                  <a:pt x="57" y="68"/>
                </a:cubicBezTo>
                <a:cubicBezTo>
                  <a:pt x="63" y="68"/>
                  <a:pt x="63" y="68"/>
                  <a:pt x="63" y="68"/>
                </a:cubicBezTo>
                <a:cubicBezTo>
                  <a:pt x="63" y="60"/>
                  <a:pt x="63" y="60"/>
                  <a:pt x="63" y="60"/>
                </a:cubicBezTo>
                <a:cubicBezTo>
                  <a:pt x="66" y="60"/>
                  <a:pt x="66" y="60"/>
                  <a:pt x="66" y="60"/>
                </a:cubicBezTo>
                <a:cubicBezTo>
                  <a:pt x="66" y="56"/>
                  <a:pt x="66" y="56"/>
                  <a:pt x="66" y="56"/>
                </a:cubicBezTo>
                <a:cubicBezTo>
                  <a:pt x="71" y="55"/>
                  <a:pt x="75" y="54"/>
                  <a:pt x="80" y="53"/>
                </a:cubicBezTo>
                <a:close/>
                <a:moveTo>
                  <a:pt x="31" y="0"/>
                </a:moveTo>
                <a:cubicBezTo>
                  <a:pt x="54" y="0"/>
                  <a:pt x="54" y="0"/>
                  <a:pt x="54" y="0"/>
                </a:cubicBezTo>
                <a:cubicBezTo>
                  <a:pt x="58" y="0"/>
                  <a:pt x="61" y="3"/>
                  <a:pt x="61" y="7"/>
                </a:cubicBezTo>
                <a:cubicBezTo>
                  <a:pt x="61" y="16"/>
                  <a:pt x="61" y="16"/>
                  <a:pt x="61" y="16"/>
                </a:cubicBezTo>
                <a:cubicBezTo>
                  <a:pt x="53" y="16"/>
                  <a:pt x="53" y="16"/>
                  <a:pt x="53" y="16"/>
                </a:cubicBezTo>
                <a:cubicBezTo>
                  <a:pt x="53" y="8"/>
                  <a:pt x="53" y="8"/>
                  <a:pt x="53" y="8"/>
                </a:cubicBezTo>
                <a:cubicBezTo>
                  <a:pt x="32" y="8"/>
                  <a:pt x="32" y="8"/>
                  <a:pt x="32" y="8"/>
                </a:cubicBezTo>
                <a:cubicBezTo>
                  <a:pt x="32" y="16"/>
                  <a:pt x="32" y="16"/>
                  <a:pt x="32" y="16"/>
                </a:cubicBezTo>
                <a:cubicBezTo>
                  <a:pt x="24" y="16"/>
                  <a:pt x="24" y="16"/>
                  <a:pt x="24" y="16"/>
                </a:cubicBezTo>
                <a:cubicBezTo>
                  <a:pt x="24" y="7"/>
                  <a:pt x="24" y="7"/>
                  <a:pt x="24" y="7"/>
                </a:cubicBezTo>
                <a:cubicBezTo>
                  <a:pt x="24" y="3"/>
                  <a:pt x="27" y="0"/>
                  <a:pt x="31" y="0"/>
                </a:cubicBezTo>
                <a:close/>
                <a:moveTo>
                  <a:pt x="0" y="20"/>
                </a:moveTo>
                <a:cubicBezTo>
                  <a:pt x="0" y="48"/>
                  <a:pt x="0" y="48"/>
                  <a:pt x="0" y="48"/>
                </a:cubicBezTo>
                <a:cubicBezTo>
                  <a:pt x="27" y="55"/>
                  <a:pt x="56" y="55"/>
                  <a:pt x="85" y="48"/>
                </a:cubicBezTo>
                <a:cubicBezTo>
                  <a:pt x="85" y="20"/>
                  <a:pt x="85" y="20"/>
                  <a:pt x="85" y="20"/>
                </a:cubicBezTo>
                <a:lnTo>
                  <a:pt x="0" y="20"/>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7184" name="Freeform 20"/>
          <p:cNvSpPr>
            <a:spLocks noEditPoints="1" noChangeArrowheads="1"/>
          </p:cNvSpPr>
          <p:nvPr/>
        </p:nvSpPr>
        <p:spPr bwMode="auto">
          <a:xfrm>
            <a:off x="5484813" y="3787775"/>
            <a:ext cx="341312" cy="180975"/>
          </a:xfrm>
          <a:custGeom>
            <a:avLst/>
            <a:gdLst>
              <a:gd name="T0" fmla="*/ 2147483646 w 91"/>
              <a:gd name="T1" fmla="*/ 2147483646 h 64"/>
              <a:gd name="T2" fmla="*/ 2147483646 w 91"/>
              <a:gd name="T3" fmla="*/ 2147483646 h 64"/>
              <a:gd name="T4" fmla="*/ 2147483646 w 91"/>
              <a:gd name="T5" fmla="*/ 0 h 64"/>
              <a:gd name="T6" fmla="*/ 2147483646 w 91"/>
              <a:gd name="T7" fmla="*/ 0 h 64"/>
              <a:gd name="T8" fmla="*/ 0 w 91"/>
              <a:gd name="T9" fmla="*/ 2147483646 h 64"/>
              <a:gd name="T10" fmla="*/ 0 w 91"/>
              <a:gd name="T11" fmla="*/ 2147483646 h 64"/>
              <a:gd name="T12" fmla="*/ 2147483646 w 91"/>
              <a:gd name="T13" fmla="*/ 2147483646 h 64"/>
              <a:gd name="T14" fmla="*/ 2147483646 w 91"/>
              <a:gd name="T15" fmla="*/ 2147483646 h 64"/>
              <a:gd name="T16" fmla="*/ 2147483646 w 91"/>
              <a:gd name="T17" fmla="*/ 2147483646 h 64"/>
              <a:gd name="T18" fmla="*/ 2147483646 w 91"/>
              <a:gd name="T19" fmla="*/ 2147483646 h 64"/>
              <a:gd name="T20" fmla="*/ 2147483646 w 91"/>
              <a:gd name="T21" fmla="*/ 2147483646 h 64"/>
              <a:gd name="T22" fmla="*/ 2147483646 w 91"/>
              <a:gd name="T23" fmla="*/ 2147483646 h 64"/>
              <a:gd name="T24" fmla="*/ 2147483646 w 91"/>
              <a:gd name="T25" fmla="*/ 2147483646 h 64"/>
              <a:gd name="T26" fmla="*/ 2147483646 w 91"/>
              <a:gd name="T27" fmla="*/ 2147483646 h 64"/>
              <a:gd name="T28" fmla="*/ 2147483646 w 91"/>
              <a:gd name="T29" fmla="*/ 2147483646 h 64"/>
              <a:gd name="T30" fmla="*/ 2147483646 w 91"/>
              <a:gd name="T31" fmla="*/ 2147483646 h 64"/>
              <a:gd name="T32" fmla="*/ 2147483646 w 91"/>
              <a:gd name="T33" fmla="*/ 2147483646 h 64"/>
              <a:gd name="T34" fmla="*/ 2147483646 w 91"/>
              <a:gd name="T35" fmla="*/ 2147483646 h 64"/>
              <a:gd name="T36" fmla="*/ 2147483646 w 91"/>
              <a:gd name="T37" fmla="*/ 2147483646 h 64"/>
              <a:gd name="T38" fmla="*/ 2147483646 w 91"/>
              <a:gd name="T39" fmla="*/ 2147483646 h 64"/>
              <a:gd name="T40" fmla="*/ 2147483646 w 91"/>
              <a:gd name="T41" fmla="*/ 2147483646 h 64"/>
              <a:gd name="T42" fmla="*/ 2147483646 w 91"/>
              <a:gd name="T43" fmla="*/ 2147483646 h 64"/>
              <a:gd name="T44" fmla="*/ 2147483646 w 91"/>
              <a:gd name="T45" fmla="*/ 2147483646 h 64"/>
              <a:gd name="T46" fmla="*/ 2147483646 w 91"/>
              <a:gd name="T47" fmla="*/ 2147483646 h 64"/>
              <a:gd name="T48" fmla="*/ 2147483646 w 91"/>
              <a:gd name="T49" fmla="*/ 2147483646 h 64"/>
              <a:gd name="T50" fmla="*/ 2147483646 w 91"/>
              <a:gd name="T51" fmla="*/ 2147483646 h 64"/>
              <a:gd name="T52" fmla="*/ 2147483646 w 91"/>
              <a:gd name="T53" fmla="*/ 2147483646 h 64"/>
              <a:gd name="T54" fmla="*/ 2147483646 w 91"/>
              <a:gd name="T55" fmla="*/ 2147483646 h 64"/>
              <a:gd name="T56" fmla="*/ 2147483646 w 91"/>
              <a:gd name="T57" fmla="*/ 2147483646 h 64"/>
              <a:gd name="T58" fmla="*/ 2147483646 w 91"/>
              <a:gd name="T59" fmla="*/ 2147483646 h 64"/>
              <a:gd name="T60" fmla="*/ 2147483646 w 91"/>
              <a:gd name="T61" fmla="*/ 2147483646 h 64"/>
              <a:gd name="T62" fmla="*/ 2147483646 w 91"/>
              <a:gd name="T63" fmla="*/ 2147483646 h 64"/>
              <a:gd name="T64" fmla="*/ 2147483646 w 91"/>
              <a:gd name="T65" fmla="*/ 2147483646 h 64"/>
              <a:gd name="T66" fmla="*/ 2147483646 w 91"/>
              <a:gd name="T67" fmla="*/ 2147483646 h 64"/>
              <a:gd name="T68" fmla="*/ 2147483646 w 91"/>
              <a:gd name="T69" fmla="*/ 2147483646 h 64"/>
              <a:gd name="T70" fmla="*/ 2147483646 w 91"/>
              <a:gd name="T71" fmla="*/ 2147483646 h 64"/>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91"/>
              <a:gd name="T109" fmla="*/ 0 h 64"/>
              <a:gd name="T110" fmla="*/ 91 w 91"/>
              <a:gd name="T111" fmla="*/ 64 h 64"/>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91" h="64">
                <a:moveTo>
                  <a:pt x="65" y="9"/>
                </a:moveTo>
                <a:cubicBezTo>
                  <a:pt x="34" y="9"/>
                  <a:pt x="34" y="9"/>
                  <a:pt x="34" y="9"/>
                </a:cubicBezTo>
                <a:cubicBezTo>
                  <a:pt x="27" y="0"/>
                  <a:pt x="27" y="0"/>
                  <a:pt x="27" y="0"/>
                </a:cubicBezTo>
                <a:cubicBezTo>
                  <a:pt x="5" y="0"/>
                  <a:pt x="5" y="0"/>
                  <a:pt x="5" y="0"/>
                </a:cubicBezTo>
                <a:cubicBezTo>
                  <a:pt x="2" y="0"/>
                  <a:pt x="0" y="2"/>
                  <a:pt x="0" y="4"/>
                </a:cubicBezTo>
                <a:cubicBezTo>
                  <a:pt x="0" y="50"/>
                  <a:pt x="0" y="50"/>
                  <a:pt x="0" y="50"/>
                </a:cubicBezTo>
                <a:cubicBezTo>
                  <a:pt x="0" y="52"/>
                  <a:pt x="2" y="54"/>
                  <a:pt x="4" y="54"/>
                </a:cubicBezTo>
                <a:cubicBezTo>
                  <a:pt x="14" y="25"/>
                  <a:pt x="14" y="25"/>
                  <a:pt x="14" y="25"/>
                </a:cubicBezTo>
                <a:cubicBezTo>
                  <a:pt x="15" y="22"/>
                  <a:pt x="17" y="20"/>
                  <a:pt x="20" y="18"/>
                </a:cubicBezTo>
                <a:cubicBezTo>
                  <a:pt x="22" y="16"/>
                  <a:pt x="26" y="14"/>
                  <a:pt x="29" y="14"/>
                </a:cubicBezTo>
                <a:cubicBezTo>
                  <a:pt x="60" y="14"/>
                  <a:pt x="60" y="14"/>
                  <a:pt x="60" y="14"/>
                </a:cubicBezTo>
                <a:cubicBezTo>
                  <a:pt x="65" y="9"/>
                  <a:pt x="65" y="9"/>
                  <a:pt x="65" y="9"/>
                </a:cubicBezTo>
                <a:close/>
                <a:moveTo>
                  <a:pt x="72" y="15"/>
                </a:moveTo>
                <a:cubicBezTo>
                  <a:pt x="66" y="15"/>
                  <a:pt x="66" y="15"/>
                  <a:pt x="66" y="15"/>
                </a:cubicBezTo>
                <a:cubicBezTo>
                  <a:pt x="79" y="1"/>
                  <a:pt x="79" y="1"/>
                  <a:pt x="79" y="1"/>
                </a:cubicBezTo>
                <a:cubicBezTo>
                  <a:pt x="90" y="15"/>
                  <a:pt x="90" y="15"/>
                  <a:pt x="90" y="15"/>
                </a:cubicBezTo>
                <a:cubicBezTo>
                  <a:pt x="85" y="15"/>
                  <a:pt x="85" y="15"/>
                  <a:pt x="85" y="15"/>
                </a:cubicBezTo>
                <a:cubicBezTo>
                  <a:pt x="82" y="28"/>
                  <a:pt x="72" y="35"/>
                  <a:pt x="59" y="36"/>
                </a:cubicBezTo>
                <a:cubicBezTo>
                  <a:pt x="59" y="33"/>
                  <a:pt x="59" y="33"/>
                  <a:pt x="59" y="33"/>
                </a:cubicBezTo>
                <a:cubicBezTo>
                  <a:pt x="66" y="29"/>
                  <a:pt x="70" y="23"/>
                  <a:pt x="72" y="15"/>
                </a:cubicBezTo>
                <a:close/>
                <a:moveTo>
                  <a:pt x="79" y="64"/>
                </a:moveTo>
                <a:cubicBezTo>
                  <a:pt x="11" y="64"/>
                  <a:pt x="11" y="64"/>
                  <a:pt x="11" y="64"/>
                </a:cubicBezTo>
                <a:cubicBezTo>
                  <a:pt x="22" y="31"/>
                  <a:pt x="22" y="31"/>
                  <a:pt x="22" y="31"/>
                </a:cubicBezTo>
                <a:cubicBezTo>
                  <a:pt x="23" y="29"/>
                  <a:pt x="24" y="27"/>
                  <a:pt x="26" y="26"/>
                </a:cubicBezTo>
                <a:cubicBezTo>
                  <a:pt x="28" y="24"/>
                  <a:pt x="31" y="23"/>
                  <a:pt x="33" y="23"/>
                </a:cubicBezTo>
                <a:cubicBezTo>
                  <a:pt x="63" y="23"/>
                  <a:pt x="63" y="23"/>
                  <a:pt x="63" y="23"/>
                </a:cubicBezTo>
                <a:cubicBezTo>
                  <a:pt x="61" y="25"/>
                  <a:pt x="59" y="27"/>
                  <a:pt x="57" y="28"/>
                </a:cubicBezTo>
                <a:cubicBezTo>
                  <a:pt x="54" y="30"/>
                  <a:pt x="54" y="30"/>
                  <a:pt x="54" y="30"/>
                </a:cubicBezTo>
                <a:cubicBezTo>
                  <a:pt x="54" y="41"/>
                  <a:pt x="54" y="41"/>
                  <a:pt x="54" y="41"/>
                </a:cubicBezTo>
                <a:cubicBezTo>
                  <a:pt x="59" y="41"/>
                  <a:pt x="59" y="41"/>
                  <a:pt x="59" y="41"/>
                </a:cubicBezTo>
                <a:cubicBezTo>
                  <a:pt x="72" y="40"/>
                  <a:pt x="82" y="34"/>
                  <a:pt x="87" y="23"/>
                </a:cubicBezTo>
                <a:cubicBezTo>
                  <a:pt x="88" y="23"/>
                  <a:pt x="88" y="24"/>
                  <a:pt x="89" y="24"/>
                </a:cubicBezTo>
                <a:cubicBezTo>
                  <a:pt x="89" y="24"/>
                  <a:pt x="90" y="25"/>
                  <a:pt x="91" y="25"/>
                </a:cubicBezTo>
                <a:cubicBezTo>
                  <a:pt x="91" y="26"/>
                  <a:pt x="91" y="27"/>
                  <a:pt x="91" y="28"/>
                </a:cubicBezTo>
                <a:cubicBezTo>
                  <a:pt x="91" y="28"/>
                  <a:pt x="91" y="29"/>
                  <a:pt x="91" y="30"/>
                </a:cubicBezTo>
                <a:lnTo>
                  <a:pt x="79" y="64"/>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7185" name="Freeform 21"/>
          <p:cNvSpPr>
            <a:spLocks noEditPoints="1" noChangeArrowheads="1"/>
          </p:cNvSpPr>
          <p:nvPr/>
        </p:nvSpPr>
        <p:spPr bwMode="auto">
          <a:xfrm>
            <a:off x="6189663" y="3744913"/>
            <a:ext cx="300037" cy="258762"/>
          </a:xfrm>
          <a:custGeom>
            <a:avLst/>
            <a:gdLst>
              <a:gd name="T0" fmla="*/ 2147483646 w 80"/>
              <a:gd name="T1" fmla="*/ 2147483646 h 92"/>
              <a:gd name="T2" fmla="*/ 2147483646 w 80"/>
              <a:gd name="T3" fmla="*/ 2147483646 h 92"/>
              <a:gd name="T4" fmla="*/ 2147483646 w 80"/>
              <a:gd name="T5" fmla="*/ 2147483646 h 92"/>
              <a:gd name="T6" fmla="*/ 2147483646 w 80"/>
              <a:gd name="T7" fmla="*/ 2147483646 h 92"/>
              <a:gd name="T8" fmla="*/ 0 w 80"/>
              <a:gd name="T9" fmla="*/ 2147483646 h 92"/>
              <a:gd name="T10" fmla="*/ 2147483646 w 80"/>
              <a:gd name="T11" fmla="*/ 2147483646 h 92"/>
              <a:gd name="T12" fmla="*/ 2147483646 w 80"/>
              <a:gd name="T13" fmla="*/ 0 h 92"/>
              <a:gd name="T14" fmla="*/ 2147483646 w 80"/>
              <a:gd name="T15" fmla="*/ 2147483646 h 92"/>
              <a:gd name="T16" fmla="*/ 2147483646 w 80"/>
              <a:gd name="T17" fmla="*/ 2147483646 h 92"/>
              <a:gd name="T18" fmla="*/ 2147483646 w 80"/>
              <a:gd name="T19" fmla="*/ 2147483646 h 92"/>
              <a:gd name="T20" fmla="*/ 2147483646 w 80"/>
              <a:gd name="T21" fmla="*/ 2147483646 h 92"/>
              <a:gd name="T22" fmla="*/ 2147483646 w 80"/>
              <a:gd name="T23" fmla="*/ 2147483646 h 92"/>
              <a:gd name="T24" fmla="*/ 2147483646 w 80"/>
              <a:gd name="T25" fmla="*/ 2147483646 h 92"/>
              <a:gd name="T26" fmla="*/ 2147483646 w 80"/>
              <a:gd name="T27" fmla="*/ 2147483646 h 92"/>
              <a:gd name="T28" fmla="*/ 2147483646 w 80"/>
              <a:gd name="T29" fmla="*/ 2147483646 h 92"/>
              <a:gd name="T30" fmla="*/ 2147483646 w 80"/>
              <a:gd name="T31" fmla="*/ 2147483646 h 9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80"/>
              <a:gd name="T49" fmla="*/ 0 h 92"/>
              <a:gd name="T50" fmla="*/ 80 w 80"/>
              <a:gd name="T51" fmla="*/ 92 h 92"/>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80" h="92">
                <a:moveTo>
                  <a:pt x="62" y="22"/>
                </a:moveTo>
                <a:cubicBezTo>
                  <a:pt x="37" y="43"/>
                  <a:pt x="37" y="43"/>
                  <a:pt x="37" y="43"/>
                </a:cubicBezTo>
                <a:cubicBezTo>
                  <a:pt x="37" y="33"/>
                  <a:pt x="37" y="33"/>
                  <a:pt x="37" y="33"/>
                </a:cubicBezTo>
                <a:cubicBezTo>
                  <a:pt x="22" y="36"/>
                  <a:pt x="10" y="44"/>
                  <a:pt x="5" y="58"/>
                </a:cubicBezTo>
                <a:cubicBezTo>
                  <a:pt x="0" y="58"/>
                  <a:pt x="0" y="58"/>
                  <a:pt x="0" y="58"/>
                </a:cubicBezTo>
                <a:cubicBezTo>
                  <a:pt x="2" y="34"/>
                  <a:pt x="14" y="16"/>
                  <a:pt x="37" y="10"/>
                </a:cubicBezTo>
                <a:cubicBezTo>
                  <a:pt x="37" y="0"/>
                  <a:pt x="37" y="0"/>
                  <a:pt x="37" y="0"/>
                </a:cubicBezTo>
                <a:cubicBezTo>
                  <a:pt x="62" y="22"/>
                  <a:pt x="62" y="22"/>
                  <a:pt x="62" y="22"/>
                </a:cubicBezTo>
                <a:close/>
                <a:moveTo>
                  <a:pt x="44" y="59"/>
                </a:moveTo>
                <a:cubicBezTo>
                  <a:pt x="44" y="49"/>
                  <a:pt x="44" y="49"/>
                  <a:pt x="44" y="49"/>
                </a:cubicBezTo>
                <a:cubicBezTo>
                  <a:pt x="16" y="71"/>
                  <a:pt x="16" y="71"/>
                  <a:pt x="16" y="71"/>
                </a:cubicBezTo>
                <a:cubicBezTo>
                  <a:pt x="44" y="92"/>
                  <a:pt x="44" y="92"/>
                  <a:pt x="44" y="92"/>
                </a:cubicBezTo>
                <a:cubicBezTo>
                  <a:pt x="44" y="82"/>
                  <a:pt x="44" y="82"/>
                  <a:pt x="44" y="82"/>
                </a:cubicBezTo>
                <a:cubicBezTo>
                  <a:pt x="66" y="77"/>
                  <a:pt x="78" y="59"/>
                  <a:pt x="80" y="37"/>
                </a:cubicBezTo>
                <a:cubicBezTo>
                  <a:pt x="75" y="37"/>
                  <a:pt x="75" y="37"/>
                  <a:pt x="75" y="37"/>
                </a:cubicBezTo>
                <a:cubicBezTo>
                  <a:pt x="69" y="49"/>
                  <a:pt x="57" y="56"/>
                  <a:pt x="44" y="59"/>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7186" name="Freeform 22"/>
          <p:cNvSpPr>
            <a:spLocks noEditPoints="1" noChangeArrowheads="1"/>
          </p:cNvSpPr>
          <p:nvPr/>
        </p:nvSpPr>
        <p:spPr bwMode="auto">
          <a:xfrm>
            <a:off x="6910388" y="3724275"/>
            <a:ext cx="261937" cy="304800"/>
          </a:xfrm>
          <a:custGeom>
            <a:avLst/>
            <a:gdLst>
              <a:gd name="T0" fmla="*/ 2147483646 w 70"/>
              <a:gd name="T1" fmla="*/ 2147483646 h 108"/>
              <a:gd name="T2" fmla="*/ 2147483646 w 70"/>
              <a:gd name="T3" fmla="*/ 2147483646 h 108"/>
              <a:gd name="T4" fmla="*/ 2147483646 w 70"/>
              <a:gd name="T5" fmla="*/ 2147483646 h 108"/>
              <a:gd name="T6" fmla="*/ 2147483646 w 70"/>
              <a:gd name="T7" fmla="*/ 2147483646 h 108"/>
              <a:gd name="T8" fmla="*/ 2147483646 w 70"/>
              <a:gd name="T9" fmla="*/ 2147483646 h 108"/>
              <a:gd name="T10" fmla="*/ 2147483646 w 70"/>
              <a:gd name="T11" fmla="*/ 2147483646 h 108"/>
              <a:gd name="T12" fmla="*/ 2147483646 w 70"/>
              <a:gd name="T13" fmla="*/ 2147483646 h 108"/>
              <a:gd name="T14" fmla="*/ 2147483646 w 70"/>
              <a:gd name="T15" fmla="*/ 2147483646 h 108"/>
              <a:gd name="T16" fmla="*/ 2147483646 w 70"/>
              <a:gd name="T17" fmla="*/ 2147483646 h 108"/>
              <a:gd name="T18" fmla="*/ 2147483646 w 70"/>
              <a:gd name="T19" fmla="*/ 2147483646 h 108"/>
              <a:gd name="T20" fmla="*/ 2147483646 w 70"/>
              <a:gd name="T21" fmla="*/ 2147483646 h 108"/>
              <a:gd name="T22" fmla="*/ 2147483646 w 70"/>
              <a:gd name="T23" fmla="*/ 2147483646 h 108"/>
              <a:gd name="T24" fmla="*/ 2147483646 w 70"/>
              <a:gd name="T25" fmla="*/ 2147483646 h 108"/>
              <a:gd name="T26" fmla="*/ 2147483646 w 70"/>
              <a:gd name="T27" fmla="*/ 2147483646 h 108"/>
              <a:gd name="T28" fmla="*/ 2147483646 w 70"/>
              <a:gd name="T29" fmla="*/ 2147483646 h 108"/>
              <a:gd name="T30" fmla="*/ 2147483646 w 70"/>
              <a:gd name="T31" fmla="*/ 2147483646 h 108"/>
              <a:gd name="T32" fmla="*/ 2147483646 w 70"/>
              <a:gd name="T33" fmla="*/ 2147483646 h 108"/>
              <a:gd name="T34" fmla="*/ 2147483646 w 70"/>
              <a:gd name="T35" fmla="*/ 2147483646 h 108"/>
              <a:gd name="T36" fmla="*/ 2147483646 w 70"/>
              <a:gd name="T37" fmla="*/ 2147483646 h 108"/>
              <a:gd name="T38" fmla="*/ 2147483646 w 70"/>
              <a:gd name="T39" fmla="*/ 2147483646 h 108"/>
              <a:gd name="T40" fmla="*/ 2147483646 w 70"/>
              <a:gd name="T41" fmla="*/ 2147483646 h 108"/>
              <a:gd name="T42" fmla="*/ 2147483646 w 70"/>
              <a:gd name="T43" fmla="*/ 2147483646 h 108"/>
              <a:gd name="T44" fmla="*/ 2147483646 w 70"/>
              <a:gd name="T45" fmla="*/ 2147483646 h 108"/>
              <a:gd name="T46" fmla="*/ 2147483646 w 70"/>
              <a:gd name="T47" fmla="*/ 2147483646 h 108"/>
              <a:gd name="T48" fmla="*/ 2147483646 w 70"/>
              <a:gd name="T49" fmla="*/ 2147483646 h 108"/>
              <a:gd name="T50" fmla="*/ 2147483646 w 70"/>
              <a:gd name="T51" fmla="*/ 2147483646 h 108"/>
              <a:gd name="T52" fmla="*/ 2147483646 w 70"/>
              <a:gd name="T53" fmla="*/ 2147483646 h 108"/>
              <a:gd name="T54" fmla="*/ 2147483646 w 70"/>
              <a:gd name="T55" fmla="*/ 2147483646 h 108"/>
              <a:gd name="T56" fmla="*/ 2147483646 w 70"/>
              <a:gd name="T57" fmla="*/ 2147483646 h 108"/>
              <a:gd name="T58" fmla="*/ 2147483646 w 70"/>
              <a:gd name="T59" fmla="*/ 2147483646 h 108"/>
              <a:gd name="T60" fmla="*/ 2147483646 w 70"/>
              <a:gd name="T61" fmla="*/ 2147483646 h 108"/>
              <a:gd name="T62" fmla="*/ 2147483646 w 70"/>
              <a:gd name="T63" fmla="*/ 2147483646 h 108"/>
              <a:gd name="T64" fmla="*/ 2147483646 w 70"/>
              <a:gd name="T65" fmla="*/ 2147483646 h 108"/>
              <a:gd name="T66" fmla="*/ 2147483646 w 70"/>
              <a:gd name="T67" fmla="*/ 2147483646 h 108"/>
              <a:gd name="T68" fmla="*/ 2147483646 w 70"/>
              <a:gd name="T69" fmla="*/ 2147483646 h 108"/>
              <a:gd name="T70" fmla="*/ 2147483646 w 70"/>
              <a:gd name="T71" fmla="*/ 2147483646 h 108"/>
              <a:gd name="T72" fmla="*/ 2147483646 w 70"/>
              <a:gd name="T73" fmla="*/ 2147483646 h 108"/>
              <a:gd name="T74" fmla="*/ 2147483646 w 70"/>
              <a:gd name="T75" fmla="*/ 2147483646 h 108"/>
              <a:gd name="T76" fmla="*/ 2147483646 w 70"/>
              <a:gd name="T77" fmla="*/ 2147483646 h 108"/>
              <a:gd name="T78" fmla="*/ 2147483646 w 70"/>
              <a:gd name="T79" fmla="*/ 2147483646 h 108"/>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70"/>
              <a:gd name="T121" fmla="*/ 0 h 108"/>
              <a:gd name="T122" fmla="*/ 70 w 70"/>
              <a:gd name="T123" fmla="*/ 108 h 108"/>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70" h="108">
                <a:moveTo>
                  <a:pt x="31" y="20"/>
                </a:moveTo>
                <a:cubicBezTo>
                  <a:pt x="33" y="20"/>
                  <a:pt x="34" y="20"/>
                  <a:pt x="36" y="20"/>
                </a:cubicBezTo>
                <a:cubicBezTo>
                  <a:pt x="42" y="22"/>
                  <a:pt x="48" y="26"/>
                  <a:pt x="51" y="32"/>
                </a:cubicBezTo>
                <a:cubicBezTo>
                  <a:pt x="62" y="51"/>
                  <a:pt x="62" y="51"/>
                  <a:pt x="62" y="51"/>
                </a:cubicBezTo>
                <a:cubicBezTo>
                  <a:pt x="65" y="56"/>
                  <a:pt x="66" y="63"/>
                  <a:pt x="64" y="69"/>
                </a:cubicBezTo>
                <a:cubicBezTo>
                  <a:pt x="64" y="71"/>
                  <a:pt x="63" y="73"/>
                  <a:pt x="63" y="74"/>
                </a:cubicBezTo>
                <a:cubicBezTo>
                  <a:pt x="54" y="60"/>
                  <a:pt x="54" y="60"/>
                  <a:pt x="54" y="60"/>
                </a:cubicBezTo>
                <a:cubicBezTo>
                  <a:pt x="53" y="58"/>
                  <a:pt x="51" y="56"/>
                  <a:pt x="49" y="55"/>
                </a:cubicBezTo>
                <a:cubicBezTo>
                  <a:pt x="41" y="42"/>
                  <a:pt x="41" y="42"/>
                  <a:pt x="41" y="42"/>
                </a:cubicBezTo>
                <a:cubicBezTo>
                  <a:pt x="41" y="39"/>
                  <a:pt x="41" y="37"/>
                  <a:pt x="40" y="34"/>
                </a:cubicBezTo>
                <a:cubicBezTo>
                  <a:pt x="31" y="20"/>
                  <a:pt x="31" y="20"/>
                  <a:pt x="31" y="20"/>
                </a:cubicBezTo>
                <a:close/>
                <a:moveTo>
                  <a:pt x="39" y="60"/>
                </a:moveTo>
                <a:cubicBezTo>
                  <a:pt x="35" y="62"/>
                  <a:pt x="34" y="67"/>
                  <a:pt x="36" y="70"/>
                </a:cubicBezTo>
                <a:cubicBezTo>
                  <a:pt x="54" y="103"/>
                  <a:pt x="54" y="103"/>
                  <a:pt x="54" y="103"/>
                </a:cubicBezTo>
                <a:cubicBezTo>
                  <a:pt x="57" y="107"/>
                  <a:pt x="61" y="108"/>
                  <a:pt x="65" y="106"/>
                </a:cubicBezTo>
                <a:cubicBezTo>
                  <a:pt x="65" y="106"/>
                  <a:pt x="65" y="106"/>
                  <a:pt x="65" y="106"/>
                </a:cubicBezTo>
                <a:cubicBezTo>
                  <a:pt x="69" y="104"/>
                  <a:pt x="70" y="99"/>
                  <a:pt x="68" y="95"/>
                </a:cubicBezTo>
                <a:cubicBezTo>
                  <a:pt x="49" y="63"/>
                  <a:pt x="49" y="63"/>
                  <a:pt x="49" y="63"/>
                </a:cubicBezTo>
                <a:cubicBezTo>
                  <a:pt x="47" y="59"/>
                  <a:pt x="42" y="57"/>
                  <a:pt x="39" y="60"/>
                </a:cubicBezTo>
                <a:cubicBezTo>
                  <a:pt x="39" y="60"/>
                  <a:pt x="39" y="60"/>
                  <a:pt x="39" y="60"/>
                </a:cubicBezTo>
                <a:close/>
                <a:moveTo>
                  <a:pt x="5" y="2"/>
                </a:moveTo>
                <a:cubicBezTo>
                  <a:pt x="2" y="4"/>
                  <a:pt x="0" y="9"/>
                  <a:pt x="2" y="13"/>
                </a:cubicBezTo>
                <a:cubicBezTo>
                  <a:pt x="21" y="45"/>
                  <a:pt x="21" y="45"/>
                  <a:pt x="21" y="45"/>
                </a:cubicBezTo>
                <a:cubicBezTo>
                  <a:pt x="23" y="49"/>
                  <a:pt x="28" y="50"/>
                  <a:pt x="32" y="48"/>
                </a:cubicBezTo>
                <a:cubicBezTo>
                  <a:pt x="32" y="48"/>
                  <a:pt x="32" y="48"/>
                  <a:pt x="32" y="48"/>
                </a:cubicBezTo>
                <a:cubicBezTo>
                  <a:pt x="36" y="46"/>
                  <a:pt x="37" y="41"/>
                  <a:pt x="35" y="37"/>
                </a:cubicBezTo>
                <a:cubicBezTo>
                  <a:pt x="16" y="5"/>
                  <a:pt x="16" y="5"/>
                  <a:pt x="16" y="5"/>
                </a:cubicBezTo>
                <a:cubicBezTo>
                  <a:pt x="14" y="1"/>
                  <a:pt x="9" y="0"/>
                  <a:pt x="5" y="2"/>
                </a:cubicBezTo>
                <a:cubicBezTo>
                  <a:pt x="5" y="2"/>
                  <a:pt x="5" y="2"/>
                  <a:pt x="5" y="2"/>
                </a:cubicBezTo>
                <a:close/>
                <a:moveTo>
                  <a:pt x="39" y="88"/>
                </a:moveTo>
                <a:cubicBezTo>
                  <a:pt x="31" y="73"/>
                  <a:pt x="31" y="73"/>
                  <a:pt x="31" y="73"/>
                </a:cubicBezTo>
                <a:cubicBezTo>
                  <a:pt x="30" y="71"/>
                  <a:pt x="29" y="69"/>
                  <a:pt x="29" y="66"/>
                </a:cubicBezTo>
                <a:cubicBezTo>
                  <a:pt x="22" y="53"/>
                  <a:pt x="22" y="53"/>
                  <a:pt x="22" y="53"/>
                </a:cubicBezTo>
                <a:cubicBezTo>
                  <a:pt x="19" y="52"/>
                  <a:pt x="18" y="50"/>
                  <a:pt x="16" y="48"/>
                </a:cubicBezTo>
                <a:cubicBezTo>
                  <a:pt x="8" y="33"/>
                  <a:pt x="8" y="33"/>
                  <a:pt x="8" y="33"/>
                </a:cubicBezTo>
                <a:cubicBezTo>
                  <a:pt x="7" y="34"/>
                  <a:pt x="6" y="36"/>
                  <a:pt x="6" y="38"/>
                </a:cubicBezTo>
                <a:cubicBezTo>
                  <a:pt x="4" y="44"/>
                  <a:pt x="5" y="51"/>
                  <a:pt x="8" y="57"/>
                </a:cubicBezTo>
                <a:cubicBezTo>
                  <a:pt x="19" y="75"/>
                  <a:pt x="19" y="75"/>
                  <a:pt x="19" y="75"/>
                </a:cubicBezTo>
                <a:cubicBezTo>
                  <a:pt x="22" y="81"/>
                  <a:pt x="28" y="85"/>
                  <a:pt x="34" y="87"/>
                </a:cubicBezTo>
                <a:cubicBezTo>
                  <a:pt x="36" y="87"/>
                  <a:pt x="38" y="88"/>
                  <a:pt x="39" y="88"/>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7187" name="Freeform 23"/>
          <p:cNvSpPr>
            <a:spLocks noEditPoints="1" noChangeArrowheads="1"/>
          </p:cNvSpPr>
          <p:nvPr/>
        </p:nvSpPr>
        <p:spPr bwMode="auto">
          <a:xfrm>
            <a:off x="7593013" y="3759200"/>
            <a:ext cx="287337" cy="244475"/>
          </a:xfrm>
          <a:custGeom>
            <a:avLst/>
            <a:gdLst>
              <a:gd name="T0" fmla="*/ 2147483646 w 77"/>
              <a:gd name="T1" fmla="*/ 2147483646 h 87"/>
              <a:gd name="T2" fmla="*/ 2147483646 w 77"/>
              <a:gd name="T3" fmla="*/ 2147483646 h 87"/>
              <a:gd name="T4" fmla="*/ 2147483646 w 77"/>
              <a:gd name="T5" fmla="*/ 2147483646 h 87"/>
              <a:gd name="T6" fmla="*/ 2147483646 w 77"/>
              <a:gd name="T7" fmla="*/ 2147483646 h 87"/>
              <a:gd name="T8" fmla="*/ 2147483646 w 77"/>
              <a:gd name="T9" fmla="*/ 2147483646 h 87"/>
              <a:gd name="T10" fmla="*/ 2147483646 w 77"/>
              <a:gd name="T11" fmla="*/ 2147483646 h 87"/>
              <a:gd name="T12" fmla="*/ 2147483646 w 77"/>
              <a:gd name="T13" fmla="*/ 2147483646 h 87"/>
              <a:gd name="T14" fmla="*/ 2147483646 w 77"/>
              <a:gd name="T15" fmla="*/ 2147483646 h 87"/>
              <a:gd name="T16" fmla="*/ 2147483646 w 77"/>
              <a:gd name="T17" fmla="*/ 2147483646 h 87"/>
              <a:gd name="T18" fmla="*/ 2147483646 w 77"/>
              <a:gd name="T19" fmla="*/ 2147483646 h 87"/>
              <a:gd name="T20" fmla="*/ 2147483646 w 77"/>
              <a:gd name="T21" fmla="*/ 2147483646 h 87"/>
              <a:gd name="T22" fmla="*/ 2147483646 w 77"/>
              <a:gd name="T23" fmla="*/ 2147483646 h 87"/>
              <a:gd name="T24" fmla="*/ 2147483646 w 77"/>
              <a:gd name="T25" fmla="*/ 2147483646 h 87"/>
              <a:gd name="T26" fmla="*/ 2147483646 w 77"/>
              <a:gd name="T27" fmla="*/ 2147483646 h 87"/>
              <a:gd name="T28" fmla="*/ 2147483646 w 77"/>
              <a:gd name="T29" fmla="*/ 2147483646 h 87"/>
              <a:gd name="T30" fmla="*/ 2147483646 w 77"/>
              <a:gd name="T31" fmla="*/ 2147483646 h 87"/>
              <a:gd name="T32" fmla="*/ 2147483646 w 77"/>
              <a:gd name="T33" fmla="*/ 2147483646 h 87"/>
              <a:gd name="T34" fmla="*/ 2147483646 w 77"/>
              <a:gd name="T35" fmla="*/ 2147483646 h 87"/>
              <a:gd name="T36" fmla="*/ 2147483646 w 77"/>
              <a:gd name="T37" fmla="*/ 2147483646 h 87"/>
              <a:gd name="T38" fmla="*/ 2147483646 w 77"/>
              <a:gd name="T39" fmla="*/ 2147483646 h 87"/>
              <a:gd name="T40" fmla="*/ 2147483646 w 77"/>
              <a:gd name="T41" fmla="*/ 2147483646 h 87"/>
              <a:gd name="T42" fmla="*/ 2147483646 w 77"/>
              <a:gd name="T43" fmla="*/ 2147483646 h 87"/>
              <a:gd name="T44" fmla="*/ 2147483646 w 77"/>
              <a:gd name="T45" fmla="*/ 2147483646 h 87"/>
              <a:gd name="T46" fmla="*/ 2147483646 w 77"/>
              <a:gd name="T47" fmla="*/ 2147483646 h 87"/>
              <a:gd name="T48" fmla="*/ 2147483646 w 77"/>
              <a:gd name="T49" fmla="*/ 2147483646 h 87"/>
              <a:gd name="T50" fmla="*/ 2147483646 w 77"/>
              <a:gd name="T51" fmla="*/ 2147483646 h 87"/>
              <a:gd name="T52" fmla="*/ 2147483646 w 77"/>
              <a:gd name="T53" fmla="*/ 2147483646 h 87"/>
              <a:gd name="T54" fmla="*/ 2147483646 w 77"/>
              <a:gd name="T55" fmla="*/ 2147483646 h 87"/>
              <a:gd name="T56" fmla="*/ 2147483646 w 77"/>
              <a:gd name="T57" fmla="*/ 2147483646 h 87"/>
              <a:gd name="T58" fmla="*/ 2147483646 w 77"/>
              <a:gd name="T59" fmla="*/ 2147483646 h 87"/>
              <a:gd name="T60" fmla="*/ 2147483646 w 77"/>
              <a:gd name="T61" fmla="*/ 2147483646 h 87"/>
              <a:gd name="T62" fmla="*/ 2147483646 w 77"/>
              <a:gd name="T63" fmla="*/ 2147483646 h 87"/>
              <a:gd name="T64" fmla="*/ 2147483646 w 77"/>
              <a:gd name="T65" fmla="*/ 2147483646 h 8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77"/>
              <a:gd name="T100" fmla="*/ 0 h 87"/>
              <a:gd name="T101" fmla="*/ 77 w 77"/>
              <a:gd name="T102" fmla="*/ 87 h 8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77" h="87">
                <a:moveTo>
                  <a:pt x="13" y="8"/>
                </a:moveTo>
                <a:cubicBezTo>
                  <a:pt x="20" y="3"/>
                  <a:pt x="29" y="0"/>
                  <a:pt x="38" y="1"/>
                </a:cubicBezTo>
                <a:cubicBezTo>
                  <a:pt x="46" y="2"/>
                  <a:pt x="54" y="7"/>
                  <a:pt x="59" y="14"/>
                </a:cubicBezTo>
                <a:cubicBezTo>
                  <a:pt x="65" y="21"/>
                  <a:pt x="67" y="30"/>
                  <a:pt x="66" y="38"/>
                </a:cubicBezTo>
                <a:cubicBezTo>
                  <a:pt x="65" y="45"/>
                  <a:pt x="63" y="51"/>
                  <a:pt x="58" y="56"/>
                </a:cubicBezTo>
                <a:cubicBezTo>
                  <a:pt x="60" y="56"/>
                  <a:pt x="62" y="57"/>
                  <a:pt x="64" y="59"/>
                </a:cubicBezTo>
                <a:cubicBezTo>
                  <a:pt x="74" y="73"/>
                  <a:pt x="74" y="73"/>
                  <a:pt x="74" y="73"/>
                </a:cubicBezTo>
                <a:cubicBezTo>
                  <a:pt x="77" y="76"/>
                  <a:pt x="76" y="81"/>
                  <a:pt x="73" y="84"/>
                </a:cubicBezTo>
                <a:cubicBezTo>
                  <a:pt x="73" y="84"/>
                  <a:pt x="73" y="84"/>
                  <a:pt x="73" y="84"/>
                </a:cubicBezTo>
                <a:cubicBezTo>
                  <a:pt x="69" y="87"/>
                  <a:pt x="64" y="86"/>
                  <a:pt x="62" y="83"/>
                </a:cubicBezTo>
                <a:cubicBezTo>
                  <a:pt x="51" y="69"/>
                  <a:pt x="51" y="69"/>
                  <a:pt x="51" y="69"/>
                </a:cubicBezTo>
                <a:cubicBezTo>
                  <a:pt x="50" y="67"/>
                  <a:pt x="49" y="65"/>
                  <a:pt x="49" y="63"/>
                </a:cubicBezTo>
                <a:cubicBezTo>
                  <a:pt x="43" y="66"/>
                  <a:pt x="36" y="68"/>
                  <a:pt x="30" y="67"/>
                </a:cubicBezTo>
                <a:cubicBezTo>
                  <a:pt x="21" y="66"/>
                  <a:pt x="13" y="62"/>
                  <a:pt x="8" y="54"/>
                </a:cubicBezTo>
                <a:cubicBezTo>
                  <a:pt x="2" y="47"/>
                  <a:pt x="0" y="38"/>
                  <a:pt x="1" y="30"/>
                </a:cubicBezTo>
                <a:cubicBezTo>
                  <a:pt x="2" y="22"/>
                  <a:pt x="6" y="14"/>
                  <a:pt x="13" y="8"/>
                </a:cubicBezTo>
                <a:close/>
                <a:moveTo>
                  <a:pt x="21" y="33"/>
                </a:moveTo>
                <a:cubicBezTo>
                  <a:pt x="21" y="40"/>
                  <a:pt x="21" y="40"/>
                  <a:pt x="21" y="40"/>
                </a:cubicBezTo>
                <a:cubicBezTo>
                  <a:pt x="47" y="40"/>
                  <a:pt x="47" y="40"/>
                  <a:pt x="47" y="40"/>
                </a:cubicBezTo>
                <a:cubicBezTo>
                  <a:pt x="47" y="33"/>
                  <a:pt x="47" y="33"/>
                  <a:pt x="47" y="33"/>
                </a:cubicBezTo>
                <a:cubicBezTo>
                  <a:pt x="21" y="33"/>
                  <a:pt x="21" y="33"/>
                  <a:pt x="21" y="33"/>
                </a:cubicBezTo>
                <a:close/>
                <a:moveTo>
                  <a:pt x="18" y="36"/>
                </a:moveTo>
                <a:cubicBezTo>
                  <a:pt x="22" y="26"/>
                  <a:pt x="31" y="21"/>
                  <a:pt x="43" y="19"/>
                </a:cubicBezTo>
                <a:cubicBezTo>
                  <a:pt x="31" y="12"/>
                  <a:pt x="16" y="23"/>
                  <a:pt x="18" y="36"/>
                </a:cubicBezTo>
                <a:close/>
                <a:moveTo>
                  <a:pt x="36" y="12"/>
                </a:moveTo>
                <a:cubicBezTo>
                  <a:pt x="31" y="12"/>
                  <a:pt x="25" y="13"/>
                  <a:pt x="20" y="17"/>
                </a:cubicBezTo>
                <a:cubicBezTo>
                  <a:pt x="15" y="21"/>
                  <a:pt x="13" y="26"/>
                  <a:pt x="12" y="31"/>
                </a:cubicBezTo>
                <a:cubicBezTo>
                  <a:pt x="11" y="37"/>
                  <a:pt x="13" y="43"/>
                  <a:pt x="16" y="48"/>
                </a:cubicBezTo>
                <a:cubicBezTo>
                  <a:pt x="20" y="52"/>
                  <a:pt x="25" y="55"/>
                  <a:pt x="31" y="56"/>
                </a:cubicBezTo>
                <a:cubicBezTo>
                  <a:pt x="36" y="56"/>
                  <a:pt x="42" y="55"/>
                  <a:pt x="47" y="51"/>
                </a:cubicBezTo>
                <a:cubicBezTo>
                  <a:pt x="52" y="48"/>
                  <a:pt x="55" y="42"/>
                  <a:pt x="55" y="37"/>
                </a:cubicBezTo>
                <a:cubicBezTo>
                  <a:pt x="56" y="31"/>
                  <a:pt x="54" y="25"/>
                  <a:pt x="51" y="21"/>
                </a:cubicBezTo>
                <a:cubicBezTo>
                  <a:pt x="47" y="16"/>
                  <a:pt x="42" y="13"/>
                  <a:pt x="36" y="12"/>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7188" name="Freeform 24"/>
          <p:cNvSpPr>
            <a:spLocks noEditPoints="1" noChangeArrowheads="1"/>
          </p:cNvSpPr>
          <p:nvPr/>
        </p:nvSpPr>
        <p:spPr bwMode="auto">
          <a:xfrm>
            <a:off x="7593013" y="3230563"/>
            <a:ext cx="287337" cy="242887"/>
          </a:xfrm>
          <a:custGeom>
            <a:avLst/>
            <a:gdLst>
              <a:gd name="T0" fmla="*/ 2147483646 w 77"/>
              <a:gd name="T1" fmla="*/ 2147483646 h 86"/>
              <a:gd name="T2" fmla="*/ 2147483646 w 77"/>
              <a:gd name="T3" fmla="*/ 2147483646 h 86"/>
              <a:gd name="T4" fmla="*/ 2147483646 w 77"/>
              <a:gd name="T5" fmla="*/ 2147483646 h 86"/>
              <a:gd name="T6" fmla="*/ 2147483646 w 77"/>
              <a:gd name="T7" fmla="*/ 2147483646 h 86"/>
              <a:gd name="T8" fmla="*/ 2147483646 w 77"/>
              <a:gd name="T9" fmla="*/ 2147483646 h 86"/>
              <a:gd name="T10" fmla="*/ 2147483646 w 77"/>
              <a:gd name="T11" fmla="*/ 2147483646 h 86"/>
              <a:gd name="T12" fmla="*/ 2147483646 w 77"/>
              <a:gd name="T13" fmla="*/ 2147483646 h 86"/>
              <a:gd name="T14" fmla="*/ 2147483646 w 77"/>
              <a:gd name="T15" fmla="*/ 2147483646 h 86"/>
              <a:gd name="T16" fmla="*/ 2147483646 w 77"/>
              <a:gd name="T17" fmla="*/ 2147483646 h 86"/>
              <a:gd name="T18" fmla="*/ 2147483646 w 77"/>
              <a:gd name="T19" fmla="*/ 2147483646 h 86"/>
              <a:gd name="T20" fmla="*/ 2147483646 w 77"/>
              <a:gd name="T21" fmla="*/ 2147483646 h 86"/>
              <a:gd name="T22" fmla="*/ 2147483646 w 77"/>
              <a:gd name="T23" fmla="*/ 2147483646 h 86"/>
              <a:gd name="T24" fmla="*/ 2147483646 w 77"/>
              <a:gd name="T25" fmla="*/ 2147483646 h 86"/>
              <a:gd name="T26" fmla="*/ 2147483646 w 77"/>
              <a:gd name="T27" fmla="*/ 2147483646 h 86"/>
              <a:gd name="T28" fmla="*/ 2147483646 w 77"/>
              <a:gd name="T29" fmla="*/ 2147483646 h 86"/>
              <a:gd name="T30" fmla="*/ 2147483646 w 77"/>
              <a:gd name="T31" fmla="*/ 2147483646 h 86"/>
              <a:gd name="T32" fmla="*/ 2147483646 w 77"/>
              <a:gd name="T33" fmla="*/ 2147483646 h 86"/>
              <a:gd name="T34" fmla="*/ 2147483646 w 77"/>
              <a:gd name="T35" fmla="*/ 2147483646 h 86"/>
              <a:gd name="T36" fmla="*/ 2147483646 w 77"/>
              <a:gd name="T37" fmla="*/ 2147483646 h 86"/>
              <a:gd name="T38" fmla="*/ 2147483646 w 77"/>
              <a:gd name="T39" fmla="*/ 2147483646 h 86"/>
              <a:gd name="T40" fmla="*/ 2147483646 w 77"/>
              <a:gd name="T41" fmla="*/ 2147483646 h 86"/>
              <a:gd name="T42" fmla="*/ 2147483646 w 77"/>
              <a:gd name="T43" fmla="*/ 2147483646 h 86"/>
              <a:gd name="T44" fmla="*/ 2147483646 w 77"/>
              <a:gd name="T45" fmla="*/ 2147483646 h 86"/>
              <a:gd name="T46" fmla="*/ 2147483646 w 77"/>
              <a:gd name="T47" fmla="*/ 2147483646 h 86"/>
              <a:gd name="T48" fmla="*/ 2147483646 w 77"/>
              <a:gd name="T49" fmla="*/ 2147483646 h 86"/>
              <a:gd name="T50" fmla="*/ 2147483646 w 77"/>
              <a:gd name="T51" fmla="*/ 2147483646 h 86"/>
              <a:gd name="T52" fmla="*/ 2147483646 w 77"/>
              <a:gd name="T53" fmla="*/ 2147483646 h 86"/>
              <a:gd name="T54" fmla="*/ 2147483646 w 77"/>
              <a:gd name="T55" fmla="*/ 2147483646 h 86"/>
              <a:gd name="T56" fmla="*/ 2147483646 w 77"/>
              <a:gd name="T57" fmla="*/ 2147483646 h 86"/>
              <a:gd name="T58" fmla="*/ 2147483646 w 77"/>
              <a:gd name="T59" fmla="*/ 2147483646 h 86"/>
              <a:gd name="T60" fmla="*/ 2147483646 w 77"/>
              <a:gd name="T61" fmla="*/ 2147483646 h 86"/>
              <a:gd name="T62" fmla="*/ 2147483646 w 77"/>
              <a:gd name="T63" fmla="*/ 2147483646 h 86"/>
              <a:gd name="T64" fmla="*/ 2147483646 w 77"/>
              <a:gd name="T65" fmla="*/ 2147483646 h 86"/>
              <a:gd name="T66" fmla="*/ 2147483646 w 77"/>
              <a:gd name="T67" fmla="*/ 2147483646 h 86"/>
              <a:gd name="T68" fmla="*/ 2147483646 w 77"/>
              <a:gd name="T69" fmla="*/ 2147483646 h 86"/>
              <a:gd name="T70" fmla="*/ 2147483646 w 77"/>
              <a:gd name="T71" fmla="*/ 2147483646 h 86"/>
              <a:gd name="T72" fmla="*/ 2147483646 w 77"/>
              <a:gd name="T73" fmla="*/ 2147483646 h 86"/>
              <a:gd name="T74" fmla="*/ 2147483646 w 77"/>
              <a:gd name="T75" fmla="*/ 2147483646 h 86"/>
              <a:gd name="T76" fmla="*/ 2147483646 w 77"/>
              <a:gd name="T77" fmla="*/ 2147483646 h 86"/>
              <a:gd name="T78" fmla="*/ 2147483646 w 77"/>
              <a:gd name="T79" fmla="*/ 2147483646 h 86"/>
              <a:gd name="T80" fmla="*/ 2147483646 w 77"/>
              <a:gd name="T81" fmla="*/ 2147483646 h 8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77"/>
              <a:gd name="T124" fmla="*/ 0 h 86"/>
              <a:gd name="T125" fmla="*/ 77 w 77"/>
              <a:gd name="T126" fmla="*/ 86 h 8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77" h="86">
                <a:moveTo>
                  <a:pt x="13" y="8"/>
                </a:moveTo>
                <a:cubicBezTo>
                  <a:pt x="20" y="2"/>
                  <a:pt x="29" y="0"/>
                  <a:pt x="38" y="1"/>
                </a:cubicBezTo>
                <a:cubicBezTo>
                  <a:pt x="46" y="2"/>
                  <a:pt x="54" y="6"/>
                  <a:pt x="59" y="13"/>
                </a:cubicBezTo>
                <a:cubicBezTo>
                  <a:pt x="65" y="21"/>
                  <a:pt x="67" y="29"/>
                  <a:pt x="66" y="38"/>
                </a:cubicBezTo>
                <a:cubicBezTo>
                  <a:pt x="65" y="44"/>
                  <a:pt x="63" y="50"/>
                  <a:pt x="58" y="55"/>
                </a:cubicBezTo>
                <a:cubicBezTo>
                  <a:pt x="60" y="56"/>
                  <a:pt x="62" y="57"/>
                  <a:pt x="64" y="59"/>
                </a:cubicBezTo>
                <a:cubicBezTo>
                  <a:pt x="74" y="72"/>
                  <a:pt x="74" y="72"/>
                  <a:pt x="74" y="72"/>
                </a:cubicBezTo>
                <a:cubicBezTo>
                  <a:pt x="77" y="76"/>
                  <a:pt x="76" y="81"/>
                  <a:pt x="73" y="84"/>
                </a:cubicBezTo>
                <a:cubicBezTo>
                  <a:pt x="73" y="84"/>
                  <a:pt x="73" y="84"/>
                  <a:pt x="73" y="84"/>
                </a:cubicBezTo>
                <a:cubicBezTo>
                  <a:pt x="69" y="86"/>
                  <a:pt x="64" y="86"/>
                  <a:pt x="62" y="82"/>
                </a:cubicBezTo>
                <a:cubicBezTo>
                  <a:pt x="51" y="68"/>
                  <a:pt x="51" y="68"/>
                  <a:pt x="51" y="68"/>
                </a:cubicBezTo>
                <a:cubicBezTo>
                  <a:pt x="50" y="67"/>
                  <a:pt x="49" y="65"/>
                  <a:pt x="49" y="63"/>
                </a:cubicBezTo>
                <a:cubicBezTo>
                  <a:pt x="43" y="66"/>
                  <a:pt x="36" y="67"/>
                  <a:pt x="30" y="66"/>
                </a:cubicBezTo>
                <a:cubicBezTo>
                  <a:pt x="21" y="65"/>
                  <a:pt x="13" y="61"/>
                  <a:pt x="8" y="54"/>
                </a:cubicBezTo>
                <a:cubicBezTo>
                  <a:pt x="2" y="47"/>
                  <a:pt x="0" y="38"/>
                  <a:pt x="1" y="30"/>
                </a:cubicBezTo>
                <a:cubicBezTo>
                  <a:pt x="2" y="21"/>
                  <a:pt x="6" y="13"/>
                  <a:pt x="13" y="8"/>
                </a:cubicBezTo>
                <a:close/>
                <a:moveTo>
                  <a:pt x="30" y="49"/>
                </a:moveTo>
                <a:cubicBezTo>
                  <a:pt x="38" y="49"/>
                  <a:pt x="38" y="49"/>
                  <a:pt x="38" y="49"/>
                </a:cubicBezTo>
                <a:cubicBezTo>
                  <a:pt x="38" y="40"/>
                  <a:pt x="38" y="40"/>
                  <a:pt x="38" y="40"/>
                </a:cubicBezTo>
                <a:cubicBezTo>
                  <a:pt x="47" y="40"/>
                  <a:pt x="47" y="40"/>
                  <a:pt x="47" y="40"/>
                </a:cubicBezTo>
                <a:cubicBezTo>
                  <a:pt x="47" y="32"/>
                  <a:pt x="47" y="32"/>
                  <a:pt x="47" y="32"/>
                </a:cubicBezTo>
                <a:cubicBezTo>
                  <a:pt x="38" y="32"/>
                  <a:pt x="38" y="32"/>
                  <a:pt x="38" y="32"/>
                </a:cubicBezTo>
                <a:cubicBezTo>
                  <a:pt x="38" y="23"/>
                  <a:pt x="38" y="23"/>
                  <a:pt x="38" y="23"/>
                </a:cubicBezTo>
                <a:cubicBezTo>
                  <a:pt x="30" y="23"/>
                  <a:pt x="30" y="23"/>
                  <a:pt x="30" y="23"/>
                </a:cubicBezTo>
                <a:cubicBezTo>
                  <a:pt x="30" y="32"/>
                  <a:pt x="30" y="32"/>
                  <a:pt x="30" y="32"/>
                </a:cubicBezTo>
                <a:cubicBezTo>
                  <a:pt x="21" y="32"/>
                  <a:pt x="21" y="32"/>
                  <a:pt x="21" y="32"/>
                </a:cubicBezTo>
                <a:cubicBezTo>
                  <a:pt x="21" y="40"/>
                  <a:pt x="21" y="40"/>
                  <a:pt x="21" y="40"/>
                </a:cubicBezTo>
                <a:cubicBezTo>
                  <a:pt x="30" y="40"/>
                  <a:pt x="30" y="40"/>
                  <a:pt x="30" y="40"/>
                </a:cubicBezTo>
                <a:cubicBezTo>
                  <a:pt x="30" y="49"/>
                  <a:pt x="30" y="49"/>
                  <a:pt x="30" y="49"/>
                </a:cubicBezTo>
                <a:close/>
                <a:moveTo>
                  <a:pt x="18" y="36"/>
                </a:moveTo>
                <a:cubicBezTo>
                  <a:pt x="22" y="26"/>
                  <a:pt x="31" y="21"/>
                  <a:pt x="43" y="19"/>
                </a:cubicBezTo>
                <a:cubicBezTo>
                  <a:pt x="31" y="11"/>
                  <a:pt x="16" y="22"/>
                  <a:pt x="18" y="36"/>
                </a:cubicBezTo>
                <a:close/>
                <a:moveTo>
                  <a:pt x="36" y="12"/>
                </a:moveTo>
                <a:cubicBezTo>
                  <a:pt x="31" y="11"/>
                  <a:pt x="25" y="13"/>
                  <a:pt x="20" y="16"/>
                </a:cubicBezTo>
                <a:cubicBezTo>
                  <a:pt x="15" y="20"/>
                  <a:pt x="13" y="25"/>
                  <a:pt x="12" y="31"/>
                </a:cubicBezTo>
                <a:cubicBezTo>
                  <a:pt x="11" y="37"/>
                  <a:pt x="13" y="42"/>
                  <a:pt x="16" y="47"/>
                </a:cubicBezTo>
                <a:cubicBezTo>
                  <a:pt x="20" y="52"/>
                  <a:pt x="25" y="55"/>
                  <a:pt x="31" y="55"/>
                </a:cubicBezTo>
                <a:cubicBezTo>
                  <a:pt x="36" y="56"/>
                  <a:pt x="42" y="55"/>
                  <a:pt x="47" y="51"/>
                </a:cubicBezTo>
                <a:cubicBezTo>
                  <a:pt x="52" y="47"/>
                  <a:pt x="55" y="42"/>
                  <a:pt x="55" y="36"/>
                </a:cubicBezTo>
                <a:cubicBezTo>
                  <a:pt x="56" y="31"/>
                  <a:pt x="54" y="25"/>
                  <a:pt x="51" y="20"/>
                </a:cubicBezTo>
                <a:cubicBezTo>
                  <a:pt x="47" y="15"/>
                  <a:pt x="42" y="13"/>
                  <a:pt x="36" y="12"/>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7189" name="Freeform 25"/>
          <p:cNvSpPr>
            <a:spLocks noEditPoints="1" noChangeArrowheads="1"/>
          </p:cNvSpPr>
          <p:nvPr/>
        </p:nvSpPr>
        <p:spPr bwMode="auto">
          <a:xfrm>
            <a:off x="5484813" y="3241675"/>
            <a:ext cx="311150" cy="231775"/>
          </a:xfrm>
          <a:custGeom>
            <a:avLst/>
            <a:gdLst>
              <a:gd name="T0" fmla="*/ 2147483646 w 83"/>
              <a:gd name="T1" fmla="*/ 0 h 82"/>
              <a:gd name="T2" fmla="*/ 2147483646 w 83"/>
              <a:gd name="T3" fmla="*/ 0 h 82"/>
              <a:gd name="T4" fmla="*/ 2147483646 w 83"/>
              <a:gd name="T5" fmla="*/ 2147483646 h 82"/>
              <a:gd name="T6" fmla="*/ 2147483646 w 83"/>
              <a:gd name="T7" fmla="*/ 2147483646 h 82"/>
              <a:gd name="T8" fmla="*/ 2147483646 w 83"/>
              <a:gd name="T9" fmla="*/ 2147483646 h 82"/>
              <a:gd name="T10" fmla="*/ 2147483646 w 83"/>
              <a:gd name="T11" fmla="*/ 2147483646 h 82"/>
              <a:gd name="T12" fmla="*/ 2147483646 w 83"/>
              <a:gd name="T13" fmla="*/ 0 h 82"/>
              <a:gd name="T14" fmla="*/ 2147483646 w 83"/>
              <a:gd name="T15" fmla="*/ 0 h 82"/>
              <a:gd name="T16" fmla="*/ 2147483646 w 83"/>
              <a:gd name="T17" fmla="*/ 2147483646 h 82"/>
              <a:gd name="T18" fmla="*/ 2147483646 w 83"/>
              <a:gd name="T19" fmla="*/ 2147483646 h 82"/>
              <a:gd name="T20" fmla="*/ 2147483646 w 83"/>
              <a:gd name="T21" fmla="*/ 2147483646 h 82"/>
              <a:gd name="T22" fmla="*/ 2147483646 w 83"/>
              <a:gd name="T23" fmla="*/ 2147483646 h 82"/>
              <a:gd name="T24" fmla="*/ 0 w 83"/>
              <a:gd name="T25" fmla="*/ 2147483646 h 82"/>
              <a:gd name="T26" fmla="*/ 0 w 83"/>
              <a:gd name="T27" fmla="*/ 2147483646 h 82"/>
              <a:gd name="T28" fmla="*/ 2147483646 w 83"/>
              <a:gd name="T29" fmla="*/ 0 h 82"/>
              <a:gd name="T30" fmla="*/ 2147483646 w 83"/>
              <a:gd name="T31" fmla="*/ 2147483646 h 82"/>
              <a:gd name="T32" fmla="*/ 2147483646 w 83"/>
              <a:gd name="T33" fmla="*/ 2147483646 h 82"/>
              <a:gd name="T34" fmla="*/ 2147483646 w 83"/>
              <a:gd name="T35" fmla="*/ 2147483646 h 82"/>
              <a:gd name="T36" fmla="*/ 2147483646 w 83"/>
              <a:gd name="T37" fmla="*/ 2147483646 h 82"/>
              <a:gd name="T38" fmla="*/ 2147483646 w 83"/>
              <a:gd name="T39" fmla="*/ 2147483646 h 82"/>
              <a:gd name="T40" fmla="*/ 2147483646 w 83"/>
              <a:gd name="T41" fmla="*/ 2147483646 h 82"/>
              <a:gd name="T42" fmla="*/ 2147483646 w 83"/>
              <a:gd name="T43" fmla="*/ 2147483646 h 82"/>
              <a:gd name="T44" fmla="*/ 2147483646 w 83"/>
              <a:gd name="T45" fmla="*/ 2147483646 h 82"/>
              <a:gd name="T46" fmla="*/ 2147483646 w 83"/>
              <a:gd name="T47" fmla="*/ 2147483646 h 82"/>
              <a:gd name="T48" fmla="*/ 2147483646 w 83"/>
              <a:gd name="T49" fmla="*/ 2147483646 h 82"/>
              <a:gd name="T50" fmla="*/ 2147483646 w 83"/>
              <a:gd name="T51" fmla="*/ 2147483646 h 82"/>
              <a:gd name="T52" fmla="*/ 2147483646 w 83"/>
              <a:gd name="T53" fmla="*/ 2147483646 h 82"/>
              <a:gd name="T54" fmla="*/ 2147483646 w 83"/>
              <a:gd name="T55" fmla="*/ 2147483646 h 82"/>
              <a:gd name="T56" fmla="*/ 2147483646 w 83"/>
              <a:gd name="T57" fmla="*/ 2147483646 h 82"/>
              <a:gd name="T58" fmla="*/ 2147483646 w 83"/>
              <a:gd name="T59" fmla="*/ 2147483646 h 82"/>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83"/>
              <a:gd name="T91" fmla="*/ 0 h 82"/>
              <a:gd name="T92" fmla="*/ 83 w 83"/>
              <a:gd name="T93" fmla="*/ 82 h 82"/>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83" h="82">
                <a:moveTo>
                  <a:pt x="12" y="0"/>
                </a:moveTo>
                <a:cubicBezTo>
                  <a:pt x="14" y="0"/>
                  <a:pt x="14" y="0"/>
                  <a:pt x="14" y="0"/>
                </a:cubicBezTo>
                <a:cubicBezTo>
                  <a:pt x="14" y="19"/>
                  <a:pt x="14" y="19"/>
                  <a:pt x="14" y="19"/>
                </a:cubicBezTo>
                <a:cubicBezTo>
                  <a:pt x="14" y="24"/>
                  <a:pt x="18" y="28"/>
                  <a:pt x="23" y="28"/>
                </a:cubicBezTo>
                <a:cubicBezTo>
                  <a:pt x="58" y="28"/>
                  <a:pt x="58" y="28"/>
                  <a:pt x="58" y="28"/>
                </a:cubicBezTo>
                <a:cubicBezTo>
                  <a:pt x="63" y="28"/>
                  <a:pt x="67" y="24"/>
                  <a:pt x="67" y="19"/>
                </a:cubicBezTo>
                <a:cubicBezTo>
                  <a:pt x="67" y="0"/>
                  <a:pt x="67" y="0"/>
                  <a:pt x="67" y="0"/>
                </a:cubicBezTo>
                <a:cubicBezTo>
                  <a:pt x="69" y="0"/>
                  <a:pt x="69" y="0"/>
                  <a:pt x="69" y="0"/>
                </a:cubicBezTo>
                <a:cubicBezTo>
                  <a:pt x="83" y="16"/>
                  <a:pt x="83" y="16"/>
                  <a:pt x="83" y="16"/>
                </a:cubicBezTo>
                <a:cubicBezTo>
                  <a:pt x="83" y="70"/>
                  <a:pt x="83" y="70"/>
                  <a:pt x="83" y="70"/>
                </a:cubicBezTo>
                <a:cubicBezTo>
                  <a:pt x="83" y="76"/>
                  <a:pt x="77" y="82"/>
                  <a:pt x="71" y="82"/>
                </a:cubicBezTo>
                <a:cubicBezTo>
                  <a:pt x="12" y="82"/>
                  <a:pt x="12" y="82"/>
                  <a:pt x="12" y="82"/>
                </a:cubicBezTo>
                <a:cubicBezTo>
                  <a:pt x="6" y="82"/>
                  <a:pt x="0" y="76"/>
                  <a:pt x="0" y="70"/>
                </a:cubicBezTo>
                <a:cubicBezTo>
                  <a:pt x="0" y="12"/>
                  <a:pt x="0" y="12"/>
                  <a:pt x="0" y="12"/>
                </a:cubicBezTo>
                <a:cubicBezTo>
                  <a:pt x="0" y="5"/>
                  <a:pt x="6" y="0"/>
                  <a:pt x="12" y="0"/>
                </a:cubicBezTo>
                <a:close/>
                <a:moveTo>
                  <a:pt x="22" y="4"/>
                </a:moveTo>
                <a:cubicBezTo>
                  <a:pt x="22" y="20"/>
                  <a:pt x="22" y="20"/>
                  <a:pt x="22" y="20"/>
                </a:cubicBezTo>
                <a:cubicBezTo>
                  <a:pt x="33" y="20"/>
                  <a:pt x="33" y="20"/>
                  <a:pt x="33" y="20"/>
                </a:cubicBezTo>
                <a:cubicBezTo>
                  <a:pt x="33" y="4"/>
                  <a:pt x="33" y="4"/>
                  <a:pt x="33" y="4"/>
                </a:cubicBezTo>
                <a:cubicBezTo>
                  <a:pt x="22" y="4"/>
                  <a:pt x="22" y="4"/>
                  <a:pt x="22" y="4"/>
                </a:cubicBezTo>
                <a:close/>
                <a:moveTo>
                  <a:pt x="8" y="67"/>
                </a:moveTo>
                <a:cubicBezTo>
                  <a:pt x="8" y="73"/>
                  <a:pt x="8" y="73"/>
                  <a:pt x="8" y="73"/>
                </a:cubicBezTo>
                <a:cubicBezTo>
                  <a:pt x="13" y="73"/>
                  <a:pt x="13" y="73"/>
                  <a:pt x="13" y="73"/>
                </a:cubicBezTo>
                <a:cubicBezTo>
                  <a:pt x="13" y="67"/>
                  <a:pt x="13" y="67"/>
                  <a:pt x="13" y="67"/>
                </a:cubicBezTo>
                <a:cubicBezTo>
                  <a:pt x="8" y="67"/>
                  <a:pt x="8" y="67"/>
                  <a:pt x="8" y="67"/>
                </a:cubicBezTo>
                <a:close/>
                <a:moveTo>
                  <a:pt x="69" y="67"/>
                </a:moveTo>
                <a:cubicBezTo>
                  <a:pt x="69" y="73"/>
                  <a:pt x="69" y="73"/>
                  <a:pt x="69" y="73"/>
                </a:cubicBezTo>
                <a:cubicBezTo>
                  <a:pt x="74" y="73"/>
                  <a:pt x="74" y="73"/>
                  <a:pt x="74" y="73"/>
                </a:cubicBezTo>
                <a:cubicBezTo>
                  <a:pt x="74" y="67"/>
                  <a:pt x="74" y="67"/>
                  <a:pt x="74" y="67"/>
                </a:cubicBezTo>
                <a:lnTo>
                  <a:pt x="69" y="67"/>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7190" name="Freeform 26"/>
          <p:cNvSpPr>
            <a:spLocks noEditPoints="1" noChangeArrowheads="1"/>
          </p:cNvSpPr>
          <p:nvPr/>
        </p:nvSpPr>
        <p:spPr bwMode="auto">
          <a:xfrm>
            <a:off x="6129338" y="3238500"/>
            <a:ext cx="406400" cy="228600"/>
          </a:xfrm>
          <a:custGeom>
            <a:avLst/>
            <a:gdLst>
              <a:gd name="T0" fmla="*/ 2147483646 w 108"/>
              <a:gd name="T1" fmla="*/ 2147483646 h 81"/>
              <a:gd name="T2" fmla="*/ 2147483646 w 108"/>
              <a:gd name="T3" fmla="*/ 2147483646 h 81"/>
              <a:gd name="T4" fmla="*/ 2147483646 w 108"/>
              <a:gd name="T5" fmla="*/ 2147483646 h 81"/>
              <a:gd name="T6" fmla="*/ 2147483646 w 108"/>
              <a:gd name="T7" fmla="*/ 2147483646 h 81"/>
              <a:gd name="T8" fmla="*/ 2147483646 w 108"/>
              <a:gd name="T9" fmla="*/ 2147483646 h 81"/>
              <a:gd name="T10" fmla="*/ 2147483646 w 108"/>
              <a:gd name="T11" fmla="*/ 2147483646 h 81"/>
              <a:gd name="T12" fmla="*/ 2147483646 w 108"/>
              <a:gd name="T13" fmla="*/ 2147483646 h 81"/>
              <a:gd name="T14" fmla="*/ 2147483646 w 108"/>
              <a:gd name="T15" fmla="*/ 2147483646 h 81"/>
              <a:gd name="T16" fmla="*/ 2147483646 w 108"/>
              <a:gd name="T17" fmla="*/ 2147483646 h 81"/>
              <a:gd name="T18" fmla="*/ 2147483646 w 108"/>
              <a:gd name="T19" fmla="*/ 2147483646 h 81"/>
              <a:gd name="T20" fmla="*/ 2147483646 w 108"/>
              <a:gd name="T21" fmla="*/ 2147483646 h 81"/>
              <a:gd name="T22" fmla="*/ 2147483646 w 108"/>
              <a:gd name="T23" fmla="*/ 2147483646 h 81"/>
              <a:gd name="T24" fmla="*/ 2147483646 w 108"/>
              <a:gd name="T25" fmla="*/ 2147483646 h 81"/>
              <a:gd name="T26" fmla="*/ 2147483646 w 108"/>
              <a:gd name="T27" fmla="*/ 2147483646 h 81"/>
              <a:gd name="T28" fmla="*/ 2147483646 w 108"/>
              <a:gd name="T29" fmla="*/ 2147483646 h 81"/>
              <a:gd name="T30" fmla="*/ 0 w 108"/>
              <a:gd name="T31" fmla="*/ 2147483646 h 81"/>
              <a:gd name="T32" fmla="*/ 2147483646 w 108"/>
              <a:gd name="T33" fmla="*/ 2147483646 h 81"/>
              <a:gd name="T34" fmla="*/ 2147483646 w 108"/>
              <a:gd name="T35" fmla="*/ 2147483646 h 81"/>
              <a:gd name="T36" fmla="*/ 2147483646 w 108"/>
              <a:gd name="T37" fmla="*/ 2147483646 h 81"/>
              <a:gd name="T38" fmla="*/ 2147483646 w 108"/>
              <a:gd name="T39" fmla="*/ 2147483646 h 81"/>
              <a:gd name="T40" fmla="*/ 2147483646 w 108"/>
              <a:gd name="T41" fmla="*/ 2147483646 h 81"/>
              <a:gd name="T42" fmla="*/ 2147483646 w 108"/>
              <a:gd name="T43" fmla="*/ 2147483646 h 81"/>
              <a:gd name="T44" fmla="*/ 2147483646 w 108"/>
              <a:gd name="T45" fmla="*/ 2147483646 h 81"/>
              <a:gd name="T46" fmla="*/ 2147483646 w 108"/>
              <a:gd name="T47" fmla="*/ 2147483646 h 81"/>
              <a:gd name="T48" fmla="*/ 2147483646 w 108"/>
              <a:gd name="T49" fmla="*/ 2147483646 h 81"/>
              <a:gd name="T50" fmla="*/ 2147483646 w 108"/>
              <a:gd name="T51" fmla="*/ 2147483646 h 81"/>
              <a:gd name="T52" fmla="*/ 2147483646 w 108"/>
              <a:gd name="T53" fmla="*/ 2147483646 h 81"/>
              <a:gd name="T54" fmla="*/ 2147483646 w 108"/>
              <a:gd name="T55" fmla="*/ 2147483646 h 81"/>
              <a:gd name="T56" fmla="*/ 2147483646 w 108"/>
              <a:gd name="T57" fmla="*/ 2147483646 h 81"/>
              <a:gd name="T58" fmla="*/ 2147483646 w 108"/>
              <a:gd name="T59" fmla="*/ 2147483646 h 81"/>
              <a:gd name="T60" fmla="*/ 2147483646 w 108"/>
              <a:gd name="T61" fmla="*/ 2147483646 h 81"/>
              <a:gd name="T62" fmla="*/ 2147483646 w 108"/>
              <a:gd name="T63" fmla="*/ 2147483646 h 81"/>
              <a:gd name="T64" fmla="*/ 2147483646 w 108"/>
              <a:gd name="T65" fmla="*/ 2147483646 h 81"/>
              <a:gd name="T66" fmla="*/ 2147483646 w 108"/>
              <a:gd name="T67" fmla="*/ 2147483646 h 81"/>
              <a:gd name="T68" fmla="*/ 2147483646 w 108"/>
              <a:gd name="T69" fmla="*/ 2147483646 h 81"/>
              <a:gd name="T70" fmla="*/ 2147483646 w 108"/>
              <a:gd name="T71" fmla="*/ 2147483646 h 81"/>
              <a:gd name="T72" fmla="*/ 2147483646 w 108"/>
              <a:gd name="T73" fmla="*/ 2147483646 h 81"/>
              <a:gd name="T74" fmla="*/ 2147483646 w 108"/>
              <a:gd name="T75" fmla="*/ 2147483646 h 8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108"/>
              <a:gd name="T115" fmla="*/ 0 h 81"/>
              <a:gd name="T116" fmla="*/ 108 w 108"/>
              <a:gd name="T117" fmla="*/ 81 h 81"/>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108" h="81">
                <a:moveTo>
                  <a:pt x="3" y="54"/>
                </a:moveTo>
                <a:cubicBezTo>
                  <a:pt x="9" y="52"/>
                  <a:pt x="15" y="49"/>
                  <a:pt x="21" y="47"/>
                </a:cubicBezTo>
                <a:cubicBezTo>
                  <a:pt x="22" y="46"/>
                  <a:pt x="24" y="45"/>
                  <a:pt x="25" y="44"/>
                </a:cubicBezTo>
                <a:cubicBezTo>
                  <a:pt x="35" y="62"/>
                  <a:pt x="35" y="62"/>
                  <a:pt x="35" y="62"/>
                </a:cubicBezTo>
                <a:cubicBezTo>
                  <a:pt x="43" y="44"/>
                  <a:pt x="43" y="44"/>
                  <a:pt x="43" y="44"/>
                </a:cubicBezTo>
                <a:cubicBezTo>
                  <a:pt x="45" y="45"/>
                  <a:pt x="46" y="46"/>
                  <a:pt x="48" y="47"/>
                </a:cubicBezTo>
                <a:cubicBezTo>
                  <a:pt x="60" y="52"/>
                  <a:pt x="60" y="52"/>
                  <a:pt x="60" y="52"/>
                </a:cubicBezTo>
                <a:cubicBezTo>
                  <a:pt x="60" y="51"/>
                  <a:pt x="60" y="51"/>
                  <a:pt x="60" y="51"/>
                </a:cubicBezTo>
                <a:cubicBezTo>
                  <a:pt x="65" y="49"/>
                  <a:pt x="69" y="47"/>
                  <a:pt x="72" y="47"/>
                </a:cubicBezTo>
                <a:cubicBezTo>
                  <a:pt x="74" y="53"/>
                  <a:pt x="78" y="57"/>
                  <a:pt x="83" y="61"/>
                </a:cubicBezTo>
                <a:cubicBezTo>
                  <a:pt x="89" y="57"/>
                  <a:pt x="93" y="52"/>
                  <a:pt x="96" y="47"/>
                </a:cubicBezTo>
                <a:cubicBezTo>
                  <a:pt x="98" y="47"/>
                  <a:pt x="102" y="48"/>
                  <a:pt x="105" y="49"/>
                </a:cubicBezTo>
                <a:cubicBezTo>
                  <a:pt x="108" y="54"/>
                  <a:pt x="108" y="65"/>
                  <a:pt x="108" y="72"/>
                </a:cubicBezTo>
                <a:cubicBezTo>
                  <a:pt x="69" y="72"/>
                  <a:pt x="69" y="72"/>
                  <a:pt x="69" y="72"/>
                </a:cubicBezTo>
                <a:cubicBezTo>
                  <a:pt x="70" y="75"/>
                  <a:pt x="70" y="78"/>
                  <a:pt x="69" y="81"/>
                </a:cubicBezTo>
                <a:cubicBezTo>
                  <a:pt x="46" y="81"/>
                  <a:pt x="23" y="81"/>
                  <a:pt x="0" y="81"/>
                </a:cubicBezTo>
                <a:cubicBezTo>
                  <a:pt x="0" y="68"/>
                  <a:pt x="0" y="59"/>
                  <a:pt x="3" y="54"/>
                </a:cubicBezTo>
                <a:close/>
                <a:moveTo>
                  <a:pt x="73" y="27"/>
                </a:moveTo>
                <a:cubicBezTo>
                  <a:pt x="79" y="28"/>
                  <a:pt x="89" y="27"/>
                  <a:pt x="93" y="25"/>
                </a:cubicBezTo>
                <a:cubicBezTo>
                  <a:pt x="93" y="27"/>
                  <a:pt x="93" y="33"/>
                  <a:pt x="92" y="37"/>
                </a:cubicBezTo>
                <a:cubicBezTo>
                  <a:pt x="91" y="39"/>
                  <a:pt x="90" y="41"/>
                  <a:pt x="88" y="42"/>
                </a:cubicBezTo>
                <a:cubicBezTo>
                  <a:pt x="99" y="42"/>
                  <a:pt x="99" y="42"/>
                  <a:pt x="99" y="42"/>
                </a:cubicBezTo>
                <a:cubicBezTo>
                  <a:pt x="99" y="42"/>
                  <a:pt x="98" y="34"/>
                  <a:pt x="98" y="32"/>
                </a:cubicBezTo>
                <a:cubicBezTo>
                  <a:pt x="102" y="3"/>
                  <a:pt x="64" y="3"/>
                  <a:pt x="69" y="32"/>
                </a:cubicBezTo>
                <a:cubicBezTo>
                  <a:pt x="69" y="34"/>
                  <a:pt x="68" y="42"/>
                  <a:pt x="68" y="42"/>
                </a:cubicBezTo>
                <a:cubicBezTo>
                  <a:pt x="78" y="42"/>
                  <a:pt x="78" y="42"/>
                  <a:pt x="78" y="42"/>
                </a:cubicBezTo>
                <a:cubicBezTo>
                  <a:pt x="77" y="41"/>
                  <a:pt x="76" y="39"/>
                  <a:pt x="75" y="37"/>
                </a:cubicBezTo>
                <a:cubicBezTo>
                  <a:pt x="73" y="34"/>
                  <a:pt x="73" y="30"/>
                  <a:pt x="73" y="27"/>
                </a:cubicBezTo>
                <a:cubicBezTo>
                  <a:pt x="73" y="27"/>
                  <a:pt x="73" y="27"/>
                  <a:pt x="73" y="27"/>
                </a:cubicBezTo>
                <a:close/>
                <a:moveTo>
                  <a:pt x="21" y="31"/>
                </a:moveTo>
                <a:cubicBezTo>
                  <a:pt x="21" y="25"/>
                  <a:pt x="21" y="21"/>
                  <a:pt x="22" y="16"/>
                </a:cubicBezTo>
                <a:cubicBezTo>
                  <a:pt x="29" y="12"/>
                  <a:pt x="37" y="18"/>
                  <a:pt x="46" y="16"/>
                </a:cubicBezTo>
                <a:cubicBezTo>
                  <a:pt x="47" y="20"/>
                  <a:pt x="48" y="25"/>
                  <a:pt x="47" y="31"/>
                </a:cubicBezTo>
                <a:cubicBezTo>
                  <a:pt x="47" y="31"/>
                  <a:pt x="51" y="28"/>
                  <a:pt x="52" y="25"/>
                </a:cubicBezTo>
                <a:cubicBezTo>
                  <a:pt x="52" y="22"/>
                  <a:pt x="51" y="10"/>
                  <a:pt x="50" y="8"/>
                </a:cubicBezTo>
                <a:cubicBezTo>
                  <a:pt x="45" y="0"/>
                  <a:pt x="25" y="0"/>
                  <a:pt x="19" y="7"/>
                </a:cubicBezTo>
                <a:cubicBezTo>
                  <a:pt x="18" y="9"/>
                  <a:pt x="16" y="25"/>
                  <a:pt x="18" y="28"/>
                </a:cubicBezTo>
                <a:cubicBezTo>
                  <a:pt x="19" y="30"/>
                  <a:pt x="21" y="31"/>
                  <a:pt x="21" y="31"/>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7191" name="Freeform 27"/>
          <p:cNvSpPr>
            <a:spLocks noEditPoints="1" noChangeArrowheads="1"/>
          </p:cNvSpPr>
          <p:nvPr/>
        </p:nvSpPr>
        <p:spPr bwMode="auto">
          <a:xfrm>
            <a:off x="6910388" y="3213100"/>
            <a:ext cx="288925" cy="261938"/>
          </a:xfrm>
          <a:custGeom>
            <a:avLst/>
            <a:gdLst>
              <a:gd name="T0" fmla="*/ 2147483646 w 77"/>
              <a:gd name="T1" fmla="*/ 2147483646 h 93"/>
              <a:gd name="T2" fmla="*/ 2147483646 w 77"/>
              <a:gd name="T3" fmla="*/ 2147483646 h 93"/>
              <a:gd name="T4" fmla="*/ 2147483646 w 77"/>
              <a:gd name="T5" fmla="*/ 2147483646 h 93"/>
              <a:gd name="T6" fmla="*/ 2147483646 w 77"/>
              <a:gd name="T7" fmla="*/ 2147483646 h 93"/>
              <a:gd name="T8" fmla="*/ 2147483646 w 77"/>
              <a:gd name="T9" fmla="*/ 2147483646 h 93"/>
              <a:gd name="T10" fmla="*/ 2147483646 w 77"/>
              <a:gd name="T11" fmla="*/ 2147483646 h 93"/>
              <a:gd name="T12" fmla="*/ 2147483646 w 77"/>
              <a:gd name="T13" fmla="*/ 2147483646 h 93"/>
              <a:gd name="T14" fmla="*/ 2147483646 w 77"/>
              <a:gd name="T15" fmla="*/ 2147483646 h 93"/>
              <a:gd name="T16" fmla="*/ 2147483646 w 77"/>
              <a:gd name="T17" fmla="*/ 2147483646 h 93"/>
              <a:gd name="T18" fmla="*/ 2147483646 w 77"/>
              <a:gd name="T19" fmla="*/ 2147483646 h 93"/>
              <a:gd name="T20" fmla="*/ 2147483646 w 77"/>
              <a:gd name="T21" fmla="*/ 2147483646 h 93"/>
              <a:gd name="T22" fmla="*/ 2147483646 w 77"/>
              <a:gd name="T23" fmla="*/ 0 h 93"/>
              <a:gd name="T24" fmla="*/ 2147483646 w 77"/>
              <a:gd name="T25" fmla="*/ 0 h 93"/>
              <a:gd name="T26" fmla="*/ 2147483646 w 77"/>
              <a:gd name="T27" fmla="*/ 2147483646 h 93"/>
              <a:gd name="T28" fmla="*/ 2147483646 w 77"/>
              <a:gd name="T29" fmla="*/ 2147483646 h 93"/>
              <a:gd name="T30" fmla="*/ 2147483646 w 77"/>
              <a:gd name="T31" fmla="*/ 2147483646 h 93"/>
              <a:gd name="T32" fmla="*/ 2147483646 w 77"/>
              <a:gd name="T33" fmla="*/ 2147483646 h 93"/>
              <a:gd name="T34" fmla="*/ 2147483646 w 77"/>
              <a:gd name="T35" fmla="*/ 2147483646 h 93"/>
              <a:gd name="T36" fmla="*/ 2147483646 w 77"/>
              <a:gd name="T37" fmla="*/ 2147483646 h 93"/>
              <a:gd name="T38" fmla="*/ 2147483646 w 77"/>
              <a:gd name="T39" fmla="*/ 2147483646 h 93"/>
              <a:gd name="T40" fmla="*/ 2147483646 w 77"/>
              <a:gd name="T41" fmla="*/ 2147483646 h 93"/>
              <a:gd name="T42" fmla="*/ 2147483646 w 77"/>
              <a:gd name="T43" fmla="*/ 2147483646 h 93"/>
              <a:gd name="T44" fmla="*/ 2147483646 w 77"/>
              <a:gd name="T45" fmla="*/ 2147483646 h 93"/>
              <a:gd name="T46" fmla="*/ 2147483646 w 77"/>
              <a:gd name="T47" fmla="*/ 2147483646 h 93"/>
              <a:gd name="T48" fmla="*/ 2147483646 w 77"/>
              <a:gd name="T49" fmla="*/ 2147483646 h 93"/>
              <a:gd name="T50" fmla="*/ 2147483646 w 77"/>
              <a:gd name="T51" fmla="*/ 2147483646 h 93"/>
              <a:gd name="T52" fmla="*/ 2147483646 w 77"/>
              <a:gd name="T53" fmla="*/ 2147483646 h 93"/>
              <a:gd name="T54" fmla="*/ 2147483646 w 77"/>
              <a:gd name="T55" fmla="*/ 2147483646 h 93"/>
              <a:gd name="T56" fmla="*/ 2147483646 w 77"/>
              <a:gd name="T57" fmla="*/ 2147483646 h 93"/>
              <a:gd name="T58" fmla="*/ 2147483646 w 77"/>
              <a:gd name="T59" fmla="*/ 2147483646 h 93"/>
              <a:gd name="T60" fmla="*/ 2147483646 w 77"/>
              <a:gd name="T61" fmla="*/ 2147483646 h 93"/>
              <a:gd name="T62" fmla="*/ 2147483646 w 77"/>
              <a:gd name="T63" fmla="*/ 2147483646 h 93"/>
              <a:gd name="T64" fmla="*/ 2147483646 w 77"/>
              <a:gd name="T65" fmla="*/ 2147483646 h 93"/>
              <a:gd name="T66" fmla="*/ 2147483646 w 77"/>
              <a:gd name="T67" fmla="*/ 2147483646 h 93"/>
              <a:gd name="T68" fmla="*/ 2147483646 w 77"/>
              <a:gd name="T69" fmla="*/ 2147483646 h 93"/>
              <a:gd name="T70" fmla="*/ 2147483646 w 77"/>
              <a:gd name="T71" fmla="*/ 2147483646 h 93"/>
              <a:gd name="T72" fmla="*/ 2147483646 w 77"/>
              <a:gd name="T73" fmla="*/ 2147483646 h 93"/>
              <a:gd name="T74" fmla="*/ 2147483646 w 77"/>
              <a:gd name="T75" fmla="*/ 2147483646 h 93"/>
              <a:gd name="T76" fmla="*/ 2147483646 w 77"/>
              <a:gd name="T77" fmla="*/ 2147483646 h 93"/>
              <a:gd name="T78" fmla="*/ 2147483646 w 77"/>
              <a:gd name="T79" fmla="*/ 2147483646 h 93"/>
              <a:gd name="T80" fmla="*/ 2147483646 w 77"/>
              <a:gd name="T81" fmla="*/ 2147483646 h 93"/>
              <a:gd name="T82" fmla="*/ 2147483646 w 77"/>
              <a:gd name="T83" fmla="*/ 2147483646 h 93"/>
              <a:gd name="T84" fmla="*/ 2147483646 w 77"/>
              <a:gd name="T85" fmla="*/ 2147483646 h 93"/>
              <a:gd name="T86" fmla="*/ 2147483646 w 77"/>
              <a:gd name="T87" fmla="*/ 2147483646 h 93"/>
              <a:gd name="T88" fmla="*/ 2147483646 w 77"/>
              <a:gd name="T89" fmla="*/ 2147483646 h 93"/>
              <a:gd name="T90" fmla="*/ 2147483646 w 77"/>
              <a:gd name="T91" fmla="*/ 2147483646 h 93"/>
              <a:gd name="T92" fmla="*/ 2147483646 w 77"/>
              <a:gd name="T93" fmla="*/ 2147483646 h 93"/>
              <a:gd name="T94" fmla="*/ 2147483646 w 77"/>
              <a:gd name="T95" fmla="*/ 2147483646 h 93"/>
              <a:gd name="T96" fmla="*/ 2147483646 w 77"/>
              <a:gd name="T97" fmla="*/ 2147483646 h 93"/>
              <a:gd name="T98" fmla="*/ 2147483646 w 77"/>
              <a:gd name="T99" fmla="*/ 2147483646 h 93"/>
              <a:gd name="T100" fmla="*/ 2147483646 w 77"/>
              <a:gd name="T101" fmla="*/ 2147483646 h 93"/>
              <a:gd name="T102" fmla="*/ 2147483646 w 77"/>
              <a:gd name="T103" fmla="*/ 2147483646 h 93"/>
              <a:gd name="T104" fmla="*/ 2147483646 w 77"/>
              <a:gd name="T105" fmla="*/ 2147483646 h 93"/>
              <a:gd name="T106" fmla="*/ 2147483646 w 77"/>
              <a:gd name="T107" fmla="*/ 2147483646 h 93"/>
              <a:gd name="T108" fmla="*/ 2147483646 w 77"/>
              <a:gd name="T109" fmla="*/ 2147483646 h 93"/>
              <a:gd name="T110" fmla="*/ 2147483646 w 77"/>
              <a:gd name="T111" fmla="*/ 2147483646 h 93"/>
              <a:gd name="T112" fmla="*/ 2147483646 w 77"/>
              <a:gd name="T113" fmla="*/ 2147483646 h 93"/>
              <a:gd name="T114" fmla="*/ 2147483646 w 77"/>
              <a:gd name="T115" fmla="*/ 2147483646 h 93"/>
              <a:gd name="T116" fmla="*/ 2147483646 w 77"/>
              <a:gd name="T117" fmla="*/ 2147483646 h 93"/>
              <a:gd name="T118" fmla="*/ 2147483646 w 77"/>
              <a:gd name="T119" fmla="*/ 2147483646 h 93"/>
              <a:gd name="T120" fmla="*/ 0 w 77"/>
              <a:gd name="T121" fmla="*/ 2147483646 h 93"/>
              <a:gd name="T122" fmla="*/ 2147483646 w 77"/>
              <a:gd name="T123" fmla="*/ 2147483646 h 9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77"/>
              <a:gd name="T187" fmla="*/ 0 h 93"/>
              <a:gd name="T188" fmla="*/ 77 w 77"/>
              <a:gd name="T189" fmla="*/ 93 h 93"/>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77" h="93">
                <a:moveTo>
                  <a:pt x="39" y="12"/>
                </a:moveTo>
                <a:cubicBezTo>
                  <a:pt x="41" y="12"/>
                  <a:pt x="44" y="12"/>
                  <a:pt x="46" y="12"/>
                </a:cubicBezTo>
                <a:cubicBezTo>
                  <a:pt x="46" y="11"/>
                  <a:pt x="46" y="10"/>
                  <a:pt x="45" y="10"/>
                </a:cubicBezTo>
                <a:cubicBezTo>
                  <a:pt x="45" y="9"/>
                  <a:pt x="44" y="9"/>
                  <a:pt x="43" y="9"/>
                </a:cubicBezTo>
                <a:cubicBezTo>
                  <a:pt x="34" y="9"/>
                  <a:pt x="34" y="9"/>
                  <a:pt x="34" y="9"/>
                </a:cubicBezTo>
                <a:cubicBezTo>
                  <a:pt x="33" y="9"/>
                  <a:pt x="32" y="9"/>
                  <a:pt x="32" y="10"/>
                </a:cubicBezTo>
                <a:cubicBezTo>
                  <a:pt x="31" y="10"/>
                  <a:pt x="31" y="11"/>
                  <a:pt x="31" y="12"/>
                </a:cubicBezTo>
                <a:cubicBezTo>
                  <a:pt x="31" y="23"/>
                  <a:pt x="31" y="23"/>
                  <a:pt x="31" y="23"/>
                </a:cubicBezTo>
                <a:cubicBezTo>
                  <a:pt x="22" y="23"/>
                  <a:pt x="22" y="23"/>
                  <a:pt x="22" y="23"/>
                </a:cubicBezTo>
                <a:cubicBezTo>
                  <a:pt x="22" y="12"/>
                  <a:pt x="22" y="12"/>
                  <a:pt x="22" y="12"/>
                </a:cubicBezTo>
                <a:cubicBezTo>
                  <a:pt x="22" y="9"/>
                  <a:pt x="23" y="6"/>
                  <a:pt x="26" y="4"/>
                </a:cubicBezTo>
                <a:cubicBezTo>
                  <a:pt x="28" y="2"/>
                  <a:pt x="31" y="0"/>
                  <a:pt x="34" y="0"/>
                </a:cubicBezTo>
                <a:cubicBezTo>
                  <a:pt x="43" y="0"/>
                  <a:pt x="43" y="0"/>
                  <a:pt x="43" y="0"/>
                </a:cubicBezTo>
                <a:cubicBezTo>
                  <a:pt x="47" y="0"/>
                  <a:pt x="49" y="2"/>
                  <a:pt x="52" y="4"/>
                </a:cubicBezTo>
                <a:cubicBezTo>
                  <a:pt x="54" y="6"/>
                  <a:pt x="55" y="9"/>
                  <a:pt x="55" y="12"/>
                </a:cubicBezTo>
                <a:cubicBezTo>
                  <a:pt x="55" y="23"/>
                  <a:pt x="55" y="23"/>
                  <a:pt x="55" y="23"/>
                </a:cubicBezTo>
                <a:cubicBezTo>
                  <a:pt x="46" y="23"/>
                  <a:pt x="46" y="23"/>
                  <a:pt x="46" y="23"/>
                </a:cubicBezTo>
                <a:cubicBezTo>
                  <a:pt x="46" y="21"/>
                  <a:pt x="46" y="21"/>
                  <a:pt x="46" y="21"/>
                </a:cubicBezTo>
                <a:cubicBezTo>
                  <a:pt x="44" y="20"/>
                  <a:pt x="41" y="20"/>
                  <a:pt x="39" y="20"/>
                </a:cubicBezTo>
                <a:cubicBezTo>
                  <a:pt x="36" y="20"/>
                  <a:pt x="36" y="20"/>
                  <a:pt x="34" y="20"/>
                </a:cubicBezTo>
                <a:cubicBezTo>
                  <a:pt x="34" y="12"/>
                  <a:pt x="34" y="12"/>
                  <a:pt x="34" y="12"/>
                </a:cubicBezTo>
                <a:cubicBezTo>
                  <a:pt x="36" y="12"/>
                  <a:pt x="36" y="12"/>
                  <a:pt x="39" y="12"/>
                </a:cubicBezTo>
                <a:close/>
                <a:moveTo>
                  <a:pt x="17" y="37"/>
                </a:moveTo>
                <a:cubicBezTo>
                  <a:pt x="25" y="38"/>
                  <a:pt x="25" y="38"/>
                  <a:pt x="25" y="38"/>
                </a:cubicBezTo>
                <a:cubicBezTo>
                  <a:pt x="26" y="79"/>
                  <a:pt x="26" y="79"/>
                  <a:pt x="26" y="79"/>
                </a:cubicBezTo>
                <a:cubicBezTo>
                  <a:pt x="18" y="77"/>
                  <a:pt x="18" y="77"/>
                  <a:pt x="18" y="77"/>
                </a:cubicBezTo>
                <a:cubicBezTo>
                  <a:pt x="17" y="37"/>
                  <a:pt x="17" y="37"/>
                  <a:pt x="17" y="37"/>
                </a:cubicBezTo>
                <a:close/>
                <a:moveTo>
                  <a:pt x="35" y="38"/>
                </a:moveTo>
                <a:cubicBezTo>
                  <a:pt x="43" y="38"/>
                  <a:pt x="43" y="38"/>
                  <a:pt x="43" y="38"/>
                </a:cubicBezTo>
                <a:cubicBezTo>
                  <a:pt x="43" y="79"/>
                  <a:pt x="43" y="79"/>
                  <a:pt x="43" y="79"/>
                </a:cubicBezTo>
                <a:cubicBezTo>
                  <a:pt x="35" y="79"/>
                  <a:pt x="35" y="79"/>
                  <a:pt x="35" y="79"/>
                </a:cubicBezTo>
                <a:cubicBezTo>
                  <a:pt x="35" y="38"/>
                  <a:pt x="35" y="38"/>
                  <a:pt x="35" y="38"/>
                </a:cubicBezTo>
                <a:close/>
                <a:moveTo>
                  <a:pt x="61" y="37"/>
                </a:moveTo>
                <a:cubicBezTo>
                  <a:pt x="52" y="38"/>
                  <a:pt x="52" y="38"/>
                  <a:pt x="52" y="38"/>
                </a:cubicBezTo>
                <a:cubicBezTo>
                  <a:pt x="52" y="79"/>
                  <a:pt x="52" y="79"/>
                  <a:pt x="52" y="79"/>
                </a:cubicBezTo>
                <a:cubicBezTo>
                  <a:pt x="59" y="77"/>
                  <a:pt x="59" y="77"/>
                  <a:pt x="59" y="77"/>
                </a:cubicBezTo>
                <a:cubicBezTo>
                  <a:pt x="61" y="37"/>
                  <a:pt x="61" y="37"/>
                  <a:pt x="61" y="37"/>
                </a:cubicBezTo>
                <a:close/>
                <a:moveTo>
                  <a:pt x="4" y="30"/>
                </a:moveTo>
                <a:cubicBezTo>
                  <a:pt x="7" y="76"/>
                  <a:pt x="7" y="76"/>
                  <a:pt x="7" y="76"/>
                </a:cubicBezTo>
                <a:cubicBezTo>
                  <a:pt x="5" y="78"/>
                  <a:pt x="4" y="79"/>
                  <a:pt x="4" y="81"/>
                </a:cubicBezTo>
                <a:cubicBezTo>
                  <a:pt x="4" y="86"/>
                  <a:pt x="9" y="89"/>
                  <a:pt x="17" y="91"/>
                </a:cubicBezTo>
                <a:cubicBezTo>
                  <a:pt x="22" y="92"/>
                  <a:pt x="30" y="93"/>
                  <a:pt x="39" y="93"/>
                </a:cubicBezTo>
                <a:cubicBezTo>
                  <a:pt x="47" y="93"/>
                  <a:pt x="55" y="92"/>
                  <a:pt x="61" y="91"/>
                </a:cubicBezTo>
                <a:cubicBezTo>
                  <a:pt x="68" y="89"/>
                  <a:pt x="73" y="86"/>
                  <a:pt x="73" y="81"/>
                </a:cubicBezTo>
                <a:cubicBezTo>
                  <a:pt x="73" y="80"/>
                  <a:pt x="72" y="78"/>
                  <a:pt x="71" y="76"/>
                </a:cubicBezTo>
                <a:cubicBezTo>
                  <a:pt x="73" y="30"/>
                  <a:pt x="73" y="30"/>
                  <a:pt x="73" y="30"/>
                </a:cubicBezTo>
                <a:cubicBezTo>
                  <a:pt x="75" y="28"/>
                  <a:pt x="77" y="26"/>
                  <a:pt x="77" y="23"/>
                </a:cubicBezTo>
                <a:cubicBezTo>
                  <a:pt x="77" y="19"/>
                  <a:pt x="72" y="16"/>
                  <a:pt x="64" y="14"/>
                </a:cubicBezTo>
                <a:cubicBezTo>
                  <a:pt x="62" y="14"/>
                  <a:pt x="60" y="13"/>
                  <a:pt x="59" y="13"/>
                </a:cubicBezTo>
                <a:cubicBezTo>
                  <a:pt x="59" y="22"/>
                  <a:pt x="59" y="22"/>
                  <a:pt x="59" y="22"/>
                </a:cubicBezTo>
                <a:cubicBezTo>
                  <a:pt x="60" y="22"/>
                  <a:pt x="61" y="22"/>
                  <a:pt x="62" y="22"/>
                </a:cubicBezTo>
                <a:cubicBezTo>
                  <a:pt x="66" y="23"/>
                  <a:pt x="66" y="23"/>
                  <a:pt x="66" y="23"/>
                </a:cubicBezTo>
                <a:cubicBezTo>
                  <a:pt x="66" y="24"/>
                  <a:pt x="66" y="24"/>
                  <a:pt x="62" y="24"/>
                </a:cubicBezTo>
                <a:cubicBezTo>
                  <a:pt x="56" y="26"/>
                  <a:pt x="48" y="27"/>
                  <a:pt x="39" y="27"/>
                </a:cubicBezTo>
                <a:cubicBezTo>
                  <a:pt x="29" y="27"/>
                  <a:pt x="21" y="26"/>
                  <a:pt x="15" y="24"/>
                </a:cubicBezTo>
                <a:cubicBezTo>
                  <a:pt x="11" y="24"/>
                  <a:pt x="11" y="24"/>
                  <a:pt x="11" y="23"/>
                </a:cubicBezTo>
                <a:cubicBezTo>
                  <a:pt x="11" y="23"/>
                  <a:pt x="11" y="23"/>
                  <a:pt x="15" y="22"/>
                </a:cubicBezTo>
                <a:cubicBezTo>
                  <a:pt x="17" y="22"/>
                  <a:pt x="17" y="22"/>
                  <a:pt x="18" y="22"/>
                </a:cubicBezTo>
                <a:cubicBezTo>
                  <a:pt x="18" y="13"/>
                  <a:pt x="18" y="13"/>
                  <a:pt x="18" y="13"/>
                </a:cubicBezTo>
                <a:cubicBezTo>
                  <a:pt x="16" y="14"/>
                  <a:pt x="15" y="14"/>
                  <a:pt x="14" y="14"/>
                </a:cubicBezTo>
                <a:cubicBezTo>
                  <a:pt x="5" y="16"/>
                  <a:pt x="0" y="19"/>
                  <a:pt x="0" y="23"/>
                </a:cubicBezTo>
                <a:cubicBezTo>
                  <a:pt x="0" y="26"/>
                  <a:pt x="2" y="28"/>
                  <a:pt x="4" y="30"/>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7192" name="Freeform 28"/>
          <p:cNvSpPr>
            <a:spLocks noEditPoints="1" noChangeArrowheads="1"/>
          </p:cNvSpPr>
          <p:nvPr/>
        </p:nvSpPr>
        <p:spPr bwMode="auto">
          <a:xfrm>
            <a:off x="5465763" y="2178050"/>
            <a:ext cx="352425" cy="276225"/>
          </a:xfrm>
          <a:custGeom>
            <a:avLst/>
            <a:gdLst>
              <a:gd name="T0" fmla="*/ 2147483646 w 94"/>
              <a:gd name="T1" fmla="*/ 2147483646 h 98"/>
              <a:gd name="T2" fmla="*/ 2147483646 w 94"/>
              <a:gd name="T3" fmla="*/ 2147483646 h 98"/>
              <a:gd name="T4" fmla="*/ 2147483646 w 94"/>
              <a:gd name="T5" fmla="*/ 2147483646 h 98"/>
              <a:gd name="T6" fmla="*/ 2147483646 w 94"/>
              <a:gd name="T7" fmla="*/ 2147483646 h 98"/>
              <a:gd name="T8" fmla="*/ 2147483646 w 94"/>
              <a:gd name="T9" fmla="*/ 2147483646 h 98"/>
              <a:gd name="T10" fmla="*/ 2147483646 w 94"/>
              <a:gd name="T11" fmla="*/ 2147483646 h 98"/>
              <a:gd name="T12" fmla="*/ 2147483646 w 94"/>
              <a:gd name="T13" fmla="*/ 2147483646 h 98"/>
              <a:gd name="T14" fmla="*/ 2147483646 w 94"/>
              <a:gd name="T15" fmla="*/ 2147483646 h 98"/>
              <a:gd name="T16" fmla="*/ 2147483646 w 94"/>
              <a:gd name="T17" fmla="*/ 2147483646 h 98"/>
              <a:gd name="T18" fmla="*/ 2147483646 w 94"/>
              <a:gd name="T19" fmla="*/ 2147483646 h 98"/>
              <a:gd name="T20" fmla="*/ 2147483646 w 94"/>
              <a:gd name="T21" fmla="*/ 2147483646 h 98"/>
              <a:gd name="T22" fmla="*/ 2147483646 w 94"/>
              <a:gd name="T23" fmla="*/ 2147483646 h 98"/>
              <a:gd name="T24" fmla="*/ 2147483646 w 94"/>
              <a:gd name="T25" fmla="*/ 2147483646 h 98"/>
              <a:gd name="T26" fmla="*/ 2147483646 w 94"/>
              <a:gd name="T27" fmla="*/ 2147483646 h 98"/>
              <a:gd name="T28" fmla="*/ 2147483646 w 94"/>
              <a:gd name="T29" fmla="*/ 2147483646 h 98"/>
              <a:gd name="T30" fmla="*/ 0 w 94"/>
              <a:gd name="T31" fmla="*/ 2147483646 h 98"/>
              <a:gd name="T32" fmla="*/ 2147483646 w 94"/>
              <a:gd name="T33" fmla="*/ 2147483646 h 98"/>
              <a:gd name="T34" fmla="*/ 2147483646 w 94"/>
              <a:gd name="T35" fmla="*/ 0 h 98"/>
              <a:gd name="T36" fmla="*/ 2147483646 w 94"/>
              <a:gd name="T37" fmla="*/ 2147483646 h 98"/>
              <a:gd name="T38" fmla="*/ 2147483646 w 94"/>
              <a:gd name="T39" fmla="*/ 2147483646 h 98"/>
              <a:gd name="T40" fmla="*/ 2147483646 w 94"/>
              <a:gd name="T41" fmla="*/ 2147483646 h 98"/>
              <a:gd name="T42" fmla="*/ 2147483646 w 94"/>
              <a:gd name="T43" fmla="*/ 2147483646 h 98"/>
              <a:gd name="T44" fmla="*/ 2147483646 w 94"/>
              <a:gd name="T45" fmla="*/ 2147483646 h 98"/>
              <a:gd name="T46" fmla="*/ 2147483646 w 94"/>
              <a:gd name="T47" fmla="*/ 2147483646 h 98"/>
              <a:gd name="T48" fmla="*/ 2147483646 w 94"/>
              <a:gd name="T49" fmla="*/ 2147483646 h 98"/>
              <a:gd name="T50" fmla="*/ 2147483646 w 94"/>
              <a:gd name="T51" fmla="*/ 2147483646 h 98"/>
              <a:gd name="T52" fmla="*/ 2147483646 w 94"/>
              <a:gd name="T53" fmla="*/ 2147483646 h 98"/>
              <a:gd name="T54" fmla="*/ 2147483646 w 94"/>
              <a:gd name="T55" fmla="*/ 2147483646 h 98"/>
              <a:gd name="T56" fmla="*/ 2147483646 w 94"/>
              <a:gd name="T57" fmla="*/ 2147483646 h 98"/>
              <a:gd name="T58" fmla="*/ 2147483646 w 94"/>
              <a:gd name="T59" fmla="*/ 2147483646 h 98"/>
              <a:gd name="T60" fmla="*/ 2147483646 w 94"/>
              <a:gd name="T61" fmla="*/ 2147483646 h 98"/>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94"/>
              <a:gd name="T94" fmla="*/ 0 h 98"/>
              <a:gd name="T95" fmla="*/ 94 w 94"/>
              <a:gd name="T96" fmla="*/ 98 h 98"/>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94" h="98">
                <a:moveTo>
                  <a:pt x="81" y="57"/>
                </a:moveTo>
                <a:cubicBezTo>
                  <a:pt x="81" y="95"/>
                  <a:pt x="81" y="95"/>
                  <a:pt x="81" y="95"/>
                </a:cubicBezTo>
                <a:cubicBezTo>
                  <a:pt x="81" y="98"/>
                  <a:pt x="81" y="98"/>
                  <a:pt x="81" y="98"/>
                </a:cubicBezTo>
                <a:cubicBezTo>
                  <a:pt x="78" y="98"/>
                  <a:pt x="78" y="98"/>
                  <a:pt x="78" y="98"/>
                </a:cubicBezTo>
                <a:cubicBezTo>
                  <a:pt x="67" y="98"/>
                  <a:pt x="67" y="98"/>
                  <a:pt x="67" y="98"/>
                </a:cubicBezTo>
                <a:cubicBezTo>
                  <a:pt x="67" y="68"/>
                  <a:pt x="67" y="68"/>
                  <a:pt x="67" y="68"/>
                </a:cubicBezTo>
                <a:cubicBezTo>
                  <a:pt x="67" y="66"/>
                  <a:pt x="65" y="64"/>
                  <a:pt x="62" y="64"/>
                </a:cubicBezTo>
                <a:cubicBezTo>
                  <a:pt x="49" y="64"/>
                  <a:pt x="49" y="64"/>
                  <a:pt x="49" y="64"/>
                </a:cubicBezTo>
                <a:cubicBezTo>
                  <a:pt x="47" y="64"/>
                  <a:pt x="45" y="66"/>
                  <a:pt x="45" y="68"/>
                </a:cubicBezTo>
                <a:cubicBezTo>
                  <a:pt x="45" y="98"/>
                  <a:pt x="45" y="98"/>
                  <a:pt x="45" y="98"/>
                </a:cubicBezTo>
                <a:cubicBezTo>
                  <a:pt x="15" y="98"/>
                  <a:pt x="15" y="98"/>
                  <a:pt x="15" y="98"/>
                </a:cubicBezTo>
                <a:cubicBezTo>
                  <a:pt x="12" y="98"/>
                  <a:pt x="12" y="98"/>
                  <a:pt x="12" y="98"/>
                </a:cubicBezTo>
                <a:cubicBezTo>
                  <a:pt x="12" y="95"/>
                  <a:pt x="12" y="95"/>
                  <a:pt x="12" y="95"/>
                </a:cubicBezTo>
                <a:cubicBezTo>
                  <a:pt x="12" y="57"/>
                  <a:pt x="12" y="57"/>
                  <a:pt x="12" y="57"/>
                </a:cubicBezTo>
                <a:cubicBezTo>
                  <a:pt x="3" y="57"/>
                  <a:pt x="3" y="57"/>
                  <a:pt x="3" y="57"/>
                </a:cubicBezTo>
                <a:cubicBezTo>
                  <a:pt x="0" y="50"/>
                  <a:pt x="0" y="50"/>
                  <a:pt x="0" y="50"/>
                </a:cubicBezTo>
                <a:cubicBezTo>
                  <a:pt x="44" y="3"/>
                  <a:pt x="44" y="3"/>
                  <a:pt x="44" y="3"/>
                </a:cubicBezTo>
                <a:cubicBezTo>
                  <a:pt x="47" y="0"/>
                  <a:pt x="47" y="0"/>
                  <a:pt x="47" y="0"/>
                </a:cubicBezTo>
                <a:cubicBezTo>
                  <a:pt x="50" y="3"/>
                  <a:pt x="50" y="3"/>
                  <a:pt x="50" y="3"/>
                </a:cubicBezTo>
                <a:cubicBezTo>
                  <a:pt x="94" y="50"/>
                  <a:pt x="94" y="50"/>
                  <a:pt x="94" y="50"/>
                </a:cubicBezTo>
                <a:cubicBezTo>
                  <a:pt x="90" y="57"/>
                  <a:pt x="90" y="57"/>
                  <a:pt x="90" y="57"/>
                </a:cubicBezTo>
                <a:cubicBezTo>
                  <a:pt x="81" y="57"/>
                  <a:pt x="81" y="57"/>
                  <a:pt x="81" y="57"/>
                </a:cubicBezTo>
                <a:close/>
                <a:moveTo>
                  <a:pt x="74" y="8"/>
                </a:moveTo>
                <a:cubicBezTo>
                  <a:pt x="77" y="8"/>
                  <a:pt x="77" y="8"/>
                  <a:pt x="77" y="8"/>
                </a:cubicBezTo>
                <a:cubicBezTo>
                  <a:pt x="77" y="2"/>
                  <a:pt x="77" y="2"/>
                  <a:pt x="77" y="2"/>
                </a:cubicBezTo>
                <a:cubicBezTo>
                  <a:pt x="61" y="2"/>
                  <a:pt x="61" y="2"/>
                  <a:pt x="61" y="2"/>
                </a:cubicBezTo>
                <a:cubicBezTo>
                  <a:pt x="61" y="8"/>
                  <a:pt x="61" y="8"/>
                  <a:pt x="61" y="8"/>
                </a:cubicBezTo>
                <a:cubicBezTo>
                  <a:pt x="64" y="8"/>
                  <a:pt x="64" y="8"/>
                  <a:pt x="64" y="8"/>
                </a:cubicBezTo>
                <a:cubicBezTo>
                  <a:pt x="64" y="13"/>
                  <a:pt x="64" y="13"/>
                  <a:pt x="64" y="13"/>
                </a:cubicBezTo>
                <a:cubicBezTo>
                  <a:pt x="74" y="25"/>
                  <a:pt x="74" y="25"/>
                  <a:pt x="74" y="25"/>
                </a:cubicBezTo>
                <a:lnTo>
                  <a:pt x="74" y="8"/>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7193" name="Freeform 29"/>
          <p:cNvSpPr>
            <a:spLocks noEditPoints="1" noChangeArrowheads="1"/>
          </p:cNvSpPr>
          <p:nvPr/>
        </p:nvSpPr>
        <p:spPr bwMode="auto">
          <a:xfrm>
            <a:off x="6153150" y="2695575"/>
            <a:ext cx="369888" cy="290513"/>
          </a:xfrm>
          <a:custGeom>
            <a:avLst/>
            <a:gdLst>
              <a:gd name="T0" fmla="*/ 2147483646 w 99"/>
              <a:gd name="T1" fmla="*/ 2147483646 h 103"/>
              <a:gd name="T2" fmla="*/ 2147483646 w 99"/>
              <a:gd name="T3" fmla="*/ 2147483646 h 103"/>
              <a:gd name="T4" fmla="*/ 2147483646 w 99"/>
              <a:gd name="T5" fmla="*/ 2147483646 h 103"/>
              <a:gd name="T6" fmla="*/ 2147483646 w 99"/>
              <a:gd name="T7" fmla="*/ 0 h 103"/>
              <a:gd name="T8" fmla="*/ 2147483646 w 99"/>
              <a:gd name="T9" fmla="*/ 0 h 103"/>
              <a:gd name="T10" fmla="*/ 2147483646 w 99"/>
              <a:gd name="T11" fmla="*/ 2147483646 h 103"/>
              <a:gd name="T12" fmla="*/ 2147483646 w 99"/>
              <a:gd name="T13" fmla="*/ 2147483646 h 103"/>
              <a:gd name="T14" fmla="*/ 2147483646 w 99"/>
              <a:gd name="T15" fmla="*/ 2147483646 h 103"/>
              <a:gd name="T16" fmla="*/ 2147483646 w 99"/>
              <a:gd name="T17" fmla="*/ 2147483646 h 103"/>
              <a:gd name="T18" fmla="*/ 2147483646 w 99"/>
              <a:gd name="T19" fmla="*/ 2147483646 h 103"/>
              <a:gd name="T20" fmla="*/ 2147483646 w 99"/>
              <a:gd name="T21" fmla="*/ 2147483646 h 103"/>
              <a:gd name="T22" fmla="*/ 2147483646 w 99"/>
              <a:gd name="T23" fmla="*/ 2147483646 h 103"/>
              <a:gd name="T24" fmla="*/ 2147483646 w 99"/>
              <a:gd name="T25" fmla="*/ 2147483646 h 103"/>
              <a:gd name="T26" fmla="*/ 2147483646 w 99"/>
              <a:gd name="T27" fmla="*/ 2147483646 h 103"/>
              <a:gd name="T28" fmla="*/ 2147483646 w 99"/>
              <a:gd name="T29" fmla="*/ 2147483646 h 103"/>
              <a:gd name="T30" fmla="*/ 2147483646 w 99"/>
              <a:gd name="T31" fmla="*/ 2147483646 h 103"/>
              <a:gd name="T32" fmla="*/ 2147483646 w 99"/>
              <a:gd name="T33" fmla="*/ 2147483646 h 103"/>
              <a:gd name="T34" fmla="*/ 2147483646 w 99"/>
              <a:gd name="T35" fmla="*/ 2147483646 h 103"/>
              <a:gd name="T36" fmla="*/ 2147483646 w 99"/>
              <a:gd name="T37" fmla="*/ 2147483646 h 103"/>
              <a:gd name="T38" fmla="*/ 2147483646 w 99"/>
              <a:gd name="T39" fmla="*/ 2147483646 h 103"/>
              <a:gd name="T40" fmla="*/ 2147483646 w 99"/>
              <a:gd name="T41" fmla="*/ 2147483646 h 103"/>
              <a:gd name="T42" fmla="*/ 2147483646 w 99"/>
              <a:gd name="T43" fmla="*/ 2147483646 h 103"/>
              <a:gd name="T44" fmla="*/ 2147483646 w 99"/>
              <a:gd name="T45" fmla="*/ 2147483646 h 103"/>
              <a:gd name="T46" fmla="*/ 2147483646 w 99"/>
              <a:gd name="T47" fmla="*/ 2147483646 h 103"/>
              <a:gd name="T48" fmla="*/ 2147483646 w 99"/>
              <a:gd name="T49" fmla="*/ 2147483646 h 103"/>
              <a:gd name="T50" fmla="*/ 2147483646 w 99"/>
              <a:gd name="T51" fmla="*/ 2147483646 h 103"/>
              <a:gd name="T52" fmla="*/ 2147483646 w 99"/>
              <a:gd name="T53" fmla="*/ 2147483646 h 103"/>
              <a:gd name="T54" fmla="*/ 2147483646 w 99"/>
              <a:gd name="T55" fmla="*/ 2147483646 h 103"/>
              <a:gd name="T56" fmla="*/ 2147483646 w 99"/>
              <a:gd name="T57" fmla="*/ 2147483646 h 103"/>
              <a:gd name="T58" fmla="*/ 2147483646 w 99"/>
              <a:gd name="T59" fmla="*/ 2147483646 h 103"/>
              <a:gd name="T60" fmla="*/ 2147483646 w 99"/>
              <a:gd name="T61" fmla="*/ 2147483646 h 103"/>
              <a:gd name="T62" fmla="*/ 2147483646 w 99"/>
              <a:gd name="T63" fmla="*/ 2147483646 h 103"/>
              <a:gd name="T64" fmla="*/ 2147483646 w 99"/>
              <a:gd name="T65" fmla="*/ 2147483646 h 103"/>
              <a:gd name="T66" fmla="*/ 2147483646 w 99"/>
              <a:gd name="T67" fmla="*/ 2147483646 h 103"/>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99"/>
              <a:gd name="T103" fmla="*/ 0 h 103"/>
              <a:gd name="T104" fmla="*/ 99 w 99"/>
              <a:gd name="T105" fmla="*/ 103 h 103"/>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99" h="103">
                <a:moveTo>
                  <a:pt x="3" y="34"/>
                </a:moveTo>
                <a:cubicBezTo>
                  <a:pt x="13" y="34"/>
                  <a:pt x="13" y="34"/>
                  <a:pt x="13" y="34"/>
                </a:cubicBezTo>
                <a:cubicBezTo>
                  <a:pt x="13" y="48"/>
                  <a:pt x="13" y="48"/>
                  <a:pt x="13" y="48"/>
                </a:cubicBezTo>
                <a:cubicBezTo>
                  <a:pt x="14" y="48"/>
                  <a:pt x="14" y="48"/>
                  <a:pt x="14" y="48"/>
                </a:cubicBezTo>
                <a:cubicBezTo>
                  <a:pt x="15" y="48"/>
                  <a:pt x="15" y="48"/>
                  <a:pt x="15" y="48"/>
                </a:cubicBezTo>
                <a:cubicBezTo>
                  <a:pt x="15" y="2"/>
                  <a:pt x="15" y="2"/>
                  <a:pt x="15" y="2"/>
                </a:cubicBezTo>
                <a:cubicBezTo>
                  <a:pt x="15" y="0"/>
                  <a:pt x="15" y="0"/>
                  <a:pt x="15" y="0"/>
                </a:cubicBezTo>
                <a:cubicBezTo>
                  <a:pt x="18" y="0"/>
                  <a:pt x="18" y="0"/>
                  <a:pt x="18" y="0"/>
                </a:cubicBezTo>
                <a:cubicBezTo>
                  <a:pt x="65" y="0"/>
                  <a:pt x="65" y="0"/>
                  <a:pt x="65" y="0"/>
                </a:cubicBezTo>
                <a:cubicBezTo>
                  <a:pt x="65" y="0"/>
                  <a:pt x="65" y="0"/>
                  <a:pt x="65" y="0"/>
                </a:cubicBezTo>
                <a:cubicBezTo>
                  <a:pt x="66" y="0"/>
                  <a:pt x="66" y="0"/>
                  <a:pt x="66" y="0"/>
                </a:cubicBezTo>
                <a:cubicBezTo>
                  <a:pt x="83" y="9"/>
                  <a:pt x="83" y="9"/>
                  <a:pt x="83" y="9"/>
                </a:cubicBezTo>
                <a:cubicBezTo>
                  <a:pt x="84" y="10"/>
                  <a:pt x="84" y="10"/>
                  <a:pt x="84" y="10"/>
                </a:cubicBezTo>
                <a:cubicBezTo>
                  <a:pt x="84" y="11"/>
                  <a:pt x="84" y="11"/>
                  <a:pt x="84" y="11"/>
                </a:cubicBezTo>
                <a:cubicBezTo>
                  <a:pt x="84" y="48"/>
                  <a:pt x="84" y="48"/>
                  <a:pt x="84" y="48"/>
                </a:cubicBezTo>
                <a:cubicBezTo>
                  <a:pt x="85" y="48"/>
                  <a:pt x="85" y="48"/>
                  <a:pt x="85" y="48"/>
                </a:cubicBezTo>
                <a:cubicBezTo>
                  <a:pt x="87" y="48"/>
                  <a:pt x="87" y="48"/>
                  <a:pt x="87" y="48"/>
                </a:cubicBezTo>
                <a:cubicBezTo>
                  <a:pt x="87" y="34"/>
                  <a:pt x="87" y="34"/>
                  <a:pt x="87" y="34"/>
                </a:cubicBezTo>
                <a:cubicBezTo>
                  <a:pt x="96" y="34"/>
                  <a:pt x="96" y="34"/>
                  <a:pt x="96" y="34"/>
                </a:cubicBezTo>
                <a:cubicBezTo>
                  <a:pt x="99" y="50"/>
                  <a:pt x="99" y="67"/>
                  <a:pt x="96" y="83"/>
                </a:cubicBezTo>
                <a:cubicBezTo>
                  <a:pt x="84" y="83"/>
                  <a:pt x="84" y="83"/>
                  <a:pt x="84" y="83"/>
                </a:cubicBezTo>
                <a:cubicBezTo>
                  <a:pt x="84" y="103"/>
                  <a:pt x="84" y="103"/>
                  <a:pt x="84" y="103"/>
                </a:cubicBezTo>
                <a:cubicBezTo>
                  <a:pt x="84" y="103"/>
                  <a:pt x="84" y="103"/>
                  <a:pt x="84" y="103"/>
                </a:cubicBezTo>
                <a:cubicBezTo>
                  <a:pt x="15" y="103"/>
                  <a:pt x="15" y="103"/>
                  <a:pt x="15" y="103"/>
                </a:cubicBezTo>
                <a:cubicBezTo>
                  <a:pt x="15" y="83"/>
                  <a:pt x="15" y="83"/>
                  <a:pt x="15" y="83"/>
                </a:cubicBezTo>
                <a:cubicBezTo>
                  <a:pt x="3" y="83"/>
                  <a:pt x="3" y="83"/>
                  <a:pt x="3" y="83"/>
                </a:cubicBezTo>
                <a:cubicBezTo>
                  <a:pt x="0" y="67"/>
                  <a:pt x="0" y="51"/>
                  <a:pt x="3" y="34"/>
                </a:cubicBezTo>
                <a:close/>
                <a:moveTo>
                  <a:pt x="22" y="48"/>
                </a:moveTo>
                <a:cubicBezTo>
                  <a:pt x="78" y="48"/>
                  <a:pt x="78" y="48"/>
                  <a:pt x="78" y="48"/>
                </a:cubicBezTo>
                <a:cubicBezTo>
                  <a:pt x="78" y="16"/>
                  <a:pt x="78" y="16"/>
                  <a:pt x="78" y="16"/>
                </a:cubicBezTo>
                <a:cubicBezTo>
                  <a:pt x="66" y="16"/>
                  <a:pt x="66" y="16"/>
                  <a:pt x="66" y="16"/>
                </a:cubicBezTo>
                <a:cubicBezTo>
                  <a:pt x="65" y="16"/>
                  <a:pt x="65" y="16"/>
                  <a:pt x="65" y="16"/>
                </a:cubicBezTo>
                <a:cubicBezTo>
                  <a:pt x="64" y="14"/>
                  <a:pt x="64" y="14"/>
                  <a:pt x="64" y="14"/>
                </a:cubicBezTo>
                <a:cubicBezTo>
                  <a:pt x="63" y="7"/>
                  <a:pt x="63" y="7"/>
                  <a:pt x="63" y="7"/>
                </a:cubicBezTo>
                <a:cubicBezTo>
                  <a:pt x="22" y="7"/>
                  <a:pt x="22" y="7"/>
                  <a:pt x="22" y="7"/>
                </a:cubicBezTo>
                <a:cubicBezTo>
                  <a:pt x="22" y="48"/>
                  <a:pt x="22" y="48"/>
                  <a:pt x="22" y="48"/>
                </a:cubicBezTo>
                <a:close/>
                <a:moveTo>
                  <a:pt x="77" y="73"/>
                </a:moveTo>
                <a:cubicBezTo>
                  <a:pt x="22" y="73"/>
                  <a:pt x="22" y="73"/>
                  <a:pt x="22" y="73"/>
                </a:cubicBezTo>
                <a:cubicBezTo>
                  <a:pt x="22" y="96"/>
                  <a:pt x="22" y="96"/>
                  <a:pt x="22" y="96"/>
                </a:cubicBezTo>
                <a:cubicBezTo>
                  <a:pt x="77" y="96"/>
                  <a:pt x="77" y="96"/>
                  <a:pt x="77" y="96"/>
                </a:cubicBezTo>
                <a:cubicBezTo>
                  <a:pt x="77" y="73"/>
                  <a:pt x="77" y="73"/>
                  <a:pt x="77" y="73"/>
                </a:cubicBezTo>
                <a:close/>
                <a:moveTo>
                  <a:pt x="28" y="16"/>
                </a:moveTo>
                <a:cubicBezTo>
                  <a:pt x="28" y="20"/>
                  <a:pt x="28" y="20"/>
                  <a:pt x="28" y="20"/>
                </a:cubicBezTo>
                <a:cubicBezTo>
                  <a:pt x="58" y="20"/>
                  <a:pt x="58" y="20"/>
                  <a:pt x="58" y="20"/>
                </a:cubicBezTo>
                <a:cubicBezTo>
                  <a:pt x="58" y="16"/>
                  <a:pt x="58" y="16"/>
                  <a:pt x="58" y="16"/>
                </a:cubicBezTo>
                <a:cubicBezTo>
                  <a:pt x="28" y="16"/>
                  <a:pt x="28" y="16"/>
                  <a:pt x="28" y="16"/>
                </a:cubicBezTo>
                <a:close/>
                <a:moveTo>
                  <a:pt x="28" y="33"/>
                </a:moveTo>
                <a:cubicBezTo>
                  <a:pt x="28" y="37"/>
                  <a:pt x="28" y="37"/>
                  <a:pt x="28" y="37"/>
                </a:cubicBezTo>
                <a:cubicBezTo>
                  <a:pt x="71" y="37"/>
                  <a:pt x="71" y="37"/>
                  <a:pt x="71" y="37"/>
                </a:cubicBezTo>
                <a:cubicBezTo>
                  <a:pt x="71" y="33"/>
                  <a:pt x="71" y="33"/>
                  <a:pt x="71" y="33"/>
                </a:cubicBezTo>
                <a:cubicBezTo>
                  <a:pt x="28" y="33"/>
                  <a:pt x="28" y="33"/>
                  <a:pt x="28" y="33"/>
                </a:cubicBezTo>
                <a:close/>
                <a:moveTo>
                  <a:pt x="28" y="24"/>
                </a:moveTo>
                <a:cubicBezTo>
                  <a:pt x="28" y="28"/>
                  <a:pt x="28" y="28"/>
                  <a:pt x="28" y="28"/>
                </a:cubicBezTo>
                <a:cubicBezTo>
                  <a:pt x="71" y="28"/>
                  <a:pt x="71" y="28"/>
                  <a:pt x="71" y="28"/>
                </a:cubicBezTo>
                <a:cubicBezTo>
                  <a:pt x="71" y="24"/>
                  <a:pt x="71" y="24"/>
                  <a:pt x="71" y="24"/>
                </a:cubicBezTo>
                <a:cubicBezTo>
                  <a:pt x="28" y="24"/>
                  <a:pt x="28" y="24"/>
                  <a:pt x="28" y="24"/>
                </a:cubicBezTo>
                <a:close/>
                <a:moveTo>
                  <a:pt x="67" y="8"/>
                </a:moveTo>
                <a:cubicBezTo>
                  <a:pt x="67" y="13"/>
                  <a:pt x="67" y="13"/>
                  <a:pt x="67" y="13"/>
                </a:cubicBezTo>
                <a:cubicBezTo>
                  <a:pt x="75" y="13"/>
                  <a:pt x="75" y="13"/>
                  <a:pt x="75" y="13"/>
                </a:cubicBezTo>
                <a:cubicBezTo>
                  <a:pt x="67" y="8"/>
                  <a:pt x="67" y="8"/>
                  <a:pt x="67" y="8"/>
                </a:cubicBezTo>
                <a:close/>
                <a:moveTo>
                  <a:pt x="76" y="56"/>
                </a:moveTo>
                <a:cubicBezTo>
                  <a:pt x="76" y="60"/>
                  <a:pt x="76" y="60"/>
                  <a:pt x="76" y="60"/>
                </a:cubicBezTo>
                <a:cubicBezTo>
                  <a:pt x="79" y="60"/>
                  <a:pt x="79" y="60"/>
                  <a:pt x="79" y="60"/>
                </a:cubicBezTo>
                <a:cubicBezTo>
                  <a:pt x="84" y="60"/>
                  <a:pt x="84" y="60"/>
                  <a:pt x="84" y="60"/>
                </a:cubicBezTo>
                <a:cubicBezTo>
                  <a:pt x="87" y="60"/>
                  <a:pt x="87" y="60"/>
                  <a:pt x="87" y="60"/>
                </a:cubicBezTo>
                <a:cubicBezTo>
                  <a:pt x="87" y="56"/>
                  <a:pt x="87" y="56"/>
                  <a:pt x="87" y="56"/>
                </a:cubicBezTo>
                <a:cubicBezTo>
                  <a:pt x="84" y="56"/>
                  <a:pt x="84" y="56"/>
                  <a:pt x="84" y="56"/>
                </a:cubicBezTo>
                <a:cubicBezTo>
                  <a:pt x="79" y="56"/>
                  <a:pt x="79" y="56"/>
                  <a:pt x="79" y="56"/>
                </a:cubicBezTo>
                <a:lnTo>
                  <a:pt x="76" y="56"/>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7194" name="Freeform 30"/>
          <p:cNvSpPr>
            <a:spLocks noEditPoints="1" noChangeArrowheads="1"/>
          </p:cNvSpPr>
          <p:nvPr/>
        </p:nvSpPr>
        <p:spPr bwMode="auto">
          <a:xfrm>
            <a:off x="6924675" y="2706688"/>
            <a:ext cx="277813" cy="273050"/>
          </a:xfrm>
          <a:custGeom>
            <a:avLst/>
            <a:gdLst>
              <a:gd name="T0" fmla="*/ 2147483646 w 74"/>
              <a:gd name="T1" fmla="*/ 0 h 97"/>
              <a:gd name="T2" fmla="*/ 2147483646 w 74"/>
              <a:gd name="T3" fmla="*/ 2147483646 h 97"/>
              <a:gd name="T4" fmla="*/ 2147483646 w 74"/>
              <a:gd name="T5" fmla="*/ 2147483646 h 97"/>
              <a:gd name="T6" fmla="*/ 2147483646 w 74"/>
              <a:gd name="T7" fmla="*/ 2147483646 h 97"/>
              <a:gd name="T8" fmla="*/ 2147483646 w 74"/>
              <a:gd name="T9" fmla="*/ 2147483646 h 97"/>
              <a:gd name="T10" fmla="*/ 2147483646 w 74"/>
              <a:gd name="T11" fmla="*/ 2147483646 h 97"/>
              <a:gd name="T12" fmla="*/ 2147483646 w 74"/>
              <a:gd name="T13" fmla="*/ 2147483646 h 97"/>
              <a:gd name="T14" fmla="*/ 2147483646 w 74"/>
              <a:gd name="T15" fmla="*/ 2147483646 h 97"/>
              <a:gd name="T16" fmla="*/ 2147483646 w 74"/>
              <a:gd name="T17" fmla="*/ 2147483646 h 97"/>
              <a:gd name="T18" fmla="*/ 2147483646 w 74"/>
              <a:gd name="T19" fmla="*/ 2147483646 h 97"/>
              <a:gd name="T20" fmla="*/ 2147483646 w 74"/>
              <a:gd name="T21" fmla="*/ 2147483646 h 97"/>
              <a:gd name="T22" fmla="*/ 2147483646 w 74"/>
              <a:gd name="T23" fmla="*/ 2147483646 h 97"/>
              <a:gd name="T24" fmla="*/ 2147483646 w 74"/>
              <a:gd name="T25" fmla="*/ 2147483646 h 97"/>
              <a:gd name="T26" fmla="*/ 2147483646 w 74"/>
              <a:gd name="T27" fmla="*/ 2147483646 h 97"/>
              <a:gd name="T28" fmla="*/ 2147483646 w 74"/>
              <a:gd name="T29" fmla="*/ 2147483646 h 97"/>
              <a:gd name="T30" fmla="*/ 0 w 74"/>
              <a:gd name="T31" fmla="*/ 2147483646 h 97"/>
              <a:gd name="T32" fmla="*/ 2147483646 w 74"/>
              <a:gd name="T33" fmla="*/ 2147483646 h 97"/>
              <a:gd name="T34" fmla="*/ 2147483646 w 74"/>
              <a:gd name="T35" fmla="*/ 0 h 97"/>
              <a:gd name="T36" fmla="*/ 2147483646 w 74"/>
              <a:gd name="T37" fmla="*/ 2147483646 h 97"/>
              <a:gd name="T38" fmla="*/ 2147483646 w 74"/>
              <a:gd name="T39" fmla="*/ 2147483646 h 97"/>
              <a:gd name="T40" fmla="*/ 2147483646 w 74"/>
              <a:gd name="T41" fmla="*/ 2147483646 h 97"/>
              <a:gd name="T42" fmla="*/ 2147483646 w 74"/>
              <a:gd name="T43" fmla="*/ 2147483646 h 97"/>
              <a:gd name="T44" fmla="*/ 2147483646 w 74"/>
              <a:gd name="T45" fmla="*/ 2147483646 h 97"/>
              <a:gd name="T46" fmla="*/ 2147483646 w 74"/>
              <a:gd name="T47" fmla="*/ 2147483646 h 97"/>
              <a:gd name="T48" fmla="*/ 2147483646 w 74"/>
              <a:gd name="T49" fmla="*/ 2147483646 h 97"/>
              <a:gd name="T50" fmla="*/ 2147483646 w 74"/>
              <a:gd name="T51" fmla="*/ 2147483646 h 97"/>
              <a:gd name="T52" fmla="*/ 2147483646 w 74"/>
              <a:gd name="T53" fmla="*/ 2147483646 h 97"/>
              <a:gd name="T54" fmla="*/ 2147483646 w 74"/>
              <a:gd name="T55" fmla="*/ 2147483646 h 97"/>
              <a:gd name="T56" fmla="*/ 2147483646 w 74"/>
              <a:gd name="T57" fmla="*/ 2147483646 h 97"/>
              <a:gd name="T58" fmla="*/ 2147483646 w 74"/>
              <a:gd name="T59" fmla="*/ 2147483646 h 97"/>
              <a:gd name="T60" fmla="*/ 2147483646 w 74"/>
              <a:gd name="T61" fmla="*/ 2147483646 h 97"/>
              <a:gd name="T62" fmla="*/ 2147483646 w 74"/>
              <a:gd name="T63" fmla="*/ 2147483646 h 97"/>
              <a:gd name="T64" fmla="*/ 2147483646 w 74"/>
              <a:gd name="T65" fmla="*/ 2147483646 h 97"/>
              <a:gd name="T66" fmla="*/ 2147483646 w 74"/>
              <a:gd name="T67" fmla="*/ 2147483646 h 97"/>
              <a:gd name="T68" fmla="*/ 2147483646 w 74"/>
              <a:gd name="T69" fmla="*/ 2147483646 h 97"/>
              <a:gd name="T70" fmla="*/ 2147483646 w 74"/>
              <a:gd name="T71" fmla="*/ 2147483646 h 97"/>
              <a:gd name="T72" fmla="*/ 2147483646 w 74"/>
              <a:gd name="T73" fmla="*/ 2147483646 h 97"/>
              <a:gd name="T74" fmla="*/ 2147483646 w 74"/>
              <a:gd name="T75" fmla="*/ 2147483646 h 97"/>
              <a:gd name="T76" fmla="*/ 2147483646 w 74"/>
              <a:gd name="T77" fmla="*/ 2147483646 h 97"/>
              <a:gd name="T78" fmla="*/ 2147483646 w 74"/>
              <a:gd name="T79" fmla="*/ 2147483646 h 97"/>
              <a:gd name="T80" fmla="*/ 2147483646 w 74"/>
              <a:gd name="T81" fmla="*/ 2147483646 h 97"/>
              <a:gd name="T82" fmla="*/ 2147483646 w 74"/>
              <a:gd name="T83" fmla="*/ 2147483646 h 97"/>
              <a:gd name="T84" fmla="*/ 2147483646 w 74"/>
              <a:gd name="T85" fmla="*/ 2147483646 h 97"/>
              <a:gd name="T86" fmla="*/ 2147483646 w 74"/>
              <a:gd name="T87" fmla="*/ 2147483646 h 97"/>
              <a:gd name="T88" fmla="*/ 2147483646 w 74"/>
              <a:gd name="T89" fmla="*/ 2147483646 h 97"/>
              <a:gd name="T90" fmla="*/ 2147483646 w 74"/>
              <a:gd name="T91" fmla="*/ 2147483646 h 97"/>
              <a:gd name="T92" fmla="*/ 2147483646 w 74"/>
              <a:gd name="T93" fmla="*/ 2147483646 h 97"/>
              <a:gd name="T94" fmla="*/ 2147483646 w 74"/>
              <a:gd name="T95" fmla="*/ 2147483646 h 97"/>
              <a:gd name="T96" fmla="*/ 2147483646 w 74"/>
              <a:gd name="T97" fmla="*/ 2147483646 h 97"/>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74"/>
              <a:gd name="T148" fmla="*/ 0 h 97"/>
              <a:gd name="T149" fmla="*/ 74 w 74"/>
              <a:gd name="T150" fmla="*/ 97 h 97"/>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74" h="97">
                <a:moveTo>
                  <a:pt x="21" y="0"/>
                </a:moveTo>
                <a:cubicBezTo>
                  <a:pt x="60" y="0"/>
                  <a:pt x="60" y="0"/>
                  <a:pt x="60" y="0"/>
                </a:cubicBezTo>
                <a:cubicBezTo>
                  <a:pt x="64" y="0"/>
                  <a:pt x="66" y="1"/>
                  <a:pt x="68" y="3"/>
                </a:cubicBezTo>
                <a:cubicBezTo>
                  <a:pt x="70" y="5"/>
                  <a:pt x="72" y="8"/>
                  <a:pt x="72" y="11"/>
                </a:cubicBezTo>
                <a:cubicBezTo>
                  <a:pt x="72" y="56"/>
                  <a:pt x="72" y="56"/>
                  <a:pt x="72" y="56"/>
                </a:cubicBezTo>
                <a:cubicBezTo>
                  <a:pt x="71" y="55"/>
                  <a:pt x="70" y="53"/>
                  <a:pt x="70" y="52"/>
                </a:cubicBezTo>
                <a:cubicBezTo>
                  <a:pt x="68" y="50"/>
                  <a:pt x="66" y="48"/>
                  <a:pt x="63" y="47"/>
                </a:cubicBezTo>
                <a:cubicBezTo>
                  <a:pt x="63" y="11"/>
                  <a:pt x="63" y="11"/>
                  <a:pt x="63" y="11"/>
                </a:cubicBezTo>
                <a:cubicBezTo>
                  <a:pt x="63" y="10"/>
                  <a:pt x="63" y="9"/>
                  <a:pt x="62" y="9"/>
                </a:cubicBezTo>
                <a:cubicBezTo>
                  <a:pt x="62" y="8"/>
                  <a:pt x="61" y="8"/>
                  <a:pt x="60" y="8"/>
                </a:cubicBezTo>
                <a:cubicBezTo>
                  <a:pt x="25" y="8"/>
                  <a:pt x="25" y="8"/>
                  <a:pt x="25" y="8"/>
                </a:cubicBezTo>
                <a:cubicBezTo>
                  <a:pt x="26" y="11"/>
                  <a:pt x="26" y="11"/>
                  <a:pt x="26" y="11"/>
                </a:cubicBezTo>
                <a:cubicBezTo>
                  <a:pt x="26" y="14"/>
                  <a:pt x="26" y="14"/>
                  <a:pt x="26" y="14"/>
                </a:cubicBezTo>
                <a:cubicBezTo>
                  <a:pt x="26" y="16"/>
                  <a:pt x="26" y="17"/>
                  <a:pt x="26" y="18"/>
                </a:cubicBezTo>
                <a:cubicBezTo>
                  <a:pt x="26" y="19"/>
                  <a:pt x="25" y="21"/>
                  <a:pt x="23" y="22"/>
                </a:cubicBezTo>
                <a:cubicBezTo>
                  <a:pt x="22" y="23"/>
                  <a:pt x="21" y="24"/>
                  <a:pt x="19" y="24"/>
                </a:cubicBezTo>
                <a:cubicBezTo>
                  <a:pt x="18" y="24"/>
                  <a:pt x="17" y="24"/>
                  <a:pt x="16" y="24"/>
                </a:cubicBezTo>
                <a:cubicBezTo>
                  <a:pt x="12" y="24"/>
                  <a:pt x="12" y="24"/>
                  <a:pt x="12" y="24"/>
                </a:cubicBezTo>
                <a:cubicBezTo>
                  <a:pt x="8" y="23"/>
                  <a:pt x="8" y="23"/>
                  <a:pt x="8" y="23"/>
                </a:cubicBezTo>
                <a:cubicBezTo>
                  <a:pt x="8" y="79"/>
                  <a:pt x="8" y="79"/>
                  <a:pt x="8" y="79"/>
                </a:cubicBezTo>
                <a:cubicBezTo>
                  <a:pt x="8" y="80"/>
                  <a:pt x="9" y="80"/>
                  <a:pt x="9" y="81"/>
                </a:cubicBezTo>
                <a:cubicBezTo>
                  <a:pt x="9" y="81"/>
                  <a:pt x="9" y="81"/>
                  <a:pt x="9" y="81"/>
                </a:cubicBezTo>
                <a:cubicBezTo>
                  <a:pt x="10" y="81"/>
                  <a:pt x="10" y="82"/>
                  <a:pt x="11" y="82"/>
                </a:cubicBezTo>
                <a:cubicBezTo>
                  <a:pt x="28" y="82"/>
                  <a:pt x="28" y="82"/>
                  <a:pt x="28" y="82"/>
                </a:cubicBezTo>
                <a:cubicBezTo>
                  <a:pt x="28" y="82"/>
                  <a:pt x="29" y="83"/>
                  <a:pt x="29" y="84"/>
                </a:cubicBezTo>
                <a:cubicBezTo>
                  <a:pt x="31" y="86"/>
                  <a:pt x="34" y="88"/>
                  <a:pt x="37" y="90"/>
                </a:cubicBezTo>
                <a:cubicBezTo>
                  <a:pt x="11" y="90"/>
                  <a:pt x="11" y="90"/>
                  <a:pt x="11" y="90"/>
                </a:cubicBezTo>
                <a:cubicBezTo>
                  <a:pt x="8" y="90"/>
                  <a:pt x="5" y="89"/>
                  <a:pt x="3" y="87"/>
                </a:cubicBezTo>
                <a:cubicBezTo>
                  <a:pt x="3" y="87"/>
                  <a:pt x="3" y="87"/>
                  <a:pt x="3" y="87"/>
                </a:cubicBezTo>
                <a:cubicBezTo>
                  <a:pt x="3" y="87"/>
                  <a:pt x="3" y="87"/>
                  <a:pt x="3" y="87"/>
                </a:cubicBezTo>
                <a:cubicBezTo>
                  <a:pt x="1" y="85"/>
                  <a:pt x="0" y="82"/>
                  <a:pt x="0" y="79"/>
                </a:cubicBezTo>
                <a:cubicBezTo>
                  <a:pt x="0" y="20"/>
                  <a:pt x="0" y="20"/>
                  <a:pt x="0" y="20"/>
                </a:cubicBezTo>
                <a:cubicBezTo>
                  <a:pt x="0" y="18"/>
                  <a:pt x="0" y="18"/>
                  <a:pt x="0" y="18"/>
                </a:cubicBezTo>
                <a:cubicBezTo>
                  <a:pt x="1" y="17"/>
                  <a:pt x="1" y="17"/>
                  <a:pt x="1" y="17"/>
                </a:cubicBezTo>
                <a:cubicBezTo>
                  <a:pt x="18" y="1"/>
                  <a:pt x="18" y="1"/>
                  <a:pt x="18" y="1"/>
                </a:cubicBezTo>
                <a:cubicBezTo>
                  <a:pt x="19" y="0"/>
                  <a:pt x="19" y="0"/>
                  <a:pt x="19" y="0"/>
                </a:cubicBezTo>
                <a:cubicBezTo>
                  <a:pt x="21" y="0"/>
                  <a:pt x="21" y="0"/>
                  <a:pt x="21" y="0"/>
                </a:cubicBezTo>
                <a:close/>
                <a:moveTo>
                  <a:pt x="17" y="52"/>
                </a:moveTo>
                <a:cubicBezTo>
                  <a:pt x="17" y="56"/>
                  <a:pt x="17" y="56"/>
                  <a:pt x="17" y="56"/>
                </a:cubicBezTo>
                <a:cubicBezTo>
                  <a:pt x="27" y="56"/>
                  <a:pt x="27" y="56"/>
                  <a:pt x="27" y="56"/>
                </a:cubicBezTo>
                <a:cubicBezTo>
                  <a:pt x="27" y="52"/>
                  <a:pt x="27" y="52"/>
                  <a:pt x="27" y="52"/>
                </a:cubicBezTo>
                <a:cubicBezTo>
                  <a:pt x="17" y="52"/>
                  <a:pt x="17" y="52"/>
                  <a:pt x="17" y="52"/>
                </a:cubicBezTo>
                <a:close/>
                <a:moveTo>
                  <a:pt x="17" y="40"/>
                </a:moveTo>
                <a:cubicBezTo>
                  <a:pt x="17" y="44"/>
                  <a:pt x="17" y="44"/>
                  <a:pt x="17" y="44"/>
                </a:cubicBezTo>
                <a:cubicBezTo>
                  <a:pt x="56" y="44"/>
                  <a:pt x="56" y="44"/>
                  <a:pt x="56" y="44"/>
                </a:cubicBezTo>
                <a:cubicBezTo>
                  <a:pt x="56" y="40"/>
                  <a:pt x="56" y="40"/>
                  <a:pt x="56" y="40"/>
                </a:cubicBezTo>
                <a:cubicBezTo>
                  <a:pt x="17" y="40"/>
                  <a:pt x="17" y="40"/>
                  <a:pt x="17" y="40"/>
                </a:cubicBezTo>
                <a:close/>
                <a:moveTo>
                  <a:pt x="17" y="28"/>
                </a:moveTo>
                <a:cubicBezTo>
                  <a:pt x="17" y="33"/>
                  <a:pt x="17" y="33"/>
                  <a:pt x="17" y="33"/>
                </a:cubicBezTo>
                <a:cubicBezTo>
                  <a:pt x="56" y="33"/>
                  <a:pt x="56" y="33"/>
                  <a:pt x="56" y="33"/>
                </a:cubicBezTo>
                <a:cubicBezTo>
                  <a:pt x="56" y="28"/>
                  <a:pt x="56" y="28"/>
                  <a:pt x="56" y="28"/>
                </a:cubicBezTo>
                <a:cubicBezTo>
                  <a:pt x="17" y="28"/>
                  <a:pt x="17" y="28"/>
                  <a:pt x="17" y="28"/>
                </a:cubicBezTo>
                <a:close/>
                <a:moveTo>
                  <a:pt x="34" y="17"/>
                </a:moveTo>
                <a:cubicBezTo>
                  <a:pt x="34" y="22"/>
                  <a:pt x="34" y="22"/>
                  <a:pt x="34" y="22"/>
                </a:cubicBezTo>
                <a:cubicBezTo>
                  <a:pt x="56" y="22"/>
                  <a:pt x="56" y="22"/>
                  <a:pt x="56" y="22"/>
                </a:cubicBezTo>
                <a:cubicBezTo>
                  <a:pt x="56" y="17"/>
                  <a:pt x="56" y="17"/>
                  <a:pt x="56" y="17"/>
                </a:cubicBezTo>
                <a:cubicBezTo>
                  <a:pt x="34" y="17"/>
                  <a:pt x="34" y="17"/>
                  <a:pt x="34" y="17"/>
                </a:cubicBezTo>
                <a:close/>
                <a:moveTo>
                  <a:pt x="41" y="69"/>
                </a:moveTo>
                <a:cubicBezTo>
                  <a:pt x="43" y="64"/>
                  <a:pt x="48" y="61"/>
                  <a:pt x="55" y="60"/>
                </a:cubicBezTo>
                <a:cubicBezTo>
                  <a:pt x="48" y="56"/>
                  <a:pt x="39" y="62"/>
                  <a:pt x="41" y="69"/>
                </a:cubicBezTo>
                <a:close/>
                <a:moveTo>
                  <a:pt x="38" y="54"/>
                </a:moveTo>
                <a:cubicBezTo>
                  <a:pt x="34" y="57"/>
                  <a:pt x="32" y="61"/>
                  <a:pt x="31" y="66"/>
                </a:cubicBezTo>
                <a:cubicBezTo>
                  <a:pt x="31" y="70"/>
                  <a:pt x="32" y="75"/>
                  <a:pt x="35" y="79"/>
                </a:cubicBezTo>
                <a:cubicBezTo>
                  <a:pt x="38" y="83"/>
                  <a:pt x="43" y="86"/>
                  <a:pt x="47" y="86"/>
                </a:cubicBezTo>
                <a:cubicBezTo>
                  <a:pt x="51" y="87"/>
                  <a:pt x="55" y="86"/>
                  <a:pt x="58" y="84"/>
                </a:cubicBezTo>
                <a:cubicBezTo>
                  <a:pt x="58" y="85"/>
                  <a:pt x="58" y="86"/>
                  <a:pt x="59" y="87"/>
                </a:cubicBezTo>
                <a:cubicBezTo>
                  <a:pt x="65" y="95"/>
                  <a:pt x="65" y="95"/>
                  <a:pt x="65" y="95"/>
                </a:cubicBezTo>
                <a:cubicBezTo>
                  <a:pt x="67" y="97"/>
                  <a:pt x="69" y="97"/>
                  <a:pt x="71" y="96"/>
                </a:cubicBezTo>
                <a:cubicBezTo>
                  <a:pt x="71" y="96"/>
                  <a:pt x="71" y="96"/>
                  <a:pt x="71" y="96"/>
                </a:cubicBezTo>
                <a:cubicBezTo>
                  <a:pt x="73" y="94"/>
                  <a:pt x="74" y="91"/>
                  <a:pt x="72" y="90"/>
                </a:cubicBezTo>
                <a:cubicBezTo>
                  <a:pt x="66" y="82"/>
                  <a:pt x="66" y="82"/>
                  <a:pt x="66" y="82"/>
                </a:cubicBezTo>
                <a:cubicBezTo>
                  <a:pt x="65" y="81"/>
                  <a:pt x="64" y="80"/>
                  <a:pt x="63" y="80"/>
                </a:cubicBezTo>
                <a:cubicBezTo>
                  <a:pt x="66" y="77"/>
                  <a:pt x="67" y="74"/>
                  <a:pt x="68" y="70"/>
                </a:cubicBezTo>
                <a:cubicBezTo>
                  <a:pt x="68" y="66"/>
                  <a:pt x="67" y="61"/>
                  <a:pt x="64" y="57"/>
                </a:cubicBezTo>
                <a:cubicBezTo>
                  <a:pt x="61" y="53"/>
                  <a:pt x="56" y="50"/>
                  <a:pt x="52" y="50"/>
                </a:cubicBezTo>
                <a:cubicBezTo>
                  <a:pt x="47" y="49"/>
                  <a:pt x="42" y="50"/>
                  <a:pt x="38" y="54"/>
                </a:cubicBezTo>
                <a:close/>
                <a:moveTo>
                  <a:pt x="51" y="56"/>
                </a:moveTo>
                <a:cubicBezTo>
                  <a:pt x="48" y="56"/>
                  <a:pt x="45" y="56"/>
                  <a:pt x="42" y="58"/>
                </a:cubicBezTo>
                <a:cubicBezTo>
                  <a:pt x="39" y="61"/>
                  <a:pt x="38" y="63"/>
                  <a:pt x="37" y="67"/>
                </a:cubicBezTo>
                <a:cubicBezTo>
                  <a:pt x="37" y="70"/>
                  <a:pt x="38" y="73"/>
                  <a:pt x="40" y="76"/>
                </a:cubicBezTo>
                <a:cubicBezTo>
                  <a:pt x="42" y="78"/>
                  <a:pt x="45" y="80"/>
                  <a:pt x="48" y="80"/>
                </a:cubicBezTo>
                <a:cubicBezTo>
                  <a:pt x="51" y="80"/>
                  <a:pt x="54" y="80"/>
                  <a:pt x="57" y="78"/>
                </a:cubicBezTo>
                <a:cubicBezTo>
                  <a:pt x="60" y="76"/>
                  <a:pt x="61" y="73"/>
                  <a:pt x="61" y="69"/>
                </a:cubicBezTo>
                <a:cubicBezTo>
                  <a:pt x="62" y="66"/>
                  <a:pt x="61" y="63"/>
                  <a:pt x="59" y="61"/>
                </a:cubicBezTo>
                <a:cubicBezTo>
                  <a:pt x="57" y="58"/>
                  <a:pt x="54" y="56"/>
                  <a:pt x="51" y="56"/>
                </a:cubicBezTo>
                <a:close/>
                <a:moveTo>
                  <a:pt x="21" y="9"/>
                </a:moveTo>
                <a:cubicBezTo>
                  <a:pt x="11" y="19"/>
                  <a:pt x="11" y="19"/>
                  <a:pt x="11" y="19"/>
                </a:cubicBezTo>
                <a:cubicBezTo>
                  <a:pt x="13" y="19"/>
                  <a:pt x="13" y="19"/>
                  <a:pt x="13" y="19"/>
                </a:cubicBezTo>
                <a:cubicBezTo>
                  <a:pt x="17" y="20"/>
                  <a:pt x="17" y="20"/>
                  <a:pt x="17" y="20"/>
                </a:cubicBezTo>
                <a:cubicBezTo>
                  <a:pt x="17" y="20"/>
                  <a:pt x="17" y="20"/>
                  <a:pt x="17" y="20"/>
                </a:cubicBezTo>
                <a:cubicBezTo>
                  <a:pt x="17" y="20"/>
                  <a:pt x="17" y="20"/>
                  <a:pt x="17" y="20"/>
                </a:cubicBezTo>
                <a:cubicBezTo>
                  <a:pt x="17" y="20"/>
                  <a:pt x="18" y="20"/>
                  <a:pt x="18" y="20"/>
                </a:cubicBezTo>
                <a:cubicBezTo>
                  <a:pt x="19" y="20"/>
                  <a:pt x="20" y="19"/>
                  <a:pt x="21" y="19"/>
                </a:cubicBezTo>
                <a:cubicBezTo>
                  <a:pt x="21" y="18"/>
                  <a:pt x="22" y="17"/>
                  <a:pt x="22" y="17"/>
                </a:cubicBezTo>
                <a:cubicBezTo>
                  <a:pt x="22" y="16"/>
                  <a:pt x="22" y="16"/>
                  <a:pt x="22" y="15"/>
                </a:cubicBezTo>
                <a:cubicBezTo>
                  <a:pt x="22" y="15"/>
                  <a:pt x="22" y="15"/>
                  <a:pt x="22" y="15"/>
                </a:cubicBezTo>
                <a:cubicBezTo>
                  <a:pt x="22" y="15"/>
                  <a:pt x="22" y="15"/>
                  <a:pt x="22" y="15"/>
                </a:cubicBezTo>
                <a:cubicBezTo>
                  <a:pt x="21" y="11"/>
                  <a:pt x="21" y="11"/>
                  <a:pt x="21" y="11"/>
                </a:cubicBezTo>
                <a:lnTo>
                  <a:pt x="21" y="9"/>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7195" name="Freeform 31"/>
          <p:cNvSpPr>
            <a:spLocks noEditPoints="1" noChangeArrowheads="1"/>
          </p:cNvSpPr>
          <p:nvPr/>
        </p:nvSpPr>
        <p:spPr bwMode="auto">
          <a:xfrm>
            <a:off x="5476875" y="2724150"/>
            <a:ext cx="311150" cy="233363"/>
          </a:xfrm>
          <a:custGeom>
            <a:avLst/>
            <a:gdLst>
              <a:gd name="T0" fmla="*/ 2147483646 w 83"/>
              <a:gd name="T1" fmla="*/ 0 h 83"/>
              <a:gd name="T2" fmla="*/ 2147483646 w 83"/>
              <a:gd name="T3" fmla="*/ 2147483646 h 83"/>
              <a:gd name="T4" fmla="*/ 2147483646 w 83"/>
              <a:gd name="T5" fmla="*/ 2147483646 h 83"/>
              <a:gd name="T6" fmla="*/ 2147483646 w 83"/>
              <a:gd name="T7" fmla="*/ 2147483646 h 83"/>
              <a:gd name="T8" fmla="*/ 2147483646 w 83"/>
              <a:gd name="T9" fmla="*/ 2147483646 h 83"/>
              <a:gd name="T10" fmla="*/ 2147483646 w 83"/>
              <a:gd name="T11" fmla="*/ 2147483646 h 83"/>
              <a:gd name="T12" fmla="*/ 0 w 83"/>
              <a:gd name="T13" fmla="*/ 2147483646 h 83"/>
              <a:gd name="T14" fmla="*/ 2147483646 w 83"/>
              <a:gd name="T15" fmla="*/ 2147483646 h 83"/>
              <a:gd name="T16" fmla="*/ 2147483646 w 83"/>
              <a:gd name="T17" fmla="*/ 0 h 83"/>
              <a:gd name="T18" fmla="*/ 2147483646 w 83"/>
              <a:gd name="T19" fmla="*/ 2147483646 h 83"/>
              <a:gd name="T20" fmla="*/ 2147483646 w 83"/>
              <a:gd name="T21" fmla="*/ 2147483646 h 83"/>
              <a:gd name="T22" fmla="*/ 2147483646 w 83"/>
              <a:gd name="T23" fmla="*/ 2147483646 h 83"/>
              <a:gd name="T24" fmla="*/ 2147483646 w 83"/>
              <a:gd name="T25" fmla="*/ 2147483646 h 83"/>
              <a:gd name="T26" fmla="*/ 2147483646 w 83"/>
              <a:gd name="T27" fmla="*/ 2147483646 h 83"/>
              <a:gd name="T28" fmla="*/ 2147483646 w 83"/>
              <a:gd name="T29" fmla="*/ 2147483646 h 83"/>
              <a:gd name="T30" fmla="*/ 2147483646 w 83"/>
              <a:gd name="T31" fmla="*/ 2147483646 h 83"/>
              <a:gd name="T32" fmla="*/ 2147483646 w 83"/>
              <a:gd name="T33" fmla="*/ 2147483646 h 83"/>
              <a:gd name="T34" fmla="*/ 2147483646 w 83"/>
              <a:gd name="T35" fmla="*/ 2147483646 h 83"/>
              <a:gd name="T36" fmla="*/ 2147483646 w 83"/>
              <a:gd name="T37" fmla="*/ 2147483646 h 83"/>
              <a:gd name="T38" fmla="*/ 2147483646 w 83"/>
              <a:gd name="T39" fmla="*/ 2147483646 h 83"/>
              <a:gd name="T40" fmla="*/ 2147483646 w 83"/>
              <a:gd name="T41" fmla="*/ 2147483646 h 83"/>
              <a:gd name="T42" fmla="*/ 2147483646 w 83"/>
              <a:gd name="T43" fmla="*/ 2147483646 h 83"/>
              <a:gd name="T44" fmla="*/ 2147483646 w 83"/>
              <a:gd name="T45" fmla="*/ 2147483646 h 83"/>
              <a:gd name="T46" fmla="*/ 2147483646 w 83"/>
              <a:gd name="T47" fmla="*/ 2147483646 h 83"/>
              <a:gd name="T48" fmla="*/ 2147483646 w 83"/>
              <a:gd name="T49" fmla="*/ 2147483646 h 83"/>
              <a:gd name="T50" fmla="*/ 2147483646 w 83"/>
              <a:gd name="T51" fmla="*/ 2147483646 h 83"/>
              <a:gd name="T52" fmla="*/ 2147483646 w 83"/>
              <a:gd name="T53" fmla="*/ 2147483646 h 83"/>
              <a:gd name="T54" fmla="*/ 2147483646 w 83"/>
              <a:gd name="T55" fmla="*/ 2147483646 h 83"/>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83"/>
              <a:gd name="T85" fmla="*/ 0 h 83"/>
              <a:gd name="T86" fmla="*/ 83 w 83"/>
              <a:gd name="T87" fmla="*/ 83 h 83"/>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83" h="83">
                <a:moveTo>
                  <a:pt x="42" y="0"/>
                </a:moveTo>
                <a:cubicBezTo>
                  <a:pt x="53" y="0"/>
                  <a:pt x="64" y="5"/>
                  <a:pt x="71" y="12"/>
                </a:cubicBezTo>
                <a:cubicBezTo>
                  <a:pt x="79" y="20"/>
                  <a:pt x="83" y="30"/>
                  <a:pt x="83" y="41"/>
                </a:cubicBezTo>
                <a:cubicBezTo>
                  <a:pt x="83" y="53"/>
                  <a:pt x="79" y="63"/>
                  <a:pt x="71" y="71"/>
                </a:cubicBezTo>
                <a:cubicBezTo>
                  <a:pt x="64" y="78"/>
                  <a:pt x="53" y="83"/>
                  <a:pt x="42" y="83"/>
                </a:cubicBezTo>
                <a:cubicBezTo>
                  <a:pt x="30" y="83"/>
                  <a:pt x="20" y="78"/>
                  <a:pt x="12" y="71"/>
                </a:cubicBezTo>
                <a:cubicBezTo>
                  <a:pt x="5" y="63"/>
                  <a:pt x="0" y="53"/>
                  <a:pt x="0" y="41"/>
                </a:cubicBezTo>
                <a:cubicBezTo>
                  <a:pt x="0" y="30"/>
                  <a:pt x="5" y="20"/>
                  <a:pt x="12" y="12"/>
                </a:cubicBezTo>
                <a:cubicBezTo>
                  <a:pt x="20" y="5"/>
                  <a:pt x="30" y="0"/>
                  <a:pt x="42" y="0"/>
                </a:cubicBezTo>
                <a:close/>
                <a:moveTo>
                  <a:pt x="58" y="46"/>
                </a:moveTo>
                <a:cubicBezTo>
                  <a:pt x="62" y="44"/>
                  <a:pt x="63" y="40"/>
                  <a:pt x="59" y="37"/>
                </a:cubicBezTo>
                <a:cubicBezTo>
                  <a:pt x="55" y="35"/>
                  <a:pt x="51" y="33"/>
                  <a:pt x="48" y="31"/>
                </a:cubicBezTo>
                <a:cubicBezTo>
                  <a:pt x="44" y="29"/>
                  <a:pt x="41" y="27"/>
                  <a:pt x="37" y="25"/>
                </a:cubicBezTo>
                <a:cubicBezTo>
                  <a:pt x="33" y="22"/>
                  <a:pt x="29" y="24"/>
                  <a:pt x="29" y="29"/>
                </a:cubicBezTo>
                <a:cubicBezTo>
                  <a:pt x="29" y="33"/>
                  <a:pt x="29" y="37"/>
                  <a:pt x="29" y="41"/>
                </a:cubicBezTo>
                <a:cubicBezTo>
                  <a:pt x="29" y="45"/>
                  <a:pt x="29" y="49"/>
                  <a:pt x="29" y="53"/>
                </a:cubicBezTo>
                <a:cubicBezTo>
                  <a:pt x="29" y="58"/>
                  <a:pt x="32" y="61"/>
                  <a:pt x="36" y="59"/>
                </a:cubicBezTo>
                <a:cubicBezTo>
                  <a:pt x="40" y="56"/>
                  <a:pt x="44" y="54"/>
                  <a:pt x="48" y="52"/>
                </a:cubicBezTo>
                <a:cubicBezTo>
                  <a:pt x="51" y="50"/>
                  <a:pt x="55" y="48"/>
                  <a:pt x="58" y="46"/>
                </a:cubicBezTo>
                <a:close/>
                <a:moveTo>
                  <a:pt x="61" y="23"/>
                </a:moveTo>
                <a:cubicBezTo>
                  <a:pt x="56" y="18"/>
                  <a:pt x="49" y="15"/>
                  <a:pt x="42" y="15"/>
                </a:cubicBezTo>
                <a:cubicBezTo>
                  <a:pt x="34" y="15"/>
                  <a:pt x="28" y="18"/>
                  <a:pt x="23" y="23"/>
                </a:cubicBezTo>
                <a:cubicBezTo>
                  <a:pt x="18" y="27"/>
                  <a:pt x="15" y="34"/>
                  <a:pt x="15" y="41"/>
                </a:cubicBezTo>
                <a:cubicBezTo>
                  <a:pt x="15" y="49"/>
                  <a:pt x="18" y="56"/>
                  <a:pt x="23" y="60"/>
                </a:cubicBezTo>
                <a:cubicBezTo>
                  <a:pt x="28" y="65"/>
                  <a:pt x="34" y="68"/>
                  <a:pt x="42" y="68"/>
                </a:cubicBezTo>
                <a:cubicBezTo>
                  <a:pt x="49" y="68"/>
                  <a:pt x="56" y="65"/>
                  <a:pt x="61" y="60"/>
                </a:cubicBezTo>
                <a:cubicBezTo>
                  <a:pt x="66" y="56"/>
                  <a:pt x="69" y="49"/>
                  <a:pt x="69" y="41"/>
                </a:cubicBezTo>
                <a:cubicBezTo>
                  <a:pt x="69" y="34"/>
                  <a:pt x="66" y="27"/>
                  <a:pt x="61" y="23"/>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7196" name="Freeform 32"/>
          <p:cNvSpPr>
            <a:spLocks noEditPoints="1" noChangeArrowheads="1"/>
          </p:cNvSpPr>
          <p:nvPr/>
        </p:nvSpPr>
        <p:spPr bwMode="auto">
          <a:xfrm>
            <a:off x="7629525" y="2730500"/>
            <a:ext cx="266700" cy="228600"/>
          </a:xfrm>
          <a:custGeom>
            <a:avLst/>
            <a:gdLst>
              <a:gd name="T0" fmla="*/ 0 w 168"/>
              <a:gd name="T1" fmla="*/ 0 h 192"/>
              <a:gd name="T2" fmla="*/ 2147483646 w 168"/>
              <a:gd name="T3" fmla="*/ 0 h 192"/>
              <a:gd name="T4" fmla="*/ 2147483646 w 168"/>
              <a:gd name="T5" fmla="*/ 2147483646 h 192"/>
              <a:gd name="T6" fmla="*/ 2147483646 w 168"/>
              <a:gd name="T7" fmla="*/ 2147483646 h 192"/>
              <a:gd name="T8" fmla="*/ 2147483646 w 168"/>
              <a:gd name="T9" fmla="*/ 2147483646 h 192"/>
              <a:gd name="T10" fmla="*/ 2147483646 w 168"/>
              <a:gd name="T11" fmla="*/ 2147483646 h 192"/>
              <a:gd name="T12" fmla="*/ 2147483646 w 168"/>
              <a:gd name="T13" fmla="*/ 2147483646 h 192"/>
              <a:gd name="T14" fmla="*/ 2147483646 w 168"/>
              <a:gd name="T15" fmla="*/ 2147483646 h 192"/>
              <a:gd name="T16" fmla="*/ 2147483646 w 168"/>
              <a:gd name="T17" fmla="*/ 2147483646 h 192"/>
              <a:gd name="T18" fmla="*/ 2147483646 w 168"/>
              <a:gd name="T19" fmla="*/ 2147483646 h 192"/>
              <a:gd name="T20" fmla="*/ 2147483646 w 168"/>
              <a:gd name="T21" fmla="*/ 2147483646 h 192"/>
              <a:gd name="T22" fmla="*/ 2147483646 w 168"/>
              <a:gd name="T23" fmla="*/ 2147483646 h 192"/>
              <a:gd name="T24" fmla="*/ 0 w 168"/>
              <a:gd name="T25" fmla="*/ 2147483646 h 192"/>
              <a:gd name="T26" fmla="*/ 0 w 168"/>
              <a:gd name="T27" fmla="*/ 0 h 192"/>
              <a:gd name="T28" fmla="*/ 0 w 168"/>
              <a:gd name="T29" fmla="*/ 0 h 192"/>
              <a:gd name="T30" fmla="*/ 2147483646 w 168"/>
              <a:gd name="T31" fmla="*/ 2147483646 h 192"/>
              <a:gd name="T32" fmla="*/ 2147483646 w 168"/>
              <a:gd name="T33" fmla="*/ 2147483646 h 192"/>
              <a:gd name="T34" fmla="*/ 2147483646 w 168"/>
              <a:gd name="T35" fmla="*/ 2147483646 h 192"/>
              <a:gd name="T36" fmla="*/ 2147483646 w 168"/>
              <a:gd name="T37" fmla="*/ 2147483646 h 192"/>
              <a:gd name="T38" fmla="*/ 2147483646 w 168"/>
              <a:gd name="T39" fmla="*/ 2147483646 h 192"/>
              <a:gd name="T40" fmla="*/ 2147483646 w 168"/>
              <a:gd name="T41" fmla="*/ 2147483646 h 192"/>
              <a:gd name="T42" fmla="*/ 2147483646 w 168"/>
              <a:gd name="T43" fmla="*/ 2147483646 h 192"/>
              <a:gd name="T44" fmla="*/ 2147483646 w 168"/>
              <a:gd name="T45" fmla="*/ 2147483646 h 192"/>
              <a:gd name="T46" fmla="*/ 2147483646 w 168"/>
              <a:gd name="T47" fmla="*/ 2147483646 h 192"/>
              <a:gd name="T48" fmla="*/ 2147483646 w 168"/>
              <a:gd name="T49" fmla="*/ 2147483646 h 192"/>
              <a:gd name="T50" fmla="*/ 2147483646 w 168"/>
              <a:gd name="T51" fmla="*/ 2147483646 h 192"/>
              <a:gd name="T52" fmla="*/ 2147483646 w 168"/>
              <a:gd name="T53" fmla="*/ 2147483646 h 192"/>
              <a:gd name="T54" fmla="*/ 2147483646 w 168"/>
              <a:gd name="T55" fmla="*/ 2147483646 h 192"/>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168"/>
              <a:gd name="T85" fmla="*/ 0 h 192"/>
              <a:gd name="T86" fmla="*/ 168 w 168"/>
              <a:gd name="T87" fmla="*/ 192 h 192"/>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168" h="192">
                <a:moveTo>
                  <a:pt x="0" y="0"/>
                </a:moveTo>
                <a:lnTo>
                  <a:pt x="121" y="0"/>
                </a:lnTo>
                <a:lnTo>
                  <a:pt x="121" y="21"/>
                </a:lnTo>
                <a:lnTo>
                  <a:pt x="99" y="21"/>
                </a:lnTo>
                <a:lnTo>
                  <a:pt x="99" y="55"/>
                </a:lnTo>
                <a:lnTo>
                  <a:pt x="66" y="55"/>
                </a:lnTo>
                <a:lnTo>
                  <a:pt x="66" y="111"/>
                </a:lnTo>
                <a:lnTo>
                  <a:pt x="99" y="111"/>
                </a:lnTo>
                <a:lnTo>
                  <a:pt x="99" y="144"/>
                </a:lnTo>
                <a:lnTo>
                  <a:pt x="121" y="144"/>
                </a:lnTo>
                <a:lnTo>
                  <a:pt x="121" y="192"/>
                </a:lnTo>
                <a:lnTo>
                  <a:pt x="62" y="137"/>
                </a:lnTo>
                <a:lnTo>
                  <a:pt x="0" y="192"/>
                </a:lnTo>
                <a:lnTo>
                  <a:pt x="0" y="0"/>
                </a:lnTo>
                <a:close/>
                <a:moveTo>
                  <a:pt x="85" y="69"/>
                </a:moveTo>
                <a:lnTo>
                  <a:pt x="85" y="95"/>
                </a:lnTo>
                <a:lnTo>
                  <a:pt x="114" y="95"/>
                </a:lnTo>
                <a:lnTo>
                  <a:pt x="114" y="123"/>
                </a:lnTo>
                <a:lnTo>
                  <a:pt x="140" y="123"/>
                </a:lnTo>
                <a:lnTo>
                  <a:pt x="140" y="95"/>
                </a:lnTo>
                <a:lnTo>
                  <a:pt x="168" y="95"/>
                </a:lnTo>
                <a:lnTo>
                  <a:pt x="168" y="69"/>
                </a:lnTo>
                <a:lnTo>
                  <a:pt x="140" y="69"/>
                </a:lnTo>
                <a:lnTo>
                  <a:pt x="140" y="40"/>
                </a:lnTo>
                <a:lnTo>
                  <a:pt x="114" y="40"/>
                </a:lnTo>
                <a:lnTo>
                  <a:pt x="114" y="69"/>
                </a:lnTo>
                <a:lnTo>
                  <a:pt x="85" y="69"/>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7197" name="Freeform 33"/>
          <p:cNvSpPr>
            <a:spLocks noEditPoints="1" noChangeArrowheads="1"/>
          </p:cNvSpPr>
          <p:nvPr/>
        </p:nvSpPr>
        <p:spPr bwMode="auto">
          <a:xfrm>
            <a:off x="6156325" y="2244725"/>
            <a:ext cx="352425" cy="171450"/>
          </a:xfrm>
          <a:custGeom>
            <a:avLst/>
            <a:gdLst>
              <a:gd name="T0" fmla="*/ 2147483646 w 94"/>
              <a:gd name="T1" fmla="*/ 0 h 61"/>
              <a:gd name="T2" fmla="*/ 2147483646 w 94"/>
              <a:gd name="T3" fmla="*/ 0 h 61"/>
              <a:gd name="T4" fmla="*/ 2147483646 w 94"/>
              <a:gd name="T5" fmla="*/ 2147483646 h 61"/>
              <a:gd name="T6" fmla="*/ 2147483646 w 94"/>
              <a:gd name="T7" fmla="*/ 2147483646 h 61"/>
              <a:gd name="T8" fmla="*/ 2147483646 w 94"/>
              <a:gd name="T9" fmla="*/ 2147483646 h 61"/>
              <a:gd name="T10" fmla="*/ 2147483646 w 94"/>
              <a:gd name="T11" fmla="*/ 0 h 61"/>
              <a:gd name="T12" fmla="*/ 2147483646 w 94"/>
              <a:gd name="T13" fmla="*/ 2147483646 h 61"/>
              <a:gd name="T14" fmla="*/ 2147483646 w 94"/>
              <a:gd name="T15" fmla="*/ 2147483646 h 61"/>
              <a:gd name="T16" fmla="*/ 2147483646 w 94"/>
              <a:gd name="T17" fmla="*/ 2147483646 h 61"/>
              <a:gd name="T18" fmla="*/ 2147483646 w 94"/>
              <a:gd name="T19" fmla="*/ 2147483646 h 61"/>
              <a:gd name="T20" fmla="*/ 2147483646 w 94"/>
              <a:gd name="T21" fmla="*/ 2147483646 h 61"/>
              <a:gd name="T22" fmla="*/ 2147483646 w 94"/>
              <a:gd name="T23" fmla="*/ 2147483646 h 61"/>
              <a:gd name="T24" fmla="*/ 2147483646 w 94"/>
              <a:gd name="T25" fmla="*/ 2147483646 h 61"/>
              <a:gd name="T26" fmla="*/ 2147483646 w 94"/>
              <a:gd name="T27" fmla="*/ 2147483646 h 61"/>
              <a:gd name="T28" fmla="*/ 2147483646 w 94"/>
              <a:gd name="T29" fmla="*/ 2147483646 h 61"/>
              <a:gd name="T30" fmla="*/ 2147483646 w 94"/>
              <a:gd name="T31" fmla="*/ 2147483646 h 61"/>
              <a:gd name="T32" fmla="*/ 2147483646 w 94"/>
              <a:gd name="T33" fmla="*/ 2147483646 h 61"/>
              <a:gd name="T34" fmla="*/ 2147483646 w 94"/>
              <a:gd name="T35" fmla="*/ 2147483646 h 61"/>
              <a:gd name="T36" fmla="*/ 2147483646 w 94"/>
              <a:gd name="T37" fmla="*/ 2147483646 h 61"/>
              <a:gd name="T38" fmla="*/ 2147483646 w 94"/>
              <a:gd name="T39" fmla="*/ 2147483646 h 61"/>
              <a:gd name="T40" fmla="*/ 2147483646 w 94"/>
              <a:gd name="T41" fmla="*/ 2147483646 h 61"/>
              <a:gd name="T42" fmla="*/ 2147483646 w 94"/>
              <a:gd name="T43" fmla="*/ 2147483646 h 61"/>
              <a:gd name="T44" fmla="*/ 2147483646 w 94"/>
              <a:gd name="T45" fmla="*/ 2147483646 h 61"/>
              <a:gd name="T46" fmla="*/ 2147483646 w 94"/>
              <a:gd name="T47" fmla="*/ 2147483646 h 61"/>
              <a:gd name="T48" fmla="*/ 2147483646 w 94"/>
              <a:gd name="T49" fmla="*/ 2147483646 h 61"/>
              <a:gd name="T50" fmla="*/ 0 w 94"/>
              <a:gd name="T51" fmla="*/ 2147483646 h 61"/>
              <a:gd name="T52" fmla="*/ 0 w 94"/>
              <a:gd name="T53" fmla="*/ 2147483646 h 61"/>
              <a:gd name="T54" fmla="*/ 2147483646 w 94"/>
              <a:gd name="T55" fmla="*/ 2147483646 h 61"/>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94"/>
              <a:gd name="T85" fmla="*/ 0 h 61"/>
              <a:gd name="T86" fmla="*/ 94 w 94"/>
              <a:gd name="T87" fmla="*/ 61 h 61"/>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94" h="61">
                <a:moveTo>
                  <a:pt x="13" y="0"/>
                </a:moveTo>
                <a:cubicBezTo>
                  <a:pt x="82" y="0"/>
                  <a:pt x="82" y="0"/>
                  <a:pt x="82" y="0"/>
                </a:cubicBezTo>
                <a:cubicBezTo>
                  <a:pt x="84" y="0"/>
                  <a:pt x="87" y="1"/>
                  <a:pt x="89" y="2"/>
                </a:cubicBezTo>
                <a:cubicBezTo>
                  <a:pt x="47" y="33"/>
                  <a:pt x="47" y="33"/>
                  <a:pt x="47" y="33"/>
                </a:cubicBezTo>
                <a:cubicBezTo>
                  <a:pt x="6" y="2"/>
                  <a:pt x="6" y="2"/>
                  <a:pt x="6" y="2"/>
                </a:cubicBezTo>
                <a:cubicBezTo>
                  <a:pt x="8" y="1"/>
                  <a:pt x="10" y="0"/>
                  <a:pt x="13" y="0"/>
                </a:cubicBezTo>
                <a:close/>
                <a:moveTo>
                  <a:pt x="94" y="9"/>
                </a:moveTo>
                <a:cubicBezTo>
                  <a:pt x="67" y="29"/>
                  <a:pt x="67" y="29"/>
                  <a:pt x="67" y="29"/>
                </a:cubicBezTo>
                <a:cubicBezTo>
                  <a:pt x="93" y="53"/>
                  <a:pt x="93" y="53"/>
                  <a:pt x="93" y="53"/>
                </a:cubicBezTo>
                <a:cubicBezTo>
                  <a:pt x="94" y="52"/>
                  <a:pt x="94" y="50"/>
                  <a:pt x="94" y="48"/>
                </a:cubicBezTo>
                <a:cubicBezTo>
                  <a:pt x="94" y="12"/>
                  <a:pt x="94" y="12"/>
                  <a:pt x="94" y="12"/>
                </a:cubicBezTo>
                <a:cubicBezTo>
                  <a:pt x="94" y="11"/>
                  <a:pt x="94" y="10"/>
                  <a:pt x="94" y="9"/>
                </a:cubicBezTo>
                <a:close/>
                <a:moveTo>
                  <a:pt x="87" y="60"/>
                </a:moveTo>
                <a:cubicBezTo>
                  <a:pt x="85" y="60"/>
                  <a:pt x="84" y="61"/>
                  <a:pt x="82" y="61"/>
                </a:cubicBezTo>
                <a:cubicBezTo>
                  <a:pt x="13" y="61"/>
                  <a:pt x="13" y="61"/>
                  <a:pt x="13" y="61"/>
                </a:cubicBezTo>
                <a:cubicBezTo>
                  <a:pt x="10" y="61"/>
                  <a:pt x="8" y="60"/>
                  <a:pt x="6" y="59"/>
                </a:cubicBezTo>
                <a:cubicBezTo>
                  <a:pt x="34" y="34"/>
                  <a:pt x="34" y="34"/>
                  <a:pt x="34" y="34"/>
                </a:cubicBezTo>
                <a:cubicBezTo>
                  <a:pt x="44" y="42"/>
                  <a:pt x="44" y="42"/>
                  <a:pt x="44" y="42"/>
                </a:cubicBezTo>
                <a:cubicBezTo>
                  <a:pt x="47" y="44"/>
                  <a:pt x="47" y="44"/>
                  <a:pt x="47" y="44"/>
                </a:cubicBezTo>
                <a:cubicBezTo>
                  <a:pt x="50" y="42"/>
                  <a:pt x="50" y="42"/>
                  <a:pt x="50" y="42"/>
                </a:cubicBezTo>
                <a:cubicBezTo>
                  <a:pt x="60" y="35"/>
                  <a:pt x="60" y="35"/>
                  <a:pt x="60" y="35"/>
                </a:cubicBezTo>
                <a:cubicBezTo>
                  <a:pt x="87" y="60"/>
                  <a:pt x="87" y="60"/>
                  <a:pt x="87" y="60"/>
                </a:cubicBezTo>
                <a:close/>
                <a:moveTo>
                  <a:pt x="1" y="52"/>
                </a:moveTo>
                <a:cubicBezTo>
                  <a:pt x="27" y="29"/>
                  <a:pt x="27" y="29"/>
                  <a:pt x="27" y="29"/>
                </a:cubicBezTo>
                <a:cubicBezTo>
                  <a:pt x="1" y="9"/>
                  <a:pt x="1" y="9"/>
                  <a:pt x="1" y="9"/>
                </a:cubicBezTo>
                <a:cubicBezTo>
                  <a:pt x="0" y="10"/>
                  <a:pt x="0" y="11"/>
                  <a:pt x="0" y="12"/>
                </a:cubicBezTo>
                <a:cubicBezTo>
                  <a:pt x="0" y="48"/>
                  <a:pt x="0" y="48"/>
                  <a:pt x="0" y="48"/>
                </a:cubicBezTo>
                <a:cubicBezTo>
                  <a:pt x="0" y="49"/>
                  <a:pt x="0" y="51"/>
                  <a:pt x="1" y="52"/>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7198" name="Freeform 34"/>
          <p:cNvSpPr>
            <a:spLocks noEditPoints="1" noChangeArrowheads="1"/>
          </p:cNvSpPr>
          <p:nvPr/>
        </p:nvSpPr>
        <p:spPr bwMode="auto">
          <a:xfrm>
            <a:off x="6894513" y="2181225"/>
            <a:ext cx="374650" cy="309563"/>
          </a:xfrm>
          <a:custGeom>
            <a:avLst/>
            <a:gdLst>
              <a:gd name="T0" fmla="*/ 2147483646 w 100"/>
              <a:gd name="T1" fmla="*/ 0 h 110"/>
              <a:gd name="T2" fmla="*/ 2147483646 w 100"/>
              <a:gd name="T3" fmla="*/ 2147483646 h 110"/>
              <a:gd name="T4" fmla="*/ 2147483646 w 100"/>
              <a:gd name="T5" fmla="*/ 2147483646 h 110"/>
              <a:gd name="T6" fmla="*/ 2147483646 w 100"/>
              <a:gd name="T7" fmla="*/ 2147483646 h 110"/>
              <a:gd name="T8" fmla="*/ 2147483646 w 100"/>
              <a:gd name="T9" fmla="*/ 2147483646 h 110"/>
              <a:gd name="T10" fmla="*/ 2147483646 w 100"/>
              <a:gd name="T11" fmla="*/ 2147483646 h 110"/>
              <a:gd name="T12" fmla="*/ 2147483646 w 100"/>
              <a:gd name="T13" fmla="*/ 2147483646 h 110"/>
              <a:gd name="T14" fmla="*/ 2147483646 w 100"/>
              <a:gd name="T15" fmla="*/ 2147483646 h 110"/>
              <a:gd name="T16" fmla="*/ 2147483646 w 100"/>
              <a:gd name="T17" fmla="*/ 2147483646 h 110"/>
              <a:gd name="T18" fmla="*/ 2147483646 w 100"/>
              <a:gd name="T19" fmla="*/ 2147483646 h 110"/>
              <a:gd name="T20" fmla="*/ 2147483646 w 100"/>
              <a:gd name="T21" fmla="*/ 2147483646 h 110"/>
              <a:gd name="T22" fmla="*/ 2147483646 w 100"/>
              <a:gd name="T23" fmla="*/ 2147483646 h 110"/>
              <a:gd name="T24" fmla="*/ 2147483646 w 100"/>
              <a:gd name="T25" fmla="*/ 2147483646 h 110"/>
              <a:gd name="T26" fmla="*/ 2147483646 w 100"/>
              <a:gd name="T27" fmla="*/ 2147483646 h 110"/>
              <a:gd name="T28" fmla="*/ 0 w 100"/>
              <a:gd name="T29" fmla="*/ 2147483646 h 110"/>
              <a:gd name="T30" fmla="*/ 2147483646 w 100"/>
              <a:gd name="T31" fmla="*/ 2147483646 h 110"/>
              <a:gd name="T32" fmla="*/ 2147483646 w 100"/>
              <a:gd name="T33" fmla="*/ 0 h 110"/>
              <a:gd name="T34" fmla="*/ 2147483646 w 100"/>
              <a:gd name="T35" fmla="*/ 2147483646 h 110"/>
              <a:gd name="T36" fmla="*/ 2147483646 w 100"/>
              <a:gd name="T37" fmla="*/ 2147483646 h 110"/>
              <a:gd name="T38" fmla="*/ 2147483646 w 100"/>
              <a:gd name="T39" fmla="*/ 2147483646 h 110"/>
              <a:gd name="T40" fmla="*/ 2147483646 w 100"/>
              <a:gd name="T41" fmla="*/ 2147483646 h 110"/>
              <a:gd name="T42" fmla="*/ 2147483646 w 100"/>
              <a:gd name="T43" fmla="*/ 2147483646 h 110"/>
              <a:gd name="T44" fmla="*/ 2147483646 w 100"/>
              <a:gd name="T45" fmla="*/ 2147483646 h 110"/>
              <a:gd name="T46" fmla="*/ 2147483646 w 100"/>
              <a:gd name="T47" fmla="*/ 2147483646 h 110"/>
              <a:gd name="T48" fmla="*/ 2147483646 w 100"/>
              <a:gd name="T49" fmla="*/ 2147483646 h 110"/>
              <a:gd name="T50" fmla="*/ 2147483646 w 100"/>
              <a:gd name="T51" fmla="*/ 2147483646 h 110"/>
              <a:gd name="T52" fmla="*/ 2147483646 w 100"/>
              <a:gd name="T53" fmla="*/ 2147483646 h 110"/>
              <a:gd name="T54" fmla="*/ 2147483646 w 100"/>
              <a:gd name="T55" fmla="*/ 2147483646 h 110"/>
              <a:gd name="T56" fmla="*/ 2147483646 w 100"/>
              <a:gd name="T57" fmla="*/ 2147483646 h 110"/>
              <a:gd name="T58" fmla="*/ 2147483646 w 100"/>
              <a:gd name="T59" fmla="*/ 2147483646 h 110"/>
              <a:gd name="T60" fmla="*/ 2147483646 w 100"/>
              <a:gd name="T61" fmla="*/ 2147483646 h 110"/>
              <a:gd name="T62" fmla="*/ 2147483646 w 100"/>
              <a:gd name="T63" fmla="*/ 2147483646 h 110"/>
              <a:gd name="T64" fmla="*/ 2147483646 w 100"/>
              <a:gd name="T65" fmla="*/ 2147483646 h 110"/>
              <a:gd name="T66" fmla="*/ 2147483646 w 100"/>
              <a:gd name="T67" fmla="*/ 2147483646 h 110"/>
              <a:gd name="T68" fmla="*/ 2147483646 w 100"/>
              <a:gd name="T69" fmla="*/ 2147483646 h 110"/>
              <a:gd name="T70" fmla="*/ 2147483646 w 100"/>
              <a:gd name="T71" fmla="*/ 2147483646 h 110"/>
              <a:gd name="T72" fmla="*/ 2147483646 w 100"/>
              <a:gd name="T73" fmla="*/ 2147483646 h 110"/>
              <a:gd name="T74" fmla="*/ 2147483646 w 100"/>
              <a:gd name="T75" fmla="*/ 2147483646 h 110"/>
              <a:gd name="T76" fmla="*/ 2147483646 w 100"/>
              <a:gd name="T77" fmla="*/ 2147483646 h 110"/>
              <a:gd name="T78" fmla="*/ 2147483646 w 100"/>
              <a:gd name="T79" fmla="*/ 2147483646 h 110"/>
              <a:gd name="T80" fmla="*/ 2147483646 w 100"/>
              <a:gd name="T81" fmla="*/ 2147483646 h 110"/>
              <a:gd name="T82" fmla="*/ 2147483646 w 100"/>
              <a:gd name="T83" fmla="*/ 2147483646 h 110"/>
              <a:gd name="T84" fmla="*/ 2147483646 w 100"/>
              <a:gd name="T85" fmla="*/ 2147483646 h 110"/>
              <a:gd name="T86" fmla="*/ 2147483646 w 100"/>
              <a:gd name="T87" fmla="*/ 2147483646 h 110"/>
              <a:gd name="T88" fmla="*/ 2147483646 w 100"/>
              <a:gd name="T89" fmla="*/ 2147483646 h 110"/>
              <a:gd name="T90" fmla="*/ 2147483646 w 100"/>
              <a:gd name="T91" fmla="*/ 2147483646 h 110"/>
              <a:gd name="T92" fmla="*/ 2147483646 w 100"/>
              <a:gd name="T93" fmla="*/ 2147483646 h 110"/>
              <a:gd name="T94" fmla="*/ 2147483646 w 100"/>
              <a:gd name="T95" fmla="*/ 2147483646 h 110"/>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100"/>
              <a:gd name="T145" fmla="*/ 0 h 110"/>
              <a:gd name="T146" fmla="*/ 100 w 100"/>
              <a:gd name="T147" fmla="*/ 110 h 110"/>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100" h="110">
                <a:moveTo>
                  <a:pt x="23" y="0"/>
                </a:moveTo>
                <a:cubicBezTo>
                  <a:pt x="65" y="0"/>
                  <a:pt x="65" y="0"/>
                  <a:pt x="65" y="0"/>
                </a:cubicBezTo>
                <a:cubicBezTo>
                  <a:pt x="68" y="0"/>
                  <a:pt x="71" y="1"/>
                  <a:pt x="74" y="4"/>
                </a:cubicBezTo>
                <a:cubicBezTo>
                  <a:pt x="76" y="6"/>
                  <a:pt x="77" y="9"/>
                  <a:pt x="77" y="12"/>
                </a:cubicBezTo>
                <a:cubicBezTo>
                  <a:pt x="77" y="35"/>
                  <a:pt x="77" y="35"/>
                  <a:pt x="77" y="35"/>
                </a:cubicBezTo>
                <a:cubicBezTo>
                  <a:pt x="68" y="40"/>
                  <a:pt x="68" y="40"/>
                  <a:pt x="68" y="40"/>
                </a:cubicBezTo>
                <a:cubicBezTo>
                  <a:pt x="68" y="12"/>
                  <a:pt x="68" y="12"/>
                  <a:pt x="68" y="12"/>
                </a:cubicBezTo>
                <a:cubicBezTo>
                  <a:pt x="68" y="11"/>
                  <a:pt x="68" y="11"/>
                  <a:pt x="67" y="10"/>
                </a:cubicBezTo>
                <a:cubicBezTo>
                  <a:pt x="67" y="10"/>
                  <a:pt x="66" y="9"/>
                  <a:pt x="65" y="9"/>
                </a:cubicBezTo>
                <a:cubicBezTo>
                  <a:pt x="28" y="9"/>
                  <a:pt x="28" y="9"/>
                  <a:pt x="28" y="9"/>
                </a:cubicBezTo>
                <a:cubicBezTo>
                  <a:pt x="28" y="12"/>
                  <a:pt x="28" y="12"/>
                  <a:pt x="28" y="12"/>
                </a:cubicBezTo>
                <a:cubicBezTo>
                  <a:pt x="28" y="16"/>
                  <a:pt x="28" y="16"/>
                  <a:pt x="28" y="16"/>
                </a:cubicBezTo>
                <a:cubicBezTo>
                  <a:pt x="28" y="17"/>
                  <a:pt x="28" y="18"/>
                  <a:pt x="28" y="19"/>
                </a:cubicBezTo>
                <a:cubicBezTo>
                  <a:pt x="28" y="21"/>
                  <a:pt x="27" y="23"/>
                  <a:pt x="25" y="24"/>
                </a:cubicBezTo>
                <a:cubicBezTo>
                  <a:pt x="24" y="25"/>
                  <a:pt x="23" y="26"/>
                  <a:pt x="21" y="26"/>
                </a:cubicBezTo>
                <a:cubicBezTo>
                  <a:pt x="20" y="26"/>
                  <a:pt x="19" y="26"/>
                  <a:pt x="18" y="26"/>
                </a:cubicBezTo>
                <a:cubicBezTo>
                  <a:pt x="14" y="26"/>
                  <a:pt x="14" y="26"/>
                  <a:pt x="14" y="26"/>
                </a:cubicBezTo>
                <a:cubicBezTo>
                  <a:pt x="9" y="25"/>
                  <a:pt x="9" y="25"/>
                  <a:pt x="9" y="25"/>
                </a:cubicBezTo>
                <a:cubicBezTo>
                  <a:pt x="9" y="85"/>
                  <a:pt x="9" y="85"/>
                  <a:pt x="9" y="85"/>
                </a:cubicBezTo>
                <a:cubicBezTo>
                  <a:pt x="9" y="86"/>
                  <a:pt x="10" y="86"/>
                  <a:pt x="10" y="87"/>
                </a:cubicBezTo>
                <a:cubicBezTo>
                  <a:pt x="10" y="87"/>
                  <a:pt x="10" y="87"/>
                  <a:pt x="10" y="87"/>
                </a:cubicBezTo>
                <a:cubicBezTo>
                  <a:pt x="11" y="87"/>
                  <a:pt x="11" y="88"/>
                  <a:pt x="12" y="88"/>
                </a:cubicBezTo>
                <a:cubicBezTo>
                  <a:pt x="45" y="88"/>
                  <a:pt x="45" y="88"/>
                  <a:pt x="45" y="88"/>
                </a:cubicBezTo>
                <a:cubicBezTo>
                  <a:pt x="44" y="97"/>
                  <a:pt x="44" y="97"/>
                  <a:pt x="44" y="97"/>
                </a:cubicBezTo>
                <a:cubicBezTo>
                  <a:pt x="12" y="97"/>
                  <a:pt x="12" y="97"/>
                  <a:pt x="12" y="97"/>
                </a:cubicBezTo>
                <a:cubicBezTo>
                  <a:pt x="9" y="97"/>
                  <a:pt x="6" y="96"/>
                  <a:pt x="4" y="93"/>
                </a:cubicBezTo>
                <a:cubicBezTo>
                  <a:pt x="4" y="93"/>
                  <a:pt x="4" y="93"/>
                  <a:pt x="4" y="93"/>
                </a:cubicBezTo>
                <a:cubicBezTo>
                  <a:pt x="4" y="93"/>
                  <a:pt x="4" y="93"/>
                  <a:pt x="4" y="93"/>
                </a:cubicBezTo>
                <a:cubicBezTo>
                  <a:pt x="2" y="91"/>
                  <a:pt x="0" y="88"/>
                  <a:pt x="0" y="85"/>
                </a:cubicBezTo>
                <a:cubicBezTo>
                  <a:pt x="0" y="22"/>
                  <a:pt x="0" y="22"/>
                  <a:pt x="0" y="22"/>
                </a:cubicBezTo>
                <a:cubicBezTo>
                  <a:pt x="0" y="20"/>
                  <a:pt x="0" y="20"/>
                  <a:pt x="0" y="20"/>
                </a:cubicBezTo>
                <a:cubicBezTo>
                  <a:pt x="2" y="19"/>
                  <a:pt x="2" y="19"/>
                  <a:pt x="2" y="19"/>
                </a:cubicBezTo>
                <a:cubicBezTo>
                  <a:pt x="20" y="1"/>
                  <a:pt x="20" y="1"/>
                  <a:pt x="20" y="1"/>
                </a:cubicBezTo>
                <a:cubicBezTo>
                  <a:pt x="21" y="0"/>
                  <a:pt x="21" y="0"/>
                  <a:pt x="21" y="0"/>
                </a:cubicBezTo>
                <a:cubicBezTo>
                  <a:pt x="23" y="0"/>
                  <a:pt x="23" y="0"/>
                  <a:pt x="23" y="0"/>
                </a:cubicBezTo>
                <a:close/>
                <a:moveTo>
                  <a:pt x="90" y="45"/>
                </a:moveTo>
                <a:cubicBezTo>
                  <a:pt x="90" y="43"/>
                  <a:pt x="90" y="43"/>
                  <a:pt x="90" y="43"/>
                </a:cubicBezTo>
                <a:cubicBezTo>
                  <a:pt x="84" y="39"/>
                  <a:pt x="84" y="39"/>
                  <a:pt x="84" y="39"/>
                </a:cubicBezTo>
                <a:cubicBezTo>
                  <a:pt x="75" y="44"/>
                  <a:pt x="75" y="44"/>
                  <a:pt x="75" y="44"/>
                </a:cubicBezTo>
                <a:cubicBezTo>
                  <a:pt x="83" y="47"/>
                  <a:pt x="83" y="47"/>
                  <a:pt x="83" y="47"/>
                </a:cubicBezTo>
                <a:cubicBezTo>
                  <a:pt x="91" y="52"/>
                  <a:pt x="91" y="52"/>
                  <a:pt x="91" y="52"/>
                </a:cubicBezTo>
                <a:cubicBezTo>
                  <a:pt x="94" y="53"/>
                  <a:pt x="94" y="53"/>
                  <a:pt x="94" y="53"/>
                </a:cubicBezTo>
                <a:cubicBezTo>
                  <a:pt x="92" y="62"/>
                  <a:pt x="88" y="70"/>
                  <a:pt x="82" y="77"/>
                </a:cubicBezTo>
                <a:cubicBezTo>
                  <a:pt x="86" y="81"/>
                  <a:pt x="86" y="81"/>
                  <a:pt x="86" y="81"/>
                </a:cubicBezTo>
                <a:cubicBezTo>
                  <a:pt x="93" y="73"/>
                  <a:pt x="98" y="63"/>
                  <a:pt x="100" y="53"/>
                </a:cubicBezTo>
                <a:cubicBezTo>
                  <a:pt x="100" y="51"/>
                  <a:pt x="100" y="51"/>
                  <a:pt x="100" y="51"/>
                </a:cubicBezTo>
                <a:cubicBezTo>
                  <a:pt x="98" y="50"/>
                  <a:pt x="98" y="50"/>
                  <a:pt x="98" y="50"/>
                </a:cubicBezTo>
                <a:cubicBezTo>
                  <a:pt x="90" y="45"/>
                  <a:pt x="90" y="45"/>
                  <a:pt x="90" y="45"/>
                </a:cubicBezTo>
                <a:close/>
                <a:moveTo>
                  <a:pt x="74" y="47"/>
                </a:moveTo>
                <a:cubicBezTo>
                  <a:pt x="64" y="58"/>
                  <a:pt x="58" y="70"/>
                  <a:pt x="54" y="84"/>
                </a:cubicBezTo>
                <a:cubicBezTo>
                  <a:pt x="59" y="86"/>
                  <a:pt x="64" y="89"/>
                  <a:pt x="70" y="92"/>
                </a:cubicBezTo>
                <a:cubicBezTo>
                  <a:pt x="78" y="81"/>
                  <a:pt x="85" y="68"/>
                  <a:pt x="90" y="55"/>
                </a:cubicBezTo>
                <a:cubicBezTo>
                  <a:pt x="84" y="52"/>
                  <a:pt x="79" y="50"/>
                  <a:pt x="74" y="47"/>
                </a:cubicBezTo>
                <a:close/>
                <a:moveTo>
                  <a:pt x="52" y="87"/>
                </a:moveTo>
                <a:cubicBezTo>
                  <a:pt x="50" y="103"/>
                  <a:pt x="50" y="103"/>
                  <a:pt x="50" y="103"/>
                </a:cubicBezTo>
                <a:cubicBezTo>
                  <a:pt x="51" y="103"/>
                  <a:pt x="51" y="103"/>
                  <a:pt x="51" y="103"/>
                </a:cubicBezTo>
                <a:cubicBezTo>
                  <a:pt x="50" y="108"/>
                  <a:pt x="50" y="108"/>
                  <a:pt x="50" y="108"/>
                </a:cubicBezTo>
                <a:cubicBezTo>
                  <a:pt x="52" y="110"/>
                  <a:pt x="52" y="110"/>
                  <a:pt x="52" y="110"/>
                </a:cubicBezTo>
                <a:cubicBezTo>
                  <a:pt x="55" y="106"/>
                  <a:pt x="55" y="106"/>
                  <a:pt x="55" y="106"/>
                </a:cubicBezTo>
                <a:cubicBezTo>
                  <a:pt x="56" y="106"/>
                  <a:pt x="56" y="106"/>
                  <a:pt x="56" y="106"/>
                </a:cubicBezTo>
                <a:cubicBezTo>
                  <a:pt x="68" y="95"/>
                  <a:pt x="68" y="95"/>
                  <a:pt x="68" y="95"/>
                </a:cubicBezTo>
                <a:cubicBezTo>
                  <a:pt x="52" y="87"/>
                  <a:pt x="52" y="87"/>
                  <a:pt x="52" y="87"/>
                </a:cubicBezTo>
                <a:close/>
                <a:moveTo>
                  <a:pt x="18" y="56"/>
                </a:moveTo>
                <a:cubicBezTo>
                  <a:pt x="18" y="60"/>
                  <a:pt x="18" y="60"/>
                  <a:pt x="18" y="60"/>
                </a:cubicBezTo>
                <a:cubicBezTo>
                  <a:pt x="30" y="60"/>
                  <a:pt x="30" y="60"/>
                  <a:pt x="30" y="60"/>
                </a:cubicBezTo>
                <a:cubicBezTo>
                  <a:pt x="30" y="56"/>
                  <a:pt x="30" y="56"/>
                  <a:pt x="30" y="56"/>
                </a:cubicBezTo>
                <a:cubicBezTo>
                  <a:pt x="18" y="56"/>
                  <a:pt x="18" y="56"/>
                  <a:pt x="18" y="56"/>
                </a:cubicBezTo>
                <a:close/>
                <a:moveTo>
                  <a:pt x="18" y="43"/>
                </a:moveTo>
                <a:cubicBezTo>
                  <a:pt x="18" y="48"/>
                  <a:pt x="18" y="48"/>
                  <a:pt x="18" y="48"/>
                </a:cubicBezTo>
                <a:cubicBezTo>
                  <a:pt x="60" y="48"/>
                  <a:pt x="60" y="48"/>
                  <a:pt x="60" y="48"/>
                </a:cubicBezTo>
                <a:cubicBezTo>
                  <a:pt x="60" y="43"/>
                  <a:pt x="60" y="43"/>
                  <a:pt x="60" y="43"/>
                </a:cubicBezTo>
                <a:cubicBezTo>
                  <a:pt x="18" y="43"/>
                  <a:pt x="18" y="43"/>
                  <a:pt x="18" y="43"/>
                </a:cubicBezTo>
                <a:close/>
                <a:moveTo>
                  <a:pt x="18" y="31"/>
                </a:moveTo>
                <a:cubicBezTo>
                  <a:pt x="18" y="36"/>
                  <a:pt x="18" y="36"/>
                  <a:pt x="18" y="36"/>
                </a:cubicBezTo>
                <a:cubicBezTo>
                  <a:pt x="60" y="36"/>
                  <a:pt x="60" y="36"/>
                  <a:pt x="60" y="36"/>
                </a:cubicBezTo>
                <a:cubicBezTo>
                  <a:pt x="60" y="31"/>
                  <a:pt x="60" y="31"/>
                  <a:pt x="60" y="31"/>
                </a:cubicBezTo>
                <a:cubicBezTo>
                  <a:pt x="18" y="31"/>
                  <a:pt x="18" y="31"/>
                  <a:pt x="18" y="31"/>
                </a:cubicBezTo>
                <a:close/>
                <a:moveTo>
                  <a:pt x="37" y="19"/>
                </a:moveTo>
                <a:cubicBezTo>
                  <a:pt x="37" y="24"/>
                  <a:pt x="37" y="24"/>
                  <a:pt x="37" y="24"/>
                </a:cubicBezTo>
                <a:cubicBezTo>
                  <a:pt x="60" y="24"/>
                  <a:pt x="60" y="24"/>
                  <a:pt x="60" y="24"/>
                </a:cubicBezTo>
                <a:cubicBezTo>
                  <a:pt x="60" y="19"/>
                  <a:pt x="60" y="19"/>
                  <a:pt x="60" y="19"/>
                </a:cubicBezTo>
                <a:cubicBezTo>
                  <a:pt x="37" y="19"/>
                  <a:pt x="37" y="19"/>
                  <a:pt x="37" y="19"/>
                </a:cubicBezTo>
                <a:close/>
                <a:moveTo>
                  <a:pt x="12" y="21"/>
                </a:moveTo>
                <a:cubicBezTo>
                  <a:pt x="14" y="21"/>
                  <a:pt x="14" y="21"/>
                  <a:pt x="14" y="21"/>
                </a:cubicBezTo>
                <a:cubicBezTo>
                  <a:pt x="18" y="22"/>
                  <a:pt x="18" y="22"/>
                  <a:pt x="18" y="22"/>
                </a:cubicBezTo>
                <a:cubicBezTo>
                  <a:pt x="18" y="22"/>
                  <a:pt x="18" y="22"/>
                  <a:pt x="18" y="22"/>
                </a:cubicBezTo>
                <a:cubicBezTo>
                  <a:pt x="19" y="22"/>
                  <a:pt x="19" y="22"/>
                  <a:pt x="19" y="22"/>
                </a:cubicBezTo>
                <a:cubicBezTo>
                  <a:pt x="19" y="22"/>
                  <a:pt x="19" y="22"/>
                  <a:pt x="20" y="22"/>
                </a:cubicBezTo>
                <a:cubicBezTo>
                  <a:pt x="21" y="22"/>
                  <a:pt x="22" y="21"/>
                  <a:pt x="22" y="20"/>
                </a:cubicBezTo>
                <a:cubicBezTo>
                  <a:pt x="23" y="20"/>
                  <a:pt x="24" y="19"/>
                  <a:pt x="24" y="18"/>
                </a:cubicBezTo>
                <a:cubicBezTo>
                  <a:pt x="24" y="18"/>
                  <a:pt x="24" y="17"/>
                  <a:pt x="24" y="17"/>
                </a:cubicBezTo>
                <a:cubicBezTo>
                  <a:pt x="24" y="17"/>
                  <a:pt x="24" y="17"/>
                  <a:pt x="24" y="17"/>
                </a:cubicBezTo>
                <a:cubicBezTo>
                  <a:pt x="24" y="16"/>
                  <a:pt x="24" y="16"/>
                  <a:pt x="24" y="16"/>
                </a:cubicBezTo>
                <a:cubicBezTo>
                  <a:pt x="23" y="12"/>
                  <a:pt x="23" y="12"/>
                  <a:pt x="23" y="12"/>
                </a:cubicBezTo>
                <a:cubicBezTo>
                  <a:pt x="23" y="11"/>
                  <a:pt x="23" y="11"/>
                  <a:pt x="23" y="11"/>
                </a:cubicBezTo>
                <a:lnTo>
                  <a:pt x="12" y="21"/>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7199" name="Freeform 35"/>
          <p:cNvSpPr>
            <a:spLocks noEditPoints="1" noChangeArrowheads="1"/>
          </p:cNvSpPr>
          <p:nvPr/>
        </p:nvSpPr>
        <p:spPr bwMode="auto">
          <a:xfrm>
            <a:off x="7577138" y="2217738"/>
            <a:ext cx="341312" cy="228600"/>
          </a:xfrm>
          <a:custGeom>
            <a:avLst/>
            <a:gdLst>
              <a:gd name="T0" fmla="*/ 2147483646 w 91"/>
              <a:gd name="T1" fmla="*/ 2147483646 h 81"/>
              <a:gd name="T2" fmla="*/ 2147483646 w 91"/>
              <a:gd name="T3" fmla="*/ 2147483646 h 81"/>
              <a:gd name="T4" fmla="*/ 2147483646 w 91"/>
              <a:gd name="T5" fmla="*/ 2147483646 h 81"/>
              <a:gd name="T6" fmla="*/ 2147483646 w 91"/>
              <a:gd name="T7" fmla="*/ 2147483646 h 81"/>
              <a:gd name="T8" fmla="*/ 2147483646 w 91"/>
              <a:gd name="T9" fmla="*/ 2147483646 h 81"/>
              <a:gd name="T10" fmla="*/ 2147483646 w 91"/>
              <a:gd name="T11" fmla="*/ 2147483646 h 81"/>
              <a:gd name="T12" fmla="*/ 0 w 91"/>
              <a:gd name="T13" fmla="*/ 2147483646 h 81"/>
              <a:gd name="T14" fmla="*/ 0 w 91"/>
              <a:gd name="T15" fmla="*/ 2147483646 h 81"/>
              <a:gd name="T16" fmla="*/ 0 w 91"/>
              <a:gd name="T17" fmla="*/ 2147483646 h 81"/>
              <a:gd name="T18" fmla="*/ 2147483646 w 91"/>
              <a:gd name="T19" fmla="*/ 2147483646 h 81"/>
              <a:gd name="T20" fmla="*/ 2147483646 w 91"/>
              <a:gd name="T21" fmla="*/ 2147483646 h 81"/>
              <a:gd name="T22" fmla="*/ 2147483646 w 91"/>
              <a:gd name="T23" fmla="*/ 2147483646 h 81"/>
              <a:gd name="T24" fmla="*/ 2147483646 w 91"/>
              <a:gd name="T25" fmla="*/ 2147483646 h 81"/>
              <a:gd name="T26" fmla="*/ 2147483646 w 91"/>
              <a:gd name="T27" fmla="*/ 2147483646 h 81"/>
              <a:gd name="T28" fmla="*/ 2147483646 w 91"/>
              <a:gd name="T29" fmla="*/ 2147483646 h 81"/>
              <a:gd name="T30" fmla="*/ 2147483646 w 91"/>
              <a:gd name="T31" fmla="*/ 2147483646 h 81"/>
              <a:gd name="T32" fmla="*/ 2147483646 w 91"/>
              <a:gd name="T33" fmla="*/ 2147483646 h 81"/>
              <a:gd name="T34" fmla="*/ 2147483646 w 91"/>
              <a:gd name="T35" fmla="*/ 0 h 81"/>
              <a:gd name="T36" fmla="*/ 2147483646 w 91"/>
              <a:gd name="T37" fmla="*/ 0 h 81"/>
              <a:gd name="T38" fmla="*/ 2147483646 w 91"/>
              <a:gd name="T39" fmla="*/ 2147483646 h 81"/>
              <a:gd name="T40" fmla="*/ 2147483646 w 91"/>
              <a:gd name="T41" fmla="*/ 2147483646 h 81"/>
              <a:gd name="T42" fmla="*/ 2147483646 w 91"/>
              <a:gd name="T43" fmla="*/ 2147483646 h 81"/>
              <a:gd name="T44" fmla="*/ 2147483646 w 91"/>
              <a:gd name="T45" fmla="*/ 2147483646 h 81"/>
              <a:gd name="T46" fmla="*/ 2147483646 w 91"/>
              <a:gd name="T47" fmla="*/ 2147483646 h 81"/>
              <a:gd name="T48" fmla="*/ 2147483646 w 91"/>
              <a:gd name="T49" fmla="*/ 2147483646 h 81"/>
              <a:gd name="T50" fmla="*/ 2147483646 w 91"/>
              <a:gd name="T51" fmla="*/ 2147483646 h 81"/>
              <a:gd name="T52" fmla="*/ 2147483646 w 91"/>
              <a:gd name="T53" fmla="*/ 2147483646 h 81"/>
              <a:gd name="T54" fmla="*/ 2147483646 w 91"/>
              <a:gd name="T55" fmla="*/ 2147483646 h 81"/>
              <a:gd name="T56" fmla="*/ 2147483646 w 91"/>
              <a:gd name="T57" fmla="*/ 0 h 81"/>
              <a:gd name="T58" fmla="*/ 2147483646 w 91"/>
              <a:gd name="T59" fmla="*/ 0 h 81"/>
              <a:gd name="T60" fmla="*/ 2147483646 w 91"/>
              <a:gd name="T61" fmla="*/ 2147483646 h 81"/>
              <a:gd name="T62" fmla="*/ 2147483646 w 91"/>
              <a:gd name="T63" fmla="*/ 2147483646 h 81"/>
              <a:gd name="T64" fmla="*/ 2147483646 w 91"/>
              <a:gd name="T65" fmla="*/ 2147483646 h 81"/>
              <a:gd name="T66" fmla="*/ 2147483646 w 91"/>
              <a:gd name="T67" fmla="*/ 2147483646 h 81"/>
              <a:gd name="T68" fmla="*/ 2147483646 w 91"/>
              <a:gd name="T69" fmla="*/ 2147483646 h 81"/>
              <a:gd name="T70" fmla="*/ 2147483646 w 91"/>
              <a:gd name="T71" fmla="*/ 2147483646 h 81"/>
              <a:gd name="T72" fmla="*/ 2147483646 w 91"/>
              <a:gd name="T73" fmla="*/ 2147483646 h 81"/>
              <a:gd name="T74" fmla="*/ 2147483646 w 91"/>
              <a:gd name="T75" fmla="*/ 2147483646 h 81"/>
              <a:gd name="T76" fmla="*/ 2147483646 w 91"/>
              <a:gd name="T77" fmla="*/ 2147483646 h 81"/>
              <a:gd name="T78" fmla="*/ 2147483646 w 91"/>
              <a:gd name="T79" fmla="*/ 2147483646 h 81"/>
              <a:gd name="T80" fmla="*/ 2147483646 w 91"/>
              <a:gd name="T81" fmla="*/ 2147483646 h 81"/>
              <a:gd name="T82" fmla="*/ 2147483646 w 91"/>
              <a:gd name="T83" fmla="*/ 2147483646 h 81"/>
              <a:gd name="T84" fmla="*/ 2147483646 w 91"/>
              <a:gd name="T85" fmla="*/ 2147483646 h 81"/>
              <a:gd name="T86" fmla="*/ 2147483646 w 91"/>
              <a:gd name="T87" fmla="*/ 2147483646 h 81"/>
              <a:gd name="T88" fmla="*/ 2147483646 w 91"/>
              <a:gd name="T89" fmla="*/ 2147483646 h 81"/>
              <a:gd name="T90" fmla="*/ 2147483646 w 91"/>
              <a:gd name="T91" fmla="*/ 2147483646 h 81"/>
              <a:gd name="T92" fmla="*/ 2147483646 w 91"/>
              <a:gd name="T93" fmla="*/ 2147483646 h 81"/>
              <a:gd name="T94" fmla="*/ 2147483646 w 91"/>
              <a:gd name="T95" fmla="*/ 2147483646 h 81"/>
              <a:gd name="T96" fmla="*/ 2147483646 w 91"/>
              <a:gd name="T97" fmla="*/ 2147483646 h 81"/>
              <a:gd name="T98" fmla="*/ 2147483646 w 91"/>
              <a:gd name="T99" fmla="*/ 2147483646 h 81"/>
              <a:gd name="T100" fmla="*/ 2147483646 w 91"/>
              <a:gd name="T101" fmla="*/ 2147483646 h 81"/>
              <a:gd name="T102" fmla="*/ 2147483646 w 91"/>
              <a:gd name="T103" fmla="*/ 2147483646 h 81"/>
              <a:gd name="T104" fmla="*/ 2147483646 w 91"/>
              <a:gd name="T105" fmla="*/ 2147483646 h 81"/>
              <a:gd name="T106" fmla="*/ 2147483646 w 91"/>
              <a:gd name="T107" fmla="*/ 2147483646 h 81"/>
              <a:gd name="T108" fmla="*/ 2147483646 w 91"/>
              <a:gd name="T109" fmla="*/ 2147483646 h 81"/>
              <a:gd name="T110" fmla="*/ 2147483646 w 91"/>
              <a:gd name="T111" fmla="*/ 2147483646 h 81"/>
              <a:gd name="T112" fmla="*/ 2147483646 w 91"/>
              <a:gd name="T113" fmla="*/ 2147483646 h 81"/>
              <a:gd name="T114" fmla="*/ 2147483646 w 91"/>
              <a:gd name="T115" fmla="*/ 2147483646 h 81"/>
              <a:gd name="T116" fmla="*/ 2147483646 w 91"/>
              <a:gd name="T117" fmla="*/ 2147483646 h 81"/>
              <a:gd name="T118" fmla="*/ 2147483646 w 91"/>
              <a:gd name="T119" fmla="*/ 2147483646 h 81"/>
              <a:gd name="T120" fmla="*/ 2147483646 w 91"/>
              <a:gd name="T121" fmla="*/ 2147483646 h 81"/>
              <a:gd name="T122" fmla="*/ 2147483646 w 91"/>
              <a:gd name="T123" fmla="*/ 2147483646 h 81"/>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91"/>
              <a:gd name="T187" fmla="*/ 0 h 81"/>
              <a:gd name="T188" fmla="*/ 91 w 91"/>
              <a:gd name="T189" fmla="*/ 81 h 81"/>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91" h="81">
                <a:moveTo>
                  <a:pt x="91" y="17"/>
                </a:moveTo>
                <a:cubicBezTo>
                  <a:pt x="91" y="63"/>
                  <a:pt x="91" y="63"/>
                  <a:pt x="91" y="63"/>
                </a:cubicBezTo>
                <a:cubicBezTo>
                  <a:pt x="91" y="68"/>
                  <a:pt x="89" y="72"/>
                  <a:pt x="86" y="76"/>
                </a:cubicBezTo>
                <a:cubicBezTo>
                  <a:pt x="83" y="79"/>
                  <a:pt x="78" y="81"/>
                  <a:pt x="74" y="81"/>
                </a:cubicBezTo>
                <a:cubicBezTo>
                  <a:pt x="17" y="81"/>
                  <a:pt x="17" y="81"/>
                  <a:pt x="17" y="81"/>
                </a:cubicBezTo>
                <a:cubicBezTo>
                  <a:pt x="13" y="81"/>
                  <a:pt x="8" y="79"/>
                  <a:pt x="5" y="76"/>
                </a:cubicBezTo>
                <a:cubicBezTo>
                  <a:pt x="2" y="72"/>
                  <a:pt x="0" y="68"/>
                  <a:pt x="0" y="63"/>
                </a:cubicBezTo>
                <a:cubicBezTo>
                  <a:pt x="0" y="17"/>
                  <a:pt x="0" y="17"/>
                  <a:pt x="0" y="17"/>
                </a:cubicBezTo>
                <a:cubicBezTo>
                  <a:pt x="0" y="12"/>
                  <a:pt x="0" y="12"/>
                  <a:pt x="0" y="12"/>
                </a:cubicBezTo>
                <a:cubicBezTo>
                  <a:pt x="5" y="12"/>
                  <a:pt x="5" y="12"/>
                  <a:pt x="5" y="12"/>
                </a:cubicBezTo>
                <a:cubicBezTo>
                  <a:pt x="15" y="12"/>
                  <a:pt x="15" y="12"/>
                  <a:pt x="15" y="12"/>
                </a:cubicBezTo>
                <a:cubicBezTo>
                  <a:pt x="15" y="24"/>
                  <a:pt x="15" y="24"/>
                  <a:pt x="15" y="24"/>
                </a:cubicBezTo>
                <a:cubicBezTo>
                  <a:pt x="15" y="28"/>
                  <a:pt x="18" y="30"/>
                  <a:pt x="21" y="30"/>
                </a:cubicBezTo>
                <a:cubicBezTo>
                  <a:pt x="21" y="30"/>
                  <a:pt x="21" y="30"/>
                  <a:pt x="21" y="30"/>
                </a:cubicBezTo>
                <a:cubicBezTo>
                  <a:pt x="22" y="30"/>
                  <a:pt x="23" y="30"/>
                  <a:pt x="24" y="30"/>
                </a:cubicBezTo>
                <a:cubicBezTo>
                  <a:pt x="22" y="28"/>
                  <a:pt x="21" y="27"/>
                  <a:pt x="21" y="24"/>
                </a:cubicBezTo>
                <a:cubicBezTo>
                  <a:pt x="21" y="6"/>
                  <a:pt x="21" y="6"/>
                  <a:pt x="21" y="6"/>
                </a:cubicBezTo>
                <a:cubicBezTo>
                  <a:pt x="21" y="3"/>
                  <a:pt x="24" y="0"/>
                  <a:pt x="27" y="0"/>
                </a:cubicBezTo>
                <a:cubicBezTo>
                  <a:pt x="27" y="0"/>
                  <a:pt x="27" y="0"/>
                  <a:pt x="27" y="0"/>
                </a:cubicBezTo>
                <a:cubicBezTo>
                  <a:pt x="30" y="0"/>
                  <a:pt x="33" y="3"/>
                  <a:pt x="33" y="6"/>
                </a:cubicBezTo>
                <a:cubicBezTo>
                  <a:pt x="33" y="12"/>
                  <a:pt x="33" y="12"/>
                  <a:pt x="33" y="12"/>
                </a:cubicBezTo>
                <a:cubicBezTo>
                  <a:pt x="59" y="12"/>
                  <a:pt x="59" y="12"/>
                  <a:pt x="59" y="12"/>
                </a:cubicBezTo>
                <a:cubicBezTo>
                  <a:pt x="59" y="24"/>
                  <a:pt x="59" y="24"/>
                  <a:pt x="59" y="24"/>
                </a:cubicBezTo>
                <a:cubicBezTo>
                  <a:pt x="59" y="28"/>
                  <a:pt x="61" y="30"/>
                  <a:pt x="64" y="30"/>
                </a:cubicBezTo>
                <a:cubicBezTo>
                  <a:pt x="64" y="30"/>
                  <a:pt x="64" y="30"/>
                  <a:pt x="64" y="30"/>
                </a:cubicBezTo>
                <a:cubicBezTo>
                  <a:pt x="66" y="30"/>
                  <a:pt x="67" y="30"/>
                  <a:pt x="67" y="30"/>
                </a:cubicBezTo>
                <a:cubicBezTo>
                  <a:pt x="66" y="28"/>
                  <a:pt x="64" y="27"/>
                  <a:pt x="64" y="24"/>
                </a:cubicBezTo>
                <a:cubicBezTo>
                  <a:pt x="64" y="6"/>
                  <a:pt x="64" y="6"/>
                  <a:pt x="64" y="6"/>
                </a:cubicBezTo>
                <a:cubicBezTo>
                  <a:pt x="64" y="3"/>
                  <a:pt x="67" y="0"/>
                  <a:pt x="70" y="0"/>
                </a:cubicBezTo>
                <a:cubicBezTo>
                  <a:pt x="70" y="0"/>
                  <a:pt x="70" y="0"/>
                  <a:pt x="70" y="0"/>
                </a:cubicBezTo>
                <a:cubicBezTo>
                  <a:pt x="74" y="0"/>
                  <a:pt x="76" y="3"/>
                  <a:pt x="76" y="6"/>
                </a:cubicBezTo>
                <a:cubicBezTo>
                  <a:pt x="76" y="12"/>
                  <a:pt x="76" y="12"/>
                  <a:pt x="76" y="12"/>
                </a:cubicBezTo>
                <a:cubicBezTo>
                  <a:pt x="86" y="12"/>
                  <a:pt x="86" y="12"/>
                  <a:pt x="86" y="12"/>
                </a:cubicBezTo>
                <a:cubicBezTo>
                  <a:pt x="91" y="12"/>
                  <a:pt x="91" y="12"/>
                  <a:pt x="91" y="12"/>
                </a:cubicBezTo>
                <a:cubicBezTo>
                  <a:pt x="91" y="17"/>
                  <a:pt x="91" y="17"/>
                  <a:pt x="91" y="17"/>
                </a:cubicBezTo>
                <a:close/>
                <a:moveTo>
                  <a:pt x="44" y="68"/>
                </a:moveTo>
                <a:cubicBezTo>
                  <a:pt x="44" y="40"/>
                  <a:pt x="44" y="40"/>
                  <a:pt x="44" y="40"/>
                </a:cubicBezTo>
                <a:cubicBezTo>
                  <a:pt x="39" y="40"/>
                  <a:pt x="39" y="40"/>
                  <a:pt x="39" y="40"/>
                </a:cubicBezTo>
                <a:cubicBezTo>
                  <a:pt x="39" y="40"/>
                  <a:pt x="39" y="41"/>
                  <a:pt x="38" y="42"/>
                </a:cubicBezTo>
                <a:cubicBezTo>
                  <a:pt x="37" y="43"/>
                  <a:pt x="37" y="43"/>
                  <a:pt x="36" y="43"/>
                </a:cubicBezTo>
                <a:cubicBezTo>
                  <a:pt x="36" y="47"/>
                  <a:pt x="36" y="47"/>
                  <a:pt x="36" y="47"/>
                </a:cubicBezTo>
                <a:cubicBezTo>
                  <a:pt x="38" y="47"/>
                  <a:pt x="38" y="47"/>
                  <a:pt x="38" y="47"/>
                </a:cubicBezTo>
                <a:cubicBezTo>
                  <a:pt x="38" y="68"/>
                  <a:pt x="38" y="68"/>
                  <a:pt x="38" y="68"/>
                </a:cubicBezTo>
                <a:cubicBezTo>
                  <a:pt x="44" y="68"/>
                  <a:pt x="44" y="68"/>
                  <a:pt x="44" y="68"/>
                </a:cubicBezTo>
                <a:close/>
                <a:moveTo>
                  <a:pt x="54" y="68"/>
                </a:moveTo>
                <a:cubicBezTo>
                  <a:pt x="54" y="40"/>
                  <a:pt x="54" y="40"/>
                  <a:pt x="54" y="40"/>
                </a:cubicBezTo>
                <a:cubicBezTo>
                  <a:pt x="49" y="40"/>
                  <a:pt x="49" y="40"/>
                  <a:pt x="49" y="40"/>
                </a:cubicBezTo>
                <a:cubicBezTo>
                  <a:pt x="49" y="40"/>
                  <a:pt x="49" y="41"/>
                  <a:pt x="48" y="42"/>
                </a:cubicBezTo>
                <a:cubicBezTo>
                  <a:pt x="47" y="43"/>
                  <a:pt x="47" y="43"/>
                  <a:pt x="46" y="43"/>
                </a:cubicBezTo>
                <a:cubicBezTo>
                  <a:pt x="46" y="47"/>
                  <a:pt x="46" y="47"/>
                  <a:pt x="46" y="47"/>
                </a:cubicBezTo>
                <a:cubicBezTo>
                  <a:pt x="48" y="47"/>
                  <a:pt x="48" y="47"/>
                  <a:pt x="48" y="47"/>
                </a:cubicBezTo>
                <a:cubicBezTo>
                  <a:pt x="48" y="68"/>
                  <a:pt x="48" y="68"/>
                  <a:pt x="48" y="68"/>
                </a:cubicBezTo>
                <a:cubicBezTo>
                  <a:pt x="54" y="68"/>
                  <a:pt x="54" y="68"/>
                  <a:pt x="54" y="68"/>
                </a:cubicBezTo>
                <a:close/>
                <a:moveTo>
                  <a:pt x="81" y="36"/>
                </a:moveTo>
                <a:cubicBezTo>
                  <a:pt x="10" y="36"/>
                  <a:pt x="10" y="36"/>
                  <a:pt x="10" y="36"/>
                </a:cubicBezTo>
                <a:cubicBezTo>
                  <a:pt x="10" y="63"/>
                  <a:pt x="10" y="63"/>
                  <a:pt x="10" y="63"/>
                </a:cubicBezTo>
                <a:cubicBezTo>
                  <a:pt x="10" y="65"/>
                  <a:pt x="11" y="67"/>
                  <a:pt x="12" y="69"/>
                </a:cubicBezTo>
                <a:cubicBezTo>
                  <a:pt x="13" y="70"/>
                  <a:pt x="15" y="71"/>
                  <a:pt x="17" y="71"/>
                </a:cubicBezTo>
                <a:cubicBezTo>
                  <a:pt x="74" y="71"/>
                  <a:pt x="74" y="71"/>
                  <a:pt x="74" y="71"/>
                </a:cubicBezTo>
                <a:cubicBezTo>
                  <a:pt x="76" y="71"/>
                  <a:pt x="78" y="70"/>
                  <a:pt x="79" y="69"/>
                </a:cubicBezTo>
                <a:cubicBezTo>
                  <a:pt x="80" y="67"/>
                  <a:pt x="81" y="65"/>
                  <a:pt x="81" y="63"/>
                </a:cubicBezTo>
                <a:lnTo>
                  <a:pt x="81" y="36"/>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7200" name="Freeform 36"/>
          <p:cNvSpPr>
            <a:spLocks noEditPoints="1" noChangeArrowheads="1"/>
          </p:cNvSpPr>
          <p:nvPr/>
        </p:nvSpPr>
        <p:spPr bwMode="auto">
          <a:xfrm>
            <a:off x="3430588" y="3810000"/>
            <a:ext cx="352425" cy="190500"/>
          </a:xfrm>
          <a:custGeom>
            <a:avLst/>
            <a:gdLst>
              <a:gd name="T0" fmla="*/ 2147483646 w 94"/>
              <a:gd name="T1" fmla="*/ 2147483646 h 68"/>
              <a:gd name="T2" fmla="*/ 2147483646 w 94"/>
              <a:gd name="T3" fmla="*/ 2147483646 h 68"/>
              <a:gd name="T4" fmla="*/ 2147483646 w 94"/>
              <a:gd name="T5" fmla="*/ 2147483646 h 68"/>
              <a:gd name="T6" fmla="*/ 2147483646 w 94"/>
              <a:gd name="T7" fmla="*/ 2147483646 h 68"/>
              <a:gd name="T8" fmla="*/ 2147483646 w 94"/>
              <a:gd name="T9" fmla="*/ 2147483646 h 68"/>
              <a:gd name="T10" fmla="*/ 2147483646 w 94"/>
              <a:gd name="T11" fmla="*/ 2147483646 h 68"/>
              <a:gd name="T12" fmla="*/ 2147483646 w 94"/>
              <a:gd name="T13" fmla="*/ 2147483646 h 68"/>
              <a:gd name="T14" fmla="*/ 2147483646 w 94"/>
              <a:gd name="T15" fmla="*/ 2147483646 h 68"/>
              <a:gd name="T16" fmla="*/ 2147483646 w 94"/>
              <a:gd name="T17" fmla="*/ 2147483646 h 68"/>
              <a:gd name="T18" fmla="*/ 2147483646 w 94"/>
              <a:gd name="T19" fmla="*/ 2147483646 h 68"/>
              <a:gd name="T20" fmla="*/ 2147483646 w 94"/>
              <a:gd name="T21" fmla="*/ 2147483646 h 68"/>
              <a:gd name="T22" fmla="*/ 2147483646 w 94"/>
              <a:gd name="T23" fmla="*/ 2147483646 h 68"/>
              <a:gd name="T24" fmla="*/ 2147483646 w 94"/>
              <a:gd name="T25" fmla="*/ 2147483646 h 68"/>
              <a:gd name="T26" fmla="*/ 2147483646 w 94"/>
              <a:gd name="T27" fmla="*/ 2147483646 h 68"/>
              <a:gd name="T28" fmla="*/ 2147483646 w 94"/>
              <a:gd name="T29" fmla="*/ 0 h 68"/>
              <a:gd name="T30" fmla="*/ 2147483646 w 94"/>
              <a:gd name="T31" fmla="*/ 2147483646 h 68"/>
              <a:gd name="T32" fmla="*/ 2147483646 w 94"/>
              <a:gd name="T33" fmla="*/ 2147483646 h 68"/>
              <a:gd name="T34" fmla="*/ 2147483646 w 94"/>
              <a:gd name="T35" fmla="*/ 2147483646 h 68"/>
              <a:gd name="T36" fmla="*/ 2147483646 w 94"/>
              <a:gd name="T37" fmla="*/ 2147483646 h 68"/>
              <a:gd name="T38" fmla="*/ 2147483646 w 94"/>
              <a:gd name="T39" fmla="*/ 2147483646 h 68"/>
              <a:gd name="T40" fmla="*/ 2147483646 w 94"/>
              <a:gd name="T41" fmla="*/ 2147483646 h 68"/>
              <a:gd name="T42" fmla="*/ 2147483646 w 94"/>
              <a:gd name="T43" fmla="*/ 2147483646 h 68"/>
              <a:gd name="T44" fmla="*/ 2147483646 w 94"/>
              <a:gd name="T45" fmla="*/ 2147483646 h 68"/>
              <a:gd name="T46" fmla="*/ 2147483646 w 94"/>
              <a:gd name="T47" fmla="*/ 2147483646 h 68"/>
              <a:gd name="T48" fmla="*/ 2147483646 w 94"/>
              <a:gd name="T49" fmla="*/ 2147483646 h 68"/>
              <a:gd name="T50" fmla="*/ 2147483646 w 94"/>
              <a:gd name="T51" fmla="*/ 2147483646 h 68"/>
              <a:gd name="T52" fmla="*/ 0 w 94"/>
              <a:gd name="T53" fmla="*/ 2147483646 h 68"/>
              <a:gd name="T54" fmla="*/ 0 w 94"/>
              <a:gd name="T55" fmla="*/ 2147483646 h 68"/>
              <a:gd name="T56" fmla="*/ 2147483646 w 94"/>
              <a:gd name="T57" fmla="*/ 2147483646 h 68"/>
              <a:gd name="T58" fmla="*/ 2147483646 w 94"/>
              <a:gd name="T59" fmla="*/ 2147483646 h 68"/>
              <a:gd name="T60" fmla="*/ 2147483646 w 94"/>
              <a:gd name="T61" fmla="*/ 2147483646 h 68"/>
              <a:gd name="T62" fmla="*/ 2147483646 w 94"/>
              <a:gd name="T63" fmla="*/ 2147483646 h 68"/>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94"/>
              <a:gd name="T97" fmla="*/ 0 h 68"/>
              <a:gd name="T98" fmla="*/ 94 w 94"/>
              <a:gd name="T99" fmla="*/ 68 h 68"/>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94" h="68">
                <a:moveTo>
                  <a:pt x="81" y="68"/>
                </a:moveTo>
                <a:cubicBezTo>
                  <a:pt x="93" y="32"/>
                  <a:pt x="93" y="32"/>
                  <a:pt x="93" y="32"/>
                </a:cubicBezTo>
                <a:cubicBezTo>
                  <a:pt x="94" y="31"/>
                  <a:pt x="94" y="31"/>
                  <a:pt x="94" y="30"/>
                </a:cubicBezTo>
                <a:cubicBezTo>
                  <a:pt x="94" y="29"/>
                  <a:pt x="94" y="28"/>
                  <a:pt x="93" y="27"/>
                </a:cubicBezTo>
                <a:cubicBezTo>
                  <a:pt x="93" y="27"/>
                  <a:pt x="92" y="26"/>
                  <a:pt x="91" y="26"/>
                </a:cubicBezTo>
                <a:cubicBezTo>
                  <a:pt x="76" y="45"/>
                  <a:pt x="76" y="45"/>
                  <a:pt x="76" y="45"/>
                </a:cubicBezTo>
                <a:cubicBezTo>
                  <a:pt x="59" y="25"/>
                  <a:pt x="59" y="25"/>
                  <a:pt x="59" y="25"/>
                </a:cubicBezTo>
                <a:cubicBezTo>
                  <a:pt x="33" y="25"/>
                  <a:pt x="33" y="25"/>
                  <a:pt x="33" y="25"/>
                </a:cubicBezTo>
                <a:cubicBezTo>
                  <a:pt x="31" y="25"/>
                  <a:pt x="29" y="26"/>
                  <a:pt x="27" y="28"/>
                </a:cubicBezTo>
                <a:cubicBezTo>
                  <a:pt x="25" y="29"/>
                  <a:pt x="23" y="31"/>
                  <a:pt x="22" y="34"/>
                </a:cubicBezTo>
                <a:cubicBezTo>
                  <a:pt x="10" y="68"/>
                  <a:pt x="10" y="68"/>
                  <a:pt x="10" y="68"/>
                </a:cubicBezTo>
                <a:cubicBezTo>
                  <a:pt x="81" y="68"/>
                  <a:pt x="81" y="68"/>
                  <a:pt x="81" y="68"/>
                </a:cubicBezTo>
                <a:close/>
                <a:moveTo>
                  <a:pt x="69" y="22"/>
                </a:moveTo>
                <a:cubicBezTo>
                  <a:pt x="67" y="14"/>
                  <a:pt x="62" y="7"/>
                  <a:pt x="55" y="4"/>
                </a:cubicBezTo>
                <a:cubicBezTo>
                  <a:pt x="55" y="0"/>
                  <a:pt x="55" y="0"/>
                  <a:pt x="55" y="0"/>
                </a:cubicBezTo>
                <a:cubicBezTo>
                  <a:pt x="68" y="2"/>
                  <a:pt x="79" y="9"/>
                  <a:pt x="82" y="22"/>
                </a:cubicBezTo>
                <a:cubicBezTo>
                  <a:pt x="88" y="22"/>
                  <a:pt x="88" y="22"/>
                  <a:pt x="88" y="22"/>
                </a:cubicBezTo>
                <a:cubicBezTo>
                  <a:pt x="76" y="37"/>
                  <a:pt x="76" y="37"/>
                  <a:pt x="76" y="37"/>
                </a:cubicBezTo>
                <a:cubicBezTo>
                  <a:pt x="63" y="22"/>
                  <a:pt x="63" y="22"/>
                  <a:pt x="63" y="22"/>
                </a:cubicBezTo>
                <a:cubicBezTo>
                  <a:pt x="69" y="22"/>
                  <a:pt x="69" y="22"/>
                  <a:pt x="69" y="22"/>
                </a:cubicBezTo>
                <a:close/>
                <a:moveTo>
                  <a:pt x="56" y="10"/>
                </a:moveTo>
                <a:cubicBezTo>
                  <a:pt x="58" y="12"/>
                  <a:pt x="60" y="14"/>
                  <a:pt x="61" y="16"/>
                </a:cubicBezTo>
                <a:cubicBezTo>
                  <a:pt x="29" y="16"/>
                  <a:pt x="29" y="16"/>
                  <a:pt x="29" y="16"/>
                </a:cubicBezTo>
                <a:cubicBezTo>
                  <a:pt x="26" y="16"/>
                  <a:pt x="23" y="17"/>
                  <a:pt x="20" y="19"/>
                </a:cubicBezTo>
                <a:cubicBezTo>
                  <a:pt x="17" y="21"/>
                  <a:pt x="15" y="24"/>
                  <a:pt x="14" y="27"/>
                </a:cubicBezTo>
                <a:cubicBezTo>
                  <a:pt x="4" y="57"/>
                  <a:pt x="4" y="57"/>
                  <a:pt x="4" y="57"/>
                </a:cubicBezTo>
                <a:cubicBezTo>
                  <a:pt x="1" y="57"/>
                  <a:pt x="0" y="55"/>
                  <a:pt x="0" y="53"/>
                </a:cubicBezTo>
                <a:cubicBezTo>
                  <a:pt x="0" y="5"/>
                  <a:pt x="0" y="5"/>
                  <a:pt x="0" y="5"/>
                </a:cubicBezTo>
                <a:cubicBezTo>
                  <a:pt x="0" y="3"/>
                  <a:pt x="2" y="1"/>
                  <a:pt x="4" y="1"/>
                </a:cubicBezTo>
                <a:cubicBezTo>
                  <a:pt x="27" y="1"/>
                  <a:pt x="27" y="1"/>
                  <a:pt x="27" y="1"/>
                </a:cubicBezTo>
                <a:cubicBezTo>
                  <a:pt x="35" y="10"/>
                  <a:pt x="35" y="10"/>
                  <a:pt x="35" y="10"/>
                </a:cubicBezTo>
                <a:lnTo>
                  <a:pt x="56" y="10"/>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7201" name="Freeform 37"/>
          <p:cNvSpPr>
            <a:spLocks noEditPoints="1" noChangeArrowheads="1"/>
          </p:cNvSpPr>
          <p:nvPr/>
        </p:nvSpPr>
        <p:spPr bwMode="auto">
          <a:xfrm>
            <a:off x="2720975" y="3790950"/>
            <a:ext cx="352425" cy="212725"/>
          </a:xfrm>
          <a:custGeom>
            <a:avLst/>
            <a:gdLst>
              <a:gd name="T0" fmla="*/ 2147483646 w 94"/>
              <a:gd name="T1" fmla="*/ 2147483646 h 76"/>
              <a:gd name="T2" fmla="*/ 2147483646 w 94"/>
              <a:gd name="T3" fmla="*/ 2147483646 h 76"/>
              <a:gd name="T4" fmla="*/ 2147483646 w 94"/>
              <a:gd name="T5" fmla="*/ 2147483646 h 76"/>
              <a:gd name="T6" fmla="*/ 2147483646 w 94"/>
              <a:gd name="T7" fmla="*/ 2147483646 h 76"/>
              <a:gd name="T8" fmla="*/ 2147483646 w 94"/>
              <a:gd name="T9" fmla="*/ 0 h 76"/>
              <a:gd name="T10" fmla="*/ 2147483646 w 94"/>
              <a:gd name="T11" fmla="*/ 0 h 76"/>
              <a:gd name="T12" fmla="*/ 0 w 94"/>
              <a:gd name="T13" fmla="*/ 2147483646 h 76"/>
              <a:gd name="T14" fmla="*/ 0 w 94"/>
              <a:gd name="T15" fmla="*/ 2147483646 h 76"/>
              <a:gd name="T16" fmla="*/ 2147483646 w 94"/>
              <a:gd name="T17" fmla="*/ 2147483646 h 76"/>
              <a:gd name="T18" fmla="*/ 2147483646 w 94"/>
              <a:gd name="T19" fmla="*/ 2147483646 h 76"/>
              <a:gd name="T20" fmla="*/ 2147483646 w 94"/>
              <a:gd name="T21" fmla="*/ 2147483646 h 76"/>
              <a:gd name="T22" fmla="*/ 2147483646 w 94"/>
              <a:gd name="T23" fmla="*/ 2147483646 h 76"/>
              <a:gd name="T24" fmla="*/ 2147483646 w 94"/>
              <a:gd name="T25" fmla="*/ 2147483646 h 76"/>
              <a:gd name="T26" fmla="*/ 2147483646 w 94"/>
              <a:gd name="T27" fmla="*/ 2147483646 h 76"/>
              <a:gd name="T28" fmla="*/ 2147483646 w 94"/>
              <a:gd name="T29" fmla="*/ 2147483646 h 76"/>
              <a:gd name="T30" fmla="*/ 2147483646 w 94"/>
              <a:gd name="T31" fmla="*/ 2147483646 h 76"/>
              <a:gd name="T32" fmla="*/ 2147483646 w 94"/>
              <a:gd name="T33" fmla="*/ 2147483646 h 76"/>
              <a:gd name="T34" fmla="*/ 2147483646 w 94"/>
              <a:gd name="T35" fmla="*/ 2147483646 h 76"/>
              <a:gd name="T36" fmla="*/ 2147483646 w 94"/>
              <a:gd name="T37" fmla="*/ 2147483646 h 76"/>
              <a:gd name="T38" fmla="*/ 2147483646 w 94"/>
              <a:gd name="T39" fmla="*/ 2147483646 h 76"/>
              <a:gd name="T40" fmla="*/ 2147483646 w 94"/>
              <a:gd name="T41" fmla="*/ 2147483646 h 76"/>
              <a:gd name="T42" fmla="*/ 2147483646 w 94"/>
              <a:gd name="T43" fmla="*/ 2147483646 h 76"/>
              <a:gd name="T44" fmla="*/ 2147483646 w 94"/>
              <a:gd name="T45" fmla="*/ 2147483646 h 76"/>
              <a:gd name="T46" fmla="*/ 2147483646 w 94"/>
              <a:gd name="T47" fmla="*/ 2147483646 h 76"/>
              <a:gd name="T48" fmla="*/ 2147483646 w 94"/>
              <a:gd name="T49" fmla="*/ 2147483646 h 76"/>
              <a:gd name="T50" fmla="*/ 2147483646 w 94"/>
              <a:gd name="T51" fmla="*/ 2147483646 h 76"/>
              <a:gd name="T52" fmla="*/ 2147483646 w 94"/>
              <a:gd name="T53" fmla="*/ 2147483646 h 76"/>
              <a:gd name="T54" fmla="*/ 2147483646 w 94"/>
              <a:gd name="T55" fmla="*/ 2147483646 h 76"/>
              <a:gd name="T56" fmla="*/ 2147483646 w 94"/>
              <a:gd name="T57" fmla="*/ 2147483646 h 76"/>
              <a:gd name="T58" fmla="*/ 2147483646 w 94"/>
              <a:gd name="T59" fmla="*/ 2147483646 h 76"/>
              <a:gd name="T60" fmla="*/ 2147483646 w 94"/>
              <a:gd name="T61" fmla="*/ 2147483646 h 76"/>
              <a:gd name="T62" fmla="*/ 2147483646 w 94"/>
              <a:gd name="T63" fmla="*/ 2147483646 h 76"/>
              <a:gd name="T64" fmla="*/ 2147483646 w 94"/>
              <a:gd name="T65" fmla="*/ 2147483646 h 76"/>
              <a:gd name="T66" fmla="*/ 2147483646 w 94"/>
              <a:gd name="T67" fmla="*/ 2147483646 h 76"/>
              <a:gd name="T68" fmla="*/ 2147483646 w 94"/>
              <a:gd name="T69" fmla="*/ 2147483646 h 76"/>
              <a:gd name="T70" fmla="*/ 2147483646 w 94"/>
              <a:gd name="T71" fmla="*/ 2147483646 h 76"/>
              <a:gd name="T72" fmla="*/ 2147483646 w 94"/>
              <a:gd name="T73" fmla="*/ 2147483646 h 76"/>
              <a:gd name="T74" fmla="*/ 2147483646 w 94"/>
              <a:gd name="T75" fmla="*/ 2147483646 h 76"/>
              <a:gd name="T76" fmla="*/ 2147483646 w 94"/>
              <a:gd name="T77" fmla="*/ 2147483646 h 76"/>
              <a:gd name="T78" fmla="*/ 2147483646 w 94"/>
              <a:gd name="T79" fmla="*/ 2147483646 h 76"/>
              <a:gd name="T80" fmla="*/ 2147483646 w 94"/>
              <a:gd name="T81" fmla="*/ 2147483646 h 76"/>
              <a:gd name="T82" fmla="*/ 2147483646 w 94"/>
              <a:gd name="T83" fmla="*/ 2147483646 h 76"/>
              <a:gd name="T84" fmla="*/ 2147483646 w 94"/>
              <a:gd name="T85" fmla="*/ 2147483646 h 76"/>
              <a:gd name="T86" fmla="*/ 2147483646 w 94"/>
              <a:gd name="T87" fmla="*/ 2147483646 h 76"/>
              <a:gd name="T88" fmla="*/ 2147483646 w 94"/>
              <a:gd name="T89" fmla="*/ 2147483646 h 76"/>
              <a:gd name="T90" fmla="*/ 2147483646 w 94"/>
              <a:gd name="T91" fmla="*/ 2147483646 h 76"/>
              <a:gd name="T92" fmla="*/ 2147483646 w 94"/>
              <a:gd name="T93" fmla="*/ 2147483646 h 76"/>
              <a:gd name="T94" fmla="*/ 2147483646 w 94"/>
              <a:gd name="T95" fmla="*/ 2147483646 h 7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94"/>
              <a:gd name="T145" fmla="*/ 0 h 76"/>
              <a:gd name="T146" fmla="*/ 94 w 94"/>
              <a:gd name="T147" fmla="*/ 76 h 7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94" h="76">
                <a:moveTo>
                  <a:pt x="76" y="16"/>
                </a:moveTo>
                <a:cubicBezTo>
                  <a:pt x="76" y="14"/>
                  <a:pt x="76" y="14"/>
                  <a:pt x="76" y="14"/>
                </a:cubicBezTo>
                <a:cubicBezTo>
                  <a:pt x="76" y="12"/>
                  <a:pt x="74" y="10"/>
                  <a:pt x="72" y="10"/>
                </a:cubicBezTo>
                <a:cubicBezTo>
                  <a:pt x="35" y="10"/>
                  <a:pt x="35" y="10"/>
                  <a:pt x="35" y="10"/>
                </a:cubicBezTo>
                <a:cubicBezTo>
                  <a:pt x="27" y="0"/>
                  <a:pt x="27" y="0"/>
                  <a:pt x="27" y="0"/>
                </a:cubicBezTo>
                <a:cubicBezTo>
                  <a:pt x="4" y="0"/>
                  <a:pt x="4" y="0"/>
                  <a:pt x="4" y="0"/>
                </a:cubicBezTo>
                <a:cubicBezTo>
                  <a:pt x="2" y="0"/>
                  <a:pt x="0" y="2"/>
                  <a:pt x="0" y="5"/>
                </a:cubicBezTo>
                <a:cubicBezTo>
                  <a:pt x="0" y="53"/>
                  <a:pt x="0" y="53"/>
                  <a:pt x="0" y="53"/>
                </a:cubicBezTo>
                <a:cubicBezTo>
                  <a:pt x="0" y="55"/>
                  <a:pt x="1" y="57"/>
                  <a:pt x="4" y="57"/>
                </a:cubicBezTo>
                <a:cubicBezTo>
                  <a:pt x="14" y="27"/>
                  <a:pt x="14" y="27"/>
                  <a:pt x="14" y="27"/>
                </a:cubicBezTo>
                <a:cubicBezTo>
                  <a:pt x="15" y="24"/>
                  <a:pt x="17" y="21"/>
                  <a:pt x="20" y="19"/>
                </a:cubicBezTo>
                <a:cubicBezTo>
                  <a:pt x="23" y="17"/>
                  <a:pt x="26" y="16"/>
                  <a:pt x="29" y="16"/>
                </a:cubicBezTo>
                <a:cubicBezTo>
                  <a:pt x="76" y="16"/>
                  <a:pt x="76" y="16"/>
                  <a:pt x="76" y="16"/>
                </a:cubicBezTo>
                <a:close/>
                <a:moveTo>
                  <a:pt x="72" y="40"/>
                </a:moveTo>
                <a:cubicBezTo>
                  <a:pt x="77" y="40"/>
                  <a:pt x="82" y="42"/>
                  <a:pt x="85" y="45"/>
                </a:cubicBezTo>
                <a:cubicBezTo>
                  <a:pt x="89" y="48"/>
                  <a:pt x="91" y="53"/>
                  <a:pt x="91" y="58"/>
                </a:cubicBezTo>
                <a:cubicBezTo>
                  <a:pt x="91" y="63"/>
                  <a:pt x="89" y="67"/>
                  <a:pt x="85" y="71"/>
                </a:cubicBezTo>
                <a:cubicBezTo>
                  <a:pt x="82" y="74"/>
                  <a:pt x="77" y="76"/>
                  <a:pt x="72" y="76"/>
                </a:cubicBezTo>
                <a:cubicBezTo>
                  <a:pt x="67" y="76"/>
                  <a:pt x="63" y="74"/>
                  <a:pt x="60" y="71"/>
                </a:cubicBezTo>
                <a:cubicBezTo>
                  <a:pt x="56" y="67"/>
                  <a:pt x="54" y="63"/>
                  <a:pt x="54" y="58"/>
                </a:cubicBezTo>
                <a:cubicBezTo>
                  <a:pt x="54" y="53"/>
                  <a:pt x="56" y="48"/>
                  <a:pt x="60" y="45"/>
                </a:cubicBezTo>
                <a:cubicBezTo>
                  <a:pt x="63" y="42"/>
                  <a:pt x="67" y="40"/>
                  <a:pt x="72" y="40"/>
                </a:cubicBezTo>
                <a:close/>
                <a:moveTo>
                  <a:pt x="83" y="53"/>
                </a:moveTo>
                <a:cubicBezTo>
                  <a:pt x="83" y="54"/>
                  <a:pt x="84" y="56"/>
                  <a:pt x="84" y="58"/>
                </a:cubicBezTo>
                <a:cubicBezTo>
                  <a:pt x="84" y="61"/>
                  <a:pt x="83" y="64"/>
                  <a:pt x="80" y="66"/>
                </a:cubicBezTo>
                <a:cubicBezTo>
                  <a:pt x="78" y="68"/>
                  <a:pt x="76" y="69"/>
                  <a:pt x="72" y="69"/>
                </a:cubicBezTo>
                <a:cubicBezTo>
                  <a:pt x="71" y="69"/>
                  <a:pt x="69" y="69"/>
                  <a:pt x="67" y="68"/>
                </a:cubicBezTo>
                <a:cubicBezTo>
                  <a:pt x="83" y="53"/>
                  <a:pt x="83" y="53"/>
                  <a:pt x="83" y="53"/>
                </a:cubicBezTo>
                <a:close/>
                <a:moveTo>
                  <a:pt x="62" y="63"/>
                </a:moveTo>
                <a:cubicBezTo>
                  <a:pt x="61" y="61"/>
                  <a:pt x="61" y="60"/>
                  <a:pt x="61" y="58"/>
                </a:cubicBezTo>
                <a:cubicBezTo>
                  <a:pt x="61" y="55"/>
                  <a:pt x="62" y="52"/>
                  <a:pt x="64" y="50"/>
                </a:cubicBezTo>
                <a:cubicBezTo>
                  <a:pt x="66" y="48"/>
                  <a:pt x="69" y="46"/>
                  <a:pt x="72" y="46"/>
                </a:cubicBezTo>
                <a:cubicBezTo>
                  <a:pt x="74" y="46"/>
                  <a:pt x="76" y="47"/>
                  <a:pt x="77" y="48"/>
                </a:cubicBezTo>
                <a:cubicBezTo>
                  <a:pt x="62" y="63"/>
                  <a:pt x="62" y="63"/>
                  <a:pt x="62" y="63"/>
                </a:cubicBezTo>
                <a:close/>
                <a:moveTo>
                  <a:pt x="90" y="42"/>
                </a:moveTo>
                <a:cubicBezTo>
                  <a:pt x="86" y="37"/>
                  <a:pt x="79" y="34"/>
                  <a:pt x="72" y="34"/>
                </a:cubicBezTo>
                <a:cubicBezTo>
                  <a:pt x="59" y="34"/>
                  <a:pt x="49" y="45"/>
                  <a:pt x="49" y="58"/>
                </a:cubicBezTo>
                <a:cubicBezTo>
                  <a:pt x="49" y="61"/>
                  <a:pt x="49" y="65"/>
                  <a:pt x="51" y="67"/>
                </a:cubicBezTo>
                <a:cubicBezTo>
                  <a:pt x="10" y="67"/>
                  <a:pt x="10" y="67"/>
                  <a:pt x="10" y="67"/>
                </a:cubicBezTo>
                <a:cubicBezTo>
                  <a:pt x="22" y="33"/>
                  <a:pt x="22" y="33"/>
                  <a:pt x="22" y="33"/>
                </a:cubicBezTo>
                <a:cubicBezTo>
                  <a:pt x="23" y="31"/>
                  <a:pt x="25" y="29"/>
                  <a:pt x="27" y="27"/>
                </a:cubicBezTo>
                <a:cubicBezTo>
                  <a:pt x="29" y="26"/>
                  <a:pt x="31" y="25"/>
                  <a:pt x="33" y="25"/>
                </a:cubicBezTo>
                <a:cubicBezTo>
                  <a:pt x="89" y="25"/>
                  <a:pt x="89" y="25"/>
                  <a:pt x="89" y="25"/>
                </a:cubicBezTo>
                <a:cubicBezTo>
                  <a:pt x="90" y="25"/>
                  <a:pt x="91" y="25"/>
                  <a:pt x="91" y="25"/>
                </a:cubicBezTo>
                <a:cubicBezTo>
                  <a:pt x="92" y="26"/>
                  <a:pt x="93" y="26"/>
                  <a:pt x="93" y="27"/>
                </a:cubicBezTo>
                <a:cubicBezTo>
                  <a:pt x="94" y="28"/>
                  <a:pt x="94" y="28"/>
                  <a:pt x="94" y="29"/>
                </a:cubicBezTo>
                <a:cubicBezTo>
                  <a:pt x="94" y="30"/>
                  <a:pt x="94" y="31"/>
                  <a:pt x="93" y="32"/>
                </a:cubicBezTo>
                <a:lnTo>
                  <a:pt x="90" y="42"/>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7202" name="Freeform 38"/>
          <p:cNvSpPr>
            <a:spLocks noEditPoints="1" noChangeArrowheads="1"/>
          </p:cNvSpPr>
          <p:nvPr/>
        </p:nvSpPr>
        <p:spPr bwMode="auto">
          <a:xfrm>
            <a:off x="4124325" y="3800475"/>
            <a:ext cx="363538" cy="203200"/>
          </a:xfrm>
          <a:custGeom>
            <a:avLst/>
            <a:gdLst>
              <a:gd name="T0" fmla="*/ 2147483646 w 97"/>
              <a:gd name="T1" fmla="*/ 2147483646 h 72"/>
              <a:gd name="T2" fmla="*/ 2147483646 w 97"/>
              <a:gd name="T3" fmla="*/ 2147483646 h 72"/>
              <a:gd name="T4" fmla="*/ 2147483646 w 97"/>
              <a:gd name="T5" fmla="*/ 2147483646 h 72"/>
              <a:gd name="T6" fmla="*/ 2147483646 w 97"/>
              <a:gd name="T7" fmla="*/ 2147483646 h 72"/>
              <a:gd name="T8" fmla="*/ 2147483646 w 97"/>
              <a:gd name="T9" fmla="*/ 0 h 72"/>
              <a:gd name="T10" fmla="*/ 2147483646 w 97"/>
              <a:gd name="T11" fmla="*/ 0 h 72"/>
              <a:gd name="T12" fmla="*/ 0 w 97"/>
              <a:gd name="T13" fmla="*/ 2147483646 h 72"/>
              <a:gd name="T14" fmla="*/ 0 w 97"/>
              <a:gd name="T15" fmla="*/ 2147483646 h 72"/>
              <a:gd name="T16" fmla="*/ 2147483646 w 97"/>
              <a:gd name="T17" fmla="*/ 2147483646 h 72"/>
              <a:gd name="T18" fmla="*/ 2147483646 w 97"/>
              <a:gd name="T19" fmla="*/ 2147483646 h 72"/>
              <a:gd name="T20" fmla="*/ 2147483646 w 97"/>
              <a:gd name="T21" fmla="*/ 2147483646 h 72"/>
              <a:gd name="T22" fmla="*/ 2147483646 w 97"/>
              <a:gd name="T23" fmla="*/ 2147483646 h 72"/>
              <a:gd name="T24" fmla="*/ 2147483646 w 97"/>
              <a:gd name="T25" fmla="*/ 2147483646 h 72"/>
              <a:gd name="T26" fmla="*/ 2147483646 w 97"/>
              <a:gd name="T27" fmla="*/ 2147483646 h 72"/>
              <a:gd name="T28" fmla="*/ 2147483646 w 97"/>
              <a:gd name="T29" fmla="*/ 2147483646 h 72"/>
              <a:gd name="T30" fmla="*/ 2147483646 w 97"/>
              <a:gd name="T31" fmla="*/ 2147483646 h 72"/>
              <a:gd name="T32" fmla="*/ 2147483646 w 97"/>
              <a:gd name="T33" fmla="*/ 2147483646 h 72"/>
              <a:gd name="T34" fmla="*/ 2147483646 w 97"/>
              <a:gd name="T35" fmla="*/ 2147483646 h 72"/>
              <a:gd name="T36" fmla="*/ 2147483646 w 97"/>
              <a:gd name="T37" fmla="*/ 2147483646 h 72"/>
              <a:gd name="T38" fmla="*/ 2147483646 w 97"/>
              <a:gd name="T39" fmla="*/ 2147483646 h 72"/>
              <a:gd name="T40" fmla="*/ 2147483646 w 97"/>
              <a:gd name="T41" fmla="*/ 2147483646 h 72"/>
              <a:gd name="T42" fmla="*/ 2147483646 w 97"/>
              <a:gd name="T43" fmla="*/ 2147483646 h 72"/>
              <a:gd name="T44" fmla="*/ 2147483646 w 97"/>
              <a:gd name="T45" fmla="*/ 2147483646 h 72"/>
              <a:gd name="T46" fmla="*/ 2147483646 w 97"/>
              <a:gd name="T47" fmla="*/ 2147483646 h 72"/>
              <a:gd name="T48" fmla="*/ 2147483646 w 97"/>
              <a:gd name="T49" fmla="*/ 2147483646 h 72"/>
              <a:gd name="T50" fmla="*/ 2147483646 w 97"/>
              <a:gd name="T51" fmla="*/ 2147483646 h 72"/>
              <a:gd name="T52" fmla="*/ 2147483646 w 97"/>
              <a:gd name="T53" fmla="*/ 2147483646 h 72"/>
              <a:gd name="T54" fmla="*/ 2147483646 w 97"/>
              <a:gd name="T55" fmla="*/ 2147483646 h 72"/>
              <a:gd name="T56" fmla="*/ 2147483646 w 97"/>
              <a:gd name="T57" fmla="*/ 2147483646 h 72"/>
              <a:gd name="T58" fmla="*/ 2147483646 w 97"/>
              <a:gd name="T59" fmla="*/ 2147483646 h 72"/>
              <a:gd name="T60" fmla="*/ 2147483646 w 97"/>
              <a:gd name="T61" fmla="*/ 2147483646 h 72"/>
              <a:gd name="T62" fmla="*/ 2147483646 w 97"/>
              <a:gd name="T63" fmla="*/ 2147483646 h 72"/>
              <a:gd name="T64" fmla="*/ 2147483646 w 97"/>
              <a:gd name="T65" fmla="*/ 2147483646 h 72"/>
              <a:gd name="T66" fmla="*/ 2147483646 w 97"/>
              <a:gd name="T67" fmla="*/ 2147483646 h 72"/>
              <a:gd name="T68" fmla="*/ 2147483646 w 97"/>
              <a:gd name="T69" fmla="*/ 2147483646 h 72"/>
              <a:gd name="T70" fmla="*/ 2147483646 w 97"/>
              <a:gd name="T71" fmla="*/ 2147483646 h 72"/>
              <a:gd name="T72" fmla="*/ 2147483646 w 97"/>
              <a:gd name="T73" fmla="*/ 2147483646 h 72"/>
              <a:gd name="T74" fmla="*/ 2147483646 w 97"/>
              <a:gd name="T75" fmla="*/ 2147483646 h 72"/>
              <a:gd name="T76" fmla="*/ 2147483646 w 97"/>
              <a:gd name="T77" fmla="*/ 2147483646 h 72"/>
              <a:gd name="T78" fmla="*/ 2147483646 w 97"/>
              <a:gd name="T79" fmla="*/ 2147483646 h 72"/>
              <a:gd name="T80" fmla="*/ 2147483646 w 97"/>
              <a:gd name="T81" fmla="*/ 2147483646 h 72"/>
              <a:gd name="T82" fmla="*/ 2147483646 w 97"/>
              <a:gd name="T83" fmla="*/ 2147483646 h 72"/>
              <a:gd name="T84" fmla="*/ 2147483646 w 97"/>
              <a:gd name="T85" fmla="*/ 2147483646 h 72"/>
              <a:gd name="T86" fmla="*/ 2147483646 w 97"/>
              <a:gd name="T87" fmla="*/ 2147483646 h 72"/>
              <a:gd name="T88" fmla="*/ 2147483646 w 97"/>
              <a:gd name="T89" fmla="*/ 2147483646 h 72"/>
              <a:gd name="T90" fmla="*/ 2147483646 w 97"/>
              <a:gd name="T91" fmla="*/ 2147483646 h 72"/>
              <a:gd name="T92" fmla="*/ 2147483646 w 97"/>
              <a:gd name="T93" fmla="*/ 2147483646 h 72"/>
              <a:gd name="T94" fmla="*/ 2147483646 w 97"/>
              <a:gd name="T95" fmla="*/ 2147483646 h 72"/>
              <a:gd name="T96" fmla="*/ 2147483646 w 97"/>
              <a:gd name="T97" fmla="*/ 2147483646 h 72"/>
              <a:gd name="T98" fmla="*/ 2147483646 w 97"/>
              <a:gd name="T99" fmla="*/ 2147483646 h 72"/>
              <a:gd name="T100" fmla="*/ 2147483646 w 97"/>
              <a:gd name="T101" fmla="*/ 2147483646 h 72"/>
              <a:gd name="T102" fmla="*/ 2147483646 w 97"/>
              <a:gd name="T103" fmla="*/ 2147483646 h 72"/>
              <a:gd name="T104" fmla="*/ 2147483646 w 97"/>
              <a:gd name="T105" fmla="*/ 2147483646 h 72"/>
              <a:gd name="T106" fmla="*/ 2147483646 w 97"/>
              <a:gd name="T107" fmla="*/ 2147483646 h 72"/>
              <a:gd name="T108" fmla="*/ 2147483646 w 97"/>
              <a:gd name="T109" fmla="*/ 2147483646 h 72"/>
              <a:gd name="T110" fmla="*/ 2147483646 w 97"/>
              <a:gd name="T111" fmla="*/ 2147483646 h 72"/>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97"/>
              <a:gd name="T169" fmla="*/ 0 h 72"/>
              <a:gd name="T170" fmla="*/ 97 w 97"/>
              <a:gd name="T171" fmla="*/ 72 h 72"/>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97" h="72">
                <a:moveTo>
                  <a:pt x="79" y="16"/>
                </a:moveTo>
                <a:cubicBezTo>
                  <a:pt x="79" y="14"/>
                  <a:pt x="79" y="14"/>
                  <a:pt x="79" y="14"/>
                </a:cubicBezTo>
                <a:cubicBezTo>
                  <a:pt x="79" y="12"/>
                  <a:pt x="76" y="10"/>
                  <a:pt x="74" y="10"/>
                </a:cubicBezTo>
                <a:cubicBezTo>
                  <a:pt x="36" y="10"/>
                  <a:pt x="36" y="10"/>
                  <a:pt x="36" y="10"/>
                </a:cubicBezTo>
                <a:cubicBezTo>
                  <a:pt x="28" y="0"/>
                  <a:pt x="28" y="0"/>
                  <a:pt x="28" y="0"/>
                </a:cubicBezTo>
                <a:cubicBezTo>
                  <a:pt x="4" y="0"/>
                  <a:pt x="4" y="0"/>
                  <a:pt x="4" y="0"/>
                </a:cubicBezTo>
                <a:cubicBezTo>
                  <a:pt x="2" y="0"/>
                  <a:pt x="0" y="2"/>
                  <a:pt x="0" y="5"/>
                </a:cubicBezTo>
                <a:cubicBezTo>
                  <a:pt x="0" y="54"/>
                  <a:pt x="0" y="54"/>
                  <a:pt x="0" y="54"/>
                </a:cubicBezTo>
                <a:cubicBezTo>
                  <a:pt x="0" y="56"/>
                  <a:pt x="2" y="58"/>
                  <a:pt x="4" y="58"/>
                </a:cubicBezTo>
                <a:cubicBezTo>
                  <a:pt x="14" y="27"/>
                  <a:pt x="14" y="27"/>
                  <a:pt x="14" y="27"/>
                </a:cubicBezTo>
                <a:cubicBezTo>
                  <a:pt x="15" y="24"/>
                  <a:pt x="18" y="21"/>
                  <a:pt x="20" y="19"/>
                </a:cubicBezTo>
                <a:cubicBezTo>
                  <a:pt x="23" y="17"/>
                  <a:pt x="27" y="16"/>
                  <a:pt x="30" y="16"/>
                </a:cubicBezTo>
                <a:cubicBezTo>
                  <a:pt x="79" y="16"/>
                  <a:pt x="79" y="16"/>
                  <a:pt x="79" y="16"/>
                </a:cubicBezTo>
                <a:close/>
                <a:moveTo>
                  <a:pt x="79" y="36"/>
                </a:moveTo>
                <a:cubicBezTo>
                  <a:pt x="84" y="36"/>
                  <a:pt x="89" y="38"/>
                  <a:pt x="92" y="41"/>
                </a:cubicBezTo>
                <a:cubicBezTo>
                  <a:pt x="95" y="44"/>
                  <a:pt x="97" y="49"/>
                  <a:pt x="97" y="54"/>
                </a:cubicBezTo>
                <a:cubicBezTo>
                  <a:pt x="97" y="59"/>
                  <a:pt x="95" y="63"/>
                  <a:pt x="92" y="67"/>
                </a:cubicBezTo>
                <a:cubicBezTo>
                  <a:pt x="89" y="70"/>
                  <a:pt x="84" y="72"/>
                  <a:pt x="79" y="72"/>
                </a:cubicBezTo>
                <a:cubicBezTo>
                  <a:pt x="74" y="72"/>
                  <a:pt x="70" y="70"/>
                  <a:pt x="66" y="67"/>
                </a:cubicBezTo>
                <a:cubicBezTo>
                  <a:pt x="63" y="63"/>
                  <a:pt x="61" y="59"/>
                  <a:pt x="61" y="54"/>
                </a:cubicBezTo>
                <a:cubicBezTo>
                  <a:pt x="61" y="49"/>
                  <a:pt x="63" y="44"/>
                  <a:pt x="66" y="41"/>
                </a:cubicBezTo>
                <a:cubicBezTo>
                  <a:pt x="70" y="38"/>
                  <a:pt x="74" y="36"/>
                  <a:pt x="79" y="36"/>
                </a:cubicBezTo>
                <a:close/>
                <a:moveTo>
                  <a:pt x="84" y="64"/>
                </a:moveTo>
                <a:cubicBezTo>
                  <a:pt x="79" y="59"/>
                  <a:pt x="79" y="59"/>
                  <a:pt x="79" y="59"/>
                </a:cubicBezTo>
                <a:cubicBezTo>
                  <a:pt x="74" y="64"/>
                  <a:pt x="74" y="64"/>
                  <a:pt x="74" y="64"/>
                </a:cubicBezTo>
                <a:cubicBezTo>
                  <a:pt x="76" y="65"/>
                  <a:pt x="78" y="65"/>
                  <a:pt x="79" y="65"/>
                </a:cubicBezTo>
                <a:cubicBezTo>
                  <a:pt x="81" y="65"/>
                  <a:pt x="83" y="65"/>
                  <a:pt x="84" y="64"/>
                </a:cubicBezTo>
                <a:close/>
                <a:moveTo>
                  <a:pt x="74" y="54"/>
                </a:moveTo>
                <a:cubicBezTo>
                  <a:pt x="69" y="59"/>
                  <a:pt x="69" y="59"/>
                  <a:pt x="69" y="59"/>
                </a:cubicBezTo>
                <a:cubicBezTo>
                  <a:pt x="68" y="57"/>
                  <a:pt x="68" y="56"/>
                  <a:pt x="68" y="54"/>
                </a:cubicBezTo>
                <a:cubicBezTo>
                  <a:pt x="68" y="52"/>
                  <a:pt x="68" y="50"/>
                  <a:pt x="69" y="49"/>
                </a:cubicBezTo>
                <a:cubicBezTo>
                  <a:pt x="74" y="54"/>
                  <a:pt x="74" y="54"/>
                  <a:pt x="74" y="54"/>
                </a:cubicBezTo>
                <a:close/>
                <a:moveTo>
                  <a:pt x="74" y="44"/>
                </a:moveTo>
                <a:cubicBezTo>
                  <a:pt x="76" y="43"/>
                  <a:pt x="78" y="42"/>
                  <a:pt x="79" y="42"/>
                </a:cubicBezTo>
                <a:cubicBezTo>
                  <a:pt x="81" y="42"/>
                  <a:pt x="83" y="43"/>
                  <a:pt x="84" y="44"/>
                </a:cubicBezTo>
                <a:cubicBezTo>
                  <a:pt x="79" y="49"/>
                  <a:pt x="79" y="49"/>
                  <a:pt x="79" y="49"/>
                </a:cubicBezTo>
                <a:cubicBezTo>
                  <a:pt x="74" y="44"/>
                  <a:pt x="74" y="44"/>
                  <a:pt x="74" y="44"/>
                </a:cubicBezTo>
                <a:close/>
                <a:moveTo>
                  <a:pt x="85" y="54"/>
                </a:moveTo>
                <a:cubicBezTo>
                  <a:pt x="90" y="59"/>
                  <a:pt x="90" y="59"/>
                  <a:pt x="90" y="59"/>
                </a:cubicBezTo>
                <a:cubicBezTo>
                  <a:pt x="90" y="57"/>
                  <a:pt x="91" y="56"/>
                  <a:pt x="91" y="54"/>
                </a:cubicBezTo>
                <a:cubicBezTo>
                  <a:pt x="91" y="52"/>
                  <a:pt x="90" y="50"/>
                  <a:pt x="90" y="49"/>
                </a:cubicBezTo>
                <a:cubicBezTo>
                  <a:pt x="85" y="54"/>
                  <a:pt x="85" y="54"/>
                  <a:pt x="85" y="54"/>
                </a:cubicBezTo>
                <a:close/>
                <a:moveTo>
                  <a:pt x="95" y="36"/>
                </a:moveTo>
                <a:cubicBezTo>
                  <a:pt x="91" y="32"/>
                  <a:pt x="85" y="30"/>
                  <a:pt x="79" y="30"/>
                </a:cubicBezTo>
                <a:cubicBezTo>
                  <a:pt x="66" y="30"/>
                  <a:pt x="55" y="41"/>
                  <a:pt x="55" y="54"/>
                </a:cubicBezTo>
                <a:cubicBezTo>
                  <a:pt x="55" y="60"/>
                  <a:pt x="57" y="65"/>
                  <a:pt x="61" y="69"/>
                </a:cubicBezTo>
                <a:cubicBezTo>
                  <a:pt x="11" y="69"/>
                  <a:pt x="11" y="69"/>
                  <a:pt x="11" y="69"/>
                </a:cubicBezTo>
                <a:cubicBezTo>
                  <a:pt x="23" y="34"/>
                  <a:pt x="23" y="34"/>
                  <a:pt x="23" y="34"/>
                </a:cubicBezTo>
                <a:cubicBezTo>
                  <a:pt x="24" y="31"/>
                  <a:pt x="25" y="29"/>
                  <a:pt x="27" y="28"/>
                </a:cubicBezTo>
                <a:cubicBezTo>
                  <a:pt x="30" y="26"/>
                  <a:pt x="32" y="25"/>
                  <a:pt x="34" y="25"/>
                </a:cubicBezTo>
                <a:cubicBezTo>
                  <a:pt x="92" y="25"/>
                  <a:pt x="92" y="25"/>
                  <a:pt x="92" y="25"/>
                </a:cubicBezTo>
                <a:cubicBezTo>
                  <a:pt x="92" y="25"/>
                  <a:pt x="93" y="25"/>
                  <a:pt x="94" y="26"/>
                </a:cubicBezTo>
                <a:cubicBezTo>
                  <a:pt x="95" y="26"/>
                  <a:pt x="95" y="26"/>
                  <a:pt x="96" y="27"/>
                </a:cubicBezTo>
                <a:cubicBezTo>
                  <a:pt x="96" y="28"/>
                  <a:pt x="97" y="29"/>
                  <a:pt x="97" y="30"/>
                </a:cubicBezTo>
                <a:cubicBezTo>
                  <a:pt x="97" y="31"/>
                  <a:pt x="96" y="31"/>
                  <a:pt x="96" y="32"/>
                </a:cubicBezTo>
                <a:lnTo>
                  <a:pt x="95" y="36"/>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7203" name="Freeform 39"/>
          <p:cNvSpPr>
            <a:spLocks noEditPoints="1" noChangeArrowheads="1"/>
          </p:cNvSpPr>
          <p:nvPr/>
        </p:nvSpPr>
        <p:spPr bwMode="auto">
          <a:xfrm>
            <a:off x="4829175" y="3800475"/>
            <a:ext cx="407988" cy="219075"/>
          </a:xfrm>
          <a:custGeom>
            <a:avLst/>
            <a:gdLst>
              <a:gd name="T0" fmla="*/ 2147483646 w 109"/>
              <a:gd name="T1" fmla="*/ 2147483646 h 78"/>
              <a:gd name="T2" fmla="*/ 2147483646 w 109"/>
              <a:gd name="T3" fmla="*/ 2147483646 h 78"/>
              <a:gd name="T4" fmla="*/ 2147483646 w 109"/>
              <a:gd name="T5" fmla="*/ 2147483646 h 78"/>
              <a:gd name="T6" fmla="*/ 2147483646 w 109"/>
              <a:gd name="T7" fmla="*/ 2147483646 h 78"/>
              <a:gd name="T8" fmla="*/ 2147483646 w 109"/>
              <a:gd name="T9" fmla="*/ 0 h 78"/>
              <a:gd name="T10" fmla="*/ 2147483646 w 109"/>
              <a:gd name="T11" fmla="*/ 0 h 78"/>
              <a:gd name="T12" fmla="*/ 0 w 109"/>
              <a:gd name="T13" fmla="*/ 2147483646 h 78"/>
              <a:gd name="T14" fmla="*/ 0 w 109"/>
              <a:gd name="T15" fmla="*/ 2147483646 h 78"/>
              <a:gd name="T16" fmla="*/ 2147483646 w 109"/>
              <a:gd name="T17" fmla="*/ 2147483646 h 78"/>
              <a:gd name="T18" fmla="*/ 2147483646 w 109"/>
              <a:gd name="T19" fmla="*/ 2147483646 h 78"/>
              <a:gd name="T20" fmla="*/ 2147483646 w 109"/>
              <a:gd name="T21" fmla="*/ 2147483646 h 78"/>
              <a:gd name="T22" fmla="*/ 2147483646 w 109"/>
              <a:gd name="T23" fmla="*/ 2147483646 h 78"/>
              <a:gd name="T24" fmla="*/ 2147483646 w 109"/>
              <a:gd name="T25" fmla="*/ 2147483646 h 78"/>
              <a:gd name="T26" fmla="*/ 2147483646 w 109"/>
              <a:gd name="T27" fmla="*/ 2147483646 h 78"/>
              <a:gd name="T28" fmla="*/ 2147483646 w 109"/>
              <a:gd name="T29" fmla="*/ 2147483646 h 78"/>
              <a:gd name="T30" fmla="*/ 2147483646 w 109"/>
              <a:gd name="T31" fmla="*/ 2147483646 h 78"/>
              <a:gd name="T32" fmla="*/ 2147483646 w 109"/>
              <a:gd name="T33" fmla="*/ 2147483646 h 78"/>
              <a:gd name="T34" fmla="*/ 2147483646 w 109"/>
              <a:gd name="T35" fmla="*/ 2147483646 h 78"/>
              <a:gd name="T36" fmla="*/ 2147483646 w 109"/>
              <a:gd name="T37" fmla="*/ 2147483646 h 78"/>
              <a:gd name="T38" fmla="*/ 2147483646 w 109"/>
              <a:gd name="T39" fmla="*/ 2147483646 h 78"/>
              <a:gd name="T40" fmla="*/ 2147483646 w 109"/>
              <a:gd name="T41" fmla="*/ 2147483646 h 78"/>
              <a:gd name="T42" fmla="*/ 2147483646 w 109"/>
              <a:gd name="T43" fmla="*/ 2147483646 h 78"/>
              <a:gd name="T44" fmla="*/ 2147483646 w 109"/>
              <a:gd name="T45" fmla="*/ 2147483646 h 78"/>
              <a:gd name="T46" fmla="*/ 2147483646 w 109"/>
              <a:gd name="T47" fmla="*/ 2147483646 h 78"/>
              <a:gd name="T48" fmla="*/ 2147483646 w 109"/>
              <a:gd name="T49" fmla="*/ 2147483646 h 78"/>
              <a:gd name="T50" fmla="*/ 2147483646 w 109"/>
              <a:gd name="T51" fmla="*/ 2147483646 h 78"/>
              <a:gd name="T52" fmla="*/ 2147483646 w 109"/>
              <a:gd name="T53" fmla="*/ 2147483646 h 78"/>
              <a:gd name="T54" fmla="*/ 2147483646 w 109"/>
              <a:gd name="T55" fmla="*/ 2147483646 h 78"/>
              <a:gd name="T56" fmla="*/ 2147483646 w 109"/>
              <a:gd name="T57" fmla="*/ 2147483646 h 78"/>
              <a:gd name="T58" fmla="*/ 2147483646 w 109"/>
              <a:gd name="T59" fmla="*/ 2147483646 h 78"/>
              <a:gd name="T60" fmla="*/ 2147483646 w 109"/>
              <a:gd name="T61" fmla="*/ 2147483646 h 78"/>
              <a:gd name="T62" fmla="*/ 2147483646 w 109"/>
              <a:gd name="T63" fmla="*/ 2147483646 h 78"/>
              <a:gd name="T64" fmla="*/ 2147483646 w 109"/>
              <a:gd name="T65" fmla="*/ 2147483646 h 78"/>
              <a:gd name="T66" fmla="*/ 2147483646 w 109"/>
              <a:gd name="T67" fmla="*/ 2147483646 h 78"/>
              <a:gd name="T68" fmla="*/ 2147483646 w 109"/>
              <a:gd name="T69" fmla="*/ 2147483646 h 78"/>
              <a:gd name="T70" fmla="*/ 2147483646 w 109"/>
              <a:gd name="T71" fmla="*/ 2147483646 h 78"/>
              <a:gd name="T72" fmla="*/ 2147483646 w 109"/>
              <a:gd name="T73" fmla="*/ 2147483646 h 78"/>
              <a:gd name="T74" fmla="*/ 2147483646 w 109"/>
              <a:gd name="T75" fmla="*/ 2147483646 h 78"/>
              <a:gd name="T76" fmla="*/ 2147483646 w 109"/>
              <a:gd name="T77" fmla="*/ 2147483646 h 78"/>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109"/>
              <a:gd name="T118" fmla="*/ 0 h 78"/>
              <a:gd name="T119" fmla="*/ 109 w 109"/>
              <a:gd name="T120" fmla="*/ 78 h 78"/>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109" h="78">
                <a:moveTo>
                  <a:pt x="79" y="16"/>
                </a:moveTo>
                <a:cubicBezTo>
                  <a:pt x="79" y="14"/>
                  <a:pt x="79" y="14"/>
                  <a:pt x="79" y="14"/>
                </a:cubicBezTo>
                <a:cubicBezTo>
                  <a:pt x="79" y="12"/>
                  <a:pt x="77" y="10"/>
                  <a:pt x="74" y="10"/>
                </a:cubicBezTo>
                <a:cubicBezTo>
                  <a:pt x="36" y="10"/>
                  <a:pt x="36" y="10"/>
                  <a:pt x="36" y="10"/>
                </a:cubicBezTo>
                <a:cubicBezTo>
                  <a:pt x="28" y="0"/>
                  <a:pt x="28" y="0"/>
                  <a:pt x="28" y="0"/>
                </a:cubicBezTo>
                <a:cubicBezTo>
                  <a:pt x="5" y="0"/>
                  <a:pt x="5" y="0"/>
                  <a:pt x="5" y="0"/>
                </a:cubicBezTo>
                <a:cubicBezTo>
                  <a:pt x="2" y="0"/>
                  <a:pt x="0" y="2"/>
                  <a:pt x="0" y="5"/>
                </a:cubicBezTo>
                <a:cubicBezTo>
                  <a:pt x="0" y="54"/>
                  <a:pt x="0" y="54"/>
                  <a:pt x="0" y="54"/>
                </a:cubicBezTo>
                <a:cubicBezTo>
                  <a:pt x="0" y="56"/>
                  <a:pt x="2" y="58"/>
                  <a:pt x="4" y="58"/>
                </a:cubicBezTo>
                <a:cubicBezTo>
                  <a:pt x="14" y="27"/>
                  <a:pt x="14" y="27"/>
                  <a:pt x="14" y="27"/>
                </a:cubicBezTo>
                <a:cubicBezTo>
                  <a:pt x="16" y="24"/>
                  <a:pt x="18" y="21"/>
                  <a:pt x="21" y="19"/>
                </a:cubicBezTo>
                <a:cubicBezTo>
                  <a:pt x="23" y="17"/>
                  <a:pt x="27" y="16"/>
                  <a:pt x="30" y="16"/>
                </a:cubicBezTo>
                <a:cubicBezTo>
                  <a:pt x="79" y="16"/>
                  <a:pt x="79" y="16"/>
                  <a:pt x="79" y="16"/>
                </a:cubicBezTo>
                <a:close/>
                <a:moveTo>
                  <a:pt x="77" y="78"/>
                </a:moveTo>
                <a:cubicBezTo>
                  <a:pt x="45" y="59"/>
                  <a:pt x="55" y="33"/>
                  <a:pt x="77" y="43"/>
                </a:cubicBezTo>
                <a:cubicBezTo>
                  <a:pt x="99" y="33"/>
                  <a:pt x="109" y="59"/>
                  <a:pt x="77" y="78"/>
                </a:cubicBezTo>
                <a:close/>
                <a:moveTo>
                  <a:pt x="63" y="58"/>
                </a:moveTo>
                <a:cubicBezTo>
                  <a:pt x="62" y="57"/>
                  <a:pt x="61" y="55"/>
                  <a:pt x="61" y="54"/>
                </a:cubicBezTo>
                <a:cubicBezTo>
                  <a:pt x="64" y="54"/>
                  <a:pt x="64" y="54"/>
                  <a:pt x="64" y="54"/>
                </a:cubicBezTo>
                <a:cubicBezTo>
                  <a:pt x="63" y="56"/>
                  <a:pt x="63" y="57"/>
                  <a:pt x="63" y="58"/>
                </a:cubicBezTo>
                <a:close/>
                <a:moveTo>
                  <a:pt x="61" y="51"/>
                </a:moveTo>
                <a:cubicBezTo>
                  <a:pt x="62" y="46"/>
                  <a:pt x="67" y="45"/>
                  <a:pt x="74" y="46"/>
                </a:cubicBezTo>
                <a:cubicBezTo>
                  <a:pt x="70" y="47"/>
                  <a:pt x="67" y="48"/>
                  <a:pt x="65" y="52"/>
                </a:cubicBezTo>
                <a:cubicBezTo>
                  <a:pt x="61" y="51"/>
                  <a:pt x="61" y="51"/>
                  <a:pt x="61" y="51"/>
                </a:cubicBezTo>
                <a:close/>
                <a:moveTo>
                  <a:pt x="95" y="36"/>
                </a:moveTo>
                <a:cubicBezTo>
                  <a:pt x="90" y="33"/>
                  <a:pt x="83" y="33"/>
                  <a:pt x="77" y="35"/>
                </a:cubicBezTo>
                <a:cubicBezTo>
                  <a:pt x="69" y="33"/>
                  <a:pt x="60" y="33"/>
                  <a:pt x="54" y="40"/>
                </a:cubicBezTo>
                <a:cubicBezTo>
                  <a:pt x="48" y="46"/>
                  <a:pt x="49" y="55"/>
                  <a:pt x="52" y="62"/>
                </a:cubicBezTo>
                <a:cubicBezTo>
                  <a:pt x="53" y="64"/>
                  <a:pt x="54" y="67"/>
                  <a:pt x="56" y="69"/>
                </a:cubicBezTo>
                <a:cubicBezTo>
                  <a:pt x="11" y="69"/>
                  <a:pt x="11" y="69"/>
                  <a:pt x="11" y="69"/>
                </a:cubicBezTo>
                <a:cubicBezTo>
                  <a:pt x="23" y="34"/>
                  <a:pt x="23" y="34"/>
                  <a:pt x="23" y="34"/>
                </a:cubicBezTo>
                <a:cubicBezTo>
                  <a:pt x="24" y="31"/>
                  <a:pt x="25" y="29"/>
                  <a:pt x="28" y="28"/>
                </a:cubicBezTo>
                <a:cubicBezTo>
                  <a:pt x="30" y="26"/>
                  <a:pt x="32" y="25"/>
                  <a:pt x="34" y="25"/>
                </a:cubicBezTo>
                <a:cubicBezTo>
                  <a:pt x="92" y="25"/>
                  <a:pt x="92" y="25"/>
                  <a:pt x="92" y="25"/>
                </a:cubicBezTo>
                <a:cubicBezTo>
                  <a:pt x="93" y="25"/>
                  <a:pt x="93" y="25"/>
                  <a:pt x="94" y="26"/>
                </a:cubicBezTo>
                <a:cubicBezTo>
                  <a:pt x="95" y="26"/>
                  <a:pt x="95" y="26"/>
                  <a:pt x="96" y="27"/>
                </a:cubicBezTo>
                <a:cubicBezTo>
                  <a:pt x="96" y="28"/>
                  <a:pt x="97" y="29"/>
                  <a:pt x="97" y="30"/>
                </a:cubicBezTo>
                <a:cubicBezTo>
                  <a:pt x="97" y="31"/>
                  <a:pt x="97" y="31"/>
                  <a:pt x="96" y="32"/>
                </a:cubicBezTo>
                <a:lnTo>
                  <a:pt x="95" y="36"/>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7204" name="Freeform 40"/>
          <p:cNvSpPr>
            <a:spLocks noEditPoints="1" noChangeArrowheads="1"/>
          </p:cNvSpPr>
          <p:nvPr/>
        </p:nvSpPr>
        <p:spPr bwMode="auto">
          <a:xfrm>
            <a:off x="2009775" y="4279900"/>
            <a:ext cx="363538" cy="273050"/>
          </a:xfrm>
          <a:custGeom>
            <a:avLst/>
            <a:gdLst>
              <a:gd name="T0" fmla="*/ 2147483646 w 97"/>
              <a:gd name="T1" fmla="*/ 2147483646 h 97"/>
              <a:gd name="T2" fmla="*/ 2147483646 w 97"/>
              <a:gd name="T3" fmla="*/ 2147483646 h 97"/>
              <a:gd name="T4" fmla="*/ 2147483646 w 97"/>
              <a:gd name="T5" fmla="*/ 0 h 97"/>
              <a:gd name="T6" fmla="*/ 2147483646 w 97"/>
              <a:gd name="T7" fmla="*/ 2147483646 h 97"/>
              <a:gd name="T8" fmla="*/ 2147483646 w 97"/>
              <a:gd name="T9" fmla="*/ 2147483646 h 97"/>
              <a:gd name="T10" fmla="*/ 2147483646 w 97"/>
              <a:gd name="T11" fmla="*/ 2147483646 h 97"/>
              <a:gd name="T12" fmla="*/ 2147483646 w 97"/>
              <a:gd name="T13" fmla="*/ 2147483646 h 97"/>
              <a:gd name="T14" fmla="*/ 2147483646 w 97"/>
              <a:gd name="T15" fmla="*/ 2147483646 h 97"/>
              <a:gd name="T16" fmla="*/ 2147483646 w 97"/>
              <a:gd name="T17" fmla="*/ 2147483646 h 97"/>
              <a:gd name="T18" fmla="*/ 2147483646 w 97"/>
              <a:gd name="T19" fmla="*/ 2147483646 h 97"/>
              <a:gd name="T20" fmla="*/ 2147483646 w 97"/>
              <a:gd name="T21" fmla="*/ 2147483646 h 97"/>
              <a:gd name="T22" fmla="*/ 2147483646 w 97"/>
              <a:gd name="T23" fmla="*/ 2147483646 h 97"/>
              <a:gd name="T24" fmla="*/ 2147483646 w 97"/>
              <a:gd name="T25" fmla="*/ 2147483646 h 97"/>
              <a:gd name="T26" fmla="*/ 2147483646 w 97"/>
              <a:gd name="T27" fmla="*/ 2147483646 h 97"/>
              <a:gd name="T28" fmla="*/ 2147483646 w 97"/>
              <a:gd name="T29" fmla="*/ 2147483646 h 97"/>
              <a:gd name="T30" fmla="*/ 2147483646 w 97"/>
              <a:gd name="T31" fmla="*/ 2147483646 h 97"/>
              <a:gd name="T32" fmla="*/ 2147483646 w 97"/>
              <a:gd name="T33" fmla="*/ 2147483646 h 97"/>
              <a:gd name="T34" fmla="*/ 2147483646 w 97"/>
              <a:gd name="T35" fmla="*/ 2147483646 h 97"/>
              <a:gd name="T36" fmla="*/ 2147483646 w 97"/>
              <a:gd name="T37" fmla="*/ 2147483646 h 97"/>
              <a:gd name="T38" fmla="*/ 2147483646 w 97"/>
              <a:gd name="T39" fmla="*/ 2147483646 h 97"/>
              <a:gd name="T40" fmla="*/ 2147483646 w 97"/>
              <a:gd name="T41" fmla="*/ 2147483646 h 97"/>
              <a:gd name="T42" fmla="*/ 2147483646 w 97"/>
              <a:gd name="T43" fmla="*/ 2147483646 h 97"/>
              <a:gd name="T44" fmla="*/ 2147483646 w 97"/>
              <a:gd name="T45" fmla="*/ 2147483646 h 97"/>
              <a:gd name="T46" fmla="*/ 2147483646 w 97"/>
              <a:gd name="T47" fmla="*/ 2147483646 h 97"/>
              <a:gd name="T48" fmla="*/ 2147483646 w 97"/>
              <a:gd name="T49" fmla="*/ 2147483646 h 97"/>
              <a:gd name="T50" fmla="*/ 2147483646 w 97"/>
              <a:gd name="T51" fmla="*/ 2147483646 h 97"/>
              <a:gd name="T52" fmla="*/ 2147483646 w 97"/>
              <a:gd name="T53" fmla="*/ 2147483646 h 97"/>
              <a:gd name="T54" fmla="*/ 2147483646 w 97"/>
              <a:gd name="T55" fmla="*/ 2147483646 h 97"/>
              <a:gd name="T56" fmla="*/ 2147483646 w 97"/>
              <a:gd name="T57" fmla="*/ 2147483646 h 97"/>
              <a:gd name="T58" fmla="*/ 2147483646 w 97"/>
              <a:gd name="T59" fmla="*/ 2147483646 h 97"/>
              <a:gd name="T60" fmla="*/ 2147483646 w 97"/>
              <a:gd name="T61" fmla="*/ 2147483646 h 97"/>
              <a:gd name="T62" fmla="*/ 2147483646 w 97"/>
              <a:gd name="T63" fmla="*/ 2147483646 h 97"/>
              <a:gd name="T64" fmla="*/ 2147483646 w 97"/>
              <a:gd name="T65" fmla="*/ 2147483646 h 97"/>
              <a:gd name="T66" fmla="*/ 2147483646 w 97"/>
              <a:gd name="T67" fmla="*/ 2147483646 h 97"/>
              <a:gd name="T68" fmla="*/ 2147483646 w 97"/>
              <a:gd name="T69" fmla="*/ 2147483646 h 97"/>
              <a:gd name="T70" fmla="*/ 2147483646 w 97"/>
              <a:gd name="T71" fmla="*/ 2147483646 h 97"/>
              <a:gd name="T72" fmla="*/ 2147483646 w 97"/>
              <a:gd name="T73" fmla="*/ 2147483646 h 97"/>
              <a:gd name="T74" fmla="*/ 2147483646 w 97"/>
              <a:gd name="T75" fmla="*/ 2147483646 h 97"/>
              <a:gd name="T76" fmla="*/ 2147483646 w 97"/>
              <a:gd name="T77" fmla="*/ 2147483646 h 97"/>
              <a:gd name="T78" fmla="*/ 2147483646 w 97"/>
              <a:gd name="T79" fmla="*/ 2147483646 h 97"/>
              <a:gd name="T80" fmla="*/ 2147483646 w 97"/>
              <a:gd name="T81" fmla="*/ 2147483646 h 97"/>
              <a:gd name="T82" fmla="*/ 2147483646 w 97"/>
              <a:gd name="T83" fmla="*/ 2147483646 h 97"/>
              <a:gd name="T84" fmla="*/ 2147483646 w 97"/>
              <a:gd name="T85" fmla="*/ 2147483646 h 97"/>
              <a:gd name="T86" fmla="*/ 0 w 97"/>
              <a:gd name="T87" fmla="*/ 2147483646 h 97"/>
              <a:gd name="T88" fmla="*/ 2147483646 w 97"/>
              <a:gd name="T89" fmla="*/ 2147483646 h 97"/>
              <a:gd name="T90" fmla="*/ 2147483646 w 97"/>
              <a:gd name="T91" fmla="*/ 2147483646 h 97"/>
              <a:gd name="T92" fmla="*/ 2147483646 w 97"/>
              <a:gd name="T93" fmla="*/ 2147483646 h 97"/>
              <a:gd name="T94" fmla="*/ 2147483646 w 97"/>
              <a:gd name="T95" fmla="*/ 2147483646 h 97"/>
              <a:gd name="T96" fmla="*/ 2147483646 w 97"/>
              <a:gd name="T97" fmla="*/ 2147483646 h 97"/>
              <a:gd name="T98" fmla="*/ 2147483646 w 97"/>
              <a:gd name="T99" fmla="*/ 2147483646 h 97"/>
              <a:gd name="T100" fmla="*/ 2147483646 w 97"/>
              <a:gd name="T101" fmla="*/ 2147483646 h 97"/>
              <a:gd name="T102" fmla="*/ 2147483646 w 97"/>
              <a:gd name="T103" fmla="*/ 2147483646 h 97"/>
              <a:gd name="T104" fmla="*/ 2147483646 w 97"/>
              <a:gd name="T105" fmla="*/ 2147483646 h 97"/>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97"/>
              <a:gd name="T160" fmla="*/ 0 h 97"/>
              <a:gd name="T161" fmla="*/ 97 w 97"/>
              <a:gd name="T162" fmla="*/ 97 h 97"/>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97" h="97">
                <a:moveTo>
                  <a:pt x="42" y="14"/>
                </a:moveTo>
                <a:cubicBezTo>
                  <a:pt x="55" y="14"/>
                  <a:pt x="55" y="14"/>
                  <a:pt x="55" y="14"/>
                </a:cubicBezTo>
                <a:cubicBezTo>
                  <a:pt x="48" y="0"/>
                  <a:pt x="48" y="0"/>
                  <a:pt x="48" y="0"/>
                </a:cubicBezTo>
                <a:cubicBezTo>
                  <a:pt x="42" y="14"/>
                  <a:pt x="42" y="14"/>
                  <a:pt x="42" y="14"/>
                </a:cubicBezTo>
                <a:close/>
                <a:moveTo>
                  <a:pt x="49" y="18"/>
                </a:moveTo>
                <a:cubicBezTo>
                  <a:pt x="65" y="18"/>
                  <a:pt x="79" y="31"/>
                  <a:pt x="79" y="48"/>
                </a:cubicBezTo>
                <a:cubicBezTo>
                  <a:pt x="79" y="65"/>
                  <a:pt x="65" y="79"/>
                  <a:pt x="49" y="79"/>
                </a:cubicBezTo>
                <a:cubicBezTo>
                  <a:pt x="32" y="79"/>
                  <a:pt x="18" y="65"/>
                  <a:pt x="18" y="48"/>
                </a:cubicBezTo>
                <a:cubicBezTo>
                  <a:pt x="18" y="31"/>
                  <a:pt x="32" y="18"/>
                  <a:pt x="49" y="18"/>
                </a:cubicBezTo>
                <a:close/>
                <a:moveTo>
                  <a:pt x="60" y="15"/>
                </a:moveTo>
                <a:cubicBezTo>
                  <a:pt x="71" y="22"/>
                  <a:pt x="71" y="22"/>
                  <a:pt x="71" y="22"/>
                </a:cubicBezTo>
                <a:cubicBezTo>
                  <a:pt x="73" y="6"/>
                  <a:pt x="73" y="6"/>
                  <a:pt x="73" y="6"/>
                </a:cubicBezTo>
                <a:cubicBezTo>
                  <a:pt x="60" y="15"/>
                  <a:pt x="60" y="15"/>
                  <a:pt x="60" y="15"/>
                </a:cubicBezTo>
                <a:close/>
                <a:moveTo>
                  <a:pt x="75" y="25"/>
                </a:moveTo>
                <a:cubicBezTo>
                  <a:pt x="81" y="36"/>
                  <a:pt x="81" y="36"/>
                  <a:pt x="81" y="36"/>
                </a:cubicBezTo>
                <a:cubicBezTo>
                  <a:pt x="91" y="24"/>
                  <a:pt x="91" y="24"/>
                  <a:pt x="91" y="24"/>
                </a:cubicBezTo>
                <a:cubicBezTo>
                  <a:pt x="75" y="25"/>
                  <a:pt x="75" y="25"/>
                  <a:pt x="75" y="25"/>
                </a:cubicBezTo>
                <a:close/>
                <a:moveTo>
                  <a:pt x="83" y="42"/>
                </a:moveTo>
                <a:cubicBezTo>
                  <a:pt x="83" y="54"/>
                  <a:pt x="83" y="54"/>
                  <a:pt x="83" y="54"/>
                </a:cubicBezTo>
                <a:cubicBezTo>
                  <a:pt x="97" y="48"/>
                  <a:pt x="97" y="48"/>
                  <a:pt x="97" y="48"/>
                </a:cubicBezTo>
                <a:cubicBezTo>
                  <a:pt x="83" y="42"/>
                  <a:pt x="83" y="42"/>
                  <a:pt x="83" y="42"/>
                </a:cubicBezTo>
                <a:close/>
                <a:moveTo>
                  <a:pt x="82" y="60"/>
                </a:moveTo>
                <a:cubicBezTo>
                  <a:pt x="75" y="71"/>
                  <a:pt x="75" y="71"/>
                  <a:pt x="75" y="71"/>
                </a:cubicBezTo>
                <a:cubicBezTo>
                  <a:pt x="91" y="72"/>
                  <a:pt x="91" y="72"/>
                  <a:pt x="91" y="72"/>
                </a:cubicBezTo>
                <a:cubicBezTo>
                  <a:pt x="82" y="60"/>
                  <a:pt x="82" y="60"/>
                  <a:pt x="82" y="60"/>
                </a:cubicBezTo>
                <a:close/>
                <a:moveTo>
                  <a:pt x="72" y="75"/>
                </a:moveTo>
                <a:cubicBezTo>
                  <a:pt x="61" y="81"/>
                  <a:pt x="61" y="81"/>
                  <a:pt x="61" y="81"/>
                </a:cubicBezTo>
                <a:cubicBezTo>
                  <a:pt x="73" y="90"/>
                  <a:pt x="73" y="90"/>
                  <a:pt x="73" y="90"/>
                </a:cubicBezTo>
                <a:cubicBezTo>
                  <a:pt x="72" y="75"/>
                  <a:pt x="72" y="75"/>
                  <a:pt x="72" y="75"/>
                </a:cubicBezTo>
                <a:close/>
                <a:moveTo>
                  <a:pt x="55" y="83"/>
                </a:moveTo>
                <a:cubicBezTo>
                  <a:pt x="43" y="83"/>
                  <a:pt x="43" y="83"/>
                  <a:pt x="43" y="83"/>
                </a:cubicBezTo>
                <a:cubicBezTo>
                  <a:pt x="49" y="97"/>
                  <a:pt x="49" y="97"/>
                  <a:pt x="49" y="97"/>
                </a:cubicBezTo>
                <a:cubicBezTo>
                  <a:pt x="55" y="83"/>
                  <a:pt x="55" y="83"/>
                  <a:pt x="55" y="83"/>
                </a:cubicBezTo>
                <a:close/>
                <a:moveTo>
                  <a:pt x="37" y="81"/>
                </a:moveTo>
                <a:cubicBezTo>
                  <a:pt x="26" y="75"/>
                  <a:pt x="26" y="75"/>
                  <a:pt x="26" y="75"/>
                </a:cubicBezTo>
                <a:cubicBezTo>
                  <a:pt x="25" y="91"/>
                  <a:pt x="25" y="91"/>
                  <a:pt x="25" y="91"/>
                </a:cubicBezTo>
                <a:cubicBezTo>
                  <a:pt x="37" y="81"/>
                  <a:pt x="37" y="81"/>
                  <a:pt x="37" y="81"/>
                </a:cubicBezTo>
                <a:close/>
                <a:moveTo>
                  <a:pt x="22" y="71"/>
                </a:moveTo>
                <a:cubicBezTo>
                  <a:pt x="16" y="60"/>
                  <a:pt x="16" y="60"/>
                  <a:pt x="16" y="60"/>
                </a:cubicBezTo>
                <a:cubicBezTo>
                  <a:pt x="7" y="73"/>
                  <a:pt x="7" y="73"/>
                  <a:pt x="7" y="73"/>
                </a:cubicBezTo>
                <a:cubicBezTo>
                  <a:pt x="22" y="71"/>
                  <a:pt x="22" y="71"/>
                  <a:pt x="22" y="71"/>
                </a:cubicBezTo>
                <a:close/>
                <a:moveTo>
                  <a:pt x="14" y="55"/>
                </a:moveTo>
                <a:cubicBezTo>
                  <a:pt x="14" y="42"/>
                  <a:pt x="14" y="42"/>
                  <a:pt x="14" y="42"/>
                </a:cubicBezTo>
                <a:cubicBezTo>
                  <a:pt x="0" y="49"/>
                  <a:pt x="0" y="49"/>
                  <a:pt x="0" y="49"/>
                </a:cubicBezTo>
                <a:cubicBezTo>
                  <a:pt x="14" y="55"/>
                  <a:pt x="14" y="55"/>
                  <a:pt x="14" y="55"/>
                </a:cubicBezTo>
                <a:close/>
                <a:moveTo>
                  <a:pt x="15" y="37"/>
                </a:moveTo>
                <a:cubicBezTo>
                  <a:pt x="22" y="26"/>
                  <a:pt x="22" y="26"/>
                  <a:pt x="22" y="26"/>
                </a:cubicBezTo>
                <a:cubicBezTo>
                  <a:pt x="6" y="24"/>
                  <a:pt x="6" y="24"/>
                  <a:pt x="6" y="24"/>
                </a:cubicBezTo>
                <a:cubicBezTo>
                  <a:pt x="15" y="37"/>
                  <a:pt x="15" y="37"/>
                  <a:pt x="15" y="37"/>
                </a:cubicBezTo>
                <a:close/>
                <a:moveTo>
                  <a:pt x="26" y="22"/>
                </a:moveTo>
                <a:cubicBezTo>
                  <a:pt x="37" y="16"/>
                  <a:pt x="37" y="16"/>
                  <a:pt x="37" y="16"/>
                </a:cubicBezTo>
                <a:cubicBezTo>
                  <a:pt x="24" y="6"/>
                  <a:pt x="24" y="6"/>
                  <a:pt x="24" y="6"/>
                </a:cubicBezTo>
                <a:lnTo>
                  <a:pt x="26" y="22"/>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7205" name="Freeform 41"/>
          <p:cNvSpPr>
            <a:spLocks noEditPoints="1" noChangeArrowheads="1"/>
          </p:cNvSpPr>
          <p:nvPr/>
        </p:nvSpPr>
        <p:spPr bwMode="auto">
          <a:xfrm>
            <a:off x="4130675" y="3241675"/>
            <a:ext cx="315913" cy="269875"/>
          </a:xfrm>
          <a:custGeom>
            <a:avLst/>
            <a:gdLst>
              <a:gd name="T0" fmla="*/ 2147483646 w 84"/>
              <a:gd name="T1" fmla="*/ 2147483646 h 96"/>
              <a:gd name="T2" fmla="*/ 2147483646 w 84"/>
              <a:gd name="T3" fmla="*/ 2147483646 h 96"/>
              <a:gd name="T4" fmla="*/ 2147483646 w 84"/>
              <a:gd name="T5" fmla="*/ 2147483646 h 96"/>
              <a:gd name="T6" fmla="*/ 2147483646 w 84"/>
              <a:gd name="T7" fmla="*/ 2147483646 h 96"/>
              <a:gd name="T8" fmla="*/ 2147483646 w 84"/>
              <a:gd name="T9" fmla="*/ 2147483646 h 96"/>
              <a:gd name="T10" fmla="*/ 2147483646 w 84"/>
              <a:gd name="T11" fmla="*/ 2147483646 h 96"/>
              <a:gd name="T12" fmla="*/ 2147483646 w 84"/>
              <a:gd name="T13" fmla="*/ 2147483646 h 96"/>
              <a:gd name="T14" fmla="*/ 2147483646 w 84"/>
              <a:gd name="T15" fmla="*/ 2147483646 h 96"/>
              <a:gd name="T16" fmla="*/ 2147483646 w 84"/>
              <a:gd name="T17" fmla="*/ 2147483646 h 96"/>
              <a:gd name="T18" fmla="*/ 2147483646 w 84"/>
              <a:gd name="T19" fmla="*/ 2147483646 h 96"/>
              <a:gd name="T20" fmla="*/ 2147483646 w 84"/>
              <a:gd name="T21" fmla="*/ 2147483646 h 96"/>
              <a:gd name="T22" fmla="*/ 2147483646 w 84"/>
              <a:gd name="T23" fmla="*/ 2147483646 h 96"/>
              <a:gd name="T24" fmla="*/ 0 w 84"/>
              <a:gd name="T25" fmla="*/ 2147483646 h 96"/>
              <a:gd name="T26" fmla="*/ 2147483646 w 84"/>
              <a:gd name="T27" fmla="*/ 2147483646 h 96"/>
              <a:gd name="T28" fmla="*/ 2147483646 w 84"/>
              <a:gd name="T29" fmla="*/ 2147483646 h 96"/>
              <a:gd name="T30" fmla="*/ 2147483646 w 84"/>
              <a:gd name="T31" fmla="*/ 2147483646 h 96"/>
              <a:gd name="T32" fmla="*/ 2147483646 w 84"/>
              <a:gd name="T33" fmla="*/ 2147483646 h 96"/>
              <a:gd name="T34" fmla="*/ 2147483646 w 84"/>
              <a:gd name="T35" fmla="*/ 2147483646 h 96"/>
              <a:gd name="T36" fmla="*/ 2147483646 w 84"/>
              <a:gd name="T37" fmla="*/ 2147483646 h 96"/>
              <a:gd name="T38" fmla="*/ 2147483646 w 84"/>
              <a:gd name="T39" fmla="*/ 2147483646 h 96"/>
              <a:gd name="T40" fmla="*/ 2147483646 w 84"/>
              <a:gd name="T41" fmla="*/ 2147483646 h 96"/>
              <a:gd name="T42" fmla="*/ 2147483646 w 84"/>
              <a:gd name="T43" fmla="*/ 2147483646 h 96"/>
              <a:gd name="T44" fmla="*/ 2147483646 w 84"/>
              <a:gd name="T45" fmla="*/ 2147483646 h 96"/>
              <a:gd name="T46" fmla="*/ 2147483646 w 84"/>
              <a:gd name="T47" fmla="*/ 2147483646 h 96"/>
              <a:gd name="T48" fmla="*/ 2147483646 w 84"/>
              <a:gd name="T49" fmla="*/ 2147483646 h 96"/>
              <a:gd name="T50" fmla="*/ 2147483646 w 84"/>
              <a:gd name="T51" fmla="*/ 2147483646 h 96"/>
              <a:gd name="T52" fmla="*/ 2147483646 w 84"/>
              <a:gd name="T53" fmla="*/ 2147483646 h 96"/>
              <a:gd name="T54" fmla="*/ 2147483646 w 84"/>
              <a:gd name="T55" fmla="*/ 2147483646 h 96"/>
              <a:gd name="T56" fmla="*/ 2147483646 w 84"/>
              <a:gd name="T57" fmla="*/ 2147483646 h 96"/>
              <a:gd name="T58" fmla="*/ 2147483646 w 84"/>
              <a:gd name="T59" fmla="*/ 2147483646 h 96"/>
              <a:gd name="T60" fmla="*/ 2147483646 w 84"/>
              <a:gd name="T61" fmla="*/ 2147483646 h 96"/>
              <a:gd name="T62" fmla="*/ 2147483646 w 84"/>
              <a:gd name="T63" fmla="*/ 2147483646 h 96"/>
              <a:gd name="T64" fmla="*/ 2147483646 w 84"/>
              <a:gd name="T65" fmla="*/ 2147483646 h 96"/>
              <a:gd name="T66" fmla="*/ 2147483646 w 84"/>
              <a:gd name="T67" fmla="*/ 2147483646 h 96"/>
              <a:gd name="T68" fmla="*/ 2147483646 w 84"/>
              <a:gd name="T69" fmla="*/ 2147483646 h 96"/>
              <a:gd name="T70" fmla="*/ 2147483646 w 84"/>
              <a:gd name="T71" fmla="*/ 2147483646 h 96"/>
              <a:gd name="T72" fmla="*/ 2147483646 w 84"/>
              <a:gd name="T73" fmla="*/ 2147483646 h 96"/>
              <a:gd name="T74" fmla="*/ 2147483646 w 84"/>
              <a:gd name="T75" fmla="*/ 2147483646 h 96"/>
              <a:gd name="T76" fmla="*/ 2147483646 w 84"/>
              <a:gd name="T77" fmla="*/ 2147483646 h 96"/>
              <a:gd name="T78" fmla="*/ 2147483646 w 84"/>
              <a:gd name="T79" fmla="*/ 2147483646 h 96"/>
              <a:gd name="T80" fmla="*/ 2147483646 w 84"/>
              <a:gd name="T81" fmla="*/ 2147483646 h 96"/>
              <a:gd name="T82" fmla="*/ 2147483646 w 84"/>
              <a:gd name="T83" fmla="*/ 2147483646 h 96"/>
              <a:gd name="T84" fmla="*/ 2147483646 w 84"/>
              <a:gd name="T85" fmla="*/ 2147483646 h 96"/>
              <a:gd name="T86" fmla="*/ 2147483646 w 84"/>
              <a:gd name="T87" fmla="*/ 2147483646 h 96"/>
              <a:gd name="T88" fmla="*/ 2147483646 w 84"/>
              <a:gd name="T89" fmla="*/ 2147483646 h 96"/>
              <a:gd name="T90" fmla="*/ 2147483646 w 84"/>
              <a:gd name="T91" fmla="*/ 2147483646 h 96"/>
              <a:gd name="T92" fmla="*/ 2147483646 w 84"/>
              <a:gd name="T93" fmla="*/ 2147483646 h 96"/>
              <a:gd name="T94" fmla="*/ 2147483646 w 84"/>
              <a:gd name="T95" fmla="*/ 2147483646 h 96"/>
              <a:gd name="T96" fmla="*/ 2147483646 w 84"/>
              <a:gd name="T97" fmla="*/ 0 h 96"/>
              <a:gd name="T98" fmla="*/ 2147483646 w 84"/>
              <a:gd name="T99" fmla="*/ 2147483646 h 96"/>
              <a:gd name="T100" fmla="*/ 2147483646 w 84"/>
              <a:gd name="T101" fmla="*/ 2147483646 h 96"/>
              <a:gd name="T102" fmla="*/ 2147483646 w 84"/>
              <a:gd name="T103" fmla="*/ 2147483646 h 96"/>
              <a:gd name="T104" fmla="*/ 2147483646 w 84"/>
              <a:gd name="T105" fmla="*/ 2147483646 h 96"/>
              <a:gd name="T106" fmla="*/ 2147483646 w 84"/>
              <a:gd name="T107" fmla="*/ 2147483646 h 96"/>
              <a:gd name="T108" fmla="*/ 2147483646 w 84"/>
              <a:gd name="T109" fmla="*/ 2147483646 h 96"/>
              <a:gd name="T110" fmla="*/ 2147483646 w 84"/>
              <a:gd name="T111" fmla="*/ 2147483646 h 96"/>
              <a:gd name="T112" fmla="*/ 2147483646 w 84"/>
              <a:gd name="T113" fmla="*/ 2147483646 h 96"/>
              <a:gd name="T114" fmla="*/ 2147483646 w 84"/>
              <a:gd name="T115" fmla="*/ 2147483646 h 96"/>
              <a:gd name="T116" fmla="*/ 2147483646 w 84"/>
              <a:gd name="T117" fmla="*/ 2147483646 h 96"/>
              <a:gd name="T118" fmla="*/ 2147483646 w 84"/>
              <a:gd name="T119" fmla="*/ 2147483646 h 96"/>
              <a:gd name="T120" fmla="*/ 2147483646 w 84"/>
              <a:gd name="T121" fmla="*/ 2147483646 h 96"/>
              <a:gd name="T122" fmla="*/ 2147483646 w 84"/>
              <a:gd name="T123" fmla="*/ 2147483646 h 96"/>
              <a:gd name="T124" fmla="*/ 2147483646 w 84"/>
              <a:gd name="T125" fmla="*/ 0 h 9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84"/>
              <a:gd name="T190" fmla="*/ 0 h 96"/>
              <a:gd name="T191" fmla="*/ 84 w 84"/>
              <a:gd name="T192" fmla="*/ 96 h 9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84" h="96">
                <a:moveTo>
                  <a:pt x="50" y="92"/>
                </a:moveTo>
                <a:cubicBezTo>
                  <a:pt x="52" y="88"/>
                  <a:pt x="55" y="84"/>
                  <a:pt x="57" y="81"/>
                </a:cubicBezTo>
                <a:cubicBezTo>
                  <a:pt x="58" y="79"/>
                  <a:pt x="58" y="77"/>
                  <a:pt x="56" y="75"/>
                </a:cubicBezTo>
                <a:cubicBezTo>
                  <a:pt x="52" y="71"/>
                  <a:pt x="48" y="67"/>
                  <a:pt x="43" y="63"/>
                </a:cubicBezTo>
                <a:cubicBezTo>
                  <a:pt x="41" y="61"/>
                  <a:pt x="40" y="61"/>
                  <a:pt x="38" y="62"/>
                </a:cubicBezTo>
                <a:cubicBezTo>
                  <a:pt x="35" y="63"/>
                  <a:pt x="33" y="65"/>
                  <a:pt x="30" y="67"/>
                </a:cubicBezTo>
                <a:cubicBezTo>
                  <a:pt x="21" y="53"/>
                  <a:pt x="19" y="45"/>
                  <a:pt x="17" y="35"/>
                </a:cubicBezTo>
                <a:cubicBezTo>
                  <a:pt x="20" y="34"/>
                  <a:pt x="23" y="32"/>
                  <a:pt x="26" y="31"/>
                </a:cubicBezTo>
                <a:cubicBezTo>
                  <a:pt x="27" y="30"/>
                  <a:pt x="28" y="28"/>
                  <a:pt x="27" y="25"/>
                </a:cubicBezTo>
                <a:cubicBezTo>
                  <a:pt x="26" y="20"/>
                  <a:pt x="24" y="14"/>
                  <a:pt x="22" y="8"/>
                </a:cubicBezTo>
                <a:cubicBezTo>
                  <a:pt x="22" y="6"/>
                  <a:pt x="20" y="4"/>
                  <a:pt x="18" y="4"/>
                </a:cubicBezTo>
                <a:cubicBezTo>
                  <a:pt x="14" y="5"/>
                  <a:pt x="9" y="5"/>
                  <a:pt x="4" y="6"/>
                </a:cubicBezTo>
                <a:cubicBezTo>
                  <a:pt x="0" y="6"/>
                  <a:pt x="0" y="7"/>
                  <a:pt x="0" y="10"/>
                </a:cubicBezTo>
                <a:cubicBezTo>
                  <a:pt x="1" y="46"/>
                  <a:pt x="15" y="78"/>
                  <a:pt x="43" y="94"/>
                </a:cubicBezTo>
                <a:cubicBezTo>
                  <a:pt x="46" y="96"/>
                  <a:pt x="47" y="96"/>
                  <a:pt x="50" y="92"/>
                </a:cubicBezTo>
                <a:close/>
                <a:moveTo>
                  <a:pt x="45" y="53"/>
                </a:moveTo>
                <a:cubicBezTo>
                  <a:pt x="32" y="53"/>
                  <a:pt x="32" y="53"/>
                  <a:pt x="32" y="53"/>
                </a:cubicBezTo>
                <a:cubicBezTo>
                  <a:pt x="32" y="50"/>
                  <a:pt x="32" y="50"/>
                  <a:pt x="32" y="50"/>
                </a:cubicBezTo>
                <a:cubicBezTo>
                  <a:pt x="40" y="38"/>
                  <a:pt x="40" y="38"/>
                  <a:pt x="40" y="38"/>
                </a:cubicBezTo>
                <a:cubicBezTo>
                  <a:pt x="41" y="36"/>
                  <a:pt x="42" y="34"/>
                  <a:pt x="42" y="32"/>
                </a:cubicBezTo>
                <a:cubicBezTo>
                  <a:pt x="42" y="31"/>
                  <a:pt x="42" y="30"/>
                  <a:pt x="41" y="30"/>
                </a:cubicBezTo>
                <a:cubicBezTo>
                  <a:pt x="40" y="30"/>
                  <a:pt x="40" y="31"/>
                  <a:pt x="40" y="31"/>
                </a:cubicBezTo>
                <a:cubicBezTo>
                  <a:pt x="39" y="36"/>
                  <a:pt x="39" y="36"/>
                  <a:pt x="39" y="36"/>
                </a:cubicBezTo>
                <a:cubicBezTo>
                  <a:pt x="34" y="36"/>
                  <a:pt x="34" y="36"/>
                  <a:pt x="34" y="36"/>
                </a:cubicBezTo>
                <a:cubicBezTo>
                  <a:pt x="34" y="31"/>
                  <a:pt x="34" y="31"/>
                  <a:pt x="34" y="31"/>
                </a:cubicBezTo>
                <a:cubicBezTo>
                  <a:pt x="35" y="28"/>
                  <a:pt x="37" y="26"/>
                  <a:pt x="42" y="26"/>
                </a:cubicBezTo>
                <a:cubicBezTo>
                  <a:pt x="44" y="26"/>
                  <a:pt x="46" y="27"/>
                  <a:pt x="47" y="28"/>
                </a:cubicBezTo>
                <a:cubicBezTo>
                  <a:pt x="48" y="29"/>
                  <a:pt x="48" y="31"/>
                  <a:pt x="47" y="34"/>
                </a:cubicBezTo>
                <a:cubicBezTo>
                  <a:pt x="47" y="35"/>
                  <a:pt x="47" y="36"/>
                  <a:pt x="47" y="37"/>
                </a:cubicBezTo>
                <a:cubicBezTo>
                  <a:pt x="38" y="50"/>
                  <a:pt x="38" y="50"/>
                  <a:pt x="38" y="50"/>
                </a:cubicBezTo>
                <a:cubicBezTo>
                  <a:pt x="46" y="50"/>
                  <a:pt x="46" y="50"/>
                  <a:pt x="46" y="50"/>
                </a:cubicBezTo>
                <a:cubicBezTo>
                  <a:pt x="45" y="53"/>
                  <a:pt x="45" y="53"/>
                  <a:pt x="45" y="53"/>
                </a:cubicBezTo>
                <a:close/>
                <a:moveTo>
                  <a:pt x="63" y="50"/>
                </a:moveTo>
                <a:cubicBezTo>
                  <a:pt x="60" y="50"/>
                  <a:pt x="60" y="50"/>
                  <a:pt x="60" y="50"/>
                </a:cubicBezTo>
                <a:cubicBezTo>
                  <a:pt x="60" y="53"/>
                  <a:pt x="60" y="53"/>
                  <a:pt x="60" y="53"/>
                </a:cubicBezTo>
                <a:cubicBezTo>
                  <a:pt x="54" y="53"/>
                  <a:pt x="54" y="53"/>
                  <a:pt x="54" y="53"/>
                </a:cubicBezTo>
                <a:cubicBezTo>
                  <a:pt x="54" y="50"/>
                  <a:pt x="54" y="50"/>
                  <a:pt x="54" y="50"/>
                </a:cubicBezTo>
                <a:cubicBezTo>
                  <a:pt x="46" y="50"/>
                  <a:pt x="46" y="50"/>
                  <a:pt x="46" y="50"/>
                </a:cubicBezTo>
                <a:cubicBezTo>
                  <a:pt x="47" y="46"/>
                  <a:pt x="47" y="46"/>
                  <a:pt x="47" y="46"/>
                </a:cubicBezTo>
                <a:cubicBezTo>
                  <a:pt x="55" y="26"/>
                  <a:pt x="55" y="26"/>
                  <a:pt x="55" y="26"/>
                </a:cubicBezTo>
                <a:cubicBezTo>
                  <a:pt x="63" y="26"/>
                  <a:pt x="63" y="26"/>
                  <a:pt x="63" y="26"/>
                </a:cubicBezTo>
                <a:cubicBezTo>
                  <a:pt x="61" y="46"/>
                  <a:pt x="61" y="46"/>
                  <a:pt x="61" y="46"/>
                </a:cubicBezTo>
                <a:cubicBezTo>
                  <a:pt x="63" y="46"/>
                  <a:pt x="63" y="46"/>
                  <a:pt x="63" y="46"/>
                </a:cubicBezTo>
                <a:cubicBezTo>
                  <a:pt x="63" y="50"/>
                  <a:pt x="63" y="50"/>
                  <a:pt x="63" y="50"/>
                </a:cubicBezTo>
                <a:close/>
                <a:moveTo>
                  <a:pt x="55" y="46"/>
                </a:moveTo>
                <a:cubicBezTo>
                  <a:pt x="52" y="46"/>
                  <a:pt x="52" y="46"/>
                  <a:pt x="52" y="46"/>
                </a:cubicBezTo>
                <a:cubicBezTo>
                  <a:pt x="56" y="35"/>
                  <a:pt x="56" y="35"/>
                  <a:pt x="56" y="35"/>
                </a:cubicBezTo>
                <a:cubicBezTo>
                  <a:pt x="55" y="46"/>
                  <a:pt x="55" y="46"/>
                  <a:pt x="55" y="46"/>
                </a:cubicBezTo>
                <a:close/>
                <a:moveTo>
                  <a:pt x="43" y="0"/>
                </a:moveTo>
                <a:cubicBezTo>
                  <a:pt x="54" y="0"/>
                  <a:pt x="65" y="5"/>
                  <a:pt x="72" y="12"/>
                </a:cubicBezTo>
                <a:cubicBezTo>
                  <a:pt x="80" y="20"/>
                  <a:pt x="84" y="30"/>
                  <a:pt x="84" y="41"/>
                </a:cubicBezTo>
                <a:cubicBezTo>
                  <a:pt x="84" y="53"/>
                  <a:pt x="80" y="63"/>
                  <a:pt x="72" y="71"/>
                </a:cubicBezTo>
                <a:cubicBezTo>
                  <a:pt x="70" y="73"/>
                  <a:pt x="68" y="75"/>
                  <a:pt x="65" y="76"/>
                </a:cubicBezTo>
                <a:cubicBezTo>
                  <a:pt x="65" y="75"/>
                  <a:pt x="64" y="74"/>
                  <a:pt x="63" y="73"/>
                </a:cubicBezTo>
                <a:cubicBezTo>
                  <a:pt x="59" y="69"/>
                  <a:pt x="59" y="69"/>
                  <a:pt x="59" y="69"/>
                </a:cubicBezTo>
                <a:cubicBezTo>
                  <a:pt x="61" y="68"/>
                  <a:pt x="64" y="66"/>
                  <a:pt x="66" y="64"/>
                </a:cubicBezTo>
                <a:cubicBezTo>
                  <a:pt x="71" y="58"/>
                  <a:pt x="75" y="50"/>
                  <a:pt x="75" y="41"/>
                </a:cubicBezTo>
                <a:cubicBezTo>
                  <a:pt x="75" y="33"/>
                  <a:pt x="71" y="25"/>
                  <a:pt x="66" y="19"/>
                </a:cubicBezTo>
                <a:cubicBezTo>
                  <a:pt x="60" y="13"/>
                  <a:pt x="52" y="10"/>
                  <a:pt x="43" y="10"/>
                </a:cubicBezTo>
                <a:cubicBezTo>
                  <a:pt x="39" y="10"/>
                  <a:pt x="35" y="11"/>
                  <a:pt x="31" y="12"/>
                </a:cubicBezTo>
                <a:cubicBezTo>
                  <a:pt x="29" y="6"/>
                  <a:pt x="29" y="6"/>
                  <a:pt x="29" y="6"/>
                </a:cubicBezTo>
                <a:cubicBezTo>
                  <a:pt x="29" y="5"/>
                  <a:pt x="28" y="4"/>
                  <a:pt x="28" y="3"/>
                </a:cubicBezTo>
                <a:cubicBezTo>
                  <a:pt x="33" y="1"/>
                  <a:pt x="38" y="0"/>
                  <a:pt x="43" y="0"/>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7206" name="Freeform 42"/>
          <p:cNvSpPr>
            <a:spLocks noEditPoints="1" noChangeArrowheads="1"/>
          </p:cNvSpPr>
          <p:nvPr/>
        </p:nvSpPr>
        <p:spPr bwMode="auto">
          <a:xfrm>
            <a:off x="2032000" y="3759200"/>
            <a:ext cx="358775" cy="284163"/>
          </a:xfrm>
          <a:custGeom>
            <a:avLst/>
            <a:gdLst>
              <a:gd name="T0" fmla="*/ 2147483646 w 96"/>
              <a:gd name="T1" fmla="*/ 2147483646 h 101"/>
              <a:gd name="T2" fmla="*/ 2147483646 w 96"/>
              <a:gd name="T3" fmla="*/ 2147483646 h 101"/>
              <a:gd name="T4" fmla="*/ 2147483646 w 96"/>
              <a:gd name="T5" fmla="*/ 2147483646 h 101"/>
              <a:gd name="T6" fmla="*/ 2147483646 w 96"/>
              <a:gd name="T7" fmla="*/ 2147483646 h 101"/>
              <a:gd name="T8" fmla="*/ 2147483646 w 96"/>
              <a:gd name="T9" fmla="*/ 2147483646 h 101"/>
              <a:gd name="T10" fmla="*/ 2147483646 w 96"/>
              <a:gd name="T11" fmla="*/ 2147483646 h 101"/>
              <a:gd name="T12" fmla="*/ 2147483646 w 96"/>
              <a:gd name="T13" fmla="*/ 2147483646 h 101"/>
              <a:gd name="T14" fmla="*/ 2147483646 w 96"/>
              <a:gd name="T15" fmla="*/ 2147483646 h 101"/>
              <a:gd name="T16" fmla="*/ 2147483646 w 96"/>
              <a:gd name="T17" fmla="*/ 2147483646 h 101"/>
              <a:gd name="T18" fmla="*/ 2147483646 w 96"/>
              <a:gd name="T19" fmla="*/ 2147483646 h 101"/>
              <a:gd name="T20" fmla="*/ 2147483646 w 96"/>
              <a:gd name="T21" fmla="*/ 2147483646 h 101"/>
              <a:gd name="T22" fmla="*/ 2147483646 w 96"/>
              <a:gd name="T23" fmla="*/ 2147483646 h 101"/>
              <a:gd name="T24" fmla="*/ 2147483646 w 96"/>
              <a:gd name="T25" fmla="*/ 2147483646 h 101"/>
              <a:gd name="T26" fmla="*/ 2147483646 w 96"/>
              <a:gd name="T27" fmla="*/ 2147483646 h 101"/>
              <a:gd name="T28" fmla="*/ 2147483646 w 96"/>
              <a:gd name="T29" fmla="*/ 2147483646 h 101"/>
              <a:gd name="T30" fmla="*/ 2147483646 w 96"/>
              <a:gd name="T31" fmla="*/ 2147483646 h 101"/>
              <a:gd name="T32" fmla="*/ 2147483646 w 96"/>
              <a:gd name="T33" fmla="*/ 2147483646 h 101"/>
              <a:gd name="T34" fmla="*/ 2147483646 w 96"/>
              <a:gd name="T35" fmla="*/ 2147483646 h 101"/>
              <a:gd name="T36" fmla="*/ 2147483646 w 96"/>
              <a:gd name="T37" fmla="*/ 2147483646 h 101"/>
              <a:gd name="T38" fmla="*/ 2147483646 w 96"/>
              <a:gd name="T39" fmla="*/ 2147483646 h 101"/>
              <a:gd name="T40" fmla="*/ 2147483646 w 96"/>
              <a:gd name="T41" fmla="*/ 2147483646 h 101"/>
              <a:gd name="T42" fmla="*/ 2147483646 w 96"/>
              <a:gd name="T43" fmla="*/ 2147483646 h 101"/>
              <a:gd name="T44" fmla="*/ 2147483646 w 96"/>
              <a:gd name="T45" fmla="*/ 2147483646 h 101"/>
              <a:gd name="T46" fmla="*/ 2147483646 w 96"/>
              <a:gd name="T47" fmla="*/ 2147483646 h 101"/>
              <a:gd name="T48" fmla="*/ 2147483646 w 96"/>
              <a:gd name="T49" fmla="*/ 2147483646 h 101"/>
              <a:gd name="T50" fmla="*/ 2147483646 w 96"/>
              <a:gd name="T51" fmla="*/ 2147483646 h 101"/>
              <a:gd name="T52" fmla="*/ 2147483646 w 96"/>
              <a:gd name="T53" fmla="*/ 2147483646 h 101"/>
              <a:gd name="T54" fmla="*/ 2147483646 w 96"/>
              <a:gd name="T55" fmla="*/ 2147483646 h 101"/>
              <a:gd name="T56" fmla="*/ 2147483646 w 96"/>
              <a:gd name="T57" fmla="*/ 2147483646 h 101"/>
              <a:gd name="T58" fmla="*/ 2147483646 w 96"/>
              <a:gd name="T59" fmla="*/ 0 h 101"/>
              <a:gd name="T60" fmla="*/ 2147483646 w 96"/>
              <a:gd name="T61" fmla="*/ 2147483646 h 101"/>
              <a:gd name="T62" fmla="*/ 2147483646 w 96"/>
              <a:gd name="T63" fmla="*/ 2147483646 h 101"/>
              <a:gd name="T64" fmla="*/ 2147483646 w 96"/>
              <a:gd name="T65" fmla="*/ 0 h 101"/>
              <a:gd name="T66" fmla="*/ 2147483646 w 96"/>
              <a:gd name="T67" fmla="*/ 2147483646 h 101"/>
              <a:gd name="T68" fmla="*/ 2147483646 w 96"/>
              <a:gd name="T69" fmla="*/ 2147483646 h 101"/>
              <a:gd name="T70" fmla="*/ 2147483646 w 96"/>
              <a:gd name="T71" fmla="*/ 2147483646 h 101"/>
              <a:gd name="T72" fmla="*/ 2147483646 w 96"/>
              <a:gd name="T73" fmla="*/ 2147483646 h 101"/>
              <a:gd name="T74" fmla="*/ 2147483646 w 96"/>
              <a:gd name="T75" fmla="*/ 2147483646 h 101"/>
              <a:gd name="T76" fmla="*/ 2147483646 w 96"/>
              <a:gd name="T77" fmla="*/ 2147483646 h 101"/>
              <a:gd name="T78" fmla="*/ 2147483646 w 96"/>
              <a:gd name="T79" fmla="*/ 2147483646 h 101"/>
              <a:gd name="T80" fmla="*/ 2147483646 w 96"/>
              <a:gd name="T81" fmla="*/ 2147483646 h 101"/>
              <a:gd name="T82" fmla="*/ 2147483646 w 96"/>
              <a:gd name="T83" fmla="*/ 2147483646 h 101"/>
              <a:gd name="T84" fmla="*/ 2147483646 w 96"/>
              <a:gd name="T85" fmla="*/ 2147483646 h 101"/>
              <a:gd name="T86" fmla="*/ 2147483646 w 96"/>
              <a:gd name="T87" fmla="*/ 2147483646 h 101"/>
              <a:gd name="T88" fmla="*/ 2147483646 w 96"/>
              <a:gd name="T89" fmla="*/ 2147483646 h 101"/>
              <a:gd name="T90" fmla="*/ 2147483646 w 96"/>
              <a:gd name="T91" fmla="*/ 2147483646 h 101"/>
              <a:gd name="T92" fmla="*/ 2147483646 w 96"/>
              <a:gd name="T93" fmla="*/ 2147483646 h 101"/>
              <a:gd name="T94" fmla="*/ 2147483646 w 96"/>
              <a:gd name="T95" fmla="*/ 2147483646 h 101"/>
              <a:gd name="T96" fmla="*/ 2147483646 w 96"/>
              <a:gd name="T97" fmla="*/ 2147483646 h 101"/>
              <a:gd name="T98" fmla="*/ 2147483646 w 96"/>
              <a:gd name="T99" fmla="*/ 2147483646 h 101"/>
              <a:gd name="T100" fmla="*/ 2147483646 w 96"/>
              <a:gd name="T101" fmla="*/ 2147483646 h 101"/>
              <a:gd name="T102" fmla="*/ 2147483646 w 96"/>
              <a:gd name="T103" fmla="*/ 2147483646 h 101"/>
              <a:gd name="T104" fmla="*/ 2147483646 w 96"/>
              <a:gd name="T105" fmla="*/ 2147483646 h 101"/>
              <a:gd name="T106" fmla="*/ 2147483646 w 96"/>
              <a:gd name="T107" fmla="*/ 2147483646 h 101"/>
              <a:gd name="T108" fmla="*/ 2147483646 w 96"/>
              <a:gd name="T109" fmla="*/ 2147483646 h 101"/>
              <a:gd name="T110" fmla="*/ 2147483646 w 96"/>
              <a:gd name="T111" fmla="*/ 2147483646 h 101"/>
              <a:gd name="T112" fmla="*/ 2147483646 w 96"/>
              <a:gd name="T113" fmla="*/ 2147483646 h 101"/>
              <a:gd name="T114" fmla="*/ 2147483646 w 96"/>
              <a:gd name="T115" fmla="*/ 2147483646 h 101"/>
              <a:gd name="T116" fmla="*/ 2147483646 w 96"/>
              <a:gd name="T117" fmla="*/ 2147483646 h 101"/>
              <a:gd name="T118" fmla="*/ 2147483646 w 96"/>
              <a:gd name="T119" fmla="*/ 2147483646 h 101"/>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6"/>
              <a:gd name="T181" fmla="*/ 0 h 101"/>
              <a:gd name="T182" fmla="*/ 96 w 96"/>
              <a:gd name="T183" fmla="*/ 101 h 101"/>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6" h="101">
                <a:moveTo>
                  <a:pt x="20" y="86"/>
                </a:moveTo>
                <a:cubicBezTo>
                  <a:pt x="12" y="78"/>
                  <a:pt x="8" y="68"/>
                  <a:pt x="7" y="58"/>
                </a:cubicBezTo>
                <a:cubicBezTo>
                  <a:pt x="7" y="48"/>
                  <a:pt x="10" y="38"/>
                  <a:pt x="18" y="29"/>
                </a:cubicBezTo>
                <a:cubicBezTo>
                  <a:pt x="24" y="22"/>
                  <a:pt x="33" y="18"/>
                  <a:pt x="42" y="17"/>
                </a:cubicBezTo>
                <a:cubicBezTo>
                  <a:pt x="41" y="9"/>
                  <a:pt x="41" y="9"/>
                  <a:pt x="41" y="9"/>
                </a:cubicBezTo>
                <a:cubicBezTo>
                  <a:pt x="36" y="10"/>
                  <a:pt x="36" y="10"/>
                  <a:pt x="36" y="10"/>
                </a:cubicBezTo>
                <a:cubicBezTo>
                  <a:pt x="35" y="5"/>
                  <a:pt x="35" y="5"/>
                  <a:pt x="35" y="5"/>
                </a:cubicBezTo>
                <a:cubicBezTo>
                  <a:pt x="48" y="3"/>
                  <a:pt x="48" y="3"/>
                  <a:pt x="48" y="3"/>
                </a:cubicBezTo>
                <a:cubicBezTo>
                  <a:pt x="49" y="8"/>
                  <a:pt x="49" y="8"/>
                  <a:pt x="49" y="8"/>
                </a:cubicBezTo>
                <a:cubicBezTo>
                  <a:pt x="44" y="9"/>
                  <a:pt x="44" y="9"/>
                  <a:pt x="44" y="9"/>
                </a:cubicBezTo>
                <a:cubicBezTo>
                  <a:pt x="46" y="16"/>
                  <a:pt x="46" y="16"/>
                  <a:pt x="46" y="16"/>
                </a:cubicBezTo>
                <a:cubicBezTo>
                  <a:pt x="56" y="16"/>
                  <a:pt x="66" y="19"/>
                  <a:pt x="74" y="27"/>
                </a:cubicBezTo>
                <a:cubicBezTo>
                  <a:pt x="82" y="34"/>
                  <a:pt x="87" y="44"/>
                  <a:pt x="87" y="54"/>
                </a:cubicBezTo>
                <a:cubicBezTo>
                  <a:pt x="88" y="65"/>
                  <a:pt x="84" y="75"/>
                  <a:pt x="77" y="83"/>
                </a:cubicBezTo>
                <a:cubicBezTo>
                  <a:pt x="76" y="84"/>
                  <a:pt x="76" y="84"/>
                  <a:pt x="75" y="85"/>
                </a:cubicBezTo>
                <a:cubicBezTo>
                  <a:pt x="79" y="101"/>
                  <a:pt x="79" y="101"/>
                  <a:pt x="79" y="101"/>
                </a:cubicBezTo>
                <a:cubicBezTo>
                  <a:pt x="74" y="101"/>
                  <a:pt x="74" y="101"/>
                  <a:pt x="74" y="101"/>
                </a:cubicBezTo>
                <a:cubicBezTo>
                  <a:pt x="63" y="93"/>
                  <a:pt x="63" y="93"/>
                  <a:pt x="63" y="93"/>
                </a:cubicBezTo>
                <a:cubicBezTo>
                  <a:pt x="59" y="95"/>
                  <a:pt x="54" y="96"/>
                  <a:pt x="49" y="96"/>
                </a:cubicBezTo>
                <a:cubicBezTo>
                  <a:pt x="44" y="96"/>
                  <a:pt x="38" y="95"/>
                  <a:pt x="32" y="93"/>
                </a:cubicBezTo>
                <a:cubicBezTo>
                  <a:pt x="22" y="101"/>
                  <a:pt x="22" y="101"/>
                  <a:pt x="22" y="101"/>
                </a:cubicBezTo>
                <a:cubicBezTo>
                  <a:pt x="17" y="101"/>
                  <a:pt x="17" y="101"/>
                  <a:pt x="17" y="101"/>
                </a:cubicBezTo>
                <a:cubicBezTo>
                  <a:pt x="21" y="86"/>
                  <a:pt x="21" y="86"/>
                  <a:pt x="21" y="86"/>
                </a:cubicBezTo>
                <a:cubicBezTo>
                  <a:pt x="20" y="86"/>
                  <a:pt x="20" y="86"/>
                  <a:pt x="20" y="86"/>
                </a:cubicBezTo>
                <a:close/>
                <a:moveTo>
                  <a:pt x="82" y="6"/>
                </a:moveTo>
                <a:cubicBezTo>
                  <a:pt x="74" y="3"/>
                  <a:pt x="66" y="5"/>
                  <a:pt x="60" y="11"/>
                </a:cubicBezTo>
                <a:cubicBezTo>
                  <a:pt x="92" y="31"/>
                  <a:pt x="92" y="31"/>
                  <a:pt x="92" y="31"/>
                </a:cubicBezTo>
                <a:cubicBezTo>
                  <a:pt x="96" y="24"/>
                  <a:pt x="94" y="15"/>
                  <a:pt x="88" y="9"/>
                </a:cubicBezTo>
                <a:cubicBezTo>
                  <a:pt x="92" y="3"/>
                  <a:pt x="92" y="3"/>
                  <a:pt x="92" y="3"/>
                </a:cubicBezTo>
                <a:cubicBezTo>
                  <a:pt x="86" y="0"/>
                  <a:pt x="86" y="0"/>
                  <a:pt x="86" y="0"/>
                </a:cubicBezTo>
                <a:cubicBezTo>
                  <a:pt x="82" y="6"/>
                  <a:pt x="82" y="6"/>
                  <a:pt x="82" y="6"/>
                </a:cubicBezTo>
                <a:close/>
                <a:moveTo>
                  <a:pt x="14" y="6"/>
                </a:moveTo>
                <a:cubicBezTo>
                  <a:pt x="10" y="0"/>
                  <a:pt x="10" y="0"/>
                  <a:pt x="10" y="0"/>
                </a:cubicBezTo>
                <a:cubicBezTo>
                  <a:pt x="4" y="3"/>
                  <a:pt x="4" y="3"/>
                  <a:pt x="4" y="3"/>
                </a:cubicBezTo>
                <a:cubicBezTo>
                  <a:pt x="8" y="9"/>
                  <a:pt x="8" y="9"/>
                  <a:pt x="8" y="9"/>
                </a:cubicBezTo>
                <a:cubicBezTo>
                  <a:pt x="2" y="15"/>
                  <a:pt x="0" y="24"/>
                  <a:pt x="4" y="31"/>
                </a:cubicBezTo>
                <a:cubicBezTo>
                  <a:pt x="36" y="11"/>
                  <a:pt x="36" y="11"/>
                  <a:pt x="36" y="11"/>
                </a:cubicBezTo>
                <a:cubicBezTo>
                  <a:pt x="30" y="5"/>
                  <a:pt x="21" y="3"/>
                  <a:pt x="14" y="6"/>
                </a:cubicBezTo>
                <a:close/>
                <a:moveTo>
                  <a:pt x="43" y="54"/>
                </a:moveTo>
                <a:cubicBezTo>
                  <a:pt x="42" y="55"/>
                  <a:pt x="42" y="55"/>
                  <a:pt x="42" y="56"/>
                </a:cubicBezTo>
                <a:cubicBezTo>
                  <a:pt x="35" y="57"/>
                  <a:pt x="28" y="58"/>
                  <a:pt x="22" y="61"/>
                </a:cubicBezTo>
                <a:cubicBezTo>
                  <a:pt x="22" y="62"/>
                  <a:pt x="22" y="63"/>
                  <a:pt x="22" y="64"/>
                </a:cubicBezTo>
                <a:cubicBezTo>
                  <a:pt x="29" y="63"/>
                  <a:pt x="37" y="62"/>
                  <a:pt x="43" y="59"/>
                </a:cubicBezTo>
                <a:cubicBezTo>
                  <a:pt x="44" y="60"/>
                  <a:pt x="45" y="61"/>
                  <a:pt x="46" y="61"/>
                </a:cubicBezTo>
                <a:cubicBezTo>
                  <a:pt x="49" y="62"/>
                  <a:pt x="53" y="61"/>
                  <a:pt x="54" y="58"/>
                </a:cubicBezTo>
                <a:cubicBezTo>
                  <a:pt x="55" y="55"/>
                  <a:pt x="53" y="51"/>
                  <a:pt x="50" y="50"/>
                </a:cubicBezTo>
                <a:cubicBezTo>
                  <a:pt x="50" y="50"/>
                  <a:pt x="49" y="50"/>
                  <a:pt x="49" y="50"/>
                </a:cubicBezTo>
                <a:cubicBezTo>
                  <a:pt x="47" y="46"/>
                  <a:pt x="44" y="41"/>
                  <a:pt x="41" y="37"/>
                </a:cubicBezTo>
                <a:cubicBezTo>
                  <a:pt x="40" y="38"/>
                  <a:pt x="39" y="39"/>
                  <a:pt x="38" y="39"/>
                </a:cubicBezTo>
                <a:cubicBezTo>
                  <a:pt x="39" y="44"/>
                  <a:pt x="41" y="48"/>
                  <a:pt x="44" y="52"/>
                </a:cubicBezTo>
                <a:cubicBezTo>
                  <a:pt x="43" y="52"/>
                  <a:pt x="43" y="53"/>
                  <a:pt x="43" y="54"/>
                </a:cubicBezTo>
                <a:close/>
                <a:moveTo>
                  <a:pt x="18" y="58"/>
                </a:moveTo>
                <a:cubicBezTo>
                  <a:pt x="19" y="65"/>
                  <a:pt x="22" y="72"/>
                  <a:pt x="28" y="78"/>
                </a:cubicBezTo>
                <a:cubicBezTo>
                  <a:pt x="34" y="83"/>
                  <a:pt x="41" y="86"/>
                  <a:pt x="49" y="85"/>
                </a:cubicBezTo>
                <a:cubicBezTo>
                  <a:pt x="56" y="85"/>
                  <a:pt x="63" y="82"/>
                  <a:pt x="69" y="76"/>
                </a:cubicBezTo>
                <a:cubicBezTo>
                  <a:pt x="74" y="70"/>
                  <a:pt x="77" y="62"/>
                  <a:pt x="76" y="55"/>
                </a:cubicBezTo>
                <a:cubicBezTo>
                  <a:pt x="76" y="47"/>
                  <a:pt x="73" y="40"/>
                  <a:pt x="67" y="35"/>
                </a:cubicBezTo>
                <a:cubicBezTo>
                  <a:pt x="61" y="29"/>
                  <a:pt x="53" y="27"/>
                  <a:pt x="46" y="27"/>
                </a:cubicBezTo>
                <a:cubicBezTo>
                  <a:pt x="38" y="28"/>
                  <a:pt x="31" y="31"/>
                  <a:pt x="26" y="37"/>
                </a:cubicBezTo>
                <a:cubicBezTo>
                  <a:pt x="20" y="43"/>
                  <a:pt x="18" y="50"/>
                  <a:pt x="18" y="58"/>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7207" name="Freeform 43"/>
          <p:cNvSpPr>
            <a:spLocks noEditPoints="1" noChangeArrowheads="1"/>
          </p:cNvSpPr>
          <p:nvPr/>
        </p:nvSpPr>
        <p:spPr bwMode="auto">
          <a:xfrm>
            <a:off x="4772025" y="3205163"/>
            <a:ext cx="423863" cy="304800"/>
          </a:xfrm>
          <a:custGeom>
            <a:avLst/>
            <a:gdLst>
              <a:gd name="T0" fmla="*/ 2147483646 w 113"/>
              <a:gd name="T1" fmla="*/ 2147483646 h 108"/>
              <a:gd name="T2" fmla="*/ 2147483646 w 113"/>
              <a:gd name="T3" fmla="*/ 2147483646 h 108"/>
              <a:gd name="T4" fmla="*/ 2147483646 w 113"/>
              <a:gd name="T5" fmla="*/ 2147483646 h 108"/>
              <a:gd name="T6" fmla="*/ 0 w 113"/>
              <a:gd name="T7" fmla="*/ 2147483646 h 108"/>
              <a:gd name="T8" fmla="*/ 2147483646 w 113"/>
              <a:gd name="T9" fmla="*/ 2147483646 h 108"/>
              <a:gd name="T10" fmla="*/ 2147483646 w 113"/>
              <a:gd name="T11" fmla="*/ 2147483646 h 108"/>
              <a:gd name="T12" fmla="*/ 2147483646 w 113"/>
              <a:gd name="T13" fmla="*/ 2147483646 h 108"/>
              <a:gd name="T14" fmla="*/ 2147483646 w 113"/>
              <a:gd name="T15" fmla="*/ 2147483646 h 108"/>
              <a:gd name="T16" fmla="*/ 2147483646 w 113"/>
              <a:gd name="T17" fmla="*/ 2147483646 h 108"/>
              <a:gd name="T18" fmla="*/ 2147483646 w 113"/>
              <a:gd name="T19" fmla="*/ 2147483646 h 108"/>
              <a:gd name="T20" fmla="*/ 2147483646 w 113"/>
              <a:gd name="T21" fmla="*/ 2147483646 h 108"/>
              <a:gd name="T22" fmla="*/ 2147483646 w 113"/>
              <a:gd name="T23" fmla="*/ 2147483646 h 108"/>
              <a:gd name="T24" fmla="*/ 2147483646 w 113"/>
              <a:gd name="T25" fmla="*/ 2147483646 h 108"/>
              <a:gd name="T26" fmla="*/ 2147483646 w 113"/>
              <a:gd name="T27" fmla="*/ 2147483646 h 108"/>
              <a:gd name="T28" fmla="*/ 2147483646 w 113"/>
              <a:gd name="T29" fmla="*/ 2147483646 h 108"/>
              <a:gd name="T30" fmla="*/ 2147483646 w 113"/>
              <a:gd name="T31" fmla="*/ 2147483646 h 108"/>
              <a:gd name="T32" fmla="*/ 2147483646 w 113"/>
              <a:gd name="T33" fmla="*/ 2147483646 h 108"/>
              <a:gd name="T34" fmla="*/ 2147483646 w 113"/>
              <a:gd name="T35" fmla="*/ 2147483646 h 108"/>
              <a:gd name="T36" fmla="*/ 2147483646 w 113"/>
              <a:gd name="T37" fmla="*/ 2147483646 h 108"/>
              <a:gd name="T38" fmla="*/ 2147483646 w 113"/>
              <a:gd name="T39" fmla="*/ 2147483646 h 108"/>
              <a:gd name="T40" fmla="*/ 2147483646 w 113"/>
              <a:gd name="T41" fmla="*/ 2147483646 h 108"/>
              <a:gd name="T42" fmla="*/ 2147483646 w 113"/>
              <a:gd name="T43" fmla="*/ 2147483646 h 108"/>
              <a:gd name="T44" fmla="*/ 2147483646 w 113"/>
              <a:gd name="T45" fmla="*/ 2147483646 h 108"/>
              <a:gd name="T46" fmla="*/ 2147483646 w 113"/>
              <a:gd name="T47" fmla="*/ 2147483646 h 108"/>
              <a:gd name="T48" fmla="*/ 2147483646 w 113"/>
              <a:gd name="T49" fmla="*/ 2147483646 h 108"/>
              <a:gd name="T50" fmla="*/ 2147483646 w 113"/>
              <a:gd name="T51" fmla="*/ 2147483646 h 108"/>
              <a:gd name="T52" fmla="*/ 2147483646 w 113"/>
              <a:gd name="T53" fmla="*/ 2147483646 h 108"/>
              <a:gd name="T54" fmla="*/ 2147483646 w 113"/>
              <a:gd name="T55" fmla="*/ 2147483646 h 108"/>
              <a:gd name="T56" fmla="*/ 2147483646 w 113"/>
              <a:gd name="T57" fmla="*/ 2147483646 h 108"/>
              <a:gd name="T58" fmla="*/ 2147483646 w 113"/>
              <a:gd name="T59" fmla="*/ 2147483646 h 108"/>
              <a:gd name="T60" fmla="*/ 2147483646 w 113"/>
              <a:gd name="T61" fmla="*/ 2147483646 h 108"/>
              <a:gd name="T62" fmla="*/ 2147483646 w 113"/>
              <a:gd name="T63" fmla="*/ 2147483646 h 108"/>
              <a:gd name="T64" fmla="*/ 2147483646 w 113"/>
              <a:gd name="T65" fmla="*/ 2147483646 h 108"/>
              <a:gd name="T66" fmla="*/ 2147483646 w 113"/>
              <a:gd name="T67" fmla="*/ 2147483646 h 108"/>
              <a:gd name="T68" fmla="*/ 2147483646 w 113"/>
              <a:gd name="T69" fmla="*/ 2147483646 h 108"/>
              <a:gd name="T70" fmla="*/ 2147483646 w 113"/>
              <a:gd name="T71" fmla="*/ 2147483646 h 108"/>
              <a:gd name="T72" fmla="*/ 2147483646 w 113"/>
              <a:gd name="T73" fmla="*/ 2147483646 h 108"/>
              <a:gd name="T74" fmla="*/ 2147483646 w 113"/>
              <a:gd name="T75" fmla="*/ 2147483646 h 108"/>
              <a:gd name="T76" fmla="*/ 2147483646 w 113"/>
              <a:gd name="T77" fmla="*/ 2147483646 h 108"/>
              <a:gd name="T78" fmla="*/ 2147483646 w 113"/>
              <a:gd name="T79" fmla="*/ 2147483646 h 108"/>
              <a:gd name="T80" fmla="*/ 2147483646 w 113"/>
              <a:gd name="T81" fmla="*/ 2147483646 h 108"/>
              <a:gd name="T82" fmla="*/ 2147483646 w 113"/>
              <a:gd name="T83" fmla="*/ 2147483646 h 108"/>
              <a:gd name="T84" fmla="*/ 2147483646 w 113"/>
              <a:gd name="T85" fmla="*/ 2147483646 h 108"/>
              <a:gd name="T86" fmla="*/ 2147483646 w 113"/>
              <a:gd name="T87" fmla="*/ 2147483646 h 108"/>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13"/>
              <a:gd name="T133" fmla="*/ 0 h 108"/>
              <a:gd name="T134" fmla="*/ 113 w 113"/>
              <a:gd name="T135" fmla="*/ 108 h 108"/>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13" h="108">
                <a:moveTo>
                  <a:pt x="57" y="42"/>
                </a:moveTo>
                <a:cubicBezTo>
                  <a:pt x="63" y="42"/>
                  <a:pt x="68" y="47"/>
                  <a:pt x="68" y="54"/>
                </a:cubicBezTo>
                <a:cubicBezTo>
                  <a:pt x="68" y="60"/>
                  <a:pt x="63" y="65"/>
                  <a:pt x="57" y="65"/>
                </a:cubicBezTo>
                <a:cubicBezTo>
                  <a:pt x="50" y="65"/>
                  <a:pt x="45" y="60"/>
                  <a:pt x="45" y="54"/>
                </a:cubicBezTo>
                <a:cubicBezTo>
                  <a:pt x="45" y="47"/>
                  <a:pt x="50" y="42"/>
                  <a:pt x="57" y="42"/>
                </a:cubicBezTo>
                <a:close/>
                <a:moveTo>
                  <a:pt x="48" y="32"/>
                </a:moveTo>
                <a:cubicBezTo>
                  <a:pt x="36" y="32"/>
                  <a:pt x="26" y="34"/>
                  <a:pt x="19" y="37"/>
                </a:cubicBezTo>
                <a:cubicBezTo>
                  <a:pt x="7" y="41"/>
                  <a:pt x="0" y="47"/>
                  <a:pt x="0" y="54"/>
                </a:cubicBezTo>
                <a:cubicBezTo>
                  <a:pt x="0" y="60"/>
                  <a:pt x="7" y="66"/>
                  <a:pt x="17" y="70"/>
                </a:cubicBezTo>
                <a:cubicBezTo>
                  <a:pt x="13" y="80"/>
                  <a:pt x="12" y="89"/>
                  <a:pt x="17" y="93"/>
                </a:cubicBezTo>
                <a:cubicBezTo>
                  <a:pt x="22" y="98"/>
                  <a:pt x="31" y="98"/>
                  <a:pt x="42" y="92"/>
                </a:cubicBezTo>
                <a:cubicBezTo>
                  <a:pt x="48" y="89"/>
                  <a:pt x="55" y="84"/>
                  <a:pt x="62" y="78"/>
                </a:cubicBezTo>
                <a:cubicBezTo>
                  <a:pt x="48" y="78"/>
                  <a:pt x="48" y="78"/>
                  <a:pt x="48" y="78"/>
                </a:cubicBezTo>
                <a:cubicBezTo>
                  <a:pt x="44" y="81"/>
                  <a:pt x="41" y="83"/>
                  <a:pt x="38" y="84"/>
                </a:cubicBezTo>
                <a:cubicBezTo>
                  <a:pt x="31" y="88"/>
                  <a:pt x="25" y="89"/>
                  <a:pt x="23" y="87"/>
                </a:cubicBezTo>
                <a:cubicBezTo>
                  <a:pt x="21" y="85"/>
                  <a:pt x="23" y="80"/>
                  <a:pt x="26" y="73"/>
                </a:cubicBezTo>
                <a:cubicBezTo>
                  <a:pt x="26" y="73"/>
                  <a:pt x="26" y="73"/>
                  <a:pt x="26" y="73"/>
                </a:cubicBezTo>
                <a:cubicBezTo>
                  <a:pt x="35" y="75"/>
                  <a:pt x="45" y="76"/>
                  <a:pt x="57" y="76"/>
                </a:cubicBezTo>
                <a:cubicBezTo>
                  <a:pt x="64" y="76"/>
                  <a:pt x="71" y="75"/>
                  <a:pt x="77" y="74"/>
                </a:cubicBezTo>
                <a:cubicBezTo>
                  <a:pt x="78" y="77"/>
                  <a:pt x="78" y="80"/>
                  <a:pt x="79" y="82"/>
                </a:cubicBezTo>
                <a:cubicBezTo>
                  <a:pt x="79" y="90"/>
                  <a:pt x="79" y="95"/>
                  <a:pt x="76" y="96"/>
                </a:cubicBezTo>
                <a:cubicBezTo>
                  <a:pt x="74" y="98"/>
                  <a:pt x="69" y="95"/>
                  <a:pt x="64" y="89"/>
                </a:cubicBezTo>
                <a:cubicBezTo>
                  <a:pt x="62" y="88"/>
                  <a:pt x="61" y="86"/>
                  <a:pt x="60" y="84"/>
                </a:cubicBezTo>
                <a:cubicBezTo>
                  <a:pt x="52" y="89"/>
                  <a:pt x="52" y="89"/>
                  <a:pt x="52" y="89"/>
                </a:cubicBezTo>
                <a:cubicBezTo>
                  <a:pt x="54" y="91"/>
                  <a:pt x="56" y="93"/>
                  <a:pt x="57" y="95"/>
                </a:cubicBezTo>
                <a:cubicBezTo>
                  <a:pt x="65" y="104"/>
                  <a:pt x="74" y="108"/>
                  <a:pt x="80" y="105"/>
                </a:cubicBezTo>
                <a:cubicBezTo>
                  <a:pt x="86" y="102"/>
                  <a:pt x="89" y="93"/>
                  <a:pt x="88" y="81"/>
                </a:cubicBezTo>
                <a:cubicBezTo>
                  <a:pt x="87" y="79"/>
                  <a:pt x="87" y="76"/>
                  <a:pt x="86" y="73"/>
                </a:cubicBezTo>
                <a:cubicBezTo>
                  <a:pt x="89" y="72"/>
                  <a:pt x="92" y="71"/>
                  <a:pt x="95" y="70"/>
                </a:cubicBezTo>
                <a:cubicBezTo>
                  <a:pt x="106" y="67"/>
                  <a:pt x="113" y="61"/>
                  <a:pt x="113" y="54"/>
                </a:cubicBezTo>
                <a:cubicBezTo>
                  <a:pt x="113" y="47"/>
                  <a:pt x="106" y="41"/>
                  <a:pt x="95" y="37"/>
                </a:cubicBezTo>
                <a:cubicBezTo>
                  <a:pt x="88" y="35"/>
                  <a:pt x="80" y="33"/>
                  <a:pt x="70" y="32"/>
                </a:cubicBezTo>
                <a:cubicBezTo>
                  <a:pt x="69" y="31"/>
                  <a:pt x="69" y="29"/>
                  <a:pt x="68" y="28"/>
                </a:cubicBezTo>
                <a:cubicBezTo>
                  <a:pt x="70" y="26"/>
                  <a:pt x="73" y="24"/>
                  <a:pt x="76" y="23"/>
                </a:cubicBezTo>
                <a:cubicBezTo>
                  <a:pt x="83" y="20"/>
                  <a:pt x="88" y="18"/>
                  <a:pt x="90" y="20"/>
                </a:cubicBezTo>
                <a:cubicBezTo>
                  <a:pt x="92" y="22"/>
                  <a:pt x="91" y="27"/>
                  <a:pt x="88" y="33"/>
                </a:cubicBezTo>
                <a:cubicBezTo>
                  <a:pt x="97" y="35"/>
                  <a:pt x="97" y="35"/>
                  <a:pt x="97" y="35"/>
                </a:cubicBezTo>
                <a:cubicBezTo>
                  <a:pt x="101" y="26"/>
                  <a:pt x="101" y="18"/>
                  <a:pt x="96" y="14"/>
                </a:cubicBezTo>
                <a:cubicBezTo>
                  <a:pt x="91" y="9"/>
                  <a:pt x="82" y="10"/>
                  <a:pt x="72" y="15"/>
                </a:cubicBezTo>
                <a:cubicBezTo>
                  <a:pt x="69" y="16"/>
                  <a:pt x="66" y="18"/>
                  <a:pt x="63" y="20"/>
                </a:cubicBezTo>
                <a:cubicBezTo>
                  <a:pt x="60" y="17"/>
                  <a:pt x="58" y="15"/>
                  <a:pt x="56" y="12"/>
                </a:cubicBezTo>
                <a:cubicBezTo>
                  <a:pt x="48" y="4"/>
                  <a:pt x="39" y="0"/>
                  <a:pt x="33" y="3"/>
                </a:cubicBezTo>
                <a:cubicBezTo>
                  <a:pt x="27" y="6"/>
                  <a:pt x="24" y="14"/>
                  <a:pt x="26" y="26"/>
                </a:cubicBezTo>
                <a:cubicBezTo>
                  <a:pt x="26" y="27"/>
                  <a:pt x="26" y="28"/>
                  <a:pt x="26" y="29"/>
                </a:cubicBezTo>
                <a:cubicBezTo>
                  <a:pt x="35" y="29"/>
                  <a:pt x="35" y="29"/>
                  <a:pt x="35" y="29"/>
                </a:cubicBezTo>
                <a:cubicBezTo>
                  <a:pt x="35" y="27"/>
                  <a:pt x="35" y="26"/>
                  <a:pt x="34" y="25"/>
                </a:cubicBezTo>
                <a:cubicBezTo>
                  <a:pt x="34" y="17"/>
                  <a:pt x="34" y="12"/>
                  <a:pt x="37" y="11"/>
                </a:cubicBezTo>
                <a:cubicBezTo>
                  <a:pt x="39" y="10"/>
                  <a:pt x="44" y="13"/>
                  <a:pt x="49" y="18"/>
                </a:cubicBezTo>
                <a:cubicBezTo>
                  <a:pt x="51" y="20"/>
                  <a:pt x="53" y="23"/>
                  <a:pt x="55" y="25"/>
                </a:cubicBezTo>
                <a:cubicBezTo>
                  <a:pt x="53" y="27"/>
                  <a:pt x="50" y="30"/>
                  <a:pt x="48" y="32"/>
                </a:cubicBezTo>
                <a:close/>
                <a:moveTo>
                  <a:pt x="75" y="42"/>
                </a:moveTo>
                <a:cubicBezTo>
                  <a:pt x="82" y="43"/>
                  <a:pt x="87" y="44"/>
                  <a:pt x="92" y="45"/>
                </a:cubicBezTo>
                <a:cubicBezTo>
                  <a:pt x="99" y="48"/>
                  <a:pt x="104" y="51"/>
                  <a:pt x="104" y="54"/>
                </a:cubicBezTo>
                <a:cubicBezTo>
                  <a:pt x="104" y="56"/>
                  <a:pt x="99" y="59"/>
                  <a:pt x="92" y="62"/>
                </a:cubicBezTo>
                <a:cubicBezTo>
                  <a:pt x="89" y="63"/>
                  <a:pt x="87" y="63"/>
                  <a:pt x="84" y="64"/>
                </a:cubicBezTo>
                <a:cubicBezTo>
                  <a:pt x="82" y="58"/>
                  <a:pt x="80" y="51"/>
                  <a:pt x="77" y="44"/>
                </a:cubicBezTo>
                <a:cubicBezTo>
                  <a:pt x="76" y="44"/>
                  <a:pt x="76" y="43"/>
                  <a:pt x="75" y="42"/>
                </a:cubicBezTo>
                <a:close/>
                <a:moveTo>
                  <a:pt x="75" y="66"/>
                </a:moveTo>
                <a:cubicBezTo>
                  <a:pt x="73" y="60"/>
                  <a:pt x="71" y="54"/>
                  <a:pt x="69" y="48"/>
                </a:cubicBezTo>
                <a:cubicBezTo>
                  <a:pt x="67" y="46"/>
                  <a:pt x="66" y="43"/>
                  <a:pt x="65" y="41"/>
                </a:cubicBezTo>
                <a:cubicBezTo>
                  <a:pt x="62" y="41"/>
                  <a:pt x="59" y="41"/>
                  <a:pt x="57" y="41"/>
                </a:cubicBezTo>
                <a:cubicBezTo>
                  <a:pt x="55" y="41"/>
                  <a:pt x="53" y="41"/>
                  <a:pt x="51" y="41"/>
                </a:cubicBezTo>
                <a:cubicBezTo>
                  <a:pt x="50" y="42"/>
                  <a:pt x="49" y="43"/>
                  <a:pt x="47" y="44"/>
                </a:cubicBezTo>
                <a:cubicBezTo>
                  <a:pt x="47" y="44"/>
                  <a:pt x="47" y="44"/>
                  <a:pt x="47" y="44"/>
                </a:cubicBezTo>
                <a:cubicBezTo>
                  <a:pt x="41" y="51"/>
                  <a:pt x="35" y="58"/>
                  <a:pt x="31" y="64"/>
                </a:cubicBezTo>
                <a:cubicBezTo>
                  <a:pt x="38" y="66"/>
                  <a:pt x="47" y="67"/>
                  <a:pt x="57" y="67"/>
                </a:cubicBezTo>
                <a:cubicBezTo>
                  <a:pt x="63" y="67"/>
                  <a:pt x="69" y="66"/>
                  <a:pt x="75" y="66"/>
                </a:cubicBezTo>
                <a:close/>
                <a:moveTo>
                  <a:pt x="22" y="62"/>
                </a:moveTo>
                <a:cubicBezTo>
                  <a:pt x="22" y="62"/>
                  <a:pt x="22" y="62"/>
                  <a:pt x="22" y="62"/>
                </a:cubicBezTo>
                <a:cubicBezTo>
                  <a:pt x="14" y="59"/>
                  <a:pt x="9" y="56"/>
                  <a:pt x="9" y="54"/>
                </a:cubicBezTo>
                <a:cubicBezTo>
                  <a:pt x="9" y="51"/>
                  <a:pt x="14" y="48"/>
                  <a:pt x="22" y="45"/>
                </a:cubicBezTo>
                <a:cubicBezTo>
                  <a:pt x="26" y="44"/>
                  <a:pt x="31" y="43"/>
                  <a:pt x="37" y="42"/>
                </a:cubicBezTo>
                <a:cubicBezTo>
                  <a:pt x="31" y="49"/>
                  <a:pt x="26" y="56"/>
                  <a:pt x="22" y="62"/>
                </a:cubicBezTo>
                <a:close/>
                <a:moveTo>
                  <a:pt x="64" y="50"/>
                </a:moveTo>
                <a:cubicBezTo>
                  <a:pt x="63" y="55"/>
                  <a:pt x="61" y="59"/>
                  <a:pt x="57" y="62"/>
                </a:cubicBezTo>
                <a:cubicBezTo>
                  <a:pt x="63" y="62"/>
                  <a:pt x="66" y="55"/>
                  <a:pt x="64" y="50"/>
                </a:cubicBezTo>
                <a:close/>
                <a:moveTo>
                  <a:pt x="49" y="57"/>
                </a:moveTo>
                <a:cubicBezTo>
                  <a:pt x="49" y="55"/>
                  <a:pt x="50" y="54"/>
                  <a:pt x="50" y="53"/>
                </a:cubicBezTo>
                <a:cubicBezTo>
                  <a:pt x="49" y="52"/>
                  <a:pt x="49" y="52"/>
                  <a:pt x="49" y="52"/>
                </a:cubicBezTo>
                <a:cubicBezTo>
                  <a:pt x="48" y="54"/>
                  <a:pt x="48" y="55"/>
                  <a:pt x="49" y="57"/>
                </a:cubicBezTo>
                <a:close/>
                <a:moveTo>
                  <a:pt x="49" y="50"/>
                </a:moveTo>
                <a:cubicBezTo>
                  <a:pt x="51" y="52"/>
                  <a:pt x="51" y="52"/>
                  <a:pt x="51" y="52"/>
                </a:cubicBezTo>
                <a:cubicBezTo>
                  <a:pt x="53" y="50"/>
                  <a:pt x="55" y="49"/>
                  <a:pt x="57" y="47"/>
                </a:cubicBezTo>
                <a:cubicBezTo>
                  <a:pt x="56" y="45"/>
                  <a:pt x="56" y="45"/>
                  <a:pt x="56" y="45"/>
                </a:cubicBezTo>
                <a:cubicBezTo>
                  <a:pt x="53" y="45"/>
                  <a:pt x="50" y="47"/>
                  <a:pt x="49" y="50"/>
                </a:cubicBezTo>
                <a:close/>
                <a:moveTo>
                  <a:pt x="58" y="45"/>
                </a:moveTo>
                <a:cubicBezTo>
                  <a:pt x="58" y="47"/>
                  <a:pt x="58" y="47"/>
                  <a:pt x="58" y="47"/>
                </a:cubicBezTo>
                <a:cubicBezTo>
                  <a:pt x="59" y="46"/>
                  <a:pt x="59" y="46"/>
                  <a:pt x="60" y="46"/>
                </a:cubicBezTo>
                <a:cubicBezTo>
                  <a:pt x="59" y="45"/>
                  <a:pt x="58" y="45"/>
                  <a:pt x="58" y="45"/>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7208" name="Freeform 44"/>
          <p:cNvSpPr>
            <a:spLocks noEditPoints="1" noChangeArrowheads="1"/>
          </p:cNvSpPr>
          <p:nvPr/>
        </p:nvSpPr>
        <p:spPr bwMode="auto">
          <a:xfrm>
            <a:off x="3414713" y="3244850"/>
            <a:ext cx="363537" cy="252413"/>
          </a:xfrm>
          <a:custGeom>
            <a:avLst/>
            <a:gdLst>
              <a:gd name="T0" fmla="*/ 2147483646 w 97"/>
              <a:gd name="T1" fmla="*/ 2147483646 h 90"/>
              <a:gd name="T2" fmla="*/ 2147483646 w 97"/>
              <a:gd name="T3" fmla="*/ 2147483646 h 90"/>
              <a:gd name="T4" fmla="*/ 2147483646 w 97"/>
              <a:gd name="T5" fmla="*/ 2147483646 h 90"/>
              <a:gd name="T6" fmla="*/ 2147483646 w 97"/>
              <a:gd name="T7" fmla="*/ 2147483646 h 90"/>
              <a:gd name="T8" fmla="*/ 2147483646 w 97"/>
              <a:gd name="T9" fmla="*/ 0 h 90"/>
              <a:gd name="T10" fmla="*/ 2147483646 w 97"/>
              <a:gd name="T11" fmla="*/ 2147483646 h 90"/>
              <a:gd name="T12" fmla="*/ 2147483646 w 97"/>
              <a:gd name="T13" fmla="*/ 2147483646 h 90"/>
              <a:gd name="T14" fmla="*/ 2147483646 w 97"/>
              <a:gd name="T15" fmla="*/ 2147483646 h 90"/>
              <a:gd name="T16" fmla="*/ 2147483646 w 97"/>
              <a:gd name="T17" fmla="*/ 0 h 90"/>
              <a:gd name="T18" fmla="*/ 2147483646 w 97"/>
              <a:gd name="T19" fmla="*/ 2147483646 h 90"/>
              <a:gd name="T20" fmla="*/ 2147483646 w 97"/>
              <a:gd name="T21" fmla="*/ 2147483646 h 90"/>
              <a:gd name="T22" fmla="*/ 2147483646 w 97"/>
              <a:gd name="T23" fmla="*/ 2147483646 h 90"/>
              <a:gd name="T24" fmla="*/ 2147483646 w 97"/>
              <a:gd name="T25" fmla="*/ 2147483646 h 90"/>
              <a:gd name="T26" fmla="*/ 2147483646 w 97"/>
              <a:gd name="T27" fmla="*/ 2147483646 h 90"/>
              <a:gd name="T28" fmla="*/ 2147483646 w 97"/>
              <a:gd name="T29" fmla="*/ 2147483646 h 90"/>
              <a:gd name="T30" fmla="*/ 2147483646 w 97"/>
              <a:gd name="T31" fmla="*/ 2147483646 h 90"/>
              <a:gd name="T32" fmla="*/ 2147483646 w 97"/>
              <a:gd name="T33" fmla="*/ 2147483646 h 90"/>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97"/>
              <a:gd name="T52" fmla="*/ 0 h 90"/>
              <a:gd name="T53" fmla="*/ 97 w 97"/>
              <a:gd name="T54" fmla="*/ 90 h 90"/>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97" h="90">
                <a:moveTo>
                  <a:pt x="38" y="90"/>
                </a:moveTo>
                <a:cubicBezTo>
                  <a:pt x="18" y="85"/>
                  <a:pt x="0" y="72"/>
                  <a:pt x="3" y="48"/>
                </a:cubicBezTo>
                <a:cubicBezTo>
                  <a:pt x="23" y="44"/>
                  <a:pt x="38" y="53"/>
                  <a:pt x="46" y="65"/>
                </a:cubicBezTo>
                <a:cubicBezTo>
                  <a:pt x="46" y="47"/>
                  <a:pt x="46" y="47"/>
                  <a:pt x="46" y="47"/>
                </a:cubicBezTo>
                <a:cubicBezTo>
                  <a:pt x="23" y="40"/>
                  <a:pt x="18" y="12"/>
                  <a:pt x="37" y="0"/>
                </a:cubicBezTo>
                <a:cubicBezTo>
                  <a:pt x="42" y="13"/>
                  <a:pt x="42" y="13"/>
                  <a:pt x="42" y="13"/>
                </a:cubicBezTo>
                <a:cubicBezTo>
                  <a:pt x="50" y="1"/>
                  <a:pt x="50" y="1"/>
                  <a:pt x="50" y="1"/>
                </a:cubicBezTo>
                <a:cubicBezTo>
                  <a:pt x="58" y="13"/>
                  <a:pt x="58" y="13"/>
                  <a:pt x="58" y="13"/>
                </a:cubicBezTo>
                <a:cubicBezTo>
                  <a:pt x="63" y="0"/>
                  <a:pt x="63" y="0"/>
                  <a:pt x="63" y="0"/>
                </a:cubicBezTo>
                <a:cubicBezTo>
                  <a:pt x="81" y="12"/>
                  <a:pt x="77" y="40"/>
                  <a:pt x="55" y="47"/>
                </a:cubicBezTo>
                <a:cubicBezTo>
                  <a:pt x="55" y="90"/>
                  <a:pt x="55" y="90"/>
                  <a:pt x="55" y="90"/>
                </a:cubicBezTo>
                <a:cubicBezTo>
                  <a:pt x="38" y="90"/>
                  <a:pt x="38" y="90"/>
                  <a:pt x="38" y="90"/>
                </a:cubicBezTo>
                <a:close/>
                <a:moveTo>
                  <a:pt x="62" y="90"/>
                </a:moveTo>
                <a:cubicBezTo>
                  <a:pt x="67" y="90"/>
                  <a:pt x="67" y="90"/>
                  <a:pt x="67" y="90"/>
                </a:cubicBezTo>
                <a:cubicBezTo>
                  <a:pt x="84" y="84"/>
                  <a:pt x="97" y="66"/>
                  <a:pt x="95" y="49"/>
                </a:cubicBezTo>
                <a:cubicBezTo>
                  <a:pt x="81" y="47"/>
                  <a:pt x="70" y="50"/>
                  <a:pt x="62" y="56"/>
                </a:cubicBezTo>
                <a:lnTo>
                  <a:pt x="62" y="90"/>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7209" name="Freeform 45"/>
          <p:cNvSpPr>
            <a:spLocks noEditPoints="1" noChangeArrowheads="1"/>
          </p:cNvSpPr>
          <p:nvPr/>
        </p:nvSpPr>
        <p:spPr bwMode="auto">
          <a:xfrm>
            <a:off x="3478213" y="4284663"/>
            <a:ext cx="222250" cy="268287"/>
          </a:xfrm>
          <a:custGeom>
            <a:avLst/>
            <a:gdLst>
              <a:gd name="T0" fmla="*/ 2147483646 w 59"/>
              <a:gd name="T1" fmla="*/ 2147483646 h 95"/>
              <a:gd name="T2" fmla="*/ 2147483646 w 59"/>
              <a:gd name="T3" fmla="*/ 0 h 95"/>
              <a:gd name="T4" fmla="*/ 2147483646 w 59"/>
              <a:gd name="T5" fmla="*/ 2147483646 h 95"/>
              <a:gd name="T6" fmla="*/ 2147483646 w 59"/>
              <a:gd name="T7" fmla="*/ 2147483646 h 95"/>
              <a:gd name="T8" fmla="*/ 2147483646 w 59"/>
              <a:gd name="T9" fmla="*/ 2147483646 h 95"/>
              <a:gd name="T10" fmla="*/ 2147483646 w 59"/>
              <a:gd name="T11" fmla="*/ 2147483646 h 95"/>
              <a:gd name="T12" fmla="*/ 2147483646 w 59"/>
              <a:gd name="T13" fmla="*/ 2147483646 h 95"/>
              <a:gd name="T14" fmla="*/ 0 w 59"/>
              <a:gd name="T15" fmla="*/ 2147483646 h 95"/>
              <a:gd name="T16" fmla="*/ 2147483646 w 59"/>
              <a:gd name="T17" fmla="*/ 2147483646 h 95"/>
              <a:gd name="T18" fmla="*/ 2147483646 w 59"/>
              <a:gd name="T19" fmla="*/ 2147483646 h 95"/>
              <a:gd name="T20" fmla="*/ 2147483646 w 59"/>
              <a:gd name="T21" fmla="*/ 2147483646 h 95"/>
              <a:gd name="T22" fmla="*/ 2147483646 w 59"/>
              <a:gd name="T23" fmla="*/ 2147483646 h 95"/>
              <a:gd name="T24" fmla="*/ 2147483646 w 59"/>
              <a:gd name="T25" fmla="*/ 2147483646 h 95"/>
              <a:gd name="T26" fmla="*/ 2147483646 w 59"/>
              <a:gd name="T27" fmla="*/ 2147483646 h 95"/>
              <a:gd name="T28" fmla="*/ 2147483646 w 59"/>
              <a:gd name="T29" fmla="*/ 2147483646 h 95"/>
              <a:gd name="T30" fmla="*/ 2147483646 w 59"/>
              <a:gd name="T31" fmla="*/ 2147483646 h 95"/>
              <a:gd name="T32" fmla="*/ 2147483646 w 59"/>
              <a:gd name="T33" fmla="*/ 2147483646 h 95"/>
              <a:gd name="T34" fmla="*/ 2147483646 w 59"/>
              <a:gd name="T35" fmla="*/ 2147483646 h 95"/>
              <a:gd name="T36" fmla="*/ 2147483646 w 59"/>
              <a:gd name="T37" fmla="*/ 2147483646 h 95"/>
              <a:gd name="T38" fmla="*/ 2147483646 w 59"/>
              <a:gd name="T39" fmla="*/ 2147483646 h 95"/>
              <a:gd name="T40" fmla="*/ 2147483646 w 59"/>
              <a:gd name="T41" fmla="*/ 2147483646 h 95"/>
              <a:gd name="T42" fmla="*/ 2147483646 w 59"/>
              <a:gd name="T43" fmla="*/ 2147483646 h 95"/>
              <a:gd name="T44" fmla="*/ 2147483646 w 59"/>
              <a:gd name="T45" fmla="*/ 2147483646 h 95"/>
              <a:gd name="T46" fmla="*/ 2147483646 w 59"/>
              <a:gd name="T47" fmla="*/ 2147483646 h 95"/>
              <a:gd name="T48" fmla="*/ 2147483646 w 59"/>
              <a:gd name="T49" fmla="*/ 2147483646 h 95"/>
              <a:gd name="T50" fmla="*/ 2147483646 w 59"/>
              <a:gd name="T51" fmla="*/ 2147483646 h 95"/>
              <a:gd name="T52" fmla="*/ 2147483646 w 59"/>
              <a:gd name="T53" fmla="*/ 2147483646 h 95"/>
              <a:gd name="T54" fmla="*/ 2147483646 w 59"/>
              <a:gd name="T55" fmla="*/ 2147483646 h 95"/>
              <a:gd name="T56" fmla="*/ 2147483646 w 59"/>
              <a:gd name="T57" fmla="*/ 2147483646 h 95"/>
              <a:gd name="T58" fmla="*/ 2147483646 w 59"/>
              <a:gd name="T59" fmla="*/ 2147483646 h 95"/>
              <a:gd name="T60" fmla="*/ 2147483646 w 59"/>
              <a:gd name="T61" fmla="*/ 2147483646 h 95"/>
              <a:gd name="T62" fmla="*/ 2147483646 w 59"/>
              <a:gd name="T63" fmla="*/ 2147483646 h 95"/>
              <a:gd name="T64" fmla="*/ 2147483646 w 59"/>
              <a:gd name="T65" fmla="*/ 2147483646 h 95"/>
              <a:gd name="T66" fmla="*/ 2147483646 w 59"/>
              <a:gd name="T67" fmla="*/ 2147483646 h 95"/>
              <a:gd name="T68" fmla="*/ 2147483646 w 59"/>
              <a:gd name="T69" fmla="*/ 2147483646 h 95"/>
              <a:gd name="T70" fmla="*/ 2147483646 w 59"/>
              <a:gd name="T71" fmla="*/ 2147483646 h 95"/>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59"/>
              <a:gd name="T109" fmla="*/ 0 h 95"/>
              <a:gd name="T110" fmla="*/ 59 w 59"/>
              <a:gd name="T111" fmla="*/ 95 h 95"/>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59" h="95">
                <a:moveTo>
                  <a:pt x="14" y="6"/>
                </a:moveTo>
                <a:cubicBezTo>
                  <a:pt x="19" y="6"/>
                  <a:pt x="19" y="6"/>
                  <a:pt x="19" y="6"/>
                </a:cubicBezTo>
                <a:cubicBezTo>
                  <a:pt x="19" y="0"/>
                  <a:pt x="19" y="0"/>
                  <a:pt x="19" y="0"/>
                </a:cubicBezTo>
                <a:cubicBezTo>
                  <a:pt x="40" y="0"/>
                  <a:pt x="40" y="0"/>
                  <a:pt x="40" y="0"/>
                </a:cubicBezTo>
                <a:cubicBezTo>
                  <a:pt x="40" y="6"/>
                  <a:pt x="40" y="6"/>
                  <a:pt x="40" y="6"/>
                </a:cubicBezTo>
                <a:cubicBezTo>
                  <a:pt x="45" y="6"/>
                  <a:pt x="45" y="6"/>
                  <a:pt x="45" y="6"/>
                </a:cubicBezTo>
                <a:cubicBezTo>
                  <a:pt x="49" y="6"/>
                  <a:pt x="52" y="7"/>
                  <a:pt x="55" y="10"/>
                </a:cubicBezTo>
                <a:cubicBezTo>
                  <a:pt x="57" y="12"/>
                  <a:pt x="59" y="15"/>
                  <a:pt x="59" y="19"/>
                </a:cubicBezTo>
                <a:cubicBezTo>
                  <a:pt x="59" y="81"/>
                  <a:pt x="59" y="81"/>
                  <a:pt x="59" y="81"/>
                </a:cubicBezTo>
                <a:cubicBezTo>
                  <a:pt x="59" y="85"/>
                  <a:pt x="57" y="88"/>
                  <a:pt x="55" y="91"/>
                </a:cubicBezTo>
                <a:cubicBezTo>
                  <a:pt x="55" y="91"/>
                  <a:pt x="55" y="91"/>
                  <a:pt x="55" y="91"/>
                </a:cubicBezTo>
                <a:cubicBezTo>
                  <a:pt x="52" y="93"/>
                  <a:pt x="49" y="95"/>
                  <a:pt x="45" y="95"/>
                </a:cubicBezTo>
                <a:cubicBezTo>
                  <a:pt x="14" y="95"/>
                  <a:pt x="14" y="95"/>
                  <a:pt x="14" y="95"/>
                </a:cubicBezTo>
                <a:cubicBezTo>
                  <a:pt x="10" y="95"/>
                  <a:pt x="7" y="93"/>
                  <a:pt x="4" y="91"/>
                </a:cubicBezTo>
                <a:cubicBezTo>
                  <a:pt x="2" y="88"/>
                  <a:pt x="0" y="85"/>
                  <a:pt x="0" y="81"/>
                </a:cubicBezTo>
                <a:cubicBezTo>
                  <a:pt x="0" y="19"/>
                  <a:pt x="0" y="19"/>
                  <a:pt x="0" y="19"/>
                </a:cubicBezTo>
                <a:cubicBezTo>
                  <a:pt x="0" y="15"/>
                  <a:pt x="2" y="12"/>
                  <a:pt x="4" y="10"/>
                </a:cubicBezTo>
                <a:cubicBezTo>
                  <a:pt x="4" y="10"/>
                  <a:pt x="4" y="10"/>
                  <a:pt x="4" y="10"/>
                </a:cubicBezTo>
                <a:cubicBezTo>
                  <a:pt x="4" y="10"/>
                  <a:pt x="4" y="10"/>
                  <a:pt x="4" y="10"/>
                </a:cubicBezTo>
                <a:cubicBezTo>
                  <a:pt x="7" y="7"/>
                  <a:pt x="10" y="6"/>
                  <a:pt x="14" y="6"/>
                </a:cubicBezTo>
                <a:close/>
                <a:moveTo>
                  <a:pt x="19" y="23"/>
                </a:moveTo>
                <a:cubicBezTo>
                  <a:pt x="19" y="28"/>
                  <a:pt x="19" y="28"/>
                  <a:pt x="19" y="28"/>
                </a:cubicBezTo>
                <a:cubicBezTo>
                  <a:pt x="27" y="28"/>
                  <a:pt x="27" y="28"/>
                  <a:pt x="27" y="28"/>
                </a:cubicBezTo>
                <a:cubicBezTo>
                  <a:pt x="27" y="36"/>
                  <a:pt x="27" y="36"/>
                  <a:pt x="27" y="36"/>
                </a:cubicBezTo>
                <a:cubicBezTo>
                  <a:pt x="31" y="36"/>
                  <a:pt x="31" y="36"/>
                  <a:pt x="31" y="36"/>
                </a:cubicBezTo>
                <a:cubicBezTo>
                  <a:pt x="31" y="28"/>
                  <a:pt x="31" y="28"/>
                  <a:pt x="31" y="28"/>
                </a:cubicBezTo>
                <a:cubicBezTo>
                  <a:pt x="39" y="28"/>
                  <a:pt x="39" y="28"/>
                  <a:pt x="39" y="28"/>
                </a:cubicBezTo>
                <a:cubicBezTo>
                  <a:pt x="39" y="23"/>
                  <a:pt x="39" y="23"/>
                  <a:pt x="39" y="23"/>
                </a:cubicBezTo>
                <a:cubicBezTo>
                  <a:pt x="31" y="23"/>
                  <a:pt x="31" y="23"/>
                  <a:pt x="31" y="23"/>
                </a:cubicBezTo>
                <a:cubicBezTo>
                  <a:pt x="31" y="15"/>
                  <a:pt x="31" y="15"/>
                  <a:pt x="31" y="15"/>
                </a:cubicBezTo>
                <a:cubicBezTo>
                  <a:pt x="27" y="15"/>
                  <a:pt x="27" y="15"/>
                  <a:pt x="27" y="15"/>
                </a:cubicBezTo>
                <a:cubicBezTo>
                  <a:pt x="27" y="23"/>
                  <a:pt x="27" y="23"/>
                  <a:pt x="27" y="23"/>
                </a:cubicBezTo>
                <a:cubicBezTo>
                  <a:pt x="19" y="23"/>
                  <a:pt x="19" y="23"/>
                  <a:pt x="19" y="23"/>
                </a:cubicBezTo>
                <a:close/>
                <a:moveTo>
                  <a:pt x="13" y="38"/>
                </a:moveTo>
                <a:cubicBezTo>
                  <a:pt x="13" y="44"/>
                  <a:pt x="13" y="44"/>
                  <a:pt x="13" y="44"/>
                </a:cubicBezTo>
                <a:cubicBezTo>
                  <a:pt x="45" y="44"/>
                  <a:pt x="45" y="44"/>
                  <a:pt x="45" y="44"/>
                </a:cubicBezTo>
                <a:cubicBezTo>
                  <a:pt x="45" y="38"/>
                  <a:pt x="45" y="38"/>
                  <a:pt x="45" y="38"/>
                </a:cubicBezTo>
                <a:cubicBezTo>
                  <a:pt x="13" y="38"/>
                  <a:pt x="13" y="38"/>
                  <a:pt x="13" y="38"/>
                </a:cubicBezTo>
                <a:close/>
                <a:moveTo>
                  <a:pt x="13" y="46"/>
                </a:moveTo>
                <a:cubicBezTo>
                  <a:pt x="13" y="53"/>
                  <a:pt x="13" y="53"/>
                  <a:pt x="13" y="53"/>
                </a:cubicBezTo>
                <a:cubicBezTo>
                  <a:pt x="45" y="53"/>
                  <a:pt x="45" y="53"/>
                  <a:pt x="45" y="53"/>
                </a:cubicBezTo>
                <a:cubicBezTo>
                  <a:pt x="45" y="46"/>
                  <a:pt x="45" y="46"/>
                  <a:pt x="45" y="46"/>
                </a:cubicBezTo>
                <a:cubicBezTo>
                  <a:pt x="13" y="46"/>
                  <a:pt x="13" y="46"/>
                  <a:pt x="13" y="46"/>
                </a:cubicBezTo>
                <a:close/>
                <a:moveTo>
                  <a:pt x="13" y="55"/>
                </a:moveTo>
                <a:cubicBezTo>
                  <a:pt x="13" y="62"/>
                  <a:pt x="13" y="62"/>
                  <a:pt x="13" y="62"/>
                </a:cubicBezTo>
                <a:cubicBezTo>
                  <a:pt x="45" y="62"/>
                  <a:pt x="45" y="62"/>
                  <a:pt x="45" y="62"/>
                </a:cubicBezTo>
                <a:cubicBezTo>
                  <a:pt x="45" y="55"/>
                  <a:pt x="45" y="55"/>
                  <a:pt x="45" y="55"/>
                </a:cubicBezTo>
                <a:cubicBezTo>
                  <a:pt x="13" y="55"/>
                  <a:pt x="13" y="55"/>
                  <a:pt x="13" y="55"/>
                </a:cubicBezTo>
                <a:close/>
                <a:moveTo>
                  <a:pt x="13" y="65"/>
                </a:moveTo>
                <a:cubicBezTo>
                  <a:pt x="13" y="71"/>
                  <a:pt x="13" y="71"/>
                  <a:pt x="13" y="71"/>
                </a:cubicBezTo>
                <a:cubicBezTo>
                  <a:pt x="45" y="71"/>
                  <a:pt x="45" y="71"/>
                  <a:pt x="45" y="71"/>
                </a:cubicBezTo>
                <a:cubicBezTo>
                  <a:pt x="45" y="65"/>
                  <a:pt x="45" y="65"/>
                  <a:pt x="45" y="65"/>
                </a:cubicBezTo>
                <a:cubicBezTo>
                  <a:pt x="13" y="65"/>
                  <a:pt x="13" y="65"/>
                  <a:pt x="13" y="65"/>
                </a:cubicBezTo>
                <a:close/>
                <a:moveTo>
                  <a:pt x="13" y="74"/>
                </a:moveTo>
                <a:cubicBezTo>
                  <a:pt x="13" y="80"/>
                  <a:pt x="13" y="80"/>
                  <a:pt x="13" y="80"/>
                </a:cubicBezTo>
                <a:cubicBezTo>
                  <a:pt x="45" y="80"/>
                  <a:pt x="45" y="80"/>
                  <a:pt x="45" y="80"/>
                </a:cubicBezTo>
                <a:cubicBezTo>
                  <a:pt x="45" y="74"/>
                  <a:pt x="45" y="74"/>
                  <a:pt x="45" y="74"/>
                </a:cubicBezTo>
                <a:cubicBezTo>
                  <a:pt x="13" y="74"/>
                  <a:pt x="13" y="74"/>
                  <a:pt x="13" y="74"/>
                </a:cubicBezTo>
                <a:close/>
                <a:moveTo>
                  <a:pt x="45" y="14"/>
                </a:moveTo>
                <a:cubicBezTo>
                  <a:pt x="14" y="14"/>
                  <a:pt x="14" y="14"/>
                  <a:pt x="14" y="14"/>
                </a:cubicBezTo>
                <a:cubicBezTo>
                  <a:pt x="12" y="14"/>
                  <a:pt x="11" y="14"/>
                  <a:pt x="10" y="15"/>
                </a:cubicBezTo>
                <a:cubicBezTo>
                  <a:pt x="10" y="15"/>
                  <a:pt x="10" y="15"/>
                  <a:pt x="10" y="15"/>
                </a:cubicBezTo>
                <a:cubicBezTo>
                  <a:pt x="9" y="16"/>
                  <a:pt x="8" y="18"/>
                  <a:pt x="8" y="19"/>
                </a:cubicBezTo>
                <a:cubicBezTo>
                  <a:pt x="8" y="81"/>
                  <a:pt x="8" y="81"/>
                  <a:pt x="8" y="81"/>
                </a:cubicBezTo>
                <a:cubicBezTo>
                  <a:pt x="8" y="83"/>
                  <a:pt x="9" y="84"/>
                  <a:pt x="10" y="85"/>
                </a:cubicBezTo>
                <a:cubicBezTo>
                  <a:pt x="11" y="86"/>
                  <a:pt x="12" y="87"/>
                  <a:pt x="14" y="87"/>
                </a:cubicBezTo>
                <a:cubicBezTo>
                  <a:pt x="45" y="87"/>
                  <a:pt x="45" y="87"/>
                  <a:pt x="45" y="87"/>
                </a:cubicBezTo>
                <a:cubicBezTo>
                  <a:pt x="47" y="87"/>
                  <a:pt x="48" y="86"/>
                  <a:pt x="49" y="85"/>
                </a:cubicBezTo>
                <a:cubicBezTo>
                  <a:pt x="50" y="84"/>
                  <a:pt x="51" y="83"/>
                  <a:pt x="51" y="81"/>
                </a:cubicBezTo>
                <a:cubicBezTo>
                  <a:pt x="51" y="19"/>
                  <a:pt x="51" y="19"/>
                  <a:pt x="51" y="19"/>
                </a:cubicBezTo>
                <a:cubicBezTo>
                  <a:pt x="51" y="18"/>
                  <a:pt x="50" y="16"/>
                  <a:pt x="49" y="15"/>
                </a:cubicBezTo>
                <a:cubicBezTo>
                  <a:pt x="48" y="14"/>
                  <a:pt x="47" y="14"/>
                  <a:pt x="45" y="14"/>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7210" name="Freeform 46"/>
          <p:cNvSpPr>
            <a:spLocks noEditPoints="1" noChangeArrowheads="1"/>
          </p:cNvSpPr>
          <p:nvPr/>
        </p:nvSpPr>
        <p:spPr bwMode="auto">
          <a:xfrm>
            <a:off x="2725738" y="4287838"/>
            <a:ext cx="366712" cy="279400"/>
          </a:xfrm>
          <a:custGeom>
            <a:avLst/>
            <a:gdLst>
              <a:gd name="T0" fmla="*/ 2147483646 w 98"/>
              <a:gd name="T1" fmla="*/ 2147483646 h 99"/>
              <a:gd name="T2" fmla="*/ 2147483646 w 98"/>
              <a:gd name="T3" fmla="*/ 2147483646 h 99"/>
              <a:gd name="T4" fmla="*/ 2147483646 w 98"/>
              <a:gd name="T5" fmla="*/ 2147483646 h 99"/>
              <a:gd name="T6" fmla="*/ 2147483646 w 98"/>
              <a:gd name="T7" fmla="*/ 2147483646 h 99"/>
              <a:gd name="T8" fmla="*/ 2147483646 w 98"/>
              <a:gd name="T9" fmla="*/ 2147483646 h 99"/>
              <a:gd name="T10" fmla="*/ 2147483646 w 98"/>
              <a:gd name="T11" fmla="*/ 2147483646 h 99"/>
              <a:gd name="T12" fmla="*/ 2147483646 w 98"/>
              <a:gd name="T13" fmla="*/ 2147483646 h 99"/>
              <a:gd name="T14" fmla="*/ 2147483646 w 98"/>
              <a:gd name="T15" fmla="*/ 2147483646 h 99"/>
              <a:gd name="T16" fmla="*/ 2147483646 w 98"/>
              <a:gd name="T17" fmla="*/ 0 h 99"/>
              <a:gd name="T18" fmla="*/ 2147483646 w 98"/>
              <a:gd name="T19" fmla="*/ 2147483646 h 99"/>
              <a:gd name="T20" fmla="*/ 2147483646 w 98"/>
              <a:gd name="T21" fmla="*/ 2147483646 h 99"/>
              <a:gd name="T22" fmla="*/ 2147483646 w 98"/>
              <a:gd name="T23" fmla="*/ 2147483646 h 99"/>
              <a:gd name="T24" fmla="*/ 2147483646 w 98"/>
              <a:gd name="T25" fmla="*/ 2147483646 h 99"/>
              <a:gd name="T26" fmla="*/ 2147483646 w 98"/>
              <a:gd name="T27" fmla="*/ 2147483646 h 99"/>
              <a:gd name="T28" fmla="*/ 2147483646 w 98"/>
              <a:gd name="T29" fmla="*/ 2147483646 h 99"/>
              <a:gd name="T30" fmla="*/ 2147483646 w 98"/>
              <a:gd name="T31" fmla="*/ 2147483646 h 99"/>
              <a:gd name="T32" fmla="*/ 2147483646 w 98"/>
              <a:gd name="T33" fmla="*/ 2147483646 h 99"/>
              <a:gd name="T34" fmla="*/ 2147483646 w 98"/>
              <a:gd name="T35" fmla="*/ 2147483646 h 99"/>
              <a:gd name="T36" fmla="*/ 2147483646 w 98"/>
              <a:gd name="T37" fmla="*/ 2147483646 h 99"/>
              <a:gd name="T38" fmla="*/ 2147483646 w 98"/>
              <a:gd name="T39" fmla="*/ 2147483646 h 99"/>
              <a:gd name="T40" fmla="*/ 2147483646 w 98"/>
              <a:gd name="T41" fmla="*/ 2147483646 h 99"/>
              <a:gd name="T42" fmla="*/ 2147483646 w 98"/>
              <a:gd name="T43" fmla="*/ 2147483646 h 99"/>
              <a:gd name="T44" fmla="*/ 2147483646 w 98"/>
              <a:gd name="T45" fmla="*/ 2147483646 h 99"/>
              <a:gd name="T46" fmla="*/ 2147483646 w 98"/>
              <a:gd name="T47" fmla="*/ 2147483646 h 99"/>
              <a:gd name="T48" fmla="*/ 2147483646 w 98"/>
              <a:gd name="T49" fmla="*/ 2147483646 h 99"/>
              <a:gd name="T50" fmla="*/ 2147483646 w 98"/>
              <a:gd name="T51" fmla="*/ 2147483646 h 99"/>
              <a:gd name="T52" fmla="*/ 2147483646 w 98"/>
              <a:gd name="T53" fmla="*/ 2147483646 h 99"/>
              <a:gd name="T54" fmla="*/ 2147483646 w 98"/>
              <a:gd name="T55" fmla="*/ 2147483646 h 99"/>
              <a:gd name="T56" fmla="*/ 2147483646 w 98"/>
              <a:gd name="T57" fmla="*/ 2147483646 h 99"/>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8"/>
              <a:gd name="T88" fmla="*/ 0 h 99"/>
              <a:gd name="T89" fmla="*/ 98 w 98"/>
              <a:gd name="T90" fmla="*/ 99 h 99"/>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8" h="99">
                <a:moveTo>
                  <a:pt x="43" y="76"/>
                </a:moveTo>
                <a:cubicBezTo>
                  <a:pt x="42" y="75"/>
                  <a:pt x="41" y="73"/>
                  <a:pt x="40" y="70"/>
                </a:cubicBezTo>
                <a:cubicBezTo>
                  <a:pt x="39" y="71"/>
                  <a:pt x="38" y="73"/>
                  <a:pt x="37" y="74"/>
                </a:cubicBezTo>
                <a:cubicBezTo>
                  <a:pt x="35" y="76"/>
                  <a:pt x="35" y="76"/>
                  <a:pt x="35" y="76"/>
                </a:cubicBezTo>
                <a:cubicBezTo>
                  <a:pt x="32" y="75"/>
                  <a:pt x="32" y="75"/>
                  <a:pt x="32" y="75"/>
                </a:cubicBezTo>
                <a:cubicBezTo>
                  <a:pt x="25" y="72"/>
                  <a:pt x="4" y="62"/>
                  <a:pt x="2" y="45"/>
                </a:cubicBezTo>
                <a:cubicBezTo>
                  <a:pt x="0" y="28"/>
                  <a:pt x="10" y="19"/>
                  <a:pt x="7" y="10"/>
                </a:cubicBezTo>
                <a:cubicBezTo>
                  <a:pt x="21" y="13"/>
                  <a:pt x="33" y="19"/>
                  <a:pt x="40" y="26"/>
                </a:cubicBezTo>
                <a:cubicBezTo>
                  <a:pt x="52" y="11"/>
                  <a:pt x="67" y="11"/>
                  <a:pt x="71" y="0"/>
                </a:cubicBezTo>
                <a:cubicBezTo>
                  <a:pt x="98" y="38"/>
                  <a:pt x="94" y="74"/>
                  <a:pt x="48" y="79"/>
                </a:cubicBezTo>
                <a:cubicBezTo>
                  <a:pt x="44" y="86"/>
                  <a:pt x="40" y="93"/>
                  <a:pt x="35" y="99"/>
                </a:cubicBezTo>
                <a:cubicBezTo>
                  <a:pt x="29" y="95"/>
                  <a:pt x="29" y="95"/>
                  <a:pt x="29" y="95"/>
                </a:cubicBezTo>
                <a:cubicBezTo>
                  <a:pt x="34" y="89"/>
                  <a:pt x="39" y="83"/>
                  <a:pt x="43" y="76"/>
                </a:cubicBezTo>
                <a:close/>
                <a:moveTo>
                  <a:pt x="47" y="57"/>
                </a:moveTo>
                <a:cubicBezTo>
                  <a:pt x="48" y="60"/>
                  <a:pt x="49" y="62"/>
                  <a:pt x="50" y="63"/>
                </a:cubicBezTo>
                <a:cubicBezTo>
                  <a:pt x="56" y="49"/>
                  <a:pt x="61" y="33"/>
                  <a:pt x="65" y="18"/>
                </a:cubicBezTo>
                <a:cubicBezTo>
                  <a:pt x="61" y="22"/>
                  <a:pt x="53" y="24"/>
                  <a:pt x="47" y="32"/>
                </a:cubicBezTo>
                <a:cubicBezTo>
                  <a:pt x="47" y="33"/>
                  <a:pt x="46" y="33"/>
                  <a:pt x="46" y="34"/>
                </a:cubicBezTo>
                <a:cubicBezTo>
                  <a:pt x="50" y="41"/>
                  <a:pt x="50" y="49"/>
                  <a:pt x="47" y="57"/>
                </a:cubicBezTo>
                <a:close/>
                <a:moveTo>
                  <a:pt x="28" y="63"/>
                </a:moveTo>
                <a:cubicBezTo>
                  <a:pt x="25" y="49"/>
                  <a:pt x="22" y="36"/>
                  <a:pt x="16" y="24"/>
                </a:cubicBezTo>
                <a:cubicBezTo>
                  <a:pt x="16" y="24"/>
                  <a:pt x="16" y="24"/>
                  <a:pt x="16" y="24"/>
                </a:cubicBezTo>
                <a:cubicBezTo>
                  <a:pt x="22" y="33"/>
                  <a:pt x="29" y="46"/>
                  <a:pt x="33" y="61"/>
                </a:cubicBezTo>
                <a:cubicBezTo>
                  <a:pt x="47" y="44"/>
                  <a:pt x="38" y="27"/>
                  <a:pt x="13" y="21"/>
                </a:cubicBezTo>
                <a:cubicBezTo>
                  <a:pt x="15" y="27"/>
                  <a:pt x="9" y="33"/>
                  <a:pt x="10" y="44"/>
                </a:cubicBezTo>
                <a:cubicBezTo>
                  <a:pt x="11" y="56"/>
                  <a:pt x="24" y="61"/>
                  <a:pt x="28" y="63"/>
                </a:cubicBezTo>
                <a:close/>
                <a:moveTo>
                  <a:pt x="55" y="64"/>
                </a:moveTo>
                <a:cubicBezTo>
                  <a:pt x="80" y="60"/>
                  <a:pt x="83" y="40"/>
                  <a:pt x="68" y="18"/>
                </a:cubicBezTo>
                <a:cubicBezTo>
                  <a:pt x="67" y="31"/>
                  <a:pt x="62" y="48"/>
                  <a:pt x="55" y="64"/>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7211" name="Freeform 47"/>
          <p:cNvSpPr>
            <a:spLocks noEditPoints="1" noChangeArrowheads="1"/>
          </p:cNvSpPr>
          <p:nvPr/>
        </p:nvSpPr>
        <p:spPr bwMode="auto">
          <a:xfrm>
            <a:off x="4143375" y="4797425"/>
            <a:ext cx="295275" cy="271463"/>
          </a:xfrm>
          <a:custGeom>
            <a:avLst/>
            <a:gdLst>
              <a:gd name="T0" fmla="*/ 2147483646 w 79"/>
              <a:gd name="T1" fmla="*/ 2147483646 h 97"/>
              <a:gd name="T2" fmla="*/ 2147483646 w 79"/>
              <a:gd name="T3" fmla="*/ 2147483646 h 97"/>
              <a:gd name="T4" fmla="*/ 2147483646 w 79"/>
              <a:gd name="T5" fmla="*/ 2147483646 h 97"/>
              <a:gd name="T6" fmla="*/ 2147483646 w 79"/>
              <a:gd name="T7" fmla="*/ 2147483646 h 97"/>
              <a:gd name="T8" fmla="*/ 2147483646 w 79"/>
              <a:gd name="T9" fmla="*/ 2147483646 h 97"/>
              <a:gd name="T10" fmla="*/ 2147483646 w 79"/>
              <a:gd name="T11" fmla="*/ 2147483646 h 97"/>
              <a:gd name="T12" fmla="*/ 2147483646 w 79"/>
              <a:gd name="T13" fmla="*/ 2147483646 h 97"/>
              <a:gd name="T14" fmla="*/ 2147483646 w 79"/>
              <a:gd name="T15" fmla="*/ 2147483646 h 97"/>
              <a:gd name="T16" fmla="*/ 2147483646 w 79"/>
              <a:gd name="T17" fmla="*/ 2147483646 h 97"/>
              <a:gd name="T18" fmla="*/ 2147483646 w 79"/>
              <a:gd name="T19" fmla="*/ 2147483646 h 97"/>
              <a:gd name="T20" fmla="*/ 2147483646 w 79"/>
              <a:gd name="T21" fmla="*/ 2147483646 h 97"/>
              <a:gd name="T22" fmla="*/ 2147483646 w 79"/>
              <a:gd name="T23" fmla="*/ 2147483646 h 97"/>
              <a:gd name="T24" fmla="*/ 2147483646 w 79"/>
              <a:gd name="T25" fmla="*/ 2147483646 h 97"/>
              <a:gd name="T26" fmla="*/ 2147483646 w 79"/>
              <a:gd name="T27" fmla="*/ 2147483646 h 97"/>
              <a:gd name="T28" fmla="*/ 2147483646 w 79"/>
              <a:gd name="T29" fmla="*/ 2147483646 h 97"/>
              <a:gd name="T30" fmla="*/ 2147483646 w 79"/>
              <a:gd name="T31" fmla="*/ 2147483646 h 97"/>
              <a:gd name="T32" fmla="*/ 2147483646 w 79"/>
              <a:gd name="T33" fmla="*/ 2147483646 h 97"/>
              <a:gd name="T34" fmla="*/ 2147483646 w 79"/>
              <a:gd name="T35" fmla="*/ 2147483646 h 97"/>
              <a:gd name="T36" fmla="*/ 2147483646 w 79"/>
              <a:gd name="T37" fmla="*/ 2147483646 h 97"/>
              <a:gd name="T38" fmla="*/ 0 w 79"/>
              <a:gd name="T39" fmla="*/ 2147483646 h 97"/>
              <a:gd name="T40" fmla="*/ 2147483646 w 79"/>
              <a:gd name="T41" fmla="*/ 2147483646 h 97"/>
              <a:gd name="T42" fmla="*/ 2147483646 w 79"/>
              <a:gd name="T43" fmla="*/ 2147483646 h 97"/>
              <a:gd name="T44" fmla="*/ 2147483646 w 79"/>
              <a:gd name="T45" fmla="*/ 2147483646 h 97"/>
              <a:gd name="T46" fmla="*/ 2147483646 w 79"/>
              <a:gd name="T47" fmla="*/ 2147483646 h 97"/>
              <a:gd name="T48" fmla="*/ 2147483646 w 79"/>
              <a:gd name="T49" fmla="*/ 2147483646 h 97"/>
              <a:gd name="T50" fmla="*/ 2147483646 w 79"/>
              <a:gd name="T51" fmla="*/ 2147483646 h 97"/>
              <a:gd name="T52" fmla="*/ 2147483646 w 79"/>
              <a:gd name="T53" fmla="*/ 2147483646 h 97"/>
              <a:gd name="T54" fmla="*/ 2147483646 w 79"/>
              <a:gd name="T55" fmla="*/ 2147483646 h 97"/>
              <a:gd name="T56" fmla="*/ 2147483646 w 79"/>
              <a:gd name="T57" fmla="*/ 2147483646 h 97"/>
              <a:gd name="T58" fmla="*/ 2147483646 w 79"/>
              <a:gd name="T59" fmla="*/ 2147483646 h 97"/>
              <a:gd name="T60" fmla="*/ 2147483646 w 79"/>
              <a:gd name="T61" fmla="*/ 2147483646 h 97"/>
              <a:gd name="T62" fmla="*/ 2147483646 w 79"/>
              <a:gd name="T63" fmla="*/ 2147483646 h 97"/>
              <a:gd name="T64" fmla="*/ 2147483646 w 79"/>
              <a:gd name="T65" fmla="*/ 2147483646 h 97"/>
              <a:gd name="T66" fmla="*/ 2147483646 w 79"/>
              <a:gd name="T67" fmla="*/ 2147483646 h 97"/>
              <a:gd name="T68" fmla="*/ 2147483646 w 79"/>
              <a:gd name="T69" fmla="*/ 2147483646 h 97"/>
              <a:gd name="T70" fmla="*/ 2147483646 w 79"/>
              <a:gd name="T71" fmla="*/ 2147483646 h 97"/>
              <a:gd name="T72" fmla="*/ 2147483646 w 79"/>
              <a:gd name="T73" fmla="*/ 2147483646 h 97"/>
              <a:gd name="T74" fmla="*/ 2147483646 w 79"/>
              <a:gd name="T75" fmla="*/ 2147483646 h 97"/>
              <a:gd name="T76" fmla="*/ 2147483646 w 79"/>
              <a:gd name="T77" fmla="*/ 2147483646 h 97"/>
              <a:gd name="T78" fmla="*/ 2147483646 w 79"/>
              <a:gd name="T79" fmla="*/ 2147483646 h 97"/>
              <a:gd name="T80" fmla="*/ 2147483646 w 79"/>
              <a:gd name="T81" fmla="*/ 2147483646 h 97"/>
              <a:gd name="T82" fmla="*/ 2147483646 w 79"/>
              <a:gd name="T83" fmla="*/ 2147483646 h 97"/>
              <a:gd name="T84" fmla="*/ 2147483646 w 79"/>
              <a:gd name="T85" fmla="*/ 2147483646 h 97"/>
              <a:gd name="T86" fmla="*/ 2147483646 w 79"/>
              <a:gd name="T87" fmla="*/ 2147483646 h 97"/>
              <a:gd name="T88" fmla="*/ 2147483646 w 79"/>
              <a:gd name="T89" fmla="*/ 2147483646 h 97"/>
              <a:gd name="T90" fmla="*/ 2147483646 w 79"/>
              <a:gd name="T91" fmla="*/ 2147483646 h 97"/>
              <a:gd name="T92" fmla="*/ 2147483646 w 79"/>
              <a:gd name="T93" fmla="*/ 2147483646 h 97"/>
              <a:gd name="T94" fmla="*/ 2147483646 w 79"/>
              <a:gd name="T95" fmla="*/ 2147483646 h 97"/>
              <a:gd name="T96" fmla="*/ 2147483646 w 79"/>
              <a:gd name="T97" fmla="*/ 2147483646 h 97"/>
              <a:gd name="T98" fmla="*/ 2147483646 w 79"/>
              <a:gd name="T99" fmla="*/ 2147483646 h 97"/>
              <a:gd name="T100" fmla="*/ 2147483646 w 79"/>
              <a:gd name="T101" fmla="*/ 2147483646 h 97"/>
              <a:gd name="T102" fmla="*/ 2147483646 w 79"/>
              <a:gd name="T103" fmla="*/ 2147483646 h 97"/>
              <a:gd name="T104" fmla="*/ 2147483646 w 79"/>
              <a:gd name="T105" fmla="*/ 2147483646 h 97"/>
              <a:gd name="T106" fmla="*/ 2147483646 w 79"/>
              <a:gd name="T107" fmla="*/ 2147483646 h 97"/>
              <a:gd name="T108" fmla="*/ 2147483646 w 79"/>
              <a:gd name="T109" fmla="*/ 2147483646 h 97"/>
              <a:gd name="T110" fmla="*/ 2147483646 w 79"/>
              <a:gd name="T111" fmla="*/ 2147483646 h 97"/>
              <a:gd name="T112" fmla="*/ 2147483646 w 79"/>
              <a:gd name="T113" fmla="*/ 2147483646 h 97"/>
              <a:gd name="T114" fmla="*/ 2147483646 w 79"/>
              <a:gd name="T115" fmla="*/ 2147483646 h 97"/>
              <a:gd name="T116" fmla="*/ 2147483646 w 79"/>
              <a:gd name="T117" fmla="*/ 2147483646 h 97"/>
              <a:gd name="T118" fmla="*/ 2147483646 w 79"/>
              <a:gd name="T119" fmla="*/ 2147483646 h 9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79"/>
              <a:gd name="T181" fmla="*/ 0 h 97"/>
              <a:gd name="T182" fmla="*/ 79 w 79"/>
              <a:gd name="T183" fmla="*/ 97 h 9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79" h="97">
                <a:moveTo>
                  <a:pt x="36" y="27"/>
                </a:moveTo>
                <a:cubicBezTo>
                  <a:pt x="33" y="18"/>
                  <a:pt x="30" y="8"/>
                  <a:pt x="40" y="1"/>
                </a:cubicBezTo>
                <a:cubicBezTo>
                  <a:pt x="46" y="5"/>
                  <a:pt x="46" y="5"/>
                  <a:pt x="46" y="5"/>
                </a:cubicBezTo>
                <a:cubicBezTo>
                  <a:pt x="38" y="11"/>
                  <a:pt x="39" y="20"/>
                  <a:pt x="41" y="27"/>
                </a:cubicBezTo>
                <a:cubicBezTo>
                  <a:pt x="40" y="27"/>
                  <a:pt x="40" y="27"/>
                  <a:pt x="39" y="27"/>
                </a:cubicBezTo>
                <a:cubicBezTo>
                  <a:pt x="38" y="27"/>
                  <a:pt x="37" y="27"/>
                  <a:pt x="36" y="27"/>
                </a:cubicBezTo>
                <a:close/>
                <a:moveTo>
                  <a:pt x="38" y="67"/>
                </a:moveTo>
                <a:cubicBezTo>
                  <a:pt x="38" y="67"/>
                  <a:pt x="38" y="59"/>
                  <a:pt x="34" y="58"/>
                </a:cubicBezTo>
                <a:cubicBezTo>
                  <a:pt x="30" y="58"/>
                  <a:pt x="28" y="62"/>
                  <a:pt x="29" y="64"/>
                </a:cubicBezTo>
                <a:cubicBezTo>
                  <a:pt x="30" y="66"/>
                  <a:pt x="38" y="67"/>
                  <a:pt x="38" y="67"/>
                </a:cubicBezTo>
                <a:close/>
                <a:moveTo>
                  <a:pt x="41" y="67"/>
                </a:moveTo>
                <a:cubicBezTo>
                  <a:pt x="41" y="67"/>
                  <a:pt x="42" y="59"/>
                  <a:pt x="46" y="58"/>
                </a:cubicBezTo>
                <a:cubicBezTo>
                  <a:pt x="50" y="58"/>
                  <a:pt x="52" y="62"/>
                  <a:pt x="50" y="64"/>
                </a:cubicBezTo>
                <a:cubicBezTo>
                  <a:pt x="49" y="66"/>
                  <a:pt x="41" y="67"/>
                  <a:pt x="41" y="67"/>
                </a:cubicBezTo>
                <a:close/>
                <a:moveTo>
                  <a:pt x="40" y="94"/>
                </a:moveTo>
                <a:cubicBezTo>
                  <a:pt x="33" y="97"/>
                  <a:pt x="29" y="97"/>
                  <a:pt x="25" y="96"/>
                </a:cubicBezTo>
                <a:cubicBezTo>
                  <a:pt x="21" y="95"/>
                  <a:pt x="19" y="93"/>
                  <a:pt x="16" y="89"/>
                </a:cubicBezTo>
                <a:cubicBezTo>
                  <a:pt x="14" y="86"/>
                  <a:pt x="12" y="83"/>
                  <a:pt x="10" y="81"/>
                </a:cubicBezTo>
                <a:cubicBezTo>
                  <a:pt x="8" y="78"/>
                  <a:pt x="7" y="75"/>
                  <a:pt x="5" y="72"/>
                </a:cubicBezTo>
                <a:cubicBezTo>
                  <a:pt x="3" y="67"/>
                  <a:pt x="0" y="61"/>
                  <a:pt x="0" y="55"/>
                </a:cubicBezTo>
                <a:cubicBezTo>
                  <a:pt x="0" y="48"/>
                  <a:pt x="1" y="42"/>
                  <a:pt x="7" y="37"/>
                </a:cubicBezTo>
                <a:cubicBezTo>
                  <a:pt x="11" y="33"/>
                  <a:pt x="16" y="31"/>
                  <a:pt x="22" y="30"/>
                </a:cubicBezTo>
                <a:cubicBezTo>
                  <a:pt x="27" y="29"/>
                  <a:pt x="33" y="29"/>
                  <a:pt x="40" y="31"/>
                </a:cubicBezTo>
                <a:cubicBezTo>
                  <a:pt x="46" y="29"/>
                  <a:pt x="52" y="29"/>
                  <a:pt x="57" y="30"/>
                </a:cubicBezTo>
                <a:cubicBezTo>
                  <a:pt x="63" y="31"/>
                  <a:pt x="68" y="33"/>
                  <a:pt x="72" y="37"/>
                </a:cubicBezTo>
                <a:cubicBezTo>
                  <a:pt x="78" y="42"/>
                  <a:pt x="79" y="48"/>
                  <a:pt x="79" y="55"/>
                </a:cubicBezTo>
                <a:cubicBezTo>
                  <a:pt x="79" y="61"/>
                  <a:pt x="76" y="67"/>
                  <a:pt x="74" y="72"/>
                </a:cubicBezTo>
                <a:cubicBezTo>
                  <a:pt x="72" y="75"/>
                  <a:pt x="71" y="78"/>
                  <a:pt x="69" y="81"/>
                </a:cubicBezTo>
                <a:cubicBezTo>
                  <a:pt x="67" y="83"/>
                  <a:pt x="65" y="86"/>
                  <a:pt x="63" y="89"/>
                </a:cubicBezTo>
                <a:cubicBezTo>
                  <a:pt x="60" y="93"/>
                  <a:pt x="58" y="95"/>
                  <a:pt x="54" y="96"/>
                </a:cubicBezTo>
                <a:cubicBezTo>
                  <a:pt x="50" y="97"/>
                  <a:pt x="46" y="97"/>
                  <a:pt x="40" y="94"/>
                </a:cubicBezTo>
                <a:close/>
                <a:moveTo>
                  <a:pt x="29" y="86"/>
                </a:moveTo>
                <a:cubicBezTo>
                  <a:pt x="27" y="86"/>
                  <a:pt x="26" y="84"/>
                  <a:pt x="24" y="82"/>
                </a:cubicBezTo>
                <a:cubicBezTo>
                  <a:pt x="22" y="80"/>
                  <a:pt x="21" y="77"/>
                  <a:pt x="19" y="75"/>
                </a:cubicBezTo>
                <a:cubicBezTo>
                  <a:pt x="18" y="73"/>
                  <a:pt x="17" y="71"/>
                  <a:pt x="15" y="68"/>
                </a:cubicBezTo>
                <a:cubicBezTo>
                  <a:pt x="13" y="64"/>
                  <a:pt x="12" y="60"/>
                  <a:pt x="11" y="56"/>
                </a:cubicBezTo>
                <a:cubicBezTo>
                  <a:pt x="11" y="52"/>
                  <a:pt x="12" y="48"/>
                  <a:pt x="16" y="45"/>
                </a:cubicBezTo>
                <a:cubicBezTo>
                  <a:pt x="18" y="42"/>
                  <a:pt x="21" y="41"/>
                  <a:pt x="25" y="40"/>
                </a:cubicBezTo>
                <a:cubicBezTo>
                  <a:pt x="29" y="40"/>
                  <a:pt x="34" y="40"/>
                  <a:pt x="39" y="41"/>
                </a:cubicBezTo>
                <a:cubicBezTo>
                  <a:pt x="40" y="41"/>
                  <a:pt x="40" y="41"/>
                  <a:pt x="40" y="41"/>
                </a:cubicBezTo>
                <a:cubicBezTo>
                  <a:pt x="40" y="41"/>
                  <a:pt x="40" y="41"/>
                  <a:pt x="40" y="41"/>
                </a:cubicBezTo>
                <a:cubicBezTo>
                  <a:pt x="45" y="40"/>
                  <a:pt x="50" y="40"/>
                  <a:pt x="54" y="40"/>
                </a:cubicBezTo>
                <a:cubicBezTo>
                  <a:pt x="58" y="41"/>
                  <a:pt x="61" y="42"/>
                  <a:pt x="63" y="45"/>
                </a:cubicBezTo>
                <a:cubicBezTo>
                  <a:pt x="67" y="48"/>
                  <a:pt x="68" y="52"/>
                  <a:pt x="68" y="56"/>
                </a:cubicBezTo>
                <a:cubicBezTo>
                  <a:pt x="67" y="60"/>
                  <a:pt x="66" y="64"/>
                  <a:pt x="64" y="68"/>
                </a:cubicBezTo>
                <a:cubicBezTo>
                  <a:pt x="62" y="71"/>
                  <a:pt x="61" y="73"/>
                  <a:pt x="60" y="75"/>
                </a:cubicBezTo>
                <a:cubicBezTo>
                  <a:pt x="58" y="77"/>
                  <a:pt x="57" y="80"/>
                  <a:pt x="55" y="82"/>
                </a:cubicBezTo>
                <a:cubicBezTo>
                  <a:pt x="53" y="84"/>
                  <a:pt x="52" y="86"/>
                  <a:pt x="50" y="86"/>
                </a:cubicBezTo>
                <a:cubicBezTo>
                  <a:pt x="48" y="87"/>
                  <a:pt x="45" y="86"/>
                  <a:pt x="41" y="83"/>
                </a:cubicBezTo>
                <a:cubicBezTo>
                  <a:pt x="40" y="83"/>
                  <a:pt x="40" y="83"/>
                  <a:pt x="40" y="83"/>
                </a:cubicBezTo>
                <a:cubicBezTo>
                  <a:pt x="38" y="83"/>
                  <a:pt x="38" y="83"/>
                  <a:pt x="38" y="83"/>
                </a:cubicBezTo>
                <a:cubicBezTo>
                  <a:pt x="34" y="86"/>
                  <a:pt x="31" y="87"/>
                  <a:pt x="29" y="86"/>
                </a:cubicBezTo>
                <a:close/>
                <a:moveTo>
                  <a:pt x="43" y="15"/>
                </a:moveTo>
                <a:cubicBezTo>
                  <a:pt x="44" y="14"/>
                  <a:pt x="44" y="14"/>
                  <a:pt x="45" y="13"/>
                </a:cubicBezTo>
                <a:cubicBezTo>
                  <a:pt x="52" y="11"/>
                  <a:pt x="65" y="10"/>
                  <a:pt x="65" y="10"/>
                </a:cubicBezTo>
                <a:cubicBezTo>
                  <a:pt x="58" y="12"/>
                  <a:pt x="49" y="15"/>
                  <a:pt x="44" y="20"/>
                </a:cubicBezTo>
                <a:cubicBezTo>
                  <a:pt x="47" y="22"/>
                  <a:pt x="51" y="25"/>
                  <a:pt x="59" y="23"/>
                </a:cubicBezTo>
                <a:cubicBezTo>
                  <a:pt x="68" y="22"/>
                  <a:pt x="78" y="11"/>
                  <a:pt x="78" y="11"/>
                </a:cubicBezTo>
                <a:cubicBezTo>
                  <a:pt x="78" y="11"/>
                  <a:pt x="62" y="0"/>
                  <a:pt x="54" y="3"/>
                </a:cubicBezTo>
                <a:cubicBezTo>
                  <a:pt x="48" y="5"/>
                  <a:pt x="44" y="11"/>
                  <a:pt x="43" y="15"/>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7212" name="Freeform 48"/>
          <p:cNvSpPr>
            <a:spLocks noEditPoints="1" noChangeArrowheads="1"/>
          </p:cNvSpPr>
          <p:nvPr/>
        </p:nvSpPr>
        <p:spPr bwMode="auto">
          <a:xfrm>
            <a:off x="4862513" y="4787900"/>
            <a:ext cx="250825" cy="300038"/>
          </a:xfrm>
          <a:custGeom>
            <a:avLst/>
            <a:gdLst>
              <a:gd name="T0" fmla="*/ 2147483646 w 67"/>
              <a:gd name="T1" fmla="*/ 2147483646 h 106"/>
              <a:gd name="T2" fmla="*/ 2147483646 w 67"/>
              <a:gd name="T3" fmla="*/ 2147483646 h 106"/>
              <a:gd name="T4" fmla="*/ 2147483646 w 67"/>
              <a:gd name="T5" fmla="*/ 2147483646 h 106"/>
              <a:gd name="T6" fmla="*/ 2147483646 w 67"/>
              <a:gd name="T7" fmla="*/ 2147483646 h 106"/>
              <a:gd name="T8" fmla="*/ 2147483646 w 67"/>
              <a:gd name="T9" fmla="*/ 2147483646 h 106"/>
              <a:gd name="T10" fmla="*/ 2147483646 w 67"/>
              <a:gd name="T11" fmla="*/ 2147483646 h 106"/>
              <a:gd name="T12" fmla="*/ 2147483646 w 67"/>
              <a:gd name="T13" fmla="*/ 2147483646 h 106"/>
              <a:gd name="T14" fmla="*/ 2147483646 w 67"/>
              <a:gd name="T15" fmla="*/ 2147483646 h 106"/>
              <a:gd name="T16" fmla="*/ 2147483646 w 67"/>
              <a:gd name="T17" fmla="*/ 2147483646 h 106"/>
              <a:gd name="T18" fmla="*/ 2147483646 w 67"/>
              <a:gd name="T19" fmla="*/ 2147483646 h 106"/>
              <a:gd name="T20" fmla="*/ 2147483646 w 67"/>
              <a:gd name="T21" fmla="*/ 2147483646 h 106"/>
              <a:gd name="T22" fmla="*/ 2147483646 w 67"/>
              <a:gd name="T23" fmla="*/ 2147483646 h 106"/>
              <a:gd name="T24" fmla="*/ 2147483646 w 67"/>
              <a:gd name="T25" fmla="*/ 2147483646 h 106"/>
              <a:gd name="T26" fmla="*/ 2147483646 w 67"/>
              <a:gd name="T27" fmla="*/ 2147483646 h 106"/>
              <a:gd name="T28" fmla="*/ 2147483646 w 67"/>
              <a:gd name="T29" fmla="*/ 2147483646 h 106"/>
              <a:gd name="T30" fmla="*/ 0 w 67"/>
              <a:gd name="T31" fmla="*/ 2147483646 h 106"/>
              <a:gd name="T32" fmla="*/ 2147483646 w 67"/>
              <a:gd name="T33" fmla="*/ 0 h 106"/>
              <a:gd name="T34" fmla="*/ 2147483646 w 67"/>
              <a:gd name="T35" fmla="*/ 2147483646 h 106"/>
              <a:gd name="T36" fmla="*/ 2147483646 w 67"/>
              <a:gd name="T37" fmla="*/ 2147483646 h 106"/>
              <a:gd name="T38" fmla="*/ 2147483646 w 67"/>
              <a:gd name="T39" fmla="*/ 2147483646 h 106"/>
              <a:gd name="T40" fmla="*/ 2147483646 w 67"/>
              <a:gd name="T41" fmla="*/ 2147483646 h 106"/>
              <a:gd name="T42" fmla="*/ 2147483646 w 67"/>
              <a:gd name="T43" fmla="*/ 2147483646 h 106"/>
              <a:gd name="T44" fmla="*/ 2147483646 w 67"/>
              <a:gd name="T45" fmla="*/ 2147483646 h 106"/>
              <a:gd name="T46" fmla="*/ 2147483646 w 67"/>
              <a:gd name="T47" fmla="*/ 2147483646 h 106"/>
              <a:gd name="T48" fmla="*/ 2147483646 w 67"/>
              <a:gd name="T49" fmla="*/ 2147483646 h 106"/>
              <a:gd name="T50" fmla="*/ 2147483646 w 67"/>
              <a:gd name="T51" fmla="*/ 2147483646 h 106"/>
              <a:gd name="T52" fmla="*/ 2147483646 w 67"/>
              <a:gd name="T53" fmla="*/ 2147483646 h 106"/>
              <a:gd name="T54" fmla="*/ 2147483646 w 67"/>
              <a:gd name="T55" fmla="*/ 2147483646 h 106"/>
              <a:gd name="T56" fmla="*/ 2147483646 w 67"/>
              <a:gd name="T57" fmla="*/ 2147483646 h 106"/>
              <a:gd name="T58" fmla="*/ 2147483646 w 67"/>
              <a:gd name="T59" fmla="*/ 2147483646 h 106"/>
              <a:gd name="T60" fmla="*/ 2147483646 w 67"/>
              <a:gd name="T61" fmla="*/ 2147483646 h 106"/>
              <a:gd name="T62" fmla="*/ 2147483646 w 67"/>
              <a:gd name="T63" fmla="*/ 2147483646 h 106"/>
              <a:gd name="T64" fmla="*/ 2147483646 w 67"/>
              <a:gd name="T65" fmla="*/ 2147483646 h 106"/>
              <a:gd name="T66" fmla="*/ 2147483646 w 67"/>
              <a:gd name="T67" fmla="*/ 2147483646 h 106"/>
              <a:gd name="T68" fmla="*/ 2147483646 w 67"/>
              <a:gd name="T69" fmla="*/ 2147483646 h 106"/>
              <a:gd name="T70" fmla="*/ 2147483646 w 67"/>
              <a:gd name="T71" fmla="*/ 2147483646 h 106"/>
              <a:gd name="T72" fmla="*/ 2147483646 w 67"/>
              <a:gd name="T73" fmla="*/ 2147483646 h 106"/>
              <a:gd name="T74" fmla="*/ 2147483646 w 67"/>
              <a:gd name="T75" fmla="*/ 2147483646 h 106"/>
              <a:gd name="T76" fmla="*/ 2147483646 w 67"/>
              <a:gd name="T77" fmla="*/ 2147483646 h 106"/>
              <a:gd name="T78" fmla="*/ 2147483646 w 67"/>
              <a:gd name="T79" fmla="*/ 2147483646 h 106"/>
              <a:gd name="T80" fmla="*/ 2147483646 w 67"/>
              <a:gd name="T81" fmla="*/ 2147483646 h 106"/>
              <a:gd name="T82" fmla="*/ 2147483646 w 67"/>
              <a:gd name="T83" fmla="*/ 2147483646 h 106"/>
              <a:gd name="T84" fmla="*/ 2147483646 w 67"/>
              <a:gd name="T85" fmla="*/ 2147483646 h 106"/>
              <a:gd name="T86" fmla="*/ 2147483646 w 67"/>
              <a:gd name="T87" fmla="*/ 2147483646 h 106"/>
              <a:gd name="T88" fmla="*/ 2147483646 w 67"/>
              <a:gd name="T89" fmla="*/ 2147483646 h 106"/>
              <a:gd name="T90" fmla="*/ 2147483646 w 67"/>
              <a:gd name="T91" fmla="*/ 2147483646 h 106"/>
              <a:gd name="T92" fmla="*/ 2147483646 w 67"/>
              <a:gd name="T93" fmla="*/ 2147483646 h 106"/>
              <a:gd name="T94" fmla="*/ 2147483646 w 67"/>
              <a:gd name="T95" fmla="*/ 2147483646 h 106"/>
              <a:gd name="T96" fmla="*/ 2147483646 w 67"/>
              <a:gd name="T97" fmla="*/ 2147483646 h 106"/>
              <a:gd name="T98" fmla="*/ 2147483646 w 67"/>
              <a:gd name="T99" fmla="*/ 2147483646 h 106"/>
              <a:gd name="T100" fmla="*/ 2147483646 w 67"/>
              <a:gd name="T101" fmla="*/ 2147483646 h 106"/>
              <a:gd name="T102" fmla="*/ 2147483646 w 67"/>
              <a:gd name="T103" fmla="*/ 2147483646 h 10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67"/>
              <a:gd name="T157" fmla="*/ 0 h 106"/>
              <a:gd name="T158" fmla="*/ 67 w 67"/>
              <a:gd name="T159" fmla="*/ 106 h 10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67" h="106">
                <a:moveTo>
                  <a:pt x="33" y="0"/>
                </a:moveTo>
                <a:cubicBezTo>
                  <a:pt x="43" y="0"/>
                  <a:pt x="51" y="4"/>
                  <a:pt x="57" y="10"/>
                </a:cubicBezTo>
                <a:cubicBezTo>
                  <a:pt x="63" y="16"/>
                  <a:pt x="67" y="25"/>
                  <a:pt x="67" y="34"/>
                </a:cubicBezTo>
                <a:cubicBezTo>
                  <a:pt x="67" y="40"/>
                  <a:pt x="65" y="46"/>
                  <a:pt x="62" y="51"/>
                </a:cubicBezTo>
                <a:cubicBezTo>
                  <a:pt x="59" y="56"/>
                  <a:pt x="56" y="59"/>
                  <a:pt x="51" y="62"/>
                </a:cubicBezTo>
                <a:cubicBezTo>
                  <a:pt x="51" y="66"/>
                  <a:pt x="51" y="66"/>
                  <a:pt x="51" y="66"/>
                </a:cubicBezTo>
                <a:cubicBezTo>
                  <a:pt x="53" y="66"/>
                  <a:pt x="53" y="66"/>
                  <a:pt x="53" y="66"/>
                </a:cubicBezTo>
                <a:cubicBezTo>
                  <a:pt x="55" y="65"/>
                  <a:pt x="55" y="65"/>
                  <a:pt x="55" y="65"/>
                </a:cubicBezTo>
                <a:cubicBezTo>
                  <a:pt x="56" y="68"/>
                  <a:pt x="56" y="68"/>
                  <a:pt x="56" y="68"/>
                </a:cubicBezTo>
                <a:cubicBezTo>
                  <a:pt x="57" y="70"/>
                  <a:pt x="57" y="72"/>
                  <a:pt x="57" y="73"/>
                </a:cubicBezTo>
                <a:cubicBezTo>
                  <a:pt x="57" y="75"/>
                  <a:pt x="57" y="77"/>
                  <a:pt x="56" y="79"/>
                </a:cubicBezTo>
                <a:cubicBezTo>
                  <a:pt x="56" y="80"/>
                  <a:pt x="56" y="80"/>
                  <a:pt x="56" y="80"/>
                </a:cubicBezTo>
                <a:cubicBezTo>
                  <a:pt x="56" y="80"/>
                  <a:pt x="56" y="80"/>
                  <a:pt x="56" y="80"/>
                </a:cubicBezTo>
                <a:cubicBezTo>
                  <a:pt x="57" y="82"/>
                  <a:pt x="57" y="84"/>
                  <a:pt x="57" y="86"/>
                </a:cubicBezTo>
                <a:cubicBezTo>
                  <a:pt x="57" y="88"/>
                  <a:pt x="57" y="90"/>
                  <a:pt x="56" y="92"/>
                </a:cubicBezTo>
                <a:cubicBezTo>
                  <a:pt x="55" y="93"/>
                  <a:pt x="55" y="93"/>
                  <a:pt x="55" y="93"/>
                </a:cubicBezTo>
                <a:cubicBezTo>
                  <a:pt x="53" y="94"/>
                  <a:pt x="53" y="94"/>
                  <a:pt x="53" y="94"/>
                </a:cubicBezTo>
                <a:cubicBezTo>
                  <a:pt x="15" y="97"/>
                  <a:pt x="15" y="97"/>
                  <a:pt x="15" y="97"/>
                </a:cubicBezTo>
                <a:cubicBezTo>
                  <a:pt x="13" y="97"/>
                  <a:pt x="13" y="97"/>
                  <a:pt x="13" y="97"/>
                </a:cubicBezTo>
                <a:cubicBezTo>
                  <a:pt x="12" y="95"/>
                  <a:pt x="12" y="95"/>
                  <a:pt x="12" y="95"/>
                </a:cubicBezTo>
                <a:cubicBezTo>
                  <a:pt x="11" y="93"/>
                  <a:pt x="11" y="91"/>
                  <a:pt x="10" y="90"/>
                </a:cubicBezTo>
                <a:cubicBezTo>
                  <a:pt x="10" y="88"/>
                  <a:pt x="11" y="86"/>
                  <a:pt x="12" y="83"/>
                </a:cubicBezTo>
                <a:cubicBezTo>
                  <a:pt x="12" y="83"/>
                  <a:pt x="12" y="83"/>
                  <a:pt x="12" y="83"/>
                </a:cubicBezTo>
                <a:cubicBezTo>
                  <a:pt x="12" y="82"/>
                  <a:pt x="12" y="82"/>
                  <a:pt x="12" y="82"/>
                </a:cubicBezTo>
                <a:cubicBezTo>
                  <a:pt x="11" y="81"/>
                  <a:pt x="11" y="79"/>
                  <a:pt x="10" y="77"/>
                </a:cubicBezTo>
                <a:cubicBezTo>
                  <a:pt x="10" y="75"/>
                  <a:pt x="11" y="73"/>
                  <a:pt x="12" y="71"/>
                </a:cubicBezTo>
                <a:cubicBezTo>
                  <a:pt x="13" y="69"/>
                  <a:pt x="13" y="69"/>
                  <a:pt x="13" y="69"/>
                </a:cubicBezTo>
                <a:cubicBezTo>
                  <a:pt x="15" y="69"/>
                  <a:pt x="15" y="69"/>
                  <a:pt x="15" y="69"/>
                </a:cubicBezTo>
                <a:cubicBezTo>
                  <a:pt x="16" y="69"/>
                  <a:pt x="16" y="69"/>
                  <a:pt x="16" y="69"/>
                </a:cubicBezTo>
                <a:cubicBezTo>
                  <a:pt x="16" y="63"/>
                  <a:pt x="16" y="63"/>
                  <a:pt x="16" y="63"/>
                </a:cubicBezTo>
                <a:cubicBezTo>
                  <a:pt x="11" y="60"/>
                  <a:pt x="7" y="56"/>
                  <a:pt x="5" y="51"/>
                </a:cubicBezTo>
                <a:cubicBezTo>
                  <a:pt x="2" y="46"/>
                  <a:pt x="0" y="40"/>
                  <a:pt x="0" y="34"/>
                </a:cubicBezTo>
                <a:cubicBezTo>
                  <a:pt x="0" y="25"/>
                  <a:pt x="4" y="16"/>
                  <a:pt x="10" y="10"/>
                </a:cubicBezTo>
                <a:cubicBezTo>
                  <a:pt x="16" y="4"/>
                  <a:pt x="24" y="0"/>
                  <a:pt x="33" y="0"/>
                </a:cubicBezTo>
                <a:close/>
                <a:moveTo>
                  <a:pt x="26" y="40"/>
                </a:moveTo>
                <a:cubicBezTo>
                  <a:pt x="27" y="41"/>
                  <a:pt x="27" y="41"/>
                  <a:pt x="28" y="41"/>
                </a:cubicBezTo>
                <a:cubicBezTo>
                  <a:pt x="28" y="41"/>
                  <a:pt x="29" y="41"/>
                  <a:pt x="30" y="40"/>
                </a:cubicBezTo>
                <a:cubicBezTo>
                  <a:pt x="30" y="39"/>
                  <a:pt x="30" y="39"/>
                  <a:pt x="30" y="39"/>
                </a:cubicBezTo>
                <a:cubicBezTo>
                  <a:pt x="31" y="40"/>
                  <a:pt x="31" y="40"/>
                  <a:pt x="31" y="40"/>
                </a:cubicBezTo>
                <a:cubicBezTo>
                  <a:pt x="32" y="41"/>
                  <a:pt x="32" y="41"/>
                  <a:pt x="33" y="41"/>
                </a:cubicBezTo>
                <a:cubicBezTo>
                  <a:pt x="34" y="41"/>
                  <a:pt x="35" y="41"/>
                  <a:pt x="35" y="40"/>
                </a:cubicBezTo>
                <a:cubicBezTo>
                  <a:pt x="36" y="39"/>
                  <a:pt x="36" y="39"/>
                  <a:pt x="36" y="39"/>
                </a:cubicBezTo>
                <a:cubicBezTo>
                  <a:pt x="36" y="40"/>
                  <a:pt x="36" y="40"/>
                  <a:pt x="36" y="40"/>
                </a:cubicBezTo>
                <a:cubicBezTo>
                  <a:pt x="37" y="41"/>
                  <a:pt x="38" y="41"/>
                  <a:pt x="39" y="41"/>
                </a:cubicBezTo>
                <a:cubicBezTo>
                  <a:pt x="40" y="41"/>
                  <a:pt x="41" y="41"/>
                  <a:pt x="42" y="40"/>
                </a:cubicBezTo>
                <a:cubicBezTo>
                  <a:pt x="43" y="38"/>
                  <a:pt x="43" y="38"/>
                  <a:pt x="43" y="38"/>
                </a:cubicBezTo>
                <a:cubicBezTo>
                  <a:pt x="46" y="40"/>
                  <a:pt x="46" y="40"/>
                  <a:pt x="46" y="40"/>
                </a:cubicBezTo>
                <a:cubicBezTo>
                  <a:pt x="39" y="52"/>
                  <a:pt x="39" y="52"/>
                  <a:pt x="39" y="52"/>
                </a:cubicBezTo>
                <a:cubicBezTo>
                  <a:pt x="39" y="67"/>
                  <a:pt x="39" y="67"/>
                  <a:pt x="39" y="67"/>
                </a:cubicBezTo>
                <a:cubicBezTo>
                  <a:pt x="44" y="66"/>
                  <a:pt x="44" y="66"/>
                  <a:pt x="44" y="66"/>
                </a:cubicBezTo>
                <a:cubicBezTo>
                  <a:pt x="44" y="60"/>
                  <a:pt x="44" y="60"/>
                  <a:pt x="44" y="60"/>
                </a:cubicBezTo>
                <a:cubicBezTo>
                  <a:pt x="44" y="58"/>
                  <a:pt x="44" y="58"/>
                  <a:pt x="44" y="58"/>
                </a:cubicBezTo>
                <a:cubicBezTo>
                  <a:pt x="46" y="57"/>
                  <a:pt x="46" y="57"/>
                  <a:pt x="46" y="57"/>
                </a:cubicBezTo>
                <a:cubicBezTo>
                  <a:pt x="50" y="55"/>
                  <a:pt x="54" y="52"/>
                  <a:pt x="56" y="47"/>
                </a:cubicBezTo>
                <a:cubicBezTo>
                  <a:pt x="59" y="44"/>
                  <a:pt x="60" y="39"/>
                  <a:pt x="60" y="34"/>
                </a:cubicBezTo>
                <a:cubicBezTo>
                  <a:pt x="60" y="27"/>
                  <a:pt x="57" y="20"/>
                  <a:pt x="52" y="15"/>
                </a:cubicBezTo>
                <a:cubicBezTo>
                  <a:pt x="47" y="10"/>
                  <a:pt x="41" y="7"/>
                  <a:pt x="33" y="7"/>
                </a:cubicBezTo>
                <a:cubicBezTo>
                  <a:pt x="26" y="7"/>
                  <a:pt x="19" y="10"/>
                  <a:pt x="15" y="15"/>
                </a:cubicBezTo>
                <a:cubicBezTo>
                  <a:pt x="10" y="20"/>
                  <a:pt x="7" y="27"/>
                  <a:pt x="7" y="34"/>
                </a:cubicBezTo>
                <a:cubicBezTo>
                  <a:pt x="7" y="39"/>
                  <a:pt x="8" y="44"/>
                  <a:pt x="11" y="48"/>
                </a:cubicBezTo>
                <a:cubicBezTo>
                  <a:pt x="13" y="52"/>
                  <a:pt x="17" y="55"/>
                  <a:pt x="21" y="58"/>
                </a:cubicBezTo>
                <a:cubicBezTo>
                  <a:pt x="23" y="59"/>
                  <a:pt x="23" y="59"/>
                  <a:pt x="23" y="59"/>
                </a:cubicBezTo>
                <a:cubicBezTo>
                  <a:pt x="23" y="61"/>
                  <a:pt x="23" y="61"/>
                  <a:pt x="23" y="61"/>
                </a:cubicBezTo>
                <a:cubicBezTo>
                  <a:pt x="23" y="67"/>
                  <a:pt x="23" y="67"/>
                  <a:pt x="23" y="67"/>
                </a:cubicBezTo>
                <a:cubicBezTo>
                  <a:pt x="29" y="67"/>
                  <a:pt x="29" y="67"/>
                  <a:pt x="29" y="67"/>
                </a:cubicBezTo>
                <a:cubicBezTo>
                  <a:pt x="29" y="52"/>
                  <a:pt x="29" y="52"/>
                  <a:pt x="29" y="52"/>
                </a:cubicBezTo>
                <a:cubicBezTo>
                  <a:pt x="22" y="40"/>
                  <a:pt x="22" y="40"/>
                  <a:pt x="22" y="40"/>
                </a:cubicBezTo>
                <a:cubicBezTo>
                  <a:pt x="25" y="38"/>
                  <a:pt x="25" y="38"/>
                  <a:pt x="25" y="38"/>
                </a:cubicBezTo>
                <a:cubicBezTo>
                  <a:pt x="26" y="40"/>
                  <a:pt x="26" y="40"/>
                  <a:pt x="26" y="40"/>
                </a:cubicBezTo>
                <a:close/>
                <a:moveTo>
                  <a:pt x="40" y="43"/>
                </a:moveTo>
                <a:cubicBezTo>
                  <a:pt x="40" y="43"/>
                  <a:pt x="40" y="43"/>
                  <a:pt x="39" y="43"/>
                </a:cubicBezTo>
                <a:cubicBezTo>
                  <a:pt x="38" y="43"/>
                  <a:pt x="37" y="43"/>
                  <a:pt x="36" y="42"/>
                </a:cubicBezTo>
                <a:cubicBezTo>
                  <a:pt x="35" y="42"/>
                  <a:pt x="34" y="43"/>
                  <a:pt x="33" y="43"/>
                </a:cubicBezTo>
                <a:cubicBezTo>
                  <a:pt x="32" y="43"/>
                  <a:pt x="31" y="42"/>
                  <a:pt x="30" y="42"/>
                </a:cubicBezTo>
                <a:cubicBezTo>
                  <a:pt x="29" y="42"/>
                  <a:pt x="28" y="43"/>
                  <a:pt x="28" y="43"/>
                </a:cubicBezTo>
                <a:cubicBezTo>
                  <a:pt x="27" y="43"/>
                  <a:pt x="27" y="43"/>
                  <a:pt x="27" y="42"/>
                </a:cubicBezTo>
                <a:cubicBezTo>
                  <a:pt x="32" y="50"/>
                  <a:pt x="32" y="50"/>
                  <a:pt x="32" y="50"/>
                </a:cubicBezTo>
                <a:cubicBezTo>
                  <a:pt x="32" y="51"/>
                  <a:pt x="32" y="51"/>
                  <a:pt x="32" y="51"/>
                </a:cubicBezTo>
                <a:cubicBezTo>
                  <a:pt x="32" y="51"/>
                  <a:pt x="32" y="51"/>
                  <a:pt x="32" y="51"/>
                </a:cubicBezTo>
                <a:cubicBezTo>
                  <a:pt x="32" y="67"/>
                  <a:pt x="32" y="67"/>
                  <a:pt x="32" y="67"/>
                </a:cubicBezTo>
                <a:cubicBezTo>
                  <a:pt x="35" y="67"/>
                  <a:pt x="35" y="67"/>
                  <a:pt x="35" y="67"/>
                </a:cubicBezTo>
                <a:cubicBezTo>
                  <a:pt x="35" y="51"/>
                  <a:pt x="35" y="51"/>
                  <a:pt x="35" y="51"/>
                </a:cubicBezTo>
                <a:cubicBezTo>
                  <a:pt x="35" y="51"/>
                  <a:pt x="35" y="51"/>
                  <a:pt x="35" y="51"/>
                </a:cubicBezTo>
                <a:cubicBezTo>
                  <a:pt x="35" y="50"/>
                  <a:pt x="35" y="50"/>
                  <a:pt x="35" y="50"/>
                </a:cubicBezTo>
                <a:cubicBezTo>
                  <a:pt x="40" y="43"/>
                  <a:pt x="40" y="43"/>
                  <a:pt x="40" y="43"/>
                </a:cubicBezTo>
                <a:close/>
                <a:moveTo>
                  <a:pt x="43" y="96"/>
                </a:moveTo>
                <a:cubicBezTo>
                  <a:pt x="24" y="98"/>
                  <a:pt x="24" y="98"/>
                  <a:pt x="24" y="98"/>
                </a:cubicBezTo>
                <a:cubicBezTo>
                  <a:pt x="25" y="103"/>
                  <a:pt x="29" y="106"/>
                  <a:pt x="34" y="106"/>
                </a:cubicBezTo>
                <a:cubicBezTo>
                  <a:pt x="39" y="106"/>
                  <a:pt x="43" y="102"/>
                  <a:pt x="43" y="97"/>
                </a:cubicBezTo>
                <a:cubicBezTo>
                  <a:pt x="43" y="97"/>
                  <a:pt x="43" y="97"/>
                  <a:pt x="43" y="96"/>
                </a:cubicBezTo>
                <a:close/>
                <a:moveTo>
                  <a:pt x="50" y="85"/>
                </a:moveTo>
                <a:cubicBezTo>
                  <a:pt x="17" y="88"/>
                  <a:pt x="17" y="88"/>
                  <a:pt x="17" y="88"/>
                </a:cubicBezTo>
                <a:cubicBezTo>
                  <a:pt x="17" y="89"/>
                  <a:pt x="17" y="89"/>
                  <a:pt x="17" y="89"/>
                </a:cubicBezTo>
                <a:cubicBezTo>
                  <a:pt x="17" y="89"/>
                  <a:pt x="17" y="90"/>
                  <a:pt x="17" y="90"/>
                </a:cubicBezTo>
                <a:cubicBezTo>
                  <a:pt x="50" y="87"/>
                  <a:pt x="50" y="87"/>
                  <a:pt x="50" y="87"/>
                </a:cubicBezTo>
                <a:cubicBezTo>
                  <a:pt x="50" y="87"/>
                  <a:pt x="50" y="86"/>
                  <a:pt x="50" y="86"/>
                </a:cubicBezTo>
                <a:cubicBezTo>
                  <a:pt x="50" y="86"/>
                  <a:pt x="50" y="86"/>
                  <a:pt x="50" y="85"/>
                </a:cubicBezTo>
                <a:close/>
                <a:moveTo>
                  <a:pt x="50" y="73"/>
                </a:moveTo>
                <a:cubicBezTo>
                  <a:pt x="17" y="76"/>
                  <a:pt x="17" y="76"/>
                  <a:pt x="17" y="76"/>
                </a:cubicBezTo>
                <a:cubicBezTo>
                  <a:pt x="17" y="76"/>
                  <a:pt x="17" y="76"/>
                  <a:pt x="17" y="77"/>
                </a:cubicBezTo>
                <a:cubicBezTo>
                  <a:pt x="17" y="77"/>
                  <a:pt x="17" y="77"/>
                  <a:pt x="17" y="77"/>
                </a:cubicBezTo>
                <a:cubicBezTo>
                  <a:pt x="50" y="74"/>
                  <a:pt x="50" y="74"/>
                  <a:pt x="50" y="74"/>
                </a:cubicBezTo>
                <a:cubicBezTo>
                  <a:pt x="50" y="74"/>
                  <a:pt x="50" y="74"/>
                  <a:pt x="50" y="73"/>
                </a:cubicBezTo>
                <a:cubicBezTo>
                  <a:pt x="50" y="73"/>
                  <a:pt x="50" y="73"/>
                  <a:pt x="50" y="73"/>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7213" name="Freeform 49"/>
          <p:cNvSpPr>
            <a:spLocks noEditPoints="1" noChangeArrowheads="1"/>
          </p:cNvSpPr>
          <p:nvPr/>
        </p:nvSpPr>
        <p:spPr bwMode="auto">
          <a:xfrm>
            <a:off x="4154488" y="4298950"/>
            <a:ext cx="254000" cy="261938"/>
          </a:xfrm>
          <a:custGeom>
            <a:avLst/>
            <a:gdLst>
              <a:gd name="T0" fmla="*/ 2147483646 w 68"/>
              <a:gd name="T1" fmla="*/ 0 h 93"/>
              <a:gd name="T2" fmla="*/ 2147483646 w 68"/>
              <a:gd name="T3" fmla="*/ 0 h 93"/>
              <a:gd name="T4" fmla="*/ 2147483646 w 68"/>
              <a:gd name="T5" fmla="*/ 0 h 93"/>
              <a:gd name="T6" fmla="*/ 2147483646 w 68"/>
              <a:gd name="T7" fmla="*/ 2147483646 h 93"/>
              <a:gd name="T8" fmla="*/ 2147483646 w 68"/>
              <a:gd name="T9" fmla="*/ 2147483646 h 93"/>
              <a:gd name="T10" fmla="*/ 2147483646 w 68"/>
              <a:gd name="T11" fmla="*/ 2147483646 h 93"/>
              <a:gd name="T12" fmla="*/ 2147483646 w 68"/>
              <a:gd name="T13" fmla="*/ 2147483646 h 93"/>
              <a:gd name="T14" fmla="*/ 2147483646 w 68"/>
              <a:gd name="T15" fmla="*/ 2147483646 h 93"/>
              <a:gd name="T16" fmla="*/ 2147483646 w 68"/>
              <a:gd name="T17" fmla="*/ 2147483646 h 93"/>
              <a:gd name="T18" fmla="*/ 0 w 68"/>
              <a:gd name="T19" fmla="*/ 2147483646 h 93"/>
              <a:gd name="T20" fmla="*/ 0 w 68"/>
              <a:gd name="T21" fmla="*/ 2147483646 h 93"/>
              <a:gd name="T22" fmla="*/ 2147483646 w 68"/>
              <a:gd name="T23" fmla="*/ 2147483646 h 93"/>
              <a:gd name="T24" fmla="*/ 2147483646 w 68"/>
              <a:gd name="T25" fmla="*/ 2147483646 h 93"/>
              <a:gd name="T26" fmla="*/ 2147483646 w 68"/>
              <a:gd name="T27" fmla="*/ 0 h 93"/>
              <a:gd name="T28" fmla="*/ 2147483646 w 68"/>
              <a:gd name="T29" fmla="*/ 0 h 93"/>
              <a:gd name="T30" fmla="*/ 2147483646 w 68"/>
              <a:gd name="T31" fmla="*/ 2147483646 h 93"/>
              <a:gd name="T32" fmla="*/ 2147483646 w 68"/>
              <a:gd name="T33" fmla="*/ 2147483646 h 93"/>
              <a:gd name="T34" fmla="*/ 2147483646 w 68"/>
              <a:gd name="T35" fmla="*/ 2147483646 h 93"/>
              <a:gd name="T36" fmla="*/ 2147483646 w 68"/>
              <a:gd name="T37" fmla="*/ 2147483646 h 93"/>
              <a:gd name="T38" fmla="*/ 2147483646 w 68"/>
              <a:gd name="T39" fmla="*/ 2147483646 h 93"/>
              <a:gd name="T40" fmla="*/ 2147483646 w 68"/>
              <a:gd name="T41" fmla="*/ 2147483646 h 93"/>
              <a:gd name="T42" fmla="*/ 2147483646 w 68"/>
              <a:gd name="T43" fmla="*/ 2147483646 h 93"/>
              <a:gd name="T44" fmla="*/ 2147483646 w 68"/>
              <a:gd name="T45" fmla="*/ 2147483646 h 93"/>
              <a:gd name="T46" fmla="*/ 2147483646 w 68"/>
              <a:gd name="T47" fmla="*/ 2147483646 h 93"/>
              <a:gd name="T48" fmla="*/ 2147483646 w 68"/>
              <a:gd name="T49" fmla="*/ 2147483646 h 93"/>
              <a:gd name="T50" fmla="*/ 2147483646 w 68"/>
              <a:gd name="T51" fmla="*/ 2147483646 h 93"/>
              <a:gd name="T52" fmla="*/ 2147483646 w 68"/>
              <a:gd name="T53" fmla="*/ 2147483646 h 93"/>
              <a:gd name="T54" fmla="*/ 2147483646 w 68"/>
              <a:gd name="T55" fmla="*/ 2147483646 h 93"/>
              <a:gd name="T56" fmla="*/ 2147483646 w 68"/>
              <a:gd name="T57" fmla="*/ 2147483646 h 93"/>
              <a:gd name="T58" fmla="*/ 2147483646 w 68"/>
              <a:gd name="T59" fmla="*/ 2147483646 h 93"/>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68"/>
              <a:gd name="T91" fmla="*/ 0 h 93"/>
              <a:gd name="T92" fmla="*/ 68 w 68"/>
              <a:gd name="T93" fmla="*/ 93 h 93"/>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68" h="93">
                <a:moveTo>
                  <a:pt x="10" y="0"/>
                </a:moveTo>
                <a:cubicBezTo>
                  <a:pt x="59" y="0"/>
                  <a:pt x="59" y="0"/>
                  <a:pt x="59" y="0"/>
                </a:cubicBezTo>
                <a:cubicBezTo>
                  <a:pt x="63" y="0"/>
                  <a:pt x="63" y="0"/>
                  <a:pt x="63" y="0"/>
                </a:cubicBezTo>
                <a:cubicBezTo>
                  <a:pt x="63" y="5"/>
                  <a:pt x="63" y="5"/>
                  <a:pt x="63" y="5"/>
                </a:cubicBezTo>
                <a:cubicBezTo>
                  <a:pt x="63" y="31"/>
                  <a:pt x="63" y="31"/>
                  <a:pt x="63" y="31"/>
                </a:cubicBezTo>
                <a:cubicBezTo>
                  <a:pt x="68" y="31"/>
                  <a:pt x="68" y="31"/>
                  <a:pt x="68" y="31"/>
                </a:cubicBezTo>
                <a:cubicBezTo>
                  <a:pt x="68" y="59"/>
                  <a:pt x="68" y="59"/>
                  <a:pt x="68" y="59"/>
                </a:cubicBezTo>
                <a:cubicBezTo>
                  <a:pt x="68" y="78"/>
                  <a:pt x="53" y="93"/>
                  <a:pt x="34" y="93"/>
                </a:cubicBezTo>
                <a:cubicBezTo>
                  <a:pt x="34" y="93"/>
                  <a:pt x="34" y="93"/>
                  <a:pt x="34" y="93"/>
                </a:cubicBezTo>
                <a:cubicBezTo>
                  <a:pt x="15" y="93"/>
                  <a:pt x="0" y="78"/>
                  <a:pt x="0" y="59"/>
                </a:cubicBezTo>
                <a:cubicBezTo>
                  <a:pt x="0" y="31"/>
                  <a:pt x="0" y="31"/>
                  <a:pt x="0" y="31"/>
                </a:cubicBezTo>
                <a:cubicBezTo>
                  <a:pt x="6" y="31"/>
                  <a:pt x="6" y="31"/>
                  <a:pt x="6" y="31"/>
                </a:cubicBezTo>
                <a:cubicBezTo>
                  <a:pt x="6" y="5"/>
                  <a:pt x="6" y="5"/>
                  <a:pt x="6" y="5"/>
                </a:cubicBezTo>
                <a:cubicBezTo>
                  <a:pt x="6" y="0"/>
                  <a:pt x="6" y="0"/>
                  <a:pt x="6" y="0"/>
                </a:cubicBezTo>
                <a:cubicBezTo>
                  <a:pt x="10" y="0"/>
                  <a:pt x="10" y="0"/>
                  <a:pt x="10" y="0"/>
                </a:cubicBezTo>
                <a:close/>
                <a:moveTo>
                  <a:pt x="39" y="17"/>
                </a:moveTo>
                <a:cubicBezTo>
                  <a:pt x="39" y="23"/>
                  <a:pt x="39" y="23"/>
                  <a:pt x="39" y="23"/>
                </a:cubicBezTo>
                <a:cubicBezTo>
                  <a:pt x="49" y="23"/>
                  <a:pt x="49" y="23"/>
                  <a:pt x="49" y="23"/>
                </a:cubicBezTo>
                <a:cubicBezTo>
                  <a:pt x="49" y="17"/>
                  <a:pt x="49" y="17"/>
                  <a:pt x="49" y="17"/>
                </a:cubicBezTo>
                <a:cubicBezTo>
                  <a:pt x="39" y="17"/>
                  <a:pt x="39" y="17"/>
                  <a:pt x="39" y="17"/>
                </a:cubicBezTo>
                <a:close/>
                <a:moveTo>
                  <a:pt x="19" y="17"/>
                </a:moveTo>
                <a:cubicBezTo>
                  <a:pt x="19" y="23"/>
                  <a:pt x="19" y="23"/>
                  <a:pt x="19" y="23"/>
                </a:cubicBezTo>
                <a:cubicBezTo>
                  <a:pt x="29" y="23"/>
                  <a:pt x="29" y="23"/>
                  <a:pt x="29" y="23"/>
                </a:cubicBezTo>
                <a:cubicBezTo>
                  <a:pt x="29" y="17"/>
                  <a:pt x="29" y="17"/>
                  <a:pt x="29" y="17"/>
                </a:cubicBezTo>
                <a:cubicBezTo>
                  <a:pt x="19" y="17"/>
                  <a:pt x="19" y="17"/>
                  <a:pt x="19" y="17"/>
                </a:cubicBezTo>
                <a:close/>
                <a:moveTo>
                  <a:pt x="14" y="31"/>
                </a:moveTo>
                <a:cubicBezTo>
                  <a:pt x="54" y="31"/>
                  <a:pt x="54" y="31"/>
                  <a:pt x="54" y="31"/>
                </a:cubicBezTo>
                <a:cubicBezTo>
                  <a:pt x="54" y="9"/>
                  <a:pt x="54" y="9"/>
                  <a:pt x="54" y="9"/>
                </a:cubicBezTo>
                <a:cubicBezTo>
                  <a:pt x="14" y="9"/>
                  <a:pt x="14" y="9"/>
                  <a:pt x="14" y="9"/>
                </a:cubicBezTo>
                <a:lnTo>
                  <a:pt x="14" y="31"/>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7214" name="Freeform 50"/>
          <p:cNvSpPr>
            <a:spLocks noEditPoints="1" noChangeArrowheads="1"/>
          </p:cNvSpPr>
          <p:nvPr/>
        </p:nvSpPr>
        <p:spPr bwMode="auto">
          <a:xfrm>
            <a:off x="2709863" y="3273425"/>
            <a:ext cx="379412" cy="215900"/>
          </a:xfrm>
          <a:custGeom>
            <a:avLst/>
            <a:gdLst>
              <a:gd name="T0" fmla="*/ 2147483646 w 101"/>
              <a:gd name="T1" fmla="*/ 2147483646 h 77"/>
              <a:gd name="T2" fmla="*/ 2147483646 w 101"/>
              <a:gd name="T3" fmla="*/ 2147483646 h 77"/>
              <a:gd name="T4" fmla="*/ 2147483646 w 101"/>
              <a:gd name="T5" fmla="*/ 2147483646 h 77"/>
              <a:gd name="T6" fmla="*/ 2147483646 w 101"/>
              <a:gd name="T7" fmla="*/ 2147483646 h 77"/>
              <a:gd name="T8" fmla="*/ 0 w 101"/>
              <a:gd name="T9" fmla="*/ 2147483646 h 77"/>
              <a:gd name="T10" fmla="*/ 2147483646 w 101"/>
              <a:gd name="T11" fmla="*/ 2147483646 h 77"/>
              <a:gd name="T12" fmla="*/ 2147483646 w 101"/>
              <a:gd name="T13" fmla="*/ 2147483646 h 77"/>
              <a:gd name="T14" fmla="*/ 2147483646 w 101"/>
              <a:gd name="T15" fmla="*/ 2147483646 h 77"/>
              <a:gd name="T16" fmla="*/ 2147483646 w 101"/>
              <a:gd name="T17" fmla="*/ 2147483646 h 77"/>
              <a:gd name="T18" fmla="*/ 2147483646 w 101"/>
              <a:gd name="T19" fmla="*/ 2147483646 h 77"/>
              <a:gd name="T20" fmla="*/ 2147483646 w 101"/>
              <a:gd name="T21" fmla="*/ 2147483646 h 77"/>
              <a:gd name="T22" fmla="*/ 2147483646 w 101"/>
              <a:gd name="T23" fmla="*/ 2147483646 h 77"/>
              <a:gd name="T24" fmla="*/ 2147483646 w 101"/>
              <a:gd name="T25" fmla="*/ 2147483646 h 77"/>
              <a:gd name="T26" fmla="*/ 2147483646 w 101"/>
              <a:gd name="T27" fmla="*/ 2147483646 h 77"/>
              <a:gd name="T28" fmla="*/ 2147483646 w 101"/>
              <a:gd name="T29" fmla="*/ 2147483646 h 77"/>
              <a:gd name="T30" fmla="*/ 2147483646 w 101"/>
              <a:gd name="T31" fmla="*/ 2147483646 h 77"/>
              <a:gd name="T32" fmla="*/ 2147483646 w 101"/>
              <a:gd name="T33" fmla="*/ 2147483646 h 77"/>
              <a:gd name="T34" fmla="*/ 2147483646 w 101"/>
              <a:gd name="T35" fmla="*/ 2147483646 h 77"/>
              <a:gd name="T36" fmla="*/ 2147483646 w 101"/>
              <a:gd name="T37" fmla="*/ 2147483646 h 77"/>
              <a:gd name="T38" fmla="*/ 2147483646 w 101"/>
              <a:gd name="T39" fmla="*/ 2147483646 h 77"/>
              <a:gd name="T40" fmla="*/ 2147483646 w 101"/>
              <a:gd name="T41" fmla="*/ 2147483646 h 77"/>
              <a:gd name="T42" fmla="*/ 2147483646 w 101"/>
              <a:gd name="T43" fmla="*/ 2147483646 h 77"/>
              <a:gd name="T44" fmla="*/ 2147483646 w 101"/>
              <a:gd name="T45" fmla="*/ 2147483646 h 77"/>
              <a:gd name="T46" fmla="*/ 2147483646 w 101"/>
              <a:gd name="T47" fmla="*/ 2147483646 h 77"/>
              <a:gd name="T48" fmla="*/ 2147483646 w 101"/>
              <a:gd name="T49" fmla="*/ 2147483646 h 77"/>
              <a:gd name="T50" fmla="*/ 2147483646 w 101"/>
              <a:gd name="T51" fmla="*/ 2147483646 h 77"/>
              <a:gd name="T52" fmla="*/ 2147483646 w 101"/>
              <a:gd name="T53" fmla="*/ 2147483646 h 77"/>
              <a:gd name="T54" fmla="*/ 2147483646 w 101"/>
              <a:gd name="T55" fmla="*/ 2147483646 h 77"/>
              <a:gd name="T56" fmla="*/ 2147483646 w 101"/>
              <a:gd name="T57" fmla="*/ 2147483646 h 77"/>
              <a:gd name="T58" fmla="*/ 2147483646 w 101"/>
              <a:gd name="T59" fmla="*/ 2147483646 h 77"/>
              <a:gd name="T60" fmla="*/ 2147483646 w 101"/>
              <a:gd name="T61" fmla="*/ 2147483646 h 77"/>
              <a:gd name="T62" fmla="*/ 2147483646 w 101"/>
              <a:gd name="T63" fmla="*/ 2147483646 h 77"/>
              <a:gd name="T64" fmla="*/ 2147483646 w 101"/>
              <a:gd name="T65" fmla="*/ 2147483646 h 77"/>
              <a:gd name="T66" fmla="*/ 2147483646 w 101"/>
              <a:gd name="T67" fmla="*/ 2147483646 h 77"/>
              <a:gd name="T68" fmla="*/ 2147483646 w 101"/>
              <a:gd name="T69" fmla="*/ 2147483646 h 77"/>
              <a:gd name="T70" fmla="*/ 2147483646 w 101"/>
              <a:gd name="T71" fmla="*/ 2147483646 h 77"/>
              <a:gd name="T72" fmla="*/ 2147483646 w 101"/>
              <a:gd name="T73" fmla="*/ 2147483646 h 77"/>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101"/>
              <a:gd name="T112" fmla="*/ 0 h 77"/>
              <a:gd name="T113" fmla="*/ 101 w 101"/>
              <a:gd name="T114" fmla="*/ 77 h 77"/>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101" h="77">
                <a:moveTo>
                  <a:pt x="8" y="3"/>
                </a:moveTo>
                <a:cubicBezTo>
                  <a:pt x="15" y="0"/>
                  <a:pt x="22" y="0"/>
                  <a:pt x="29" y="3"/>
                </a:cubicBezTo>
                <a:cubicBezTo>
                  <a:pt x="29" y="9"/>
                  <a:pt x="29" y="9"/>
                  <a:pt x="29" y="9"/>
                </a:cubicBezTo>
                <a:cubicBezTo>
                  <a:pt x="26" y="8"/>
                  <a:pt x="24" y="7"/>
                  <a:pt x="21" y="7"/>
                </a:cubicBezTo>
                <a:cubicBezTo>
                  <a:pt x="16" y="7"/>
                  <a:pt x="11" y="9"/>
                  <a:pt x="8" y="13"/>
                </a:cubicBezTo>
                <a:cubicBezTo>
                  <a:pt x="8" y="3"/>
                  <a:pt x="8" y="3"/>
                  <a:pt x="8" y="3"/>
                </a:cubicBezTo>
                <a:close/>
                <a:moveTo>
                  <a:pt x="23" y="11"/>
                </a:moveTo>
                <a:cubicBezTo>
                  <a:pt x="12" y="11"/>
                  <a:pt x="3" y="20"/>
                  <a:pt x="3" y="31"/>
                </a:cubicBezTo>
                <a:cubicBezTo>
                  <a:pt x="3" y="33"/>
                  <a:pt x="3" y="35"/>
                  <a:pt x="4" y="37"/>
                </a:cubicBezTo>
                <a:cubicBezTo>
                  <a:pt x="1" y="48"/>
                  <a:pt x="0" y="59"/>
                  <a:pt x="0" y="72"/>
                </a:cubicBezTo>
                <a:cubicBezTo>
                  <a:pt x="5" y="77"/>
                  <a:pt x="10" y="77"/>
                  <a:pt x="15" y="77"/>
                </a:cubicBezTo>
                <a:cubicBezTo>
                  <a:pt x="22" y="69"/>
                  <a:pt x="27" y="60"/>
                  <a:pt x="32" y="49"/>
                </a:cubicBezTo>
                <a:cubicBezTo>
                  <a:pt x="34" y="48"/>
                  <a:pt x="36" y="47"/>
                  <a:pt x="37" y="45"/>
                </a:cubicBezTo>
                <a:cubicBezTo>
                  <a:pt x="64" y="45"/>
                  <a:pt x="64" y="45"/>
                  <a:pt x="64" y="45"/>
                </a:cubicBezTo>
                <a:cubicBezTo>
                  <a:pt x="65" y="46"/>
                  <a:pt x="66" y="48"/>
                  <a:pt x="68" y="49"/>
                </a:cubicBezTo>
                <a:cubicBezTo>
                  <a:pt x="73" y="60"/>
                  <a:pt x="79" y="69"/>
                  <a:pt x="85" y="77"/>
                </a:cubicBezTo>
                <a:cubicBezTo>
                  <a:pt x="90" y="77"/>
                  <a:pt x="95" y="77"/>
                  <a:pt x="100" y="72"/>
                </a:cubicBezTo>
                <a:cubicBezTo>
                  <a:pt x="101" y="59"/>
                  <a:pt x="100" y="48"/>
                  <a:pt x="97" y="38"/>
                </a:cubicBezTo>
                <a:cubicBezTo>
                  <a:pt x="97" y="36"/>
                  <a:pt x="98" y="34"/>
                  <a:pt x="98" y="32"/>
                </a:cubicBezTo>
                <a:cubicBezTo>
                  <a:pt x="98" y="21"/>
                  <a:pt x="89" y="12"/>
                  <a:pt x="78" y="12"/>
                </a:cubicBezTo>
                <a:cubicBezTo>
                  <a:pt x="72" y="12"/>
                  <a:pt x="66" y="15"/>
                  <a:pt x="63" y="19"/>
                </a:cubicBezTo>
                <a:cubicBezTo>
                  <a:pt x="38" y="19"/>
                  <a:pt x="38" y="19"/>
                  <a:pt x="38" y="19"/>
                </a:cubicBezTo>
                <a:cubicBezTo>
                  <a:pt x="35" y="15"/>
                  <a:pt x="29" y="11"/>
                  <a:pt x="23" y="11"/>
                </a:cubicBezTo>
                <a:close/>
                <a:moveTo>
                  <a:pt x="51" y="30"/>
                </a:moveTo>
                <a:cubicBezTo>
                  <a:pt x="59" y="30"/>
                  <a:pt x="59" y="30"/>
                  <a:pt x="59" y="30"/>
                </a:cubicBezTo>
                <a:cubicBezTo>
                  <a:pt x="59" y="34"/>
                  <a:pt x="59" y="34"/>
                  <a:pt x="59" y="34"/>
                </a:cubicBezTo>
                <a:cubicBezTo>
                  <a:pt x="51" y="34"/>
                  <a:pt x="51" y="34"/>
                  <a:pt x="51" y="34"/>
                </a:cubicBezTo>
                <a:cubicBezTo>
                  <a:pt x="51" y="30"/>
                  <a:pt x="51" y="30"/>
                  <a:pt x="51" y="30"/>
                </a:cubicBezTo>
                <a:close/>
                <a:moveTo>
                  <a:pt x="42" y="30"/>
                </a:moveTo>
                <a:cubicBezTo>
                  <a:pt x="49" y="30"/>
                  <a:pt x="49" y="30"/>
                  <a:pt x="49" y="30"/>
                </a:cubicBezTo>
                <a:cubicBezTo>
                  <a:pt x="49" y="34"/>
                  <a:pt x="49" y="34"/>
                  <a:pt x="49" y="34"/>
                </a:cubicBezTo>
                <a:cubicBezTo>
                  <a:pt x="42" y="34"/>
                  <a:pt x="42" y="34"/>
                  <a:pt x="42" y="34"/>
                </a:cubicBezTo>
                <a:cubicBezTo>
                  <a:pt x="42" y="30"/>
                  <a:pt x="42" y="30"/>
                  <a:pt x="42" y="30"/>
                </a:cubicBezTo>
                <a:close/>
                <a:moveTo>
                  <a:pt x="80" y="33"/>
                </a:moveTo>
                <a:cubicBezTo>
                  <a:pt x="82" y="33"/>
                  <a:pt x="84" y="34"/>
                  <a:pt x="85" y="36"/>
                </a:cubicBezTo>
                <a:cubicBezTo>
                  <a:pt x="85" y="38"/>
                  <a:pt x="84" y="40"/>
                  <a:pt x="82" y="41"/>
                </a:cubicBezTo>
                <a:cubicBezTo>
                  <a:pt x="80" y="41"/>
                  <a:pt x="78" y="40"/>
                  <a:pt x="77" y="38"/>
                </a:cubicBezTo>
                <a:cubicBezTo>
                  <a:pt x="77" y="36"/>
                  <a:pt x="78" y="34"/>
                  <a:pt x="80" y="33"/>
                </a:cubicBezTo>
                <a:close/>
                <a:moveTo>
                  <a:pt x="71" y="27"/>
                </a:moveTo>
                <a:cubicBezTo>
                  <a:pt x="73" y="26"/>
                  <a:pt x="75" y="28"/>
                  <a:pt x="76" y="30"/>
                </a:cubicBezTo>
                <a:cubicBezTo>
                  <a:pt x="76" y="32"/>
                  <a:pt x="75" y="34"/>
                  <a:pt x="73" y="35"/>
                </a:cubicBezTo>
                <a:cubicBezTo>
                  <a:pt x="70" y="35"/>
                  <a:pt x="68" y="34"/>
                  <a:pt x="68" y="32"/>
                </a:cubicBezTo>
                <a:cubicBezTo>
                  <a:pt x="67" y="29"/>
                  <a:pt x="69" y="27"/>
                  <a:pt x="71" y="27"/>
                </a:cubicBezTo>
                <a:close/>
                <a:moveTo>
                  <a:pt x="76" y="18"/>
                </a:moveTo>
                <a:cubicBezTo>
                  <a:pt x="79" y="17"/>
                  <a:pt x="81" y="19"/>
                  <a:pt x="81" y="21"/>
                </a:cubicBezTo>
                <a:cubicBezTo>
                  <a:pt x="82" y="23"/>
                  <a:pt x="80" y="25"/>
                  <a:pt x="78" y="26"/>
                </a:cubicBezTo>
                <a:cubicBezTo>
                  <a:pt x="76" y="26"/>
                  <a:pt x="74" y="25"/>
                  <a:pt x="73" y="23"/>
                </a:cubicBezTo>
                <a:cubicBezTo>
                  <a:pt x="73" y="21"/>
                  <a:pt x="74" y="18"/>
                  <a:pt x="76" y="18"/>
                </a:cubicBezTo>
                <a:close/>
                <a:moveTo>
                  <a:pt x="86" y="23"/>
                </a:moveTo>
                <a:cubicBezTo>
                  <a:pt x="88" y="23"/>
                  <a:pt x="90" y="24"/>
                  <a:pt x="90" y="26"/>
                </a:cubicBezTo>
                <a:cubicBezTo>
                  <a:pt x="91" y="28"/>
                  <a:pt x="89" y="30"/>
                  <a:pt x="87" y="31"/>
                </a:cubicBezTo>
                <a:cubicBezTo>
                  <a:pt x="85" y="31"/>
                  <a:pt x="83" y="30"/>
                  <a:pt x="83" y="28"/>
                </a:cubicBezTo>
                <a:cubicBezTo>
                  <a:pt x="82" y="26"/>
                  <a:pt x="84" y="24"/>
                  <a:pt x="86" y="23"/>
                </a:cubicBezTo>
                <a:close/>
                <a:moveTo>
                  <a:pt x="32" y="25"/>
                </a:moveTo>
                <a:cubicBezTo>
                  <a:pt x="31" y="36"/>
                  <a:pt x="31" y="36"/>
                  <a:pt x="31" y="36"/>
                </a:cubicBezTo>
                <a:cubicBezTo>
                  <a:pt x="25" y="30"/>
                  <a:pt x="25" y="30"/>
                  <a:pt x="25" y="30"/>
                </a:cubicBezTo>
                <a:cubicBezTo>
                  <a:pt x="32" y="25"/>
                  <a:pt x="32" y="25"/>
                  <a:pt x="32" y="25"/>
                </a:cubicBezTo>
                <a:close/>
                <a:moveTo>
                  <a:pt x="26" y="39"/>
                </a:moveTo>
                <a:cubicBezTo>
                  <a:pt x="14" y="38"/>
                  <a:pt x="14" y="38"/>
                  <a:pt x="14" y="38"/>
                </a:cubicBezTo>
                <a:cubicBezTo>
                  <a:pt x="21" y="33"/>
                  <a:pt x="21" y="33"/>
                  <a:pt x="21" y="33"/>
                </a:cubicBezTo>
                <a:cubicBezTo>
                  <a:pt x="26" y="39"/>
                  <a:pt x="26" y="39"/>
                  <a:pt x="26" y="39"/>
                </a:cubicBezTo>
                <a:close/>
                <a:moveTo>
                  <a:pt x="11" y="33"/>
                </a:moveTo>
                <a:cubicBezTo>
                  <a:pt x="13" y="22"/>
                  <a:pt x="13" y="22"/>
                  <a:pt x="13" y="22"/>
                </a:cubicBezTo>
                <a:cubicBezTo>
                  <a:pt x="17" y="28"/>
                  <a:pt x="17" y="28"/>
                  <a:pt x="17" y="28"/>
                </a:cubicBezTo>
                <a:cubicBezTo>
                  <a:pt x="11" y="33"/>
                  <a:pt x="11" y="33"/>
                  <a:pt x="11" y="33"/>
                </a:cubicBezTo>
                <a:close/>
                <a:moveTo>
                  <a:pt x="17" y="19"/>
                </a:moveTo>
                <a:cubicBezTo>
                  <a:pt x="28" y="20"/>
                  <a:pt x="28" y="20"/>
                  <a:pt x="28" y="20"/>
                </a:cubicBezTo>
                <a:cubicBezTo>
                  <a:pt x="22" y="25"/>
                  <a:pt x="22" y="25"/>
                  <a:pt x="22" y="25"/>
                </a:cubicBezTo>
                <a:cubicBezTo>
                  <a:pt x="17" y="19"/>
                  <a:pt x="17" y="19"/>
                  <a:pt x="17" y="19"/>
                </a:cubicBezTo>
                <a:close/>
                <a:moveTo>
                  <a:pt x="92" y="3"/>
                </a:moveTo>
                <a:cubicBezTo>
                  <a:pt x="92" y="13"/>
                  <a:pt x="92" y="13"/>
                  <a:pt x="92" y="13"/>
                </a:cubicBezTo>
                <a:cubicBezTo>
                  <a:pt x="88" y="9"/>
                  <a:pt x="83" y="7"/>
                  <a:pt x="78" y="7"/>
                </a:cubicBezTo>
                <a:cubicBezTo>
                  <a:pt x="76" y="7"/>
                  <a:pt x="73" y="8"/>
                  <a:pt x="71" y="9"/>
                </a:cubicBezTo>
                <a:cubicBezTo>
                  <a:pt x="71" y="3"/>
                  <a:pt x="71" y="3"/>
                  <a:pt x="71" y="3"/>
                </a:cubicBezTo>
                <a:cubicBezTo>
                  <a:pt x="78" y="0"/>
                  <a:pt x="85" y="0"/>
                  <a:pt x="92" y="3"/>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7215" name="Freeform 51"/>
          <p:cNvSpPr>
            <a:spLocks noEditPoints="1" noChangeArrowheads="1"/>
          </p:cNvSpPr>
          <p:nvPr/>
        </p:nvSpPr>
        <p:spPr bwMode="auto">
          <a:xfrm>
            <a:off x="3436938" y="4802188"/>
            <a:ext cx="341312" cy="255587"/>
          </a:xfrm>
          <a:custGeom>
            <a:avLst/>
            <a:gdLst>
              <a:gd name="T0" fmla="*/ 2147483646 w 91"/>
              <a:gd name="T1" fmla="*/ 0 h 91"/>
              <a:gd name="T2" fmla="*/ 2147483646 w 91"/>
              <a:gd name="T3" fmla="*/ 2147483646 h 91"/>
              <a:gd name="T4" fmla="*/ 2147483646 w 91"/>
              <a:gd name="T5" fmla="*/ 2147483646 h 91"/>
              <a:gd name="T6" fmla="*/ 2147483646 w 91"/>
              <a:gd name="T7" fmla="*/ 2147483646 h 91"/>
              <a:gd name="T8" fmla="*/ 2147483646 w 91"/>
              <a:gd name="T9" fmla="*/ 2147483646 h 91"/>
              <a:gd name="T10" fmla="*/ 2147483646 w 91"/>
              <a:gd name="T11" fmla="*/ 2147483646 h 91"/>
              <a:gd name="T12" fmla="*/ 0 w 91"/>
              <a:gd name="T13" fmla="*/ 2147483646 h 91"/>
              <a:gd name="T14" fmla="*/ 2147483646 w 91"/>
              <a:gd name="T15" fmla="*/ 2147483646 h 91"/>
              <a:gd name="T16" fmla="*/ 2147483646 w 91"/>
              <a:gd name="T17" fmla="*/ 0 h 91"/>
              <a:gd name="T18" fmla="*/ 2147483646 w 91"/>
              <a:gd name="T19" fmla="*/ 2147483646 h 91"/>
              <a:gd name="T20" fmla="*/ 2147483646 w 91"/>
              <a:gd name="T21" fmla="*/ 2147483646 h 91"/>
              <a:gd name="T22" fmla="*/ 2147483646 w 91"/>
              <a:gd name="T23" fmla="*/ 2147483646 h 91"/>
              <a:gd name="T24" fmla="*/ 2147483646 w 91"/>
              <a:gd name="T25" fmla="*/ 2147483646 h 91"/>
              <a:gd name="T26" fmla="*/ 2147483646 w 91"/>
              <a:gd name="T27" fmla="*/ 2147483646 h 91"/>
              <a:gd name="T28" fmla="*/ 2147483646 w 91"/>
              <a:gd name="T29" fmla="*/ 2147483646 h 91"/>
              <a:gd name="T30" fmla="*/ 2147483646 w 91"/>
              <a:gd name="T31" fmla="*/ 2147483646 h 91"/>
              <a:gd name="T32" fmla="*/ 2147483646 w 91"/>
              <a:gd name="T33" fmla="*/ 2147483646 h 91"/>
              <a:gd name="T34" fmla="*/ 2147483646 w 91"/>
              <a:gd name="T35" fmla="*/ 2147483646 h 91"/>
              <a:gd name="T36" fmla="*/ 2147483646 w 91"/>
              <a:gd name="T37" fmla="*/ 2147483646 h 91"/>
              <a:gd name="T38" fmla="*/ 2147483646 w 91"/>
              <a:gd name="T39" fmla="*/ 2147483646 h 91"/>
              <a:gd name="T40" fmla="*/ 2147483646 w 91"/>
              <a:gd name="T41" fmla="*/ 2147483646 h 91"/>
              <a:gd name="T42" fmla="*/ 2147483646 w 91"/>
              <a:gd name="T43" fmla="*/ 2147483646 h 91"/>
              <a:gd name="T44" fmla="*/ 2147483646 w 91"/>
              <a:gd name="T45" fmla="*/ 2147483646 h 91"/>
              <a:gd name="T46" fmla="*/ 2147483646 w 91"/>
              <a:gd name="T47" fmla="*/ 2147483646 h 91"/>
              <a:gd name="T48" fmla="*/ 2147483646 w 91"/>
              <a:gd name="T49" fmla="*/ 2147483646 h 91"/>
              <a:gd name="T50" fmla="*/ 2147483646 w 91"/>
              <a:gd name="T51" fmla="*/ 2147483646 h 91"/>
              <a:gd name="T52" fmla="*/ 2147483646 w 91"/>
              <a:gd name="T53" fmla="*/ 2147483646 h 91"/>
              <a:gd name="T54" fmla="*/ 2147483646 w 91"/>
              <a:gd name="T55" fmla="*/ 2147483646 h 91"/>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91"/>
              <a:gd name="T85" fmla="*/ 0 h 91"/>
              <a:gd name="T86" fmla="*/ 91 w 91"/>
              <a:gd name="T87" fmla="*/ 91 h 91"/>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91" h="91">
                <a:moveTo>
                  <a:pt x="46" y="0"/>
                </a:moveTo>
                <a:cubicBezTo>
                  <a:pt x="58" y="0"/>
                  <a:pt x="70" y="5"/>
                  <a:pt x="78" y="14"/>
                </a:cubicBezTo>
                <a:cubicBezTo>
                  <a:pt x="86" y="22"/>
                  <a:pt x="91" y="33"/>
                  <a:pt x="91" y="46"/>
                </a:cubicBezTo>
                <a:cubicBezTo>
                  <a:pt x="91" y="58"/>
                  <a:pt x="86" y="70"/>
                  <a:pt x="78" y="78"/>
                </a:cubicBezTo>
                <a:cubicBezTo>
                  <a:pt x="70" y="86"/>
                  <a:pt x="58" y="91"/>
                  <a:pt x="46" y="91"/>
                </a:cubicBezTo>
                <a:cubicBezTo>
                  <a:pt x="33" y="91"/>
                  <a:pt x="22" y="86"/>
                  <a:pt x="13" y="78"/>
                </a:cubicBezTo>
                <a:cubicBezTo>
                  <a:pt x="5" y="70"/>
                  <a:pt x="0" y="58"/>
                  <a:pt x="0" y="46"/>
                </a:cubicBezTo>
                <a:cubicBezTo>
                  <a:pt x="0" y="33"/>
                  <a:pt x="5" y="22"/>
                  <a:pt x="13" y="14"/>
                </a:cubicBezTo>
                <a:cubicBezTo>
                  <a:pt x="22" y="5"/>
                  <a:pt x="33" y="0"/>
                  <a:pt x="46" y="0"/>
                </a:cubicBezTo>
                <a:close/>
                <a:moveTo>
                  <a:pt x="63" y="51"/>
                </a:moveTo>
                <a:cubicBezTo>
                  <a:pt x="68" y="48"/>
                  <a:pt x="69" y="44"/>
                  <a:pt x="64" y="41"/>
                </a:cubicBezTo>
                <a:cubicBezTo>
                  <a:pt x="60" y="39"/>
                  <a:pt x="56" y="36"/>
                  <a:pt x="52" y="34"/>
                </a:cubicBezTo>
                <a:cubicBezTo>
                  <a:pt x="48" y="32"/>
                  <a:pt x="44" y="30"/>
                  <a:pt x="41" y="27"/>
                </a:cubicBezTo>
                <a:cubicBezTo>
                  <a:pt x="36" y="25"/>
                  <a:pt x="32" y="26"/>
                  <a:pt x="32" y="32"/>
                </a:cubicBezTo>
                <a:cubicBezTo>
                  <a:pt x="32" y="36"/>
                  <a:pt x="32" y="41"/>
                  <a:pt x="32" y="46"/>
                </a:cubicBezTo>
                <a:cubicBezTo>
                  <a:pt x="32" y="50"/>
                  <a:pt x="32" y="55"/>
                  <a:pt x="32" y="59"/>
                </a:cubicBezTo>
                <a:cubicBezTo>
                  <a:pt x="32" y="64"/>
                  <a:pt x="35" y="67"/>
                  <a:pt x="40" y="65"/>
                </a:cubicBezTo>
                <a:cubicBezTo>
                  <a:pt x="44" y="62"/>
                  <a:pt x="48" y="60"/>
                  <a:pt x="52" y="58"/>
                </a:cubicBezTo>
                <a:cubicBezTo>
                  <a:pt x="56" y="55"/>
                  <a:pt x="60" y="53"/>
                  <a:pt x="63" y="51"/>
                </a:cubicBezTo>
                <a:close/>
                <a:moveTo>
                  <a:pt x="66" y="25"/>
                </a:moveTo>
                <a:cubicBezTo>
                  <a:pt x="61" y="20"/>
                  <a:pt x="54" y="16"/>
                  <a:pt x="46" y="16"/>
                </a:cubicBezTo>
                <a:cubicBezTo>
                  <a:pt x="38" y="16"/>
                  <a:pt x="30" y="20"/>
                  <a:pt x="25" y="25"/>
                </a:cubicBezTo>
                <a:cubicBezTo>
                  <a:pt x="20" y="30"/>
                  <a:pt x="16" y="38"/>
                  <a:pt x="16" y="46"/>
                </a:cubicBezTo>
                <a:cubicBezTo>
                  <a:pt x="16" y="54"/>
                  <a:pt x="20" y="61"/>
                  <a:pt x="25" y="67"/>
                </a:cubicBezTo>
                <a:cubicBezTo>
                  <a:pt x="30" y="72"/>
                  <a:pt x="38" y="75"/>
                  <a:pt x="46" y="75"/>
                </a:cubicBezTo>
                <a:cubicBezTo>
                  <a:pt x="54" y="75"/>
                  <a:pt x="61" y="72"/>
                  <a:pt x="66" y="67"/>
                </a:cubicBezTo>
                <a:cubicBezTo>
                  <a:pt x="72" y="61"/>
                  <a:pt x="75" y="54"/>
                  <a:pt x="75" y="46"/>
                </a:cubicBezTo>
                <a:cubicBezTo>
                  <a:pt x="75" y="38"/>
                  <a:pt x="72" y="30"/>
                  <a:pt x="66" y="25"/>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7216" name="Freeform 52"/>
          <p:cNvSpPr>
            <a:spLocks noEditPoints="1" noChangeArrowheads="1"/>
          </p:cNvSpPr>
          <p:nvPr/>
        </p:nvSpPr>
        <p:spPr bwMode="auto">
          <a:xfrm>
            <a:off x="5500688" y="4295775"/>
            <a:ext cx="366712" cy="250825"/>
          </a:xfrm>
          <a:custGeom>
            <a:avLst/>
            <a:gdLst>
              <a:gd name="T0" fmla="*/ 2147483646 w 98"/>
              <a:gd name="T1" fmla="*/ 2147483646 h 89"/>
              <a:gd name="T2" fmla="*/ 2147483646 w 98"/>
              <a:gd name="T3" fmla="*/ 2147483646 h 89"/>
              <a:gd name="T4" fmla="*/ 2147483646 w 98"/>
              <a:gd name="T5" fmla="*/ 2147483646 h 89"/>
              <a:gd name="T6" fmla="*/ 2147483646 w 98"/>
              <a:gd name="T7" fmla="*/ 2147483646 h 89"/>
              <a:gd name="T8" fmla="*/ 2147483646 w 98"/>
              <a:gd name="T9" fmla="*/ 2147483646 h 89"/>
              <a:gd name="T10" fmla="*/ 2147483646 w 98"/>
              <a:gd name="T11" fmla="*/ 2147483646 h 89"/>
              <a:gd name="T12" fmla="*/ 2147483646 w 98"/>
              <a:gd name="T13" fmla="*/ 2147483646 h 89"/>
              <a:gd name="T14" fmla="*/ 2147483646 w 98"/>
              <a:gd name="T15" fmla="*/ 2147483646 h 89"/>
              <a:gd name="T16" fmla="*/ 2147483646 w 98"/>
              <a:gd name="T17" fmla="*/ 2147483646 h 89"/>
              <a:gd name="T18" fmla="*/ 2147483646 w 98"/>
              <a:gd name="T19" fmla="*/ 2147483646 h 89"/>
              <a:gd name="T20" fmla="*/ 2147483646 w 98"/>
              <a:gd name="T21" fmla="*/ 2147483646 h 89"/>
              <a:gd name="T22" fmla="*/ 2147483646 w 98"/>
              <a:gd name="T23" fmla="*/ 2147483646 h 89"/>
              <a:gd name="T24" fmla="*/ 2147483646 w 98"/>
              <a:gd name="T25" fmla="*/ 2147483646 h 89"/>
              <a:gd name="T26" fmla="*/ 2147483646 w 98"/>
              <a:gd name="T27" fmla="*/ 2147483646 h 89"/>
              <a:gd name="T28" fmla="*/ 2147483646 w 98"/>
              <a:gd name="T29" fmla="*/ 0 h 89"/>
              <a:gd name="T30" fmla="*/ 2147483646 w 98"/>
              <a:gd name="T31" fmla="*/ 2147483646 h 89"/>
              <a:gd name="T32" fmla="*/ 2147483646 w 98"/>
              <a:gd name="T33" fmla="*/ 2147483646 h 89"/>
              <a:gd name="T34" fmla="*/ 2147483646 w 98"/>
              <a:gd name="T35" fmla="*/ 2147483646 h 89"/>
              <a:gd name="T36" fmla="*/ 2147483646 w 98"/>
              <a:gd name="T37" fmla="*/ 2147483646 h 89"/>
              <a:gd name="T38" fmla="*/ 2147483646 w 98"/>
              <a:gd name="T39" fmla="*/ 2147483646 h 89"/>
              <a:gd name="T40" fmla="*/ 2147483646 w 98"/>
              <a:gd name="T41" fmla="*/ 2147483646 h 89"/>
              <a:gd name="T42" fmla="*/ 2147483646 w 98"/>
              <a:gd name="T43" fmla="*/ 2147483646 h 89"/>
              <a:gd name="T44" fmla="*/ 2147483646 w 98"/>
              <a:gd name="T45" fmla="*/ 2147483646 h 89"/>
              <a:gd name="T46" fmla="*/ 2147483646 w 98"/>
              <a:gd name="T47" fmla="*/ 2147483646 h 89"/>
              <a:gd name="T48" fmla="*/ 2147483646 w 98"/>
              <a:gd name="T49" fmla="*/ 2147483646 h 89"/>
              <a:gd name="T50" fmla="*/ 2147483646 w 98"/>
              <a:gd name="T51" fmla="*/ 2147483646 h 89"/>
              <a:gd name="T52" fmla="*/ 2147483646 w 98"/>
              <a:gd name="T53" fmla="*/ 2147483646 h 89"/>
              <a:gd name="T54" fmla="*/ 2147483646 w 98"/>
              <a:gd name="T55" fmla="*/ 2147483646 h 89"/>
              <a:gd name="T56" fmla="*/ 2147483646 w 98"/>
              <a:gd name="T57" fmla="*/ 2147483646 h 89"/>
              <a:gd name="T58" fmla="*/ 2147483646 w 98"/>
              <a:gd name="T59" fmla="*/ 2147483646 h 89"/>
              <a:gd name="T60" fmla="*/ 2147483646 w 98"/>
              <a:gd name="T61" fmla="*/ 2147483646 h 89"/>
              <a:gd name="T62" fmla="*/ 2147483646 w 98"/>
              <a:gd name="T63" fmla="*/ 2147483646 h 89"/>
              <a:gd name="T64" fmla="*/ 2147483646 w 98"/>
              <a:gd name="T65" fmla="*/ 2147483646 h 89"/>
              <a:gd name="T66" fmla="*/ 2147483646 w 98"/>
              <a:gd name="T67" fmla="*/ 2147483646 h 89"/>
              <a:gd name="T68" fmla="*/ 2147483646 w 98"/>
              <a:gd name="T69" fmla="*/ 2147483646 h 89"/>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98"/>
              <a:gd name="T106" fmla="*/ 0 h 89"/>
              <a:gd name="T107" fmla="*/ 98 w 98"/>
              <a:gd name="T108" fmla="*/ 89 h 89"/>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98" h="89">
                <a:moveTo>
                  <a:pt x="78" y="37"/>
                </a:moveTo>
                <a:cubicBezTo>
                  <a:pt x="77" y="31"/>
                  <a:pt x="74" y="26"/>
                  <a:pt x="70" y="21"/>
                </a:cubicBezTo>
                <a:cubicBezTo>
                  <a:pt x="65" y="16"/>
                  <a:pt x="57" y="13"/>
                  <a:pt x="49" y="13"/>
                </a:cubicBezTo>
                <a:cubicBezTo>
                  <a:pt x="41" y="13"/>
                  <a:pt x="34" y="16"/>
                  <a:pt x="28" y="21"/>
                </a:cubicBezTo>
                <a:cubicBezTo>
                  <a:pt x="24" y="26"/>
                  <a:pt x="21" y="31"/>
                  <a:pt x="20" y="37"/>
                </a:cubicBezTo>
                <a:cubicBezTo>
                  <a:pt x="24" y="38"/>
                  <a:pt x="27" y="40"/>
                  <a:pt x="29" y="45"/>
                </a:cubicBezTo>
                <a:cubicBezTo>
                  <a:pt x="37" y="68"/>
                  <a:pt x="37" y="68"/>
                  <a:pt x="37" y="68"/>
                </a:cubicBezTo>
                <a:cubicBezTo>
                  <a:pt x="39" y="75"/>
                  <a:pt x="36" y="82"/>
                  <a:pt x="29" y="85"/>
                </a:cubicBezTo>
                <a:cubicBezTo>
                  <a:pt x="18" y="89"/>
                  <a:pt x="18" y="89"/>
                  <a:pt x="18" y="89"/>
                </a:cubicBezTo>
                <a:cubicBezTo>
                  <a:pt x="17" y="88"/>
                  <a:pt x="17" y="88"/>
                  <a:pt x="17" y="88"/>
                </a:cubicBezTo>
                <a:cubicBezTo>
                  <a:pt x="4" y="75"/>
                  <a:pt x="0" y="59"/>
                  <a:pt x="1" y="42"/>
                </a:cubicBezTo>
                <a:cubicBezTo>
                  <a:pt x="1" y="41"/>
                  <a:pt x="1" y="41"/>
                  <a:pt x="1" y="41"/>
                </a:cubicBezTo>
                <a:cubicBezTo>
                  <a:pt x="3" y="40"/>
                  <a:pt x="5" y="39"/>
                  <a:pt x="7" y="38"/>
                </a:cubicBezTo>
                <a:cubicBezTo>
                  <a:pt x="8" y="28"/>
                  <a:pt x="12" y="19"/>
                  <a:pt x="19" y="12"/>
                </a:cubicBezTo>
                <a:cubicBezTo>
                  <a:pt x="27" y="4"/>
                  <a:pt x="38" y="0"/>
                  <a:pt x="49" y="0"/>
                </a:cubicBezTo>
                <a:cubicBezTo>
                  <a:pt x="61" y="0"/>
                  <a:pt x="71" y="4"/>
                  <a:pt x="79" y="12"/>
                </a:cubicBezTo>
                <a:cubicBezTo>
                  <a:pt x="86" y="19"/>
                  <a:pt x="91" y="29"/>
                  <a:pt x="92" y="39"/>
                </a:cubicBezTo>
                <a:cubicBezTo>
                  <a:pt x="94" y="39"/>
                  <a:pt x="95" y="40"/>
                  <a:pt x="97" y="41"/>
                </a:cubicBezTo>
                <a:cubicBezTo>
                  <a:pt x="97" y="42"/>
                  <a:pt x="97" y="42"/>
                  <a:pt x="97" y="42"/>
                </a:cubicBezTo>
                <a:cubicBezTo>
                  <a:pt x="98" y="59"/>
                  <a:pt x="94" y="75"/>
                  <a:pt x="81" y="88"/>
                </a:cubicBezTo>
                <a:cubicBezTo>
                  <a:pt x="80" y="89"/>
                  <a:pt x="80" y="89"/>
                  <a:pt x="80" y="89"/>
                </a:cubicBezTo>
                <a:cubicBezTo>
                  <a:pt x="69" y="85"/>
                  <a:pt x="69" y="85"/>
                  <a:pt x="69" y="85"/>
                </a:cubicBezTo>
                <a:cubicBezTo>
                  <a:pt x="62" y="82"/>
                  <a:pt x="58" y="75"/>
                  <a:pt x="61" y="68"/>
                </a:cubicBezTo>
                <a:cubicBezTo>
                  <a:pt x="69" y="45"/>
                  <a:pt x="69" y="45"/>
                  <a:pt x="69" y="45"/>
                </a:cubicBezTo>
                <a:cubicBezTo>
                  <a:pt x="71" y="40"/>
                  <a:pt x="74" y="38"/>
                  <a:pt x="78" y="37"/>
                </a:cubicBezTo>
                <a:close/>
                <a:moveTo>
                  <a:pt x="9" y="49"/>
                </a:moveTo>
                <a:cubicBezTo>
                  <a:pt x="9" y="60"/>
                  <a:pt x="12" y="70"/>
                  <a:pt x="19" y="77"/>
                </a:cubicBezTo>
                <a:cubicBezTo>
                  <a:pt x="20" y="76"/>
                  <a:pt x="21" y="76"/>
                  <a:pt x="23" y="75"/>
                </a:cubicBezTo>
                <a:cubicBezTo>
                  <a:pt x="20" y="66"/>
                  <a:pt x="16" y="57"/>
                  <a:pt x="13" y="48"/>
                </a:cubicBezTo>
                <a:cubicBezTo>
                  <a:pt x="12" y="49"/>
                  <a:pt x="10" y="49"/>
                  <a:pt x="9" y="49"/>
                </a:cubicBezTo>
                <a:close/>
                <a:moveTo>
                  <a:pt x="89" y="49"/>
                </a:moveTo>
                <a:cubicBezTo>
                  <a:pt x="88" y="49"/>
                  <a:pt x="86" y="49"/>
                  <a:pt x="85" y="48"/>
                </a:cubicBezTo>
                <a:cubicBezTo>
                  <a:pt x="81" y="57"/>
                  <a:pt x="78" y="66"/>
                  <a:pt x="75" y="75"/>
                </a:cubicBezTo>
                <a:cubicBezTo>
                  <a:pt x="77" y="76"/>
                  <a:pt x="78" y="76"/>
                  <a:pt x="79" y="77"/>
                </a:cubicBezTo>
                <a:cubicBezTo>
                  <a:pt x="86" y="70"/>
                  <a:pt x="89" y="60"/>
                  <a:pt x="89" y="49"/>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7217" name="Freeform 53"/>
          <p:cNvSpPr>
            <a:spLocks noEditPoints="1" noChangeArrowheads="1"/>
          </p:cNvSpPr>
          <p:nvPr/>
        </p:nvSpPr>
        <p:spPr bwMode="auto">
          <a:xfrm>
            <a:off x="6230938" y="4324350"/>
            <a:ext cx="315912" cy="206375"/>
          </a:xfrm>
          <a:custGeom>
            <a:avLst/>
            <a:gdLst>
              <a:gd name="T0" fmla="*/ 2147483646 w 84"/>
              <a:gd name="T1" fmla="*/ 0 h 73"/>
              <a:gd name="T2" fmla="*/ 2147483646 w 84"/>
              <a:gd name="T3" fmla="*/ 2147483646 h 73"/>
              <a:gd name="T4" fmla="*/ 2147483646 w 84"/>
              <a:gd name="T5" fmla="*/ 2147483646 h 73"/>
              <a:gd name="T6" fmla="*/ 2147483646 w 84"/>
              <a:gd name="T7" fmla="*/ 0 h 73"/>
              <a:gd name="T8" fmla="*/ 2147483646 w 84"/>
              <a:gd name="T9" fmla="*/ 2147483646 h 73"/>
              <a:gd name="T10" fmla="*/ 2147483646 w 84"/>
              <a:gd name="T11" fmla="*/ 2147483646 h 73"/>
              <a:gd name="T12" fmla="*/ 2147483646 w 84"/>
              <a:gd name="T13" fmla="*/ 2147483646 h 73"/>
              <a:gd name="T14" fmla="*/ 2147483646 w 84"/>
              <a:gd name="T15" fmla="*/ 2147483646 h 73"/>
              <a:gd name="T16" fmla="*/ 2147483646 w 84"/>
              <a:gd name="T17" fmla="*/ 2147483646 h 73"/>
              <a:gd name="T18" fmla="*/ 2147483646 w 84"/>
              <a:gd name="T19" fmla="*/ 2147483646 h 73"/>
              <a:gd name="T20" fmla="*/ 2147483646 w 84"/>
              <a:gd name="T21" fmla="*/ 2147483646 h 73"/>
              <a:gd name="T22" fmla="*/ 2147483646 w 84"/>
              <a:gd name="T23" fmla="*/ 2147483646 h 73"/>
              <a:gd name="T24" fmla="*/ 2147483646 w 84"/>
              <a:gd name="T25" fmla="*/ 2147483646 h 73"/>
              <a:gd name="T26" fmla="*/ 2147483646 w 84"/>
              <a:gd name="T27" fmla="*/ 2147483646 h 73"/>
              <a:gd name="T28" fmla="*/ 2147483646 w 84"/>
              <a:gd name="T29" fmla="*/ 2147483646 h 73"/>
              <a:gd name="T30" fmla="*/ 2147483646 w 84"/>
              <a:gd name="T31" fmla="*/ 2147483646 h 73"/>
              <a:gd name="T32" fmla="*/ 2147483646 w 84"/>
              <a:gd name="T33" fmla="*/ 2147483646 h 73"/>
              <a:gd name="T34" fmla="*/ 2147483646 w 84"/>
              <a:gd name="T35" fmla="*/ 2147483646 h 73"/>
              <a:gd name="T36" fmla="*/ 2147483646 w 84"/>
              <a:gd name="T37" fmla="*/ 2147483646 h 73"/>
              <a:gd name="T38" fmla="*/ 2147483646 w 84"/>
              <a:gd name="T39" fmla="*/ 2147483646 h 73"/>
              <a:gd name="T40" fmla="*/ 2147483646 w 84"/>
              <a:gd name="T41" fmla="*/ 2147483646 h 73"/>
              <a:gd name="T42" fmla="*/ 2147483646 w 84"/>
              <a:gd name="T43" fmla="*/ 2147483646 h 73"/>
              <a:gd name="T44" fmla="*/ 2147483646 w 84"/>
              <a:gd name="T45" fmla="*/ 2147483646 h 73"/>
              <a:gd name="T46" fmla="*/ 2147483646 w 84"/>
              <a:gd name="T47" fmla="*/ 2147483646 h 73"/>
              <a:gd name="T48" fmla="*/ 2147483646 w 84"/>
              <a:gd name="T49" fmla="*/ 2147483646 h 73"/>
              <a:gd name="T50" fmla="*/ 2147483646 w 84"/>
              <a:gd name="T51" fmla="*/ 2147483646 h 73"/>
              <a:gd name="T52" fmla="*/ 2147483646 w 84"/>
              <a:gd name="T53" fmla="*/ 2147483646 h 73"/>
              <a:gd name="T54" fmla="*/ 2147483646 w 84"/>
              <a:gd name="T55" fmla="*/ 0 h 73"/>
              <a:gd name="T56" fmla="*/ 2147483646 w 84"/>
              <a:gd name="T57" fmla="*/ 2147483646 h 73"/>
              <a:gd name="T58" fmla="*/ 2147483646 w 84"/>
              <a:gd name="T59" fmla="*/ 2147483646 h 73"/>
              <a:gd name="T60" fmla="*/ 0 w 84"/>
              <a:gd name="T61" fmla="*/ 2147483646 h 73"/>
              <a:gd name="T62" fmla="*/ 0 w 84"/>
              <a:gd name="T63" fmla="*/ 2147483646 h 73"/>
              <a:gd name="T64" fmla="*/ 2147483646 w 84"/>
              <a:gd name="T65" fmla="*/ 2147483646 h 73"/>
              <a:gd name="T66" fmla="*/ 2147483646 w 84"/>
              <a:gd name="T67" fmla="*/ 2147483646 h 73"/>
              <a:gd name="T68" fmla="*/ 2147483646 w 84"/>
              <a:gd name="T69" fmla="*/ 2147483646 h 73"/>
              <a:gd name="T70" fmla="*/ 2147483646 w 84"/>
              <a:gd name="T71" fmla="*/ 2147483646 h 73"/>
              <a:gd name="T72" fmla="*/ 2147483646 w 84"/>
              <a:gd name="T73" fmla="*/ 2147483646 h 73"/>
              <a:gd name="T74" fmla="*/ 2147483646 w 84"/>
              <a:gd name="T75" fmla="*/ 2147483646 h 73"/>
              <a:gd name="T76" fmla="*/ 2147483646 w 84"/>
              <a:gd name="T77" fmla="*/ 0 h 73"/>
              <a:gd name="T78" fmla="*/ 2147483646 w 84"/>
              <a:gd name="T79" fmla="*/ 0 h 73"/>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84"/>
              <a:gd name="T121" fmla="*/ 0 h 73"/>
              <a:gd name="T122" fmla="*/ 84 w 84"/>
              <a:gd name="T123" fmla="*/ 73 h 73"/>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84" h="73">
                <a:moveTo>
                  <a:pt x="18" y="0"/>
                </a:moveTo>
                <a:cubicBezTo>
                  <a:pt x="22" y="0"/>
                  <a:pt x="25" y="3"/>
                  <a:pt x="26" y="7"/>
                </a:cubicBezTo>
                <a:cubicBezTo>
                  <a:pt x="10" y="7"/>
                  <a:pt x="10" y="7"/>
                  <a:pt x="10" y="7"/>
                </a:cubicBezTo>
                <a:cubicBezTo>
                  <a:pt x="10" y="3"/>
                  <a:pt x="14" y="0"/>
                  <a:pt x="18" y="0"/>
                </a:cubicBezTo>
                <a:close/>
                <a:moveTo>
                  <a:pt x="49" y="15"/>
                </a:moveTo>
                <a:cubicBezTo>
                  <a:pt x="56" y="15"/>
                  <a:pt x="63" y="18"/>
                  <a:pt x="67" y="22"/>
                </a:cubicBezTo>
                <a:cubicBezTo>
                  <a:pt x="72" y="27"/>
                  <a:pt x="75" y="34"/>
                  <a:pt x="75" y="41"/>
                </a:cubicBezTo>
                <a:cubicBezTo>
                  <a:pt x="75" y="48"/>
                  <a:pt x="72" y="55"/>
                  <a:pt x="67" y="60"/>
                </a:cubicBezTo>
                <a:cubicBezTo>
                  <a:pt x="63" y="64"/>
                  <a:pt x="56" y="67"/>
                  <a:pt x="49" y="67"/>
                </a:cubicBezTo>
                <a:cubicBezTo>
                  <a:pt x="41" y="67"/>
                  <a:pt x="35" y="64"/>
                  <a:pt x="30" y="60"/>
                </a:cubicBezTo>
                <a:cubicBezTo>
                  <a:pt x="25" y="55"/>
                  <a:pt x="22" y="48"/>
                  <a:pt x="22" y="41"/>
                </a:cubicBezTo>
                <a:cubicBezTo>
                  <a:pt x="22" y="34"/>
                  <a:pt x="25" y="27"/>
                  <a:pt x="30" y="22"/>
                </a:cubicBezTo>
                <a:cubicBezTo>
                  <a:pt x="35" y="18"/>
                  <a:pt x="41" y="15"/>
                  <a:pt x="49" y="15"/>
                </a:cubicBezTo>
                <a:close/>
                <a:moveTo>
                  <a:pt x="45" y="28"/>
                </a:moveTo>
                <a:cubicBezTo>
                  <a:pt x="42" y="26"/>
                  <a:pt x="37" y="28"/>
                  <a:pt x="35" y="33"/>
                </a:cubicBezTo>
                <a:cubicBezTo>
                  <a:pt x="32" y="37"/>
                  <a:pt x="33" y="42"/>
                  <a:pt x="36" y="44"/>
                </a:cubicBezTo>
                <a:cubicBezTo>
                  <a:pt x="40" y="46"/>
                  <a:pt x="41" y="42"/>
                  <a:pt x="44" y="38"/>
                </a:cubicBezTo>
                <a:cubicBezTo>
                  <a:pt x="46" y="33"/>
                  <a:pt x="49" y="30"/>
                  <a:pt x="45" y="28"/>
                </a:cubicBezTo>
                <a:close/>
                <a:moveTo>
                  <a:pt x="62" y="28"/>
                </a:moveTo>
                <a:cubicBezTo>
                  <a:pt x="58" y="25"/>
                  <a:pt x="54" y="23"/>
                  <a:pt x="49" y="23"/>
                </a:cubicBezTo>
                <a:cubicBezTo>
                  <a:pt x="44" y="23"/>
                  <a:pt x="39" y="25"/>
                  <a:pt x="36" y="28"/>
                </a:cubicBezTo>
                <a:cubicBezTo>
                  <a:pt x="33" y="31"/>
                  <a:pt x="31" y="36"/>
                  <a:pt x="31" y="41"/>
                </a:cubicBezTo>
                <a:cubicBezTo>
                  <a:pt x="31" y="46"/>
                  <a:pt x="33" y="50"/>
                  <a:pt x="36" y="54"/>
                </a:cubicBezTo>
                <a:cubicBezTo>
                  <a:pt x="39" y="57"/>
                  <a:pt x="44" y="59"/>
                  <a:pt x="49" y="59"/>
                </a:cubicBezTo>
                <a:cubicBezTo>
                  <a:pt x="54" y="59"/>
                  <a:pt x="58" y="57"/>
                  <a:pt x="62" y="54"/>
                </a:cubicBezTo>
                <a:cubicBezTo>
                  <a:pt x="65" y="50"/>
                  <a:pt x="67" y="46"/>
                  <a:pt x="67" y="41"/>
                </a:cubicBezTo>
                <a:cubicBezTo>
                  <a:pt x="67" y="36"/>
                  <a:pt x="65" y="31"/>
                  <a:pt x="62" y="28"/>
                </a:cubicBezTo>
                <a:close/>
                <a:moveTo>
                  <a:pt x="35" y="0"/>
                </a:moveTo>
                <a:cubicBezTo>
                  <a:pt x="29" y="11"/>
                  <a:pt x="29" y="11"/>
                  <a:pt x="29" y="11"/>
                </a:cubicBezTo>
                <a:cubicBezTo>
                  <a:pt x="9" y="11"/>
                  <a:pt x="9" y="11"/>
                  <a:pt x="9" y="11"/>
                </a:cubicBezTo>
                <a:cubicBezTo>
                  <a:pt x="4" y="11"/>
                  <a:pt x="0" y="15"/>
                  <a:pt x="0" y="21"/>
                </a:cubicBezTo>
                <a:cubicBezTo>
                  <a:pt x="0" y="63"/>
                  <a:pt x="0" y="63"/>
                  <a:pt x="0" y="63"/>
                </a:cubicBezTo>
                <a:cubicBezTo>
                  <a:pt x="0" y="69"/>
                  <a:pt x="4" y="73"/>
                  <a:pt x="9" y="73"/>
                </a:cubicBezTo>
                <a:cubicBezTo>
                  <a:pt x="74" y="73"/>
                  <a:pt x="74" y="73"/>
                  <a:pt x="74" y="73"/>
                </a:cubicBezTo>
                <a:cubicBezTo>
                  <a:pt x="79" y="73"/>
                  <a:pt x="84" y="69"/>
                  <a:pt x="84" y="63"/>
                </a:cubicBezTo>
                <a:cubicBezTo>
                  <a:pt x="84" y="21"/>
                  <a:pt x="84" y="21"/>
                  <a:pt x="84" y="21"/>
                </a:cubicBezTo>
                <a:cubicBezTo>
                  <a:pt x="84" y="15"/>
                  <a:pt x="79" y="11"/>
                  <a:pt x="74" y="11"/>
                </a:cubicBezTo>
                <a:cubicBezTo>
                  <a:pt x="71" y="11"/>
                  <a:pt x="71" y="11"/>
                  <a:pt x="71" y="11"/>
                </a:cubicBezTo>
                <a:cubicBezTo>
                  <a:pt x="64" y="0"/>
                  <a:pt x="64" y="0"/>
                  <a:pt x="64" y="0"/>
                </a:cubicBezTo>
                <a:lnTo>
                  <a:pt x="35" y="0"/>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7218" name="Freeform 54"/>
          <p:cNvSpPr>
            <a:spLocks noEditPoints="1" noChangeArrowheads="1"/>
          </p:cNvSpPr>
          <p:nvPr/>
        </p:nvSpPr>
        <p:spPr bwMode="auto">
          <a:xfrm>
            <a:off x="6913563" y="4306888"/>
            <a:ext cx="319087" cy="236537"/>
          </a:xfrm>
          <a:custGeom>
            <a:avLst/>
            <a:gdLst>
              <a:gd name="T0" fmla="*/ 2147483646 w 85"/>
              <a:gd name="T1" fmla="*/ 0 h 84"/>
              <a:gd name="T2" fmla="*/ 2147483646 w 85"/>
              <a:gd name="T3" fmla="*/ 2147483646 h 84"/>
              <a:gd name="T4" fmla="*/ 2147483646 w 85"/>
              <a:gd name="T5" fmla="*/ 2147483646 h 84"/>
              <a:gd name="T6" fmla="*/ 2147483646 w 85"/>
              <a:gd name="T7" fmla="*/ 2147483646 h 84"/>
              <a:gd name="T8" fmla="*/ 2147483646 w 85"/>
              <a:gd name="T9" fmla="*/ 2147483646 h 84"/>
              <a:gd name="T10" fmla="*/ 2147483646 w 85"/>
              <a:gd name="T11" fmla="*/ 2147483646 h 84"/>
              <a:gd name="T12" fmla="*/ 0 w 85"/>
              <a:gd name="T13" fmla="*/ 2147483646 h 84"/>
              <a:gd name="T14" fmla="*/ 2147483646 w 85"/>
              <a:gd name="T15" fmla="*/ 2147483646 h 84"/>
              <a:gd name="T16" fmla="*/ 2147483646 w 85"/>
              <a:gd name="T17" fmla="*/ 0 h 84"/>
              <a:gd name="T18" fmla="*/ 2147483646 w 85"/>
              <a:gd name="T19" fmla="*/ 2147483646 h 84"/>
              <a:gd name="T20" fmla="*/ 2147483646 w 85"/>
              <a:gd name="T21" fmla="*/ 2147483646 h 84"/>
              <a:gd name="T22" fmla="*/ 2147483646 w 85"/>
              <a:gd name="T23" fmla="*/ 2147483646 h 84"/>
              <a:gd name="T24" fmla="*/ 2147483646 w 85"/>
              <a:gd name="T25" fmla="*/ 2147483646 h 84"/>
              <a:gd name="T26" fmla="*/ 2147483646 w 85"/>
              <a:gd name="T27" fmla="*/ 2147483646 h 84"/>
              <a:gd name="T28" fmla="*/ 2147483646 w 85"/>
              <a:gd name="T29" fmla="*/ 2147483646 h 84"/>
              <a:gd name="T30" fmla="*/ 2147483646 w 85"/>
              <a:gd name="T31" fmla="*/ 2147483646 h 84"/>
              <a:gd name="T32" fmla="*/ 2147483646 w 85"/>
              <a:gd name="T33" fmla="*/ 2147483646 h 84"/>
              <a:gd name="T34" fmla="*/ 2147483646 w 85"/>
              <a:gd name="T35" fmla="*/ 2147483646 h 84"/>
              <a:gd name="T36" fmla="*/ 2147483646 w 85"/>
              <a:gd name="T37" fmla="*/ 2147483646 h 84"/>
              <a:gd name="T38" fmla="*/ 2147483646 w 85"/>
              <a:gd name="T39" fmla="*/ 2147483646 h 84"/>
              <a:gd name="T40" fmla="*/ 2147483646 w 85"/>
              <a:gd name="T41" fmla="*/ 2147483646 h 84"/>
              <a:gd name="T42" fmla="*/ 2147483646 w 85"/>
              <a:gd name="T43" fmla="*/ 2147483646 h 84"/>
              <a:gd name="T44" fmla="*/ 2147483646 w 85"/>
              <a:gd name="T45" fmla="*/ 2147483646 h 84"/>
              <a:gd name="T46" fmla="*/ 2147483646 w 85"/>
              <a:gd name="T47" fmla="*/ 2147483646 h 84"/>
              <a:gd name="T48" fmla="*/ 2147483646 w 85"/>
              <a:gd name="T49" fmla="*/ 2147483646 h 84"/>
              <a:gd name="T50" fmla="*/ 2147483646 w 85"/>
              <a:gd name="T51" fmla="*/ 2147483646 h 84"/>
              <a:gd name="T52" fmla="*/ 2147483646 w 85"/>
              <a:gd name="T53" fmla="*/ 2147483646 h 84"/>
              <a:gd name="T54" fmla="*/ 2147483646 w 85"/>
              <a:gd name="T55" fmla="*/ 2147483646 h 84"/>
              <a:gd name="T56" fmla="*/ 2147483646 w 85"/>
              <a:gd name="T57" fmla="*/ 2147483646 h 84"/>
              <a:gd name="T58" fmla="*/ 2147483646 w 85"/>
              <a:gd name="T59" fmla="*/ 2147483646 h 84"/>
              <a:gd name="T60" fmla="*/ 2147483646 w 85"/>
              <a:gd name="T61" fmla="*/ 2147483646 h 84"/>
              <a:gd name="T62" fmla="*/ 2147483646 w 85"/>
              <a:gd name="T63" fmla="*/ 2147483646 h 84"/>
              <a:gd name="T64" fmla="*/ 2147483646 w 85"/>
              <a:gd name="T65" fmla="*/ 2147483646 h 84"/>
              <a:gd name="T66" fmla="*/ 2147483646 w 85"/>
              <a:gd name="T67" fmla="*/ 2147483646 h 84"/>
              <a:gd name="T68" fmla="*/ 2147483646 w 85"/>
              <a:gd name="T69" fmla="*/ 2147483646 h 84"/>
              <a:gd name="T70" fmla="*/ 2147483646 w 85"/>
              <a:gd name="T71" fmla="*/ 2147483646 h 84"/>
              <a:gd name="T72" fmla="*/ 2147483646 w 85"/>
              <a:gd name="T73" fmla="*/ 2147483646 h 84"/>
              <a:gd name="T74" fmla="*/ 2147483646 w 85"/>
              <a:gd name="T75" fmla="*/ 2147483646 h 84"/>
              <a:gd name="T76" fmla="*/ 2147483646 w 85"/>
              <a:gd name="T77" fmla="*/ 2147483646 h 84"/>
              <a:gd name="T78" fmla="*/ 2147483646 w 85"/>
              <a:gd name="T79" fmla="*/ 2147483646 h 84"/>
              <a:gd name="T80" fmla="*/ 2147483646 w 85"/>
              <a:gd name="T81" fmla="*/ 2147483646 h 84"/>
              <a:gd name="T82" fmla="*/ 2147483646 w 85"/>
              <a:gd name="T83" fmla="*/ 2147483646 h 84"/>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85"/>
              <a:gd name="T127" fmla="*/ 0 h 84"/>
              <a:gd name="T128" fmla="*/ 85 w 85"/>
              <a:gd name="T129" fmla="*/ 84 h 84"/>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85" h="84">
                <a:moveTo>
                  <a:pt x="43" y="0"/>
                </a:moveTo>
                <a:cubicBezTo>
                  <a:pt x="54" y="0"/>
                  <a:pt x="65" y="4"/>
                  <a:pt x="73" y="12"/>
                </a:cubicBezTo>
                <a:cubicBezTo>
                  <a:pt x="80" y="20"/>
                  <a:pt x="85" y="30"/>
                  <a:pt x="85" y="42"/>
                </a:cubicBezTo>
                <a:cubicBezTo>
                  <a:pt x="85" y="54"/>
                  <a:pt x="80" y="64"/>
                  <a:pt x="73" y="72"/>
                </a:cubicBezTo>
                <a:cubicBezTo>
                  <a:pt x="65" y="79"/>
                  <a:pt x="54" y="84"/>
                  <a:pt x="43" y="84"/>
                </a:cubicBezTo>
                <a:cubicBezTo>
                  <a:pt x="31" y="84"/>
                  <a:pt x="20" y="79"/>
                  <a:pt x="13" y="72"/>
                </a:cubicBezTo>
                <a:cubicBezTo>
                  <a:pt x="5" y="64"/>
                  <a:pt x="0" y="54"/>
                  <a:pt x="0" y="42"/>
                </a:cubicBezTo>
                <a:cubicBezTo>
                  <a:pt x="0" y="30"/>
                  <a:pt x="5" y="20"/>
                  <a:pt x="13" y="12"/>
                </a:cubicBezTo>
                <a:cubicBezTo>
                  <a:pt x="20" y="4"/>
                  <a:pt x="31" y="0"/>
                  <a:pt x="43" y="0"/>
                </a:cubicBezTo>
                <a:close/>
                <a:moveTo>
                  <a:pt x="62" y="23"/>
                </a:moveTo>
                <a:cubicBezTo>
                  <a:pt x="57" y="18"/>
                  <a:pt x="50" y="15"/>
                  <a:pt x="43" y="15"/>
                </a:cubicBezTo>
                <a:cubicBezTo>
                  <a:pt x="35" y="15"/>
                  <a:pt x="29" y="18"/>
                  <a:pt x="24" y="23"/>
                </a:cubicBezTo>
                <a:cubicBezTo>
                  <a:pt x="19" y="28"/>
                  <a:pt x="16" y="35"/>
                  <a:pt x="16" y="42"/>
                </a:cubicBezTo>
                <a:cubicBezTo>
                  <a:pt x="16" y="49"/>
                  <a:pt x="19" y="56"/>
                  <a:pt x="24" y="61"/>
                </a:cubicBezTo>
                <a:cubicBezTo>
                  <a:pt x="29" y="66"/>
                  <a:pt x="35" y="69"/>
                  <a:pt x="43" y="69"/>
                </a:cubicBezTo>
                <a:cubicBezTo>
                  <a:pt x="50" y="69"/>
                  <a:pt x="57" y="66"/>
                  <a:pt x="62" y="61"/>
                </a:cubicBezTo>
                <a:cubicBezTo>
                  <a:pt x="66" y="56"/>
                  <a:pt x="69" y="49"/>
                  <a:pt x="69" y="42"/>
                </a:cubicBezTo>
                <a:cubicBezTo>
                  <a:pt x="69" y="35"/>
                  <a:pt x="66" y="28"/>
                  <a:pt x="62" y="23"/>
                </a:cubicBezTo>
                <a:close/>
                <a:moveTo>
                  <a:pt x="35" y="23"/>
                </a:moveTo>
                <a:cubicBezTo>
                  <a:pt x="27" y="26"/>
                  <a:pt x="24" y="31"/>
                  <a:pt x="22" y="36"/>
                </a:cubicBezTo>
                <a:cubicBezTo>
                  <a:pt x="44" y="31"/>
                  <a:pt x="44" y="31"/>
                  <a:pt x="44" y="31"/>
                </a:cubicBezTo>
                <a:cubicBezTo>
                  <a:pt x="35" y="23"/>
                  <a:pt x="35" y="23"/>
                  <a:pt x="35" y="23"/>
                </a:cubicBezTo>
                <a:close/>
                <a:moveTo>
                  <a:pt x="22" y="39"/>
                </a:moveTo>
                <a:cubicBezTo>
                  <a:pt x="21" y="47"/>
                  <a:pt x="24" y="53"/>
                  <a:pt x="28" y="57"/>
                </a:cubicBezTo>
                <a:cubicBezTo>
                  <a:pt x="34" y="36"/>
                  <a:pt x="34" y="36"/>
                  <a:pt x="34" y="36"/>
                </a:cubicBezTo>
                <a:cubicBezTo>
                  <a:pt x="22" y="39"/>
                  <a:pt x="22" y="39"/>
                  <a:pt x="22" y="39"/>
                </a:cubicBezTo>
                <a:close/>
                <a:moveTo>
                  <a:pt x="30" y="59"/>
                </a:moveTo>
                <a:cubicBezTo>
                  <a:pt x="36" y="63"/>
                  <a:pt x="42" y="64"/>
                  <a:pt x="48" y="63"/>
                </a:cubicBezTo>
                <a:cubicBezTo>
                  <a:pt x="34" y="47"/>
                  <a:pt x="34" y="47"/>
                  <a:pt x="34" y="47"/>
                </a:cubicBezTo>
                <a:cubicBezTo>
                  <a:pt x="30" y="59"/>
                  <a:pt x="30" y="59"/>
                  <a:pt x="30" y="59"/>
                </a:cubicBezTo>
                <a:close/>
                <a:moveTo>
                  <a:pt x="51" y="61"/>
                </a:moveTo>
                <a:cubicBezTo>
                  <a:pt x="58" y="58"/>
                  <a:pt x="61" y="53"/>
                  <a:pt x="63" y="48"/>
                </a:cubicBezTo>
                <a:cubicBezTo>
                  <a:pt x="42" y="53"/>
                  <a:pt x="42" y="53"/>
                  <a:pt x="42" y="53"/>
                </a:cubicBezTo>
                <a:cubicBezTo>
                  <a:pt x="51" y="61"/>
                  <a:pt x="51" y="61"/>
                  <a:pt x="51" y="61"/>
                </a:cubicBezTo>
                <a:close/>
                <a:moveTo>
                  <a:pt x="64" y="45"/>
                </a:moveTo>
                <a:cubicBezTo>
                  <a:pt x="64" y="37"/>
                  <a:pt x="62" y="32"/>
                  <a:pt x="58" y="27"/>
                </a:cubicBezTo>
                <a:cubicBezTo>
                  <a:pt x="52" y="48"/>
                  <a:pt x="52" y="48"/>
                  <a:pt x="52" y="48"/>
                </a:cubicBezTo>
                <a:cubicBezTo>
                  <a:pt x="64" y="45"/>
                  <a:pt x="64" y="45"/>
                  <a:pt x="64" y="45"/>
                </a:cubicBezTo>
                <a:close/>
                <a:moveTo>
                  <a:pt x="55" y="25"/>
                </a:moveTo>
                <a:cubicBezTo>
                  <a:pt x="49" y="21"/>
                  <a:pt x="43" y="20"/>
                  <a:pt x="38" y="22"/>
                </a:cubicBezTo>
                <a:cubicBezTo>
                  <a:pt x="53" y="36"/>
                  <a:pt x="53" y="36"/>
                  <a:pt x="53" y="36"/>
                </a:cubicBezTo>
                <a:lnTo>
                  <a:pt x="55" y="25"/>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7219" name="Freeform 55"/>
          <p:cNvSpPr>
            <a:spLocks noEditPoints="1" noChangeArrowheads="1"/>
          </p:cNvSpPr>
          <p:nvPr/>
        </p:nvSpPr>
        <p:spPr bwMode="auto">
          <a:xfrm>
            <a:off x="7599363" y="4265613"/>
            <a:ext cx="341312" cy="261937"/>
          </a:xfrm>
          <a:custGeom>
            <a:avLst/>
            <a:gdLst>
              <a:gd name="T0" fmla="*/ 2147483646 w 91"/>
              <a:gd name="T1" fmla="*/ 2147483646 h 93"/>
              <a:gd name="T2" fmla="*/ 2147483646 w 91"/>
              <a:gd name="T3" fmla="*/ 2147483646 h 93"/>
              <a:gd name="T4" fmla="*/ 2147483646 w 91"/>
              <a:gd name="T5" fmla="*/ 2147483646 h 93"/>
              <a:gd name="T6" fmla="*/ 2147483646 w 91"/>
              <a:gd name="T7" fmla="*/ 2147483646 h 93"/>
              <a:gd name="T8" fmla="*/ 2147483646 w 91"/>
              <a:gd name="T9" fmla="*/ 2147483646 h 93"/>
              <a:gd name="T10" fmla="*/ 2147483646 w 91"/>
              <a:gd name="T11" fmla="*/ 2147483646 h 93"/>
              <a:gd name="T12" fmla="*/ 2147483646 w 91"/>
              <a:gd name="T13" fmla="*/ 2147483646 h 93"/>
              <a:gd name="T14" fmla="*/ 2147483646 w 91"/>
              <a:gd name="T15" fmla="*/ 2147483646 h 93"/>
              <a:gd name="T16" fmla="*/ 2147483646 w 91"/>
              <a:gd name="T17" fmla="*/ 2147483646 h 93"/>
              <a:gd name="T18" fmla="*/ 2147483646 w 91"/>
              <a:gd name="T19" fmla="*/ 2147483646 h 93"/>
              <a:gd name="T20" fmla="*/ 2147483646 w 91"/>
              <a:gd name="T21" fmla="*/ 2147483646 h 93"/>
              <a:gd name="T22" fmla="*/ 2147483646 w 91"/>
              <a:gd name="T23" fmla="*/ 2147483646 h 93"/>
              <a:gd name="T24" fmla="*/ 2147483646 w 91"/>
              <a:gd name="T25" fmla="*/ 2147483646 h 93"/>
              <a:gd name="T26" fmla="*/ 2147483646 w 91"/>
              <a:gd name="T27" fmla="*/ 2147483646 h 93"/>
              <a:gd name="T28" fmla="*/ 2147483646 w 91"/>
              <a:gd name="T29" fmla="*/ 2147483646 h 93"/>
              <a:gd name="T30" fmla="*/ 2147483646 w 91"/>
              <a:gd name="T31" fmla="*/ 2147483646 h 93"/>
              <a:gd name="T32" fmla="*/ 2147483646 w 91"/>
              <a:gd name="T33" fmla="*/ 2147483646 h 93"/>
              <a:gd name="T34" fmla="*/ 2147483646 w 91"/>
              <a:gd name="T35" fmla="*/ 2147483646 h 93"/>
              <a:gd name="T36" fmla="*/ 2147483646 w 91"/>
              <a:gd name="T37" fmla="*/ 2147483646 h 93"/>
              <a:gd name="T38" fmla="*/ 2147483646 w 91"/>
              <a:gd name="T39" fmla="*/ 2147483646 h 93"/>
              <a:gd name="T40" fmla="*/ 0 w 91"/>
              <a:gd name="T41" fmla="*/ 2147483646 h 93"/>
              <a:gd name="T42" fmla="*/ 2147483646 w 91"/>
              <a:gd name="T43" fmla="*/ 2147483646 h 93"/>
              <a:gd name="T44" fmla="*/ 2147483646 w 91"/>
              <a:gd name="T45" fmla="*/ 2147483646 h 93"/>
              <a:gd name="T46" fmla="*/ 2147483646 w 91"/>
              <a:gd name="T47" fmla="*/ 2147483646 h 9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91"/>
              <a:gd name="T73" fmla="*/ 0 h 93"/>
              <a:gd name="T74" fmla="*/ 91 w 91"/>
              <a:gd name="T75" fmla="*/ 93 h 93"/>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91" h="93">
                <a:moveTo>
                  <a:pt x="80" y="44"/>
                </a:moveTo>
                <a:cubicBezTo>
                  <a:pt x="87" y="37"/>
                  <a:pt x="87" y="37"/>
                  <a:pt x="87" y="37"/>
                </a:cubicBezTo>
                <a:cubicBezTo>
                  <a:pt x="91" y="33"/>
                  <a:pt x="91" y="27"/>
                  <a:pt x="87" y="23"/>
                </a:cubicBezTo>
                <a:cubicBezTo>
                  <a:pt x="68" y="4"/>
                  <a:pt x="68" y="4"/>
                  <a:pt x="68" y="4"/>
                </a:cubicBezTo>
                <a:cubicBezTo>
                  <a:pt x="64" y="0"/>
                  <a:pt x="58" y="0"/>
                  <a:pt x="54" y="4"/>
                </a:cubicBezTo>
                <a:cubicBezTo>
                  <a:pt x="47" y="11"/>
                  <a:pt x="47" y="11"/>
                  <a:pt x="47" y="11"/>
                </a:cubicBezTo>
                <a:cubicBezTo>
                  <a:pt x="80" y="44"/>
                  <a:pt x="80" y="44"/>
                  <a:pt x="80" y="44"/>
                </a:cubicBezTo>
                <a:close/>
                <a:moveTo>
                  <a:pt x="52" y="23"/>
                </a:moveTo>
                <a:cubicBezTo>
                  <a:pt x="68" y="39"/>
                  <a:pt x="68" y="39"/>
                  <a:pt x="68" y="39"/>
                </a:cubicBezTo>
                <a:cubicBezTo>
                  <a:pt x="77" y="48"/>
                  <a:pt x="77" y="48"/>
                  <a:pt x="77" y="48"/>
                </a:cubicBezTo>
                <a:cubicBezTo>
                  <a:pt x="43" y="81"/>
                  <a:pt x="43" y="81"/>
                  <a:pt x="43" y="81"/>
                </a:cubicBezTo>
                <a:cubicBezTo>
                  <a:pt x="35" y="83"/>
                  <a:pt x="33" y="79"/>
                  <a:pt x="34" y="73"/>
                </a:cubicBezTo>
                <a:cubicBezTo>
                  <a:pt x="26" y="72"/>
                  <a:pt x="20" y="68"/>
                  <a:pt x="19" y="59"/>
                </a:cubicBezTo>
                <a:cubicBezTo>
                  <a:pt x="41" y="37"/>
                  <a:pt x="41" y="37"/>
                  <a:pt x="41" y="37"/>
                </a:cubicBezTo>
                <a:cubicBezTo>
                  <a:pt x="39" y="34"/>
                  <a:pt x="39" y="34"/>
                  <a:pt x="39" y="34"/>
                </a:cubicBezTo>
                <a:cubicBezTo>
                  <a:pt x="16" y="57"/>
                  <a:pt x="16" y="57"/>
                  <a:pt x="16" y="57"/>
                </a:cubicBezTo>
                <a:cubicBezTo>
                  <a:pt x="10" y="58"/>
                  <a:pt x="9" y="54"/>
                  <a:pt x="10" y="48"/>
                </a:cubicBezTo>
                <a:cubicBezTo>
                  <a:pt x="21" y="37"/>
                  <a:pt x="32" y="26"/>
                  <a:pt x="43" y="14"/>
                </a:cubicBezTo>
                <a:cubicBezTo>
                  <a:pt x="52" y="23"/>
                  <a:pt x="52" y="23"/>
                  <a:pt x="52" y="23"/>
                </a:cubicBezTo>
                <a:close/>
                <a:moveTo>
                  <a:pt x="4" y="69"/>
                </a:moveTo>
                <a:cubicBezTo>
                  <a:pt x="0" y="86"/>
                  <a:pt x="0" y="86"/>
                  <a:pt x="0" y="86"/>
                </a:cubicBezTo>
                <a:cubicBezTo>
                  <a:pt x="6" y="93"/>
                  <a:pt x="6" y="93"/>
                  <a:pt x="6" y="93"/>
                </a:cubicBezTo>
                <a:cubicBezTo>
                  <a:pt x="24" y="89"/>
                  <a:pt x="24" y="89"/>
                  <a:pt x="24" y="89"/>
                </a:cubicBezTo>
                <a:lnTo>
                  <a:pt x="4" y="69"/>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7220" name="Freeform 56"/>
          <p:cNvSpPr>
            <a:spLocks noEditPoints="1" noChangeArrowheads="1"/>
          </p:cNvSpPr>
          <p:nvPr/>
        </p:nvSpPr>
        <p:spPr bwMode="auto">
          <a:xfrm>
            <a:off x="6924675" y="4800600"/>
            <a:ext cx="292100" cy="277813"/>
          </a:xfrm>
          <a:custGeom>
            <a:avLst/>
            <a:gdLst>
              <a:gd name="T0" fmla="*/ 2147483646 w 78"/>
              <a:gd name="T1" fmla="*/ 2147483646 h 99"/>
              <a:gd name="T2" fmla="*/ 2147483646 w 78"/>
              <a:gd name="T3" fmla="*/ 2147483646 h 99"/>
              <a:gd name="T4" fmla="*/ 2147483646 w 78"/>
              <a:gd name="T5" fmla="*/ 2147483646 h 99"/>
              <a:gd name="T6" fmla="*/ 2147483646 w 78"/>
              <a:gd name="T7" fmla="*/ 2147483646 h 99"/>
              <a:gd name="T8" fmla="*/ 2147483646 w 78"/>
              <a:gd name="T9" fmla="*/ 2147483646 h 99"/>
              <a:gd name="T10" fmla="*/ 2147483646 w 78"/>
              <a:gd name="T11" fmla="*/ 2147483646 h 99"/>
              <a:gd name="T12" fmla="*/ 2147483646 w 78"/>
              <a:gd name="T13" fmla="*/ 2147483646 h 99"/>
              <a:gd name="T14" fmla="*/ 2147483646 w 78"/>
              <a:gd name="T15" fmla="*/ 2147483646 h 99"/>
              <a:gd name="T16" fmla="*/ 2147483646 w 78"/>
              <a:gd name="T17" fmla="*/ 2147483646 h 99"/>
              <a:gd name="T18" fmla="*/ 2147483646 w 78"/>
              <a:gd name="T19" fmla="*/ 0 h 99"/>
              <a:gd name="T20" fmla="*/ 2147483646 w 78"/>
              <a:gd name="T21" fmla="*/ 2147483646 h 99"/>
              <a:gd name="T22" fmla="*/ 2147483646 w 78"/>
              <a:gd name="T23" fmla="*/ 2147483646 h 99"/>
              <a:gd name="T24" fmla="*/ 2147483646 w 78"/>
              <a:gd name="T25" fmla="*/ 2147483646 h 99"/>
              <a:gd name="T26" fmla="*/ 2147483646 w 78"/>
              <a:gd name="T27" fmla="*/ 2147483646 h 99"/>
              <a:gd name="T28" fmla="*/ 2147483646 w 78"/>
              <a:gd name="T29" fmla="*/ 2147483646 h 99"/>
              <a:gd name="T30" fmla="*/ 2147483646 w 78"/>
              <a:gd name="T31" fmla="*/ 2147483646 h 99"/>
              <a:gd name="T32" fmla="*/ 2147483646 w 78"/>
              <a:gd name="T33" fmla="*/ 2147483646 h 99"/>
              <a:gd name="T34" fmla="*/ 2147483646 w 78"/>
              <a:gd name="T35" fmla="*/ 2147483646 h 99"/>
              <a:gd name="T36" fmla="*/ 2147483646 w 78"/>
              <a:gd name="T37" fmla="*/ 2147483646 h 99"/>
              <a:gd name="T38" fmla="*/ 2147483646 w 78"/>
              <a:gd name="T39" fmla="*/ 2147483646 h 99"/>
              <a:gd name="T40" fmla="*/ 2147483646 w 78"/>
              <a:gd name="T41" fmla="*/ 2147483646 h 99"/>
              <a:gd name="T42" fmla="*/ 2147483646 w 78"/>
              <a:gd name="T43" fmla="*/ 2147483646 h 99"/>
              <a:gd name="T44" fmla="*/ 2147483646 w 78"/>
              <a:gd name="T45" fmla="*/ 2147483646 h 99"/>
              <a:gd name="T46" fmla="*/ 2147483646 w 78"/>
              <a:gd name="T47" fmla="*/ 2147483646 h 99"/>
              <a:gd name="T48" fmla="*/ 2147483646 w 78"/>
              <a:gd name="T49" fmla="*/ 0 h 99"/>
              <a:gd name="T50" fmla="*/ 2147483646 w 78"/>
              <a:gd name="T51" fmla="*/ 2147483646 h 99"/>
              <a:gd name="T52" fmla="*/ 2147483646 w 78"/>
              <a:gd name="T53" fmla="*/ 2147483646 h 99"/>
              <a:gd name="T54" fmla="*/ 2147483646 w 78"/>
              <a:gd name="T55" fmla="*/ 2147483646 h 99"/>
              <a:gd name="T56" fmla="*/ 2147483646 w 78"/>
              <a:gd name="T57" fmla="*/ 2147483646 h 99"/>
              <a:gd name="T58" fmla="*/ 2147483646 w 78"/>
              <a:gd name="T59" fmla="*/ 2147483646 h 99"/>
              <a:gd name="T60" fmla="*/ 2147483646 w 78"/>
              <a:gd name="T61" fmla="*/ 2147483646 h 99"/>
              <a:gd name="T62" fmla="*/ 2147483646 w 78"/>
              <a:gd name="T63" fmla="*/ 2147483646 h 99"/>
              <a:gd name="T64" fmla="*/ 2147483646 w 78"/>
              <a:gd name="T65" fmla="*/ 2147483646 h 99"/>
              <a:gd name="T66" fmla="*/ 2147483646 w 78"/>
              <a:gd name="T67" fmla="*/ 2147483646 h 99"/>
              <a:gd name="T68" fmla="*/ 2147483646 w 78"/>
              <a:gd name="T69" fmla="*/ 2147483646 h 99"/>
              <a:gd name="T70" fmla="*/ 2147483646 w 78"/>
              <a:gd name="T71" fmla="*/ 2147483646 h 99"/>
              <a:gd name="T72" fmla="*/ 2147483646 w 78"/>
              <a:gd name="T73" fmla="*/ 2147483646 h 99"/>
              <a:gd name="T74" fmla="*/ 2147483646 w 78"/>
              <a:gd name="T75" fmla="*/ 2147483646 h 99"/>
              <a:gd name="T76" fmla="*/ 2147483646 w 78"/>
              <a:gd name="T77" fmla="*/ 2147483646 h 99"/>
              <a:gd name="T78" fmla="*/ 2147483646 w 78"/>
              <a:gd name="T79" fmla="*/ 0 h 99"/>
              <a:gd name="T80" fmla="*/ 2147483646 w 78"/>
              <a:gd name="T81" fmla="*/ 2147483646 h 99"/>
              <a:gd name="T82" fmla="*/ 2147483646 w 78"/>
              <a:gd name="T83" fmla="*/ 2147483646 h 99"/>
              <a:gd name="T84" fmla="*/ 2147483646 w 78"/>
              <a:gd name="T85" fmla="*/ 2147483646 h 99"/>
              <a:gd name="T86" fmla="*/ 2147483646 w 78"/>
              <a:gd name="T87" fmla="*/ 2147483646 h 99"/>
              <a:gd name="T88" fmla="*/ 2147483646 w 78"/>
              <a:gd name="T89" fmla="*/ 2147483646 h 99"/>
              <a:gd name="T90" fmla="*/ 2147483646 w 78"/>
              <a:gd name="T91" fmla="*/ 2147483646 h 99"/>
              <a:gd name="T92" fmla="*/ 2147483646 w 78"/>
              <a:gd name="T93" fmla="*/ 2147483646 h 99"/>
              <a:gd name="T94" fmla="*/ 2147483646 w 78"/>
              <a:gd name="T95" fmla="*/ 2147483646 h 99"/>
              <a:gd name="T96" fmla="*/ 2147483646 w 78"/>
              <a:gd name="T97" fmla="*/ 0 h 99"/>
              <a:gd name="T98" fmla="*/ 2147483646 w 78"/>
              <a:gd name="T99" fmla="*/ 2147483646 h 99"/>
              <a:gd name="T100" fmla="*/ 2147483646 w 78"/>
              <a:gd name="T101" fmla="*/ 2147483646 h 99"/>
              <a:gd name="T102" fmla="*/ 2147483646 w 78"/>
              <a:gd name="T103" fmla="*/ 2147483646 h 99"/>
              <a:gd name="T104" fmla="*/ 2147483646 w 78"/>
              <a:gd name="T105" fmla="*/ 2147483646 h 99"/>
              <a:gd name="T106" fmla="*/ 2147483646 w 78"/>
              <a:gd name="T107" fmla="*/ 2147483646 h 99"/>
              <a:gd name="T108" fmla="*/ 2147483646 w 78"/>
              <a:gd name="T109" fmla="*/ 2147483646 h 99"/>
              <a:gd name="T110" fmla="*/ 2147483646 w 78"/>
              <a:gd name="T111" fmla="*/ 2147483646 h 99"/>
              <a:gd name="T112" fmla="*/ 2147483646 w 78"/>
              <a:gd name="T113" fmla="*/ 2147483646 h 99"/>
              <a:gd name="T114" fmla="*/ 2147483646 w 78"/>
              <a:gd name="T115" fmla="*/ 2147483646 h 99"/>
              <a:gd name="T116" fmla="*/ 2147483646 w 78"/>
              <a:gd name="T117" fmla="*/ 2147483646 h 99"/>
              <a:gd name="T118" fmla="*/ 2147483646 w 78"/>
              <a:gd name="T119" fmla="*/ 2147483646 h 99"/>
              <a:gd name="T120" fmla="*/ 2147483646 w 78"/>
              <a:gd name="T121" fmla="*/ 2147483646 h 99"/>
              <a:gd name="T122" fmla="*/ 2147483646 w 78"/>
              <a:gd name="T123" fmla="*/ 2147483646 h 99"/>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78"/>
              <a:gd name="T187" fmla="*/ 0 h 99"/>
              <a:gd name="T188" fmla="*/ 78 w 78"/>
              <a:gd name="T189" fmla="*/ 99 h 99"/>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78" h="99">
                <a:moveTo>
                  <a:pt x="18" y="70"/>
                </a:moveTo>
                <a:cubicBezTo>
                  <a:pt x="20" y="69"/>
                  <a:pt x="22" y="69"/>
                  <a:pt x="23" y="69"/>
                </a:cubicBezTo>
                <a:cubicBezTo>
                  <a:pt x="24" y="70"/>
                  <a:pt x="25" y="71"/>
                  <a:pt x="25" y="73"/>
                </a:cubicBezTo>
                <a:cubicBezTo>
                  <a:pt x="25" y="76"/>
                  <a:pt x="25" y="79"/>
                  <a:pt x="23" y="82"/>
                </a:cubicBezTo>
                <a:cubicBezTo>
                  <a:pt x="21" y="85"/>
                  <a:pt x="19" y="87"/>
                  <a:pt x="17" y="88"/>
                </a:cubicBezTo>
                <a:cubicBezTo>
                  <a:pt x="15" y="89"/>
                  <a:pt x="14" y="89"/>
                  <a:pt x="12" y="89"/>
                </a:cubicBezTo>
                <a:cubicBezTo>
                  <a:pt x="11" y="88"/>
                  <a:pt x="10" y="86"/>
                  <a:pt x="10" y="85"/>
                </a:cubicBezTo>
                <a:cubicBezTo>
                  <a:pt x="10" y="82"/>
                  <a:pt x="10" y="79"/>
                  <a:pt x="12" y="76"/>
                </a:cubicBezTo>
                <a:cubicBezTo>
                  <a:pt x="14" y="73"/>
                  <a:pt x="16" y="71"/>
                  <a:pt x="18" y="70"/>
                </a:cubicBezTo>
                <a:close/>
                <a:moveTo>
                  <a:pt x="23" y="0"/>
                </a:moveTo>
                <a:cubicBezTo>
                  <a:pt x="16" y="6"/>
                  <a:pt x="10" y="15"/>
                  <a:pt x="16" y="30"/>
                </a:cubicBezTo>
                <a:cubicBezTo>
                  <a:pt x="48" y="85"/>
                  <a:pt x="48" y="85"/>
                  <a:pt x="48" y="85"/>
                </a:cubicBezTo>
                <a:cubicBezTo>
                  <a:pt x="48" y="86"/>
                  <a:pt x="48" y="86"/>
                  <a:pt x="48" y="87"/>
                </a:cubicBezTo>
                <a:cubicBezTo>
                  <a:pt x="49" y="88"/>
                  <a:pt x="49" y="88"/>
                  <a:pt x="49" y="88"/>
                </a:cubicBezTo>
                <a:cubicBezTo>
                  <a:pt x="49" y="88"/>
                  <a:pt x="49" y="88"/>
                  <a:pt x="49" y="88"/>
                </a:cubicBezTo>
                <a:cubicBezTo>
                  <a:pt x="51" y="91"/>
                  <a:pt x="54" y="94"/>
                  <a:pt x="58" y="96"/>
                </a:cubicBezTo>
                <a:cubicBezTo>
                  <a:pt x="62" y="98"/>
                  <a:pt x="67" y="98"/>
                  <a:pt x="71" y="96"/>
                </a:cubicBezTo>
                <a:cubicBezTo>
                  <a:pt x="75" y="94"/>
                  <a:pt x="77" y="90"/>
                  <a:pt x="78" y="85"/>
                </a:cubicBezTo>
                <a:cubicBezTo>
                  <a:pt x="78" y="80"/>
                  <a:pt x="77" y="75"/>
                  <a:pt x="75" y="71"/>
                </a:cubicBezTo>
                <a:cubicBezTo>
                  <a:pt x="72" y="66"/>
                  <a:pt x="69" y="62"/>
                  <a:pt x="65" y="60"/>
                </a:cubicBezTo>
                <a:cubicBezTo>
                  <a:pt x="60" y="58"/>
                  <a:pt x="56" y="58"/>
                  <a:pt x="52" y="60"/>
                </a:cubicBezTo>
                <a:cubicBezTo>
                  <a:pt x="50" y="61"/>
                  <a:pt x="48" y="63"/>
                  <a:pt x="47" y="65"/>
                </a:cubicBezTo>
                <a:cubicBezTo>
                  <a:pt x="45" y="61"/>
                  <a:pt x="43" y="57"/>
                  <a:pt x="42" y="55"/>
                </a:cubicBezTo>
                <a:cubicBezTo>
                  <a:pt x="44" y="51"/>
                  <a:pt x="44" y="48"/>
                  <a:pt x="46" y="44"/>
                </a:cubicBezTo>
                <a:cubicBezTo>
                  <a:pt x="39" y="29"/>
                  <a:pt x="31" y="14"/>
                  <a:pt x="23" y="0"/>
                </a:cubicBezTo>
                <a:close/>
                <a:moveTo>
                  <a:pt x="37" y="44"/>
                </a:moveTo>
                <a:cubicBezTo>
                  <a:pt x="39" y="44"/>
                  <a:pt x="40" y="46"/>
                  <a:pt x="40" y="48"/>
                </a:cubicBezTo>
                <a:cubicBezTo>
                  <a:pt x="40" y="50"/>
                  <a:pt x="39" y="52"/>
                  <a:pt x="37" y="52"/>
                </a:cubicBezTo>
                <a:cubicBezTo>
                  <a:pt x="34" y="52"/>
                  <a:pt x="33" y="50"/>
                  <a:pt x="33" y="48"/>
                </a:cubicBezTo>
                <a:cubicBezTo>
                  <a:pt x="33" y="46"/>
                  <a:pt x="34" y="44"/>
                  <a:pt x="37" y="44"/>
                </a:cubicBezTo>
                <a:close/>
                <a:moveTo>
                  <a:pt x="61" y="69"/>
                </a:moveTo>
                <a:cubicBezTo>
                  <a:pt x="63" y="70"/>
                  <a:pt x="65" y="72"/>
                  <a:pt x="67" y="75"/>
                </a:cubicBezTo>
                <a:cubicBezTo>
                  <a:pt x="68" y="78"/>
                  <a:pt x="69" y="81"/>
                  <a:pt x="69" y="84"/>
                </a:cubicBezTo>
                <a:cubicBezTo>
                  <a:pt x="68" y="86"/>
                  <a:pt x="68" y="87"/>
                  <a:pt x="66" y="88"/>
                </a:cubicBezTo>
                <a:cubicBezTo>
                  <a:pt x="65" y="88"/>
                  <a:pt x="64" y="88"/>
                  <a:pt x="62" y="87"/>
                </a:cubicBezTo>
                <a:cubicBezTo>
                  <a:pt x="60" y="86"/>
                  <a:pt x="57" y="84"/>
                  <a:pt x="56" y="81"/>
                </a:cubicBezTo>
                <a:cubicBezTo>
                  <a:pt x="54" y="78"/>
                  <a:pt x="54" y="75"/>
                  <a:pt x="54" y="72"/>
                </a:cubicBezTo>
                <a:cubicBezTo>
                  <a:pt x="54" y="71"/>
                  <a:pt x="55" y="69"/>
                  <a:pt x="56" y="68"/>
                </a:cubicBezTo>
                <a:cubicBezTo>
                  <a:pt x="57" y="68"/>
                  <a:pt x="59" y="68"/>
                  <a:pt x="61" y="69"/>
                </a:cubicBezTo>
                <a:close/>
                <a:moveTo>
                  <a:pt x="58" y="0"/>
                </a:moveTo>
                <a:cubicBezTo>
                  <a:pt x="65" y="6"/>
                  <a:pt x="71" y="15"/>
                  <a:pt x="66" y="30"/>
                </a:cubicBezTo>
                <a:cubicBezTo>
                  <a:pt x="50" y="57"/>
                  <a:pt x="50" y="57"/>
                  <a:pt x="50" y="57"/>
                </a:cubicBezTo>
                <a:cubicBezTo>
                  <a:pt x="50" y="57"/>
                  <a:pt x="50" y="57"/>
                  <a:pt x="50" y="57"/>
                </a:cubicBezTo>
                <a:cubicBezTo>
                  <a:pt x="49" y="56"/>
                  <a:pt x="49" y="56"/>
                  <a:pt x="49" y="55"/>
                </a:cubicBezTo>
                <a:cubicBezTo>
                  <a:pt x="50" y="52"/>
                  <a:pt x="51" y="49"/>
                  <a:pt x="52" y="45"/>
                </a:cubicBezTo>
                <a:cubicBezTo>
                  <a:pt x="53" y="44"/>
                  <a:pt x="53" y="44"/>
                  <a:pt x="53" y="44"/>
                </a:cubicBezTo>
                <a:cubicBezTo>
                  <a:pt x="52" y="42"/>
                  <a:pt x="52" y="42"/>
                  <a:pt x="52" y="42"/>
                </a:cubicBezTo>
                <a:cubicBezTo>
                  <a:pt x="44" y="26"/>
                  <a:pt x="44" y="26"/>
                  <a:pt x="44" y="26"/>
                </a:cubicBezTo>
                <a:cubicBezTo>
                  <a:pt x="58" y="0"/>
                  <a:pt x="58" y="0"/>
                  <a:pt x="58" y="0"/>
                </a:cubicBezTo>
                <a:close/>
                <a:moveTo>
                  <a:pt x="27" y="61"/>
                </a:moveTo>
                <a:cubicBezTo>
                  <a:pt x="27" y="61"/>
                  <a:pt x="27" y="61"/>
                  <a:pt x="27" y="61"/>
                </a:cubicBezTo>
                <a:cubicBezTo>
                  <a:pt x="23" y="59"/>
                  <a:pt x="18" y="59"/>
                  <a:pt x="14" y="61"/>
                </a:cubicBezTo>
                <a:cubicBezTo>
                  <a:pt x="10" y="63"/>
                  <a:pt x="6" y="67"/>
                  <a:pt x="4" y="72"/>
                </a:cubicBezTo>
                <a:cubicBezTo>
                  <a:pt x="1" y="76"/>
                  <a:pt x="0" y="81"/>
                  <a:pt x="1" y="86"/>
                </a:cubicBezTo>
                <a:cubicBezTo>
                  <a:pt x="1" y="90"/>
                  <a:pt x="4" y="95"/>
                  <a:pt x="8" y="97"/>
                </a:cubicBezTo>
                <a:cubicBezTo>
                  <a:pt x="12" y="99"/>
                  <a:pt x="17" y="99"/>
                  <a:pt x="21" y="97"/>
                </a:cubicBezTo>
                <a:cubicBezTo>
                  <a:pt x="24" y="95"/>
                  <a:pt x="28" y="92"/>
                  <a:pt x="30" y="89"/>
                </a:cubicBezTo>
                <a:cubicBezTo>
                  <a:pt x="30" y="89"/>
                  <a:pt x="30" y="89"/>
                  <a:pt x="30" y="89"/>
                </a:cubicBezTo>
                <a:cubicBezTo>
                  <a:pt x="30" y="88"/>
                  <a:pt x="30" y="88"/>
                  <a:pt x="30" y="88"/>
                </a:cubicBezTo>
                <a:cubicBezTo>
                  <a:pt x="31" y="87"/>
                  <a:pt x="31" y="87"/>
                  <a:pt x="31" y="86"/>
                </a:cubicBezTo>
                <a:cubicBezTo>
                  <a:pt x="37" y="77"/>
                  <a:pt x="37" y="77"/>
                  <a:pt x="37" y="77"/>
                </a:cubicBezTo>
                <a:lnTo>
                  <a:pt x="27" y="61"/>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7221" name="Freeform 57"/>
          <p:cNvSpPr>
            <a:spLocks noEditPoints="1" noChangeArrowheads="1"/>
          </p:cNvSpPr>
          <p:nvPr/>
        </p:nvSpPr>
        <p:spPr bwMode="auto">
          <a:xfrm>
            <a:off x="7585075" y="4797425"/>
            <a:ext cx="366713" cy="276225"/>
          </a:xfrm>
          <a:custGeom>
            <a:avLst/>
            <a:gdLst>
              <a:gd name="T0" fmla="*/ 2147483646 w 98"/>
              <a:gd name="T1" fmla="*/ 0 h 98"/>
              <a:gd name="T2" fmla="*/ 2147483646 w 98"/>
              <a:gd name="T3" fmla="*/ 2147483646 h 98"/>
              <a:gd name="T4" fmla="*/ 2147483646 w 98"/>
              <a:gd name="T5" fmla="*/ 2147483646 h 98"/>
              <a:gd name="T6" fmla="*/ 2147483646 w 98"/>
              <a:gd name="T7" fmla="*/ 2147483646 h 98"/>
              <a:gd name="T8" fmla="*/ 2147483646 w 98"/>
              <a:gd name="T9" fmla="*/ 2147483646 h 98"/>
              <a:gd name="T10" fmla="*/ 2147483646 w 98"/>
              <a:gd name="T11" fmla="*/ 2147483646 h 98"/>
              <a:gd name="T12" fmla="*/ 0 w 98"/>
              <a:gd name="T13" fmla="*/ 2147483646 h 98"/>
              <a:gd name="T14" fmla="*/ 2147483646 w 98"/>
              <a:gd name="T15" fmla="*/ 2147483646 h 98"/>
              <a:gd name="T16" fmla="*/ 2147483646 w 98"/>
              <a:gd name="T17" fmla="*/ 0 h 98"/>
              <a:gd name="T18" fmla="*/ 2147483646 w 98"/>
              <a:gd name="T19" fmla="*/ 2147483646 h 98"/>
              <a:gd name="T20" fmla="*/ 2147483646 w 98"/>
              <a:gd name="T21" fmla="*/ 2147483646 h 98"/>
              <a:gd name="T22" fmla="*/ 2147483646 w 98"/>
              <a:gd name="T23" fmla="*/ 2147483646 h 98"/>
              <a:gd name="T24" fmla="*/ 2147483646 w 98"/>
              <a:gd name="T25" fmla="*/ 2147483646 h 98"/>
              <a:gd name="T26" fmla="*/ 2147483646 w 98"/>
              <a:gd name="T27" fmla="*/ 2147483646 h 98"/>
              <a:gd name="T28" fmla="*/ 2147483646 w 98"/>
              <a:gd name="T29" fmla="*/ 2147483646 h 98"/>
              <a:gd name="T30" fmla="*/ 2147483646 w 98"/>
              <a:gd name="T31" fmla="*/ 2147483646 h 98"/>
              <a:gd name="T32" fmla="*/ 2147483646 w 98"/>
              <a:gd name="T33" fmla="*/ 2147483646 h 98"/>
              <a:gd name="T34" fmla="*/ 2147483646 w 98"/>
              <a:gd name="T35" fmla="*/ 2147483646 h 98"/>
              <a:gd name="T36" fmla="*/ 2147483646 w 98"/>
              <a:gd name="T37" fmla="*/ 2147483646 h 98"/>
              <a:gd name="T38" fmla="*/ 2147483646 w 98"/>
              <a:gd name="T39" fmla="*/ 2147483646 h 98"/>
              <a:gd name="T40" fmla="*/ 2147483646 w 98"/>
              <a:gd name="T41" fmla="*/ 2147483646 h 98"/>
              <a:gd name="T42" fmla="*/ 2147483646 w 98"/>
              <a:gd name="T43" fmla="*/ 2147483646 h 98"/>
              <a:gd name="T44" fmla="*/ 2147483646 w 98"/>
              <a:gd name="T45" fmla="*/ 2147483646 h 98"/>
              <a:gd name="T46" fmla="*/ 2147483646 w 98"/>
              <a:gd name="T47" fmla="*/ 2147483646 h 98"/>
              <a:gd name="T48" fmla="*/ 2147483646 w 98"/>
              <a:gd name="T49" fmla="*/ 2147483646 h 98"/>
              <a:gd name="T50" fmla="*/ 2147483646 w 98"/>
              <a:gd name="T51" fmla="*/ 2147483646 h 98"/>
              <a:gd name="T52" fmla="*/ 2147483646 w 98"/>
              <a:gd name="T53" fmla="*/ 2147483646 h 98"/>
              <a:gd name="T54" fmla="*/ 2147483646 w 98"/>
              <a:gd name="T55" fmla="*/ 2147483646 h 98"/>
              <a:gd name="T56" fmla="*/ 2147483646 w 98"/>
              <a:gd name="T57" fmla="*/ 2147483646 h 98"/>
              <a:gd name="T58" fmla="*/ 2147483646 w 98"/>
              <a:gd name="T59" fmla="*/ 2147483646 h 98"/>
              <a:gd name="T60" fmla="*/ 2147483646 w 98"/>
              <a:gd name="T61" fmla="*/ 2147483646 h 98"/>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98"/>
              <a:gd name="T94" fmla="*/ 0 h 98"/>
              <a:gd name="T95" fmla="*/ 98 w 98"/>
              <a:gd name="T96" fmla="*/ 98 h 98"/>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98" h="98">
                <a:moveTo>
                  <a:pt x="49" y="0"/>
                </a:moveTo>
                <a:cubicBezTo>
                  <a:pt x="62" y="0"/>
                  <a:pt x="75" y="6"/>
                  <a:pt x="83" y="15"/>
                </a:cubicBezTo>
                <a:cubicBezTo>
                  <a:pt x="92" y="23"/>
                  <a:pt x="98" y="36"/>
                  <a:pt x="98" y="49"/>
                </a:cubicBezTo>
                <a:cubicBezTo>
                  <a:pt x="98" y="62"/>
                  <a:pt x="92" y="75"/>
                  <a:pt x="83" y="83"/>
                </a:cubicBezTo>
                <a:cubicBezTo>
                  <a:pt x="75" y="92"/>
                  <a:pt x="62" y="98"/>
                  <a:pt x="49" y="98"/>
                </a:cubicBezTo>
                <a:cubicBezTo>
                  <a:pt x="36" y="98"/>
                  <a:pt x="23" y="92"/>
                  <a:pt x="15" y="83"/>
                </a:cubicBezTo>
                <a:cubicBezTo>
                  <a:pt x="6" y="75"/>
                  <a:pt x="0" y="62"/>
                  <a:pt x="0" y="49"/>
                </a:cubicBezTo>
                <a:cubicBezTo>
                  <a:pt x="0" y="36"/>
                  <a:pt x="6" y="23"/>
                  <a:pt x="15" y="15"/>
                </a:cubicBezTo>
                <a:cubicBezTo>
                  <a:pt x="23" y="6"/>
                  <a:pt x="36" y="0"/>
                  <a:pt x="49" y="0"/>
                </a:cubicBezTo>
                <a:close/>
                <a:moveTo>
                  <a:pt x="55" y="47"/>
                </a:moveTo>
                <a:cubicBezTo>
                  <a:pt x="55" y="46"/>
                  <a:pt x="54" y="46"/>
                  <a:pt x="54" y="45"/>
                </a:cubicBezTo>
                <a:cubicBezTo>
                  <a:pt x="59" y="39"/>
                  <a:pt x="64" y="32"/>
                  <a:pt x="69" y="24"/>
                </a:cubicBezTo>
                <a:cubicBezTo>
                  <a:pt x="68" y="23"/>
                  <a:pt x="67" y="22"/>
                  <a:pt x="65" y="22"/>
                </a:cubicBezTo>
                <a:cubicBezTo>
                  <a:pt x="59" y="28"/>
                  <a:pt x="54" y="35"/>
                  <a:pt x="50" y="43"/>
                </a:cubicBezTo>
                <a:cubicBezTo>
                  <a:pt x="49" y="43"/>
                  <a:pt x="47" y="43"/>
                  <a:pt x="46" y="44"/>
                </a:cubicBezTo>
                <a:cubicBezTo>
                  <a:pt x="42" y="45"/>
                  <a:pt x="41" y="49"/>
                  <a:pt x="42" y="53"/>
                </a:cubicBezTo>
                <a:cubicBezTo>
                  <a:pt x="44" y="56"/>
                  <a:pt x="48" y="58"/>
                  <a:pt x="51" y="57"/>
                </a:cubicBezTo>
                <a:cubicBezTo>
                  <a:pt x="52" y="56"/>
                  <a:pt x="52" y="56"/>
                  <a:pt x="53" y="56"/>
                </a:cubicBezTo>
                <a:cubicBezTo>
                  <a:pt x="58" y="58"/>
                  <a:pt x="64" y="60"/>
                  <a:pt x="70" y="61"/>
                </a:cubicBezTo>
                <a:cubicBezTo>
                  <a:pt x="70" y="60"/>
                  <a:pt x="71" y="58"/>
                  <a:pt x="71" y="57"/>
                </a:cubicBezTo>
                <a:cubicBezTo>
                  <a:pt x="66" y="54"/>
                  <a:pt x="61" y="52"/>
                  <a:pt x="56" y="50"/>
                </a:cubicBezTo>
                <a:cubicBezTo>
                  <a:pt x="56" y="49"/>
                  <a:pt x="56" y="48"/>
                  <a:pt x="55" y="47"/>
                </a:cubicBezTo>
                <a:close/>
                <a:moveTo>
                  <a:pt x="74" y="24"/>
                </a:moveTo>
                <a:cubicBezTo>
                  <a:pt x="68" y="18"/>
                  <a:pt x="59" y="14"/>
                  <a:pt x="49" y="14"/>
                </a:cubicBezTo>
                <a:cubicBezTo>
                  <a:pt x="39" y="14"/>
                  <a:pt x="30" y="18"/>
                  <a:pt x="24" y="24"/>
                </a:cubicBezTo>
                <a:cubicBezTo>
                  <a:pt x="17" y="30"/>
                  <a:pt x="13" y="39"/>
                  <a:pt x="13" y="49"/>
                </a:cubicBezTo>
                <a:cubicBezTo>
                  <a:pt x="13" y="59"/>
                  <a:pt x="17" y="68"/>
                  <a:pt x="24" y="74"/>
                </a:cubicBezTo>
                <a:cubicBezTo>
                  <a:pt x="30" y="81"/>
                  <a:pt x="39" y="85"/>
                  <a:pt x="49" y="85"/>
                </a:cubicBezTo>
                <a:cubicBezTo>
                  <a:pt x="59" y="85"/>
                  <a:pt x="68" y="81"/>
                  <a:pt x="74" y="74"/>
                </a:cubicBezTo>
                <a:cubicBezTo>
                  <a:pt x="80" y="68"/>
                  <a:pt x="84" y="59"/>
                  <a:pt x="84" y="49"/>
                </a:cubicBezTo>
                <a:cubicBezTo>
                  <a:pt x="84" y="39"/>
                  <a:pt x="80" y="30"/>
                  <a:pt x="74" y="24"/>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7222" name="Freeform 58"/>
          <p:cNvSpPr>
            <a:spLocks noEditPoints="1" noChangeArrowheads="1"/>
          </p:cNvSpPr>
          <p:nvPr/>
        </p:nvSpPr>
        <p:spPr bwMode="auto">
          <a:xfrm>
            <a:off x="6197600" y="4762500"/>
            <a:ext cx="371475" cy="306388"/>
          </a:xfrm>
          <a:custGeom>
            <a:avLst/>
            <a:gdLst>
              <a:gd name="T0" fmla="*/ 2147483646 w 99"/>
              <a:gd name="T1" fmla="*/ 2147483646 h 109"/>
              <a:gd name="T2" fmla="*/ 2147483646 w 99"/>
              <a:gd name="T3" fmla="*/ 2147483646 h 109"/>
              <a:gd name="T4" fmla="*/ 2147483646 w 99"/>
              <a:gd name="T5" fmla="*/ 2147483646 h 109"/>
              <a:gd name="T6" fmla="*/ 2147483646 w 99"/>
              <a:gd name="T7" fmla="*/ 2147483646 h 109"/>
              <a:gd name="T8" fmla="*/ 2147483646 w 99"/>
              <a:gd name="T9" fmla="*/ 2147483646 h 109"/>
              <a:gd name="T10" fmla="*/ 2147483646 w 99"/>
              <a:gd name="T11" fmla="*/ 2147483646 h 109"/>
              <a:gd name="T12" fmla="*/ 2147483646 w 99"/>
              <a:gd name="T13" fmla="*/ 2147483646 h 109"/>
              <a:gd name="T14" fmla="*/ 2147483646 w 99"/>
              <a:gd name="T15" fmla="*/ 2147483646 h 109"/>
              <a:gd name="T16" fmla="*/ 2147483646 w 99"/>
              <a:gd name="T17" fmla="*/ 2147483646 h 109"/>
              <a:gd name="T18" fmla="*/ 2147483646 w 99"/>
              <a:gd name="T19" fmla="*/ 2147483646 h 109"/>
              <a:gd name="T20" fmla="*/ 2147483646 w 99"/>
              <a:gd name="T21" fmla="*/ 0 h 109"/>
              <a:gd name="T22" fmla="*/ 2147483646 w 99"/>
              <a:gd name="T23" fmla="*/ 2147483646 h 109"/>
              <a:gd name="T24" fmla="*/ 2147483646 w 99"/>
              <a:gd name="T25" fmla="*/ 2147483646 h 109"/>
              <a:gd name="T26" fmla="*/ 2147483646 w 99"/>
              <a:gd name="T27" fmla="*/ 2147483646 h 109"/>
              <a:gd name="T28" fmla="*/ 2147483646 w 99"/>
              <a:gd name="T29" fmla="*/ 2147483646 h 109"/>
              <a:gd name="T30" fmla="*/ 2147483646 w 99"/>
              <a:gd name="T31" fmla="*/ 2147483646 h 109"/>
              <a:gd name="T32" fmla="*/ 2147483646 w 99"/>
              <a:gd name="T33" fmla="*/ 2147483646 h 109"/>
              <a:gd name="T34" fmla="*/ 2147483646 w 99"/>
              <a:gd name="T35" fmla="*/ 2147483646 h 109"/>
              <a:gd name="T36" fmla="*/ 2147483646 w 99"/>
              <a:gd name="T37" fmla="*/ 2147483646 h 109"/>
              <a:gd name="T38" fmla="*/ 2147483646 w 99"/>
              <a:gd name="T39" fmla="*/ 2147483646 h 109"/>
              <a:gd name="T40" fmla="*/ 2147483646 w 99"/>
              <a:gd name="T41" fmla="*/ 2147483646 h 109"/>
              <a:gd name="T42" fmla="*/ 2147483646 w 99"/>
              <a:gd name="T43" fmla="*/ 2147483646 h 109"/>
              <a:gd name="T44" fmla="*/ 2147483646 w 99"/>
              <a:gd name="T45" fmla="*/ 2147483646 h 109"/>
              <a:gd name="T46" fmla="*/ 2147483646 w 99"/>
              <a:gd name="T47" fmla="*/ 2147483646 h 109"/>
              <a:gd name="T48" fmla="*/ 2147483646 w 99"/>
              <a:gd name="T49" fmla="*/ 2147483646 h 109"/>
              <a:gd name="T50" fmla="*/ 2147483646 w 99"/>
              <a:gd name="T51" fmla="*/ 2147483646 h 109"/>
              <a:gd name="T52" fmla="*/ 2147483646 w 99"/>
              <a:gd name="T53" fmla="*/ 2147483646 h 109"/>
              <a:gd name="T54" fmla="*/ 2147483646 w 99"/>
              <a:gd name="T55" fmla="*/ 2147483646 h 109"/>
              <a:gd name="T56" fmla="*/ 2147483646 w 99"/>
              <a:gd name="T57" fmla="*/ 2147483646 h 109"/>
              <a:gd name="T58" fmla="*/ 2147483646 w 99"/>
              <a:gd name="T59" fmla="*/ 2147483646 h 109"/>
              <a:gd name="T60" fmla="*/ 2147483646 w 99"/>
              <a:gd name="T61" fmla="*/ 2147483646 h 109"/>
              <a:gd name="T62" fmla="*/ 2147483646 w 99"/>
              <a:gd name="T63" fmla="*/ 2147483646 h 109"/>
              <a:gd name="T64" fmla="*/ 2147483646 w 99"/>
              <a:gd name="T65" fmla="*/ 2147483646 h 109"/>
              <a:gd name="T66" fmla="*/ 2147483646 w 99"/>
              <a:gd name="T67" fmla="*/ 2147483646 h 109"/>
              <a:gd name="T68" fmla="*/ 2147483646 w 99"/>
              <a:gd name="T69" fmla="*/ 2147483646 h 109"/>
              <a:gd name="T70" fmla="*/ 2147483646 w 99"/>
              <a:gd name="T71" fmla="*/ 2147483646 h 109"/>
              <a:gd name="T72" fmla="*/ 2147483646 w 99"/>
              <a:gd name="T73" fmla="*/ 2147483646 h 109"/>
              <a:gd name="T74" fmla="*/ 2147483646 w 99"/>
              <a:gd name="T75" fmla="*/ 2147483646 h 109"/>
              <a:gd name="T76" fmla="*/ 2147483646 w 99"/>
              <a:gd name="T77" fmla="*/ 2147483646 h 109"/>
              <a:gd name="T78" fmla="*/ 2147483646 w 99"/>
              <a:gd name="T79" fmla="*/ 2147483646 h 109"/>
              <a:gd name="T80" fmla="*/ 2147483646 w 99"/>
              <a:gd name="T81" fmla="*/ 2147483646 h 109"/>
              <a:gd name="T82" fmla="*/ 2147483646 w 99"/>
              <a:gd name="T83" fmla="*/ 2147483646 h 109"/>
              <a:gd name="T84" fmla="*/ 2147483646 w 99"/>
              <a:gd name="T85" fmla="*/ 2147483646 h 109"/>
              <a:gd name="T86" fmla="*/ 2147483646 w 99"/>
              <a:gd name="T87" fmla="*/ 2147483646 h 109"/>
              <a:gd name="T88" fmla="*/ 2147483646 w 99"/>
              <a:gd name="T89" fmla="*/ 2147483646 h 109"/>
              <a:gd name="T90" fmla="*/ 2147483646 w 99"/>
              <a:gd name="T91" fmla="*/ 2147483646 h 109"/>
              <a:gd name="T92" fmla="*/ 2147483646 w 99"/>
              <a:gd name="T93" fmla="*/ 2147483646 h 109"/>
              <a:gd name="T94" fmla="*/ 2147483646 w 99"/>
              <a:gd name="T95" fmla="*/ 2147483646 h 109"/>
              <a:gd name="T96" fmla="*/ 2147483646 w 99"/>
              <a:gd name="T97" fmla="*/ 2147483646 h 109"/>
              <a:gd name="T98" fmla="*/ 2147483646 w 99"/>
              <a:gd name="T99" fmla="*/ 2147483646 h 109"/>
              <a:gd name="T100" fmla="*/ 2147483646 w 99"/>
              <a:gd name="T101" fmla="*/ 2147483646 h 109"/>
              <a:gd name="T102" fmla="*/ 2147483646 w 99"/>
              <a:gd name="T103" fmla="*/ 2147483646 h 109"/>
              <a:gd name="T104" fmla="*/ 2147483646 w 99"/>
              <a:gd name="T105" fmla="*/ 2147483646 h 109"/>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99"/>
              <a:gd name="T160" fmla="*/ 0 h 109"/>
              <a:gd name="T161" fmla="*/ 99 w 99"/>
              <a:gd name="T162" fmla="*/ 109 h 109"/>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99" h="109">
                <a:moveTo>
                  <a:pt x="15" y="58"/>
                </a:moveTo>
                <a:cubicBezTo>
                  <a:pt x="25" y="58"/>
                  <a:pt x="25" y="58"/>
                  <a:pt x="25" y="58"/>
                </a:cubicBezTo>
                <a:cubicBezTo>
                  <a:pt x="25" y="61"/>
                  <a:pt x="25" y="61"/>
                  <a:pt x="25" y="61"/>
                </a:cubicBezTo>
                <a:cubicBezTo>
                  <a:pt x="15" y="61"/>
                  <a:pt x="15" y="61"/>
                  <a:pt x="15" y="61"/>
                </a:cubicBezTo>
                <a:cubicBezTo>
                  <a:pt x="15" y="58"/>
                  <a:pt x="15" y="58"/>
                  <a:pt x="15" y="58"/>
                </a:cubicBezTo>
                <a:close/>
                <a:moveTo>
                  <a:pt x="51" y="55"/>
                </a:moveTo>
                <a:cubicBezTo>
                  <a:pt x="52" y="55"/>
                  <a:pt x="52" y="55"/>
                  <a:pt x="53" y="55"/>
                </a:cubicBezTo>
                <a:cubicBezTo>
                  <a:pt x="56" y="52"/>
                  <a:pt x="60" y="48"/>
                  <a:pt x="63" y="46"/>
                </a:cubicBezTo>
                <a:cubicBezTo>
                  <a:pt x="64" y="46"/>
                  <a:pt x="65" y="47"/>
                  <a:pt x="66" y="48"/>
                </a:cubicBezTo>
                <a:cubicBezTo>
                  <a:pt x="63" y="53"/>
                  <a:pt x="60" y="56"/>
                  <a:pt x="56" y="59"/>
                </a:cubicBezTo>
                <a:cubicBezTo>
                  <a:pt x="57" y="60"/>
                  <a:pt x="57" y="60"/>
                  <a:pt x="57" y="61"/>
                </a:cubicBezTo>
                <a:cubicBezTo>
                  <a:pt x="57" y="64"/>
                  <a:pt x="54" y="67"/>
                  <a:pt x="51" y="67"/>
                </a:cubicBezTo>
                <a:cubicBezTo>
                  <a:pt x="47" y="67"/>
                  <a:pt x="45" y="64"/>
                  <a:pt x="45" y="61"/>
                </a:cubicBezTo>
                <a:cubicBezTo>
                  <a:pt x="45" y="59"/>
                  <a:pt x="45" y="58"/>
                  <a:pt x="46" y="57"/>
                </a:cubicBezTo>
                <a:cubicBezTo>
                  <a:pt x="41" y="51"/>
                  <a:pt x="38" y="45"/>
                  <a:pt x="35" y="38"/>
                </a:cubicBezTo>
                <a:cubicBezTo>
                  <a:pt x="36" y="38"/>
                  <a:pt x="37" y="37"/>
                  <a:pt x="38" y="37"/>
                </a:cubicBezTo>
                <a:cubicBezTo>
                  <a:pt x="42" y="42"/>
                  <a:pt x="46" y="49"/>
                  <a:pt x="49" y="55"/>
                </a:cubicBezTo>
                <a:cubicBezTo>
                  <a:pt x="49" y="55"/>
                  <a:pt x="50" y="55"/>
                  <a:pt x="51" y="55"/>
                </a:cubicBezTo>
                <a:close/>
                <a:moveTo>
                  <a:pt x="42" y="22"/>
                </a:moveTo>
                <a:cubicBezTo>
                  <a:pt x="42" y="33"/>
                  <a:pt x="42" y="33"/>
                  <a:pt x="42" y="33"/>
                </a:cubicBezTo>
                <a:cubicBezTo>
                  <a:pt x="70" y="17"/>
                  <a:pt x="70" y="17"/>
                  <a:pt x="70" y="17"/>
                </a:cubicBezTo>
                <a:cubicBezTo>
                  <a:pt x="42" y="0"/>
                  <a:pt x="42" y="0"/>
                  <a:pt x="42" y="0"/>
                </a:cubicBezTo>
                <a:cubicBezTo>
                  <a:pt x="42" y="11"/>
                  <a:pt x="42" y="11"/>
                  <a:pt x="42" y="11"/>
                </a:cubicBezTo>
                <a:cubicBezTo>
                  <a:pt x="32" y="12"/>
                  <a:pt x="22" y="17"/>
                  <a:pt x="15" y="25"/>
                </a:cubicBezTo>
                <a:cubicBezTo>
                  <a:pt x="5" y="34"/>
                  <a:pt x="0" y="46"/>
                  <a:pt x="0" y="60"/>
                </a:cubicBezTo>
                <a:cubicBezTo>
                  <a:pt x="0" y="73"/>
                  <a:pt x="5" y="85"/>
                  <a:pt x="15" y="94"/>
                </a:cubicBezTo>
                <a:cubicBezTo>
                  <a:pt x="24" y="104"/>
                  <a:pt x="36" y="109"/>
                  <a:pt x="49" y="109"/>
                </a:cubicBezTo>
                <a:cubicBezTo>
                  <a:pt x="63" y="109"/>
                  <a:pt x="75" y="104"/>
                  <a:pt x="84" y="94"/>
                </a:cubicBezTo>
                <a:cubicBezTo>
                  <a:pt x="90" y="89"/>
                  <a:pt x="94" y="82"/>
                  <a:pt x="96" y="75"/>
                </a:cubicBezTo>
                <a:cubicBezTo>
                  <a:pt x="97" y="73"/>
                  <a:pt x="97" y="73"/>
                  <a:pt x="97" y="73"/>
                </a:cubicBezTo>
                <a:cubicBezTo>
                  <a:pt x="86" y="70"/>
                  <a:pt x="86" y="70"/>
                  <a:pt x="86" y="70"/>
                </a:cubicBezTo>
                <a:cubicBezTo>
                  <a:pt x="85" y="71"/>
                  <a:pt x="85" y="71"/>
                  <a:pt x="85" y="71"/>
                </a:cubicBezTo>
                <a:cubicBezTo>
                  <a:pt x="84" y="77"/>
                  <a:pt x="80" y="82"/>
                  <a:pt x="76" y="86"/>
                </a:cubicBezTo>
                <a:cubicBezTo>
                  <a:pt x="69" y="93"/>
                  <a:pt x="60" y="97"/>
                  <a:pt x="49" y="97"/>
                </a:cubicBezTo>
                <a:cubicBezTo>
                  <a:pt x="39" y="97"/>
                  <a:pt x="30" y="93"/>
                  <a:pt x="23" y="86"/>
                </a:cubicBezTo>
                <a:cubicBezTo>
                  <a:pt x="16" y="79"/>
                  <a:pt x="12" y="70"/>
                  <a:pt x="12" y="60"/>
                </a:cubicBezTo>
                <a:cubicBezTo>
                  <a:pt x="12" y="50"/>
                  <a:pt x="16" y="40"/>
                  <a:pt x="23" y="33"/>
                </a:cubicBezTo>
                <a:cubicBezTo>
                  <a:pt x="28" y="28"/>
                  <a:pt x="35" y="24"/>
                  <a:pt x="42" y="22"/>
                </a:cubicBezTo>
                <a:close/>
                <a:moveTo>
                  <a:pt x="87" y="54"/>
                </a:moveTo>
                <a:cubicBezTo>
                  <a:pt x="87" y="52"/>
                  <a:pt x="86" y="49"/>
                  <a:pt x="85" y="47"/>
                </a:cubicBezTo>
                <a:cubicBezTo>
                  <a:pt x="84" y="45"/>
                  <a:pt x="84" y="45"/>
                  <a:pt x="84" y="45"/>
                </a:cubicBezTo>
                <a:cubicBezTo>
                  <a:pt x="95" y="41"/>
                  <a:pt x="95" y="41"/>
                  <a:pt x="95" y="41"/>
                </a:cubicBezTo>
                <a:cubicBezTo>
                  <a:pt x="96" y="43"/>
                  <a:pt x="96" y="43"/>
                  <a:pt x="96" y="43"/>
                </a:cubicBezTo>
                <a:cubicBezTo>
                  <a:pt x="97" y="46"/>
                  <a:pt x="98" y="50"/>
                  <a:pt x="98" y="53"/>
                </a:cubicBezTo>
                <a:cubicBezTo>
                  <a:pt x="99" y="55"/>
                  <a:pt x="99" y="55"/>
                  <a:pt x="99" y="55"/>
                </a:cubicBezTo>
                <a:cubicBezTo>
                  <a:pt x="87" y="56"/>
                  <a:pt x="87" y="56"/>
                  <a:pt x="87" y="56"/>
                </a:cubicBezTo>
                <a:cubicBezTo>
                  <a:pt x="87" y="54"/>
                  <a:pt x="87" y="54"/>
                  <a:pt x="87" y="54"/>
                </a:cubicBezTo>
                <a:close/>
                <a:moveTo>
                  <a:pt x="87" y="67"/>
                </a:moveTo>
                <a:cubicBezTo>
                  <a:pt x="87" y="64"/>
                  <a:pt x="87" y="62"/>
                  <a:pt x="87" y="60"/>
                </a:cubicBezTo>
                <a:cubicBezTo>
                  <a:pt x="87" y="59"/>
                  <a:pt x="87" y="59"/>
                  <a:pt x="87" y="59"/>
                </a:cubicBezTo>
                <a:cubicBezTo>
                  <a:pt x="87" y="57"/>
                  <a:pt x="87" y="57"/>
                  <a:pt x="87" y="57"/>
                </a:cubicBezTo>
                <a:cubicBezTo>
                  <a:pt x="99" y="57"/>
                  <a:pt x="99" y="57"/>
                  <a:pt x="99" y="57"/>
                </a:cubicBezTo>
                <a:cubicBezTo>
                  <a:pt x="99" y="59"/>
                  <a:pt x="99" y="59"/>
                  <a:pt x="99" y="59"/>
                </a:cubicBezTo>
                <a:cubicBezTo>
                  <a:pt x="99" y="59"/>
                  <a:pt x="99" y="59"/>
                  <a:pt x="99" y="60"/>
                </a:cubicBezTo>
                <a:cubicBezTo>
                  <a:pt x="99" y="63"/>
                  <a:pt x="99" y="66"/>
                  <a:pt x="98" y="69"/>
                </a:cubicBezTo>
                <a:cubicBezTo>
                  <a:pt x="97" y="71"/>
                  <a:pt x="97" y="71"/>
                  <a:pt x="97" y="71"/>
                </a:cubicBezTo>
                <a:cubicBezTo>
                  <a:pt x="86" y="68"/>
                  <a:pt x="86" y="68"/>
                  <a:pt x="86" y="68"/>
                </a:cubicBezTo>
                <a:cubicBezTo>
                  <a:pt x="87" y="67"/>
                  <a:pt x="87" y="67"/>
                  <a:pt x="87" y="67"/>
                </a:cubicBezTo>
                <a:close/>
                <a:moveTo>
                  <a:pt x="83" y="42"/>
                </a:moveTo>
                <a:cubicBezTo>
                  <a:pt x="82" y="40"/>
                  <a:pt x="81" y="38"/>
                  <a:pt x="80" y="37"/>
                </a:cubicBezTo>
                <a:cubicBezTo>
                  <a:pt x="78" y="35"/>
                  <a:pt x="78" y="35"/>
                  <a:pt x="78" y="35"/>
                </a:cubicBezTo>
                <a:cubicBezTo>
                  <a:pt x="88" y="28"/>
                  <a:pt x="88" y="28"/>
                  <a:pt x="88" y="28"/>
                </a:cubicBezTo>
                <a:cubicBezTo>
                  <a:pt x="89" y="30"/>
                  <a:pt x="89" y="30"/>
                  <a:pt x="89" y="30"/>
                </a:cubicBezTo>
                <a:cubicBezTo>
                  <a:pt x="91" y="32"/>
                  <a:pt x="92" y="35"/>
                  <a:pt x="94" y="38"/>
                </a:cubicBezTo>
                <a:cubicBezTo>
                  <a:pt x="95" y="40"/>
                  <a:pt x="95" y="40"/>
                  <a:pt x="95" y="40"/>
                </a:cubicBezTo>
                <a:cubicBezTo>
                  <a:pt x="84" y="44"/>
                  <a:pt x="84" y="44"/>
                  <a:pt x="84" y="44"/>
                </a:cubicBezTo>
                <a:cubicBezTo>
                  <a:pt x="83" y="42"/>
                  <a:pt x="83" y="42"/>
                  <a:pt x="83" y="42"/>
                </a:cubicBezTo>
                <a:close/>
                <a:moveTo>
                  <a:pt x="77" y="34"/>
                </a:moveTo>
                <a:cubicBezTo>
                  <a:pt x="76" y="33"/>
                  <a:pt x="76" y="33"/>
                  <a:pt x="76" y="33"/>
                </a:cubicBezTo>
                <a:cubicBezTo>
                  <a:pt x="75" y="31"/>
                  <a:pt x="73" y="30"/>
                  <a:pt x="71" y="28"/>
                </a:cubicBezTo>
                <a:cubicBezTo>
                  <a:pt x="69" y="27"/>
                  <a:pt x="69" y="27"/>
                  <a:pt x="69" y="27"/>
                </a:cubicBezTo>
                <a:cubicBezTo>
                  <a:pt x="76" y="18"/>
                  <a:pt x="76" y="18"/>
                  <a:pt x="76" y="18"/>
                </a:cubicBezTo>
                <a:cubicBezTo>
                  <a:pt x="78" y="19"/>
                  <a:pt x="78" y="19"/>
                  <a:pt x="78" y="19"/>
                </a:cubicBezTo>
                <a:cubicBezTo>
                  <a:pt x="80" y="21"/>
                  <a:pt x="82" y="23"/>
                  <a:pt x="84" y="25"/>
                </a:cubicBezTo>
                <a:cubicBezTo>
                  <a:pt x="85" y="25"/>
                  <a:pt x="85" y="25"/>
                  <a:pt x="85" y="25"/>
                </a:cubicBezTo>
                <a:cubicBezTo>
                  <a:pt x="86" y="27"/>
                  <a:pt x="86" y="27"/>
                  <a:pt x="86" y="27"/>
                </a:cubicBezTo>
                <a:cubicBezTo>
                  <a:pt x="77" y="34"/>
                  <a:pt x="77" y="34"/>
                  <a:pt x="77" y="34"/>
                </a:cubicBezTo>
                <a:close/>
                <a:moveTo>
                  <a:pt x="50" y="93"/>
                </a:moveTo>
                <a:cubicBezTo>
                  <a:pt x="50" y="83"/>
                  <a:pt x="50" y="83"/>
                  <a:pt x="50" y="83"/>
                </a:cubicBezTo>
                <a:cubicBezTo>
                  <a:pt x="53" y="83"/>
                  <a:pt x="53" y="83"/>
                  <a:pt x="53" y="83"/>
                </a:cubicBezTo>
                <a:cubicBezTo>
                  <a:pt x="53" y="93"/>
                  <a:pt x="53" y="93"/>
                  <a:pt x="53" y="93"/>
                </a:cubicBezTo>
                <a:cubicBezTo>
                  <a:pt x="50" y="93"/>
                  <a:pt x="50" y="93"/>
                  <a:pt x="50" y="93"/>
                </a:cubicBezTo>
                <a:close/>
                <a:moveTo>
                  <a:pt x="74" y="83"/>
                </a:moveTo>
                <a:cubicBezTo>
                  <a:pt x="67" y="76"/>
                  <a:pt x="67" y="76"/>
                  <a:pt x="67" y="76"/>
                </a:cubicBezTo>
                <a:cubicBezTo>
                  <a:pt x="70" y="74"/>
                  <a:pt x="70" y="74"/>
                  <a:pt x="70" y="74"/>
                </a:cubicBezTo>
                <a:cubicBezTo>
                  <a:pt x="77" y="81"/>
                  <a:pt x="77" y="81"/>
                  <a:pt x="77" y="81"/>
                </a:cubicBezTo>
                <a:cubicBezTo>
                  <a:pt x="74" y="83"/>
                  <a:pt x="74" y="83"/>
                  <a:pt x="74" y="83"/>
                </a:cubicBezTo>
                <a:close/>
                <a:moveTo>
                  <a:pt x="25" y="83"/>
                </a:moveTo>
                <a:cubicBezTo>
                  <a:pt x="32" y="76"/>
                  <a:pt x="32" y="76"/>
                  <a:pt x="32" y="76"/>
                </a:cubicBezTo>
                <a:cubicBezTo>
                  <a:pt x="34" y="78"/>
                  <a:pt x="34" y="78"/>
                  <a:pt x="34" y="78"/>
                </a:cubicBezTo>
                <a:cubicBezTo>
                  <a:pt x="27" y="85"/>
                  <a:pt x="27" y="85"/>
                  <a:pt x="27" y="85"/>
                </a:cubicBezTo>
                <a:cubicBezTo>
                  <a:pt x="25" y="83"/>
                  <a:pt x="25" y="83"/>
                  <a:pt x="25" y="83"/>
                </a:cubicBezTo>
                <a:close/>
                <a:moveTo>
                  <a:pt x="26" y="33"/>
                </a:moveTo>
                <a:cubicBezTo>
                  <a:pt x="33" y="40"/>
                  <a:pt x="33" y="40"/>
                  <a:pt x="33" y="40"/>
                </a:cubicBezTo>
                <a:cubicBezTo>
                  <a:pt x="30" y="43"/>
                  <a:pt x="30" y="43"/>
                  <a:pt x="30" y="43"/>
                </a:cubicBezTo>
                <a:cubicBezTo>
                  <a:pt x="23" y="36"/>
                  <a:pt x="23" y="36"/>
                  <a:pt x="23" y="36"/>
                </a:cubicBezTo>
                <a:cubicBezTo>
                  <a:pt x="26" y="33"/>
                  <a:pt x="26" y="33"/>
                  <a:pt x="26" y="33"/>
                </a:cubicBezTo>
                <a:close/>
                <a:moveTo>
                  <a:pt x="75" y="34"/>
                </a:moveTo>
                <a:cubicBezTo>
                  <a:pt x="73" y="32"/>
                  <a:pt x="73" y="32"/>
                  <a:pt x="73" y="32"/>
                </a:cubicBezTo>
                <a:cubicBezTo>
                  <a:pt x="66" y="39"/>
                  <a:pt x="66" y="39"/>
                  <a:pt x="66" y="39"/>
                </a:cubicBezTo>
                <a:cubicBezTo>
                  <a:pt x="68" y="41"/>
                  <a:pt x="68" y="41"/>
                  <a:pt x="68" y="41"/>
                </a:cubicBezTo>
                <a:cubicBezTo>
                  <a:pt x="75" y="34"/>
                  <a:pt x="75" y="34"/>
                  <a:pt x="75" y="34"/>
                </a:cubicBezTo>
                <a:close/>
                <a:moveTo>
                  <a:pt x="85" y="59"/>
                </a:moveTo>
                <a:cubicBezTo>
                  <a:pt x="75" y="59"/>
                  <a:pt x="75" y="59"/>
                  <a:pt x="75" y="59"/>
                </a:cubicBezTo>
                <a:cubicBezTo>
                  <a:pt x="75" y="56"/>
                  <a:pt x="75" y="56"/>
                  <a:pt x="75" y="56"/>
                </a:cubicBezTo>
                <a:cubicBezTo>
                  <a:pt x="85" y="56"/>
                  <a:pt x="85" y="56"/>
                  <a:pt x="85" y="56"/>
                </a:cubicBezTo>
                <a:lnTo>
                  <a:pt x="85" y="59"/>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7223" name="Freeform 59"/>
          <p:cNvSpPr>
            <a:spLocks noEditPoints="1" noChangeArrowheads="1"/>
          </p:cNvSpPr>
          <p:nvPr/>
        </p:nvSpPr>
        <p:spPr bwMode="auto">
          <a:xfrm>
            <a:off x="5481638" y="4816475"/>
            <a:ext cx="415925" cy="236538"/>
          </a:xfrm>
          <a:custGeom>
            <a:avLst/>
            <a:gdLst>
              <a:gd name="T0" fmla="*/ 2147483646 w 111"/>
              <a:gd name="T1" fmla="*/ 2147483646 h 84"/>
              <a:gd name="T2" fmla="*/ 2147483646 w 111"/>
              <a:gd name="T3" fmla="*/ 2147483646 h 84"/>
              <a:gd name="T4" fmla="*/ 2147483646 w 111"/>
              <a:gd name="T5" fmla="*/ 2147483646 h 84"/>
              <a:gd name="T6" fmla="*/ 2147483646 w 111"/>
              <a:gd name="T7" fmla="*/ 2147483646 h 84"/>
              <a:gd name="T8" fmla="*/ 2147483646 w 111"/>
              <a:gd name="T9" fmla="*/ 2147483646 h 84"/>
              <a:gd name="T10" fmla="*/ 2147483646 w 111"/>
              <a:gd name="T11" fmla="*/ 2147483646 h 84"/>
              <a:gd name="T12" fmla="*/ 2147483646 w 111"/>
              <a:gd name="T13" fmla="*/ 2147483646 h 84"/>
              <a:gd name="T14" fmla="*/ 2147483646 w 111"/>
              <a:gd name="T15" fmla="*/ 2147483646 h 84"/>
              <a:gd name="T16" fmla="*/ 2147483646 w 111"/>
              <a:gd name="T17" fmla="*/ 2147483646 h 84"/>
              <a:gd name="T18" fmla="*/ 2147483646 w 111"/>
              <a:gd name="T19" fmla="*/ 2147483646 h 84"/>
              <a:gd name="T20" fmla="*/ 2147483646 w 111"/>
              <a:gd name="T21" fmla="*/ 2147483646 h 84"/>
              <a:gd name="T22" fmla="*/ 2147483646 w 111"/>
              <a:gd name="T23" fmla="*/ 2147483646 h 84"/>
              <a:gd name="T24" fmla="*/ 2147483646 w 111"/>
              <a:gd name="T25" fmla="*/ 2147483646 h 84"/>
              <a:gd name="T26" fmla="*/ 2147483646 w 111"/>
              <a:gd name="T27" fmla="*/ 2147483646 h 84"/>
              <a:gd name="T28" fmla="*/ 2147483646 w 111"/>
              <a:gd name="T29" fmla="*/ 2147483646 h 84"/>
              <a:gd name="T30" fmla="*/ 2147483646 w 111"/>
              <a:gd name="T31" fmla="*/ 2147483646 h 84"/>
              <a:gd name="T32" fmla="*/ 2147483646 w 111"/>
              <a:gd name="T33" fmla="*/ 2147483646 h 84"/>
              <a:gd name="T34" fmla="*/ 2147483646 w 111"/>
              <a:gd name="T35" fmla="*/ 2147483646 h 84"/>
              <a:gd name="T36" fmla="*/ 2147483646 w 111"/>
              <a:gd name="T37" fmla="*/ 2147483646 h 84"/>
              <a:gd name="T38" fmla="*/ 2147483646 w 111"/>
              <a:gd name="T39" fmla="*/ 2147483646 h 84"/>
              <a:gd name="T40" fmla="*/ 2147483646 w 111"/>
              <a:gd name="T41" fmla="*/ 2147483646 h 84"/>
              <a:gd name="T42" fmla="*/ 2147483646 w 111"/>
              <a:gd name="T43" fmla="*/ 2147483646 h 84"/>
              <a:gd name="T44" fmla="*/ 2147483646 w 111"/>
              <a:gd name="T45" fmla="*/ 2147483646 h 84"/>
              <a:gd name="T46" fmla="*/ 2147483646 w 111"/>
              <a:gd name="T47" fmla="*/ 2147483646 h 84"/>
              <a:gd name="T48" fmla="*/ 2147483646 w 111"/>
              <a:gd name="T49" fmla="*/ 2147483646 h 84"/>
              <a:gd name="T50" fmla="*/ 2147483646 w 111"/>
              <a:gd name="T51" fmla="*/ 2147483646 h 84"/>
              <a:gd name="T52" fmla="*/ 2147483646 w 111"/>
              <a:gd name="T53" fmla="*/ 2147483646 h 84"/>
              <a:gd name="T54" fmla="*/ 2147483646 w 111"/>
              <a:gd name="T55" fmla="*/ 2147483646 h 84"/>
              <a:gd name="T56" fmla="*/ 2147483646 w 111"/>
              <a:gd name="T57" fmla="*/ 2147483646 h 84"/>
              <a:gd name="T58" fmla="*/ 2147483646 w 111"/>
              <a:gd name="T59" fmla="*/ 2147483646 h 84"/>
              <a:gd name="T60" fmla="*/ 2147483646 w 111"/>
              <a:gd name="T61" fmla="*/ 2147483646 h 84"/>
              <a:gd name="T62" fmla="*/ 2147483646 w 111"/>
              <a:gd name="T63" fmla="*/ 2147483646 h 84"/>
              <a:gd name="T64" fmla="*/ 2147483646 w 111"/>
              <a:gd name="T65" fmla="*/ 2147483646 h 84"/>
              <a:gd name="T66" fmla="*/ 2147483646 w 111"/>
              <a:gd name="T67" fmla="*/ 2147483646 h 84"/>
              <a:gd name="T68" fmla="*/ 2147483646 w 111"/>
              <a:gd name="T69" fmla="*/ 2147483646 h 84"/>
              <a:gd name="T70" fmla="*/ 2147483646 w 111"/>
              <a:gd name="T71" fmla="*/ 2147483646 h 84"/>
              <a:gd name="T72" fmla="*/ 2147483646 w 111"/>
              <a:gd name="T73" fmla="*/ 2147483646 h 84"/>
              <a:gd name="T74" fmla="*/ 2147483646 w 111"/>
              <a:gd name="T75" fmla="*/ 2147483646 h 84"/>
              <a:gd name="T76" fmla="*/ 2147483646 w 111"/>
              <a:gd name="T77" fmla="*/ 2147483646 h 84"/>
              <a:gd name="T78" fmla="*/ 2147483646 w 111"/>
              <a:gd name="T79" fmla="*/ 2147483646 h 84"/>
              <a:gd name="T80" fmla="*/ 2147483646 w 111"/>
              <a:gd name="T81" fmla="*/ 2147483646 h 84"/>
              <a:gd name="T82" fmla="*/ 2147483646 w 111"/>
              <a:gd name="T83" fmla="*/ 2147483646 h 84"/>
              <a:gd name="T84" fmla="*/ 2147483646 w 111"/>
              <a:gd name="T85" fmla="*/ 2147483646 h 84"/>
              <a:gd name="T86" fmla="*/ 2147483646 w 111"/>
              <a:gd name="T87" fmla="*/ 2147483646 h 84"/>
              <a:gd name="T88" fmla="*/ 2147483646 w 111"/>
              <a:gd name="T89" fmla="*/ 2147483646 h 84"/>
              <a:gd name="T90" fmla="*/ 2147483646 w 111"/>
              <a:gd name="T91" fmla="*/ 2147483646 h 84"/>
              <a:gd name="T92" fmla="*/ 2147483646 w 111"/>
              <a:gd name="T93" fmla="*/ 2147483646 h 84"/>
              <a:gd name="T94" fmla="*/ 2147483646 w 111"/>
              <a:gd name="T95" fmla="*/ 2147483646 h 84"/>
              <a:gd name="T96" fmla="*/ 2147483646 w 111"/>
              <a:gd name="T97" fmla="*/ 2147483646 h 84"/>
              <a:gd name="T98" fmla="*/ 0 w 111"/>
              <a:gd name="T99" fmla="*/ 2147483646 h 84"/>
              <a:gd name="T100" fmla="*/ 2147483646 w 111"/>
              <a:gd name="T101" fmla="*/ 2147483646 h 84"/>
              <a:gd name="T102" fmla="*/ 2147483646 w 111"/>
              <a:gd name="T103" fmla="*/ 2147483646 h 84"/>
              <a:gd name="T104" fmla="*/ 2147483646 w 111"/>
              <a:gd name="T105" fmla="*/ 2147483646 h 84"/>
              <a:gd name="T106" fmla="*/ 2147483646 w 111"/>
              <a:gd name="T107" fmla="*/ 2147483646 h 84"/>
              <a:gd name="T108" fmla="*/ 2147483646 w 111"/>
              <a:gd name="T109" fmla="*/ 2147483646 h 84"/>
              <a:gd name="T110" fmla="*/ 2147483646 w 111"/>
              <a:gd name="T111" fmla="*/ 2147483646 h 84"/>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11"/>
              <a:gd name="T169" fmla="*/ 0 h 84"/>
              <a:gd name="T170" fmla="*/ 111 w 111"/>
              <a:gd name="T171" fmla="*/ 84 h 84"/>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11" h="84">
                <a:moveTo>
                  <a:pt x="17" y="2"/>
                </a:moveTo>
                <a:cubicBezTo>
                  <a:pt x="22" y="0"/>
                  <a:pt x="26" y="1"/>
                  <a:pt x="29" y="4"/>
                </a:cubicBezTo>
                <a:cubicBezTo>
                  <a:pt x="27" y="21"/>
                  <a:pt x="24" y="37"/>
                  <a:pt x="20" y="51"/>
                </a:cubicBezTo>
                <a:cubicBezTo>
                  <a:pt x="15" y="50"/>
                  <a:pt x="10" y="49"/>
                  <a:pt x="5" y="48"/>
                </a:cubicBezTo>
                <a:cubicBezTo>
                  <a:pt x="6" y="31"/>
                  <a:pt x="11" y="15"/>
                  <a:pt x="17" y="2"/>
                </a:cubicBezTo>
                <a:close/>
                <a:moveTo>
                  <a:pt x="20" y="68"/>
                </a:moveTo>
                <a:cubicBezTo>
                  <a:pt x="17" y="76"/>
                  <a:pt x="17" y="76"/>
                  <a:pt x="17" y="76"/>
                </a:cubicBezTo>
                <a:cubicBezTo>
                  <a:pt x="74" y="76"/>
                  <a:pt x="80" y="76"/>
                  <a:pt x="107" y="76"/>
                </a:cubicBezTo>
                <a:cubicBezTo>
                  <a:pt x="111" y="76"/>
                  <a:pt x="111" y="76"/>
                  <a:pt x="111" y="76"/>
                </a:cubicBezTo>
                <a:cubicBezTo>
                  <a:pt x="111" y="72"/>
                  <a:pt x="111" y="72"/>
                  <a:pt x="111" y="72"/>
                </a:cubicBezTo>
                <a:cubicBezTo>
                  <a:pt x="111" y="27"/>
                  <a:pt x="111" y="27"/>
                  <a:pt x="111" y="27"/>
                </a:cubicBezTo>
                <a:cubicBezTo>
                  <a:pt x="111" y="26"/>
                  <a:pt x="111" y="26"/>
                  <a:pt x="111" y="26"/>
                </a:cubicBezTo>
                <a:cubicBezTo>
                  <a:pt x="110" y="24"/>
                  <a:pt x="110" y="24"/>
                  <a:pt x="110" y="24"/>
                </a:cubicBezTo>
                <a:cubicBezTo>
                  <a:pt x="96" y="11"/>
                  <a:pt x="96" y="11"/>
                  <a:pt x="96" y="11"/>
                </a:cubicBezTo>
                <a:cubicBezTo>
                  <a:pt x="95" y="10"/>
                  <a:pt x="95" y="10"/>
                  <a:pt x="95" y="10"/>
                </a:cubicBezTo>
                <a:cubicBezTo>
                  <a:pt x="93" y="10"/>
                  <a:pt x="93" y="10"/>
                  <a:pt x="93" y="10"/>
                </a:cubicBezTo>
                <a:cubicBezTo>
                  <a:pt x="33" y="10"/>
                  <a:pt x="33" y="10"/>
                  <a:pt x="33" y="10"/>
                </a:cubicBezTo>
                <a:cubicBezTo>
                  <a:pt x="33" y="12"/>
                  <a:pt x="33" y="15"/>
                  <a:pt x="33" y="17"/>
                </a:cubicBezTo>
                <a:cubicBezTo>
                  <a:pt x="89" y="17"/>
                  <a:pt x="89" y="17"/>
                  <a:pt x="89" y="17"/>
                </a:cubicBezTo>
                <a:cubicBezTo>
                  <a:pt x="88" y="29"/>
                  <a:pt x="88" y="29"/>
                  <a:pt x="88" y="29"/>
                </a:cubicBezTo>
                <a:cubicBezTo>
                  <a:pt x="88" y="31"/>
                  <a:pt x="88" y="31"/>
                  <a:pt x="88" y="31"/>
                </a:cubicBezTo>
                <a:cubicBezTo>
                  <a:pt x="90" y="31"/>
                  <a:pt x="90" y="31"/>
                  <a:pt x="90" y="31"/>
                </a:cubicBezTo>
                <a:cubicBezTo>
                  <a:pt x="104" y="31"/>
                  <a:pt x="104" y="31"/>
                  <a:pt x="104" y="31"/>
                </a:cubicBezTo>
                <a:cubicBezTo>
                  <a:pt x="104" y="68"/>
                  <a:pt x="104" y="68"/>
                  <a:pt x="104" y="68"/>
                </a:cubicBezTo>
                <a:cubicBezTo>
                  <a:pt x="84" y="68"/>
                  <a:pt x="61" y="68"/>
                  <a:pt x="20" y="68"/>
                </a:cubicBezTo>
                <a:close/>
                <a:moveTo>
                  <a:pt x="102" y="27"/>
                </a:moveTo>
                <a:cubicBezTo>
                  <a:pt x="92" y="27"/>
                  <a:pt x="92" y="27"/>
                  <a:pt x="92" y="27"/>
                </a:cubicBezTo>
                <a:cubicBezTo>
                  <a:pt x="93" y="19"/>
                  <a:pt x="93" y="19"/>
                  <a:pt x="93" y="19"/>
                </a:cubicBezTo>
                <a:cubicBezTo>
                  <a:pt x="102" y="27"/>
                  <a:pt x="102" y="27"/>
                  <a:pt x="102" y="27"/>
                </a:cubicBezTo>
                <a:close/>
                <a:moveTo>
                  <a:pt x="34" y="45"/>
                </a:moveTo>
                <a:cubicBezTo>
                  <a:pt x="79" y="45"/>
                  <a:pt x="79" y="45"/>
                  <a:pt x="79" y="45"/>
                </a:cubicBezTo>
                <a:cubicBezTo>
                  <a:pt x="79" y="48"/>
                  <a:pt x="79" y="48"/>
                  <a:pt x="79" y="48"/>
                </a:cubicBezTo>
                <a:cubicBezTo>
                  <a:pt x="34" y="48"/>
                  <a:pt x="34" y="48"/>
                  <a:pt x="34" y="48"/>
                </a:cubicBezTo>
                <a:cubicBezTo>
                  <a:pt x="34" y="45"/>
                  <a:pt x="34" y="45"/>
                  <a:pt x="34" y="45"/>
                </a:cubicBezTo>
                <a:close/>
                <a:moveTo>
                  <a:pt x="34" y="34"/>
                </a:moveTo>
                <a:cubicBezTo>
                  <a:pt x="75" y="34"/>
                  <a:pt x="75" y="34"/>
                  <a:pt x="75" y="34"/>
                </a:cubicBezTo>
                <a:cubicBezTo>
                  <a:pt x="75" y="37"/>
                  <a:pt x="75" y="37"/>
                  <a:pt x="75" y="37"/>
                </a:cubicBezTo>
                <a:cubicBezTo>
                  <a:pt x="34" y="37"/>
                  <a:pt x="34" y="37"/>
                  <a:pt x="34" y="37"/>
                </a:cubicBezTo>
                <a:cubicBezTo>
                  <a:pt x="34" y="34"/>
                  <a:pt x="34" y="34"/>
                  <a:pt x="34" y="34"/>
                </a:cubicBezTo>
                <a:close/>
                <a:moveTo>
                  <a:pt x="34" y="23"/>
                </a:moveTo>
                <a:cubicBezTo>
                  <a:pt x="75" y="23"/>
                  <a:pt x="75" y="23"/>
                  <a:pt x="75" y="23"/>
                </a:cubicBezTo>
                <a:cubicBezTo>
                  <a:pt x="75" y="26"/>
                  <a:pt x="75" y="26"/>
                  <a:pt x="75" y="26"/>
                </a:cubicBezTo>
                <a:cubicBezTo>
                  <a:pt x="34" y="26"/>
                  <a:pt x="34" y="26"/>
                  <a:pt x="34" y="26"/>
                </a:cubicBezTo>
                <a:cubicBezTo>
                  <a:pt x="34" y="23"/>
                  <a:pt x="34" y="23"/>
                  <a:pt x="34" y="23"/>
                </a:cubicBezTo>
                <a:close/>
                <a:moveTo>
                  <a:pt x="4" y="70"/>
                </a:moveTo>
                <a:cubicBezTo>
                  <a:pt x="10" y="72"/>
                  <a:pt x="10" y="72"/>
                  <a:pt x="10" y="72"/>
                </a:cubicBezTo>
                <a:cubicBezTo>
                  <a:pt x="10" y="79"/>
                  <a:pt x="10" y="79"/>
                  <a:pt x="10" y="79"/>
                </a:cubicBezTo>
                <a:cubicBezTo>
                  <a:pt x="5" y="84"/>
                  <a:pt x="5" y="84"/>
                  <a:pt x="5" y="84"/>
                </a:cubicBezTo>
                <a:cubicBezTo>
                  <a:pt x="4" y="84"/>
                  <a:pt x="3" y="83"/>
                  <a:pt x="2" y="83"/>
                </a:cubicBezTo>
                <a:cubicBezTo>
                  <a:pt x="0" y="76"/>
                  <a:pt x="0" y="76"/>
                  <a:pt x="0" y="76"/>
                </a:cubicBezTo>
                <a:cubicBezTo>
                  <a:pt x="4" y="70"/>
                  <a:pt x="4" y="70"/>
                  <a:pt x="4" y="70"/>
                </a:cubicBezTo>
                <a:close/>
                <a:moveTo>
                  <a:pt x="4" y="51"/>
                </a:moveTo>
                <a:cubicBezTo>
                  <a:pt x="4" y="57"/>
                  <a:pt x="3" y="63"/>
                  <a:pt x="2" y="68"/>
                </a:cubicBezTo>
                <a:cubicBezTo>
                  <a:pt x="6" y="69"/>
                  <a:pt x="9" y="70"/>
                  <a:pt x="13" y="71"/>
                </a:cubicBezTo>
                <a:cubicBezTo>
                  <a:pt x="14" y="65"/>
                  <a:pt x="16" y="60"/>
                  <a:pt x="18" y="54"/>
                </a:cubicBezTo>
                <a:cubicBezTo>
                  <a:pt x="14" y="53"/>
                  <a:pt x="9" y="52"/>
                  <a:pt x="4" y="51"/>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7224" name="Freeform 60"/>
          <p:cNvSpPr>
            <a:spLocks noEditPoints="1" noChangeArrowheads="1"/>
          </p:cNvSpPr>
          <p:nvPr/>
        </p:nvSpPr>
        <p:spPr bwMode="auto">
          <a:xfrm>
            <a:off x="4813300" y="4284663"/>
            <a:ext cx="341313" cy="261937"/>
          </a:xfrm>
          <a:custGeom>
            <a:avLst/>
            <a:gdLst>
              <a:gd name="T0" fmla="*/ 2147483646 w 91"/>
              <a:gd name="T1" fmla="*/ 2147483646 h 93"/>
              <a:gd name="T2" fmla="*/ 2147483646 w 91"/>
              <a:gd name="T3" fmla="*/ 2147483646 h 93"/>
              <a:gd name="T4" fmla="*/ 2147483646 w 91"/>
              <a:gd name="T5" fmla="*/ 2147483646 h 93"/>
              <a:gd name="T6" fmla="*/ 2147483646 w 91"/>
              <a:gd name="T7" fmla="*/ 2147483646 h 93"/>
              <a:gd name="T8" fmla="*/ 2147483646 w 91"/>
              <a:gd name="T9" fmla="*/ 2147483646 h 93"/>
              <a:gd name="T10" fmla="*/ 0 w 91"/>
              <a:gd name="T11" fmla="*/ 2147483646 h 93"/>
              <a:gd name="T12" fmla="*/ 0 w 91"/>
              <a:gd name="T13" fmla="*/ 2147483646 h 93"/>
              <a:gd name="T14" fmla="*/ 2147483646 w 91"/>
              <a:gd name="T15" fmla="*/ 2147483646 h 93"/>
              <a:gd name="T16" fmla="*/ 2147483646 w 91"/>
              <a:gd name="T17" fmla="*/ 2147483646 h 93"/>
              <a:gd name="T18" fmla="*/ 2147483646 w 91"/>
              <a:gd name="T19" fmla="*/ 2147483646 h 93"/>
              <a:gd name="T20" fmla="*/ 2147483646 w 91"/>
              <a:gd name="T21" fmla="*/ 2147483646 h 93"/>
              <a:gd name="T22" fmla="*/ 2147483646 w 91"/>
              <a:gd name="T23" fmla="*/ 2147483646 h 93"/>
              <a:gd name="T24" fmla="*/ 2147483646 w 91"/>
              <a:gd name="T25" fmla="*/ 2147483646 h 93"/>
              <a:gd name="T26" fmla="*/ 2147483646 w 91"/>
              <a:gd name="T27" fmla="*/ 2147483646 h 93"/>
              <a:gd name="T28" fmla="*/ 2147483646 w 91"/>
              <a:gd name="T29" fmla="*/ 2147483646 h 93"/>
              <a:gd name="T30" fmla="*/ 2147483646 w 91"/>
              <a:gd name="T31" fmla="*/ 2147483646 h 93"/>
              <a:gd name="T32" fmla="*/ 2147483646 w 91"/>
              <a:gd name="T33" fmla="*/ 2147483646 h 93"/>
              <a:gd name="T34" fmla="*/ 2147483646 w 91"/>
              <a:gd name="T35" fmla="*/ 2147483646 h 93"/>
              <a:gd name="T36" fmla="*/ 2147483646 w 91"/>
              <a:gd name="T37" fmla="*/ 2147483646 h 93"/>
              <a:gd name="T38" fmla="*/ 2147483646 w 91"/>
              <a:gd name="T39" fmla="*/ 2147483646 h 93"/>
              <a:gd name="T40" fmla="*/ 2147483646 w 91"/>
              <a:gd name="T41" fmla="*/ 2147483646 h 93"/>
              <a:gd name="T42" fmla="*/ 2147483646 w 91"/>
              <a:gd name="T43" fmla="*/ 2147483646 h 93"/>
              <a:gd name="T44" fmla="*/ 2147483646 w 91"/>
              <a:gd name="T45" fmla="*/ 2147483646 h 93"/>
              <a:gd name="T46" fmla="*/ 2147483646 w 91"/>
              <a:gd name="T47" fmla="*/ 2147483646 h 93"/>
              <a:gd name="T48" fmla="*/ 2147483646 w 91"/>
              <a:gd name="T49" fmla="*/ 2147483646 h 93"/>
              <a:gd name="T50" fmla="*/ 2147483646 w 91"/>
              <a:gd name="T51" fmla="*/ 2147483646 h 93"/>
              <a:gd name="T52" fmla="*/ 2147483646 w 91"/>
              <a:gd name="T53" fmla="*/ 2147483646 h 93"/>
              <a:gd name="T54" fmla="*/ 2147483646 w 91"/>
              <a:gd name="T55" fmla="*/ 2147483646 h 93"/>
              <a:gd name="T56" fmla="*/ 2147483646 w 91"/>
              <a:gd name="T57" fmla="*/ 2147483646 h 93"/>
              <a:gd name="T58" fmla="*/ 2147483646 w 91"/>
              <a:gd name="T59" fmla="*/ 2147483646 h 93"/>
              <a:gd name="T60" fmla="*/ 2147483646 w 91"/>
              <a:gd name="T61" fmla="*/ 2147483646 h 93"/>
              <a:gd name="T62" fmla="*/ 2147483646 w 91"/>
              <a:gd name="T63" fmla="*/ 2147483646 h 93"/>
              <a:gd name="T64" fmla="*/ 2147483646 w 91"/>
              <a:gd name="T65" fmla="*/ 2147483646 h 93"/>
              <a:gd name="T66" fmla="*/ 2147483646 w 91"/>
              <a:gd name="T67" fmla="*/ 2147483646 h 93"/>
              <a:gd name="T68" fmla="*/ 2147483646 w 91"/>
              <a:gd name="T69" fmla="*/ 2147483646 h 93"/>
              <a:gd name="T70" fmla="*/ 2147483646 w 91"/>
              <a:gd name="T71" fmla="*/ 2147483646 h 93"/>
              <a:gd name="T72" fmla="*/ 2147483646 w 91"/>
              <a:gd name="T73" fmla="*/ 2147483646 h 93"/>
              <a:gd name="T74" fmla="*/ 2147483646 w 91"/>
              <a:gd name="T75" fmla="*/ 2147483646 h 93"/>
              <a:gd name="T76" fmla="*/ 2147483646 w 91"/>
              <a:gd name="T77" fmla="*/ 2147483646 h 93"/>
              <a:gd name="T78" fmla="*/ 2147483646 w 91"/>
              <a:gd name="T79" fmla="*/ 2147483646 h 93"/>
              <a:gd name="T80" fmla="*/ 2147483646 w 91"/>
              <a:gd name="T81" fmla="*/ 2147483646 h 93"/>
              <a:gd name="T82" fmla="*/ 2147483646 w 91"/>
              <a:gd name="T83" fmla="*/ 2147483646 h 93"/>
              <a:gd name="T84" fmla="*/ 2147483646 w 91"/>
              <a:gd name="T85" fmla="*/ 2147483646 h 93"/>
              <a:gd name="T86" fmla="*/ 2147483646 w 91"/>
              <a:gd name="T87" fmla="*/ 2147483646 h 93"/>
              <a:gd name="T88" fmla="*/ 2147483646 w 91"/>
              <a:gd name="T89" fmla="*/ 2147483646 h 93"/>
              <a:gd name="T90" fmla="*/ 2147483646 w 91"/>
              <a:gd name="T91" fmla="*/ 2147483646 h 93"/>
              <a:gd name="T92" fmla="*/ 2147483646 w 91"/>
              <a:gd name="T93" fmla="*/ 2147483646 h 93"/>
              <a:gd name="T94" fmla="*/ 2147483646 w 91"/>
              <a:gd name="T95" fmla="*/ 2147483646 h 93"/>
              <a:gd name="T96" fmla="*/ 2147483646 w 91"/>
              <a:gd name="T97" fmla="*/ 2147483646 h 93"/>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91"/>
              <a:gd name="T148" fmla="*/ 0 h 93"/>
              <a:gd name="T149" fmla="*/ 91 w 91"/>
              <a:gd name="T150" fmla="*/ 93 h 93"/>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91" h="93">
                <a:moveTo>
                  <a:pt x="87" y="39"/>
                </a:moveTo>
                <a:cubicBezTo>
                  <a:pt x="89" y="40"/>
                  <a:pt x="91" y="43"/>
                  <a:pt x="91" y="46"/>
                </a:cubicBezTo>
                <a:cubicBezTo>
                  <a:pt x="91" y="83"/>
                  <a:pt x="91" y="83"/>
                  <a:pt x="91" y="83"/>
                </a:cubicBezTo>
                <a:cubicBezTo>
                  <a:pt x="91" y="89"/>
                  <a:pt x="86" y="93"/>
                  <a:pt x="81" y="93"/>
                </a:cubicBezTo>
                <a:cubicBezTo>
                  <a:pt x="10" y="93"/>
                  <a:pt x="10" y="93"/>
                  <a:pt x="10" y="93"/>
                </a:cubicBezTo>
                <a:cubicBezTo>
                  <a:pt x="5" y="93"/>
                  <a:pt x="0" y="89"/>
                  <a:pt x="0" y="83"/>
                </a:cubicBezTo>
                <a:cubicBezTo>
                  <a:pt x="0" y="46"/>
                  <a:pt x="0" y="46"/>
                  <a:pt x="0" y="46"/>
                </a:cubicBezTo>
                <a:cubicBezTo>
                  <a:pt x="0" y="44"/>
                  <a:pt x="1" y="41"/>
                  <a:pt x="3" y="40"/>
                </a:cubicBezTo>
                <a:cubicBezTo>
                  <a:pt x="3" y="40"/>
                  <a:pt x="3" y="40"/>
                  <a:pt x="3" y="40"/>
                </a:cubicBezTo>
                <a:cubicBezTo>
                  <a:pt x="3" y="40"/>
                  <a:pt x="3" y="40"/>
                  <a:pt x="3" y="40"/>
                </a:cubicBezTo>
                <a:cubicBezTo>
                  <a:pt x="3" y="40"/>
                  <a:pt x="3" y="40"/>
                  <a:pt x="3" y="39"/>
                </a:cubicBezTo>
                <a:cubicBezTo>
                  <a:pt x="40" y="3"/>
                  <a:pt x="40" y="3"/>
                  <a:pt x="40" y="3"/>
                </a:cubicBezTo>
                <a:cubicBezTo>
                  <a:pt x="43" y="0"/>
                  <a:pt x="47" y="0"/>
                  <a:pt x="51" y="3"/>
                </a:cubicBezTo>
                <a:cubicBezTo>
                  <a:pt x="87" y="39"/>
                  <a:pt x="87" y="39"/>
                  <a:pt x="87" y="39"/>
                </a:cubicBezTo>
                <a:close/>
                <a:moveTo>
                  <a:pt x="16" y="30"/>
                </a:moveTo>
                <a:cubicBezTo>
                  <a:pt x="16" y="52"/>
                  <a:pt x="16" y="52"/>
                  <a:pt x="16" y="52"/>
                </a:cubicBezTo>
                <a:cubicBezTo>
                  <a:pt x="46" y="75"/>
                  <a:pt x="46" y="75"/>
                  <a:pt x="46" y="75"/>
                </a:cubicBezTo>
                <a:cubicBezTo>
                  <a:pt x="73" y="54"/>
                  <a:pt x="73" y="54"/>
                  <a:pt x="73" y="54"/>
                </a:cubicBezTo>
                <a:cubicBezTo>
                  <a:pt x="73" y="30"/>
                  <a:pt x="73" y="30"/>
                  <a:pt x="73" y="30"/>
                </a:cubicBezTo>
                <a:cubicBezTo>
                  <a:pt x="16" y="30"/>
                  <a:pt x="16" y="30"/>
                  <a:pt x="16" y="30"/>
                </a:cubicBezTo>
                <a:close/>
                <a:moveTo>
                  <a:pt x="26" y="35"/>
                </a:moveTo>
                <a:cubicBezTo>
                  <a:pt x="26" y="39"/>
                  <a:pt x="26" y="39"/>
                  <a:pt x="26" y="39"/>
                </a:cubicBezTo>
                <a:cubicBezTo>
                  <a:pt x="64" y="39"/>
                  <a:pt x="64" y="39"/>
                  <a:pt x="64" y="39"/>
                </a:cubicBezTo>
                <a:cubicBezTo>
                  <a:pt x="64" y="35"/>
                  <a:pt x="64" y="35"/>
                  <a:pt x="64" y="35"/>
                </a:cubicBezTo>
                <a:cubicBezTo>
                  <a:pt x="26" y="35"/>
                  <a:pt x="26" y="35"/>
                  <a:pt x="26" y="35"/>
                </a:cubicBezTo>
                <a:close/>
                <a:moveTo>
                  <a:pt x="26" y="51"/>
                </a:moveTo>
                <a:cubicBezTo>
                  <a:pt x="26" y="55"/>
                  <a:pt x="26" y="55"/>
                  <a:pt x="26" y="55"/>
                </a:cubicBezTo>
                <a:cubicBezTo>
                  <a:pt x="64" y="55"/>
                  <a:pt x="64" y="55"/>
                  <a:pt x="64" y="55"/>
                </a:cubicBezTo>
                <a:cubicBezTo>
                  <a:pt x="64" y="51"/>
                  <a:pt x="64" y="51"/>
                  <a:pt x="64" y="51"/>
                </a:cubicBezTo>
                <a:cubicBezTo>
                  <a:pt x="26" y="51"/>
                  <a:pt x="26" y="51"/>
                  <a:pt x="26" y="51"/>
                </a:cubicBezTo>
                <a:close/>
                <a:moveTo>
                  <a:pt x="26" y="43"/>
                </a:moveTo>
                <a:cubicBezTo>
                  <a:pt x="26" y="47"/>
                  <a:pt x="26" y="47"/>
                  <a:pt x="26" y="47"/>
                </a:cubicBezTo>
                <a:cubicBezTo>
                  <a:pt x="64" y="47"/>
                  <a:pt x="64" y="47"/>
                  <a:pt x="64" y="47"/>
                </a:cubicBezTo>
                <a:cubicBezTo>
                  <a:pt x="64" y="43"/>
                  <a:pt x="64" y="43"/>
                  <a:pt x="64" y="43"/>
                </a:cubicBezTo>
                <a:cubicBezTo>
                  <a:pt x="26" y="43"/>
                  <a:pt x="26" y="43"/>
                  <a:pt x="26" y="43"/>
                </a:cubicBezTo>
                <a:close/>
                <a:moveTo>
                  <a:pt x="10" y="87"/>
                </a:moveTo>
                <a:cubicBezTo>
                  <a:pt x="28" y="70"/>
                  <a:pt x="28" y="70"/>
                  <a:pt x="28" y="70"/>
                </a:cubicBezTo>
                <a:cubicBezTo>
                  <a:pt x="29" y="69"/>
                  <a:pt x="29" y="68"/>
                  <a:pt x="28" y="67"/>
                </a:cubicBezTo>
                <a:cubicBezTo>
                  <a:pt x="28" y="66"/>
                  <a:pt x="27" y="66"/>
                  <a:pt x="26" y="67"/>
                </a:cubicBezTo>
                <a:cubicBezTo>
                  <a:pt x="8" y="84"/>
                  <a:pt x="8" y="84"/>
                  <a:pt x="8" y="84"/>
                </a:cubicBezTo>
                <a:cubicBezTo>
                  <a:pt x="7" y="85"/>
                  <a:pt x="7" y="86"/>
                  <a:pt x="8" y="87"/>
                </a:cubicBezTo>
                <a:cubicBezTo>
                  <a:pt x="8" y="88"/>
                  <a:pt x="10" y="88"/>
                  <a:pt x="10" y="87"/>
                </a:cubicBezTo>
                <a:close/>
                <a:moveTo>
                  <a:pt x="85" y="84"/>
                </a:moveTo>
                <a:cubicBezTo>
                  <a:pt x="67" y="67"/>
                  <a:pt x="67" y="67"/>
                  <a:pt x="67" y="67"/>
                </a:cubicBezTo>
                <a:cubicBezTo>
                  <a:pt x="66" y="66"/>
                  <a:pt x="65" y="66"/>
                  <a:pt x="64" y="67"/>
                </a:cubicBezTo>
                <a:cubicBezTo>
                  <a:pt x="63" y="68"/>
                  <a:pt x="63" y="69"/>
                  <a:pt x="64" y="70"/>
                </a:cubicBezTo>
                <a:cubicBezTo>
                  <a:pt x="82" y="87"/>
                  <a:pt x="82" y="87"/>
                  <a:pt x="82" y="87"/>
                </a:cubicBezTo>
                <a:cubicBezTo>
                  <a:pt x="83" y="88"/>
                  <a:pt x="84" y="88"/>
                  <a:pt x="85" y="87"/>
                </a:cubicBezTo>
                <a:cubicBezTo>
                  <a:pt x="85" y="86"/>
                  <a:pt x="85" y="85"/>
                  <a:pt x="85" y="84"/>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7225" name="Freeform 61"/>
          <p:cNvSpPr>
            <a:spLocks noEditPoints="1" noChangeArrowheads="1"/>
          </p:cNvSpPr>
          <p:nvPr/>
        </p:nvSpPr>
        <p:spPr bwMode="auto">
          <a:xfrm>
            <a:off x="1296988" y="4291013"/>
            <a:ext cx="407987" cy="223837"/>
          </a:xfrm>
          <a:custGeom>
            <a:avLst/>
            <a:gdLst>
              <a:gd name="T0" fmla="*/ 2147483646 w 257"/>
              <a:gd name="T1" fmla="*/ 2147483646 h 189"/>
              <a:gd name="T2" fmla="*/ 2147483646 w 257"/>
              <a:gd name="T3" fmla="*/ 2147483646 h 189"/>
              <a:gd name="T4" fmla="*/ 2147483646 w 257"/>
              <a:gd name="T5" fmla="*/ 2147483646 h 189"/>
              <a:gd name="T6" fmla="*/ 2147483646 w 257"/>
              <a:gd name="T7" fmla="*/ 2147483646 h 189"/>
              <a:gd name="T8" fmla="*/ 2147483646 w 257"/>
              <a:gd name="T9" fmla="*/ 2147483646 h 189"/>
              <a:gd name="T10" fmla="*/ 2147483646 w 257"/>
              <a:gd name="T11" fmla="*/ 2147483646 h 189"/>
              <a:gd name="T12" fmla="*/ 2147483646 w 257"/>
              <a:gd name="T13" fmla="*/ 2147483646 h 189"/>
              <a:gd name="T14" fmla="*/ 2147483646 w 257"/>
              <a:gd name="T15" fmla="*/ 2147483646 h 189"/>
              <a:gd name="T16" fmla="*/ 2147483646 w 257"/>
              <a:gd name="T17" fmla="*/ 2147483646 h 189"/>
              <a:gd name="T18" fmla="*/ 2147483646 w 257"/>
              <a:gd name="T19" fmla="*/ 2147483646 h 189"/>
              <a:gd name="T20" fmla="*/ 2147483646 w 257"/>
              <a:gd name="T21" fmla="*/ 2147483646 h 189"/>
              <a:gd name="T22" fmla="*/ 2147483646 w 257"/>
              <a:gd name="T23" fmla="*/ 2147483646 h 189"/>
              <a:gd name="T24" fmla="*/ 2147483646 w 257"/>
              <a:gd name="T25" fmla="*/ 2147483646 h 189"/>
              <a:gd name="T26" fmla="*/ 2147483646 w 257"/>
              <a:gd name="T27" fmla="*/ 2147483646 h 189"/>
              <a:gd name="T28" fmla="*/ 2147483646 w 257"/>
              <a:gd name="T29" fmla="*/ 2147483646 h 189"/>
              <a:gd name="T30" fmla="*/ 2147483646 w 257"/>
              <a:gd name="T31" fmla="*/ 2147483646 h 189"/>
              <a:gd name="T32" fmla="*/ 2147483646 w 257"/>
              <a:gd name="T33" fmla="*/ 2147483646 h 189"/>
              <a:gd name="T34" fmla="*/ 2147483646 w 257"/>
              <a:gd name="T35" fmla="*/ 2147483646 h 189"/>
              <a:gd name="T36" fmla="*/ 2147483646 w 257"/>
              <a:gd name="T37" fmla="*/ 2147483646 h 189"/>
              <a:gd name="T38" fmla="*/ 2147483646 w 257"/>
              <a:gd name="T39" fmla="*/ 2147483646 h 189"/>
              <a:gd name="T40" fmla="*/ 2147483646 w 257"/>
              <a:gd name="T41" fmla="*/ 2147483646 h 189"/>
              <a:gd name="T42" fmla="*/ 2147483646 w 257"/>
              <a:gd name="T43" fmla="*/ 2147483646 h 189"/>
              <a:gd name="T44" fmla="*/ 2147483646 w 257"/>
              <a:gd name="T45" fmla="*/ 2147483646 h 189"/>
              <a:gd name="T46" fmla="*/ 2147483646 w 257"/>
              <a:gd name="T47" fmla="*/ 2147483646 h 189"/>
              <a:gd name="T48" fmla="*/ 2147483646 w 257"/>
              <a:gd name="T49" fmla="*/ 2147483646 h 189"/>
              <a:gd name="T50" fmla="*/ 2147483646 w 257"/>
              <a:gd name="T51" fmla="*/ 2147483646 h 189"/>
              <a:gd name="T52" fmla="*/ 2147483646 w 257"/>
              <a:gd name="T53" fmla="*/ 2147483646 h 189"/>
              <a:gd name="T54" fmla="*/ 2147483646 w 257"/>
              <a:gd name="T55" fmla="*/ 2147483646 h 189"/>
              <a:gd name="T56" fmla="*/ 2147483646 w 257"/>
              <a:gd name="T57" fmla="*/ 2147483646 h 189"/>
              <a:gd name="T58" fmla="*/ 2147483646 w 257"/>
              <a:gd name="T59" fmla="*/ 2147483646 h 189"/>
              <a:gd name="T60" fmla="*/ 0 w 257"/>
              <a:gd name="T61" fmla="*/ 0 h 189"/>
              <a:gd name="T62" fmla="*/ 2147483646 w 257"/>
              <a:gd name="T63" fmla="*/ 2147483646 h 189"/>
              <a:gd name="T64" fmla="*/ 2147483646 w 257"/>
              <a:gd name="T65" fmla="*/ 2147483646 h 189"/>
              <a:gd name="T66" fmla="*/ 2147483646 w 257"/>
              <a:gd name="T67" fmla="*/ 2147483646 h 189"/>
              <a:gd name="T68" fmla="*/ 2147483646 w 257"/>
              <a:gd name="T69" fmla="*/ 2147483646 h 189"/>
              <a:gd name="T70" fmla="*/ 2147483646 w 257"/>
              <a:gd name="T71" fmla="*/ 2147483646 h 189"/>
              <a:gd name="T72" fmla="*/ 2147483646 w 257"/>
              <a:gd name="T73" fmla="*/ 2147483646 h 189"/>
              <a:gd name="T74" fmla="*/ 2147483646 w 257"/>
              <a:gd name="T75" fmla="*/ 2147483646 h 189"/>
              <a:gd name="T76" fmla="*/ 2147483646 w 257"/>
              <a:gd name="T77" fmla="*/ 2147483646 h 189"/>
              <a:gd name="T78" fmla="*/ 2147483646 w 257"/>
              <a:gd name="T79" fmla="*/ 2147483646 h 189"/>
              <a:gd name="T80" fmla="*/ 2147483646 w 257"/>
              <a:gd name="T81" fmla="*/ 2147483646 h 189"/>
              <a:gd name="T82" fmla="*/ 2147483646 w 257"/>
              <a:gd name="T83" fmla="*/ 2147483646 h 189"/>
              <a:gd name="T84" fmla="*/ 2147483646 w 257"/>
              <a:gd name="T85" fmla="*/ 2147483646 h 189"/>
              <a:gd name="T86" fmla="*/ 2147483646 w 257"/>
              <a:gd name="T87" fmla="*/ 2147483646 h 189"/>
              <a:gd name="T88" fmla="*/ 2147483646 w 257"/>
              <a:gd name="T89" fmla="*/ 2147483646 h 189"/>
              <a:gd name="T90" fmla="*/ 2147483646 w 257"/>
              <a:gd name="T91" fmla="*/ 2147483646 h 189"/>
              <a:gd name="T92" fmla="*/ 2147483646 w 257"/>
              <a:gd name="T93" fmla="*/ 2147483646 h 189"/>
              <a:gd name="T94" fmla="*/ 2147483646 w 257"/>
              <a:gd name="T95" fmla="*/ 2147483646 h 189"/>
              <a:gd name="T96" fmla="*/ 2147483646 w 257"/>
              <a:gd name="T97" fmla="*/ 2147483646 h 189"/>
              <a:gd name="T98" fmla="*/ 2147483646 w 257"/>
              <a:gd name="T99" fmla="*/ 2147483646 h 189"/>
              <a:gd name="T100" fmla="*/ 2147483646 w 257"/>
              <a:gd name="T101" fmla="*/ 2147483646 h 189"/>
              <a:gd name="T102" fmla="*/ 2147483646 w 257"/>
              <a:gd name="T103" fmla="*/ 2147483646 h 189"/>
              <a:gd name="T104" fmla="*/ 2147483646 w 257"/>
              <a:gd name="T105" fmla="*/ 2147483646 h 189"/>
              <a:gd name="T106" fmla="*/ 2147483646 w 257"/>
              <a:gd name="T107" fmla="*/ 2147483646 h 189"/>
              <a:gd name="T108" fmla="*/ 2147483646 w 257"/>
              <a:gd name="T109" fmla="*/ 2147483646 h 189"/>
              <a:gd name="T110" fmla="*/ 2147483646 w 257"/>
              <a:gd name="T111" fmla="*/ 2147483646 h 189"/>
              <a:gd name="T112" fmla="*/ 2147483646 w 257"/>
              <a:gd name="T113" fmla="*/ 2147483646 h 189"/>
              <a:gd name="T114" fmla="*/ 2147483646 w 257"/>
              <a:gd name="T115" fmla="*/ 2147483646 h 189"/>
              <a:gd name="T116" fmla="*/ 2147483646 w 257"/>
              <a:gd name="T117" fmla="*/ 2147483646 h 189"/>
              <a:gd name="T118" fmla="*/ 2147483646 w 257"/>
              <a:gd name="T119" fmla="*/ 2147483646 h 189"/>
              <a:gd name="T120" fmla="*/ 2147483646 w 257"/>
              <a:gd name="T121" fmla="*/ 2147483646 h 189"/>
              <a:gd name="T122" fmla="*/ 2147483646 w 257"/>
              <a:gd name="T123" fmla="*/ 2147483646 h 189"/>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257"/>
              <a:gd name="T187" fmla="*/ 0 h 189"/>
              <a:gd name="T188" fmla="*/ 257 w 257"/>
              <a:gd name="T189" fmla="*/ 189 h 189"/>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257" h="189">
                <a:moveTo>
                  <a:pt x="248" y="38"/>
                </a:moveTo>
                <a:lnTo>
                  <a:pt x="66" y="38"/>
                </a:lnTo>
                <a:lnTo>
                  <a:pt x="59" y="38"/>
                </a:lnTo>
                <a:lnTo>
                  <a:pt x="59" y="47"/>
                </a:lnTo>
                <a:lnTo>
                  <a:pt x="59" y="151"/>
                </a:lnTo>
                <a:lnTo>
                  <a:pt x="59" y="158"/>
                </a:lnTo>
                <a:lnTo>
                  <a:pt x="66" y="158"/>
                </a:lnTo>
                <a:lnTo>
                  <a:pt x="248" y="158"/>
                </a:lnTo>
                <a:lnTo>
                  <a:pt x="257" y="158"/>
                </a:lnTo>
                <a:lnTo>
                  <a:pt x="257" y="151"/>
                </a:lnTo>
                <a:lnTo>
                  <a:pt x="257" y="47"/>
                </a:lnTo>
                <a:lnTo>
                  <a:pt x="257" y="38"/>
                </a:lnTo>
                <a:lnTo>
                  <a:pt x="248" y="38"/>
                </a:lnTo>
                <a:close/>
                <a:moveTo>
                  <a:pt x="90" y="95"/>
                </a:moveTo>
                <a:lnTo>
                  <a:pt x="104" y="95"/>
                </a:lnTo>
                <a:lnTo>
                  <a:pt x="106" y="95"/>
                </a:lnTo>
                <a:lnTo>
                  <a:pt x="106" y="97"/>
                </a:lnTo>
                <a:lnTo>
                  <a:pt x="108" y="99"/>
                </a:lnTo>
                <a:lnTo>
                  <a:pt x="113" y="78"/>
                </a:lnTo>
                <a:lnTo>
                  <a:pt x="120" y="78"/>
                </a:lnTo>
                <a:lnTo>
                  <a:pt x="125" y="90"/>
                </a:lnTo>
                <a:lnTo>
                  <a:pt x="127" y="85"/>
                </a:lnTo>
                <a:lnTo>
                  <a:pt x="132" y="80"/>
                </a:lnTo>
                <a:lnTo>
                  <a:pt x="134" y="88"/>
                </a:lnTo>
                <a:lnTo>
                  <a:pt x="149" y="109"/>
                </a:lnTo>
                <a:lnTo>
                  <a:pt x="151" y="90"/>
                </a:lnTo>
                <a:lnTo>
                  <a:pt x="153" y="80"/>
                </a:lnTo>
                <a:lnTo>
                  <a:pt x="160" y="90"/>
                </a:lnTo>
                <a:lnTo>
                  <a:pt x="163" y="95"/>
                </a:lnTo>
                <a:lnTo>
                  <a:pt x="175" y="80"/>
                </a:lnTo>
                <a:lnTo>
                  <a:pt x="182" y="80"/>
                </a:lnTo>
                <a:lnTo>
                  <a:pt x="191" y="102"/>
                </a:lnTo>
                <a:lnTo>
                  <a:pt x="191" y="95"/>
                </a:lnTo>
                <a:lnTo>
                  <a:pt x="193" y="90"/>
                </a:lnTo>
                <a:lnTo>
                  <a:pt x="196" y="90"/>
                </a:lnTo>
                <a:lnTo>
                  <a:pt x="224" y="90"/>
                </a:lnTo>
                <a:lnTo>
                  <a:pt x="224" y="99"/>
                </a:lnTo>
                <a:lnTo>
                  <a:pt x="201" y="99"/>
                </a:lnTo>
                <a:lnTo>
                  <a:pt x="196" y="116"/>
                </a:lnTo>
                <a:lnTo>
                  <a:pt x="189" y="116"/>
                </a:lnTo>
                <a:lnTo>
                  <a:pt x="177" y="92"/>
                </a:lnTo>
                <a:lnTo>
                  <a:pt x="167" y="106"/>
                </a:lnTo>
                <a:lnTo>
                  <a:pt x="165" y="111"/>
                </a:lnTo>
                <a:lnTo>
                  <a:pt x="160" y="106"/>
                </a:lnTo>
                <a:lnTo>
                  <a:pt x="158" y="102"/>
                </a:lnTo>
                <a:lnTo>
                  <a:pt x="153" y="123"/>
                </a:lnTo>
                <a:lnTo>
                  <a:pt x="146" y="123"/>
                </a:lnTo>
                <a:lnTo>
                  <a:pt x="130" y="95"/>
                </a:lnTo>
                <a:lnTo>
                  <a:pt x="125" y="99"/>
                </a:lnTo>
                <a:lnTo>
                  <a:pt x="120" y="104"/>
                </a:lnTo>
                <a:lnTo>
                  <a:pt x="120" y="99"/>
                </a:lnTo>
                <a:lnTo>
                  <a:pt x="118" y="95"/>
                </a:lnTo>
                <a:lnTo>
                  <a:pt x="113" y="114"/>
                </a:lnTo>
                <a:lnTo>
                  <a:pt x="106" y="114"/>
                </a:lnTo>
                <a:lnTo>
                  <a:pt x="99" y="102"/>
                </a:lnTo>
                <a:lnTo>
                  <a:pt x="90" y="102"/>
                </a:lnTo>
                <a:lnTo>
                  <a:pt x="90" y="95"/>
                </a:lnTo>
                <a:close/>
                <a:moveTo>
                  <a:pt x="87" y="189"/>
                </a:moveTo>
                <a:lnTo>
                  <a:pt x="0" y="189"/>
                </a:lnTo>
                <a:lnTo>
                  <a:pt x="0" y="0"/>
                </a:lnTo>
                <a:lnTo>
                  <a:pt x="87" y="0"/>
                </a:lnTo>
                <a:lnTo>
                  <a:pt x="87" y="26"/>
                </a:lnTo>
                <a:lnTo>
                  <a:pt x="61" y="26"/>
                </a:lnTo>
                <a:lnTo>
                  <a:pt x="45" y="26"/>
                </a:lnTo>
                <a:lnTo>
                  <a:pt x="12" y="26"/>
                </a:lnTo>
                <a:lnTo>
                  <a:pt x="7" y="26"/>
                </a:lnTo>
                <a:lnTo>
                  <a:pt x="7" y="31"/>
                </a:lnTo>
                <a:lnTo>
                  <a:pt x="7" y="54"/>
                </a:lnTo>
                <a:lnTo>
                  <a:pt x="7" y="57"/>
                </a:lnTo>
                <a:lnTo>
                  <a:pt x="12" y="57"/>
                </a:lnTo>
                <a:lnTo>
                  <a:pt x="45" y="57"/>
                </a:lnTo>
                <a:lnTo>
                  <a:pt x="45" y="64"/>
                </a:lnTo>
                <a:lnTo>
                  <a:pt x="12" y="64"/>
                </a:lnTo>
                <a:lnTo>
                  <a:pt x="7" y="64"/>
                </a:lnTo>
                <a:lnTo>
                  <a:pt x="7" y="69"/>
                </a:lnTo>
                <a:lnTo>
                  <a:pt x="7" y="92"/>
                </a:lnTo>
                <a:lnTo>
                  <a:pt x="7" y="95"/>
                </a:lnTo>
                <a:lnTo>
                  <a:pt x="12" y="95"/>
                </a:lnTo>
                <a:lnTo>
                  <a:pt x="45" y="95"/>
                </a:lnTo>
                <a:lnTo>
                  <a:pt x="45" y="170"/>
                </a:lnTo>
                <a:lnTo>
                  <a:pt x="87" y="170"/>
                </a:lnTo>
                <a:lnTo>
                  <a:pt x="87" y="189"/>
                </a:lnTo>
                <a:close/>
                <a:moveTo>
                  <a:pt x="23" y="106"/>
                </a:moveTo>
                <a:lnTo>
                  <a:pt x="9" y="106"/>
                </a:lnTo>
                <a:lnTo>
                  <a:pt x="9" y="116"/>
                </a:lnTo>
                <a:lnTo>
                  <a:pt x="23" y="116"/>
                </a:lnTo>
                <a:lnTo>
                  <a:pt x="23" y="106"/>
                </a:lnTo>
                <a:close/>
                <a:moveTo>
                  <a:pt x="23" y="123"/>
                </a:moveTo>
                <a:lnTo>
                  <a:pt x="9" y="123"/>
                </a:lnTo>
                <a:lnTo>
                  <a:pt x="9" y="130"/>
                </a:lnTo>
                <a:lnTo>
                  <a:pt x="23" y="130"/>
                </a:lnTo>
                <a:lnTo>
                  <a:pt x="23" y="123"/>
                </a:lnTo>
                <a:close/>
                <a:moveTo>
                  <a:pt x="45" y="33"/>
                </a:moveTo>
                <a:lnTo>
                  <a:pt x="16" y="33"/>
                </a:lnTo>
                <a:lnTo>
                  <a:pt x="16" y="50"/>
                </a:lnTo>
                <a:lnTo>
                  <a:pt x="45" y="50"/>
                </a:lnTo>
                <a:lnTo>
                  <a:pt x="45" y="33"/>
                </a:lnTo>
                <a:close/>
                <a:moveTo>
                  <a:pt x="45" y="73"/>
                </a:moveTo>
                <a:lnTo>
                  <a:pt x="16" y="73"/>
                </a:lnTo>
                <a:lnTo>
                  <a:pt x="16" y="88"/>
                </a:lnTo>
                <a:lnTo>
                  <a:pt x="45" y="88"/>
                </a:lnTo>
                <a:lnTo>
                  <a:pt x="45" y="73"/>
                </a:lnTo>
                <a:close/>
                <a:moveTo>
                  <a:pt x="205" y="180"/>
                </a:moveTo>
                <a:lnTo>
                  <a:pt x="191" y="180"/>
                </a:lnTo>
                <a:lnTo>
                  <a:pt x="191" y="163"/>
                </a:lnTo>
                <a:lnTo>
                  <a:pt x="127" y="163"/>
                </a:lnTo>
                <a:lnTo>
                  <a:pt x="127" y="180"/>
                </a:lnTo>
                <a:lnTo>
                  <a:pt x="113" y="180"/>
                </a:lnTo>
                <a:lnTo>
                  <a:pt x="113" y="189"/>
                </a:lnTo>
                <a:lnTo>
                  <a:pt x="205" y="189"/>
                </a:lnTo>
                <a:lnTo>
                  <a:pt x="205" y="180"/>
                </a:lnTo>
                <a:close/>
                <a:moveTo>
                  <a:pt x="80" y="59"/>
                </a:moveTo>
                <a:lnTo>
                  <a:pt x="234" y="59"/>
                </a:lnTo>
                <a:lnTo>
                  <a:pt x="234" y="137"/>
                </a:lnTo>
                <a:lnTo>
                  <a:pt x="80" y="137"/>
                </a:lnTo>
                <a:lnTo>
                  <a:pt x="80" y="59"/>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7226" name="Freeform 62"/>
          <p:cNvSpPr>
            <a:spLocks noEditPoints="1" noChangeArrowheads="1"/>
          </p:cNvSpPr>
          <p:nvPr/>
        </p:nvSpPr>
        <p:spPr bwMode="auto">
          <a:xfrm>
            <a:off x="1311275" y="3770313"/>
            <a:ext cx="315913" cy="265112"/>
          </a:xfrm>
          <a:custGeom>
            <a:avLst/>
            <a:gdLst>
              <a:gd name="T0" fmla="*/ 2147483646 w 84"/>
              <a:gd name="T1" fmla="*/ 2147483646 h 94"/>
              <a:gd name="T2" fmla="*/ 2147483646 w 84"/>
              <a:gd name="T3" fmla="*/ 2147483646 h 94"/>
              <a:gd name="T4" fmla="*/ 2147483646 w 84"/>
              <a:gd name="T5" fmla="*/ 2147483646 h 94"/>
              <a:gd name="T6" fmla="*/ 2147483646 w 84"/>
              <a:gd name="T7" fmla="*/ 2147483646 h 94"/>
              <a:gd name="T8" fmla="*/ 2147483646 w 84"/>
              <a:gd name="T9" fmla="*/ 2147483646 h 94"/>
              <a:gd name="T10" fmla="*/ 2147483646 w 84"/>
              <a:gd name="T11" fmla="*/ 2147483646 h 94"/>
              <a:gd name="T12" fmla="*/ 2147483646 w 84"/>
              <a:gd name="T13" fmla="*/ 2147483646 h 94"/>
              <a:gd name="T14" fmla="*/ 2147483646 w 84"/>
              <a:gd name="T15" fmla="*/ 2147483646 h 94"/>
              <a:gd name="T16" fmla="*/ 2147483646 w 84"/>
              <a:gd name="T17" fmla="*/ 2147483646 h 94"/>
              <a:gd name="T18" fmla="*/ 2147483646 w 84"/>
              <a:gd name="T19" fmla="*/ 2147483646 h 94"/>
              <a:gd name="T20" fmla="*/ 2147483646 w 84"/>
              <a:gd name="T21" fmla="*/ 2147483646 h 94"/>
              <a:gd name="T22" fmla="*/ 2147483646 w 84"/>
              <a:gd name="T23" fmla="*/ 2147483646 h 94"/>
              <a:gd name="T24" fmla="*/ 2147483646 w 84"/>
              <a:gd name="T25" fmla="*/ 2147483646 h 94"/>
              <a:gd name="T26" fmla="*/ 2147483646 w 84"/>
              <a:gd name="T27" fmla="*/ 2147483646 h 94"/>
              <a:gd name="T28" fmla="*/ 2147483646 w 84"/>
              <a:gd name="T29" fmla="*/ 2147483646 h 94"/>
              <a:gd name="T30" fmla="*/ 2147483646 w 84"/>
              <a:gd name="T31" fmla="*/ 2147483646 h 94"/>
              <a:gd name="T32" fmla="*/ 2147483646 w 84"/>
              <a:gd name="T33" fmla="*/ 2147483646 h 94"/>
              <a:gd name="T34" fmla="*/ 2147483646 w 84"/>
              <a:gd name="T35" fmla="*/ 2147483646 h 94"/>
              <a:gd name="T36" fmla="*/ 2147483646 w 84"/>
              <a:gd name="T37" fmla="*/ 2147483646 h 94"/>
              <a:gd name="T38" fmla="*/ 2147483646 w 84"/>
              <a:gd name="T39" fmla="*/ 2147483646 h 94"/>
              <a:gd name="T40" fmla="*/ 2147483646 w 84"/>
              <a:gd name="T41" fmla="*/ 2147483646 h 94"/>
              <a:gd name="T42" fmla="*/ 2147483646 w 84"/>
              <a:gd name="T43" fmla="*/ 2147483646 h 94"/>
              <a:gd name="T44" fmla="*/ 0 w 84"/>
              <a:gd name="T45" fmla="*/ 2147483646 h 94"/>
              <a:gd name="T46" fmla="*/ 2147483646 w 84"/>
              <a:gd name="T47" fmla="*/ 0 h 94"/>
              <a:gd name="T48" fmla="*/ 2147483646 w 84"/>
              <a:gd name="T49" fmla="*/ 2147483646 h 94"/>
              <a:gd name="T50" fmla="*/ 2147483646 w 84"/>
              <a:gd name="T51" fmla="*/ 2147483646 h 94"/>
              <a:gd name="T52" fmla="*/ 2147483646 w 84"/>
              <a:gd name="T53" fmla="*/ 2147483646 h 94"/>
              <a:gd name="T54" fmla="*/ 2147483646 w 84"/>
              <a:gd name="T55" fmla="*/ 2147483646 h 94"/>
              <a:gd name="T56" fmla="*/ 2147483646 w 84"/>
              <a:gd name="T57" fmla="*/ 2147483646 h 94"/>
              <a:gd name="T58" fmla="*/ 2147483646 w 84"/>
              <a:gd name="T59" fmla="*/ 2147483646 h 94"/>
              <a:gd name="T60" fmla="*/ 2147483646 w 84"/>
              <a:gd name="T61" fmla="*/ 2147483646 h 94"/>
              <a:gd name="T62" fmla="*/ 2147483646 w 84"/>
              <a:gd name="T63" fmla="*/ 2147483646 h 94"/>
              <a:gd name="T64" fmla="*/ 2147483646 w 84"/>
              <a:gd name="T65" fmla="*/ 2147483646 h 94"/>
              <a:gd name="T66" fmla="*/ 2147483646 w 84"/>
              <a:gd name="T67" fmla="*/ 2147483646 h 94"/>
              <a:gd name="T68" fmla="*/ 2147483646 w 84"/>
              <a:gd name="T69" fmla="*/ 2147483646 h 94"/>
              <a:gd name="T70" fmla="*/ 2147483646 w 84"/>
              <a:gd name="T71" fmla="*/ 2147483646 h 94"/>
              <a:gd name="T72" fmla="*/ 2147483646 w 84"/>
              <a:gd name="T73" fmla="*/ 2147483646 h 94"/>
              <a:gd name="T74" fmla="*/ 2147483646 w 84"/>
              <a:gd name="T75" fmla="*/ 2147483646 h 94"/>
              <a:gd name="T76" fmla="*/ 2147483646 w 84"/>
              <a:gd name="T77" fmla="*/ 2147483646 h 94"/>
              <a:gd name="T78" fmla="*/ 2147483646 w 84"/>
              <a:gd name="T79" fmla="*/ 2147483646 h 94"/>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84"/>
              <a:gd name="T121" fmla="*/ 0 h 94"/>
              <a:gd name="T122" fmla="*/ 84 w 84"/>
              <a:gd name="T123" fmla="*/ 94 h 94"/>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84" h="94">
                <a:moveTo>
                  <a:pt x="73" y="82"/>
                </a:moveTo>
                <a:cubicBezTo>
                  <a:pt x="73" y="87"/>
                  <a:pt x="73" y="87"/>
                  <a:pt x="73" y="87"/>
                </a:cubicBezTo>
                <a:cubicBezTo>
                  <a:pt x="59" y="87"/>
                  <a:pt x="59" y="87"/>
                  <a:pt x="59" y="87"/>
                </a:cubicBezTo>
                <a:cubicBezTo>
                  <a:pt x="59" y="82"/>
                  <a:pt x="59" y="82"/>
                  <a:pt x="59" y="82"/>
                </a:cubicBezTo>
                <a:cubicBezTo>
                  <a:pt x="58" y="82"/>
                  <a:pt x="57" y="82"/>
                  <a:pt x="56" y="81"/>
                </a:cubicBezTo>
                <a:cubicBezTo>
                  <a:pt x="56" y="67"/>
                  <a:pt x="56" y="67"/>
                  <a:pt x="56" y="67"/>
                </a:cubicBezTo>
                <a:cubicBezTo>
                  <a:pt x="56" y="60"/>
                  <a:pt x="56" y="60"/>
                  <a:pt x="56" y="60"/>
                </a:cubicBezTo>
                <a:cubicBezTo>
                  <a:pt x="56" y="54"/>
                  <a:pt x="56" y="54"/>
                  <a:pt x="56" y="54"/>
                </a:cubicBezTo>
                <a:cubicBezTo>
                  <a:pt x="63" y="54"/>
                  <a:pt x="63" y="54"/>
                  <a:pt x="63" y="54"/>
                </a:cubicBezTo>
                <a:cubicBezTo>
                  <a:pt x="63" y="70"/>
                  <a:pt x="63" y="70"/>
                  <a:pt x="63" y="70"/>
                </a:cubicBezTo>
                <a:cubicBezTo>
                  <a:pt x="63" y="72"/>
                  <a:pt x="64" y="73"/>
                  <a:pt x="66" y="73"/>
                </a:cubicBezTo>
                <a:cubicBezTo>
                  <a:pt x="67" y="73"/>
                  <a:pt x="68" y="72"/>
                  <a:pt x="68" y="70"/>
                </a:cubicBezTo>
                <a:cubicBezTo>
                  <a:pt x="68" y="62"/>
                  <a:pt x="68" y="62"/>
                  <a:pt x="68" y="62"/>
                </a:cubicBezTo>
                <a:cubicBezTo>
                  <a:pt x="68" y="60"/>
                  <a:pt x="68" y="58"/>
                  <a:pt x="66" y="57"/>
                </a:cubicBezTo>
                <a:cubicBezTo>
                  <a:pt x="65" y="55"/>
                  <a:pt x="62" y="51"/>
                  <a:pt x="56" y="46"/>
                </a:cubicBezTo>
                <a:cubicBezTo>
                  <a:pt x="56" y="35"/>
                  <a:pt x="56" y="35"/>
                  <a:pt x="56" y="35"/>
                </a:cubicBezTo>
                <a:cubicBezTo>
                  <a:pt x="56" y="28"/>
                  <a:pt x="56" y="28"/>
                  <a:pt x="56" y="28"/>
                </a:cubicBezTo>
                <a:cubicBezTo>
                  <a:pt x="56" y="13"/>
                  <a:pt x="56" y="13"/>
                  <a:pt x="56" y="13"/>
                </a:cubicBezTo>
                <a:cubicBezTo>
                  <a:pt x="57" y="13"/>
                  <a:pt x="58" y="12"/>
                  <a:pt x="59" y="12"/>
                </a:cubicBezTo>
                <a:cubicBezTo>
                  <a:pt x="59" y="7"/>
                  <a:pt x="59" y="7"/>
                  <a:pt x="59" y="7"/>
                </a:cubicBezTo>
                <a:cubicBezTo>
                  <a:pt x="73" y="7"/>
                  <a:pt x="73" y="7"/>
                  <a:pt x="73" y="7"/>
                </a:cubicBezTo>
                <a:cubicBezTo>
                  <a:pt x="73" y="12"/>
                  <a:pt x="73" y="12"/>
                  <a:pt x="73" y="12"/>
                </a:cubicBezTo>
                <a:cubicBezTo>
                  <a:pt x="79" y="14"/>
                  <a:pt x="82" y="17"/>
                  <a:pt x="82" y="24"/>
                </a:cubicBezTo>
                <a:cubicBezTo>
                  <a:pt x="82" y="36"/>
                  <a:pt x="82" y="36"/>
                  <a:pt x="82" y="36"/>
                </a:cubicBezTo>
                <a:cubicBezTo>
                  <a:pt x="68" y="36"/>
                  <a:pt x="68" y="36"/>
                  <a:pt x="68" y="36"/>
                </a:cubicBezTo>
                <a:cubicBezTo>
                  <a:pt x="68" y="23"/>
                  <a:pt x="68" y="23"/>
                  <a:pt x="68" y="23"/>
                </a:cubicBezTo>
                <a:cubicBezTo>
                  <a:pt x="68" y="22"/>
                  <a:pt x="68" y="21"/>
                  <a:pt x="66" y="21"/>
                </a:cubicBezTo>
                <a:cubicBezTo>
                  <a:pt x="64" y="21"/>
                  <a:pt x="64" y="22"/>
                  <a:pt x="64" y="25"/>
                </a:cubicBezTo>
                <a:cubicBezTo>
                  <a:pt x="64" y="30"/>
                  <a:pt x="64" y="30"/>
                  <a:pt x="64" y="30"/>
                </a:cubicBezTo>
                <a:cubicBezTo>
                  <a:pt x="64" y="32"/>
                  <a:pt x="66" y="35"/>
                  <a:pt x="69" y="39"/>
                </a:cubicBezTo>
                <a:cubicBezTo>
                  <a:pt x="76" y="46"/>
                  <a:pt x="80" y="50"/>
                  <a:pt x="82" y="53"/>
                </a:cubicBezTo>
                <a:cubicBezTo>
                  <a:pt x="83" y="55"/>
                  <a:pt x="84" y="57"/>
                  <a:pt x="84" y="60"/>
                </a:cubicBezTo>
                <a:cubicBezTo>
                  <a:pt x="84" y="69"/>
                  <a:pt x="84" y="69"/>
                  <a:pt x="84" y="69"/>
                </a:cubicBezTo>
                <a:cubicBezTo>
                  <a:pt x="84" y="76"/>
                  <a:pt x="80" y="81"/>
                  <a:pt x="73" y="82"/>
                </a:cubicBezTo>
                <a:close/>
                <a:moveTo>
                  <a:pt x="47" y="0"/>
                </a:moveTo>
                <a:cubicBezTo>
                  <a:pt x="48" y="0"/>
                  <a:pt x="49" y="0"/>
                  <a:pt x="50" y="1"/>
                </a:cubicBezTo>
                <a:cubicBezTo>
                  <a:pt x="50" y="12"/>
                  <a:pt x="50" y="12"/>
                  <a:pt x="50" y="12"/>
                </a:cubicBezTo>
                <a:cubicBezTo>
                  <a:pt x="50" y="28"/>
                  <a:pt x="50" y="28"/>
                  <a:pt x="50" y="28"/>
                </a:cubicBezTo>
                <a:cubicBezTo>
                  <a:pt x="50" y="35"/>
                  <a:pt x="50" y="35"/>
                  <a:pt x="50" y="35"/>
                </a:cubicBezTo>
                <a:cubicBezTo>
                  <a:pt x="50" y="60"/>
                  <a:pt x="50" y="60"/>
                  <a:pt x="50" y="60"/>
                </a:cubicBezTo>
                <a:cubicBezTo>
                  <a:pt x="50" y="67"/>
                  <a:pt x="50" y="67"/>
                  <a:pt x="50" y="67"/>
                </a:cubicBezTo>
                <a:cubicBezTo>
                  <a:pt x="50" y="83"/>
                  <a:pt x="50" y="83"/>
                  <a:pt x="50" y="83"/>
                </a:cubicBezTo>
                <a:cubicBezTo>
                  <a:pt x="50" y="94"/>
                  <a:pt x="50" y="94"/>
                  <a:pt x="50" y="94"/>
                </a:cubicBezTo>
                <a:cubicBezTo>
                  <a:pt x="49" y="94"/>
                  <a:pt x="48" y="94"/>
                  <a:pt x="47" y="94"/>
                </a:cubicBezTo>
                <a:cubicBezTo>
                  <a:pt x="34" y="94"/>
                  <a:pt x="22" y="89"/>
                  <a:pt x="13" y="81"/>
                </a:cubicBezTo>
                <a:cubicBezTo>
                  <a:pt x="5" y="72"/>
                  <a:pt x="0" y="60"/>
                  <a:pt x="0" y="47"/>
                </a:cubicBezTo>
                <a:cubicBezTo>
                  <a:pt x="0" y="34"/>
                  <a:pt x="5" y="23"/>
                  <a:pt x="13" y="14"/>
                </a:cubicBezTo>
                <a:cubicBezTo>
                  <a:pt x="22" y="6"/>
                  <a:pt x="34" y="0"/>
                  <a:pt x="47" y="0"/>
                </a:cubicBezTo>
                <a:close/>
                <a:moveTo>
                  <a:pt x="40" y="66"/>
                </a:moveTo>
                <a:cubicBezTo>
                  <a:pt x="36" y="66"/>
                  <a:pt x="33" y="66"/>
                  <a:pt x="30" y="65"/>
                </a:cubicBezTo>
                <a:cubicBezTo>
                  <a:pt x="32" y="68"/>
                  <a:pt x="33" y="72"/>
                  <a:pt x="35" y="74"/>
                </a:cubicBezTo>
                <a:cubicBezTo>
                  <a:pt x="36" y="77"/>
                  <a:pt x="38" y="78"/>
                  <a:pt x="40" y="80"/>
                </a:cubicBezTo>
                <a:cubicBezTo>
                  <a:pt x="40" y="66"/>
                  <a:pt x="40" y="66"/>
                  <a:pt x="40" y="66"/>
                </a:cubicBezTo>
                <a:close/>
                <a:moveTo>
                  <a:pt x="22" y="62"/>
                </a:moveTo>
                <a:cubicBezTo>
                  <a:pt x="21" y="62"/>
                  <a:pt x="21" y="62"/>
                  <a:pt x="21" y="62"/>
                </a:cubicBezTo>
                <a:cubicBezTo>
                  <a:pt x="18" y="61"/>
                  <a:pt x="15" y="59"/>
                  <a:pt x="12" y="57"/>
                </a:cubicBezTo>
                <a:cubicBezTo>
                  <a:pt x="14" y="63"/>
                  <a:pt x="17" y="68"/>
                  <a:pt x="21" y="73"/>
                </a:cubicBezTo>
                <a:cubicBezTo>
                  <a:pt x="23" y="75"/>
                  <a:pt x="26" y="76"/>
                  <a:pt x="28" y="78"/>
                </a:cubicBezTo>
                <a:cubicBezTo>
                  <a:pt x="25" y="73"/>
                  <a:pt x="23" y="68"/>
                  <a:pt x="22" y="62"/>
                </a:cubicBezTo>
                <a:close/>
                <a:moveTo>
                  <a:pt x="12" y="37"/>
                </a:moveTo>
                <a:cubicBezTo>
                  <a:pt x="15" y="36"/>
                  <a:pt x="18" y="34"/>
                  <a:pt x="21" y="33"/>
                </a:cubicBezTo>
                <a:cubicBezTo>
                  <a:pt x="22" y="33"/>
                  <a:pt x="22" y="33"/>
                  <a:pt x="22" y="33"/>
                </a:cubicBezTo>
                <a:cubicBezTo>
                  <a:pt x="23" y="27"/>
                  <a:pt x="25" y="21"/>
                  <a:pt x="28" y="17"/>
                </a:cubicBezTo>
                <a:cubicBezTo>
                  <a:pt x="26" y="19"/>
                  <a:pt x="23" y="20"/>
                  <a:pt x="21" y="22"/>
                </a:cubicBezTo>
                <a:cubicBezTo>
                  <a:pt x="17" y="26"/>
                  <a:pt x="14" y="32"/>
                  <a:pt x="12" y="37"/>
                </a:cubicBezTo>
                <a:close/>
                <a:moveTo>
                  <a:pt x="30" y="30"/>
                </a:moveTo>
                <a:cubicBezTo>
                  <a:pt x="33" y="29"/>
                  <a:pt x="36" y="29"/>
                  <a:pt x="40" y="28"/>
                </a:cubicBezTo>
                <a:cubicBezTo>
                  <a:pt x="40" y="15"/>
                  <a:pt x="40" y="15"/>
                  <a:pt x="40" y="15"/>
                </a:cubicBezTo>
                <a:cubicBezTo>
                  <a:pt x="38" y="17"/>
                  <a:pt x="36" y="18"/>
                  <a:pt x="35" y="20"/>
                </a:cubicBezTo>
                <a:cubicBezTo>
                  <a:pt x="33" y="23"/>
                  <a:pt x="32" y="26"/>
                  <a:pt x="30" y="30"/>
                </a:cubicBezTo>
                <a:close/>
                <a:moveTo>
                  <a:pt x="40" y="36"/>
                </a:moveTo>
                <a:cubicBezTo>
                  <a:pt x="35" y="37"/>
                  <a:pt x="32" y="37"/>
                  <a:pt x="28" y="38"/>
                </a:cubicBezTo>
                <a:cubicBezTo>
                  <a:pt x="28" y="41"/>
                  <a:pt x="27" y="44"/>
                  <a:pt x="27" y="47"/>
                </a:cubicBezTo>
                <a:cubicBezTo>
                  <a:pt x="27" y="51"/>
                  <a:pt x="28" y="54"/>
                  <a:pt x="28" y="57"/>
                </a:cubicBezTo>
                <a:cubicBezTo>
                  <a:pt x="32" y="58"/>
                  <a:pt x="35" y="58"/>
                  <a:pt x="40" y="59"/>
                </a:cubicBezTo>
                <a:cubicBezTo>
                  <a:pt x="40" y="36"/>
                  <a:pt x="40" y="36"/>
                  <a:pt x="40" y="36"/>
                </a:cubicBezTo>
                <a:close/>
                <a:moveTo>
                  <a:pt x="20" y="41"/>
                </a:moveTo>
                <a:cubicBezTo>
                  <a:pt x="16" y="43"/>
                  <a:pt x="14" y="45"/>
                  <a:pt x="14" y="47"/>
                </a:cubicBezTo>
                <a:cubicBezTo>
                  <a:pt x="14" y="49"/>
                  <a:pt x="16" y="52"/>
                  <a:pt x="20" y="53"/>
                </a:cubicBezTo>
                <a:cubicBezTo>
                  <a:pt x="20" y="51"/>
                  <a:pt x="20" y="49"/>
                  <a:pt x="20" y="47"/>
                </a:cubicBezTo>
                <a:cubicBezTo>
                  <a:pt x="20" y="45"/>
                  <a:pt x="20" y="43"/>
                  <a:pt x="20" y="41"/>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7227" name="Freeform 63"/>
          <p:cNvSpPr>
            <a:spLocks noEditPoints="1" noChangeArrowheads="1"/>
          </p:cNvSpPr>
          <p:nvPr/>
        </p:nvSpPr>
        <p:spPr bwMode="auto">
          <a:xfrm>
            <a:off x="2020888" y="4800600"/>
            <a:ext cx="355600" cy="260350"/>
          </a:xfrm>
          <a:custGeom>
            <a:avLst/>
            <a:gdLst>
              <a:gd name="T0" fmla="*/ 2147483646 w 95"/>
              <a:gd name="T1" fmla="*/ 2147483646 h 93"/>
              <a:gd name="T2" fmla="*/ 2147483646 w 95"/>
              <a:gd name="T3" fmla="*/ 2147483646 h 93"/>
              <a:gd name="T4" fmla="*/ 2147483646 w 95"/>
              <a:gd name="T5" fmla="*/ 2147483646 h 93"/>
              <a:gd name="T6" fmla="*/ 2147483646 w 95"/>
              <a:gd name="T7" fmla="*/ 2147483646 h 93"/>
              <a:gd name="T8" fmla="*/ 2147483646 w 95"/>
              <a:gd name="T9" fmla="*/ 2147483646 h 93"/>
              <a:gd name="T10" fmla="*/ 2147483646 w 95"/>
              <a:gd name="T11" fmla="*/ 2147483646 h 93"/>
              <a:gd name="T12" fmla="*/ 2147483646 w 95"/>
              <a:gd name="T13" fmla="*/ 2147483646 h 93"/>
              <a:gd name="T14" fmla="*/ 2147483646 w 95"/>
              <a:gd name="T15" fmla="*/ 2147483646 h 93"/>
              <a:gd name="T16" fmla="*/ 2147483646 w 95"/>
              <a:gd name="T17" fmla="*/ 2147483646 h 93"/>
              <a:gd name="T18" fmla="*/ 2147483646 w 95"/>
              <a:gd name="T19" fmla="*/ 2147483646 h 93"/>
              <a:gd name="T20" fmla="*/ 2147483646 w 95"/>
              <a:gd name="T21" fmla="*/ 2147483646 h 93"/>
              <a:gd name="T22" fmla="*/ 2147483646 w 95"/>
              <a:gd name="T23" fmla="*/ 2147483646 h 93"/>
              <a:gd name="T24" fmla="*/ 2147483646 w 95"/>
              <a:gd name="T25" fmla="*/ 2147483646 h 93"/>
              <a:gd name="T26" fmla="*/ 2147483646 w 95"/>
              <a:gd name="T27" fmla="*/ 2147483646 h 93"/>
              <a:gd name="T28" fmla="*/ 2147483646 w 95"/>
              <a:gd name="T29" fmla="*/ 2147483646 h 93"/>
              <a:gd name="T30" fmla="*/ 2147483646 w 95"/>
              <a:gd name="T31" fmla="*/ 2147483646 h 93"/>
              <a:gd name="T32" fmla="*/ 2147483646 w 95"/>
              <a:gd name="T33" fmla="*/ 2147483646 h 93"/>
              <a:gd name="T34" fmla="*/ 2147483646 w 95"/>
              <a:gd name="T35" fmla="*/ 2147483646 h 93"/>
              <a:gd name="T36" fmla="*/ 2147483646 w 95"/>
              <a:gd name="T37" fmla="*/ 2147483646 h 93"/>
              <a:gd name="T38" fmla="*/ 2147483646 w 95"/>
              <a:gd name="T39" fmla="*/ 2147483646 h 93"/>
              <a:gd name="T40" fmla="*/ 2147483646 w 95"/>
              <a:gd name="T41" fmla="*/ 2147483646 h 93"/>
              <a:gd name="T42" fmla="*/ 2147483646 w 95"/>
              <a:gd name="T43" fmla="*/ 2147483646 h 93"/>
              <a:gd name="T44" fmla="*/ 2147483646 w 95"/>
              <a:gd name="T45" fmla="*/ 2147483646 h 93"/>
              <a:gd name="T46" fmla="*/ 2147483646 w 95"/>
              <a:gd name="T47" fmla="*/ 2147483646 h 93"/>
              <a:gd name="T48" fmla="*/ 2147483646 w 95"/>
              <a:gd name="T49" fmla="*/ 2147483646 h 93"/>
              <a:gd name="T50" fmla="*/ 2147483646 w 95"/>
              <a:gd name="T51" fmla="*/ 2147483646 h 93"/>
              <a:gd name="T52" fmla="*/ 2147483646 w 95"/>
              <a:gd name="T53" fmla="*/ 2147483646 h 93"/>
              <a:gd name="T54" fmla="*/ 2147483646 w 95"/>
              <a:gd name="T55" fmla="*/ 2147483646 h 93"/>
              <a:gd name="T56" fmla="*/ 2147483646 w 95"/>
              <a:gd name="T57" fmla="*/ 2147483646 h 93"/>
              <a:gd name="T58" fmla="*/ 2147483646 w 95"/>
              <a:gd name="T59" fmla="*/ 2147483646 h 93"/>
              <a:gd name="T60" fmla="*/ 2147483646 w 95"/>
              <a:gd name="T61" fmla="*/ 2147483646 h 93"/>
              <a:gd name="T62" fmla="*/ 2147483646 w 95"/>
              <a:gd name="T63" fmla="*/ 2147483646 h 93"/>
              <a:gd name="T64" fmla="*/ 2147483646 w 95"/>
              <a:gd name="T65" fmla="*/ 2147483646 h 93"/>
              <a:gd name="T66" fmla="*/ 2147483646 w 95"/>
              <a:gd name="T67" fmla="*/ 2147483646 h 93"/>
              <a:gd name="T68" fmla="*/ 2147483646 w 95"/>
              <a:gd name="T69" fmla="*/ 2147483646 h 93"/>
              <a:gd name="T70" fmla="*/ 2147483646 w 95"/>
              <a:gd name="T71" fmla="*/ 2147483646 h 93"/>
              <a:gd name="T72" fmla="*/ 2147483646 w 95"/>
              <a:gd name="T73" fmla="*/ 2147483646 h 93"/>
              <a:gd name="T74" fmla="*/ 2147483646 w 95"/>
              <a:gd name="T75" fmla="*/ 2147483646 h 93"/>
              <a:gd name="T76" fmla="*/ 2147483646 w 95"/>
              <a:gd name="T77" fmla="*/ 2147483646 h 93"/>
              <a:gd name="T78" fmla="*/ 2147483646 w 95"/>
              <a:gd name="T79" fmla="*/ 2147483646 h 93"/>
              <a:gd name="T80" fmla="*/ 2147483646 w 95"/>
              <a:gd name="T81" fmla="*/ 2147483646 h 93"/>
              <a:gd name="T82" fmla="*/ 2147483646 w 95"/>
              <a:gd name="T83" fmla="*/ 2147483646 h 93"/>
              <a:gd name="T84" fmla="*/ 2147483646 w 95"/>
              <a:gd name="T85" fmla="*/ 2147483646 h 93"/>
              <a:gd name="T86" fmla="*/ 2147483646 w 95"/>
              <a:gd name="T87" fmla="*/ 2147483646 h 93"/>
              <a:gd name="T88" fmla="*/ 2147483646 w 95"/>
              <a:gd name="T89" fmla="*/ 2147483646 h 93"/>
              <a:gd name="T90" fmla="*/ 2147483646 w 95"/>
              <a:gd name="T91" fmla="*/ 2147483646 h 93"/>
              <a:gd name="T92" fmla="*/ 2147483646 w 95"/>
              <a:gd name="T93" fmla="*/ 2147483646 h 93"/>
              <a:gd name="T94" fmla="*/ 0 w 95"/>
              <a:gd name="T95" fmla="*/ 2147483646 h 93"/>
              <a:gd name="T96" fmla="*/ 2147483646 w 95"/>
              <a:gd name="T97" fmla="*/ 2147483646 h 93"/>
              <a:gd name="T98" fmla="*/ 2147483646 w 95"/>
              <a:gd name="T99" fmla="*/ 0 h 93"/>
              <a:gd name="T100" fmla="*/ 2147483646 w 95"/>
              <a:gd name="T101" fmla="*/ 0 h 93"/>
              <a:gd name="T102" fmla="*/ 2147483646 w 95"/>
              <a:gd name="T103" fmla="*/ 2147483646 h 93"/>
              <a:gd name="T104" fmla="*/ 2147483646 w 95"/>
              <a:gd name="T105" fmla="*/ 2147483646 h 93"/>
              <a:gd name="T106" fmla="*/ 2147483646 w 95"/>
              <a:gd name="T107" fmla="*/ 2147483646 h 93"/>
              <a:gd name="T108" fmla="*/ 2147483646 w 95"/>
              <a:gd name="T109" fmla="*/ 2147483646 h 93"/>
              <a:gd name="T110" fmla="*/ 2147483646 w 95"/>
              <a:gd name="T111" fmla="*/ 2147483646 h 93"/>
              <a:gd name="T112" fmla="*/ 2147483646 w 95"/>
              <a:gd name="T113" fmla="*/ 2147483646 h 93"/>
              <a:gd name="T114" fmla="*/ 2147483646 w 95"/>
              <a:gd name="T115" fmla="*/ 2147483646 h 93"/>
              <a:gd name="T116" fmla="*/ 2147483646 w 95"/>
              <a:gd name="T117" fmla="*/ 2147483646 h 93"/>
              <a:gd name="T118" fmla="*/ 2147483646 w 95"/>
              <a:gd name="T119" fmla="*/ 2147483646 h 93"/>
              <a:gd name="T120" fmla="*/ 2147483646 w 95"/>
              <a:gd name="T121" fmla="*/ 2147483646 h 93"/>
              <a:gd name="T122" fmla="*/ 2147483646 w 95"/>
              <a:gd name="T123" fmla="*/ 2147483646 h 9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95"/>
              <a:gd name="T187" fmla="*/ 0 h 93"/>
              <a:gd name="T188" fmla="*/ 95 w 95"/>
              <a:gd name="T189" fmla="*/ 93 h 93"/>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95" h="93">
                <a:moveTo>
                  <a:pt x="80" y="25"/>
                </a:moveTo>
                <a:cubicBezTo>
                  <a:pt x="85" y="25"/>
                  <a:pt x="85" y="25"/>
                  <a:pt x="85" y="25"/>
                </a:cubicBezTo>
                <a:cubicBezTo>
                  <a:pt x="85" y="25"/>
                  <a:pt x="85" y="25"/>
                  <a:pt x="85" y="25"/>
                </a:cubicBezTo>
                <a:cubicBezTo>
                  <a:pt x="85" y="25"/>
                  <a:pt x="85" y="24"/>
                  <a:pt x="86" y="22"/>
                </a:cubicBezTo>
                <a:cubicBezTo>
                  <a:pt x="86" y="21"/>
                  <a:pt x="86" y="19"/>
                  <a:pt x="86" y="18"/>
                </a:cubicBezTo>
                <a:cubicBezTo>
                  <a:pt x="86" y="16"/>
                  <a:pt x="86" y="15"/>
                  <a:pt x="86" y="13"/>
                </a:cubicBezTo>
                <a:cubicBezTo>
                  <a:pt x="85" y="11"/>
                  <a:pt x="83" y="8"/>
                  <a:pt x="80" y="8"/>
                </a:cubicBezTo>
                <a:cubicBezTo>
                  <a:pt x="80" y="8"/>
                  <a:pt x="80" y="8"/>
                  <a:pt x="80" y="8"/>
                </a:cubicBezTo>
                <a:cubicBezTo>
                  <a:pt x="35" y="8"/>
                  <a:pt x="35" y="8"/>
                  <a:pt x="35" y="8"/>
                </a:cubicBezTo>
                <a:cubicBezTo>
                  <a:pt x="35" y="9"/>
                  <a:pt x="36" y="10"/>
                  <a:pt x="36" y="11"/>
                </a:cubicBezTo>
                <a:cubicBezTo>
                  <a:pt x="37" y="13"/>
                  <a:pt x="37" y="15"/>
                  <a:pt x="37" y="18"/>
                </a:cubicBezTo>
                <a:cubicBezTo>
                  <a:pt x="37" y="20"/>
                  <a:pt x="37" y="22"/>
                  <a:pt x="36" y="24"/>
                </a:cubicBezTo>
                <a:cubicBezTo>
                  <a:pt x="36" y="24"/>
                  <a:pt x="36" y="25"/>
                  <a:pt x="36" y="25"/>
                </a:cubicBezTo>
                <a:cubicBezTo>
                  <a:pt x="80" y="25"/>
                  <a:pt x="80" y="25"/>
                  <a:pt x="80" y="25"/>
                </a:cubicBezTo>
                <a:close/>
                <a:moveTo>
                  <a:pt x="52" y="44"/>
                </a:moveTo>
                <a:cubicBezTo>
                  <a:pt x="43" y="44"/>
                  <a:pt x="35" y="52"/>
                  <a:pt x="35" y="62"/>
                </a:cubicBezTo>
                <a:cubicBezTo>
                  <a:pt x="35" y="71"/>
                  <a:pt x="43" y="79"/>
                  <a:pt x="52" y="79"/>
                </a:cubicBezTo>
                <a:cubicBezTo>
                  <a:pt x="58" y="79"/>
                  <a:pt x="63" y="76"/>
                  <a:pt x="66" y="72"/>
                </a:cubicBezTo>
                <a:cubicBezTo>
                  <a:pt x="52" y="62"/>
                  <a:pt x="52" y="62"/>
                  <a:pt x="52" y="62"/>
                </a:cubicBezTo>
                <a:cubicBezTo>
                  <a:pt x="55" y="45"/>
                  <a:pt x="55" y="45"/>
                  <a:pt x="55" y="45"/>
                </a:cubicBezTo>
                <a:cubicBezTo>
                  <a:pt x="54" y="45"/>
                  <a:pt x="53" y="44"/>
                  <a:pt x="52" y="44"/>
                </a:cubicBezTo>
                <a:close/>
                <a:moveTo>
                  <a:pt x="70" y="66"/>
                </a:moveTo>
                <a:cubicBezTo>
                  <a:pt x="61" y="59"/>
                  <a:pt x="61" y="59"/>
                  <a:pt x="61" y="59"/>
                </a:cubicBezTo>
                <a:cubicBezTo>
                  <a:pt x="62" y="59"/>
                  <a:pt x="62" y="59"/>
                  <a:pt x="62" y="59"/>
                </a:cubicBezTo>
                <a:cubicBezTo>
                  <a:pt x="70" y="65"/>
                  <a:pt x="70" y="65"/>
                  <a:pt x="70" y="65"/>
                </a:cubicBezTo>
                <a:cubicBezTo>
                  <a:pt x="70" y="66"/>
                  <a:pt x="70" y="66"/>
                  <a:pt x="70" y="66"/>
                </a:cubicBezTo>
                <a:close/>
                <a:moveTo>
                  <a:pt x="60" y="60"/>
                </a:moveTo>
                <a:cubicBezTo>
                  <a:pt x="70" y="67"/>
                  <a:pt x="70" y="67"/>
                  <a:pt x="70" y="67"/>
                </a:cubicBezTo>
                <a:cubicBezTo>
                  <a:pt x="70" y="67"/>
                  <a:pt x="69" y="68"/>
                  <a:pt x="69" y="68"/>
                </a:cubicBezTo>
                <a:cubicBezTo>
                  <a:pt x="60" y="60"/>
                  <a:pt x="60" y="60"/>
                  <a:pt x="60" y="60"/>
                </a:cubicBezTo>
                <a:cubicBezTo>
                  <a:pt x="60" y="60"/>
                  <a:pt x="60" y="60"/>
                  <a:pt x="60" y="60"/>
                </a:cubicBezTo>
                <a:close/>
                <a:moveTo>
                  <a:pt x="70" y="55"/>
                </a:moveTo>
                <a:cubicBezTo>
                  <a:pt x="69" y="54"/>
                  <a:pt x="69" y="54"/>
                  <a:pt x="69" y="54"/>
                </a:cubicBezTo>
                <a:cubicBezTo>
                  <a:pt x="70" y="54"/>
                  <a:pt x="70" y="54"/>
                  <a:pt x="70" y="54"/>
                </a:cubicBezTo>
                <a:cubicBezTo>
                  <a:pt x="70" y="54"/>
                  <a:pt x="70" y="54"/>
                  <a:pt x="70" y="55"/>
                </a:cubicBezTo>
                <a:close/>
                <a:moveTo>
                  <a:pt x="68" y="55"/>
                </a:moveTo>
                <a:cubicBezTo>
                  <a:pt x="68" y="55"/>
                  <a:pt x="68" y="55"/>
                  <a:pt x="68" y="55"/>
                </a:cubicBezTo>
                <a:cubicBezTo>
                  <a:pt x="71" y="58"/>
                  <a:pt x="71" y="58"/>
                  <a:pt x="71" y="58"/>
                </a:cubicBezTo>
                <a:cubicBezTo>
                  <a:pt x="71" y="57"/>
                  <a:pt x="71" y="57"/>
                  <a:pt x="71" y="56"/>
                </a:cubicBezTo>
                <a:cubicBezTo>
                  <a:pt x="68" y="55"/>
                  <a:pt x="68" y="55"/>
                  <a:pt x="68" y="55"/>
                </a:cubicBezTo>
                <a:close/>
                <a:moveTo>
                  <a:pt x="67" y="56"/>
                </a:moveTo>
                <a:cubicBezTo>
                  <a:pt x="71" y="59"/>
                  <a:pt x="71" y="59"/>
                  <a:pt x="71" y="59"/>
                </a:cubicBezTo>
                <a:cubicBezTo>
                  <a:pt x="71" y="59"/>
                  <a:pt x="71" y="60"/>
                  <a:pt x="71" y="60"/>
                </a:cubicBezTo>
                <a:cubicBezTo>
                  <a:pt x="66" y="56"/>
                  <a:pt x="66" y="56"/>
                  <a:pt x="66" y="56"/>
                </a:cubicBezTo>
                <a:cubicBezTo>
                  <a:pt x="67" y="56"/>
                  <a:pt x="67" y="56"/>
                  <a:pt x="67" y="56"/>
                </a:cubicBezTo>
                <a:close/>
                <a:moveTo>
                  <a:pt x="65" y="57"/>
                </a:moveTo>
                <a:cubicBezTo>
                  <a:pt x="71" y="61"/>
                  <a:pt x="71" y="61"/>
                  <a:pt x="71" y="61"/>
                </a:cubicBezTo>
                <a:cubicBezTo>
                  <a:pt x="71" y="62"/>
                  <a:pt x="71" y="62"/>
                  <a:pt x="71" y="62"/>
                </a:cubicBezTo>
                <a:cubicBezTo>
                  <a:pt x="64" y="57"/>
                  <a:pt x="64" y="57"/>
                  <a:pt x="64" y="57"/>
                </a:cubicBezTo>
                <a:cubicBezTo>
                  <a:pt x="65" y="57"/>
                  <a:pt x="65" y="57"/>
                  <a:pt x="65" y="57"/>
                </a:cubicBezTo>
                <a:close/>
                <a:moveTo>
                  <a:pt x="64" y="58"/>
                </a:moveTo>
                <a:cubicBezTo>
                  <a:pt x="71" y="64"/>
                  <a:pt x="71" y="64"/>
                  <a:pt x="71" y="64"/>
                </a:cubicBezTo>
                <a:cubicBezTo>
                  <a:pt x="71" y="64"/>
                  <a:pt x="71" y="64"/>
                  <a:pt x="71" y="64"/>
                </a:cubicBezTo>
                <a:cubicBezTo>
                  <a:pt x="63" y="58"/>
                  <a:pt x="63" y="58"/>
                  <a:pt x="63" y="58"/>
                </a:cubicBezTo>
                <a:cubicBezTo>
                  <a:pt x="64" y="58"/>
                  <a:pt x="64" y="58"/>
                  <a:pt x="64" y="58"/>
                </a:cubicBezTo>
                <a:close/>
                <a:moveTo>
                  <a:pt x="71" y="46"/>
                </a:moveTo>
                <a:cubicBezTo>
                  <a:pt x="71" y="47"/>
                  <a:pt x="71" y="47"/>
                  <a:pt x="71" y="47"/>
                </a:cubicBezTo>
                <a:cubicBezTo>
                  <a:pt x="70" y="48"/>
                  <a:pt x="70" y="48"/>
                  <a:pt x="70" y="48"/>
                </a:cubicBezTo>
                <a:cubicBezTo>
                  <a:pt x="58" y="56"/>
                  <a:pt x="58" y="56"/>
                  <a:pt x="58" y="56"/>
                </a:cubicBezTo>
                <a:cubicBezTo>
                  <a:pt x="56" y="57"/>
                  <a:pt x="56" y="57"/>
                  <a:pt x="56" y="57"/>
                </a:cubicBezTo>
                <a:cubicBezTo>
                  <a:pt x="56" y="54"/>
                  <a:pt x="56" y="54"/>
                  <a:pt x="56" y="54"/>
                </a:cubicBezTo>
                <a:cubicBezTo>
                  <a:pt x="59" y="40"/>
                  <a:pt x="59" y="40"/>
                  <a:pt x="59" y="40"/>
                </a:cubicBezTo>
                <a:cubicBezTo>
                  <a:pt x="59" y="39"/>
                  <a:pt x="59" y="39"/>
                  <a:pt x="59" y="39"/>
                </a:cubicBezTo>
                <a:cubicBezTo>
                  <a:pt x="60" y="39"/>
                  <a:pt x="60" y="39"/>
                  <a:pt x="60" y="39"/>
                </a:cubicBezTo>
                <a:cubicBezTo>
                  <a:pt x="62" y="39"/>
                  <a:pt x="64" y="40"/>
                  <a:pt x="66" y="41"/>
                </a:cubicBezTo>
                <a:cubicBezTo>
                  <a:pt x="68" y="42"/>
                  <a:pt x="70" y="44"/>
                  <a:pt x="71" y="46"/>
                </a:cubicBezTo>
                <a:close/>
                <a:moveTo>
                  <a:pt x="65" y="43"/>
                </a:moveTo>
                <a:cubicBezTo>
                  <a:pt x="66" y="44"/>
                  <a:pt x="67" y="45"/>
                  <a:pt x="68" y="46"/>
                </a:cubicBezTo>
                <a:cubicBezTo>
                  <a:pt x="59" y="52"/>
                  <a:pt x="59" y="52"/>
                  <a:pt x="59" y="52"/>
                </a:cubicBezTo>
                <a:cubicBezTo>
                  <a:pt x="61" y="42"/>
                  <a:pt x="61" y="42"/>
                  <a:pt x="61" y="42"/>
                </a:cubicBezTo>
                <a:cubicBezTo>
                  <a:pt x="62" y="42"/>
                  <a:pt x="64" y="43"/>
                  <a:pt x="65" y="43"/>
                </a:cubicBezTo>
                <a:close/>
                <a:moveTo>
                  <a:pt x="71" y="70"/>
                </a:moveTo>
                <a:cubicBezTo>
                  <a:pt x="70" y="71"/>
                  <a:pt x="70" y="71"/>
                  <a:pt x="70" y="71"/>
                </a:cubicBezTo>
                <a:cubicBezTo>
                  <a:pt x="69" y="71"/>
                  <a:pt x="69" y="71"/>
                  <a:pt x="69" y="71"/>
                </a:cubicBezTo>
                <a:cubicBezTo>
                  <a:pt x="57" y="61"/>
                  <a:pt x="57" y="61"/>
                  <a:pt x="57" y="61"/>
                </a:cubicBezTo>
                <a:cubicBezTo>
                  <a:pt x="55" y="60"/>
                  <a:pt x="55" y="60"/>
                  <a:pt x="55" y="60"/>
                </a:cubicBezTo>
                <a:cubicBezTo>
                  <a:pt x="57" y="59"/>
                  <a:pt x="57" y="59"/>
                  <a:pt x="57" y="59"/>
                </a:cubicBezTo>
                <a:cubicBezTo>
                  <a:pt x="69" y="51"/>
                  <a:pt x="69" y="51"/>
                  <a:pt x="69" y="51"/>
                </a:cubicBezTo>
                <a:cubicBezTo>
                  <a:pt x="70" y="50"/>
                  <a:pt x="70" y="50"/>
                  <a:pt x="70" y="50"/>
                </a:cubicBezTo>
                <a:cubicBezTo>
                  <a:pt x="71" y="51"/>
                  <a:pt x="71" y="51"/>
                  <a:pt x="71" y="51"/>
                </a:cubicBezTo>
                <a:cubicBezTo>
                  <a:pt x="72" y="53"/>
                  <a:pt x="73" y="54"/>
                  <a:pt x="73" y="56"/>
                </a:cubicBezTo>
                <a:cubicBezTo>
                  <a:pt x="74" y="57"/>
                  <a:pt x="74" y="59"/>
                  <a:pt x="74" y="60"/>
                </a:cubicBezTo>
                <a:cubicBezTo>
                  <a:pt x="74" y="62"/>
                  <a:pt x="74" y="64"/>
                  <a:pt x="73" y="66"/>
                </a:cubicBezTo>
                <a:cubicBezTo>
                  <a:pt x="72" y="67"/>
                  <a:pt x="72" y="69"/>
                  <a:pt x="71" y="70"/>
                </a:cubicBezTo>
                <a:close/>
                <a:moveTo>
                  <a:pt x="80" y="0"/>
                </a:moveTo>
                <a:cubicBezTo>
                  <a:pt x="87" y="0"/>
                  <a:pt x="92" y="5"/>
                  <a:pt x="93" y="11"/>
                </a:cubicBezTo>
                <a:cubicBezTo>
                  <a:pt x="94" y="13"/>
                  <a:pt x="94" y="15"/>
                  <a:pt x="94" y="18"/>
                </a:cubicBezTo>
                <a:cubicBezTo>
                  <a:pt x="95" y="20"/>
                  <a:pt x="94" y="22"/>
                  <a:pt x="94" y="24"/>
                </a:cubicBezTo>
                <a:cubicBezTo>
                  <a:pt x="93" y="28"/>
                  <a:pt x="91" y="31"/>
                  <a:pt x="89" y="33"/>
                </a:cubicBezTo>
                <a:cubicBezTo>
                  <a:pt x="89" y="89"/>
                  <a:pt x="89" y="89"/>
                  <a:pt x="89" y="89"/>
                </a:cubicBezTo>
                <a:cubicBezTo>
                  <a:pt x="85" y="93"/>
                  <a:pt x="85" y="93"/>
                  <a:pt x="85" y="93"/>
                </a:cubicBezTo>
                <a:cubicBezTo>
                  <a:pt x="22" y="93"/>
                  <a:pt x="22" y="93"/>
                  <a:pt x="22" y="93"/>
                </a:cubicBezTo>
                <a:cubicBezTo>
                  <a:pt x="18" y="89"/>
                  <a:pt x="18" y="89"/>
                  <a:pt x="18" y="89"/>
                </a:cubicBezTo>
                <a:cubicBezTo>
                  <a:pt x="18" y="68"/>
                  <a:pt x="18" y="68"/>
                  <a:pt x="18" y="68"/>
                </a:cubicBezTo>
                <a:cubicBezTo>
                  <a:pt x="4" y="68"/>
                  <a:pt x="4" y="68"/>
                  <a:pt x="4" y="68"/>
                </a:cubicBezTo>
                <a:cubicBezTo>
                  <a:pt x="0" y="64"/>
                  <a:pt x="0" y="64"/>
                  <a:pt x="0" y="64"/>
                </a:cubicBezTo>
                <a:cubicBezTo>
                  <a:pt x="8" y="12"/>
                  <a:pt x="8" y="12"/>
                  <a:pt x="8" y="12"/>
                </a:cubicBezTo>
                <a:cubicBezTo>
                  <a:pt x="8" y="8"/>
                  <a:pt x="10" y="6"/>
                  <a:pt x="13" y="3"/>
                </a:cubicBezTo>
                <a:cubicBezTo>
                  <a:pt x="15" y="1"/>
                  <a:pt x="19" y="0"/>
                  <a:pt x="22" y="0"/>
                </a:cubicBezTo>
                <a:cubicBezTo>
                  <a:pt x="22" y="0"/>
                  <a:pt x="22" y="0"/>
                  <a:pt x="22" y="0"/>
                </a:cubicBezTo>
                <a:cubicBezTo>
                  <a:pt x="22" y="0"/>
                  <a:pt x="22" y="0"/>
                  <a:pt x="22" y="0"/>
                </a:cubicBezTo>
                <a:cubicBezTo>
                  <a:pt x="80" y="0"/>
                  <a:pt x="80" y="0"/>
                  <a:pt x="80" y="0"/>
                </a:cubicBezTo>
                <a:cubicBezTo>
                  <a:pt x="80" y="0"/>
                  <a:pt x="80" y="0"/>
                  <a:pt x="80" y="0"/>
                </a:cubicBezTo>
                <a:close/>
                <a:moveTo>
                  <a:pt x="28" y="34"/>
                </a:moveTo>
                <a:cubicBezTo>
                  <a:pt x="28" y="34"/>
                  <a:pt x="28" y="34"/>
                  <a:pt x="28" y="34"/>
                </a:cubicBezTo>
                <a:cubicBezTo>
                  <a:pt x="80" y="34"/>
                  <a:pt x="80" y="34"/>
                  <a:pt x="80" y="34"/>
                </a:cubicBezTo>
                <a:cubicBezTo>
                  <a:pt x="80" y="85"/>
                  <a:pt x="80" y="85"/>
                  <a:pt x="80" y="85"/>
                </a:cubicBezTo>
                <a:cubicBezTo>
                  <a:pt x="26" y="85"/>
                  <a:pt x="26" y="85"/>
                  <a:pt x="26" y="85"/>
                </a:cubicBezTo>
                <a:cubicBezTo>
                  <a:pt x="26" y="68"/>
                  <a:pt x="26" y="68"/>
                  <a:pt x="26" y="68"/>
                </a:cubicBezTo>
                <a:cubicBezTo>
                  <a:pt x="26" y="60"/>
                  <a:pt x="26" y="60"/>
                  <a:pt x="26" y="60"/>
                </a:cubicBezTo>
                <a:cubicBezTo>
                  <a:pt x="26" y="33"/>
                  <a:pt x="26" y="33"/>
                  <a:pt x="26" y="33"/>
                </a:cubicBezTo>
                <a:cubicBezTo>
                  <a:pt x="27" y="34"/>
                  <a:pt x="27" y="34"/>
                  <a:pt x="28" y="34"/>
                </a:cubicBezTo>
                <a:close/>
                <a:moveTo>
                  <a:pt x="18" y="60"/>
                </a:moveTo>
                <a:cubicBezTo>
                  <a:pt x="18" y="24"/>
                  <a:pt x="18" y="24"/>
                  <a:pt x="18" y="24"/>
                </a:cubicBezTo>
                <a:cubicBezTo>
                  <a:pt x="26" y="23"/>
                  <a:pt x="26" y="23"/>
                  <a:pt x="26" y="23"/>
                </a:cubicBezTo>
                <a:cubicBezTo>
                  <a:pt x="26" y="23"/>
                  <a:pt x="26" y="25"/>
                  <a:pt x="28" y="25"/>
                </a:cubicBezTo>
                <a:cubicBezTo>
                  <a:pt x="28" y="25"/>
                  <a:pt x="28" y="24"/>
                  <a:pt x="28" y="22"/>
                </a:cubicBezTo>
                <a:cubicBezTo>
                  <a:pt x="29" y="21"/>
                  <a:pt x="29" y="19"/>
                  <a:pt x="29" y="18"/>
                </a:cubicBezTo>
                <a:cubicBezTo>
                  <a:pt x="29" y="16"/>
                  <a:pt x="28" y="15"/>
                  <a:pt x="28" y="13"/>
                </a:cubicBezTo>
                <a:cubicBezTo>
                  <a:pt x="27" y="11"/>
                  <a:pt x="25" y="8"/>
                  <a:pt x="22" y="8"/>
                </a:cubicBezTo>
                <a:cubicBezTo>
                  <a:pt x="21" y="8"/>
                  <a:pt x="19" y="9"/>
                  <a:pt x="18" y="10"/>
                </a:cubicBezTo>
                <a:cubicBezTo>
                  <a:pt x="17" y="11"/>
                  <a:pt x="16" y="11"/>
                  <a:pt x="16" y="12"/>
                </a:cubicBezTo>
                <a:cubicBezTo>
                  <a:pt x="8" y="60"/>
                  <a:pt x="8" y="60"/>
                  <a:pt x="8" y="60"/>
                </a:cubicBezTo>
                <a:lnTo>
                  <a:pt x="18" y="60"/>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7228" name="Freeform 64"/>
          <p:cNvSpPr>
            <a:spLocks noEditPoints="1" noChangeArrowheads="1"/>
          </p:cNvSpPr>
          <p:nvPr/>
        </p:nvSpPr>
        <p:spPr bwMode="auto">
          <a:xfrm>
            <a:off x="2679700" y="4827588"/>
            <a:ext cx="434975" cy="211137"/>
          </a:xfrm>
          <a:custGeom>
            <a:avLst/>
            <a:gdLst>
              <a:gd name="T0" fmla="*/ 2147483646 w 116"/>
              <a:gd name="T1" fmla="*/ 2147483646 h 75"/>
              <a:gd name="T2" fmla="*/ 2147483646 w 116"/>
              <a:gd name="T3" fmla="*/ 2147483646 h 75"/>
              <a:gd name="T4" fmla="*/ 2147483646 w 116"/>
              <a:gd name="T5" fmla="*/ 2147483646 h 75"/>
              <a:gd name="T6" fmla="*/ 2147483646 w 116"/>
              <a:gd name="T7" fmla="*/ 2147483646 h 75"/>
              <a:gd name="T8" fmla="*/ 2147483646 w 116"/>
              <a:gd name="T9" fmla="*/ 2147483646 h 75"/>
              <a:gd name="T10" fmla="*/ 2147483646 w 116"/>
              <a:gd name="T11" fmla="*/ 2147483646 h 75"/>
              <a:gd name="T12" fmla="*/ 2147483646 w 116"/>
              <a:gd name="T13" fmla="*/ 2147483646 h 75"/>
              <a:gd name="T14" fmla="*/ 2147483646 w 116"/>
              <a:gd name="T15" fmla="*/ 2147483646 h 75"/>
              <a:gd name="T16" fmla="*/ 2147483646 w 116"/>
              <a:gd name="T17" fmla="*/ 2147483646 h 75"/>
              <a:gd name="T18" fmla="*/ 2147483646 w 116"/>
              <a:gd name="T19" fmla="*/ 2147483646 h 75"/>
              <a:gd name="T20" fmla="*/ 2147483646 w 116"/>
              <a:gd name="T21" fmla="*/ 2147483646 h 75"/>
              <a:gd name="T22" fmla="*/ 2147483646 w 116"/>
              <a:gd name="T23" fmla="*/ 2147483646 h 75"/>
              <a:gd name="T24" fmla="*/ 2147483646 w 116"/>
              <a:gd name="T25" fmla="*/ 2147483646 h 75"/>
              <a:gd name="T26" fmla="*/ 2147483646 w 116"/>
              <a:gd name="T27" fmla="*/ 2147483646 h 75"/>
              <a:gd name="T28" fmla="*/ 0 w 116"/>
              <a:gd name="T29" fmla="*/ 2147483646 h 75"/>
              <a:gd name="T30" fmla="*/ 2147483646 w 116"/>
              <a:gd name="T31" fmla="*/ 2147483646 h 75"/>
              <a:gd name="T32" fmla="*/ 2147483646 w 116"/>
              <a:gd name="T33" fmla="*/ 2147483646 h 75"/>
              <a:gd name="T34" fmla="*/ 2147483646 w 116"/>
              <a:gd name="T35" fmla="*/ 2147483646 h 75"/>
              <a:gd name="T36" fmla="*/ 2147483646 w 116"/>
              <a:gd name="T37" fmla="*/ 2147483646 h 75"/>
              <a:gd name="T38" fmla="*/ 2147483646 w 116"/>
              <a:gd name="T39" fmla="*/ 2147483646 h 75"/>
              <a:gd name="T40" fmla="*/ 2147483646 w 116"/>
              <a:gd name="T41" fmla="*/ 2147483646 h 75"/>
              <a:gd name="T42" fmla="*/ 2147483646 w 116"/>
              <a:gd name="T43" fmla="*/ 2147483646 h 75"/>
              <a:gd name="T44" fmla="*/ 2147483646 w 116"/>
              <a:gd name="T45" fmla="*/ 2147483646 h 75"/>
              <a:gd name="T46" fmla="*/ 2147483646 w 116"/>
              <a:gd name="T47" fmla="*/ 2147483646 h 75"/>
              <a:gd name="T48" fmla="*/ 2147483646 w 116"/>
              <a:gd name="T49" fmla="*/ 2147483646 h 75"/>
              <a:gd name="T50" fmla="*/ 2147483646 w 116"/>
              <a:gd name="T51" fmla="*/ 2147483646 h 75"/>
              <a:gd name="T52" fmla="*/ 2147483646 w 116"/>
              <a:gd name="T53" fmla="*/ 2147483646 h 75"/>
              <a:gd name="T54" fmla="*/ 2147483646 w 116"/>
              <a:gd name="T55" fmla="*/ 2147483646 h 75"/>
              <a:gd name="T56" fmla="*/ 2147483646 w 116"/>
              <a:gd name="T57" fmla="*/ 2147483646 h 75"/>
              <a:gd name="T58" fmla="*/ 2147483646 w 116"/>
              <a:gd name="T59" fmla="*/ 2147483646 h 75"/>
              <a:gd name="T60" fmla="*/ 2147483646 w 116"/>
              <a:gd name="T61" fmla="*/ 2147483646 h 75"/>
              <a:gd name="T62" fmla="*/ 2147483646 w 116"/>
              <a:gd name="T63" fmla="*/ 2147483646 h 75"/>
              <a:gd name="T64" fmla="*/ 2147483646 w 116"/>
              <a:gd name="T65" fmla="*/ 2147483646 h 75"/>
              <a:gd name="T66" fmla="*/ 2147483646 w 116"/>
              <a:gd name="T67" fmla="*/ 2147483646 h 75"/>
              <a:gd name="T68" fmla="*/ 2147483646 w 116"/>
              <a:gd name="T69" fmla="*/ 2147483646 h 75"/>
              <a:gd name="T70" fmla="*/ 2147483646 w 116"/>
              <a:gd name="T71" fmla="*/ 2147483646 h 75"/>
              <a:gd name="T72" fmla="*/ 2147483646 w 116"/>
              <a:gd name="T73" fmla="*/ 2147483646 h 75"/>
              <a:gd name="T74" fmla="*/ 2147483646 w 116"/>
              <a:gd name="T75" fmla="*/ 2147483646 h 75"/>
              <a:gd name="T76" fmla="*/ 2147483646 w 116"/>
              <a:gd name="T77" fmla="*/ 2147483646 h 75"/>
              <a:gd name="T78" fmla="*/ 2147483646 w 116"/>
              <a:gd name="T79" fmla="*/ 2147483646 h 75"/>
              <a:gd name="T80" fmla="*/ 2147483646 w 116"/>
              <a:gd name="T81" fmla="*/ 2147483646 h 75"/>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116"/>
              <a:gd name="T124" fmla="*/ 0 h 75"/>
              <a:gd name="T125" fmla="*/ 116 w 116"/>
              <a:gd name="T126" fmla="*/ 75 h 75"/>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116" h="75">
                <a:moveTo>
                  <a:pt x="72" y="29"/>
                </a:moveTo>
                <a:cubicBezTo>
                  <a:pt x="72" y="28"/>
                  <a:pt x="72" y="27"/>
                  <a:pt x="72" y="27"/>
                </a:cubicBezTo>
                <a:cubicBezTo>
                  <a:pt x="72" y="19"/>
                  <a:pt x="72" y="19"/>
                  <a:pt x="72" y="19"/>
                </a:cubicBezTo>
                <a:cubicBezTo>
                  <a:pt x="71" y="19"/>
                  <a:pt x="70" y="19"/>
                  <a:pt x="69" y="19"/>
                </a:cubicBezTo>
                <a:cubicBezTo>
                  <a:pt x="68" y="14"/>
                  <a:pt x="68" y="14"/>
                  <a:pt x="68" y="14"/>
                </a:cubicBezTo>
                <a:cubicBezTo>
                  <a:pt x="65" y="19"/>
                  <a:pt x="65" y="19"/>
                  <a:pt x="65" y="19"/>
                </a:cubicBezTo>
                <a:cubicBezTo>
                  <a:pt x="60" y="21"/>
                  <a:pt x="56" y="22"/>
                  <a:pt x="47" y="18"/>
                </a:cubicBezTo>
                <a:cubicBezTo>
                  <a:pt x="46" y="18"/>
                  <a:pt x="46" y="18"/>
                  <a:pt x="46" y="18"/>
                </a:cubicBezTo>
                <a:cubicBezTo>
                  <a:pt x="46" y="27"/>
                  <a:pt x="46" y="27"/>
                  <a:pt x="46" y="27"/>
                </a:cubicBezTo>
                <a:cubicBezTo>
                  <a:pt x="46" y="27"/>
                  <a:pt x="46" y="28"/>
                  <a:pt x="46" y="29"/>
                </a:cubicBezTo>
                <a:cubicBezTo>
                  <a:pt x="38" y="23"/>
                  <a:pt x="41" y="20"/>
                  <a:pt x="39" y="9"/>
                </a:cubicBezTo>
                <a:cubicBezTo>
                  <a:pt x="45" y="0"/>
                  <a:pt x="75" y="0"/>
                  <a:pt x="79" y="9"/>
                </a:cubicBezTo>
                <a:cubicBezTo>
                  <a:pt x="78" y="17"/>
                  <a:pt x="79" y="24"/>
                  <a:pt x="73" y="29"/>
                </a:cubicBezTo>
                <a:cubicBezTo>
                  <a:pt x="72" y="29"/>
                  <a:pt x="72" y="29"/>
                  <a:pt x="72" y="29"/>
                </a:cubicBezTo>
                <a:close/>
                <a:moveTo>
                  <a:pt x="8" y="36"/>
                </a:moveTo>
                <a:cubicBezTo>
                  <a:pt x="7" y="30"/>
                  <a:pt x="7" y="27"/>
                  <a:pt x="8" y="23"/>
                </a:cubicBezTo>
                <a:cubicBezTo>
                  <a:pt x="18" y="25"/>
                  <a:pt x="20" y="16"/>
                  <a:pt x="29" y="23"/>
                </a:cubicBezTo>
                <a:cubicBezTo>
                  <a:pt x="30" y="27"/>
                  <a:pt x="30" y="32"/>
                  <a:pt x="29" y="35"/>
                </a:cubicBezTo>
                <a:cubicBezTo>
                  <a:pt x="29" y="38"/>
                  <a:pt x="28" y="40"/>
                  <a:pt x="26" y="42"/>
                </a:cubicBezTo>
                <a:cubicBezTo>
                  <a:pt x="24" y="44"/>
                  <a:pt x="21" y="46"/>
                  <a:pt x="18" y="46"/>
                </a:cubicBezTo>
                <a:cubicBezTo>
                  <a:pt x="18" y="46"/>
                  <a:pt x="18" y="46"/>
                  <a:pt x="18" y="46"/>
                </a:cubicBezTo>
                <a:cubicBezTo>
                  <a:pt x="15" y="46"/>
                  <a:pt x="13" y="44"/>
                  <a:pt x="11" y="42"/>
                </a:cubicBezTo>
                <a:cubicBezTo>
                  <a:pt x="9" y="40"/>
                  <a:pt x="8" y="38"/>
                  <a:pt x="8" y="36"/>
                </a:cubicBezTo>
                <a:close/>
                <a:moveTo>
                  <a:pt x="25" y="46"/>
                </a:moveTo>
                <a:cubicBezTo>
                  <a:pt x="22" y="52"/>
                  <a:pt x="14" y="52"/>
                  <a:pt x="12" y="46"/>
                </a:cubicBezTo>
                <a:cubicBezTo>
                  <a:pt x="4" y="48"/>
                  <a:pt x="4" y="48"/>
                  <a:pt x="4" y="48"/>
                </a:cubicBezTo>
                <a:cubicBezTo>
                  <a:pt x="4" y="48"/>
                  <a:pt x="4" y="48"/>
                  <a:pt x="4" y="48"/>
                </a:cubicBezTo>
                <a:cubicBezTo>
                  <a:pt x="3" y="48"/>
                  <a:pt x="3" y="48"/>
                  <a:pt x="3" y="48"/>
                </a:cubicBezTo>
                <a:cubicBezTo>
                  <a:pt x="2" y="50"/>
                  <a:pt x="1" y="51"/>
                  <a:pt x="0" y="54"/>
                </a:cubicBezTo>
                <a:cubicBezTo>
                  <a:pt x="0" y="56"/>
                  <a:pt x="0" y="58"/>
                  <a:pt x="0" y="61"/>
                </a:cubicBezTo>
                <a:cubicBezTo>
                  <a:pt x="1" y="62"/>
                  <a:pt x="1" y="62"/>
                  <a:pt x="1" y="62"/>
                </a:cubicBezTo>
                <a:cubicBezTo>
                  <a:pt x="2" y="62"/>
                  <a:pt x="2" y="62"/>
                  <a:pt x="2" y="62"/>
                </a:cubicBezTo>
                <a:cubicBezTo>
                  <a:pt x="26" y="62"/>
                  <a:pt x="26" y="62"/>
                  <a:pt x="26" y="62"/>
                </a:cubicBezTo>
                <a:cubicBezTo>
                  <a:pt x="25" y="65"/>
                  <a:pt x="26" y="69"/>
                  <a:pt x="26" y="73"/>
                </a:cubicBezTo>
                <a:cubicBezTo>
                  <a:pt x="27" y="75"/>
                  <a:pt x="27" y="75"/>
                  <a:pt x="27" y="75"/>
                </a:cubicBezTo>
                <a:cubicBezTo>
                  <a:pt x="28" y="75"/>
                  <a:pt x="28" y="75"/>
                  <a:pt x="28" y="75"/>
                </a:cubicBezTo>
                <a:cubicBezTo>
                  <a:pt x="90" y="75"/>
                  <a:pt x="90" y="75"/>
                  <a:pt x="90" y="75"/>
                </a:cubicBezTo>
                <a:cubicBezTo>
                  <a:pt x="92" y="75"/>
                  <a:pt x="92" y="75"/>
                  <a:pt x="92" y="75"/>
                </a:cubicBezTo>
                <a:cubicBezTo>
                  <a:pt x="92" y="73"/>
                  <a:pt x="92" y="73"/>
                  <a:pt x="92" y="73"/>
                </a:cubicBezTo>
                <a:cubicBezTo>
                  <a:pt x="93" y="69"/>
                  <a:pt x="93" y="66"/>
                  <a:pt x="93" y="62"/>
                </a:cubicBezTo>
                <a:cubicBezTo>
                  <a:pt x="115" y="62"/>
                  <a:pt x="115" y="62"/>
                  <a:pt x="115" y="62"/>
                </a:cubicBezTo>
                <a:cubicBezTo>
                  <a:pt x="116" y="62"/>
                  <a:pt x="116" y="62"/>
                  <a:pt x="116" y="62"/>
                </a:cubicBezTo>
                <a:cubicBezTo>
                  <a:pt x="116" y="61"/>
                  <a:pt x="116" y="61"/>
                  <a:pt x="116" y="61"/>
                </a:cubicBezTo>
                <a:cubicBezTo>
                  <a:pt x="116" y="59"/>
                  <a:pt x="116" y="57"/>
                  <a:pt x="116" y="55"/>
                </a:cubicBezTo>
                <a:cubicBezTo>
                  <a:pt x="116" y="52"/>
                  <a:pt x="115" y="50"/>
                  <a:pt x="114" y="49"/>
                </a:cubicBezTo>
                <a:cubicBezTo>
                  <a:pt x="113" y="48"/>
                  <a:pt x="113" y="48"/>
                  <a:pt x="113" y="48"/>
                </a:cubicBezTo>
                <a:cubicBezTo>
                  <a:pt x="113" y="48"/>
                  <a:pt x="113" y="48"/>
                  <a:pt x="113" y="48"/>
                </a:cubicBezTo>
                <a:cubicBezTo>
                  <a:pt x="105" y="46"/>
                  <a:pt x="105" y="46"/>
                  <a:pt x="105" y="46"/>
                </a:cubicBezTo>
                <a:cubicBezTo>
                  <a:pt x="103" y="47"/>
                  <a:pt x="103" y="47"/>
                  <a:pt x="103" y="47"/>
                </a:cubicBezTo>
                <a:cubicBezTo>
                  <a:pt x="98" y="59"/>
                  <a:pt x="98" y="59"/>
                  <a:pt x="98" y="59"/>
                </a:cubicBezTo>
                <a:cubicBezTo>
                  <a:pt x="93" y="47"/>
                  <a:pt x="93" y="47"/>
                  <a:pt x="93" y="47"/>
                </a:cubicBezTo>
                <a:cubicBezTo>
                  <a:pt x="91" y="46"/>
                  <a:pt x="91" y="46"/>
                  <a:pt x="91" y="46"/>
                </a:cubicBezTo>
                <a:cubicBezTo>
                  <a:pt x="84" y="48"/>
                  <a:pt x="84" y="48"/>
                  <a:pt x="84" y="48"/>
                </a:cubicBezTo>
                <a:cubicBezTo>
                  <a:pt x="72" y="45"/>
                  <a:pt x="72" y="45"/>
                  <a:pt x="72" y="45"/>
                </a:cubicBezTo>
                <a:cubicBezTo>
                  <a:pt x="69" y="47"/>
                  <a:pt x="69" y="47"/>
                  <a:pt x="69" y="47"/>
                </a:cubicBezTo>
                <a:cubicBezTo>
                  <a:pt x="69" y="50"/>
                  <a:pt x="69" y="50"/>
                  <a:pt x="69" y="50"/>
                </a:cubicBezTo>
                <a:cubicBezTo>
                  <a:pt x="64" y="67"/>
                  <a:pt x="64" y="67"/>
                  <a:pt x="64" y="67"/>
                </a:cubicBezTo>
                <a:cubicBezTo>
                  <a:pt x="64" y="67"/>
                  <a:pt x="64" y="67"/>
                  <a:pt x="64" y="67"/>
                </a:cubicBezTo>
                <a:cubicBezTo>
                  <a:pt x="62" y="54"/>
                  <a:pt x="62" y="54"/>
                  <a:pt x="62" y="54"/>
                </a:cubicBezTo>
                <a:cubicBezTo>
                  <a:pt x="64" y="52"/>
                  <a:pt x="64" y="52"/>
                  <a:pt x="64" y="52"/>
                </a:cubicBezTo>
                <a:cubicBezTo>
                  <a:pt x="63" y="47"/>
                  <a:pt x="63" y="47"/>
                  <a:pt x="63" y="47"/>
                </a:cubicBezTo>
                <a:cubicBezTo>
                  <a:pt x="60" y="47"/>
                  <a:pt x="60" y="47"/>
                  <a:pt x="60" y="47"/>
                </a:cubicBezTo>
                <a:cubicBezTo>
                  <a:pt x="59" y="47"/>
                  <a:pt x="59" y="47"/>
                  <a:pt x="59" y="47"/>
                </a:cubicBezTo>
                <a:cubicBezTo>
                  <a:pt x="56" y="47"/>
                  <a:pt x="56" y="47"/>
                  <a:pt x="56" y="47"/>
                </a:cubicBezTo>
                <a:cubicBezTo>
                  <a:pt x="55" y="52"/>
                  <a:pt x="55" y="52"/>
                  <a:pt x="55" y="52"/>
                </a:cubicBezTo>
                <a:cubicBezTo>
                  <a:pt x="57" y="54"/>
                  <a:pt x="57" y="54"/>
                  <a:pt x="57" y="54"/>
                </a:cubicBezTo>
                <a:cubicBezTo>
                  <a:pt x="54" y="67"/>
                  <a:pt x="54" y="67"/>
                  <a:pt x="54" y="67"/>
                </a:cubicBezTo>
                <a:cubicBezTo>
                  <a:pt x="49" y="50"/>
                  <a:pt x="49" y="50"/>
                  <a:pt x="49" y="50"/>
                </a:cubicBezTo>
                <a:cubicBezTo>
                  <a:pt x="49" y="47"/>
                  <a:pt x="49" y="47"/>
                  <a:pt x="49" y="47"/>
                </a:cubicBezTo>
                <a:cubicBezTo>
                  <a:pt x="47" y="45"/>
                  <a:pt x="47" y="45"/>
                  <a:pt x="47" y="45"/>
                </a:cubicBezTo>
                <a:cubicBezTo>
                  <a:pt x="33" y="48"/>
                  <a:pt x="33" y="48"/>
                  <a:pt x="33" y="48"/>
                </a:cubicBezTo>
                <a:cubicBezTo>
                  <a:pt x="33" y="48"/>
                  <a:pt x="33" y="48"/>
                  <a:pt x="33" y="48"/>
                </a:cubicBezTo>
                <a:cubicBezTo>
                  <a:pt x="25" y="46"/>
                  <a:pt x="25" y="46"/>
                  <a:pt x="25" y="46"/>
                </a:cubicBezTo>
                <a:close/>
                <a:moveTo>
                  <a:pt x="87" y="36"/>
                </a:moveTo>
                <a:cubicBezTo>
                  <a:pt x="87" y="30"/>
                  <a:pt x="86" y="25"/>
                  <a:pt x="87" y="21"/>
                </a:cubicBezTo>
                <a:cubicBezTo>
                  <a:pt x="91" y="18"/>
                  <a:pt x="106" y="18"/>
                  <a:pt x="109" y="21"/>
                </a:cubicBezTo>
                <a:cubicBezTo>
                  <a:pt x="109" y="26"/>
                  <a:pt x="109" y="32"/>
                  <a:pt x="109" y="35"/>
                </a:cubicBezTo>
                <a:cubicBezTo>
                  <a:pt x="108" y="38"/>
                  <a:pt x="107" y="40"/>
                  <a:pt x="106" y="42"/>
                </a:cubicBezTo>
                <a:cubicBezTo>
                  <a:pt x="104" y="44"/>
                  <a:pt x="101" y="46"/>
                  <a:pt x="98" y="46"/>
                </a:cubicBezTo>
                <a:cubicBezTo>
                  <a:pt x="98" y="46"/>
                  <a:pt x="98" y="46"/>
                  <a:pt x="98" y="46"/>
                </a:cubicBezTo>
                <a:cubicBezTo>
                  <a:pt x="95" y="46"/>
                  <a:pt x="92" y="44"/>
                  <a:pt x="90" y="42"/>
                </a:cubicBezTo>
                <a:cubicBezTo>
                  <a:pt x="89" y="40"/>
                  <a:pt x="88" y="38"/>
                  <a:pt x="87" y="36"/>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7229" name="Freeform 65"/>
          <p:cNvSpPr>
            <a:spLocks noEditPoints="1" noChangeArrowheads="1"/>
          </p:cNvSpPr>
          <p:nvPr/>
        </p:nvSpPr>
        <p:spPr bwMode="auto">
          <a:xfrm>
            <a:off x="1303338" y="3238500"/>
            <a:ext cx="360362" cy="271463"/>
          </a:xfrm>
          <a:custGeom>
            <a:avLst/>
            <a:gdLst>
              <a:gd name="T0" fmla="*/ 2147483646 w 96"/>
              <a:gd name="T1" fmla="*/ 2147483646 h 96"/>
              <a:gd name="T2" fmla="*/ 2147483646 w 96"/>
              <a:gd name="T3" fmla="*/ 2147483646 h 96"/>
              <a:gd name="T4" fmla="*/ 2147483646 w 96"/>
              <a:gd name="T5" fmla="*/ 2147483646 h 96"/>
              <a:gd name="T6" fmla="*/ 2147483646 w 96"/>
              <a:gd name="T7" fmla="*/ 2147483646 h 96"/>
              <a:gd name="T8" fmla="*/ 2147483646 w 96"/>
              <a:gd name="T9" fmla="*/ 2147483646 h 96"/>
              <a:gd name="T10" fmla="*/ 2147483646 w 96"/>
              <a:gd name="T11" fmla="*/ 2147483646 h 96"/>
              <a:gd name="T12" fmla="*/ 2147483646 w 96"/>
              <a:gd name="T13" fmla="*/ 2147483646 h 96"/>
              <a:gd name="T14" fmla="*/ 2147483646 w 96"/>
              <a:gd name="T15" fmla="*/ 2147483646 h 96"/>
              <a:gd name="T16" fmla="*/ 2147483646 w 96"/>
              <a:gd name="T17" fmla="*/ 2147483646 h 96"/>
              <a:gd name="T18" fmla="*/ 2147483646 w 96"/>
              <a:gd name="T19" fmla="*/ 2147483646 h 96"/>
              <a:gd name="T20" fmla="*/ 2147483646 w 96"/>
              <a:gd name="T21" fmla="*/ 2147483646 h 96"/>
              <a:gd name="T22" fmla="*/ 2147483646 w 96"/>
              <a:gd name="T23" fmla="*/ 2147483646 h 96"/>
              <a:gd name="T24" fmla="*/ 2147483646 w 96"/>
              <a:gd name="T25" fmla="*/ 2147483646 h 96"/>
              <a:gd name="T26" fmla="*/ 2147483646 w 96"/>
              <a:gd name="T27" fmla="*/ 2147483646 h 96"/>
              <a:gd name="T28" fmla="*/ 2147483646 w 96"/>
              <a:gd name="T29" fmla="*/ 2147483646 h 96"/>
              <a:gd name="T30" fmla="*/ 2147483646 w 96"/>
              <a:gd name="T31" fmla="*/ 2147483646 h 96"/>
              <a:gd name="T32" fmla="*/ 2147483646 w 96"/>
              <a:gd name="T33" fmla="*/ 2147483646 h 96"/>
              <a:gd name="T34" fmla="*/ 2147483646 w 96"/>
              <a:gd name="T35" fmla="*/ 2147483646 h 96"/>
              <a:gd name="T36" fmla="*/ 2147483646 w 96"/>
              <a:gd name="T37" fmla="*/ 2147483646 h 96"/>
              <a:gd name="T38" fmla="*/ 2147483646 w 96"/>
              <a:gd name="T39" fmla="*/ 2147483646 h 96"/>
              <a:gd name="T40" fmla="*/ 2147483646 w 96"/>
              <a:gd name="T41" fmla="*/ 2147483646 h 96"/>
              <a:gd name="T42" fmla="*/ 2147483646 w 96"/>
              <a:gd name="T43" fmla="*/ 2147483646 h 96"/>
              <a:gd name="T44" fmla="*/ 2147483646 w 96"/>
              <a:gd name="T45" fmla="*/ 2147483646 h 96"/>
              <a:gd name="T46" fmla="*/ 2147483646 w 96"/>
              <a:gd name="T47" fmla="*/ 2147483646 h 96"/>
              <a:gd name="T48" fmla="*/ 2147483646 w 96"/>
              <a:gd name="T49" fmla="*/ 2147483646 h 96"/>
              <a:gd name="T50" fmla="*/ 2147483646 w 96"/>
              <a:gd name="T51" fmla="*/ 2147483646 h 96"/>
              <a:gd name="T52" fmla="*/ 2147483646 w 96"/>
              <a:gd name="T53" fmla="*/ 2147483646 h 96"/>
              <a:gd name="T54" fmla="*/ 2147483646 w 96"/>
              <a:gd name="T55" fmla="*/ 2147483646 h 96"/>
              <a:gd name="T56" fmla="*/ 2147483646 w 96"/>
              <a:gd name="T57" fmla="*/ 2147483646 h 96"/>
              <a:gd name="T58" fmla="*/ 2147483646 w 96"/>
              <a:gd name="T59" fmla="*/ 2147483646 h 96"/>
              <a:gd name="T60" fmla="*/ 2147483646 w 96"/>
              <a:gd name="T61" fmla="*/ 2147483646 h 96"/>
              <a:gd name="T62" fmla="*/ 2147483646 w 96"/>
              <a:gd name="T63" fmla="*/ 2147483646 h 96"/>
              <a:gd name="T64" fmla="*/ 2147483646 w 96"/>
              <a:gd name="T65" fmla="*/ 2147483646 h 96"/>
              <a:gd name="T66" fmla="*/ 2147483646 w 96"/>
              <a:gd name="T67" fmla="*/ 2147483646 h 96"/>
              <a:gd name="T68" fmla="*/ 2147483646 w 96"/>
              <a:gd name="T69" fmla="*/ 2147483646 h 96"/>
              <a:gd name="T70" fmla="*/ 2147483646 w 96"/>
              <a:gd name="T71" fmla="*/ 2147483646 h 96"/>
              <a:gd name="T72" fmla="*/ 2147483646 w 96"/>
              <a:gd name="T73" fmla="*/ 2147483646 h 96"/>
              <a:gd name="T74" fmla="*/ 2147483646 w 96"/>
              <a:gd name="T75" fmla="*/ 2147483646 h 96"/>
              <a:gd name="T76" fmla="*/ 2147483646 w 96"/>
              <a:gd name="T77" fmla="*/ 2147483646 h 96"/>
              <a:gd name="T78" fmla="*/ 2147483646 w 96"/>
              <a:gd name="T79" fmla="*/ 2147483646 h 96"/>
              <a:gd name="T80" fmla="*/ 2147483646 w 96"/>
              <a:gd name="T81" fmla="*/ 2147483646 h 96"/>
              <a:gd name="T82" fmla="*/ 2147483646 w 96"/>
              <a:gd name="T83" fmla="*/ 2147483646 h 96"/>
              <a:gd name="T84" fmla="*/ 2147483646 w 96"/>
              <a:gd name="T85" fmla="*/ 2147483646 h 96"/>
              <a:gd name="T86" fmla="*/ 2147483646 w 96"/>
              <a:gd name="T87" fmla="*/ 2147483646 h 96"/>
              <a:gd name="T88" fmla="*/ 2147483646 w 96"/>
              <a:gd name="T89" fmla="*/ 2147483646 h 96"/>
              <a:gd name="T90" fmla="*/ 2147483646 w 96"/>
              <a:gd name="T91" fmla="*/ 2147483646 h 96"/>
              <a:gd name="T92" fmla="*/ 2147483646 w 96"/>
              <a:gd name="T93" fmla="*/ 2147483646 h 96"/>
              <a:gd name="T94" fmla="*/ 2147483646 w 96"/>
              <a:gd name="T95" fmla="*/ 2147483646 h 96"/>
              <a:gd name="T96" fmla="*/ 2147483646 w 96"/>
              <a:gd name="T97" fmla="*/ 2147483646 h 96"/>
              <a:gd name="T98" fmla="*/ 2147483646 w 96"/>
              <a:gd name="T99" fmla="*/ 2147483646 h 96"/>
              <a:gd name="T100" fmla="*/ 2147483646 w 96"/>
              <a:gd name="T101" fmla="*/ 2147483646 h 96"/>
              <a:gd name="T102" fmla="*/ 2147483646 w 96"/>
              <a:gd name="T103" fmla="*/ 2147483646 h 96"/>
              <a:gd name="T104" fmla="*/ 2147483646 w 96"/>
              <a:gd name="T105" fmla="*/ 2147483646 h 96"/>
              <a:gd name="T106" fmla="*/ 2147483646 w 96"/>
              <a:gd name="T107" fmla="*/ 2147483646 h 96"/>
              <a:gd name="T108" fmla="*/ 2147483646 w 96"/>
              <a:gd name="T109" fmla="*/ 2147483646 h 96"/>
              <a:gd name="T110" fmla="*/ 2147483646 w 96"/>
              <a:gd name="T111" fmla="*/ 2147483646 h 96"/>
              <a:gd name="T112" fmla="*/ 2147483646 w 96"/>
              <a:gd name="T113" fmla="*/ 2147483646 h 96"/>
              <a:gd name="T114" fmla="*/ 2147483646 w 96"/>
              <a:gd name="T115" fmla="*/ 2147483646 h 96"/>
              <a:gd name="T116" fmla="*/ 2147483646 w 96"/>
              <a:gd name="T117" fmla="*/ 2147483646 h 96"/>
              <a:gd name="T118" fmla="*/ 2147483646 w 96"/>
              <a:gd name="T119" fmla="*/ 2147483646 h 96"/>
              <a:gd name="T120" fmla="*/ 2147483646 w 96"/>
              <a:gd name="T121" fmla="*/ 2147483646 h 96"/>
              <a:gd name="T122" fmla="*/ 2147483646 w 96"/>
              <a:gd name="T123" fmla="*/ 2147483646 h 9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96"/>
              <a:gd name="T187" fmla="*/ 0 h 96"/>
              <a:gd name="T188" fmla="*/ 96 w 96"/>
              <a:gd name="T189" fmla="*/ 96 h 9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96" h="96">
                <a:moveTo>
                  <a:pt x="48" y="0"/>
                </a:moveTo>
                <a:cubicBezTo>
                  <a:pt x="61" y="0"/>
                  <a:pt x="73" y="6"/>
                  <a:pt x="82" y="14"/>
                </a:cubicBezTo>
                <a:cubicBezTo>
                  <a:pt x="91" y="23"/>
                  <a:pt x="96" y="35"/>
                  <a:pt x="96" y="48"/>
                </a:cubicBezTo>
                <a:cubicBezTo>
                  <a:pt x="96" y="62"/>
                  <a:pt x="91" y="74"/>
                  <a:pt x="82" y="82"/>
                </a:cubicBezTo>
                <a:cubicBezTo>
                  <a:pt x="73" y="91"/>
                  <a:pt x="61" y="96"/>
                  <a:pt x="48" y="96"/>
                </a:cubicBezTo>
                <a:cubicBezTo>
                  <a:pt x="35" y="96"/>
                  <a:pt x="23" y="91"/>
                  <a:pt x="14" y="82"/>
                </a:cubicBezTo>
                <a:cubicBezTo>
                  <a:pt x="5" y="74"/>
                  <a:pt x="0" y="62"/>
                  <a:pt x="0" y="48"/>
                </a:cubicBezTo>
                <a:cubicBezTo>
                  <a:pt x="0" y="35"/>
                  <a:pt x="5" y="23"/>
                  <a:pt x="14" y="14"/>
                </a:cubicBezTo>
                <a:cubicBezTo>
                  <a:pt x="23" y="6"/>
                  <a:pt x="35" y="0"/>
                  <a:pt x="48" y="0"/>
                </a:cubicBezTo>
                <a:close/>
                <a:moveTo>
                  <a:pt x="17" y="36"/>
                </a:moveTo>
                <a:cubicBezTo>
                  <a:pt x="22" y="27"/>
                  <a:pt x="30" y="22"/>
                  <a:pt x="38" y="21"/>
                </a:cubicBezTo>
                <a:cubicBezTo>
                  <a:pt x="42" y="38"/>
                  <a:pt x="42" y="38"/>
                  <a:pt x="42" y="38"/>
                </a:cubicBezTo>
                <a:cubicBezTo>
                  <a:pt x="38" y="40"/>
                  <a:pt x="36" y="44"/>
                  <a:pt x="36" y="48"/>
                </a:cubicBezTo>
                <a:cubicBezTo>
                  <a:pt x="36" y="54"/>
                  <a:pt x="41" y="59"/>
                  <a:pt x="46" y="60"/>
                </a:cubicBezTo>
                <a:cubicBezTo>
                  <a:pt x="48" y="66"/>
                  <a:pt x="48" y="66"/>
                  <a:pt x="48" y="66"/>
                </a:cubicBezTo>
                <a:cubicBezTo>
                  <a:pt x="61" y="61"/>
                  <a:pt x="61" y="61"/>
                  <a:pt x="61" y="61"/>
                </a:cubicBezTo>
                <a:cubicBezTo>
                  <a:pt x="58" y="55"/>
                  <a:pt x="58" y="55"/>
                  <a:pt x="58" y="55"/>
                </a:cubicBezTo>
                <a:cubicBezTo>
                  <a:pt x="59" y="53"/>
                  <a:pt x="60" y="51"/>
                  <a:pt x="60" y="48"/>
                </a:cubicBezTo>
                <a:cubicBezTo>
                  <a:pt x="60" y="42"/>
                  <a:pt x="55" y="36"/>
                  <a:pt x="48" y="36"/>
                </a:cubicBezTo>
                <a:cubicBezTo>
                  <a:pt x="48" y="36"/>
                  <a:pt x="48" y="36"/>
                  <a:pt x="47" y="36"/>
                </a:cubicBezTo>
                <a:cubicBezTo>
                  <a:pt x="39" y="21"/>
                  <a:pt x="39" y="21"/>
                  <a:pt x="39" y="21"/>
                </a:cubicBezTo>
                <a:cubicBezTo>
                  <a:pt x="53" y="20"/>
                  <a:pt x="68" y="30"/>
                  <a:pt x="69" y="50"/>
                </a:cubicBezTo>
                <a:cubicBezTo>
                  <a:pt x="74" y="50"/>
                  <a:pt x="77" y="50"/>
                  <a:pt x="82" y="50"/>
                </a:cubicBezTo>
                <a:cubicBezTo>
                  <a:pt x="81" y="10"/>
                  <a:pt x="28" y="1"/>
                  <a:pt x="17" y="36"/>
                </a:cubicBezTo>
                <a:close/>
                <a:moveTo>
                  <a:pt x="52" y="53"/>
                </a:moveTo>
                <a:cubicBezTo>
                  <a:pt x="52" y="53"/>
                  <a:pt x="52" y="53"/>
                  <a:pt x="52" y="53"/>
                </a:cubicBezTo>
                <a:cubicBezTo>
                  <a:pt x="52" y="52"/>
                  <a:pt x="52" y="52"/>
                  <a:pt x="52" y="52"/>
                </a:cubicBezTo>
                <a:cubicBezTo>
                  <a:pt x="53" y="52"/>
                  <a:pt x="53" y="52"/>
                  <a:pt x="53" y="52"/>
                </a:cubicBezTo>
                <a:cubicBezTo>
                  <a:pt x="53" y="52"/>
                  <a:pt x="53" y="52"/>
                  <a:pt x="53" y="52"/>
                </a:cubicBezTo>
                <a:cubicBezTo>
                  <a:pt x="53" y="52"/>
                  <a:pt x="53" y="52"/>
                  <a:pt x="53" y="52"/>
                </a:cubicBezTo>
                <a:cubicBezTo>
                  <a:pt x="53" y="52"/>
                  <a:pt x="53" y="52"/>
                  <a:pt x="53" y="52"/>
                </a:cubicBezTo>
                <a:cubicBezTo>
                  <a:pt x="53" y="52"/>
                  <a:pt x="53" y="52"/>
                  <a:pt x="53" y="52"/>
                </a:cubicBezTo>
                <a:cubicBezTo>
                  <a:pt x="53" y="52"/>
                  <a:pt x="53" y="52"/>
                  <a:pt x="53" y="52"/>
                </a:cubicBezTo>
                <a:cubicBezTo>
                  <a:pt x="53" y="52"/>
                  <a:pt x="53" y="52"/>
                  <a:pt x="53" y="52"/>
                </a:cubicBezTo>
                <a:cubicBezTo>
                  <a:pt x="53" y="52"/>
                  <a:pt x="53" y="52"/>
                  <a:pt x="53" y="52"/>
                </a:cubicBezTo>
                <a:cubicBezTo>
                  <a:pt x="53" y="52"/>
                  <a:pt x="53" y="52"/>
                  <a:pt x="53" y="52"/>
                </a:cubicBezTo>
                <a:cubicBezTo>
                  <a:pt x="53" y="52"/>
                  <a:pt x="53" y="52"/>
                  <a:pt x="53" y="52"/>
                </a:cubicBezTo>
                <a:cubicBezTo>
                  <a:pt x="53" y="52"/>
                  <a:pt x="53" y="52"/>
                  <a:pt x="53" y="52"/>
                </a:cubicBezTo>
                <a:cubicBezTo>
                  <a:pt x="53" y="52"/>
                  <a:pt x="53" y="52"/>
                  <a:pt x="53" y="52"/>
                </a:cubicBezTo>
                <a:cubicBezTo>
                  <a:pt x="53" y="52"/>
                  <a:pt x="53" y="52"/>
                  <a:pt x="53" y="52"/>
                </a:cubicBezTo>
                <a:cubicBezTo>
                  <a:pt x="53" y="52"/>
                  <a:pt x="53" y="52"/>
                  <a:pt x="53" y="52"/>
                </a:cubicBezTo>
                <a:cubicBezTo>
                  <a:pt x="53" y="52"/>
                  <a:pt x="53" y="52"/>
                  <a:pt x="53" y="52"/>
                </a:cubicBezTo>
                <a:cubicBezTo>
                  <a:pt x="53" y="52"/>
                  <a:pt x="53" y="52"/>
                  <a:pt x="53" y="52"/>
                </a:cubicBezTo>
                <a:cubicBezTo>
                  <a:pt x="53" y="51"/>
                  <a:pt x="53" y="51"/>
                  <a:pt x="53" y="51"/>
                </a:cubicBezTo>
                <a:cubicBezTo>
                  <a:pt x="53" y="51"/>
                  <a:pt x="53" y="51"/>
                  <a:pt x="53" y="51"/>
                </a:cubicBezTo>
                <a:cubicBezTo>
                  <a:pt x="53" y="51"/>
                  <a:pt x="53" y="51"/>
                  <a:pt x="53" y="51"/>
                </a:cubicBezTo>
                <a:cubicBezTo>
                  <a:pt x="53" y="51"/>
                  <a:pt x="54" y="51"/>
                  <a:pt x="54" y="51"/>
                </a:cubicBezTo>
                <a:cubicBezTo>
                  <a:pt x="54" y="51"/>
                  <a:pt x="54" y="51"/>
                  <a:pt x="54" y="51"/>
                </a:cubicBezTo>
                <a:cubicBezTo>
                  <a:pt x="54" y="51"/>
                  <a:pt x="54" y="50"/>
                  <a:pt x="54" y="50"/>
                </a:cubicBezTo>
                <a:cubicBezTo>
                  <a:pt x="54" y="50"/>
                  <a:pt x="54" y="50"/>
                  <a:pt x="54" y="50"/>
                </a:cubicBezTo>
                <a:cubicBezTo>
                  <a:pt x="54" y="50"/>
                  <a:pt x="54" y="50"/>
                  <a:pt x="54" y="50"/>
                </a:cubicBezTo>
                <a:cubicBezTo>
                  <a:pt x="54" y="50"/>
                  <a:pt x="54" y="50"/>
                  <a:pt x="54" y="50"/>
                </a:cubicBezTo>
                <a:cubicBezTo>
                  <a:pt x="54" y="50"/>
                  <a:pt x="54" y="50"/>
                  <a:pt x="54" y="50"/>
                </a:cubicBezTo>
                <a:cubicBezTo>
                  <a:pt x="54" y="50"/>
                  <a:pt x="54" y="50"/>
                  <a:pt x="54" y="50"/>
                </a:cubicBezTo>
                <a:cubicBezTo>
                  <a:pt x="54" y="50"/>
                  <a:pt x="54" y="50"/>
                  <a:pt x="54" y="50"/>
                </a:cubicBezTo>
                <a:cubicBezTo>
                  <a:pt x="54" y="50"/>
                  <a:pt x="54" y="50"/>
                  <a:pt x="54" y="50"/>
                </a:cubicBezTo>
                <a:cubicBezTo>
                  <a:pt x="54" y="50"/>
                  <a:pt x="54" y="50"/>
                  <a:pt x="54" y="50"/>
                </a:cubicBezTo>
                <a:cubicBezTo>
                  <a:pt x="54" y="49"/>
                  <a:pt x="54" y="49"/>
                  <a:pt x="54" y="49"/>
                </a:cubicBezTo>
                <a:cubicBezTo>
                  <a:pt x="54" y="49"/>
                  <a:pt x="54" y="49"/>
                  <a:pt x="54" y="49"/>
                </a:cubicBezTo>
                <a:cubicBezTo>
                  <a:pt x="54" y="49"/>
                  <a:pt x="54" y="49"/>
                  <a:pt x="54" y="49"/>
                </a:cubicBezTo>
                <a:cubicBezTo>
                  <a:pt x="54" y="49"/>
                  <a:pt x="54" y="49"/>
                  <a:pt x="54" y="49"/>
                </a:cubicBezTo>
                <a:cubicBezTo>
                  <a:pt x="54" y="49"/>
                  <a:pt x="54" y="49"/>
                  <a:pt x="54" y="49"/>
                </a:cubicBezTo>
                <a:cubicBezTo>
                  <a:pt x="54" y="49"/>
                  <a:pt x="54" y="49"/>
                  <a:pt x="54" y="49"/>
                </a:cubicBezTo>
                <a:cubicBezTo>
                  <a:pt x="54" y="49"/>
                  <a:pt x="54" y="49"/>
                  <a:pt x="54" y="49"/>
                </a:cubicBezTo>
                <a:cubicBezTo>
                  <a:pt x="54" y="49"/>
                  <a:pt x="54" y="49"/>
                  <a:pt x="54" y="49"/>
                </a:cubicBezTo>
                <a:cubicBezTo>
                  <a:pt x="54" y="49"/>
                  <a:pt x="54" y="49"/>
                  <a:pt x="54" y="49"/>
                </a:cubicBezTo>
                <a:cubicBezTo>
                  <a:pt x="54" y="49"/>
                  <a:pt x="54" y="49"/>
                  <a:pt x="54" y="49"/>
                </a:cubicBezTo>
                <a:cubicBezTo>
                  <a:pt x="54" y="49"/>
                  <a:pt x="54" y="48"/>
                  <a:pt x="54" y="48"/>
                </a:cubicBezTo>
                <a:cubicBezTo>
                  <a:pt x="54" y="46"/>
                  <a:pt x="53" y="44"/>
                  <a:pt x="51" y="43"/>
                </a:cubicBezTo>
                <a:cubicBezTo>
                  <a:pt x="51" y="43"/>
                  <a:pt x="51" y="43"/>
                  <a:pt x="51" y="43"/>
                </a:cubicBezTo>
                <a:cubicBezTo>
                  <a:pt x="51" y="43"/>
                  <a:pt x="51" y="43"/>
                  <a:pt x="51" y="43"/>
                </a:cubicBezTo>
                <a:cubicBezTo>
                  <a:pt x="51" y="43"/>
                  <a:pt x="51" y="43"/>
                  <a:pt x="51" y="43"/>
                </a:cubicBezTo>
                <a:cubicBezTo>
                  <a:pt x="51" y="43"/>
                  <a:pt x="51" y="43"/>
                  <a:pt x="51" y="43"/>
                </a:cubicBezTo>
                <a:cubicBezTo>
                  <a:pt x="51" y="43"/>
                  <a:pt x="51" y="43"/>
                  <a:pt x="51" y="43"/>
                </a:cubicBezTo>
                <a:cubicBezTo>
                  <a:pt x="51" y="43"/>
                  <a:pt x="51" y="43"/>
                  <a:pt x="51" y="43"/>
                </a:cubicBezTo>
                <a:cubicBezTo>
                  <a:pt x="51" y="43"/>
                  <a:pt x="51" y="43"/>
                  <a:pt x="51" y="43"/>
                </a:cubicBezTo>
                <a:cubicBezTo>
                  <a:pt x="51" y="43"/>
                  <a:pt x="51" y="43"/>
                  <a:pt x="51" y="43"/>
                </a:cubicBezTo>
                <a:cubicBezTo>
                  <a:pt x="51" y="43"/>
                  <a:pt x="51" y="43"/>
                  <a:pt x="51" y="43"/>
                </a:cubicBezTo>
                <a:cubicBezTo>
                  <a:pt x="51" y="43"/>
                  <a:pt x="51" y="43"/>
                  <a:pt x="51" y="43"/>
                </a:cubicBezTo>
                <a:cubicBezTo>
                  <a:pt x="51" y="43"/>
                  <a:pt x="51" y="43"/>
                  <a:pt x="51" y="43"/>
                </a:cubicBezTo>
                <a:cubicBezTo>
                  <a:pt x="51" y="43"/>
                  <a:pt x="51" y="43"/>
                  <a:pt x="51" y="43"/>
                </a:cubicBezTo>
                <a:cubicBezTo>
                  <a:pt x="51" y="43"/>
                  <a:pt x="51" y="43"/>
                  <a:pt x="51" y="43"/>
                </a:cubicBezTo>
                <a:cubicBezTo>
                  <a:pt x="51" y="43"/>
                  <a:pt x="51" y="43"/>
                  <a:pt x="51" y="43"/>
                </a:cubicBezTo>
                <a:cubicBezTo>
                  <a:pt x="50" y="43"/>
                  <a:pt x="50" y="43"/>
                  <a:pt x="50" y="43"/>
                </a:cubicBezTo>
                <a:cubicBezTo>
                  <a:pt x="50" y="43"/>
                  <a:pt x="50" y="43"/>
                  <a:pt x="50" y="43"/>
                </a:cubicBezTo>
                <a:cubicBezTo>
                  <a:pt x="50" y="43"/>
                  <a:pt x="50" y="43"/>
                  <a:pt x="50" y="43"/>
                </a:cubicBezTo>
                <a:cubicBezTo>
                  <a:pt x="50" y="43"/>
                  <a:pt x="50" y="43"/>
                  <a:pt x="50" y="43"/>
                </a:cubicBezTo>
                <a:cubicBezTo>
                  <a:pt x="50" y="43"/>
                  <a:pt x="50" y="43"/>
                  <a:pt x="50" y="43"/>
                </a:cubicBezTo>
                <a:cubicBezTo>
                  <a:pt x="50" y="43"/>
                  <a:pt x="50" y="43"/>
                  <a:pt x="50" y="43"/>
                </a:cubicBezTo>
                <a:cubicBezTo>
                  <a:pt x="50" y="43"/>
                  <a:pt x="50" y="43"/>
                  <a:pt x="50" y="43"/>
                </a:cubicBezTo>
                <a:cubicBezTo>
                  <a:pt x="50" y="43"/>
                  <a:pt x="50" y="43"/>
                  <a:pt x="50" y="43"/>
                </a:cubicBezTo>
                <a:cubicBezTo>
                  <a:pt x="50" y="43"/>
                  <a:pt x="50" y="43"/>
                  <a:pt x="50" y="43"/>
                </a:cubicBezTo>
                <a:cubicBezTo>
                  <a:pt x="50" y="43"/>
                  <a:pt x="50" y="43"/>
                  <a:pt x="50" y="43"/>
                </a:cubicBezTo>
                <a:cubicBezTo>
                  <a:pt x="50" y="43"/>
                  <a:pt x="50" y="43"/>
                  <a:pt x="50" y="43"/>
                </a:cubicBezTo>
                <a:cubicBezTo>
                  <a:pt x="50" y="43"/>
                  <a:pt x="50" y="43"/>
                  <a:pt x="50" y="43"/>
                </a:cubicBezTo>
                <a:cubicBezTo>
                  <a:pt x="50" y="43"/>
                  <a:pt x="50" y="43"/>
                  <a:pt x="50" y="43"/>
                </a:cubicBezTo>
                <a:cubicBezTo>
                  <a:pt x="50" y="43"/>
                  <a:pt x="50" y="43"/>
                  <a:pt x="50" y="43"/>
                </a:cubicBezTo>
                <a:cubicBezTo>
                  <a:pt x="50" y="43"/>
                  <a:pt x="50" y="43"/>
                  <a:pt x="50" y="43"/>
                </a:cubicBezTo>
                <a:cubicBezTo>
                  <a:pt x="50" y="43"/>
                  <a:pt x="50" y="43"/>
                  <a:pt x="50" y="43"/>
                </a:cubicBezTo>
                <a:cubicBezTo>
                  <a:pt x="50" y="43"/>
                  <a:pt x="50" y="43"/>
                  <a:pt x="50" y="43"/>
                </a:cubicBezTo>
                <a:cubicBezTo>
                  <a:pt x="50" y="43"/>
                  <a:pt x="50" y="43"/>
                  <a:pt x="50" y="43"/>
                </a:cubicBezTo>
                <a:cubicBezTo>
                  <a:pt x="50" y="43"/>
                  <a:pt x="50" y="43"/>
                  <a:pt x="50" y="43"/>
                </a:cubicBezTo>
                <a:cubicBezTo>
                  <a:pt x="50" y="43"/>
                  <a:pt x="50" y="43"/>
                  <a:pt x="50" y="43"/>
                </a:cubicBezTo>
                <a:cubicBezTo>
                  <a:pt x="50" y="43"/>
                  <a:pt x="50" y="43"/>
                  <a:pt x="50" y="43"/>
                </a:cubicBezTo>
                <a:cubicBezTo>
                  <a:pt x="50" y="43"/>
                  <a:pt x="50" y="43"/>
                  <a:pt x="50" y="43"/>
                </a:cubicBezTo>
                <a:cubicBezTo>
                  <a:pt x="50" y="43"/>
                  <a:pt x="50" y="43"/>
                  <a:pt x="50" y="43"/>
                </a:cubicBezTo>
                <a:cubicBezTo>
                  <a:pt x="50" y="43"/>
                  <a:pt x="50" y="43"/>
                  <a:pt x="50" y="43"/>
                </a:cubicBezTo>
                <a:cubicBezTo>
                  <a:pt x="50" y="43"/>
                  <a:pt x="50" y="43"/>
                  <a:pt x="50" y="43"/>
                </a:cubicBezTo>
                <a:cubicBezTo>
                  <a:pt x="50" y="43"/>
                  <a:pt x="50" y="43"/>
                  <a:pt x="50" y="43"/>
                </a:cubicBezTo>
                <a:cubicBezTo>
                  <a:pt x="49" y="42"/>
                  <a:pt x="49" y="42"/>
                  <a:pt x="49" y="42"/>
                </a:cubicBezTo>
                <a:cubicBezTo>
                  <a:pt x="49" y="42"/>
                  <a:pt x="49" y="42"/>
                  <a:pt x="49" y="42"/>
                </a:cubicBezTo>
                <a:cubicBezTo>
                  <a:pt x="49" y="42"/>
                  <a:pt x="49" y="42"/>
                  <a:pt x="49" y="42"/>
                </a:cubicBezTo>
                <a:cubicBezTo>
                  <a:pt x="49" y="42"/>
                  <a:pt x="49" y="42"/>
                  <a:pt x="49" y="42"/>
                </a:cubicBezTo>
                <a:cubicBezTo>
                  <a:pt x="49" y="42"/>
                  <a:pt x="49" y="42"/>
                  <a:pt x="49" y="42"/>
                </a:cubicBezTo>
                <a:cubicBezTo>
                  <a:pt x="49" y="42"/>
                  <a:pt x="49" y="42"/>
                  <a:pt x="49" y="42"/>
                </a:cubicBezTo>
                <a:cubicBezTo>
                  <a:pt x="49" y="42"/>
                  <a:pt x="49" y="42"/>
                  <a:pt x="49" y="42"/>
                </a:cubicBezTo>
                <a:cubicBezTo>
                  <a:pt x="49" y="42"/>
                  <a:pt x="49" y="42"/>
                  <a:pt x="49" y="42"/>
                </a:cubicBezTo>
                <a:cubicBezTo>
                  <a:pt x="49" y="42"/>
                  <a:pt x="49" y="42"/>
                  <a:pt x="49" y="42"/>
                </a:cubicBezTo>
                <a:cubicBezTo>
                  <a:pt x="49" y="42"/>
                  <a:pt x="49" y="42"/>
                  <a:pt x="49" y="42"/>
                </a:cubicBezTo>
                <a:cubicBezTo>
                  <a:pt x="49" y="42"/>
                  <a:pt x="49" y="42"/>
                  <a:pt x="49" y="42"/>
                </a:cubicBezTo>
                <a:cubicBezTo>
                  <a:pt x="49" y="42"/>
                  <a:pt x="49" y="42"/>
                  <a:pt x="49" y="42"/>
                </a:cubicBezTo>
                <a:cubicBezTo>
                  <a:pt x="49" y="42"/>
                  <a:pt x="49" y="42"/>
                  <a:pt x="49" y="42"/>
                </a:cubicBezTo>
                <a:cubicBezTo>
                  <a:pt x="49" y="42"/>
                  <a:pt x="49" y="42"/>
                  <a:pt x="49" y="42"/>
                </a:cubicBezTo>
                <a:cubicBezTo>
                  <a:pt x="49" y="42"/>
                  <a:pt x="49" y="42"/>
                  <a:pt x="49" y="42"/>
                </a:cubicBezTo>
                <a:cubicBezTo>
                  <a:pt x="49" y="42"/>
                  <a:pt x="49" y="42"/>
                  <a:pt x="49" y="42"/>
                </a:cubicBezTo>
                <a:cubicBezTo>
                  <a:pt x="49" y="42"/>
                  <a:pt x="49" y="42"/>
                  <a:pt x="49" y="42"/>
                </a:cubicBezTo>
                <a:cubicBezTo>
                  <a:pt x="48" y="42"/>
                  <a:pt x="48" y="42"/>
                  <a:pt x="48" y="42"/>
                </a:cubicBezTo>
                <a:cubicBezTo>
                  <a:pt x="48" y="42"/>
                  <a:pt x="48" y="42"/>
                  <a:pt x="48" y="42"/>
                </a:cubicBezTo>
                <a:cubicBezTo>
                  <a:pt x="48" y="42"/>
                  <a:pt x="48" y="42"/>
                  <a:pt x="48" y="42"/>
                </a:cubicBezTo>
                <a:cubicBezTo>
                  <a:pt x="48" y="42"/>
                  <a:pt x="48" y="42"/>
                  <a:pt x="48" y="42"/>
                </a:cubicBezTo>
                <a:cubicBezTo>
                  <a:pt x="48" y="42"/>
                  <a:pt x="48" y="42"/>
                  <a:pt x="48" y="42"/>
                </a:cubicBezTo>
                <a:cubicBezTo>
                  <a:pt x="48" y="42"/>
                  <a:pt x="48" y="42"/>
                  <a:pt x="48" y="42"/>
                </a:cubicBezTo>
                <a:cubicBezTo>
                  <a:pt x="48" y="42"/>
                  <a:pt x="48" y="42"/>
                  <a:pt x="48" y="42"/>
                </a:cubicBezTo>
                <a:cubicBezTo>
                  <a:pt x="48" y="42"/>
                  <a:pt x="48" y="42"/>
                  <a:pt x="48" y="42"/>
                </a:cubicBezTo>
                <a:cubicBezTo>
                  <a:pt x="48" y="42"/>
                  <a:pt x="48" y="42"/>
                  <a:pt x="48" y="42"/>
                </a:cubicBezTo>
                <a:cubicBezTo>
                  <a:pt x="48" y="42"/>
                  <a:pt x="48" y="42"/>
                  <a:pt x="48" y="42"/>
                </a:cubicBezTo>
                <a:cubicBezTo>
                  <a:pt x="48" y="42"/>
                  <a:pt x="48" y="42"/>
                  <a:pt x="48" y="42"/>
                </a:cubicBezTo>
                <a:cubicBezTo>
                  <a:pt x="48" y="42"/>
                  <a:pt x="48" y="42"/>
                  <a:pt x="48" y="42"/>
                </a:cubicBezTo>
                <a:cubicBezTo>
                  <a:pt x="48" y="42"/>
                  <a:pt x="48" y="42"/>
                  <a:pt x="48" y="42"/>
                </a:cubicBezTo>
                <a:cubicBezTo>
                  <a:pt x="48" y="42"/>
                  <a:pt x="48" y="42"/>
                  <a:pt x="48" y="42"/>
                </a:cubicBezTo>
                <a:cubicBezTo>
                  <a:pt x="48" y="42"/>
                  <a:pt x="48" y="42"/>
                  <a:pt x="48" y="42"/>
                </a:cubicBezTo>
                <a:cubicBezTo>
                  <a:pt x="48" y="42"/>
                  <a:pt x="48" y="42"/>
                  <a:pt x="48" y="42"/>
                </a:cubicBezTo>
                <a:cubicBezTo>
                  <a:pt x="48" y="42"/>
                  <a:pt x="48" y="42"/>
                  <a:pt x="48" y="42"/>
                </a:cubicBezTo>
                <a:cubicBezTo>
                  <a:pt x="48" y="42"/>
                  <a:pt x="48" y="42"/>
                  <a:pt x="48" y="42"/>
                </a:cubicBezTo>
                <a:cubicBezTo>
                  <a:pt x="48" y="42"/>
                  <a:pt x="48" y="42"/>
                  <a:pt x="48" y="42"/>
                </a:cubicBezTo>
                <a:cubicBezTo>
                  <a:pt x="47" y="42"/>
                  <a:pt x="47" y="42"/>
                  <a:pt x="47" y="42"/>
                </a:cubicBezTo>
                <a:cubicBezTo>
                  <a:pt x="47" y="42"/>
                  <a:pt x="47" y="42"/>
                  <a:pt x="47" y="42"/>
                </a:cubicBezTo>
                <a:cubicBezTo>
                  <a:pt x="47" y="42"/>
                  <a:pt x="47" y="42"/>
                  <a:pt x="47" y="42"/>
                </a:cubicBezTo>
                <a:cubicBezTo>
                  <a:pt x="47" y="42"/>
                  <a:pt x="47" y="42"/>
                  <a:pt x="47" y="42"/>
                </a:cubicBezTo>
                <a:cubicBezTo>
                  <a:pt x="47" y="42"/>
                  <a:pt x="47" y="42"/>
                  <a:pt x="47" y="42"/>
                </a:cubicBezTo>
                <a:cubicBezTo>
                  <a:pt x="47" y="42"/>
                  <a:pt x="47" y="42"/>
                  <a:pt x="47" y="42"/>
                </a:cubicBezTo>
                <a:cubicBezTo>
                  <a:pt x="47" y="42"/>
                  <a:pt x="47" y="42"/>
                  <a:pt x="47" y="42"/>
                </a:cubicBezTo>
                <a:cubicBezTo>
                  <a:pt x="47" y="42"/>
                  <a:pt x="47" y="42"/>
                  <a:pt x="47" y="43"/>
                </a:cubicBezTo>
                <a:cubicBezTo>
                  <a:pt x="47" y="43"/>
                  <a:pt x="47" y="43"/>
                  <a:pt x="47" y="43"/>
                </a:cubicBezTo>
                <a:cubicBezTo>
                  <a:pt x="47" y="43"/>
                  <a:pt x="47" y="43"/>
                  <a:pt x="47" y="43"/>
                </a:cubicBezTo>
                <a:cubicBezTo>
                  <a:pt x="46" y="43"/>
                  <a:pt x="46" y="43"/>
                  <a:pt x="46" y="43"/>
                </a:cubicBezTo>
                <a:cubicBezTo>
                  <a:pt x="46" y="43"/>
                  <a:pt x="46" y="43"/>
                  <a:pt x="46" y="43"/>
                </a:cubicBezTo>
                <a:cubicBezTo>
                  <a:pt x="46" y="43"/>
                  <a:pt x="46" y="43"/>
                  <a:pt x="46" y="43"/>
                </a:cubicBezTo>
                <a:cubicBezTo>
                  <a:pt x="46" y="43"/>
                  <a:pt x="46" y="43"/>
                  <a:pt x="46" y="43"/>
                </a:cubicBezTo>
                <a:cubicBezTo>
                  <a:pt x="46" y="43"/>
                  <a:pt x="46" y="43"/>
                  <a:pt x="46" y="43"/>
                </a:cubicBezTo>
                <a:cubicBezTo>
                  <a:pt x="46" y="43"/>
                  <a:pt x="46" y="43"/>
                  <a:pt x="46" y="43"/>
                </a:cubicBezTo>
                <a:cubicBezTo>
                  <a:pt x="46" y="43"/>
                  <a:pt x="46" y="43"/>
                  <a:pt x="46" y="43"/>
                </a:cubicBezTo>
                <a:cubicBezTo>
                  <a:pt x="46" y="43"/>
                  <a:pt x="46" y="43"/>
                  <a:pt x="46" y="43"/>
                </a:cubicBezTo>
                <a:cubicBezTo>
                  <a:pt x="46" y="43"/>
                  <a:pt x="46" y="43"/>
                  <a:pt x="46" y="43"/>
                </a:cubicBezTo>
                <a:cubicBezTo>
                  <a:pt x="46" y="43"/>
                  <a:pt x="46" y="43"/>
                  <a:pt x="46" y="43"/>
                </a:cubicBezTo>
                <a:cubicBezTo>
                  <a:pt x="46" y="43"/>
                  <a:pt x="46" y="43"/>
                  <a:pt x="46" y="43"/>
                </a:cubicBezTo>
                <a:cubicBezTo>
                  <a:pt x="46" y="43"/>
                  <a:pt x="46" y="43"/>
                  <a:pt x="46" y="43"/>
                </a:cubicBezTo>
                <a:cubicBezTo>
                  <a:pt x="46" y="43"/>
                  <a:pt x="46" y="43"/>
                  <a:pt x="46" y="43"/>
                </a:cubicBezTo>
                <a:cubicBezTo>
                  <a:pt x="46" y="43"/>
                  <a:pt x="46" y="43"/>
                  <a:pt x="46" y="43"/>
                </a:cubicBezTo>
                <a:cubicBezTo>
                  <a:pt x="46" y="43"/>
                  <a:pt x="46" y="43"/>
                  <a:pt x="46" y="43"/>
                </a:cubicBezTo>
                <a:cubicBezTo>
                  <a:pt x="46" y="43"/>
                  <a:pt x="46" y="43"/>
                  <a:pt x="46" y="43"/>
                </a:cubicBezTo>
                <a:cubicBezTo>
                  <a:pt x="46" y="43"/>
                  <a:pt x="46" y="43"/>
                  <a:pt x="46" y="43"/>
                </a:cubicBezTo>
                <a:cubicBezTo>
                  <a:pt x="46" y="43"/>
                  <a:pt x="46" y="43"/>
                  <a:pt x="46" y="43"/>
                </a:cubicBezTo>
                <a:cubicBezTo>
                  <a:pt x="46" y="43"/>
                  <a:pt x="46" y="43"/>
                  <a:pt x="46" y="43"/>
                </a:cubicBezTo>
                <a:cubicBezTo>
                  <a:pt x="46" y="43"/>
                  <a:pt x="46" y="43"/>
                  <a:pt x="46" y="43"/>
                </a:cubicBezTo>
                <a:cubicBezTo>
                  <a:pt x="45" y="43"/>
                  <a:pt x="45" y="43"/>
                  <a:pt x="45" y="43"/>
                </a:cubicBezTo>
                <a:cubicBezTo>
                  <a:pt x="45" y="43"/>
                  <a:pt x="45" y="43"/>
                  <a:pt x="45" y="43"/>
                </a:cubicBezTo>
                <a:cubicBezTo>
                  <a:pt x="45" y="43"/>
                  <a:pt x="45" y="43"/>
                  <a:pt x="45" y="43"/>
                </a:cubicBezTo>
                <a:cubicBezTo>
                  <a:pt x="45" y="43"/>
                  <a:pt x="45" y="43"/>
                  <a:pt x="45" y="43"/>
                </a:cubicBezTo>
                <a:cubicBezTo>
                  <a:pt x="45" y="43"/>
                  <a:pt x="45" y="43"/>
                  <a:pt x="45" y="43"/>
                </a:cubicBezTo>
                <a:cubicBezTo>
                  <a:pt x="45" y="43"/>
                  <a:pt x="45" y="43"/>
                  <a:pt x="45" y="43"/>
                </a:cubicBezTo>
                <a:cubicBezTo>
                  <a:pt x="45" y="43"/>
                  <a:pt x="45" y="43"/>
                  <a:pt x="45" y="43"/>
                </a:cubicBezTo>
                <a:cubicBezTo>
                  <a:pt x="45" y="43"/>
                  <a:pt x="45" y="43"/>
                  <a:pt x="45" y="43"/>
                </a:cubicBezTo>
                <a:cubicBezTo>
                  <a:pt x="45" y="43"/>
                  <a:pt x="45" y="43"/>
                  <a:pt x="45" y="43"/>
                </a:cubicBezTo>
                <a:cubicBezTo>
                  <a:pt x="45" y="43"/>
                  <a:pt x="45" y="43"/>
                  <a:pt x="45" y="43"/>
                </a:cubicBezTo>
                <a:cubicBezTo>
                  <a:pt x="45" y="43"/>
                  <a:pt x="45" y="43"/>
                  <a:pt x="45" y="43"/>
                </a:cubicBezTo>
                <a:cubicBezTo>
                  <a:pt x="45" y="43"/>
                  <a:pt x="45" y="43"/>
                  <a:pt x="45" y="43"/>
                </a:cubicBezTo>
                <a:cubicBezTo>
                  <a:pt x="45" y="43"/>
                  <a:pt x="45" y="43"/>
                  <a:pt x="45" y="43"/>
                </a:cubicBezTo>
                <a:cubicBezTo>
                  <a:pt x="45" y="43"/>
                  <a:pt x="45" y="43"/>
                  <a:pt x="45" y="43"/>
                </a:cubicBezTo>
                <a:cubicBezTo>
                  <a:pt x="45" y="43"/>
                  <a:pt x="45" y="43"/>
                  <a:pt x="45" y="43"/>
                </a:cubicBezTo>
                <a:cubicBezTo>
                  <a:pt x="45" y="43"/>
                  <a:pt x="45" y="43"/>
                  <a:pt x="45" y="43"/>
                </a:cubicBezTo>
                <a:cubicBezTo>
                  <a:pt x="45" y="43"/>
                  <a:pt x="45" y="43"/>
                  <a:pt x="45" y="43"/>
                </a:cubicBezTo>
                <a:cubicBezTo>
                  <a:pt x="45" y="43"/>
                  <a:pt x="45" y="43"/>
                  <a:pt x="45" y="43"/>
                </a:cubicBezTo>
                <a:cubicBezTo>
                  <a:pt x="45" y="43"/>
                  <a:pt x="45" y="43"/>
                  <a:pt x="45" y="43"/>
                </a:cubicBezTo>
                <a:cubicBezTo>
                  <a:pt x="45" y="43"/>
                  <a:pt x="45" y="43"/>
                  <a:pt x="45" y="43"/>
                </a:cubicBezTo>
                <a:cubicBezTo>
                  <a:pt x="45" y="43"/>
                  <a:pt x="45" y="43"/>
                  <a:pt x="45" y="43"/>
                </a:cubicBezTo>
                <a:cubicBezTo>
                  <a:pt x="45" y="43"/>
                  <a:pt x="45" y="43"/>
                  <a:pt x="45" y="43"/>
                </a:cubicBezTo>
                <a:cubicBezTo>
                  <a:pt x="45" y="43"/>
                  <a:pt x="45" y="43"/>
                  <a:pt x="45" y="43"/>
                </a:cubicBezTo>
                <a:cubicBezTo>
                  <a:pt x="44" y="44"/>
                  <a:pt x="44" y="44"/>
                  <a:pt x="44" y="44"/>
                </a:cubicBezTo>
                <a:cubicBezTo>
                  <a:pt x="44" y="44"/>
                  <a:pt x="44" y="44"/>
                  <a:pt x="44" y="44"/>
                </a:cubicBezTo>
                <a:cubicBezTo>
                  <a:pt x="44" y="44"/>
                  <a:pt x="44" y="44"/>
                  <a:pt x="44" y="44"/>
                </a:cubicBezTo>
                <a:cubicBezTo>
                  <a:pt x="44" y="44"/>
                  <a:pt x="44" y="44"/>
                  <a:pt x="44" y="44"/>
                </a:cubicBezTo>
                <a:cubicBezTo>
                  <a:pt x="44" y="44"/>
                  <a:pt x="44" y="44"/>
                  <a:pt x="44" y="44"/>
                </a:cubicBezTo>
                <a:cubicBezTo>
                  <a:pt x="44" y="44"/>
                  <a:pt x="44" y="44"/>
                  <a:pt x="44" y="44"/>
                </a:cubicBezTo>
                <a:cubicBezTo>
                  <a:pt x="44" y="44"/>
                  <a:pt x="44" y="44"/>
                  <a:pt x="44" y="44"/>
                </a:cubicBezTo>
                <a:cubicBezTo>
                  <a:pt x="44" y="44"/>
                  <a:pt x="44" y="44"/>
                  <a:pt x="44" y="44"/>
                </a:cubicBezTo>
                <a:cubicBezTo>
                  <a:pt x="44" y="44"/>
                  <a:pt x="44" y="44"/>
                  <a:pt x="44" y="44"/>
                </a:cubicBezTo>
                <a:cubicBezTo>
                  <a:pt x="44" y="44"/>
                  <a:pt x="44" y="44"/>
                  <a:pt x="44" y="44"/>
                </a:cubicBezTo>
                <a:cubicBezTo>
                  <a:pt x="44" y="44"/>
                  <a:pt x="44" y="44"/>
                  <a:pt x="44" y="44"/>
                </a:cubicBezTo>
                <a:cubicBezTo>
                  <a:pt x="44" y="44"/>
                  <a:pt x="44" y="44"/>
                  <a:pt x="44" y="44"/>
                </a:cubicBezTo>
                <a:cubicBezTo>
                  <a:pt x="44" y="44"/>
                  <a:pt x="44" y="44"/>
                  <a:pt x="44" y="44"/>
                </a:cubicBezTo>
                <a:cubicBezTo>
                  <a:pt x="44" y="44"/>
                  <a:pt x="44" y="44"/>
                  <a:pt x="44" y="44"/>
                </a:cubicBezTo>
                <a:cubicBezTo>
                  <a:pt x="44" y="44"/>
                  <a:pt x="44" y="44"/>
                  <a:pt x="44" y="44"/>
                </a:cubicBezTo>
                <a:cubicBezTo>
                  <a:pt x="44" y="44"/>
                  <a:pt x="44" y="44"/>
                  <a:pt x="44" y="44"/>
                </a:cubicBezTo>
                <a:cubicBezTo>
                  <a:pt x="44" y="44"/>
                  <a:pt x="44" y="44"/>
                  <a:pt x="44" y="44"/>
                </a:cubicBezTo>
                <a:cubicBezTo>
                  <a:pt x="44" y="44"/>
                  <a:pt x="44" y="44"/>
                  <a:pt x="44" y="44"/>
                </a:cubicBezTo>
                <a:cubicBezTo>
                  <a:pt x="44" y="44"/>
                  <a:pt x="44" y="44"/>
                  <a:pt x="44" y="44"/>
                </a:cubicBezTo>
                <a:cubicBezTo>
                  <a:pt x="43" y="44"/>
                  <a:pt x="43" y="44"/>
                  <a:pt x="43" y="44"/>
                </a:cubicBezTo>
                <a:cubicBezTo>
                  <a:pt x="43" y="44"/>
                  <a:pt x="43" y="44"/>
                  <a:pt x="43" y="44"/>
                </a:cubicBezTo>
                <a:cubicBezTo>
                  <a:pt x="43" y="45"/>
                  <a:pt x="43" y="45"/>
                  <a:pt x="43" y="45"/>
                </a:cubicBezTo>
                <a:cubicBezTo>
                  <a:pt x="43" y="45"/>
                  <a:pt x="43" y="45"/>
                  <a:pt x="43" y="45"/>
                </a:cubicBezTo>
                <a:cubicBezTo>
                  <a:pt x="43" y="45"/>
                  <a:pt x="43" y="45"/>
                  <a:pt x="43" y="45"/>
                </a:cubicBezTo>
                <a:cubicBezTo>
                  <a:pt x="43" y="45"/>
                  <a:pt x="43" y="45"/>
                  <a:pt x="43" y="45"/>
                </a:cubicBezTo>
                <a:cubicBezTo>
                  <a:pt x="43" y="45"/>
                  <a:pt x="43" y="45"/>
                  <a:pt x="43" y="45"/>
                </a:cubicBezTo>
                <a:cubicBezTo>
                  <a:pt x="43" y="45"/>
                  <a:pt x="43" y="45"/>
                  <a:pt x="43" y="45"/>
                </a:cubicBezTo>
                <a:cubicBezTo>
                  <a:pt x="43" y="45"/>
                  <a:pt x="43" y="45"/>
                  <a:pt x="43" y="45"/>
                </a:cubicBezTo>
                <a:cubicBezTo>
                  <a:pt x="43" y="45"/>
                  <a:pt x="43" y="45"/>
                  <a:pt x="43" y="45"/>
                </a:cubicBezTo>
                <a:cubicBezTo>
                  <a:pt x="43" y="45"/>
                  <a:pt x="43" y="45"/>
                  <a:pt x="43" y="45"/>
                </a:cubicBezTo>
                <a:cubicBezTo>
                  <a:pt x="43" y="45"/>
                  <a:pt x="43" y="45"/>
                  <a:pt x="43" y="45"/>
                </a:cubicBezTo>
                <a:cubicBezTo>
                  <a:pt x="43" y="45"/>
                  <a:pt x="43" y="45"/>
                  <a:pt x="43" y="45"/>
                </a:cubicBezTo>
                <a:cubicBezTo>
                  <a:pt x="43" y="45"/>
                  <a:pt x="43" y="45"/>
                  <a:pt x="43" y="45"/>
                </a:cubicBezTo>
                <a:cubicBezTo>
                  <a:pt x="43" y="45"/>
                  <a:pt x="43" y="45"/>
                  <a:pt x="43" y="45"/>
                </a:cubicBezTo>
                <a:cubicBezTo>
                  <a:pt x="43" y="45"/>
                  <a:pt x="43" y="45"/>
                  <a:pt x="43" y="45"/>
                </a:cubicBezTo>
                <a:cubicBezTo>
                  <a:pt x="42" y="46"/>
                  <a:pt x="42" y="47"/>
                  <a:pt x="42" y="48"/>
                </a:cubicBezTo>
                <a:cubicBezTo>
                  <a:pt x="42" y="51"/>
                  <a:pt x="43" y="52"/>
                  <a:pt x="45" y="54"/>
                </a:cubicBezTo>
                <a:cubicBezTo>
                  <a:pt x="45" y="54"/>
                  <a:pt x="45" y="54"/>
                  <a:pt x="45" y="54"/>
                </a:cubicBezTo>
                <a:cubicBezTo>
                  <a:pt x="45" y="54"/>
                  <a:pt x="45" y="54"/>
                  <a:pt x="45" y="54"/>
                </a:cubicBezTo>
                <a:cubicBezTo>
                  <a:pt x="45" y="54"/>
                  <a:pt x="45" y="54"/>
                  <a:pt x="45" y="54"/>
                </a:cubicBezTo>
                <a:cubicBezTo>
                  <a:pt x="45" y="54"/>
                  <a:pt x="45" y="54"/>
                  <a:pt x="45" y="54"/>
                </a:cubicBezTo>
                <a:cubicBezTo>
                  <a:pt x="45" y="54"/>
                  <a:pt x="45" y="54"/>
                  <a:pt x="45" y="54"/>
                </a:cubicBezTo>
                <a:cubicBezTo>
                  <a:pt x="45" y="54"/>
                  <a:pt x="45" y="54"/>
                  <a:pt x="45" y="54"/>
                </a:cubicBezTo>
                <a:cubicBezTo>
                  <a:pt x="45" y="54"/>
                  <a:pt x="45" y="54"/>
                  <a:pt x="45" y="54"/>
                </a:cubicBezTo>
                <a:cubicBezTo>
                  <a:pt x="45" y="54"/>
                  <a:pt x="45" y="54"/>
                  <a:pt x="45" y="54"/>
                </a:cubicBezTo>
                <a:cubicBezTo>
                  <a:pt x="45" y="54"/>
                  <a:pt x="45" y="54"/>
                  <a:pt x="45" y="54"/>
                </a:cubicBezTo>
                <a:cubicBezTo>
                  <a:pt x="45" y="54"/>
                  <a:pt x="45" y="54"/>
                  <a:pt x="45" y="54"/>
                </a:cubicBezTo>
                <a:cubicBezTo>
                  <a:pt x="45" y="54"/>
                  <a:pt x="45" y="54"/>
                  <a:pt x="45" y="54"/>
                </a:cubicBezTo>
                <a:cubicBezTo>
                  <a:pt x="45" y="54"/>
                  <a:pt x="45" y="54"/>
                  <a:pt x="45" y="54"/>
                </a:cubicBezTo>
                <a:cubicBezTo>
                  <a:pt x="45" y="54"/>
                  <a:pt x="45" y="54"/>
                  <a:pt x="45" y="54"/>
                </a:cubicBezTo>
                <a:cubicBezTo>
                  <a:pt x="45" y="54"/>
                  <a:pt x="45" y="54"/>
                  <a:pt x="45" y="54"/>
                </a:cubicBezTo>
                <a:cubicBezTo>
                  <a:pt x="46" y="54"/>
                  <a:pt x="46" y="54"/>
                  <a:pt x="46" y="54"/>
                </a:cubicBezTo>
                <a:cubicBezTo>
                  <a:pt x="46" y="54"/>
                  <a:pt x="46" y="54"/>
                  <a:pt x="46" y="54"/>
                </a:cubicBezTo>
                <a:cubicBezTo>
                  <a:pt x="46" y="54"/>
                  <a:pt x="46" y="54"/>
                  <a:pt x="46" y="54"/>
                </a:cubicBezTo>
                <a:cubicBezTo>
                  <a:pt x="46" y="54"/>
                  <a:pt x="46" y="54"/>
                  <a:pt x="46" y="54"/>
                </a:cubicBezTo>
                <a:cubicBezTo>
                  <a:pt x="46" y="54"/>
                  <a:pt x="46" y="54"/>
                  <a:pt x="46" y="54"/>
                </a:cubicBezTo>
                <a:cubicBezTo>
                  <a:pt x="46" y="54"/>
                  <a:pt x="46" y="54"/>
                  <a:pt x="46" y="54"/>
                </a:cubicBezTo>
                <a:cubicBezTo>
                  <a:pt x="46" y="54"/>
                  <a:pt x="46" y="54"/>
                  <a:pt x="46" y="54"/>
                </a:cubicBezTo>
                <a:cubicBezTo>
                  <a:pt x="46" y="54"/>
                  <a:pt x="46" y="54"/>
                  <a:pt x="46" y="54"/>
                </a:cubicBezTo>
                <a:cubicBezTo>
                  <a:pt x="46" y="54"/>
                  <a:pt x="46" y="54"/>
                  <a:pt x="46" y="54"/>
                </a:cubicBezTo>
                <a:cubicBezTo>
                  <a:pt x="46" y="54"/>
                  <a:pt x="46" y="54"/>
                  <a:pt x="46" y="54"/>
                </a:cubicBezTo>
                <a:cubicBezTo>
                  <a:pt x="46" y="54"/>
                  <a:pt x="46" y="54"/>
                  <a:pt x="46" y="54"/>
                </a:cubicBezTo>
                <a:cubicBezTo>
                  <a:pt x="46" y="54"/>
                  <a:pt x="46" y="54"/>
                  <a:pt x="46" y="54"/>
                </a:cubicBezTo>
                <a:cubicBezTo>
                  <a:pt x="46" y="54"/>
                  <a:pt x="46" y="54"/>
                  <a:pt x="46" y="54"/>
                </a:cubicBezTo>
                <a:cubicBezTo>
                  <a:pt x="46" y="54"/>
                  <a:pt x="46" y="54"/>
                  <a:pt x="46" y="54"/>
                </a:cubicBezTo>
                <a:cubicBezTo>
                  <a:pt x="46" y="54"/>
                  <a:pt x="46" y="54"/>
                  <a:pt x="46" y="54"/>
                </a:cubicBezTo>
                <a:cubicBezTo>
                  <a:pt x="46" y="54"/>
                  <a:pt x="46" y="54"/>
                  <a:pt x="46" y="54"/>
                </a:cubicBezTo>
                <a:cubicBezTo>
                  <a:pt x="46" y="54"/>
                  <a:pt x="46" y="54"/>
                  <a:pt x="46" y="54"/>
                </a:cubicBezTo>
                <a:cubicBezTo>
                  <a:pt x="46" y="54"/>
                  <a:pt x="46" y="54"/>
                  <a:pt x="46" y="54"/>
                </a:cubicBezTo>
                <a:cubicBezTo>
                  <a:pt x="46" y="54"/>
                  <a:pt x="46" y="54"/>
                  <a:pt x="46" y="54"/>
                </a:cubicBezTo>
                <a:cubicBezTo>
                  <a:pt x="46" y="54"/>
                  <a:pt x="46" y="54"/>
                  <a:pt x="46" y="54"/>
                </a:cubicBezTo>
                <a:cubicBezTo>
                  <a:pt x="46" y="54"/>
                  <a:pt x="46" y="54"/>
                  <a:pt x="46" y="54"/>
                </a:cubicBezTo>
                <a:cubicBezTo>
                  <a:pt x="46" y="54"/>
                  <a:pt x="46" y="54"/>
                  <a:pt x="46" y="54"/>
                </a:cubicBezTo>
                <a:cubicBezTo>
                  <a:pt x="46" y="54"/>
                  <a:pt x="46" y="54"/>
                  <a:pt x="46" y="54"/>
                </a:cubicBezTo>
                <a:cubicBezTo>
                  <a:pt x="46" y="54"/>
                  <a:pt x="46" y="54"/>
                  <a:pt x="46" y="54"/>
                </a:cubicBezTo>
                <a:cubicBezTo>
                  <a:pt x="46" y="54"/>
                  <a:pt x="46" y="54"/>
                  <a:pt x="46" y="54"/>
                </a:cubicBezTo>
                <a:cubicBezTo>
                  <a:pt x="47" y="54"/>
                  <a:pt x="47" y="54"/>
                  <a:pt x="47" y="54"/>
                </a:cubicBezTo>
                <a:cubicBezTo>
                  <a:pt x="47" y="54"/>
                  <a:pt x="47" y="54"/>
                  <a:pt x="47" y="54"/>
                </a:cubicBezTo>
                <a:cubicBezTo>
                  <a:pt x="47" y="54"/>
                  <a:pt x="47" y="54"/>
                  <a:pt x="47" y="54"/>
                </a:cubicBezTo>
                <a:cubicBezTo>
                  <a:pt x="47" y="54"/>
                  <a:pt x="47" y="54"/>
                  <a:pt x="47" y="54"/>
                </a:cubicBezTo>
                <a:cubicBezTo>
                  <a:pt x="47" y="54"/>
                  <a:pt x="47" y="54"/>
                  <a:pt x="47" y="54"/>
                </a:cubicBezTo>
                <a:cubicBezTo>
                  <a:pt x="47" y="54"/>
                  <a:pt x="47" y="54"/>
                  <a:pt x="47" y="54"/>
                </a:cubicBezTo>
                <a:cubicBezTo>
                  <a:pt x="47" y="54"/>
                  <a:pt x="47" y="54"/>
                  <a:pt x="47" y="54"/>
                </a:cubicBezTo>
                <a:cubicBezTo>
                  <a:pt x="47" y="54"/>
                  <a:pt x="47" y="54"/>
                  <a:pt x="47" y="54"/>
                </a:cubicBezTo>
                <a:cubicBezTo>
                  <a:pt x="47" y="54"/>
                  <a:pt x="47" y="54"/>
                  <a:pt x="47" y="54"/>
                </a:cubicBezTo>
                <a:cubicBezTo>
                  <a:pt x="47" y="54"/>
                  <a:pt x="47" y="54"/>
                  <a:pt x="47" y="54"/>
                </a:cubicBezTo>
                <a:cubicBezTo>
                  <a:pt x="47" y="54"/>
                  <a:pt x="47" y="54"/>
                  <a:pt x="47" y="54"/>
                </a:cubicBezTo>
                <a:cubicBezTo>
                  <a:pt x="47" y="54"/>
                  <a:pt x="47" y="54"/>
                  <a:pt x="47" y="54"/>
                </a:cubicBezTo>
                <a:cubicBezTo>
                  <a:pt x="47" y="54"/>
                  <a:pt x="47" y="54"/>
                  <a:pt x="47" y="54"/>
                </a:cubicBezTo>
                <a:cubicBezTo>
                  <a:pt x="47" y="54"/>
                  <a:pt x="47" y="54"/>
                  <a:pt x="47" y="54"/>
                </a:cubicBezTo>
                <a:cubicBezTo>
                  <a:pt x="47" y="54"/>
                  <a:pt x="47" y="54"/>
                  <a:pt x="47" y="54"/>
                </a:cubicBezTo>
                <a:cubicBezTo>
                  <a:pt x="47" y="54"/>
                  <a:pt x="47" y="54"/>
                  <a:pt x="47" y="54"/>
                </a:cubicBezTo>
                <a:cubicBezTo>
                  <a:pt x="47" y="54"/>
                  <a:pt x="47" y="54"/>
                  <a:pt x="47" y="54"/>
                </a:cubicBezTo>
                <a:cubicBezTo>
                  <a:pt x="48" y="54"/>
                  <a:pt x="48" y="54"/>
                  <a:pt x="48" y="54"/>
                </a:cubicBezTo>
                <a:cubicBezTo>
                  <a:pt x="48" y="54"/>
                  <a:pt x="48" y="54"/>
                  <a:pt x="48" y="54"/>
                </a:cubicBezTo>
                <a:cubicBezTo>
                  <a:pt x="48" y="54"/>
                  <a:pt x="48" y="54"/>
                  <a:pt x="48" y="54"/>
                </a:cubicBezTo>
                <a:cubicBezTo>
                  <a:pt x="48" y="54"/>
                  <a:pt x="48" y="54"/>
                  <a:pt x="48" y="54"/>
                </a:cubicBezTo>
                <a:cubicBezTo>
                  <a:pt x="48" y="54"/>
                  <a:pt x="48" y="54"/>
                  <a:pt x="48" y="54"/>
                </a:cubicBezTo>
                <a:cubicBezTo>
                  <a:pt x="48" y="54"/>
                  <a:pt x="48" y="54"/>
                  <a:pt x="48" y="54"/>
                </a:cubicBezTo>
                <a:cubicBezTo>
                  <a:pt x="48" y="54"/>
                  <a:pt x="48" y="54"/>
                  <a:pt x="48" y="54"/>
                </a:cubicBezTo>
                <a:cubicBezTo>
                  <a:pt x="48" y="54"/>
                  <a:pt x="48" y="54"/>
                  <a:pt x="48" y="54"/>
                </a:cubicBezTo>
                <a:cubicBezTo>
                  <a:pt x="48" y="54"/>
                  <a:pt x="48" y="54"/>
                  <a:pt x="48" y="54"/>
                </a:cubicBezTo>
                <a:cubicBezTo>
                  <a:pt x="48" y="54"/>
                  <a:pt x="48" y="54"/>
                  <a:pt x="48" y="54"/>
                </a:cubicBezTo>
                <a:cubicBezTo>
                  <a:pt x="48" y="54"/>
                  <a:pt x="48" y="54"/>
                  <a:pt x="48" y="54"/>
                </a:cubicBezTo>
                <a:cubicBezTo>
                  <a:pt x="48" y="54"/>
                  <a:pt x="48" y="54"/>
                  <a:pt x="48" y="54"/>
                </a:cubicBezTo>
                <a:cubicBezTo>
                  <a:pt x="48" y="54"/>
                  <a:pt x="48" y="54"/>
                  <a:pt x="48" y="54"/>
                </a:cubicBezTo>
                <a:cubicBezTo>
                  <a:pt x="48" y="54"/>
                  <a:pt x="48" y="54"/>
                  <a:pt x="48" y="54"/>
                </a:cubicBezTo>
                <a:cubicBezTo>
                  <a:pt x="49" y="54"/>
                  <a:pt x="49" y="54"/>
                  <a:pt x="49" y="54"/>
                </a:cubicBezTo>
                <a:cubicBezTo>
                  <a:pt x="49" y="54"/>
                  <a:pt x="49" y="54"/>
                  <a:pt x="49" y="54"/>
                </a:cubicBezTo>
                <a:cubicBezTo>
                  <a:pt x="49" y="54"/>
                  <a:pt x="49" y="54"/>
                  <a:pt x="49" y="54"/>
                </a:cubicBezTo>
                <a:cubicBezTo>
                  <a:pt x="49" y="54"/>
                  <a:pt x="49" y="54"/>
                  <a:pt x="49" y="54"/>
                </a:cubicBezTo>
                <a:cubicBezTo>
                  <a:pt x="49" y="54"/>
                  <a:pt x="49" y="54"/>
                  <a:pt x="49" y="54"/>
                </a:cubicBezTo>
                <a:cubicBezTo>
                  <a:pt x="49" y="54"/>
                  <a:pt x="49" y="54"/>
                  <a:pt x="49" y="54"/>
                </a:cubicBezTo>
                <a:cubicBezTo>
                  <a:pt x="49" y="54"/>
                  <a:pt x="49" y="54"/>
                  <a:pt x="49" y="54"/>
                </a:cubicBezTo>
                <a:cubicBezTo>
                  <a:pt x="49" y="54"/>
                  <a:pt x="49" y="54"/>
                  <a:pt x="49" y="54"/>
                </a:cubicBezTo>
                <a:cubicBezTo>
                  <a:pt x="49" y="54"/>
                  <a:pt x="49" y="54"/>
                  <a:pt x="49" y="54"/>
                </a:cubicBezTo>
                <a:cubicBezTo>
                  <a:pt x="49" y="54"/>
                  <a:pt x="49" y="54"/>
                  <a:pt x="49" y="54"/>
                </a:cubicBezTo>
                <a:cubicBezTo>
                  <a:pt x="49" y="54"/>
                  <a:pt x="49" y="54"/>
                  <a:pt x="49" y="54"/>
                </a:cubicBezTo>
                <a:cubicBezTo>
                  <a:pt x="49" y="54"/>
                  <a:pt x="49" y="54"/>
                  <a:pt x="49" y="54"/>
                </a:cubicBezTo>
                <a:cubicBezTo>
                  <a:pt x="49" y="54"/>
                  <a:pt x="49" y="54"/>
                  <a:pt x="49" y="54"/>
                </a:cubicBezTo>
                <a:cubicBezTo>
                  <a:pt x="49" y="54"/>
                  <a:pt x="49" y="54"/>
                  <a:pt x="49" y="54"/>
                </a:cubicBezTo>
                <a:cubicBezTo>
                  <a:pt x="49" y="54"/>
                  <a:pt x="49" y="54"/>
                  <a:pt x="49" y="54"/>
                </a:cubicBezTo>
                <a:cubicBezTo>
                  <a:pt x="50" y="54"/>
                  <a:pt x="50" y="54"/>
                  <a:pt x="50" y="54"/>
                </a:cubicBezTo>
                <a:cubicBezTo>
                  <a:pt x="50" y="54"/>
                  <a:pt x="50" y="54"/>
                  <a:pt x="50" y="54"/>
                </a:cubicBezTo>
                <a:cubicBezTo>
                  <a:pt x="50" y="54"/>
                  <a:pt x="50" y="54"/>
                  <a:pt x="50" y="54"/>
                </a:cubicBezTo>
                <a:cubicBezTo>
                  <a:pt x="50" y="54"/>
                  <a:pt x="50" y="54"/>
                  <a:pt x="50" y="54"/>
                </a:cubicBezTo>
                <a:cubicBezTo>
                  <a:pt x="50" y="54"/>
                  <a:pt x="50" y="54"/>
                  <a:pt x="50" y="54"/>
                </a:cubicBezTo>
                <a:cubicBezTo>
                  <a:pt x="50" y="54"/>
                  <a:pt x="50" y="54"/>
                  <a:pt x="50" y="54"/>
                </a:cubicBezTo>
                <a:cubicBezTo>
                  <a:pt x="50" y="54"/>
                  <a:pt x="50" y="54"/>
                  <a:pt x="50" y="54"/>
                </a:cubicBezTo>
                <a:cubicBezTo>
                  <a:pt x="50" y="54"/>
                  <a:pt x="50" y="54"/>
                  <a:pt x="50" y="54"/>
                </a:cubicBezTo>
                <a:cubicBezTo>
                  <a:pt x="50" y="54"/>
                  <a:pt x="50" y="54"/>
                  <a:pt x="50" y="54"/>
                </a:cubicBezTo>
                <a:cubicBezTo>
                  <a:pt x="50" y="54"/>
                  <a:pt x="50" y="54"/>
                  <a:pt x="50" y="54"/>
                </a:cubicBezTo>
                <a:cubicBezTo>
                  <a:pt x="50" y="54"/>
                  <a:pt x="50" y="54"/>
                  <a:pt x="50" y="54"/>
                </a:cubicBezTo>
                <a:cubicBezTo>
                  <a:pt x="50" y="54"/>
                  <a:pt x="50" y="54"/>
                  <a:pt x="50" y="54"/>
                </a:cubicBezTo>
                <a:cubicBezTo>
                  <a:pt x="50" y="54"/>
                  <a:pt x="50" y="54"/>
                  <a:pt x="50" y="54"/>
                </a:cubicBezTo>
                <a:cubicBezTo>
                  <a:pt x="50" y="54"/>
                  <a:pt x="50" y="54"/>
                  <a:pt x="50" y="54"/>
                </a:cubicBezTo>
                <a:cubicBezTo>
                  <a:pt x="50" y="54"/>
                  <a:pt x="50" y="54"/>
                  <a:pt x="50" y="54"/>
                </a:cubicBezTo>
                <a:cubicBezTo>
                  <a:pt x="51" y="54"/>
                  <a:pt x="51" y="54"/>
                  <a:pt x="51" y="54"/>
                </a:cubicBezTo>
                <a:cubicBezTo>
                  <a:pt x="51" y="54"/>
                  <a:pt x="51" y="54"/>
                  <a:pt x="51" y="54"/>
                </a:cubicBezTo>
                <a:cubicBezTo>
                  <a:pt x="51" y="54"/>
                  <a:pt x="51" y="54"/>
                  <a:pt x="51" y="54"/>
                </a:cubicBezTo>
                <a:cubicBezTo>
                  <a:pt x="51" y="54"/>
                  <a:pt x="51" y="54"/>
                  <a:pt x="51" y="54"/>
                </a:cubicBezTo>
                <a:cubicBezTo>
                  <a:pt x="51" y="54"/>
                  <a:pt x="51" y="54"/>
                  <a:pt x="51" y="54"/>
                </a:cubicBezTo>
                <a:cubicBezTo>
                  <a:pt x="51" y="54"/>
                  <a:pt x="51" y="54"/>
                  <a:pt x="51" y="54"/>
                </a:cubicBezTo>
                <a:cubicBezTo>
                  <a:pt x="51" y="54"/>
                  <a:pt x="51" y="54"/>
                  <a:pt x="51" y="54"/>
                </a:cubicBezTo>
                <a:cubicBezTo>
                  <a:pt x="51" y="54"/>
                  <a:pt x="51" y="54"/>
                  <a:pt x="51" y="54"/>
                </a:cubicBezTo>
                <a:cubicBezTo>
                  <a:pt x="51" y="54"/>
                  <a:pt x="51" y="54"/>
                  <a:pt x="51" y="54"/>
                </a:cubicBezTo>
                <a:cubicBezTo>
                  <a:pt x="51" y="54"/>
                  <a:pt x="51" y="54"/>
                  <a:pt x="51" y="54"/>
                </a:cubicBezTo>
                <a:cubicBezTo>
                  <a:pt x="51" y="54"/>
                  <a:pt x="51" y="54"/>
                  <a:pt x="51" y="54"/>
                </a:cubicBezTo>
                <a:cubicBezTo>
                  <a:pt x="51" y="54"/>
                  <a:pt x="51" y="54"/>
                  <a:pt x="51" y="54"/>
                </a:cubicBezTo>
                <a:cubicBezTo>
                  <a:pt x="51" y="53"/>
                  <a:pt x="51" y="53"/>
                  <a:pt x="51" y="53"/>
                </a:cubicBezTo>
                <a:cubicBezTo>
                  <a:pt x="51" y="53"/>
                  <a:pt x="51" y="53"/>
                  <a:pt x="51" y="53"/>
                </a:cubicBezTo>
                <a:cubicBezTo>
                  <a:pt x="51" y="53"/>
                  <a:pt x="51" y="53"/>
                  <a:pt x="51" y="53"/>
                </a:cubicBezTo>
                <a:cubicBezTo>
                  <a:pt x="51" y="53"/>
                  <a:pt x="51" y="53"/>
                  <a:pt x="51" y="53"/>
                </a:cubicBezTo>
                <a:cubicBezTo>
                  <a:pt x="52" y="53"/>
                  <a:pt x="52" y="53"/>
                  <a:pt x="52" y="53"/>
                </a:cubicBezTo>
                <a:cubicBezTo>
                  <a:pt x="52" y="53"/>
                  <a:pt x="52" y="53"/>
                  <a:pt x="52" y="53"/>
                </a:cubicBezTo>
                <a:cubicBezTo>
                  <a:pt x="52" y="53"/>
                  <a:pt x="52" y="53"/>
                  <a:pt x="52" y="53"/>
                </a:cubicBezTo>
                <a:cubicBezTo>
                  <a:pt x="52" y="53"/>
                  <a:pt x="52" y="53"/>
                  <a:pt x="52" y="53"/>
                </a:cubicBezTo>
                <a:cubicBezTo>
                  <a:pt x="52" y="53"/>
                  <a:pt x="52" y="53"/>
                  <a:pt x="52" y="53"/>
                </a:cubicBezTo>
                <a:cubicBezTo>
                  <a:pt x="52" y="53"/>
                  <a:pt x="52" y="53"/>
                  <a:pt x="52" y="53"/>
                </a:cubicBezTo>
                <a:cubicBezTo>
                  <a:pt x="52" y="53"/>
                  <a:pt x="52" y="53"/>
                  <a:pt x="52" y="53"/>
                </a:cubicBezTo>
                <a:cubicBezTo>
                  <a:pt x="52" y="53"/>
                  <a:pt x="52" y="53"/>
                  <a:pt x="52" y="53"/>
                </a:cubicBezTo>
                <a:cubicBezTo>
                  <a:pt x="52" y="53"/>
                  <a:pt x="52" y="53"/>
                  <a:pt x="52" y="53"/>
                </a:cubicBezTo>
                <a:cubicBezTo>
                  <a:pt x="52" y="53"/>
                  <a:pt x="52" y="53"/>
                  <a:pt x="52" y="53"/>
                </a:cubicBezTo>
                <a:cubicBezTo>
                  <a:pt x="52" y="53"/>
                  <a:pt x="52" y="53"/>
                  <a:pt x="52" y="53"/>
                </a:cubicBezTo>
                <a:cubicBezTo>
                  <a:pt x="52" y="53"/>
                  <a:pt x="52" y="53"/>
                  <a:pt x="52" y="53"/>
                </a:cubicBezTo>
                <a:cubicBezTo>
                  <a:pt x="52" y="53"/>
                  <a:pt x="52" y="53"/>
                  <a:pt x="52" y="53"/>
                </a:cubicBezTo>
                <a:cubicBezTo>
                  <a:pt x="52" y="53"/>
                  <a:pt x="52" y="53"/>
                  <a:pt x="52" y="53"/>
                </a:cubicBezTo>
                <a:cubicBezTo>
                  <a:pt x="52" y="53"/>
                  <a:pt x="52" y="53"/>
                  <a:pt x="52" y="53"/>
                </a:cubicBezTo>
                <a:close/>
                <a:moveTo>
                  <a:pt x="76" y="20"/>
                </a:moveTo>
                <a:cubicBezTo>
                  <a:pt x="69" y="13"/>
                  <a:pt x="59" y="9"/>
                  <a:pt x="48" y="9"/>
                </a:cubicBezTo>
                <a:cubicBezTo>
                  <a:pt x="37" y="9"/>
                  <a:pt x="27" y="13"/>
                  <a:pt x="20" y="20"/>
                </a:cubicBezTo>
                <a:cubicBezTo>
                  <a:pt x="13" y="28"/>
                  <a:pt x="8" y="37"/>
                  <a:pt x="8" y="48"/>
                </a:cubicBezTo>
                <a:cubicBezTo>
                  <a:pt x="8" y="59"/>
                  <a:pt x="13" y="69"/>
                  <a:pt x="20" y="76"/>
                </a:cubicBezTo>
                <a:cubicBezTo>
                  <a:pt x="27" y="84"/>
                  <a:pt x="37" y="88"/>
                  <a:pt x="48" y="88"/>
                </a:cubicBezTo>
                <a:cubicBezTo>
                  <a:pt x="59" y="88"/>
                  <a:pt x="69" y="84"/>
                  <a:pt x="76" y="76"/>
                </a:cubicBezTo>
                <a:cubicBezTo>
                  <a:pt x="83" y="69"/>
                  <a:pt x="88" y="59"/>
                  <a:pt x="88" y="48"/>
                </a:cubicBezTo>
                <a:cubicBezTo>
                  <a:pt x="88" y="37"/>
                  <a:pt x="83" y="28"/>
                  <a:pt x="76" y="20"/>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7230" name="Freeform 66"/>
          <p:cNvSpPr>
            <a:spLocks noEditPoints="1" noChangeArrowheads="1"/>
          </p:cNvSpPr>
          <p:nvPr/>
        </p:nvSpPr>
        <p:spPr bwMode="auto">
          <a:xfrm>
            <a:off x="2744788" y="2720975"/>
            <a:ext cx="295275" cy="258763"/>
          </a:xfrm>
          <a:custGeom>
            <a:avLst/>
            <a:gdLst>
              <a:gd name="T0" fmla="*/ 2147483646 w 79"/>
              <a:gd name="T1" fmla="*/ 2147483646 h 92"/>
              <a:gd name="T2" fmla="*/ 2147483646 w 79"/>
              <a:gd name="T3" fmla="*/ 2147483646 h 92"/>
              <a:gd name="T4" fmla="*/ 2147483646 w 79"/>
              <a:gd name="T5" fmla="*/ 2147483646 h 92"/>
              <a:gd name="T6" fmla="*/ 2147483646 w 79"/>
              <a:gd name="T7" fmla="*/ 2147483646 h 92"/>
              <a:gd name="T8" fmla="*/ 2147483646 w 79"/>
              <a:gd name="T9" fmla="*/ 2147483646 h 92"/>
              <a:gd name="T10" fmla="*/ 2147483646 w 79"/>
              <a:gd name="T11" fmla="*/ 2147483646 h 92"/>
              <a:gd name="T12" fmla="*/ 2147483646 w 79"/>
              <a:gd name="T13" fmla="*/ 2147483646 h 92"/>
              <a:gd name="T14" fmla="*/ 2147483646 w 79"/>
              <a:gd name="T15" fmla="*/ 2147483646 h 92"/>
              <a:gd name="T16" fmla="*/ 2147483646 w 79"/>
              <a:gd name="T17" fmla="*/ 2147483646 h 92"/>
              <a:gd name="T18" fmla="*/ 2147483646 w 79"/>
              <a:gd name="T19" fmla="*/ 2147483646 h 92"/>
              <a:gd name="T20" fmla="*/ 2147483646 w 79"/>
              <a:gd name="T21" fmla="*/ 2147483646 h 92"/>
              <a:gd name="T22" fmla="*/ 2147483646 w 79"/>
              <a:gd name="T23" fmla="*/ 2147483646 h 92"/>
              <a:gd name="T24" fmla="*/ 2147483646 w 79"/>
              <a:gd name="T25" fmla="*/ 2147483646 h 92"/>
              <a:gd name="T26" fmla="*/ 2147483646 w 79"/>
              <a:gd name="T27" fmla="*/ 2147483646 h 92"/>
              <a:gd name="T28" fmla="*/ 2147483646 w 79"/>
              <a:gd name="T29" fmla="*/ 2147483646 h 92"/>
              <a:gd name="T30" fmla="*/ 2147483646 w 79"/>
              <a:gd name="T31" fmla="*/ 2147483646 h 92"/>
              <a:gd name="T32" fmla="*/ 2147483646 w 79"/>
              <a:gd name="T33" fmla="*/ 2147483646 h 92"/>
              <a:gd name="T34" fmla="*/ 2147483646 w 79"/>
              <a:gd name="T35" fmla="*/ 2147483646 h 92"/>
              <a:gd name="T36" fmla="*/ 2147483646 w 79"/>
              <a:gd name="T37" fmla="*/ 2147483646 h 92"/>
              <a:gd name="T38" fmla="*/ 2147483646 w 79"/>
              <a:gd name="T39" fmla="*/ 2147483646 h 92"/>
              <a:gd name="T40" fmla="*/ 0 w 79"/>
              <a:gd name="T41" fmla="*/ 2147483646 h 92"/>
              <a:gd name="T42" fmla="*/ 2147483646 w 79"/>
              <a:gd name="T43" fmla="*/ 2147483646 h 92"/>
              <a:gd name="T44" fmla="*/ 2147483646 w 79"/>
              <a:gd name="T45" fmla="*/ 0 h 92"/>
              <a:gd name="T46" fmla="*/ 2147483646 w 79"/>
              <a:gd name="T47" fmla="*/ 0 h 92"/>
              <a:gd name="T48" fmla="*/ 2147483646 w 79"/>
              <a:gd name="T49" fmla="*/ 0 h 92"/>
              <a:gd name="T50" fmla="*/ 2147483646 w 79"/>
              <a:gd name="T51" fmla="*/ 0 h 92"/>
              <a:gd name="T52" fmla="*/ 2147483646 w 79"/>
              <a:gd name="T53" fmla="*/ 2147483646 h 92"/>
              <a:gd name="T54" fmla="*/ 2147483646 w 79"/>
              <a:gd name="T55" fmla="*/ 2147483646 h 92"/>
              <a:gd name="T56" fmla="*/ 2147483646 w 79"/>
              <a:gd name="T57" fmla="*/ 2147483646 h 92"/>
              <a:gd name="T58" fmla="*/ 2147483646 w 79"/>
              <a:gd name="T59" fmla="*/ 2147483646 h 92"/>
              <a:gd name="T60" fmla="*/ 2147483646 w 79"/>
              <a:gd name="T61" fmla="*/ 2147483646 h 92"/>
              <a:gd name="T62" fmla="*/ 2147483646 w 79"/>
              <a:gd name="T63" fmla="*/ 2147483646 h 92"/>
              <a:gd name="T64" fmla="*/ 2147483646 w 79"/>
              <a:gd name="T65" fmla="*/ 2147483646 h 92"/>
              <a:gd name="T66" fmla="*/ 2147483646 w 79"/>
              <a:gd name="T67" fmla="*/ 2147483646 h 92"/>
              <a:gd name="T68" fmla="*/ 2147483646 w 79"/>
              <a:gd name="T69" fmla="*/ 2147483646 h 92"/>
              <a:gd name="T70" fmla="*/ 2147483646 w 79"/>
              <a:gd name="T71" fmla="*/ 2147483646 h 92"/>
              <a:gd name="T72" fmla="*/ 2147483646 w 79"/>
              <a:gd name="T73" fmla="*/ 2147483646 h 92"/>
              <a:gd name="T74" fmla="*/ 2147483646 w 79"/>
              <a:gd name="T75" fmla="*/ 2147483646 h 92"/>
              <a:gd name="T76" fmla="*/ 2147483646 w 79"/>
              <a:gd name="T77" fmla="*/ 2147483646 h 92"/>
              <a:gd name="T78" fmla="*/ 2147483646 w 79"/>
              <a:gd name="T79" fmla="*/ 2147483646 h 92"/>
              <a:gd name="T80" fmla="*/ 2147483646 w 79"/>
              <a:gd name="T81" fmla="*/ 2147483646 h 92"/>
              <a:gd name="T82" fmla="*/ 2147483646 w 79"/>
              <a:gd name="T83" fmla="*/ 2147483646 h 92"/>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79"/>
              <a:gd name="T127" fmla="*/ 0 h 92"/>
              <a:gd name="T128" fmla="*/ 79 w 79"/>
              <a:gd name="T129" fmla="*/ 92 h 92"/>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79" h="92">
                <a:moveTo>
                  <a:pt x="79" y="6"/>
                </a:moveTo>
                <a:cubicBezTo>
                  <a:pt x="10" y="6"/>
                  <a:pt x="10" y="6"/>
                  <a:pt x="10" y="6"/>
                </a:cubicBezTo>
                <a:cubicBezTo>
                  <a:pt x="9" y="7"/>
                  <a:pt x="8" y="8"/>
                  <a:pt x="8" y="9"/>
                </a:cubicBezTo>
                <a:cubicBezTo>
                  <a:pt x="7" y="10"/>
                  <a:pt x="7" y="11"/>
                  <a:pt x="7" y="12"/>
                </a:cubicBezTo>
                <a:cubicBezTo>
                  <a:pt x="7" y="13"/>
                  <a:pt x="7" y="14"/>
                  <a:pt x="8" y="15"/>
                </a:cubicBezTo>
                <a:cubicBezTo>
                  <a:pt x="8" y="16"/>
                  <a:pt x="9" y="18"/>
                  <a:pt x="10" y="18"/>
                </a:cubicBezTo>
                <a:cubicBezTo>
                  <a:pt x="14" y="18"/>
                  <a:pt x="14" y="18"/>
                  <a:pt x="14" y="18"/>
                </a:cubicBezTo>
                <a:cubicBezTo>
                  <a:pt x="13" y="20"/>
                  <a:pt x="11" y="22"/>
                  <a:pt x="11" y="22"/>
                </a:cubicBezTo>
                <a:cubicBezTo>
                  <a:pt x="11" y="55"/>
                  <a:pt x="11" y="55"/>
                  <a:pt x="11" y="55"/>
                </a:cubicBezTo>
                <a:cubicBezTo>
                  <a:pt x="21" y="47"/>
                  <a:pt x="21" y="47"/>
                  <a:pt x="21" y="47"/>
                </a:cubicBezTo>
                <a:cubicBezTo>
                  <a:pt x="33" y="54"/>
                  <a:pt x="33" y="54"/>
                  <a:pt x="33" y="54"/>
                </a:cubicBezTo>
                <a:cubicBezTo>
                  <a:pt x="33" y="22"/>
                  <a:pt x="33" y="22"/>
                  <a:pt x="33" y="22"/>
                </a:cubicBezTo>
                <a:cubicBezTo>
                  <a:pt x="36" y="18"/>
                  <a:pt x="36" y="18"/>
                  <a:pt x="36" y="18"/>
                </a:cubicBezTo>
                <a:cubicBezTo>
                  <a:pt x="79" y="18"/>
                  <a:pt x="79" y="18"/>
                  <a:pt x="79" y="18"/>
                </a:cubicBezTo>
                <a:cubicBezTo>
                  <a:pt x="79" y="22"/>
                  <a:pt x="79" y="22"/>
                  <a:pt x="79" y="22"/>
                </a:cubicBezTo>
                <a:cubicBezTo>
                  <a:pt x="79" y="25"/>
                  <a:pt x="79" y="25"/>
                  <a:pt x="79" y="25"/>
                </a:cubicBezTo>
                <a:cubicBezTo>
                  <a:pt x="79" y="92"/>
                  <a:pt x="79" y="92"/>
                  <a:pt x="79" y="92"/>
                </a:cubicBezTo>
                <a:cubicBezTo>
                  <a:pt x="13" y="92"/>
                  <a:pt x="13" y="92"/>
                  <a:pt x="13" y="92"/>
                </a:cubicBezTo>
                <a:cubicBezTo>
                  <a:pt x="7" y="91"/>
                  <a:pt x="2" y="90"/>
                  <a:pt x="1" y="85"/>
                </a:cubicBezTo>
                <a:cubicBezTo>
                  <a:pt x="1" y="13"/>
                  <a:pt x="1" y="13"/>
                  <a:pt x="1" y="13"/>
                </a:cubicBezTo>
                <a:cubicBezTo>
                  <a:pt x="0" y="13"/>
                  <a:pt x="0" y="12"/>
                  <a:pt x="0" y="12"/>
                </a:cubicBezTo>
                <a:cubicBezTo>
                  <a:pt x="1" y="10"/>
                  <a:pt x="1" y="8"/>
                  <a:pt x="2" y="6"/>
                </a:cubicBezTo>
                <a:cubicBezTo>
                  <a:pt x="3" y="3"/>
                  <a:pt x="5" y="1"/>
                  <a:pt x="8" y="0"/>
                </a:cubicBezTo>
                <a:cubicBezTo>
                  <a:pt x="9" y="0"/>
                  <a:pt x="9" y="0"/>
                  <a:pt x="9" y="0"/>
                </a:cubicBezTo>
                <a:cubicBezTo>
                  <a:pt x="10" y="0"/>
                  <a:pt x="10" y="0"/>
                  <a:pt x="10" y="0"/>
                </a:cubicBezTo>
                <a:cubicBezTo>
                  <a:pt x="79" y="0"/>
                  <a:pt x="79" y="0"/>
                  <a:pt x="79" y="0"/>
                </a:cubicBezTo>
                <a:cubicBezTo>
                  <a:pt x="79" y="6"/>
                  <a:pt x="79" y="6"/>
                  <a:pt x="79" y="6"/>
                </a:cubicBezTo>
                <a:close/>
                <a:moveTo>
                  <a:pt x="12" y="16"/>
                </a:moveTo>
                <a:cubicBezTo>
                  <a:pt x="74" y="16"/>
                  <a:pt x="74" y="16"/>
                  <a:pt x="74" y="16"/>
                </a:cubicBezTo>
                <a:cubicBezTo>
                  <a:pt x="74" y="14"/>
                  <a:pt x="74" y="14"/>
                  <a:pt x="74" y="14"/>
                </a:cubicBezTo>
                <a:cubicBezTo>
                  <a:pt x="11" y="14"/>
                  <a:pt x="11" y="14"/>
                  <a:pt x="11" y="14"/>
                </a:cubicBezTo>
                <a:cubicBezTo>
                  <a:pt x="12" y="16"/>
                  <a:pt x="12" y="16"/>
                  <a:pt x="12" y="16"/>
                </a:cubicBezTo>
                <a:close/>
                <a:moveTo>
                  <a:pt x="11" y="12"/>
                </a:moveTo>
                <a:cubicBezTo>
                  <a:pt x="11" y="13"/>
                  <a:pt x="11" y="13"/>
                  <a:pt x="11" y="13"/>
                </a:cubicBezTo>
                <a:cubicBezTo>
                  <a:pt x="74" y="13"/>
                  <a:pt x="74" y="13"/>
                  <a:pt x="74" y="13"/>
                </a:cubicBezTo>
                <a:cubicBezTo>
                  <a:pt x="74" y="12"/>
                  <a:pt x="74" y="12"/>
                  <a:pt x="74" y="12"/>
                </a:cubicBezTo>
                <a:cubicBezTo>
                  <a:pt x="11" y="12"/>
                  <a:pt x="11" y="12"/>
                  <a:pt x="11" y="12"/>
                </a:cubicBezTo>
                <a:close/>
                <a:moveTo>
                  <a:pt x="12" y="9"/>
                </a:moveTo>
                <a:cubicBezTo>
                  <a:pt x="11" y="10"/>
                  <a:pt x="11" y="10"/>
                  <a:pt x="11" y="10"/>
                </a:cubicBezTo>
                <a:cubicBezTo>
                  <a:pt x="74" y="10"/>
                  <a:pt x="74" y="10"/>
                  <a:pt x="74" y="10"/>
                </a:cubicBezTo>
                <a:cubicBezTo>
                  <a:pt x="74" y="9"/>
                  <a:pt x="74" y="9"/>
                  <a:pt x="74" y="9"/>
                </a:cubicBezTo>
                <a:lnTo>
                  <a:pt x="12" y="9"/>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7231" name="Freeform 67"/>
          <p:cNvSpPr>
            <a:spLocks noEditPoints="1" noChangeArrowheads="1"/>
          </p:cNvSpPr>
          <p:nvPr/>
        </p:nvSpPr>
        <p:spPr bwMode="auto">
          <a:xfrm>
            <a:off x="4168775" y="2679700"/>
            <a:ext cx="288925" cy="317500"/>
          </a:xfrm>
          <a:custGeom>
            <a:avLst/>
            <a:gdLst>
              <a:gd name="T0" fmla="*/ 2147483646 w 77"/>
              <a:gd name="T1" fmla="*/ 2147483646 h 113"/>
              <a:gd name="T2" fmla="*/ 2147483646 w 77"/>
              <a:gd name="T3" fmla="*/ 2147483646 h 113"/>
              <a:gd name="T4" fmla="*/ 2147483646 w 77"/>
              <a:gd name="T5" fmla="*/ 2147483646 h 113"/>
              <a:gd name="T6" fmla="*/ 2147483646 w 77"/>
              <a:gd name="T7" fmla="*/ 2147483646 h 113"/>
              <a:gd name="T8" fmla="*/ 2147483646 w 77"/>
              <a:gd name="T9" fmla="*/ 2147483646 h 113"/>
              <a:gd name="T10" fmla="*/ 2147483646 w 77"/>
              <a:gd name="T11" fmla="*/ 2147483646 h 113"/>
              <a:gd name="T12" fmla="*/ 2147483646 w 77"/>
              <a:gd name="T13" fmla="*/ 2147483646 h 113"/>
              <a:gd name="T14" fmla="*/ 2147483646 w 77"/>
              <a:gd name="T15" fmla="*/ 2147483646 h 113"/>
              <a:gd name="T16" fmla="*/ 2147483646 w 77"/>
              <a:gd name="T17" fmla="*/ 2147483646 h 113"/>
              <a:gd name="T18" fmla="*/ 2147483646 w 77"/>
              <a:gd name="T19" fmla="*/ 2147483646 h 113"/>
              <a:gd name="T20" fmla="*/ 2147483646 w 77"/>
              <a:gd name="T21" fmla="*/ 2147483646 h 113"/>
              <a:gd name="T22" fmla="*/ 2147483646 w 77"/>
              <a:gd name="T23" fmla="*/ 2147483646 h 113"/>
              <a:gd name="T24" fmla="*/ 2147483646 w 77"/>
              <a:gd name="T25" fmla="*/ 2147483646 h 113"/>
              <a:gd name="T26" fmla="*/ 2147483646 w 77"/>
              <a:gd name="T27" fmla="*/ 2147483646 h 113"/>
              <a:gd name="T28" fmla="*/ 2147483646 w 77"/>
              <a:gd name="T29" fmla="*/ 2147483646 h 113"/>
              <a:gd name="T30" fmla="*/ 2147483646 w 77"/>
              <a:gd name="T31" fmla="*/ 2147483646 h 113"/>
              <a:gd name="T32" fmla="*/ 2147483646 w 77"/>
              <a:gd name="T33" fmla="*/ 2147483646 h 113"/>
              <a:gd name="T34" fmla="*/ 2147483646 w 77"/>
              <a:gd name="T35" fmla="*/ 2147483646 h 113"/>
              <a:gd name="T36" fmla="*/ 2147483646 w 77"/>
              <a:gd name="T37" fmla="*/ 2147483646 h 113"/>
              <a:gd name="T38" fmla="*/ 2147483646 w 77"/>
              <a:gd name="T39" fmla="*/ 2147483646 h 113"/>
              <a:gd name="T40" fmla="*/ 2147483646 w 77"/>
              <a:gd name="T41" fmla="*/ 2147483646 h 113"/>
              <a:gd name="T42" fmla="*/ 2147483646 w 77"/>
              <a:gd name="T43" fmla="*/ 2147483646 h 113"/>
              <a:gd name="T44" fmla="*/ 2147483646 w 77"/>
              <a:gd name="T45" fmla="*/ 2147483646 h 113"/>
              <a:gd name="T46" fmla="*/ 2147483646 w 77"/>
              <a:gd name="T47" fmla="*/ 2147483646 h 113"/>
              <a:gd name="T48" fmla="*/ 2147483646 w 77"/>
              <a:gd name="T49" fmla="*/ 2147483646 h 113"/>
              <a:gd name="T50" fmla="*/ 2147483646 w 77"/>
              <a:gd name="T51" fmla="*/ 2147483646 h 113"/>
              <a:gd name="T52" fmla="*/ 2147483646 w 77"/>
              <a:gd name="T53" fmla="*/ 2147483646 h 113"/>
              <a:gd name="T54" fmla="*/ 2147483646 w 77"/>
              <a:gd name="T55" fmla="*/ 2147483646 h 113"/>
              <a:gd name="T56" fmla="*/ 2147483646 w 77"/>
              <a:gd name="T57" fmla="*/ 2147483646 h 113"/>
              <a:gd name="T58" fmla="*/ 2147483646 w 77"/>
              <a:gd name="T59" fmla="*/ 2147483646 h 113"/>
              <a:gd name="T60" fmla="*/ 2147483646 w 77"/>
              <a:gd name="T61" fmla="*/ 2147483646 h 113"/>
              <a:gd name="T62" fmla="*/ 2147483646 w 77"/>
              <a:gd name="T63" fmla="*/ 2147483646 h 113"/>
              <a:gd name="T64" fmla="*/ 2147483646 w 77"/>
              <a:gd name="T65" fmla="*/ 2147483646 h 113"/>
              <a:gd name="T66" fmla="*/ 2147483646 w 77"/>
              <a:gd name="T67" fmla="*/ 2147483646 h 113"/>
              <a:gd name="T68" fmla="*/ 2147483646 w 77"/>
              <a:gd name="T69" fmla="*/ 2147483646 h 113"/>
              <a:gd name="T70" fmla="*/ 2147483646 w 77"/>
              <a:gd name="T71" fmla="*/ 2147483646 h 113"/>
              <a:gd name="T72" fmla="*/ 2147483646 w 77"/>
              <a:gd name="T73" fmla="*/ 2147483646 h 113"/>
              <a:gd name="T74" fmla="*/ 2147483646 w 77"/>
              <a:gd name="T75" fmla="*/ 2147483646 h 113"/>
              <a:gd name="T76" fmla="*/ 2147483646 w 77"/>
              <a:gd name="T77" fmla="*/ 2147483646 h 113"/>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77"/>
              <a:gd name="T118" fmla="*/ 0 h 113"/>
              <a:gd name="T119" fmla="*/ 77 w 77"/>
              <a:gd name="T120" fmla="*/ 113 h 113"/>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77" h="113">
                <a:moveTo>
                  <a:pt x="20" y="37"/>
                </a:moveTo>
                <a:cubicBezTo>
                  <a:pt x="19" y="28"/>
                  <a:pt x="19" y="19"/>
                  <a:pt x="20" y="12"/>
                </a:cubicBezTo>
                <a:cubicBezTo>
                  <a:pt x="37" y="0"/>
                  <a:pt x="44" y="14"/>
                  <a:pt x="57" y="12"/>
                </a:cubicBezTo>
                <a:cubicBezTo>
                  <a:pt x="58" y="20"/>
                  <a:pt x="58" y="30"/>
                  <a:pt x="56" y="36"/>
                </a:cubicBezTo>
                <a:cubicBezTo>
                  <a:pt x="56" y="41"/>
                  <a:pt x="54" y="44"/>
                  <a:pt x="52" y="47"/>
                </a:cubicBezTo>
                <a:cubicBezTo>
                  <a:pt x="48" y="51"/>
                  <a:pt x="44" y="54"/>
                  <a:pt x="38" y="54"/>
                </a:cubicBezTo>
                <a:cubicBezTo>
                  <a:pt x="38" y="54"/>
                  <a:pt x="38" y="54"/>
                  <a:pt x="38" y="54"/>
                </a:cubicBezTo>
                <a:cubicBezTo>
                  <a:pt x="33" y="54"/>
                  <a:pt x="28" y="51"/>
                  <a:pt x="25" y="47"/>
                </a:cubicBezTo>
                <a:cubicBezTo>
                  <a:pt x="23" y="44"/>
                  <a:pt x="21" y="41"/>
                  <a:pt x="20" y="37"/>
                </a:cubicBezTo>
                <a:close/>
                <a:moveTo>
                  <a:pt x="12" y="108"/>
                </a:moveTo>
                <a:cubicBezTo>
                  <a:pt x="66" y="108"/>
                  <a:pt x="66" y="108"/>
                  <a:pt x="66" y="108"/>
                </a:cubicBezTo>
                <a:cubicBezTo>
                  <a:pt x="63" y="113"/>
                  <a:pt x="63" y="113"/>
                  <a:pt x="63" y="113"/>
                </a:cubicBezTo>
                <a:cubicBezTo>
                  <a:pt x="15" y="113"/>
                  <a:pt x="15" y="113"/>
                  <a:pt x="15" y="113"/>
                </a:cubicBezTo>
                <a:cubicBezTo>
                  <a:pt x="12" y="108"/>
                  <a:pt x="12" y="108"/>
                  <a:pt x="12" y="108"/>
                </a:cubicBezTo>
                <a:close/>
                <a:moveTo>
                  <a:pt x="69" y="67"/>
                </a:moveTo>
                <a:cubicBezTo>
                  <a:pt x="75" y="90"/>
                  <a:pt x="75" y="90"/>
                  <a:pt x="75" y="90"/>
                </a:cubicBezTo>
                <a:cubicBezTo>
                  <a:pt x="77" y="98"/>
                  <a:pt x="76" y="104"/>
                  <a:pt x="67" y="104"/>
                </a:cubicBezTo>
                <a:cubicBezTo>
                  <a:pt x="65" y="104"/>
                  <a:pt x="65" y="104"/>
                  <a:pt x="65" y="104"/>
                </a:cubicBezTo>
                <a:cubicBezTo>
                  <a:pt x="65" y="73"/>
                  <a:pt x="65" y="73"/>
                  <a:pt x="65" y="73"/>
                </a:cubicBezTo>
                <a:cubicBezTo>
                  <a:pt x="41" y="73"/>
                  <a:pt x="41" y="73"/>
                  <a:pt x="41" y="73"/>
                </a:cubicBezTo>
                <a:cubicBezTo>
                  <a:pt x="48" y="57"/>
                  <a:pt x="48" y="57"/>
                  <a:pt x="48" y="57"/>
                </a:cubicBezTo>
                <a:cubicBezTo>
                  <a:pt x="50" y="55"/>
                  <a:pt x="50" y="55"/>
                  <a:pt x="50" y="55"/>
                </a:cubicBezTo>
                <a:cubicBezTo>
                  <a:pt x="64" y="58"/>
                  <a:pt x="64" y="58"/>
                  <a:pt x="64" y="58"/>
                </a:cubicBezTo>
                <a:cubicBezTo>
                  <a:pt x="65" y="58"/>
                  <a:pt x="65" y="58"/>
                  <a:pt x="65" y="58"/>
                </a:cubicBezTo>
                <a:cubicBezTo>
                  <a:pt x="65" y="59"/>
                  <a:pt x="65" y="59"/>
                  <a:pt x="65" y="59"/>
                </a:cubicBezTo>
                <a:cubicBezTo>
                  <a:pt x="67" y="61"/>
                  <a:pt x="68" y="64"/>
                  <a:pt x="69" y="68"/>
                </a:cubicBezTo>
                <a:cubicBezTo>
                  <a:pt x="69" y="67"/>
                  <a:pt x="69" y="67"/>
                  <a:pt x="69" y="67"/>
                </a:cubicBezTo>
                <a:close/>
                <a:moveTo>
                  <a:pt x="13" y="104"/>
                </a:moveTo>
                <a:cubicBezTo>
                  <a:pt x="10" y="104"/>
                  <a:pt x="10" y="104"/>
                  <a:pt x="10" y="104"/>
                </a:cubicBezTo>
                <a:cubicBezTo>
                  <a:pt x="1" y="104"/>
                  <a:pt x="0" y="98"/>
                  <a:pt x="2" y="90"/>
                </a:cubicBezTo>
                <a:cubicBezTo>
                  <a:pt x="8" y="67"/>
                  <a:pt x="8" y="67"/>
                  <a:pt x="8" y="67"/>
                </a:cubicBezTo>
                <a:cubicBezTo>
                  <a:pt x="8" y="64"/>
                  <a:pt x="10" y="61"/>
                  <a:pt x="13" y="58"/>
                </a:cubicBezTo>
                <a:cubicBezTo>
                  <a:pt x="13" y="58"/>
                  <a:pt x="13" y="58"/>
                  <a:pt x="13" y="58"/>
                </a:cubicBezTo>
                <a:cubicBezTo>
                  <a:pt x="14" y="58"/>
                  <a:pt x="14" y="58"/>
                  <a:pt x="14" y="58"/>
                </a:cubicBezTo>
                <a:cubicBezTo>
                  <a:pt x="27" y="55"/>
                  <a:pt x="27" y="55"/>
                  <a:pt x="27" y="55"/>
                </a:cubicBezTo>
                <a:cubicBezTo>
                  <a:pt x="29" y="57"/>
                  <a:pt x="29" y="57"/>
                  <a:pt x="29" y="57"/>
                </a:cubicBezTo>
                <a:cubicBezTo>
                  <a:pt x="37" y="73"/>
                  <a:pt x="37" y="73"/>
                  <a:pt x="37" y="73"/>
                </a:cubicBezTo>
                <a:cubicBezTo>
                  <a:pt x="13" y="73"/>
                  <a:pt x="13" y="73"/>
                  <a:pt x="13" y="73"/>
                </a:cubicBezTo>
                <a:lnTo>
                  <a:pt x="13" y="104"/>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7232" name="Freeform 68"/>
          <p:cNvSpPr>
            <a:spLocks noEditPoints="1" noChangeArrowheads="1"/>
          </p:cNvSpPr>
          <p:nvPr/>
        </p:nvSpPr>
        <p:spPr bwMode="auto">
          <a:xfrm>
            <a:off x="4818063" y="2217738"/>
            <a:ext cx="352425" cy="228600"/>
          </a:xfrm>
          <a:custGeom>
            <a:avLst/>
            <a:gdLst>
              <a:gd name="T0" fmla="*/ 2147483646 w 94"/>
              <a:gd name="T1" fmla="*/ 2147483646 h 81"/>
              <a:gd name="T2" fmla="*/ 2147483646 w 94"/>
              <a:gd name="T3" fmla="*/ 2147483646 h 81"/>
              <a:gd name="T4" fmla="*/ 2147483646 w 94"/>
              <a:gd name="T5" fmla="*/ 2147483646 h 81"/>
              <a:gd name="T6" fmla="*/ 2147483646 w 94"/>
              <a:gd name="T7" fmla="*/ 0 h 81"/>
              <a:gd name="T8" fmla="*/ 2147483646 w 94"/>
              <a:gd name="T9" fmla="*/ 2147483646 h 81"/>
              <a:gd name="T10" fmla="*/ 2147483646 w 94"/>
              <a:gd name="T11" fmla="*/ 2147483646 h 81"/>
              <a:gd name="T12" fmla="*/ 2147483646 w 94"/>
              <a:gd name="T13" fmla="*/ 2147483646 h 81"/>
              <a:gd name="T14" fmla="*/ 2147483646 w 94"/>
              <a:gd name="T15" fmla="*/ 2147483646 h 81"/>
              <a:gd name="T16" fmla="*/ 2147483646 w 94"/>
              <a:gd name="T17" fmla="*/ 2147483646 h 81"/>
              <a:gd name="T18" fmla="*/ 2147483646 w 94"/>
              <a:gd name="T19" fmla="*/ 2147483646 h 81"/>
              <a:gd name="T20" fmla="*/ 2147483646 w 94"/>
              <a:gd name="T21" fmla="*/ 2147483646 h 81"/>
              <a:gd name="T22" fmla="*/ 2147483646 w 94"/>
              <a:gd name="T23" fmla="*/ 2147483646 h 81"/>
              <a:gd name="T24" fmla="*/ 2147483646 w 94"/>
              <a:gd name="T25" fmla="*/ 2147483646 h 81"/>
              <a:gd name="T26" fmla="*/ 2147483646 w 94"/>
              <a:gd name="T27" fmla="*/ 2147483646 h 81"/>
              <a:gd name="T28" fmla="*/ 2147483646 w 94"/>
              <a:gd name="T29" fmla="*/ 2147483646 h 81"/>
              <a:gd name="T30" fmla="*/ 2147483646 w 94"/>
              <a:gd name="T31" fmla="*/ 2147483646 h 81"/>
              <a:gd name="T32" fmla="*/ 2147483646 w 94"/>
              <a:gd name="T33" fmla="*/ 2147483646 h 81"/>
              <a:gd name="T34" fmla="*/ 2147483646 w 94"/>
              <a:gd name="T35" fmla="*/ 2147483646 h 81"/>
              <a:gd name="T36" fmla="*/ 2147483646 w 94"/>
              <a:gd name="T37" fmla="*/ 2147483646 h 81"/>
              <a:gd name="T38" fmla="*/ 2147483646 w 94"/>
              <a:gd name="T39" fmla="*/ 2147483646 h 81"/>
              <a:gd name="T40" fmla="*/ 2147483646 w 94"/>
              <a:gd name="T41" fmla="*/ 2147483646 h 81"/>
              <a:gd name="T42" fmla="*/ 2147483646 w 94"/>
              <a:gd name="T43" fmla="*/ 2147483646 h 81"/>
              <a:gd name="T44" fmla="*/ 2147483646 w 94"/>
              <a:gd name="T45" fmla="*/ 0 h 81"/>
              <a:gd name="T46" fmla="*/ 2147483646 w 94"/>
              <a:gd name="T47" fmla="*/ 0 h 81"/>
              <a:gd name="T48" fmla="*/ 2147483646 w 94"/>
              <a:gd name="T49" fmla="*/ 2147483646 h 81"/>
              <a:gd name="T50" fmla="*/ 2147483646 w 94"/>
              <a:gd name="T51" fmla="*/ 2147483646 h 81"/>
              <a:gd name="T52" fmla="*/ 2147483646 w 94"/>
              <a:gd name="T53" fmla="*/ 2147483646 h 81"/>
              <a:gd name="T54" fmla="*/ 2147483646 w 94"/>
              <a:gd name="T55" fmla="*/ 2147483646 h 81"/>
              <a:gd name="T56" fmla="*/ 2147483646 w 94"/>
              <a:gd name="T57" fmla="*/ 2147483646 h 81"/>
              <a:gd name="T58" fmla="*/ 2147483646 w 94"/>
              <a:gd name="T59" fmla="*/ 2147483646 h 81"/>
              <a:gd name="T60" fmla="*/ 2147483646 w 94"/>
              <a:gd name="T61" fmla="*/ 2147483646 h 81"/>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94"/>
              <a:gd name="T94" fmla="*/ 0 h 81"/>
              <a:gd name="T95" fmla="*/ 94 w 94"/>
              <a:gd name="T96" fmla="*/ 81 h 81"/>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94" h="81">
                <a:moveTo>
                  <a:pt x="4" y="19"/>
                </a:moveTo>
                <a:cubicBezTo>
                  <a:pt x="46" y="19"/>
                  <a:pt x="46" y="19"/>
                  <a:pt x="46" y="19"/>
                </a:cubicBezTo>
                <a:cubicBezTo>
                  <a:pt x="50" y="16"/>
                  <a:pt x="50" y="16"/>
                  <a:pt x="50" y="16"/>
                </a:cubicBezTo>
                <a:cubicBezTo>
                  <a:pt x="73" y="0"/>
                  <a:pt x="73" y="0"/>
                  <a:pt x="73" y="0"/>
                </a:cubicBezTo>
                <a:cubicBezTo>
                  <a:pt x="73" y="33"/>
                  <a:pt x="73" y="33"/>
                  <a:pt x="73" y="33"/>
                </a:cubicBezTo>
                <a:cubicBezTo>
                  <a:pt x="73" y="66"/>
                  <a:pt x="73" y="66"/>
                  <a:pt x="73" y="66"/>
                </a:cubicBezTo>
                <a:cubicBezTo>
                  <a:pt x="50" y="49"/>
                  <a:pt x="50" y="49"/>
                  <a:pt x="50" y="49"/>
                </a:cubicBezTo>
                <a:cubicBezTo>
                  <a:pt x="46" y="47"/>
                  <a:pt x="46" y="47"/>
                  <a:pt x="46" y="47"/>
                </a:cubicBezTo>
                <a:cubicBezTo>
                  <a:pt x="33" y="47"/>
                  <a:pt x="33" y="47"/>
                  <a:pt x="33" y="47"/>
                </a:cubicBezTo>
                <a:cubicBezTo>
                  <a:pt x="40" y="70"/>
                  <a:pt x="40" y="70"/>
                  <a:pt x="40" y="70"/>
                </a:cubicBezTo>
                <a:cubicBezTo>
                  <a:pt x="45" y="70"/>
                  <a:pt x="45" y="70"/>
                  <a:pt x="45" y="70"/>
                </a:cubicBezTo>
                <a:cubicBezTo>
                  <a:pt x="45" y="81"/>
                  <a:pt x="45" y="81"/>
                  <a:pt x="45" y="81"/>
                </a:cubicBezTo>
                <a:cubicBezTo>
                  <a:pt x="43" y="81"/>
                  <a:pt x="43" y="81"/>
                  <a:pt x="43" y="81"/>
                </a:cubicBezTo>
                <a:cubicBezTo>
                  <a:pt x="21" y="81"/>
                  <a:pt x="21" y="81"/>
                  <a:pt x="21" y="81"/>
                </a:cubicBezTo>
                <a:cubicBezTo>
                  <a:pt x="11" y="47"/>
                  <a:pt x="11" y="47"/>
                  <a:pt x="11" y="47"/>
                </a:cubicBezTo>
                <a:cubicBezTo>
                  <a:pt x="4" y="47"/>
                  <a:pt x="4" y="47"/>
                  <a:pt x="4" y="47"/>
                </a:cubicBezTo>
                <a:cubicBezTo>
                  <a:pt x="0" y="37"/>
                  <a:pt x="0" y="28"/>
                  <a:pt x="4" y="19"/>
                </a:cubicBezTo>
                <a:close/>
                <a:moveTo>
                  <a:pt x="87" y="23"/>
                </a:moveTo>
                <a:cubicBezTo>
                  <a:pt x="91" y="24"/>
                  <a:pt x="94" y="28"/>
                  <a:pt x="94" y="33"/>
                </a:cubicBezTo>
                <a:cubicBezTo>
                  <a:pt x="94" y="38"/>
                  <a:pt x="91" y="42"/>
                  <a:pt x="87" y="43"/>
                </a:cubicBezTo>
                <a:cubicBezTo>
                  <a:pt x="87" y="66"/>
                  <a:pt x="87" y="66"/>
                  <a:pt x="87" y="66"/>
                </a:cubicBezTo>
                <a:cubicBezTo>
                  <a:pt x="78" y="66"/>
                  <a:pt x="78" y="66"/>
                  <a:pt x="78" y="66"/>
                </a:cubicBezTo>
                <a:cubicBezTo>
                  <a:pt x="78" y="0"/>
                  <a:pt x="78" y="0"/>
                  <a:pt x="78" y="0"/>
                </a:cubicBezTo>
                <a:cubicBezTo>
                  <a:pt x="87" y="0"/>
                  <a:pt x="87" y="0"/>
                  <a:pt x="87" y="0"/>
                </a:cubicBezTo>
                <a:cubicBezTo>
                  <a:pt x="87" y="23"/>
                  <a:pt x="87" y="23"/>
                  <a:pt x="87" y="23"/>
                </a:cubicBezTo>
                <a:close/>
                <a:moveTo>
                  <a:pt x="46" y="49"/>
                </a:moveTo>
                <a:cubicBezTo>
                  <a:pt x="37" y="49"/>
                  <a:pt x="37" y="49"/>
                  <a:pt x="37" y="49"/>
                </a:cubicBezTo>
                <a:cubicBezTo>
                  <a:pt x="40" y="61"/>
                  <a:pt x="40" y="61"/>
                  <a:pt x="40" y="61"/>
                </a:cubicBezTo>
                <a:cubicBezTo>
                  <a:pt x="43" y="61"/>
                  <a:pt x="43" y="61"/>
                  <a:pt x="43" y="61"/>
                </a:cubicBezTo>
                <a:cubicBezTo>
                  <a:pt x="43" y="57"/>
                  <a:pt x="43" y="57"/>
                  <a:pt x="43" y="57"/>
                </a:cubicBezTo>
                <a:lnTo>
                  <a:pt x="46" y="49"/>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7233" name="Freeform 69"/>
          <p:cNvSpPr>
            <a:spLocks noEditPoints="1" noChangeArrowheads="1"/>
          </p:cNvSpPr>
          <p:nvPr/>
        </p:nvSpPr>
        <p:spPr bwMode="auto">
          <a:xfrm>
            <a:off x="1327150" y="4768850"/>
            <a:ext cx="358775" cy="279400"/>
          </a:xfrm>
          <a:custGeom>
            <a:avLst/>
            <a:gdLst>
              <a:gd name="T0" fmla="*/ 2147483646 w 96"/>
              <a:gd name="T1" fmla="*/ 2147483646 h 99"/>
              <a:gd name="T2" fmla="*/ 2147483646 w 96"/>
              <a:gd name="T3" fmla="*/ 2147483646 h 99"/>
              <a:gd name="T4" fmla="*/ 2147483646 w 96"/>
              <a:gd name="T5" fmla="*/ 2147483646 h 99"/>
              <a:gd name="T6" fmla="*/ 2147483646 w 96"/>
              <a:gd name="T7" fmla="*/ 2147483646 h 99"/>
              <a:gd name="T8" fmla="*/ 2147483646 w 96"/>
              <a:gd name="T9" fmla="*/ 2147483646 h 99"/>
              <a:gd name="T10" fmla="*/ 2147483646 w 96"/>
              <a:gd name="T11" fmla="*/ 2147483646 h 99"/>
              <a:gd name="T12" fmla="*/ 2147483646 w 96"/>
              <a:gd name="T13" fmla="*/ 2147483646 h 99"/>
              <a:gd name="T14" fmla="*/ 2147483646 w 96"/>
              <a:gd name="T15" fmla="*/ 2147483646 h 99"/>
              <a:gd name="T16" fmla="*/ 2147483646 w 96"/>
              <a:gd name="T17" fmla="*/ 2147483646 h 99"/>
              <a:gd name="T18" fmla="*/ 2147483646 w 96"/>
              <a:gd name="T19" fmla="*/ 2147483646 h 99"/>
              <a:gd name="T20" fmla="*/ 2147483646 w 96"/>
              <a:gd name="T21" fmla="*/ 2147483646 h 99"/>
              <a:gd name="T22" fmla="*/ 2147483646 w 96"/>
              <a:gd name="T23" fmla="*/ 2147483646 h 99"/>
              <a:gd name="T24" fmla="*/ 2147483646 w 96"/>
              <a:gd name="T25" fmla="*/ 2147483646 h 99"/>
              <a:gd name="T26" fmla="*/ 2147483646 w 96"/>
              <a:gd name="T27" fmla="*/ 2147483646 h 99"/>
              <a:gd name="T28" fmla="*/ 0 w 96"/>
              <a:gd name="T29" fmla="*/ 2147483646 h 99"/>
              <a:gd name="T30" fmla="*/ 2147483646 w 96"/>
              <a:gd name="T31" fmla="*/ 2147483646 h 99"/>
              <a:gd name="T32" fmla="*/ 2147483646 w 96"/>
              <a:gd name="T33" fmla="*/ 2147483646 h 99"/>
              <a:gd name="T34" fmla="*/ 2147483646 w 96"/>
              <a:gd name="T35" fmla="*/ 2147483646 h 99"/>
              <a:gd name="T36" fmla="*/ 2147483646 w 96"/>
              <a:gd name="T37" fmla="*/ 2147483646 h 99"/>
              <a:gd name="T38" fmla="*/ 2147483646 w 96"/>
              <a:gd name="T39" fmla="*/ 2147483646 h 99"/>
              <a:gd name="T40" fmla="*/ 2147483646 w 96"/>
              <a:gd name="T41" fmla="*/ 2147483646 h 99"/>
              <a:gd name="T42" fmla="*/ 2147483646 w 96"/>
              <a:gd name="T43" fmla="*/ 2147483646 h 99"/>
              <a:gd name="T44" fmla="*/ 2147483646 w 96"/>
              <a:gd name="T45" fmla="*/ 0 h 99"/>
              <a:gd name="T46" fmla="*/ 2147483646 w 96"/>
              <a:gd name="T47" fmla="*/ 2147483646 h 99"/>
              <a:gd name="T48" fmla="*/ 2147483646 w 96"/>
              <a:gd name="T49" fmla="*/ 2147483646 h 99"/>
              <a:gd name="T50" fmla="*/ 2147483646 w 96"/>
              <a:gd name="T51" fmla="*/ 2147483646 h 99"/>
              <a:gd name="T52" fmla="*/ 2147483646 w 96"/>
              <a:gd name="T53" fmla="*/ 2147483646 h 99"/>
              <a:gd name="T54" fmla="*/ 2147483646 w 96"/>
              <a:gd name="T55" fmla="*/ 2147483646 h 99"/>
              <a:gd name="T56" fmla="*/ 2147483646 w 96"/>
              <a:gd name="T57" fmla="*/ 2147483646 h 99"/>
              <a:gd name="T58" fmla="*/ 2147483646 w 96"/>
              <a:gd name="T59" fmla="*/ 2147483646 h 99"/>
              <a:gd name="T60" fmla="*/ 2147483646 w 96"/>
              <a:gd name="T61" fmla="*/ 2147483646 h 99"/>
              <a:gd name="T62" fmla="*/ 2147483646 w 96"/>
              <a:gd name="T63" fmla="*/ 2147483646 h 99"/>
              <a:gd name="T64" fmla="*/ 2147483646 w 96"/>
              <a:gd name="T65" fmla="*/ 2147483646 h 99"/>
              <a:gd name="T66" fmla="*/ 2147483646 w 96"/>
              <a:gd name="T67" fmla="*/ 2147483646 h 99"/>
              <a:gd name="T68" fmla="*/ 2147483646 w 96"/>
              <a:gd name="T69" fmla="*/ 2147483646 h 99"/>
              <a:gd name="T70" fmla="*/ 2147483646 w 96"/>
              <a:gd name="T71" fmla="*/ 2147483646 h 99"/>
              <a:gd name="T72" fmla="*/ 2147483646 w 96"/>
              <a:gd name="T73" fmla="*/ 2147483646 h 99"/>
              <a:gd name="T74" fmla="*/ 2147483646 w 96"/>
              <a:gd name="T75" fmla="*/ 2147483646 h 99"/>
              <a:gd name="T76" fmla="*/ 2147483646 w 96"/>
              <a:gd name="T77" fmla="*/ 2147483646 h 99"/>
              <a:gd name="T78" fmla="*/ 2147483646 w 96"/>
              <a:gd name="T79" fmla="*/ 2147483646 h 99"/>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96"/>
              <a:gd name="T121" fmla="*/ 0 h 99"/>
              <a:gd name="T122" fmla="*/ 96 w 96"/>
              <a:gd name="T123" fmla="*/ 99 h 99"/>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96" h="99">
                <a:moveTo>
                  <a:pt x="5" y="42"/>
                </a:moveTo>
                <a:cubicBezTo>
                  <a:pt x="28" y="42"/>
                  <a:pt x="51" y="42"/>
                  <a:pt x="74" y="42"/>
                </a:cubicBezTo>
                <a:cubicBezTo>
                  <a:pt x="75" y="41"/>
                  <a:pt x="76" y="41"/>
                  <a:pt x="77" y="41"/>
                </a:cubicBezTo>
                <a:cubicBezTo>
                  <a:pt x="83" y="41"/>
                  <a:pt x="87" y="43"/>
                  <a:pt x="91" y="47"/>
                </a:cubicBezTo>
                <a:cubicBezTo>
                  <a:pt x="94" y="50"/>
                  <a:pt x="96" y="55"/>
                  <a:pt x="96" y="60"/>
                </a:cubicBezTo>
                <a:cubicBezTo>
                  <a:pt x="96" y="65"/>
                  <a:pt x="94" y="70"/>
                  <a:pt x="91" y="73"/>
                </a:cubicBezTo>
                <a:cubicBezTo>
                  <a:pt x="87" y="76"/>
                  <a:pt x="83" y="78"/>
                  <a:pt x="77" y="78"/>
                </a:cubicBezTo>
                <a:cubicBezTo>
                  <a:pt x="74" y="78"/>
                  <a:pt x="71" y="78"/>
                  <a:pt x="68" y="76"/>
                </a:cubicBezTo>
                <a:cubicBezTo>
                  <a:pt x="67" y="79"/>
                  <a:pt x="65" y="82"/>
                  <a:pt x="62" y="85"/>
                </a:cubicBezTo>
                <a:cubicBezTo>
                  <a:pt x="67" y="85"/>
                  <a:pt x="67" y="85"/>
                  <a:pt x="67" y="85"/>
                </a:cubicBezTo>
                <a:cubicBezTo>
                  <a:pt x="84" y="85"/>
                  <a:pt x="84" y="85"/>
                  <a:pt x="84" y="85"/>
                </a:cubicBezTo>
                <a:cubicBezTo>
                  <a:pt x="71" y="99"/>
                  <a:pt x="71" y="99"/>
                  <a:pt x="71" y="99"/>
                </a:cubicBezTo>
                <a:cubicBezTo>
                  <a:pt x="17" y="99"/>
                  <a:pt x="17" y="99"/>
                  <a:pt x="17" y="99"/>
                </a:cubicBezTo>
                <a:cubicBezTo>
                  <a:pt x="12" y="99"/>
                  <a:pt x="12" y="99"/>
                  <a:pt x="12" y="99"/>
                </a:cubicBezTo>
                <a:cubicBezTo>
                  <a:pt x="0" y="85"/>
                  <a:pt x="0" y="85"/>
                  <a:pt x="0" y="85"/>
                </a:cubicBezTo>
                <a:cubicBezTo>
                  <a:pt x="17" y="85"/>
                  <a:pt x="17" y="85"/>
                  <a:pt x="17" y="85"/>
                </a:cubicBezTo>
                <a:cubicBezTo>
                  <a:pt x="21" y="85"/>
                  <a:pt x="21" y="85"/>
                  <a:pt x="21" y="85"/>
                </a:cubicBezTo>
                <a:cubicBezTo>
                  <a:pt x="11" y="72"/>
                  <a:pt x="6" y="58"/>
                  <a:pt x="5" y="42"/>
                </a:cubicBezTo>
                <a:close/>
                <a:moveTo>
                  <a:pt x="56" y="36"/>
                </a:moveTo>
                <a:cubicBezTo>
                  <a:pt x="42" y="15"/>
                  <a:pt x="59" y="19"/>
                  <a:pt x="55" y="6"/>
                </a:cubicBezTo>
                <a:cubicBezTo>
                  <a:pt x="64" y="18"/>
                  <a:pt x="50" y="19"/>
                  <a:pt x="56" y="36"/>
                </a:cubicBezTo>
                <a:close/>
                <a:moveTo>
                  <a:pt x="43" y="30"/>
                </a:moveTo>
                <a:cubicBezTo>
                  <a:pt x="37" y="13"/>
                  <a:pt x="51" y="12"/>
                  <a:pt x="42" y="0"/>
                </a:cubicBezTo>
                <a:cubicBezTo>
                  <a:pt x="46" y="14"/>
                  <a:pt x="29" y="10"/>
                  <a:pt x="43" y="30"/>
                </a:cubicBezTo>
                <a:close/>
                <a:moveTo>
                  <a:pt x="30" y="34"/>
                </a:moveTo>
                <a:cubicBezTo>
                  <a:pt x="16" y="14"/>
                  <a:pt x="33" y="18"/>
                  <a:pt x="29" y="4"/>
                </a:cubicBezTo>
                <a:cubicBezTo>
                  <a:pt x="38" y="17"/>
                  <a:pt x="24" y="17"/>
                  <a:pt x="30" y="34"/>
                </a:cubicBezTo>
                <a:close/>
                <a:moveTo>
                  <a:pt x="15" y="53"/>
                </a:moveTo>
                <a:cubicBezTo>
                  <a:pt x="17" y="62"/>
                  <a:pt x="21" y="72"/>
                  <a:pt x="26" y="80"/>
                </a:cubicBezTo>
                <a:cubicBezTo>
                  <a:pt x="33" y="75"/>
                  <a:pt x="33" y="75"/>
                  <a:pt x="33" y="75"/>
                </a:cubicBezTo>
                <a:cubicBezTo>
                  <a:pt x="29" y="68"/>
                  <a:pt x="25" y="59"/>
                  <a:pt x="24" y="52"/>
                </a:cubicBezTo>
                <a:cubicBezTo>
                  <a:pt x="15" y="53"/>
                  <a:pt x="15" y="53"/>
                  <a:pt x="15" y="53"/>
                </a:cubicBezTo>
                <a:close/>
                <a:moveTo>
                  <a:pt x="77" y="50"/>
                </a:moveTo>
                <a:cubicBezTo>
                  <a:pt x="76" y="56"/>
                  <a:pt x="74" y="62"/>
                  <a:pt x="72" y="68"/>
                </a:cubicBezTo>
                <a:cubicBezTo>
                  <a:pt x="74" y="69"/>
                  <a:pt x="75" y="70"/>
                  <a:pt x="77" y="70"/>
                </a:cubicBezTo>
                <a:cubicBezTo>
                  <a:pt x="80" y="70"/>
                  <a:pt x="83" y="69"/>
                  <a:pt x="84" y="67"/>
                </a:cubicBezTo>
                <a:cubicBezTo>
                  <a:pt x="86" y="65"/>
                  <a:pt x="87" y="63"/>
                  <a:pt x="87" y="60"/>
                </a:cubicBezTo>
                <a:cubicBezTo>
                  <a:pt x="87" y="57"/>
                  <a:pt x="86" y="55"/>
                  <a:pt x="84" y="53"/>
                </a:cubicBezTo>
                <a:cubicBezTo>
                  <a:pt x="83" y="51"/>
                  <a:pt x="80" y="50"/>
                  <a:pt x="77" y="50"/>
                </a:cubicBezTo>
                <a:cubicBezTo>
                  <a:pt x="77" y="50"/>
                  <a:pt x="77" y="50"/>
                  <a:pt x="77" y="50"/>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7234" name="Freeform 70"/>
          <p:cNvSpPr>
            <a:spLocks noChangeArrowheads="1"/>
          </p:cNvSpPr>
          <p:nvPr/>
        </p:nvSpPr>
        <p:spPr bwMode="auto">
          <a:xfrm>
            <a:off x="6913563" y="1701800"/>
            <a:ext cx="319087" cy="219075"/>
          </a:xfrm>
          <a:custGeom>
            <a:avLst/>
            <a:gdLst>
              <a:gd name="T0" fmla="*/ 2147483646 w 85"/>
              <a:gd name="T1" fmla="*/ 0 h 78"/>
              <a:gd name="T2" fmla="*/ 2147483646 w 85"/>
              <a:gd name="T3" fmla="*/ 2147483646 h 78"/>
              <a:gd name="T4" fmla="*/ 2147483646 w 85"/>
              <a:gd name="T5" fmla="*/ 2147483646 h 78"/>
              <a:gd name="T6" fmla="*/ 2147483646 w 85"/>
              <a:gd name="T7" fmla="*/ 2147483646 h 78"/>
              <a:gd name="T8" fmla="*/ 0 w 85"/>
              <a:gd name="T9" fmla="*/ 2147483646 h 78"/>
              <a:gd name="T10" fmla="*/ 0 w 85"/>
              <a:gd name="T11" fmla="*/ 2147483646 h 78"/>
              <a:gd name="T12" fmla="*/ 2147483646 w 85"/>
              <a:gd name="T13" fmla="*/ 2147483646 h 78"/>
              <a:gd name="T14" fmla="*/ 0 w 85"/>
              <a:gd name="T15" fmla="*/ 2147483646 h 78"/>
              <a:gd name="T16" fmla="*/ 0 w 85"/>
              <a:gd name="T17" fmla="*/ 2147483646 h 78"/>
              <a:gd name="T18" fmla="*/ 2147483646 w 85"/>
              <a:gd name="T19" fmla="*/ 2147483646 h 78"/>
              <a:gd name="T20" fmla="*/ 2147483646 w 85"/>
              <a:gd name="T21" fmla="*/ 2147483646 h 78"/>
              <a:gd name="T22" fmla="*/ 2147483646 w 85"/>
              <a:gd name="T23" fmla="*/ 2147483646 h 78"/>
              <a:gd name="T24" fmla="*/ 2147483646 w 85"/>
              <a:gd name="T25" fmla="*/ 2147483646 h 78"/>
              <a:gd name="T26" fmla="*/ 2147483646 w 85"/>
              <a:gd name="T27" fmla="*/ 2147483646 h 78"/>
              <a:gd name="T28" fmla="*/ 2147483646 w 85"/>
              <a:gd name="T29" fmla="*/ 2147483646 h 78"/>
              <a:gd name="T30" fmla="*/ 2147483646 w 85"/>
              <a:gd name="T31" fmla="*/ 2147483646 h 78"/>
              <a:gd name="T32" fmla="*/ 2147483646 w 85"/>
              <a:gd name="T33" fmla="*/ 2147483646 h 78"/>
              <a:gd name="T34" fmla="*/ 2147483646 w 85"/>
              <a:gd name="T35" fmla="*/ 2147483646 h 78"/>
              <a:gd name="T36" fmla="*/ 2147483646 w 85"/>
              <a:gd name="T37" fmla="*/ 2147483646 h 78"/>
              <a:gd name="T38" fmla="*/ 2147483646 w 85"/>
              <a:gd name="T39" fmla="*/ 2147483646 h 78"/>
              <a:gd name="T40" fmla="*/ 2147483646 w 85"/>
              <a:gd name="T41" fmla="*/ 2147483646 h 78"/>
              <a:gd name="T42" fmla="*/ 2147483646 w 85"/>
              <a:gd name="T43" fmla="*/ 2147483646 h 78"/>
              <a:gd name="T44" fmla="*/ 2147483646 w 85"/>
              <a:gd name="T45" fmla="*/ 2147483646 h 78"/>
              <a:gd name="T46" fmla="*/ 2147483646 w 85"/>
              <a:gd name="T47" fmla="*/ 2147483646 h 78"/>
              <a:gd name="T48" fmla="*/ 2147483646 w 85"/>
              <a:gd name="T49" fmla="*/ 2147483646 h 78"/>
              <a:gd name="T50" fmla="*/ 2147483646 w 85"/>
              <a:gd name="T51" fmla="*/ 2147483646 h 78"/>
              <a:gd name="T52" fmla="*/ 2147483646 w 85"/>
              <a:gd name="T53" fmla="*/ 2147483646 h 78"/>
              <a:gd name="T54" fmla="*/ 2147483646 w 85"/>
              <a:gd name="T55" fmla="*/ 2147483646 h 78"/>
              <a:gd name="T56" fmla="*/ 2147483646 w 85"/>
              <a:gd name="T57" fmla="*/ 0 h 78"/>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85"/>
              <a:gd name="T88" fmla="*/ 0 h 78"/>
              <a:gd name="T89" fmla="*/ 85 w 85"/>
              <a:gd name="T90" fmla="*/ 78 h 78"/>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85" h="78">
                <a:moveTo>
                  <a:pt x="29" y="0"/>
                </a:moveTo>
                <a:cubicBezTo>
                  <a:pt x="1" y="7"/>
                  <a:pt x="33" y="28"/>
                  <a:pt x="34" y="29"/>
                </a:cubicBezTo>
                <a:cubicBezTo>
                  <a:pt x="8" y="29"/>
                  <a:pt x="8" y="29"/>
                  <a:pt x="8" y="29"/>
                </a:cubicBezTo>
                <a:cubicBezTo>
                  <a:pt x="6" y="29"/>
                  <a:pt x="6" y="29"/>
                  <a:pt x="6" y="29"/>
                </a:cubicBezTo>
                <a:cubicBezTo>
                  <a:pt x="3" y="29"/>
                  <a:pt x="0" y="32"/>
                  <a:pt x="0" y="35"/>
                </a:cubicBezTo>
                <a:cubicBezTo>
                  <a:pt x="0" y="35"/>
                  <a:pt x="0" y="35"/>
                  <a:pt x="0" y="35"/>
                </a:cubicBezTo>
                <a:cubicBezTo>
                  <a:pt x="0" y="38"/>
                  <a:pt x="1" y="41"/>
                  <a:pt x="4" y="42"/>
                </a:cubicBezTo>
                <a:cubicBezTo>
                  <a:pt x="2" y="43"/>
                  <a:pt x="0" y="45"/>
                  <a:pt x="0" y="47"/>
                </a:cubicBezTo>
                <a:cubicBezTo>
                  <a:pt x="0" y="47"/>
                  <a:pt x="0" y="47"/>
                  <a:pt x="0" y="47"/>
                </a:cubicBezTo>
                <a:cubicBezTo>
                  <a:pt x="0" y="51"/>
                  <a:pt x="2" y="53"/>
                  <a:pt x="5" y="54"/>
                </a:cubicBezTo>
                <a:cubicBezTo>
                  <a:pt x="4" y="55"/>
                  <a:pt x="4" y="57"/>
                  <a:pt x="4" y="58"/>
                </a:cubicBezTo>
                <a:cubicBezTo>
                  <a:pt x="4" y="58"/>
                  <a:pt x="4" y="58"/>
                  <a:pt x="4" y="58"/>
                </a:cubicBezTo>
                <a:cubicBezTo>
                  <a:pt x="4" y="62"/>
                  <a:pt x="7" y="65"/>
                  <a:pt x="10" y="65"/>
                </a:cubicBezTo>
                <a:cubicBezTo>
                  <a:pt x="11" y="65"/>
                  <a:pt x="11" y="65"/>
                  <a:pt x="11" y="65"/>
                </a:cubicBezTo>
                <a:cubicBezTo>
                  <a:pt x="9" y="66"/>
                  <a:pt x="9" y="68"/>
                  <a:pt x="9" y="70"/>
                </a:cubicBezTo>
                <a:cubicBezTo>
                  <a:pt x="9" y="70"/>
                  <a:pt x="9" y="70"/>
                  <a:pt x="9" y="70"/>
                </a:cubicBezTo>
                <a:cubicBezTo>
                  <a:pt x="9" y="74"/>
                  <a:pt x="12" y="77"/>
                  <a:pt x="15" y="77"/>
                </a:cubicBezTo>
                <a:cubicBezTo>
                  <a:pt x="29" y="77"/>
                  <a:pt x="29" y="77"/>
                  <a:pt x="29" y="77"/>
                </a:cubicBezTo>
                <a:cubicBezTo>
                  <a:pt x="45" y="77"/>
                  <a:pt x="45" y="77"/>
                  <a:pt x="45" y="77"/>
                </a:cubicBezTo>
                <a:cubicBezTo>
                  <a:pt x="46" y="77"/>
                  <a:pt x="46" y="77"/>
                  <a:pt x="46" y="77"/>
                </a:cubicBezTo>
                <a:cubicBezTo>
                  <a:pt x="51" y="71"/>
                  <a:pt x="51" y="71"/>
                  <a:pt x="51" y="71"/>
                </a:cubicBezTo>
                <a:cubicBezTo>
                  <a:pt x="66" y="69"/>
                  <a:pt x="66" y="69"/>
                  <a:pt x="66" y="69"/>
                </a:cubicBezTo>
                <a:cubicBezTo>
                  <a:pt x="66" y="78"/>
                  <a:pt x="66" y="78"/>
                  <a:pt x="66" y="78"/>
                </a:cubicBezTo>
                <a:cubicBezTo>
                  <a:pt x="85" y="78"/>
                  <a:pt x="85" y="78"/>
                  <a:pt x="85" y="78"/>
                </a:cubicBezTo>
                <a:cubicBezTo>
                  <a:pt x="85" y="25"/>
                  <a:pt x="85" y="25"/>
                  <a:pt x="85" y="25"/>
                </a:cubicBezTo>
                <a:cubicBezTo>
                  <a:pt x="66" y="25"/>
                  <a:pt x="66" y="25"/>
                  <a:pt x="66" y="25"/>
                </a:cubicBezTo>
                <a:cubicBezTo>
                  <a:pt x="66" y="32"/>
                  <a:pt x="66" y="32"/>
                  <a:pt x="66" y="32"/>
                </a:cubicBezTo>
                <a:cubicBezTo>
                  <a:pt x="61" y="32"/>
                  <a:pt x="61" y="32"/>
                  <a:pt x="61" y="32"/>
                </a:cubicBezTo>
                <a:cubicBezTo>
                  <a:pt x="57" y="16"/>
                  <a:pt x="32" y="17"/>
                  <a:pt x="29" y="0"/>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7235" name="Freeform 71"/>
          <p:cNvSpPr>
            <a:spLocks noEditPoints="1" noChangeArrowheads="1"/>
          </p:cNvSpPr>
          <p:nvPr/>
        </p:nvSpPr>
        <p:spPr bwMode="auto">
          <a:xfrm>
            <a:off x="6883400" y="1163638"/>
            <a:ext cx="352425" cy="277812"/>
          </a:xfrm>
          <a:custGeom>
            <a:avLst/>
            <a:gdLst>
              <a:gd name="T0" fmla="*/ 2147483646 w 222"/>
              <a:gd name="T1" fmla="*/ 2147483646 h 233"/>
              <a:gd name="T2" fmla="*/ 2147483646 w 222"/>
              <a:gd name="T3" fmla="*/ 2147483646 h 233"/>
              <a:gd name="T4" fmla="*/ 2147483646 w 222"/>
              <a:gd name="T5" fmla="*/ 2147483646 h 233"/>
              <a:gd name="T6" fmla="*/ 2147483646 w 222"/>
              <a:gd name="T7" fmla="*/ 2147483646 h 233"/>
              <a:gd name="T8" fmla="*/ 2147483646 w 222"/>
              <a:gd name="T9" fmla="*/ 2147483646 h 233"/>
              <a:gd name="T10" fmla="*/ 2147483646 w 222"/>
              <a:gd name="T11" fmla="*/ 2147483646 h 233"/>
              <a:gd name="T12" fmla="*/ 2147483646 w 222"/>
              <a:gd name="T13" fmla="*/ 2147483646 h 233"/>
              <a:gd name="T14" fmla="*/ 2147483646 w 222"/>
              <a:gd name="T15" fmla="*/ 2147483646 h 233"/>
              <a:gd name="T16" fmla="*/ 2147483646 w 222"/>
              <a:gd name="T17" fmla="*/ 2147483646 h 233"/>
              <a:gd name="T18" fmla="*/ 2147483646 w 222"/>
              <a:gd name="T19" fmla="*/ 2147483646 h 233"/>
              <a:gd name="T20" fmla="*/ 2147483646 w 222"/>
              <a:gd name="T21" fmla="*/ 2147483646 h 233"/>
              <a:gd name="T22" fmla="*/ 2147483646 w 222"/>
              <a:gd name="T23" fmla="*/ 2147483646 h 233"/>
              <a:gd name="T24" fmla="*/ 2147483646 w 222"/>
              <a:gd name="T25" fmla="*/ 2147483646 h 233"/>
              <a:gd name="T26" fmla="*/ 2147483646 w 222"/>
              <a:gd name="T27" fmla="*/ 0 h 233"/>
              <a:gd name="T28" fmla="*/ 2147483646 w 222"/>
              <a:gd name="T29" fmla="*/ 0 h 233"/>
              <a:gd name="T30" fmla="*/ 2147483646 w 222"/>
              <a:gd name="T31" fmla="*/ 2147483646 h 233"/>
              <a:gd name="T32" fmla="*/ 2147483646 w 222"/>
              <a:gd name="T33" fmla="*/ 2147483646 h 233"/>
              <a:gd name="T34" fmla="*/ 2147483646 w 222"/>
              <a:gd name="T35" fmla="*/ 2147483646 h 233"/>
              <a:gd name="T36" fmla="*/ 2147483646 w 222"/>
              <a:gd name="T37" fmla="*/ 2147483646 h 233"/>
              <a:gd name="T38" fmla="*/ 2147483646 w 222"/>
              <a:gd name="T39" fmla="*/ 2147483646 h 233"/>
              <a:gd name="T40" fmla="*/ 2147483646 w 222"/>
              <a:gd name="T41" fmla="*/ 2147483646 h 233"/>
              <a:gd name="T42" fmla="*/ 2147483646 w 222"/>
              <a:gd name="T43" fmla="*/ 2147483646 h 233"/>
              <a:gd name="T44" fmla="*/ 0 w 222"/>
              <a:gd name="T45" fmla="*/ 2147483646 h 233"/>
              <a:gd name="T46" fmla="*/ 0 w 222"/>
              <a:gd name="T47" fmla="*/ 2147483646 h 233"/>
              <a:gd name="T48" fmla="*/ 2147483646 w 222"/>
              <a:gd name="T49" fmla="*/ 2147483646 h 233"/>
              <a:gd name="T50" fmla="*/ 2147483646 w 222"/>
              <a:gd name="T51" fmla="*/ 2147483646 h 233"/>
              <a:gd name="T52" fmla="*/ 2147483646 w 222"/>
              <a:gd name="T53" fmla="*/ 2147483646 h 233"/>
              <a:gd name="T54" fmla="*/ 2147483646 w 222"/>
              <a:gd name="T55" fmla="*/ 2147483646 h 233"/>
              <a:gd name="T56" fmla="*/ 2147483646 w 222"/>
              <a:gd name="T57" fmla="*/ 2147483646 h 233"/>
              <a:gd name="T58" fmla="*/ 2147483646 w 222"/>
              <a:gd name="T59" fmla="*/ 2147483646 h 233"/>
              <a:gd name="T60" fmla="*/ 2147483646 w 222"/>
              <a:gd name="T61" fmla="*/ 2147483646 h 233"/>
              <a:gd name="T62" fmla="*/ 2147483646 w 222"/>
              <a:gd name="T63" fmla="*/ 2147483646 h 233"/>
              <a:gd name="T64" fmla="*/ 2147483646 w 222"/>
              <a:gd name="T65" fmla="*/ 2147483646 h 233"/>
              <a:gd name="T66" fmla="*/ 2147483646 w 222"/>
              <a:gd name="T67" fmla="*/ 2147483646 h 233"/>
              <a:gd name="T68" fmla="*/ 2147483646 w 222"/>
              <a:gd name="T69" fmla="*/ 2147483646 h 233"/>
              <a:gd name="T70" fmla="*/ 2147483646 w 222"/>
              <a:gd name="T71" fmla="*/ 2147483646 h 233"/>
              <a:gd name="T72" fmla="*/ 2147483646 w 222"/>
              <a:gd name="T73" fmla="*/ 2147483646 h 233"/>
              <a:gd name="T74" fmla="*/ 2147483646 w 222"/>
              <a:gd name="T75" fmla="*/ 2147483646 h 233"/>
              <a:gd name="T76" fmla="*/ 2147483646 w 222"/>
              <a:gd name="T77" fmla="*/ 2147483646 h 233"/>
              <a:gd name="T78" fmla="*/ 2147483646 w 222"/>
              <a:gd name="T79" fmla="*/ 2147483646 h 233"/>
              <a:gd name="T80" fmla="*/ 2147483646 w 222"/>
              <a:gd name="T81" fmla="*/ 2147483646 h 233"/>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222"/>
              <a:gd name="T124" fmla="*/ 0 h 233"/>
              <a:gd name="T125" fmla="*/ 222 w 222"/>
              <a:gd name="T126" fmla="*/ 233 h 233"/>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222" h="233">
                <a:moveTo>
                  <a:pt x="151" y="18"/>
                </a:moveTo>
                <a:lnTo>
                  <a:pt x="170" y="28"/>
                </a:lnTo>
                <a:lnTo>
                  <a:pt x="203" y="18"/>
                </a:lnTo>
                <a:lnTo>
                  <a:pt x="182" y="7"/>
                </a:lnTo>
                <a:lnTo>
                  <a:pt x="151" y="18"/>
                </a:lnTo>
                <a:close/>
                <a:moveTo>
                  <a:pt x="31" y="170"/>
                </a:moveTo>
                <a:lnTo>
                  <a:pt x="7" y="158"/>
                </a:lnTo>
                <a:lnTo>
                  <a:pt x="7" y="210"/>
                </a:lnTo>
                <a:lnTo>
                  <a:pt x="31" y="222"/>
                </a:lnTo>
                <a:lnTo>
                  <a:pt x="31" y="170"/>
                </a:lnTo>
                <a:close/>
                <a:moveTo>
                  <a:pt x="88" y="103"/>
                </a:moveTo>
                <a:lnTo>
                  <a:pt x="109" y="113"/>
                </a:lnTo>
                <a:lnTo>
                  <a:pt x="137" y="101"/>
                </a:lnTo>
                <a:lnTo>
                  <a:pt x="116" y="92"/>
                </a:lnTo>
                <a:lnTo>
                  <a:pt x="88" y="103"/>
                </a:lnTo>
                <a:close/>
                <a:moveTo>
                  <a:pt x="69" y="101"/>
                </a:moveTo>
                <a:lnTo>
                  <a:pt x="76" y="99"/>
                </a:lnTo>
                <a:lnTo>
                  <a:pt x="116" y="82"/>
                </a:lnTo>
                <a:lnTo>
                  <a:pt x="118" y="82"/>
                </a:lnTo>
                <a:lnTo>
                  <a:pt x="132" y="89"/>
                </a:lnTo>
                <a:lnTo>
                  <a:pt x="132" y="23"/>
                </a:lnTo>
                <a:lnTo>
                  <a:pt x="132" y="18"/>
                </a:lnTo>
                <a:lnTo>
                  <a:pt x="140" y="14"/>
                </a:lnTo>
                <a:lnTo>
                  <a:pt x="180" y="0"/>
                </a:lnTo>
                <a:lnTo>
                  <a:pt x="182" y="0"/>
                </a:lnTo>
                <a:lnTo>
                  <a:pt x="215" y="14"/>
                </a:lnTo>
                <a:lnTo>
                  <a:pt x="222" y="18"/>
                </a:lnTo>
                <a:lnTo>
                  <a:pt x="222" y="167"/>
                </a:lnTo>
                <a:lnTo>
                  <a:pt x="173" y="186"/>
                </a:lnTo>
                <a:lnTo>
                  <a:pt x="168" y="184"/>
                </a:lnTo>
                <a:lnTo>
                  <a:pt x="158" y="179"/>
                </a:lnTo>
                <a:lnTo>
                  <a:pt x="158" y="191"/>
                </a:lnTo>
                <a:lnTo>
                  <a:pt x="106" y="210"/>
                </a:lnTo>
                <a:lnTo>
                  <a:pt x="102" y="207"/>
                </a:lnTo>
                <a:lnTo>
                  <a:pt x="90" y="200"/>
                </a:lnTo>
                <a:lnTo>
                  <a:pt x="90" y="214"/>
                </a:lnTo>
                <a:lnTo>
                  <a:pt x="38" y="233"/>
                </a:lnTo>
                <a:lnTo>
                  <a:pt x="33" y="231"/>
                </a:lnTo>
                <a:lnTo>
                  <a:pt x="3" y="217"/>
                </a:lnTo>
                <a:lnTo>
                  <a:pt x="0" y="214"/>
                </a:lnTo>
                <a:lnTo>
                  <a:pt x="0" y="212"/>
                </a:lnTo>
                <a:lnTo>
                  <a:pt x="0" y="153"/>
                </a:lnTo>
                <a:lnTo>
                  <a:pt x="0" y="146"/>
                </a:lnTo>
                <a:lnTo>
                  <a:pt x="7" y="144"/>
                </a:lnTo>
                <a:lnTo>
                  <a:pt x="47" y="127"/>
                </a:lnTo>
                <a:lnTo>
                  <a:pt x="50" y="127"/>
                </a:lnTo>
                <a:lnTo>
                  <a:pt x="80" y="144"/>
                </a:lnTo>
                <a:lnTo>
                  <a:pt x="90" y="146"/>
                </a:lnTo>
                <a:lnTo>
                  <a:pt x="90" y="193"/>
                </a:lnTo>
                <a:lnTo>
                  <a:pt x="99" y="198"/>
                </a:lnTo>
                <a:lnTo>
                  <a:pt x="99" y="125"/>
                </a:lnTo>
                <a:lnTo>
                  <a:pt x="76" y="113"/>
                </a:lnTo>
                <a:lnTo>
                  <a:pt x="76" y="141"/>
                </a:lnTo>
                <a:lnTo>
                  <a:pt x="69" y="137"/>
                </a:lnTo>
                <a:lnTo>
                  <a:pt x="69" y="108"/>
                </a:lnTo>
                <a:lnTo>
                  <a:pt x="69" y="101"/>
                </a:lnTo>
                <a:close/>
                <a:moveTo>
                  <a:pt x="140" y="94"/>
                </a:moveTo>
                <a:lnTo>
                  <a:pt x="149" y="99"/>
                </a:lnTo>
                <a:lnTo>
                  <a:pt x="158" y="101"/>
                </a:lnTo>
                <a:lnTo>
                  <a:pt x="158" y="170"/>
                </a:lnTo>
                <a:lnTo>
                  <a:pt x="166" y="174"/>
                </a:lnTo>
                <a:lnTo>
                  <a:pt x="166" y="42"/>
                </a:lnTo>
                <a:lnTo>
                  <a:pt x="140" y="30"/>
                </a:lnTo>
                <a:lnTo>
                  <a:pt x="140" y="94"/>
                </a:lnTo>
                <a:close/>
                <a:moveTo>
                  <a:pt x="19" y="148"/>
                </a:moveTo>
                <a:lnTo>
                  <a:pt x="38" y="158"/>
                </a:lnTo>
                <a:lnTo>
                  <a:pt x="71" y="146"/>
                </a:lnTo>
                <a:lnTo>
                  <a:pt x="47" y="137"/>
                </a:lnTo>
                <a:lnTo>
                  <a:pt x="19" y="148"/>
                </a:lnTo>
                <a:close/>
                <a:moveTo>
                  <a:pt x="173" y="37"/>
                </a:moveTo>
                <a:lnTo>
                  <a:pt x="173" y="35"/>
                </a:lnTo>
                <a:lnTo>
                  <a:pt x="173" y="37"/>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7236" name="Freeform 72"/>
          <p:cNvSpPr>
            <a:spLocks noEditPoints="1" noChangeArrowheads="1"/>
          </p:cNvSpPr>
          <p:nvPr/>
        </p:nvSpPr>
        <p:spPr bwMode="auto">
          <a:xfrm>
            <a:off x="7656513" y="1695450"/>
            <a:ext cx="231775" cy="241300"/>
          </a:xfrm>
          <a:custGeom>
            <a:avLst/>
            <a:gdLst>
              <a:gd name="T0" fmla="*/ 2147483646 w 62"/>
              <a:gd name="T1" fmla="*/ 2147483646 h 86"/>
              <a:gd name="T2" fmla="*/ 0 w 62"/>
              <a:gd name="T3" fmla="*/ 2147483646 h 86"/>
              <a:gd name="T4" fmla="*/ 2147483646 w 62"/>
              <a:gd name="T5" fmla="*/ 2147483646 h 86"/>
              <a:gd name="T6" fmla="*/ 2147483646 w 62"/>
              <a:gd name="T7" fmla="*/ 2147483646 h 86"/>
              <a:gd name="T8" fmla="*/ 2147483646 w 62"/>
              <a:gd name="T9" fmla="*/ 2147483646 h 86"/>
              <a:gd name="T10" fmla="*/ 2147483646 w 62"/>
              <a:gd name="T11" fmla="*/ 2147483646 h 86"/>
              <a:gd name="T12" fmla="*/ 2147483646 w 62"/>
              <a:gd name="T13" fmla="*/ 2147483646 h 86"/>
              <a:gd name="T14" fmla="*/ 2147483646 w 62"/>
              <a:gd name="T15" fmla="*/ 2147483646 h 86"/>
              <a:gd name="T16" fmla="*/ 2147483646 w 62"/>
              <a:gd name="T17" fmla="*/ 2147483646 h 86"/>
              <a:gd name="T18" fmla="*/ 2147483646 w 62"/>
              <a:gd name="T19" fmla="*/ 2147483646 h 86"/>
              <a:gd name="T20" fmla="*/ 2147483646 w 62"/>
              <a:gd name="T21" fmla="*/ 2147483646 h 86"/>
              <a:gd name="T22" fmla="*/ 2147483646 w 62"/>
              <a:gd name="T23" fmla="*/ 2147483646 h 86"/>
              <a:gd name="T24" fmla="*/ 2147483646 w 62"/>
              <a:gd name="T25" fmla="*/ 2147483646 h 86"/>
              <a:gd name="T26" fmla="*/ 2147483646 w 62"/>
              <a:gd name="T27" fmla="*/ 2147483646 h 86"/>
              <a:gd name="T28" fmla="*/ 2147483646 w 62"/>
              <a:gd name="T29" fmla="*/ 2147483646 h 86"/>
              <a:gd name="T30" fmla="*/ 2147483646 w 62"/>
              <a:gd name="T31" fmla="*/ 2147483646 h 86"/>
              <a:gd name="T32" fmla="*/ 2147483646 w 62"/>
              <a:gd name="T33" fmla="*/ 2147483646 h 86"/>
              <a:gd name="T34" fmla="*/ 2147483646 w 62"/>
              <a:gd name="T35" fmla="*/ 2147483646 h 86"/>
              <a:gd name="T36" fmla="*/ 2147483646 w 62"/>
              <a:gd name="T37" fmla="*/ 2147483646 h 86"/>
              <a:gd name="T38" fmla="*/ 2147483646 w 62"/>
              <a:gd name="T39" fmla="*/ 2147483646 h 86"/>
              <a:gd name="T40" fmla="*/ 2147483646 w 62"/>
              <a:gd name="T41" fmla="*/ 2147483646 h 86"/>
              <a:gd name="T42" fmla="*/ 2147483646 w 62"/>
              <a:gd name="T43" fmla="*/ 2147483646 h 86"/>
              <a:gd name="T44" fmla="*/ 2147483646 w 62"/>
              <a:gd name="T45" fmla="*/ 2147483646 h 86"/>
              <a:gd name="T46" fmla="*/ 2147483646 w 62"/>
              <a:gd name="T47" fmla="*/ 2147483646 h 86"/>
              <a:gd name="T48" fmla="*/ 2147483646 w 62"/>
              <a:gd name="T49" fmla="*/ 2147483646 h 86"/>
              <a:gd name="T50" fmla="*/ 2147483646 w 62"/>
              <a:gd name="T51" fmla="*/ 2147483646 h 86"/>
              <a:gd name="T52" fmla="*/ 2147483646 w 62"/>
              <a:gd name="T53" fmla="*/ 2147483646 h 86"/>
              <a:gd name="T54" fmla="*/ 2147483646 w 62"/>
              <a:gd name="T55" fmla="*/ 2147483646 h 86"/>
              <a:gd name="T56" fmla="*/ 2147483646 w 62"/>
              <a:gd name="T57" fmla="*/ 2147483646 h 86"/>
              <a:gd name="T58" fmla="*/ 2147483646 w 62"/>
              <a:gd name="T59" fmla="*/ 2147483646 h 86"/>
              <a:gd name="T60" fmla="*/ 2147483646 w 62"/>
              <a:gd name="T61" fmla="*/ 2147483646 h 86"/>
              <a:gd name="T62" fmla="*/ 2147483646 w 62"/>
              <a:gd name="T63" fmla="*/ 2147483646 h 86"/>
              <a:gd name="T64" fmla="*/ 2147483646 w 62"/>
              <a:gd name="T65" fmla="*/ 2147483646 h 86"/>
              <a:gd name="T66" fmla="*/ 2147483646 w 62"/>
              <a:gd name="T67" fmla="*/ 2147483646 h 86"/>
              <a:gd name="T68" fmla="*/ 2147483646 w 62"/>
              <a:gd name="T69" fmla="*/ 2147483646 h 8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62"/>
              <a:gd name="T106" fmla="*/ 0 h 86"/>
              <a:gd name="T107" fmla="*/ 62 w 62"/>
              <a:gd name="T108" fmla="*/ 86 h 8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62" h="86">
                <a:moveTo>
                  <a:pt x="0" y="8"/>
                </a:moveTo>
                <a:cubicBezTo>
                  <a:pt x="21" y="0"/>
                  <a:pt x="42" y="0"/>
                  <a:pt x="62" y="8"/>
                </a:cubicBezTo>
                <a:cubicBezTo>
                  <a:pt x="62" y="34"/>
                  <a:pt x="62" y="60"/>
                  <a:pt x="62" y="86"/>
                </a:cubicBezTo>
                <a:cubicBezTo>
                  <a:pt x="41" y="86"/>
                  <a:pt x="21" y="86"/>
                  <a:pt x="0" y="86"/>
                </a:cubicBezTo>
                <a:cubicBezTo>
                  <a:pt x="0" y="60"/>
                  <a:pt x="0" y="34"/>
                  <a:pt x="0" y="8"/>
                </a:cubicBezTo>
                <a:close/>
                <a:moveTo>
                  <a:pt x="8" y="14"/>
                </a:moveTo>
                <a:cubicBezTo>
                  <a:pt x="8" y="29"/>
                  <a:pt x="8" y="29"/>
                  <a:pt x="8" y="29"/>
                </a:cubicBezTo>
                <a:cubicBezTo>
                  <a:pt x="54" y="29"/>
                  <a:pt x="54" y="29"/>
                  <a:pt x="54" y="29"/>
                </a:cubicBezTo>
                <a:cubicBezTo>
                  <a:pt x="54" y="14"/>
                  <a:pt x="54" y="14"/>
                  <a:pt x="54" y="14"/>
                </a:cubicBezTo>
                <a:cubicBezTo>
                  <a:pt x="8" y="14"/>
                  <a:pt x="8" y="14"/>
                  <a:pt x="8" y="14"/>
                </a:cubicBezTo>
                <a:close/>
                <a:moveTo>
                  <a:pt x="13" y="36"/>
                </a:moveTo>
                <a:cubicBezTo>
                  <a:pt x="10" y="36"/>
                  <a:pt x="8" y="38"/>
                  <a:pt x="8" y="41"/>
                </a:cubicBezTo>
                <a:cubicBezTo>
                  <a:pt x="8" y="44"/>
                  <a:pt x="10" y="46"/>
                  <a:pt x="13" y="46"/>
                </a:cubicBezTo>
                <a:cubicBezTo>
                  <a:pt x="16" y="46"/>
                  <a:pt x="18" y="44"/>
                  <a:pt x="18" y="41"/>
                </a:cubicBezTo>
                <a:cubicBezTo>
                  <a:pt x="18" y="38"/>
                  <a:pt x="16" y="36"/>
                  <a:pt x="13" y="36"/>
                </a:cubicBezTo>
                <a:close/>
                <a:moveTo>
                  <a:pt x="50" y="63"/>
                </a:moveTo>
                <a:cubicBezTo>
                  <a:pt x="47" y="63"/>
                  <a:pt x="45" y="66"/>
                  <a:pt x="45" y="68"/>
                </a:cubicBezTo>
                <a:cubicBezTo>
                  <a:pt x="45" y="71"/>
                  <a:pt x="47" y="73"/>
                  <a:pt x="50" y="73"/>
                </a:cubicBezTo>
                <a:cubicBezTo>
                  <a:pt x="52" y="73"/>
                  <a:pt x="54" y="71"/>
                  <a:pt x="54" y="68"/>
                </a:cubicBezTo>
                <a:cubicBezTo>
                  <a:pt x="54" y="66"/>
                  <a:pt x="52" y="63"/>
                  <a:pt x="50" y="63"/>
                </a:cubicBezTo>
                <a:close/>
                <a:moveTo>
                  <a:pt x="37" y="63"/>
                </a:moveTo>
                <a:cubicBezTo>
                  <a:pt x="34" y="63"/>
                  <a:pt x="32" y="66"/>
                  <a:pt x="32" y="68"/>
                </a:cubicBezTo>
                <a:cubicBezTo>
                  <a:pt x="32" y="71"/>
                  <a:pt x="34" y="73"/>
                  <a:pt x="37" y="73"/>
                </a:cubicBezTo>
                <a:cubicBezTo>
                  <a:pt x="40" y="73"/>
                  <a:pt x="42" y="71"/>
                  <a:pt x="42" y="68"/>
                </a:cubicBezTo>
                <a:cubicBezTo>
                  <a:pt x="42" y="66"/>
                  <a:pt x="40" y="63"/>
                  <a:pt x="37" y="63"/>
                </a:cubicBezTo>
                <a:close/>
                <a:moveTo>
                  <a:pt x="25" y="63"/>
                </a:moveTo>
                <a:cubicBezTo>
                  <a:pt x="22" y="63"/>
                  <a:pt x="20" y="66"/>
                  <a:pt x="20" y="68"/>
                </a:cubicBezTo>
                <a:cubicBezTo>
                  <a:pt x="20" y="71"/>
                  <a:pt x="22" y="73"/>
                  <a:pt x="25" y="73"/>
                </a:cubicBezTo>
                <a:cubicBezTo>
                  <a:pt x="28" y="73"/>
                  <a:pt x="30" y="71"/>
                  <a:pt x="30" y="68"/>
                </a:cubicBezTo>
                <a:cubicBezTo>
                  <a:pt x="30" y="66"/>
                  <a:pt x="28" y="63"/>
                  <a:pt x="25" y="63"/>
                </a:cubicBezTo>
                <a:close/>
                <a:moveTo>
                  <a:pt x="13" y="63"/>
                </a:moveTo>
                <a:cubicBezTo>
                  <a:pt x="10" y="63"/>
                  <a:pt x="8" y="66"/>
                  <a:pt x="8" y="68"/>
                </a:cubicBezTo>
                <a:cubicBezTo>
                  <a:pt x="8" y="71"/>
                  <a:pt x="10" y="73"/>
                  <a:pt x="13" y="73"/>
                </a:cubicBezTo>
                <a:cubicBezTo>
                  <a:pt x="16" y="73"/>
                  <a:pt x="18" y="71"/>
                  <a:pt x="18" y="68"/>
                </a:cubicBezTo>
                <a:cubicBezTo>
                  <a:pt x="18" y="66"/>
                  <a:pt x="16" y="63"/>
                  <a:pt x="13" y="63"/>
                </a:cubicBezTo>
                <a:close/>
                <a:moveTo>
                  <a:pt x="50" y="50"/>
                </a:moveTo>
                <a:cubicBezTo>
                  <a:pt x="47" y="50"/>
                  <a:pt x="45" y="52"/>
                  <a:pt x="45" y="55"/>
                </a:cubicBezTo>
                <a:cubicBezTo>
                  <a:pt x="45" y="57"/>
                  <a:pt x="47" y="60"/>
                  <a:pt x="50" y="60"/>
                </a:cubicBezTo>
                <a:cubicBezTo>
                  <a:pt x="52" y="60"/>
                  <a:pt x="54" y="57"/>
                  <a:pt x="54" y="55"/>
                </a:cubicBezTo>
                <a:cubicBezTo>
                  <a:pt x="54" y="52"/>
                  <a:pt x="52" y="50"/>
                  <a:pt x="50" y="50"/>
                </a:cubicBezTo>
                <a:close/>
                <a:moveTo>
                  <a:pt x="37" y="50"/>
                </a:moveTo>
                <a:cubicBezTo>
                  <a:pt x="34" y="50"/>
                  <a:pt x="32" y="52"/>
                  <a:pt x="32" y="55"/>
                </a:cubicBezTo>
                <a:cubicBezTo>
                  <a:pt x="32" y="57"/>
                  <a:pt x="34" y="60"/>
                  <a:pt x="37" y="60"/>
                </a:cubicBezTo>
                <a:cubicBezTo>
                  <a:pt x="40" y="60"/>
                  <a:pt x="42" y="57"/>
                  <a:pt x="42" y="55"/>
                </a:cubicBezTo>
                <a:cubicBezTo>
                  <a:pt x="42" y="52"/>
                  <a:pt x="40" y="50"/>
                  <a:pt x="37" y="50"/>
                </a:cubicBezTo>
                <a:close/>
                <a:moveTo>
                  <a:pt x="25" y="50"/>
                </a:moveTo>
                <a:cubicBezTo>
                  <a:pt x="22" y="50"/>
                  <a:pt x="20" y="52"/>
                  <a:pt x="20" y="55"/>
                </a:cubicBezTo>
                <a:cubicBezTo>
                  <a:pt x="20" y="57"/>
                  <a:pt x="22" y="60"/>
                  <a:pt x="25" y="60"/>
                </a:cubicBezTo>
                <a:cubicBezTo>
                  <a:pt x="28" y="60"/>
                  <a:pt x="30" y="57"/>
                  <a:pt x="30" y="55"/>
                </a:cubicBezTo>
                <a:cubicBezTo>
                  <a:pt x="30" y="52"/>
                  <a:pt x="28" y="50"/>
                  <a:pt x="25" y="50"/>
                </a:cubicBezTo>
                <a:close/>
                <a:moveTo>
                  <a:pt x="13" y="50"/>
                </a:moveTo>
                <a:cubicBezTo>
                  <a:pt x="10" y="50"/>
                  <a:pt x="8" y="52"/>
                  <a:pt x="8" y="55"/>
                </a:cubicBezTo>
                <a:cubicBezTo>
                  <a:pt x="8" y="57"/>
                  <a:pt x="10" y="60"/>
                  <a:pt x="13" y="60"/>
                </a:cubicBezTo>
                <a:cubicBezTo>
                  <a:pt x="16" y="60"/>
                  <a:pt x="18" y="57"/>
                  <a:pt x="18" y="55"/>
                </a:cubicBezTo>
                <a:cubicBezTo>
                  <a:pt x="18" y="52"/>
                  <a:pt x="16" y="50"/>
                  <a:pt x="13" y="50"/>
                </a:cubicBezTo>
                <a:close/>
                <a:moveTo>
                  <a:pt x="50" y="36"/>
                </a:moveTo>
                <a:cubicBezTo>
                  <a:pt x="47" y="36"/>
                  <a:pt x="45" y="38"/>
                  <a:pt x="45" y="41"/>
                </a:cubicBezTo>
                <a:cubicBezTo>
                  <a:pt x="45" y="44"/>
                  <a:pt x="47" y="46"/>
                  <a:pt x="50" y="46"/>
                </a:cubicBezTo>
                <a:cubicBezTo>
                  <a:pt x="52" y="46"/>
                  <a:pt x="54" y="44"/>
                  <a:pt x="54" y="41"/>
                </a:cubicBezTo>
                <a:cubicBezTo>
                  <a:pt x="54" y="38"/>
                  <a:pt x="52" y="36"/>
                  <a:pt x="50" y="36"/>
                </a:cubicBezTo>
                <a:close/>
                <a:moveTo>
                  <a:pt x="37" y="36"/>
                </a:moveTo>
                <a:cubicBezTo>
                  <a:pt x="34" y="36"/>
                  <a:pt x="32" y="38"/>
                  <a:pt x="32" y="41"/>
                </a:cubicBezTo>
                <a:cubicBezTo>
                  <a:pt x="32" y="44"/>
                  <a:pt x="34" y="46"/>
                  <a:pt x="37" y="46"/>
                </a:cubicBezTo>
                <a:cubicBezTo>
                  <a:pt x="40" y="46"/>
                  <a:pt x="42" y="44"/>
                  <a:pt x="42" y="41"/>
                </a:cubicBezTo>
                <a:cubicBezTo>
                  <a:pt x="42" y="38"/>
                  <a:pt x="40" y="36"/>
                  <a:pt x="37" y="36"/>
                </a:cubicBezTo>
                <a:close/>
                <a:moveTo>
                  <a:pt x="25" y="36"/>
                </a:moveTo>
                <a:cubicBezTo>
                  <a:pt x="22" y="36"/>
                  <a:pt x="20" y="38"/>
                  <a:pt x="20" y="41"/>
                </a:cubicBezTo>
                <a:cubicBezTo>
                  <a:pt x="20" y="44"/>
                  <a:pt x="22" y="46"/>
                  <a:pt x="25" y="46"/>
                </a:cubicBezTo>
                <a:cubicBezTo>
                  <a:pt x="28" y="46"/>
                  <a:pt x="30" y="44"/>
                  <a:pt x="30" y="41"/>
                </a:cubicBezTo>
                <a:cubicBezTo>
                  <a:pt x="30" y="38"/>
                  <a:pt x="28" y="36"/>
                  <a:pt x="25" y="36"/>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7237" name="Freeform 73"/>
          <p:cNvSpPr>
            <a:spLocks noEditPoints="1" noChangeArrowheads="1"/>
          </p:cNvSpPr>
          <p:nvPr/>
        </p:nvSpPr>
        <p:spPr bwMode="auto">
          <a:xfrm>
            <a:off x="6208713" y="1149350"/>
            <a:ext cx="333375" cy="266700"/>
          </a:xfrm>
          <a:custGeom>
            <a:avLst/>
            <a:gdLst>
              <a:gd name="T0" fmla="*/ 2147483646 w 89"/>
              <a:gd name="T1" fmla="*/ 2147483646 h 95"/>
              <a:gd name="T2" fmla="*/ 2147483646 w 89"/>
              <a:gd name="T3" fmla="*/ 2147483646 h 95"/>
              <a:gd name="T4" fmla="*/ 2147483646 w 89"/>
              <a:gd name="T5" fmla="*/ 2147483646 h 95"/>
              <a:gd name="T6" fmla="*/ 2147483646 w 89"/>
              <a:gd name="T7" fmla="*/ 2147483646 h 95"/>
              <a:gd name="T8" fmla="*/ 2147483646 w 89"/>
              <a:gd name="T9" fmla="*/ 2147483646 h 95"/>
              <a:gd name="T10" fmla="*/ 2147483646 w 89"/>
              <a:gd name="T11" fmla="*/ 2147483646 h 95"/>
              <a:gd name="T12" fmla="*/ 2147483646 w 89"/>
              <a:gd name="T13" fmla="*/ 2147483646 h 95"/>
              <a:gd name="T14" fmla="*/ 2147483646 w 89"/>
              <a:gd name="T15" fmla="*/ 2147483646 h 95"/>
              <a:gd name="T16" fmla="*/ 2147483646 w 89"/>
              <a:gd name="T17" fmla="*/ 2147483646 h 95"/>
              <a:gd name="T18" fmla="*/ 2147483646 w 89"/>
              <a:gd name="T19" fmla="*/ 2147483646 h 95"/>
              <a:gd name="T20" fmla="*/ 2147483646 w 89"/>
              <a:gd name="T21" fmla="*/ 2147483646 h 95"/>
              <a:gd name="T22" fmla="*/ 2147483646 w 89"/>
              <a:gd name="T23" fmla="*/ 2147483646 h 95"/>
              <a:gd name="T24" fmla="*/ 2147483646 w 89"/>
              <a:gd name="T25" fmla="*/ 2147483646 h 95"/>
              <a:gd name="T26" fmla="*/ 2147483646 w 89"/>
              <a:gd name="T27" fmla="*/ 2147483646 h 95"/>
              <a:gd name="T28" fmla="*/ 2147483646 w 89"/>
              <a:gd name="T29" fmla="*/ 2147483646 h 95"/>
              <a:gd name="T30" fmla="*/ 2147483646 w 89"/>
              <a:gd name="T31" fmla="*/ 2147483646 h 95"/>
              <a:gd name="T32" fmla="*/ 2147483646 w 89"/>
              <a:gd name="T33" fmla="*/ 2147483646 h 95"/>
              <a:gd name="T34" fmla="*/ 2147483646 w 89"/>
              <a:gd name="T35" fmla="*/ 2147483646 h 95"/>
              <a:gd name="T36" fmla="*/ 2147483646 w 89"/>
              <a:gd name="T37" fmla="*/ 2147483646 h 95"/>
              <a:gd name="T38" fmla="*/ 2147483646 w 89"/>
              <a:gd name="T39" fmla="*/ 2147483646 h 95"/>
              <a:gd name="T40" fmla="*/ 2147483646 w 89"/>
              <a:gd name="T41" fmla="*/ 2147483646 h 95"/>
              <a:gd name="T42" fmla="*/ 2147483646 w 89"/>
              <a:gd name="T43" fmla="*/ 2147483646 h 95"/>
              <a:gd name="T44" fmla="*/ 2147483646 w 89"/>
              <a:gd name="T45" fmla="*/ 2147483646 h 95"/>
              <a:gd name="T46" fmla="*/ 2147483646 w 89"/>
              <a:gd name="T47" fmla="*/ 2147483646 h 95"/>
              <a:gd name="T48" fmla="*/ 2147483646 w 89"/>
              <a:gd name="T49" fmla="*/ 2147483646 h 95"/>
              <a:gd name="T50" fmla="*/ 2147483646 w 89"/>
              <a:gd name="T51" fmla="*/ 2147483646 h 95"/>
              <a:gd name="T52" fmla="*/ 2147483646 w 89"/>
              <a:gd name="T53" fmla="*/ 2147483646 h 95"/>
              <a:gd name="T54" fmla="*/ 2147483646 w 89"/>
              <a:gd name="T55" fmla="*/ 2147483646 h 95"/>
              <a:gd name="T56" fmla="*/ 2147483646 w 89"/>
              <a:gd name="T57" fmla="*/ 2147483646 h 95"/>
              <a:gd name="T58" fmla="*/ 2147483646 w 89"/>
              <a:gd name="T59" fmla="*/ 2147483646 h 95"/>
              <a:gd name="T60" fmla="*/ 2147483646 w 89"/>
              <a:gd name="T61" fmla="*/ 2147483646 h 95"/>
              <a:gd name="T62" fmla="*/ 2147483646 w 89"/>
              <a:gd name="T63" fmla="*/ 2147483646 h 95"/>
              <a:gd name="T64" fmla="*/ 2147483646 w 89"/>
              <a:gd name="T65" fmla="*/ 2147483646 h 95"/>
              <a:gd name="T66" fmla="*/ 2147483646 w 89"/>
              <a:gd name="T67" fmla="*/ 2147483646 h 95"/>
              <a:gd name="T68" fmla="*/ 2147483646 w 89"/>
              <a:gd name="T69" fmla="*/ 2147483646 h 95"/>
              <a:gd name="T70" fmla="*/ 2147483646 w 89"/>
              <a:gd name="T71" fmla="*/ 2147483646 h 95"/>
              <a:gd name="T72" fmla="*/ 2147483646 w 89"/>
              <a:gd name="T73" fmla="*/ 2147483646 h 95"/>
              <a:gd name="T74" fmla="*/ 2147483646 w 89"/>
              <a:gd name="T75" fmla="*/ 2147483646 h 95"/>
              <a:gd name="T76" fmla="*/ 2147483646 w 89"/>
              <a:gd name="T77" fmla="*/ 2147483646 h 95"/>
              <a:gd name="T78" fmla="*/ 2147483646 w 89"/>
              <a:gd name="T79" fmla="*/ 2147483646 h 95"/>
              <a:gd name="T80" fmla="*/ 2147483646 w 89"/>
              <a:gd name="T81" fmla="*/ 2147483646 h 95"/>
              <a:gd name="T82" fmla="*/ 2147483646 w 89"/>
              <a:gd name="T83" fmla="*/ 2147483646 h 95"/>
              <a:gd name="T84" fmla="*/ 2147483646 w 89"/>
              <a:gd name="T85" fmla="*/ 2147483646 h 95"/>
              <a:gd name="T86" fmla="*/ 2147483646 w 89"/>
              <a:gd name="T87" fmla="*/ 2147483646 h 95"/>
              <a:gd name="T88" fmla="*/ 2147483646 w 89"/>
              <a:gd name="T89" fmla="*/ 2147483646 h 95"/>
              <a:gd name="T90" fmla="*/ 2147483646 w 89"/>
              <a:gd name="T91" fmla="*/ 2147483646 h 95"/>
              <a:gd name="T92" fmla="*/ 0 w 89"/>
              <a:gd name="T93" fmla="*/ 2147483646 h 95"/>
              <a:gd name="T94" fmla="*/ 2147483646 w 89"/>
              <a:gd name="T95" fmla="*/ 2147483646 h 95"/>
              <a:gd name="T96" fmla="*/ 2147483646 w 89"/>
              <a:gd name="T97" fmla="*/ 2147483646 h 95"/>
              <a:gd name="T98" fmla="*/ 2147483646 w 89"/>
              <a:gd name="T99" fmla="*/ 2147483646 h 95"/>
              <a:gd name="T100" fmla="*/ 2147483646 w 89"/>
              <a:gd name="T101" fmla="*/ 2147483646 h 95"/>
              <a:gd name="T102" fmla="*/ 2147483646 w 89"/>
              <a:gd name="T103" fmla="*/ 2147483646 h 95"/>
              <a:gd name="T104" fmla="*/ 2147483646 w 89"/>
              <a:gd name="T105" fmla="*/ 0 h 95"/>
              <a:gd name="T106" fmla="*/ 2147483646 w 89"/>
              <a:gd name="T107" fmla="*/ 0 h 95"/>
              <a:gd name="T108" fmla="*/ 2147483646 w 89"/>
              <a:gd name="T109" fmla="*/ 2147483646 h 95"/>
              <a:gd name="T110" fmla="*/ 2147483646 w 89"/>
              <a:gd name="T111" fmla="*/ 2147483646 h 95"/>
              <a:gd name="T112" fmla="*/ 2147483646 w 89"/>
              <a:gd name="T113" fmla="*/ 0 h 95"/>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89"/>
              <a:gd name="T172" fmla="*/ 0 h 95"/>
              <a:gd name="T173" fmla="*/ 89 w 89"/>
              <a:gd name="T174" fmla="*/ 95 h 95"/>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89" h="95">
                <a:moveTo>
                  <a:pt x="75" y="22"/>
                </a:moveTo>
                <a:cubicBezTo>
                  <a:pt x="83" y="29"/>
                  <a:pt x="89" y="40"/>
                  <a:pt x="89" y="53"/>
                </a:cubicBezTo>
                <a:cubicBezTo>
                  <a:pt x="89" y="63"/>
                  <a:pt x="85" y="73"/>
                  <a:pt x="78" y="80"/>
                </a:cubicBezTo>
                <a:cubicBezTo>
                  <a:pt x="47" y="53"/>
                  <a:pt x="47" y="53"/>
                  <a:pt x="47" y="53"/>
                </a:cubicBezTo>
                <a:cubicBezTo>
                  <a:pt x="75" y="22"/>
                  <a:pt x="75" y="22"/>
                  <a:pt x="75" y="22"/>
                </a:cubicBezTo>
                <a:close/>
                <a:moveTo>
                  <a:pt x="76" y="83"/>
                </a:moveTo>
                <a:cubicBezTo>
                  <a:pt x="74" y="85"/>
                  <a:pt x="72" y="87"/>
                  <a:pt x="69" y="88"/>
                </a:cubicBezTo>
                <a:cubicBezTo>
                  <a:pt x="74" y="81"/>
                  <a:pt x="74" y="81"/>
                  <a:pt x="74" y="81"/>
                </a:cubicBezTo>
                <a:cubicBezTo>
                  <a:pt x="76" y="83"/>
                  <a:pt x="76" y="83"/>
                  <a:pt x="76" y="83"/>
                </a:cubicBezTo>
                <a:close/>
                <a:moveTo>
                  <a:pt x="64" y="92"/>
                </a:moveTo>
                <a:cubicBezTo>
                  <a:pt x="72" y="79"/>
                  <a:pt x="72" y="79"/>
                  <a:pt x="72" y="79"/>
                </a:cubicBezTo>
                <a:cubicBezTo>
                  <a:pt x="70" y="77"/>
                  <a:pt x="70" y="77"/>
                  <a:pt x="70" y="77"/>
                </a:cubicBezTo>
                <a:cubicBezTo>
                  <a:pt x="60" y="94"/>
                  <a:pt x="60" y="94"/>
                  <a:pt x="60" y="94"/>
                </a:cubicBezTo>
                <a:cubicBezTo>
                  <a:pt x="61" y="93"/>
                  <a:pt x="63" y="92"/>
                  <a:pt x="64" y="92"/>
                </a:cubicBezTo>
                <a:close/>
                <a:moveTo>
                  <a:pt x="58" y="91"/>
                </a:moveTo>
                <a:cubicBezTo>
                  <a:pt x="67" y="75"/>
                  <a:pt x="67" y="75"/>
                  <a:pt x="67" y="75"/>
                </a:cubicBezTo>
                <a:cubicBezTo>
                  <a:pt x="65" y="74"/>
                  <a:pt x="65" y="74"/>
                  <a:pt x="65" y="74"/>
                </a:cubicBezTo>
                <a:cubicBezTo>
                  <a:pt x="57" y="88"/>
                  <a:pt x="57" y="88"/>
                  <a:pt x="57" y="88"/>
                </a:cubicBezTo>
                <a:cubicBezTo>
                  <a:pt x="58" y="91"/>
                  <a:pt x="58" y="91"/>
                  <a:pt x="58" y="91"/>
                </a:cubicBezTo>
                <a:close/>
                <a:moveTo>
                  <a:pt x="56" y="84"/>
                </a:moveTo>
                <a:cubicBezTo>
                  <a:pt x="63" y="72"/>
                  <a:pt x="63" y="72"/>
                  <a:pt x="63" y="72"/>
                </a:cubicBezTo>
                <a:cubicBezTo>
                  <a:pt x="61" y="70"/>
                  <a:pt x="61" y="70"/>
                  <a:pt x="61" y="70"/>
                </a:cubicBezTo>
                <a:cubicBezTo>
                  <a:pt x="55" y="81"/>
                  <a:pt x="55" y="81"/>
                  <a:pt x="55" y="81"/>
                </a:cubicBezTo>
                <a:cubicBezTo>
                  <a:pt x="56" y="84"/>
                  <a:pt x="56" y="84"/>
                  <a:pt x="56" y="84"/>
                </a:cubicBezTo>
                <a:close/>
                <a:moveTo>
                  <a:pt x="53" y="78"/>
                </a:moveTo>
                <a:cubicBezTo>
                  <a:pt x="59" y="68"/>
                  <a:pt x="59" y="68"/>
                  <a:pt x="59" y="68"/>
                </a:cubicBezTo>
                <a:cubicBezTo>
                  <a:pt x="57" y="66"/>
                  <a:pt x="57" y="66"/>
                  <a:pt x="57" y="66"/>
                </a:cubicBezTo>
                <a:cubicBezTo>
                  <a:pt x="52" y="75"/>
                  <a:pt x="52" y="75"/>
                  <a:pt x="52" y="75"/>
                </a:cubicBezTo>
                <a:cubicBezTo>
                  <a:pt x="53" y="78"/>
                  <a:pt x="53" y="78"/>
                  <a:pt x="53" y="78"/>
                </a:cubicBezTo>
                <a:close/>
                <a:moveTo>
                  <a:pt x="51" y="71"/>
                </a:moveTo>
                <a:cubicBezTo>
                  <a:pt x="55" y="64"/>
                  <a:pt x="55" y="64"/>
                  <a:pt x="55" y="64"/>
                </a:cubicBezTo>
                <a:cubicBezTo>
                  <a:pt x="53" y="62"/>
                  <a:pt x="53" y="62"/>
                  <a:pt x="53" y="62"/>
                </a:cubicBezTo>
                <a:cubicBezTo>
                  <a:pt x="50" y="68"/>
                  <a:pt x="50" y="68"/>
                  <a:pt x="50" y="68"/>
                </a:cubicBezTo>
                <a:cubicBezTo>
                  <a:pt x="51" y="71"/>
                  <a:pt x="51" y="71"/>
                  <a:pt x="51" y="71"/>
                </a:cubicBezTo>
                <a:close/>
                <a:moveTo>
                  <a:pt x="48" y="65"/>
                </a:moveTo>
                <a:cubicBezTo>
                  <a:pt x="51" y="61"/>
                  <a:pt x="51" y="61"/>
                  <a:pt x="51" y="61"/>
                </a:cubicBezTo>
                <a:cubicBezTo>
                  <a:pt x="49" y="59"/>
                  <a:pt x="49" y="59"/>
                  <a:pt x="49" y="59"/>
                </a:cubicBezTo>
                <a:cubicBezTo>
                  <a:pt x="47" y="61"/>
                  <a:pt x="47" y="61"/>
                  <a:pt x="47" y="61"/>
                </a:cubicBezTo>
                <a:cubicBezTo>
                  <a:pt x="48" y="65"/>
                  <a:pt x="48" y="65"/>
                  <a:pt x="48" y="65"/>
                </a:cubicBezTo>
                <a:close/>
                <a:moveTo>
                  <a:pt x="46" y="58"/>
                </a:moveTo>
                <a:cubicBezTo>
                  <a:pt x="45" y="55"/>
                  <a:pt x="45" y="55"/>
                  <a:pt x="45" y="55"/>
                </a:cubicBezTo>
                <a:cubicBezTo>
                  <a:pt x="47" y="57"/>
                  <a:pt x="47" y="57"/>
                  <a:pt x="47" y="57"/>
                </a:cubicBezTo>
                <a:cubicBezTo>
                  <a:pt x="46" y="58"/>
                  <a:pt x="46" y="58"/>
                  <a:pt x="46" y="58"/>
                </a:cubicBezTo>
                <a:close/>
                <a:moveTo>
                  <a:pt x="59" y="17"/>
                </a:moveTo>
                <a:cubicBezTo>
                  <a:pt x="41" y="54"/>
                  <a:pt x="41" y="54"/>
                  <a:pt x="41" y="54"/>
                </a:cubicBezTo>
                <a:cubicBezTo>
                  <a:pt x="41" y="54"/>
                  <a:pt x="38" y="28"/>
                  <a:pt x="36" y="13"/>
                </a:cubicBezTo>
                <a:cubicBezTo>
                  <a:pt x="16" y="15"/>
                  <a:pt x="0" y="33"/>
                  <a:pt x="0" y="54"/>
                </a:cubicBezTo>
                <a:cubicBezTo>
                  <a:pt x="0" y="77"/>
                  <a:pt x="18" y="95"/>
                  <a:pt x="41" y="95"/>
                </a:cubicBezTo>
                <a:cubicBezTo>
                  <a:pt x="46" y="95"/>
                  <a:pt x="51" y="94"/>
                  <a:pt x="55" y="93"/>
                </a:cubicBezTo>
                <a:cubicBezTo>
                  <a:pt x="41" y="54"/>
                  <a:pt x="41" y="54"/>
                  <a:pt x="41" y="54"/>
                </a:cubicBezTo>
                <a:cubicBezTo>
                  <a:pt x="68" y="23"/>
                  <a:pt x="68" y="23"/>
                  <a:pt x="68" y="23"/>
                </a:cubicBezTo>
                <a:cubicBezTo>
                  <a:pt x="66" y="20"/>
                  <a:pt x="63" y="18"/>
                  <a:pt x="59" y="17"/>
                </a:cubicBezTo>
                <a:close/>
                <a:moveTo>
                  <a:pt x="43" y="0"/>
                </a:moveTo>
                <a:cubicBezTo>
                  <a:pt x="41" y="0"/>
                  <a:pt x="40" y="0"/>
                  <a:pt x="38" y="0"/>
                </a:cubicBezTo>
                <a:cubicBezTo>
                  <a:pt x="40" y="15"/>
                  <a:pt x="43" y="41"/>
                  <a:pt x="43" y="41"/>
                </a:cubicBezTo>
                <a:cubicBezTo>
                  <a:pt x="61" y="4"/>
                  <a:pt x="61" y="4"/>
                  <a:pt x="61" y="4"/>
                </a:cubicBezTo>
                <a:cubicBezTo>
                  <a:pt x="56" y="1"/>
                  <a:pt x="49" y="0"/>
                  <a:pt x="43" y="0"/>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7238" name="Freeform 74"/>
          <p:cNvSpPr>
            <a:spLocks noEditPoints="1" noChangeArrowheads="1"/>
          </p:cNvSpPr>
          <p:nvPr/>
        </p:nvSpPr>
        <p:spPr bwMode="auto">
          <a:xfrm>
            <a:off x="7581900" y="1219200"/>
            <a:ext cx="369888" cy="182563"/>
          </a:xfrm>
          <a:custGeom>
            <a:avLst/>
            <a:gdLst>
              <a:gd name="T0" fmla="*/ 2147483646 w 99"/>
              <a:gd name="T1" fmla="*/ 2147483646 h 65"/>
              <a:gd name="T2" fmla="*/ 2147483646 w 99"/>
              <a:gd name="T3" fmla="*/ 2147483646 h 65"/>
              <a:gd name="T4" fmla="*/ 2147483646 w 99"/>
              <a:gd name="T5" fmla="*/ 2147483646 h 65"/>
              <a:gd name="T6" fmla="*/ 2147483646 w 99"/>
              <a:gd name="T7" fmla="*/ 2147483646 h 65"/>
              <a:gd name="T8" fmla="*/ 2147483646 w 99"/>
              <a:gd name="T9" fmla="*/ 2147483646 h 65"/>
              <a:gd name="T10" fmla="*/ 2147483646 w 99"/>
              <a:gd name="T11" fmla="*/ 2147483646 h 65"/>
              <a:gd name="T12" fmla="*/ 2147483646 w 99"/>
              <a:gd name="T13" fmla="*/ 2147483646 h 65"/>
              <a:gd name="T14" fmla="*/ 2147483646 w 99"/>
              <a:gd name="T15" fmla="*/ 2147483646 h 65"/>
              <a:gd name="T16" fmla="*/ 2147483646 w 99"/>
              <a:gd name="T17" fmla="*/ 2147483646 h 65"/>
              <a:gd name="T18" fmla="*/ 2147483646 w 99"/>
              <a:gd name="T19" fmla="*/ 2147483646 h 65"/>
              <a:gd name="T20" fmla="*/ 2147483646 w 99"/>
              <a:gd name="T21" fmla="*/ 2147483646 h 65"/>
              <a:gd name="T22" fmla="*/ 2147483646 w 99"/>
              <a:gd name="T23" fmla="*/ 2147483646 h 65"/>
              <a:gd name="T24" fmla="*/ 2147483646 w 99"/>
              <a:gd name="T25" fmla="*/ 2147483646 h 65"/>
              <a:gd name="T26" fmla="*/ 2147483646 w 99"/>
              <a:gd name="T27" fmla="*/ 2147483646 h 65"/>
              <a:gd name="T28" fmla="*/ 2147483646 w 99"/>
              <a:gd name="T29" fmla="*/ 2147483646 h 65"/>
              <a:gd name="T30" fmla="*/ 2147483646 w 99"/>
              <a:gd name="T31" fmla="*/ 2147483646 h 65"/>
              <a:gd name="T32" fmla="*/ 2147483646 w 99"/>
              <a:gd name="T33" fmla="*/ 2147483646 h 65"/>
              <a:gd name="T34" fmla="*/ 2147483646 w 99"/>
              <a:gd name="T35" fmla="*/ 0 h 65"/>
              <a:gd name="T36" fmla="*/ 2147483646 w 99"/>
              <a:gd name="T37" fmla="*/ 2147483646 h 65"/>
              <a:gd name="T38" fmla="*/ 2147483646 w 99"/>
              <a:gd name="T39" fmla="*/ 2147483646 h 65"/>
              <a:gd name="T40" fmla="*/ 2147483646 w 99"/>
              <a:gd name="T41" fmla="*/ 2147483646 h 65"/>
              <a:gd name="T42" fmla="*/ 0 w 99"/>
              <a:gd name="T43" fmla="*/ 2147483646 h 65"/>
              <a:gd name="T44" fmla="*/ 2147483646 w 99"/>
              <a:gd name="T45" fmla="*/ 2147483646 h 65"/>
              <a:gd name="T46" fmla="*/ 2147483646 w 99"/>
              <a:gd name="T47" fmla="*/ 2147483646 h 65"/>
              <a:gd name="T48" fmla="*/ 2147483646 w 99"/>
              <a:gd name="T49" fmla="*/ 2147483646 h 65"/>
              <a:gd name="T50" fmla="*/ 2147483646 w 99"/>
              <a:gd name="T51" fmla="*/ 2147483646 h 65"/>
              <a:gd name="T52" fmla="*/ 2147483646 w 99"/>
              <a:gd name="T53" fmla="*/ 2147483646 h 65"/>
              <a:gd name="T54" fmla="*/ 2147483646 w 99"/>
              <a:gd name="T55" fmla="*/ 2147483646 h 65"/>
              <a:gd name="T56" fmla="*/ 2147483646 w 99"/>
              <a:gd name="T57" fmla="*/ 2147483646 h 65"/>
              <a:gd name="T58" fmla="*/ 2147483646 w 99"/>
              <a:gd name="T59" fmla="*/ 2147483646 h 65"/>
              <a:gd name="T60" fmla="*/ 2147483646 w 99"/>
              <a:gd name="T61" fmla="*/ 2147483646 h 65"/>
              <a:gd name="T62" fmla="*/ 2147483646 w 99"/>
              <a:gd name="T63" fmla="*/ 2147483646 h 65"/>
              <a:gd name="T64" fmla="*/ 2147483646 w 99"/>
              <a:gd name="T65" fmla="*/ 2147483646 h 65"/>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99"/>
              <a:gd name="T100" fmla="*/ 0 h 65"/>
              <a:gd name="T101" fmla="*/ 99 w 99"/>
              <a:gd name="T102" fmla="*/ 65 h 65"/>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99" h="65">
                <a:moveTo>
                  <a:pt x="18" y="58"/>
                </a:moveTo>
                <a:cubicBezTo>
                  <a:pt x="30" y="58"/>
                  <a:pt x="42" y="60"/>
                  <a:pt x="53" y="65"/>
                </a:cubicBezTo>
                <a:cubicBezTo>
                  <a:pt x="64" y="60"/>
                  <a:pt x="75" y="57"/>
                  <a:pt x="87" y="57"/>
                </a:cubicBezTo>
                <a:cubicBezTo>
                  <a:pt x="87" y="23"/>
                  <a:pt x="87" y="23"/>
                  <a:pt x="87" y="23"/>
                </a:cubicBezTo>
                <a:cubicBezTo>
                  <a:pt x="53" y="28"/>
                  <a:pt x="53" y="28"/>
                  <a:pt x="53" y="28"/>
                </a:cubicBezTo>
                <a:cubicBezTo>
                  <a:pt x="18" y="23"/>
                  <a:pt x="18" y="23"/>
                  <a:pt x="18" y="23"/>
                </a:cubicBezTo>
                <a:cubicBezTo>
                  <a:pt x="18" y="58"/>
                  <a:pt x="18" y="58"/>
                  <a:pt x="18" y="58"/>
                </a:cubicBezTo>
                <a:close/>
                <a:moveTo>
                  <a:pt x="99" y="8"/>
                </a:moveTo>
                <a:cubicBezTo>
                  <a:pt x="99" y="17"/>
                  <a:pt x="99" y="17"/>
                  <a:pt x="99" y="17"/>
                </a:cubicBezTo>
                <a:cubicBezTo>
                  <a:pt x="53" y="24"/>
                  <a:pt x="53" y="24"/>
                  <a:pt x="53" y="24"/>
                </a:cubicBezTo>
                <a:cubicBezTo>
                  <a:pt x="7" y="17"/>
                  <a:pt x="7" y="17"/>
                  <a:pt x="7" y="17"/>
                </a:cubicBezTo>
                <a:cubicBezTo>
                  <a:pt x="7" y="34"/>
                  <a:pt x="7" y="34"/>
                  <a:pt x="7" y="34"/>
                </a:cubicBezTo>
                <a:cubicBezTo>
                  <a:pt x="8" y="35"/>
                  <a:pt x="9" y="36"/>
                  <a:pt x="9" y="37"/>
                </a:cubicBezTo>
                <a:cubicBezTo>
                  <a:pt x="9" y="39"/>
                  <a:pt x="7" y="41"/>
                  <a:pt x="5" y="41"/>
                </a:cubicBezTo>
                <a:cubicBezTo>
                  <a:pt x="4" y="41"/>
                  <a:pt x="2" y="39"/>
                  <a:pt x="2" y="37"/>
                </a:cubicBezTo>
                <a:cubicBezTo>
                  <a:pt x="2" y="36"/>
                  <a:pt x="3" y="35"/>
                  <a:pt x="4" y="34"/>
                </a:cubicBezTo>
                <a:cubicBezTo>
                  <a:pt x="4" y="25"/>
                  <a:pt x="4" y="17"/>
                  <a:pt x="4" y="8"/>
                </a:cubicBezTo>
                <a:cubicBezTo>
                  <a:pt x="53" y="0"/>
                  <a:pt x="53" y="0"/>
                  <a:pt x="53" y="0"/>
                </a:cubicBezTo>
                <a:cubicBezTo>
                  <a:pt x="99" y="8"/>
                  <a:pt x="99" y="8"/>
                  <a:pt x="99" y="8"/>
                </a:cubicBezTo>
                <a:close/>
                <a:moveTo>
                  <a:pt x="8" y="42"/>
                </a:moveTo>
                <a:cubicBezTo>
                  <a:pt x="6" y="43"/>
                  <a:pt x="5" y="43"/>
                  <a:pt x="3" y="42"/>
                </a:cubicBezTo>
                <a:cubicBezTo>
                  <a:pt x="2" y="47"/>
                  <a:pt x="1" y="52"/>
                  <a:pt x="0" y="58"/>
                </a:cubicBezTo>
                <a:cubicBezTo>
                  <a:pt x="1" y="58"/>
                  <a:pt x="2" y="58"/>
                  <a:pt x="2" y="58"/>
                </a:cubicBezTo>
                <a:cubicBezTo>
                  <a:pt x="3" y="56"/>
                  <a:pt x="3" y="56"/>
                  <a:pt x="3" y="56"/>
                </a:cubicBezTo>
                <a:cubicBezTo>
                  <a:pt x="3" y="58"/>
                  <a:pt x="3" y="58"/>
                  <a:pt x="3" y="58"/>
                </a:cubicBezTo>
                <a:cubicBezTo>
                  <a:pt x="4" y="59"/>
                  <a:pt x="5" y="59"/>
                  <a:pt x="6" y="59"/>
                </a:cubicBezTo>
                <a:cubicBezTo>
                  <a:pt x="7" y="57"/>
                  <a:pt x="7" y="57"/>
                  <a:pt x="7" y="57"/>
                </a:cubicBezTo>
                <a:cubicBezTo>
                  <a:pt x="7" y="59"/>
                  <a:pt x="7" y="59"/>
                  <a:pt x="7" y="59"/>
                </a:cubicBezTo>
                <a:cubicBezTo>
                  <a:pt x="7" y="59"/>
                  <a:pt x="8" y="59"/>
                  <a:pt x="8" y="59"/>
                </a:cubicBezTo>
                <a:cubicBezTo>
                  <a:pt x="8" y="51"/>
                  <a:pt x="8" y="51"/>
                  <a:pt x="8" y="51"/>
                </a:cubicBezTo>
                <a:cubicBezTo>
                  <a:pt x="9" y="58"/>
                  <a:pt x="9" y="58"/>
                  <a:pt x="9" y="58"/>
                </a:cubicBezTo>
                <a:cubicBezTo>
                  <a:pt x="10" y="58"/>
                  <a:pt x="10" y="58"/>
                  <a:pt x="11" y="58"/>
                </a:cubicBezTo>
                <a:cubicBezTo>
                  <a:pt x="10" y="52"/>
                  <a:pt x="9" y="47"/>
                  <a:pt x="8" y="42"/>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7239" name="Freeform 75"/>
          <p:cNvSpPr>
            <a:spLocks noEditPoints="1" noChangeArrowheads="1"/>
          </p:cNvSpPr>
          <p:nvPr/>
        </p:nvSpPr>
        <p:spPr bwMode="auto">
          <a:xfrm>
            <a:off x="5522913" y="1189038"/>
            <a:ext cx="347662" cy="247650"/>
          </a:xfrm>
          <a:custGeom>
            <a:avLst/>
            <a:gdLst>
              <a:gd name="T0" fmla="*/ 2147483646 w 93"/>
              <a:gd name="T1" fmla="*/ 0 h 88"/>
              <a:gd name="T2" fmla="*/ 2147483646 w 93"/>
              <a:gd name="T3" fmla="*/ 2147483646 h 88"/>
              <a:gd name="T4" fmla="*/ 2147483646 w 93"/>
              <a:gd name="T5" fmla="*/ 2147483646 h 88"/>
              <a:gd name="T6" fmla="*/ 2147483646 w 93"/>
              <a:gd name="T7" fmla="*/ 2147483646 h 88"/>
              <a:gd name="T8" fmla="*/ 2147483646 w 93"/>
              <a:gd name="T9" fmla="*/ 2147483646 h 88"/>
              <a:gd name="T10" fmla="*/ 2147483646 w 93"/>
              <a:gd name="T11" fmla="*/ 2147483646 h 88"/>
              <a:gd name="T12" fmla="*/ 2147483646 w 93"/>
              <a:gd name="T13" fmla="*/ 2147483646 h 88"/>
              <a:gd name="T14" fmla="*/ 2147483646 w 93"/>
              <a:gd name="T15" fmla="*/ 2147483646 h 88"/>
              <a:gd name="T16" fmla="*/ 2147483646 w 93"/>
              <a:gd name="T17" fmla="*/ 2147483646 h 88"/>
              <a:gd name="T18" fmla="*/ 0 w 93"/>
              <a:gd name="T19" fmla="*/ 2147483646 h 88"/>
              <a:gd name="T20" fmla="*/ 0 w 93"/>
              <a:gd name="T21" fmla="*/ 0 h 88"/>
              <a:gd name="T22" fmla="*/ 2147483646 w 93"/>
              <a:gd name="T23" fmla="*/ 2147483646 h 88"/>
              <a:gd name="T24" fmla="*/ 2147483646 w 93"/>
              <a:gd name="T25" fmla="*/ 2147483646 h 88"/>
              <a:gd name="T26" fmla="*/ 2147483646 w 93"/>
              <a:gd name="T27" fmla="*/ 2147483646 h 88"/>
              <a:gd name="T28" fmla="*/ 2147483646 w 93"/>
              <a:gd name="T29" fmla="*/ 2147483646 h 88"/>
              <a:gd name="T30" fmla="*/ 2147483646 w 93"/>
              <a:gd name="T31" fmla="*/ 2147483646 h 88"/>
              <a:gd name="T32" fmla="*/ 2147483646 w 93"/>
              <a:gd name="T33" fmla="*/ 2147483646 h 88"/>
              <a:gd name="T34" fmla="*/ 2147483646 w 93"/>
              <a:gd name="T35" fmla="*/ 2147483646 h 88"/>
              <a:gd name="T36" fmla="*/ 2147483646 w 93"/>
              <a:gd name="T37" fmla="*/ 2147483646 h 88"/>
              <a:gd name="T38" fmla="*/ 2147483646 w 93"/>
              <a:gd name="T39" fmla="*/ 2147483646 h 88"/>
              <a:gd name="T40" fmla="*/ 2147483646 w 93"/>
              <a:gd name="T41" fmla="*/ 2147483646 h 88"/>
              <a:gd name="T42" fmla="*/ 2147483646 w 93"/>
              <a:gd name="T43" fmla="*/ 2147483646 h 88"/>
              <a:gd name="T44" fmla="*/ 2147483646 w 93"/>
              <a:gd name="T45" fmla="*/ 2147483646 h 88"/>
              <a:gd name="T46" fmla="*/ 2147483646 w 93"/>
              <a:gd name="T47" fmla="*/ 2147483646 h 88"/>
              <a:gd name="T48" fmla="*/ 2147483646 w 93"/>
              <a:gd name="T49" fmla="*/ 2147483646 h 88"/>
              <a:gd name="T50" fmla="*/ 2147483646 w 93"/>
              <a:gd name="T51" fmla="*/ 2147483646 h 88"/>
              <a:gd name="T52" fmla="*/ 2147483646 w 93"/>
              <a:gd name="T53" fmla="*/ 2147483646 h 88"/>
              <a:gd name="T54" fmla="*/ 2147483646 w 93"/>
              <a:gd name="T55" fmla="*/ 2147483646 h 88"/>
              <a:gd name="T56" fmla="*/ 2147483646 w 93"/>
              <a:gd name="T57" fmla="*/ 2147483646 h 88"/>
              <a:gd name="T58" fmla="*/ 2147483646 w 93"/>
              <a:gd name="T59" fmla="*/ 2147483646 h 88"/>
              <a:gd name="T60" fmla="*/ 2147483646 w 93"/>
              <a:gd name="T61" fmla="*/ 2147483646 h 88"/>
              <a:gd name="T62" fmla="*/ 2147483646 w 93"/>
              <a:gd name="T63" fmla="*/ 2147483646 h 88"/>
              <a:gd name="T64" fmla="*/ 2147483646 w 93"/>
              <a:gd name="T65" fmla="*/ 2147483646 h 88"/>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93"/>
              <a:gd name="T100" fmla="*/ 0 h 88"/>
              <a:gd name="T101" fmla="*/ 93 w 93"/>
              <a:gd name="T102" fmla="*/ 88 h 88"/>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93" h="88">
                <a:moveTo>
                  <a:pt x="5" y="0"/>
                </a:moveTo>
                <a:cubicBezTo>
                  <a:pt x="89" y="0"/>
                  <a:pt x="89" y="0"/>
                  <a:pt x="89" y="0"/>
                </a:cubicBezTo>
                <a:cubicBezTo>
                  <a:pt x="93" y="0"/>
                  <a:pt x="93" y="0"/>
                  <a:pt x="93" y="0"/>
                </a:cubicBezTo>
                <a:cubicBezTo>
                  <a:pt x="93" y="5"/>
                  <a:pt x="93" y="5"/>
                  <a:pt x="93" y="5"/>
                </a:cubicBezTo>
                <a:cubicBezTo>
                  <a:pt x="93" y="69"/>
                  <a:pt x="93" y="69"/>
                  <a:pt x="93" y="69"/>
                </a:cubicBezTo>
                <a:cubicBezTo>
                  <a:pt x="93" y="74"/>
                  <a:pt x="93" y="74"/>
                  <a:pt x="93" y="74"/>
                </a:cubicBezTo>
                <a:cubicBezTo>
                  <a:pt x="89" y="74"/>
                  <a:pt x="89" y="74"/>
                  <a:pt x="89" y="74"/>
                </a:cubicBezTo>
                <a:cubicBezTo>
                  <a:pt x="81" y="74"/>
                  <a:pt x="81" y="74"/>
                  <a:pt x="81" y="74"/>
                </a:cubicBezTo>
                <a:cubicBezTo>
                  <a:pt x="80" y="72"/>
                  <a:pt x="80" y="72"/>
                  <a:pt x="80" y="72"/>
                </a:cubicBezTo>
                <a:cubicBezTo>
                  <a:pt x="81" y="69"/>
                  <a:pt x="82" y="67"/>
                  <a:pt x="82" y="65"/>
                </a:cubicBezTo>
                <a:cubicBezTo>
                  <a:pt x="84" y="65"/>
                  <a:pt x="84" y="65"/>
                  <a:pt x="84" y="65"/>
                </a:cubicBezTo>
                <a:cubicBezTo>
                  <a:pt x="84" y="10"/>
                  <a:pt x="84" y="10"/>
                  <a:pt x="84" y="10"/>
                </a:cubicBezTo>
                <a:cubicBezTo>
                  <a:pt x="10" y="10"/>
                  <a:pt x="10" y="10"/>
                  <a:pt x="10" y="10"/>
                </a:cubicBezTo>
                <a:cubicBezTo>
                  <a:pt x="10" y="65"/>
                  <a:pt x="10" y="65"/>
                  <a:pt x="10" y="65"/>
                </a:cubicBezTo>
                <a:cubicBezTo>
                  <a:pt x="46" y="65"/>
                  <a:pt x="46" y="65"/>
                  <a:pt x="46" y="65"/>
                </a:cubicBezTo>
                <a:cubicBezTo>
                  <a:pt x="46" y="67"/>
                  <a:pt x="47" y="69"/>
                  <a:pt x="48" y="72"/>
                </a:cubicBezTo>
                <a:cubicBezTo>
                  <a:pt x="47" y="74"/>
                  <a:pt x="47" y="74"/>
                  <a:pt x="47" y="74"/>
                </a:cubicBezTo>
                <a:cubicBezTo>
                  <a:pt x="5" y="74"/>
                  <a:pt x="5" y="74"/>
                  <a:pt x="5" y="74"/>
                </a:cubicBezTo>
                <a:cubicBezTo>
                  <a:pt x="0" y="74"/>
                  <a:pt x="0" y="74"/>
                  <a:pt x="0" y="74"/>
                </a:cubicBezTo>
                <a:cubicBezTo>
                  <a:pt x="0" y="69"/>
                  <a:pt x="0" y="69"/>
                  <a:pt x="0" y="69"/>
                </a:cubicBezTo>
                <a:cubicBezTo>
                  <a:pt x="0" y="5"/>
                  <a:pt x="0" y="5"/>
                  <a:pt x="0" y="5"/>
                </a:cubicBezTo>
                <a:cubicBezTo>
                  <a:pt x="0" y="0"/>
                  <a:pt x="0" y="0"/>
                  <a:pt x="0" y="0"/>
                </a:cubicBezTo>
                <a:cubicBezTo>
                  <a:pt x="5" y="0"/>
                  <a:pt x="5" y="0"/>
                  <a:pt x="5" y="0"/>
                </a:cubicBezTo>
                <a:close/>
                <a:moveTo>
                  <a:pt x="64" y="51"/>
                </a:moveTo>
                <a:cubicBezTo>
                  <a:pt x="57" y="51"/>
                  <a:pt x="52" y="56"/>
                  <a:pt x="52" y="63"/>
                </a:cubicBezTo>
                <a:cubicBezTo>
                  <a:pt x="52" y="66"/>
                  <a:pt x="53" y="69"/>
                  <a:pt x="55" y="71"/>
                </a:cubicBezTo>
                <a:cubicBezTo>
                  <a:pt x="50" y="82"/>
                  <a:pt x="50" y="82"/>
                  <a:pt x="50" y="82"/>
                </a:cubicBezTo>
                <a:cubicBezTo>
                  <a:pt x="57" y="82"/>
                  <a:pt x="57" y="82"/>
                  <a:pt x="57" y="82"/>
                </a:cubicBezTo>
                <a:cubicBezTo>
                  <a:pt x="61" y="86"/>
                  <a:pt x="61" y="86"/>
                  <a:pt x="61" y="86"/>
                </a:cubicBezTo>
                <a:cubicBezTo>
                  <a:pt x="64" y="78"/>
                  <a:pt x="64" y="78"/>
                  <a:pt x="64" y="78"/>
                </a:cubicBezTo>
                <a:cubicBezTo>
                  <a:pt x="68" y="88"/>
                  <a:pt x="68" y="88"/>
                  <a:pt x="68" y="88"/>
                </a:cubicBezTo>
                <a:cubicBezTo>
                  <a:pt x="72" y="84"/>
                  <a:pt x="72" y="84"/>
                  <a:pt x="72" y="84"/>
                </a:cubicBezTo>
                <a:cubicBezTo>
                  <a:pt x="78" y="84"/>
                  <a:pt x="78" y="84"/>
                  <a:pt x="78" y="84"/>
                </a:cubicBezTo>
                <a:cubicBezTo>
                  <a:pt x="74" y="71"/>
                  <a:pt x="74" y="71"/>
                  <a:pt x="74" y="71"/>
                </a:cubicBezTo>
                <a:cubicBezTo>
                  <a:pt x="75" y="69"/>
                  <a:pt x="76" y="66"/>
                  <a:pt x="76" y="63"/>
                </a:cubicBezTo>
                <a:cubicBezTo>
                  <a:pt x="76" y="56"/>
                  <a:pt x="71" y="51"/>
                  <a:pt x="64" y="51"/>
                </a:cubicBezTo>
                <a:close/>
                <a:moveTo>
                  <a:pt x="71" y="67"/>
                </a:moveTo>
                <a:cubicBezTo>
                  <a:pt x="69" y="68"/>
                  <a:pt x="67" y="69"/>
                  <a:pt x="64" y="69"/>
                </a:cubicBezTo>
                <a:cubicBezTo>
                  <a:pt x="62" y="69"/>
                  <a:pt x="59" y="68"/>
                  <a:pt x="57" y="67"/>
                </a:cubicBezTo>
                <a:cubicBezTo>
                  <a:pt x="58" y="69"/>
                  <a:pt x="61" y="72"/>
                  <a:pt x="64" y="72"/>
                </a:cubicBezTo>
                <a:cubicBezTo>
                  <a:pt x="67" y="72"/>
                  <a:pt x="70" y="70"/>
                  <a:pt x="71" y="67"/>
                </a:cubicBezTo>
                <a:close/>
                <a:moveTo>
                  <a:pt x="62" y="55"/>
                </a:moveTo>
                <a:cubicBezTo>
                  <a:pt x="64" y="55"/>
                  <a:pt x="66" y="56"/>
                  <a:pt x="68" y="58"/>
                </a:cubicBezTo>
                <a:cubicBezTo>
                  <a:pt x="70" y="60"/>
                  <a:pt x="71" y="62"/>
                  <a:pt x="71" y="64"/>
                </a:cubicBezTo>
                <a:cubicBezTo>
                  <a:pt x="73" y="62"/>
                  <a:pt x="72" y="58"/>
                  <a:pt x="70" y="56"/>
                </a:cubicBezTo>
                <a:cubicBezTo>
                  <a:pt x="68" y="54"/>
                  <a:pt x="65" y="54"/>
                  <a:pt x="62" y="55"/>
                </a:cubicBezTo>
                <a:close/>
                <a:moveTo>
                  <a:pt x="18" y="41"/>
                </a:moveTo>
                <a:cubicBezTo>
                  <a:pt x="18" y="46"/>
                  <a:pt x="18" y="46"/>
                  <a:pt x="18" y="46"/>
                </a:cubicBezTo>
                <a:cubicBezTo>
                  <a:pt x="77" y="46"/>
                  <a:pt x="77" y="46"/>
                  <a:pt x="77" y="46"/>
                </a:cubicBezTo>
                <a:cubicBezTo>
                  <a:pt x="77" y="41"/>
                  <a:pt x="77" y="41"/>
                  <a:pt x="77" y="41"/>
                </a:cubicBezTo>
                <a:cubicBezTo>
                  <a:pt x="18" y="41"/>
                  <a:pt x="18" y="41"/>
                  <a:pt x="18" y="41"/>
                </a:cubicBezTo>
                <a:close/>
                <a:moveTo>
                  <a:pt x="47" y="29"/>
                </a:moveTo>
                <a:cubicBezTo>
                  <a:pt x="47" y="34"/>
                  <a:pt x="47" y="34"/>
                  <a:pt x="47" y="34"/>
                </a:cubicBezTo>
                <a:cubicBezTo>
                  <a:pt x="77" y="34"/>
                  <a:pt x="77" y="34"/>
                  <a:pt x="77" y="34"/>
                </a:cubicBezTo>
                <a:cubicBezTo>
                  <a:pt x="77" y="29"/>
                  <a:pt x="77" y="29"/>
                  <a:pt x="77" y="29"/>
                </a:cubicBezTo>
                <a:cubicBezTo>
                  <a:pt x="47" y="29"/>
                  <a:pt x="47" y="29"/>
                  <a:pt x="47" y="29"/>
                </a:cubicBezTo>
                <a:close/>
                <a:moveTo>
                  <a:pt x="47" y="17"/>
                </a:moveTo>
                <a:cubicBezTo>
                  <a:pt x="47" y="22"/>
                  <a:pt x="47" y="22"/>
                  <a:pt x="47" y="22"/>
                </a:cubicBezTo>
                <a:cubicBezTo>
                  <a:pt x="77" y="22"/>
                  <a:pt x="77" y="22"/>
                  <a:pt x="77" y="22"/>
                </a:cubicBezTo>
                <a:cubicBezTo>
                  <a:pt x="77" y="17"/>
                  <a:pt x="77" y="17"/>
                  <a:pt x="77" y="17"/>
                </a:cubicBezTo>
                <a:cubicBezTo>
                  <a:pt x="47" y="17"/>
                  <a:pt x="47" y="17"/>
                  <a:pt x="47" y="17"/>
                </a:cubicBezTo>
                <a:close/>
                <a:moveTo>
                  <a:pt x="18" y="17"/>
                </a:moveTo>
                <a:cubicBezTo>
                  <a:pt x="18" y="35"/>
                  <a:pt x="18" y="35"/>
                  <a:pt x="18" y="35"/>
                </a:cubicBezTo>
                <a:cubicBezTo>
                  <a:pt x="40" y="35"/>
                  <a:pt x="40" y="35"/>
                  <a:pt x="40" y="35"/>
                </a:cubicBezTo>
                <a:cubicBezTo>
                  <a:pt x="40" y="17"/>
                  <a:pt x="40" y="17"/>
                  <a:pt x="40" y="17"/>
                </a:cubicBezTo>
                <a:lnTo>
                  <a:pt x="18" y="17"/>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7240" name="Freeform 76"/>
          <p:cNvSpPr>
            <a:spLocks noEditPoints="1" noChangeArrowheads="1"/>
          </p:cNvSpPr>
          <p:nvPr/>
        </p:nvSpPr>
        <p:spPr bwMode="auto">
          <a:xfrm>
            <a:off x="6197600" y="1655763"/>
            <a:ext cx="319088" cy="298450"/>
          </a:xfrm>
          <a:custGeom>
            <a:avLst/>
            <a:gdLst>
              <a:gd name="T0" fmla="*/ 2147483646 w 85"/>
              <a:gd name="T1" fmla="*/ 2147483646 h 106"/>
              <a:gd name="T2" fmla="*/ 2147483646 w 85"/>
              <a:gd name="T3" fmla="*/ 2147483646 h 106"/>
              <a:gd name="T4" fmla="*/ 2147483646 w 85"/>
              <a:gd name="T5" fmla="*/ 2147483646 h 106"/>
              <a:gd name="T6" fmla="*/ 2147483646 w 85"/>
              <a:gd name="T7" fmla="*/ 2147483646 h 106"/>
              <a:gd name="T8" fmla="*/ 2147483646 w 85"/>
              <a:gd name="T9" fmla="*/ 2147483646 h 106"/>
              <a:gd name="T10" fmla="*/ 2147483646 w 85"/>
              <a:gd name="T11" fmla="*/ 2147483646 h 106"/>
              <a:gd name="T12" fmla="*/ 2147483646 w 85"/>
              <a:gd name="T13" fmla="*/ 2147483646 h 106"/>
              <a:gd name="T14" fmla="*/ 2147483646 w 85"/>
              <a:gd name="T15" fmla="*/ 2147483646 h 106"/>
              <a:gd name="T16" fmla="*/ 2147483646 w 85"/>
              <a:gd name="T17" fmla="*/ 2147483646 h 106"/>
              <a:gd name="T18" fmla="*/ 2147483646 w 85"/>
              <a:gd name="T19" fmla="*/ 2147483646 h 106"/>
              <a:gd name="T20" fmla="*/ 2147483646 w 85"/>
              <a:gd name="T21" fmla="*/ 2147483646 h 106"/>
              <a:gd name="T22" fmla="*/ 2147483646 w 85"/>
              <a:gd name="T23" fmla="*/ 2147483646 h 106"/>
              <a:gd name="T24" fmla="*/ 2147483646 w 85"/>
              <a:gd name="T25" fmla="*/ 2147483646 h 106"/>
              <a:gd name="T26" fmla="*/ 2147483646 w 85"/>
              <a:gd name="T27" fmla="*/ 2147483646 h 106"/>
              <a:gd name="T28" fmla="*/ 2147483646 w 85"/>
              <a:gd name="T29" fmla="*/ 2147483646 h 106"/>
              <a:gd name="T30" fmla="*/ 2147483646 w 85"/>
              <a:gd name="T31" fmla="*/ 2147483646 h 106"/>
              <a:gd name="T32" fmla="*/ 2147483646 w 85"/>
              <a:gd name="T33" fmla="*/ 2147483646 h 106"/>
              <a:gd name="T34" fmla="*/ 2147483646 w 85"/>
              <a:gd name="T35" fmla="*/ 2147483646 h 106"/>
              <a:gd name="T36" fmla="*/ 2147483646 w 85"/>
              <a:gd name="T37" fmla="*/ 2147483646 h 106"/>
              <a:gd name="T38" fmla="*/ 2147483646 w 85"/>
              <a:gd name="T39" fmla="*/ 2147483646 h 106"/>
              <a:gd name="T40" fmla="*/ 2147483646 w 85"/>
              <a:gd name="T41" fmla="*/ 2147483646 h 106"/>
              <a:gd name="T42" fmla="*/ 2147483646 w 85"/>
              <a:gd name="T43" fmla="*/ 2147483646 h 106"/>
              <a:gd name="T44" fmla="*/ 0 w 85"/>
              <a:gd name="T45" fmla="*/ 2147483646 h 106"/>
              <a:gd name="T46" fmla="*/ 0 w 85"/>
              <a:gd name="T47" fmla="*/ 2147483646 h 106"/>
              <a:gd name="T48" fmla="*/ 2147483646 w 85"/>
              <a:gd name="T49" fmla="*/ 2147483646 h 106"/>
              <a:gd name="T50" fmla="*/ 2147483646 w 85"/>
              <a:gd name="T51" fmla="*/ 2147483646 h 106"/>
              <a:gd name="T52" fmla="*/ 2147483646 w 85"/>
              <a:gd name="T53" fmla="*/ 2147483646 h 106"/>
              <a:gd name="T54" fmla="*/ 2147483646 w 85"/>
              <a:gd name="T55" fmla="*/ 2147483646 h 106"/>
              <a:gd name="T56" fmla="*/ 2147483646 w 85"/>
              <a:gd name="T57" fmla="*/ 2147483646 h 106"/>
              <a:gd name="T58" fmla="*/ 2147483646 w 85"/>
              <a:gd name="T59" fmla="*/ 2147483646 h 106"/>
              <a:gd name="T60" fmla="*/ 2147483646 w 85"/>
              <a:gd name="T61" fmla="*/ 2147483646 h 106"/>
              <a:gd name="T62" fmla="*/ 2147483646 w 85"/>
              <a:gd name="T63" fmla="*/ 2147483646 h 106"/>
              <a:gd name="T64" fmla="*/ 2147483646 w 85"/>
              <a:gd name="T65" fmla="*/ 2147483646 h 106"/>
              <a:gd name="T66" fmla="*/ 2147483646 w 85"/>
              <a:gd name="T67" fmla="*/ 2147483646 h 106"/>
              <a:gd name="T68" fmla="*/ 2147483646 w 85"/>
              <a:gd name="T69" fmla="*/ 2147483646 h 106"/>
              <a:gd name="T70" fmla="*/ 2147483646 w 85"/>
              <a:gd name="T71" fmla="*/ 2147483646 h 106"/>
              <a:gd name="T72" fmla="*/ 2147483646 w 85"/>
              <a:gd name="T73" fmla="*/ 2147483646 h 106"/>
              <a:gd name="T74" fmla="*/ 2147483646 w 85"/>
              <a:gd name="T75" fmla="*/ 2147483646 h 106"/>
              <a:gd name="T76" fmla="*/ 2147483646 w 85"/>
              <a:gd name="T77" fmla="*/ 2147483646 h 106"/>
              <a:gd name="T78" fmla="*/ 2147483646 w 85"/>
              <a:gd name="T79" fmla="*/ 2147483646 h 106"/>
              <a:gd name="T80" fmla="*/ 2147483646 w 85"/>
              <a:gd name="T81" fmla="*/ 2147483646 h 106"/>
              <a:gd name="T82" fmla="*/ 2147483646 w 85"/>
              <a:gd name="T83" fmla="*/ 2147483646 h 106"/>
              <a:gd name="T84" fmla="*/ 2147483646 w 85"/>
              <a:gd name="T85" fmla="*/ 2147483646 h 106"/>
              <a:gd name="T86" fmla="*/ 2147483646 w 85"/>
              <a:gd name="T87" fmla="*/ 2147483646 h 106"/>
              <a:gd name="T88" fmla="*/ 2147483646 w 85"/>
              <a:gd name="T89" fmla="*/ 2147483646 h 106"/>
              <a:gd name="T90" fmla="*/ 2147483646 w 85"/>
              <a:gd name="T91" fmla="*/ 2147483646 h 106"/>
              <a:gd name="T92" fmla="*/ 2147483646 w 85"/>
              <a:gd name="T93" fmla="*/ 2147483646 h 106"/>
              <a:gd name="T94" fmla="*/ 2147483646 w 85"/>
              <a:gd name="T95" fmla="*/ 2147483646 h 106"/>
              <a:gd name="T96" fmla="*/ 2147483646 w 85"/>
              <a:gd name="T97" fmla="*/ 2147483646 h 106"/>
              <a:gd name="T98" fmla="*/ 2147483646 w 85"/>
              <a:gd name="T99" fmla="*/ 2147483646 h 106"/>
              <a:gd name="T100" fmla="*/ 2147483646 w 85"/>
              <a:gd name="T101" fmla="*/ 2147483646 h 106"/>
              <a:gd name="T102" fmla="*/ 2147483646 w 85"/>
              <a:gd name="T103" fmla="*/ 2147483646 h 106"/>
              <a:gd name="T104" fmla="*/ 2147483646 w 85"/>
              <a:gd name="T105" fmla="*/ 2147483646 h 10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85"/>
              <a:gd name="T160" fmla="*/ 0 h 106"/>
              <a:gd name="T161" fmla="*/ 85 w 85"/>
              <a:gd name="T162" fmla="*/ 106 h 10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85" h="106">
                <a:moveTo>
                  <a:pt x="49" y="26"/>
                </a:moveTo>
                <a:cubicBezTo>
                  <a:pt x="47" y="24"/>
                  <a:pt x="40" y="19"/>
                  <a:pt x="33" y="22"/>
                </a:cubicBezTo>
                <a:cubicBezTo>
                  <a:pt x="25" y="25"/>
                  <a:pt x="22" y="34"/>
                  <a:pt x="26" y="42"/>
                </a:cubicBezTo>
                <a:cubicBezTo>
                  <a:pt x="30" y="50"/>
                  <a:pt x="33" y="53"/>
                  <a:pt x="34" y="55"/>
                </a:cubicBezTo>
                <a:cubicBezTo>
                  <a:pt x="35" y="56"/>
                  <a:pt x="34" y="58"/>
                  <a:pt x="35" y="59"/>
                </a:cubicBezTo>
                <a:cubicBezTo>
                  <a:pt x="36" y="64"/>
                  <a:pt x="46" y="66"/>
                  <a:pt x="49" y="63"/>
                </a:cubicBezTo>
                <a:cubicBezTo>
                  <a:pt x="52" y="66"/>
                  <a:pt x="62" y="64"/>
                  <a:pt x="63" y="59"/>
                </a:cubicBezTo>
                <a:cubicBezTo>
                  <a:pt x="63" y="58"/>
                  <a:pt x="63" y="56"/>
                  <a:pt x="63" y="55"/>
                </a:cubicBezTo>
                <a:cubicBezTo>
                  <a:pt x="64" y="53"/>
                  <a:pt x="68" y="50"/>
                  <a:pt x="72" y="42"/>
                </a:cubicBezTo>
                <a:cubicBezTo>
                  <a:pt x="76" y="34"/>
                  <a:pt x="73" y="25"/>
                  <a:pt x="64" y="22"/>
                </a:cubicBezTo>
                <a:cubicBezTo>
                  <a:pt x="58" y="19"/>
                  <a:pt x="51" y="24"/>
                  <a:pt x="49" y="26"/>
                </a:cubicBezTo>
                <a:close/>
                <a:moveTo>
                  <a:pt x="84" y="77"/>
                </a:moveTo>
                <a:cubicBezTo>
                  <a:pt x="14" y="77"/>
                  <a:pt x="14" y="77"/>
                  <a:pt x="14" y="77"/>
                </a:cubicBezTo>
                <a:cubicBezTo>
                  <a:pt x="11" y="80"/>
                  <a:pt x="10" y="83"/>
                  <a:pt x="11" y="87"/>
                </a:cubicBezTo>
                <a:cubicBezTo>
                  <a:pt x="11" y="87"/>
                  <a:pt x="11" y="87"/>
                  <a:pt x="11" y="87"/>
                </a:cubicBezTo>
                <a:cubicBezTo>
                  <a:pt x="11" y="90"/>
                  <a:pt x="12" y="93"/>
                  <a:pt x="14" y="96"/>
                </a:cubicBezTo>
                <a:cubicBezTo>
                  <a:pt x="85" y="96"/>
                  <a:pt x="85" y="96"/>
                  <a:pt x="85" y="96"/>
                </a:cubicBezTo>
                <a:cubicBezTo>
                  <a:pt x="85" y="106"/>
                  <a:pt x="85" y="106"/>
                  <a:pt x="85" y="106"/>
                </a:cubicBezTo>
                <a:cubicBezTo>
                  <a:pt x="12" y="106"/>
                  <a:pt x="12" y="106"/>
                  <a:pt x="12" y="106"/>
                </a:cubicBezTo>
                <a:cubicBezTo>
                  <a:pt x="10" y="106"/>
                  <a:pt x="10" y="106"/>
                  <a:pt x="10" y="106"/>
                </a:cubicBezTo>
                <a:cubicBezTo>
                  <a:pt x="8" y="105"/>
                  <a:pt x="8" y="105"/>
                  <a:pt x="8" y="105"/>
                </a:cubicBezTo>
                <a:cubicBezTo>
                  <a:pt x="8" y="104"/>
                  <a:pt x="7" y="104"/>
                  <a:pt x="7" y="104"/>
                </a:cubicBezTo>
                <a:cubicBezTo>
                  <a:pt x="3" y="99"/>
                  <a:pt x="0" y="93"/>
                  <a:pt x="0" y="87"/>
                </a:cubicBezTo>
                <a:cubicBezTo>
                  <a:pt x="0" y="87"/>
                  <a:pt x="0" y="87"/>
                  <a:pt x="0" y="87"/>
                </a:cubicBezTo>
                <a:cubicBezTo>
                  <a:pt x="0" y="81"/>
                  <a:pt x="2" y="74"/>
                  <a:pt x="7" y="69"/>
                </a:cubicBezTo>
                <a:cubicBezTo>
                  <a:pt x="7" y="69"/>
                  <a:pt x="7" y="68"/>
                  <a:pt x="8" y="68"/>
                </a:cubicBezTo>
                <a:cubicBezTo>
                  <a:pt x="9" y="66"/>
                  <a:pt x="9" y="66"/>
                  <a:pt x="9" y="66"/>
                </a:cubicBezTo>
                <a:cubicBezTo>
                  <a:pt x="12" y="66"/>
                  <a:pt x="12" y="66"/>
                  <a:pt x="12" y="66"/>
                </a:cubicBezTo>
                <a:cubicBezTo>
                  <a:pt x="84" y="66"/>
                  <a:pt x="84" y="66"/>
                  <a:pt x="84" y="66"/>
                </a:cubicBezTo>
                <a:cubicBezTo>
                  <a:pt x="84" y="77"/>
                  <a:pt x="84" y="77"/>
                  <a:pt x="84" y="77"/>
                </a:cubicBezTo>
                <a:close/>
                <a:moveTo>
                  <a:pt x="16" y="91"/>
                </a:moveTo>
                <a:cubicBezTo>
                  <a:pt x="16" y="93"/>
                  <a:pt x="16" y="93"/>
                  <a:pt x="16" y="93"/>
                </a:cubicBezTo>
                <a:cubicBezTo>
                  <a:pt x="78" y="93"/>
                  <a:pt x="78" y="93"/>
                  <a:pt x="78" y="93"/>
                </a:cubicBezTo>
                <a:cubicBezTo>
                  <a:pt x="78" y="91"/>
                  <a:pt x="78" y="91"/>
                  <a:pt x="78" y="91"/>
                </a:cubicBezTo>
                <a:cubicBezTo>
                  <a:pt x="16" y="91"/>
                  <a:pt x="16" y="91"/>
                  <a:pt x="16" y="91"/>
                </a:cubicBezTo>
                <a:close/>
                <a:moveTo>
                  <a:pt x="16" y="80"/>
                </a:moveTo>
                <a:cubicBezTo>
                  <a:pt x="16" y="82"/>
                  <a:pt x="16" y="82"/>
                  <a:pt x="16" y="82"/>
                </a:cubicBezTo>
                <a:cubicBezTo>
                  <a:pt x="78" y="82"/>
                  <a:pt x="78" y="82"/>
                  <a:pt x="78" y="82"/>
                </a:cubicBezTo>
                <a:cubicBezTo>
                  <a:pt x="78" y="80"/>
                  <a:pt x="78" y="80"/>
                  <a:pt x="78" y="80"/>
                </a:cubicBezTo>
                <a:cubicBezTo>
                  <a:pt x="16" y="80"/>
                  <a:pt x="16" y="80"/>
                  <a:pt x="16" y="80"/>
                </a:cubicBezTo>
                <a:close/>
                <a:moveTo>
                  <a:pt x="16" y="85"/>
                </a:moveTo>
                <a:cubicBezTo>
                  <a:pt x="16" y="88"/>
                  <a:pt x="16" y="88"/>
                  <a:pt x="16" y="88"/>
                </a:cubicBezTo>
                <a:cubicBezTo>
                  <a:pt x="78" y="88"/>
                  <a:pt x="78" y="88"/>
                  <a:pt x="78" y="88"/>
                </a:cubicBezTo>
                <a:cubicBezTo>
                  <a:pt x="78" y="85"/>
                  <a:pt x="78" y="85"/>
                  <a:pt x="78" y="85"/>
                </a:cubicBezTo>
                <a:cubicBezTo>
                  <a:pt x="16" y="85"/>
                  <a:pt x="16" y="85"/>
                  <a:pt x="16" y="85"/>
                </a:cubicBezTo>
                <a:close/>
                <a:moveTo>
                  <a:pt x="50" y="10"/>
                </a:moveTo>
                <a:cubicBezTo>
                  <a:pt x="54" y="0"/>
                  <a:pt x="64" y="5"/>
                  <a:pt x="73" y="8"/>
                </a:cubicBezTo>
                <a:cubicBezTo>
                  <a:pt x="69" y="14"/>
                  <a:pt x="58" y="18"/>
                  <a:pt x="51" y="15"/>
                </a:cubicBezTo>
                <a:cubicBezTo>
                  <a:pt x="51" y="18"/>
                  <a:pt x="50" y="21"/>
                  <a:pt x="50" y="24"/>
                </a:cubicBezTo>
                <a:cubicBezTo>
                  <a:pt x="48" y="24"/>
                  <a:pt x="48" y="24"/>
                  <a:pt x="48" y="24"/>
                </a:cubicBezTo>
                <a:cubicBezTo>
                  <a:pt x="48" y="17"/>
                  <a:pt x="46" y="13"/>
                  <a:pt x="40" y="8"/>
                </a:cubicBezTo>
                <a:cubicBezTo>
                  <a:pt x="46" y="4"/>
                  <a:pt x="46" y="4"/>
                  <a:pt x="46" y="4"/>
                </a:cubicBezTo>
                <a:cubicBezTo>
                  <a:pt x="48" y="6"/>
                  <a:pt x="50" y="8"/>
                  <a:pt x="50" y="10"/>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7241" name="Freeform 77"/>
          <p:cNvSpPr>
            <a:spLocks noEditPoints="1" noChangeArrowheads="1"/>
          </p:cNvSpPr>
          <p:nvPr/>
        </p:nvSpPr>
        <p:spPr bwMode="auto">
          <a:xfrm>
            <a:off x="2005013" y="2212975"/>
            <a:ext cx="379412" cy="252413"/>
          </a:xfrm>
          <a:custGeom>
            <a:avLst/>
            <a:gdLst>
              <a:gd name="T0" fmla="*/ 2147483646 w 101"/>
              <a:gd name="T1" fmla="*/ 2147483646 h 90"/>
              <a:gd name="T2" fmla="*/ 2147483646 w 101"/>
              <a:gd name="T3" fmla="*/ 2147483646 h 90"/>
              <a:gd name="T4" fmla="*/ 2147483646 w 101"/>
              <a:gd name="T5" fmla="*/ 2147483646 h 90"/>
              <a:gd name="T6" fmla="*/ 2147483646 w 101"/>
              <a:gd name="T7" fmla="*/ 2147483646 h 90"/>
              <a:gd name="T8" fmla="*/ 2147483646 w 101"/>
              <a:gd name="T9" fmla="*/ 2147483646 h 90"/>
              <a:gd name="T10" fmla="*/ 2147483646 w 101"/>
              <a:gd name="T11" fmla="*/ 2147483646 h 90"/>
              <a:gd name="T12" fmla="*/ 2147483646 w 101"/>
              <a:gd name="T13" fmla="*/ 2147483646 h 90"/>
              <a:gd name="T14" fmla="*/ 2147483646 w 101"/>
              <a:gd name="T15" fmla="*/ 2147483646 h 90"/>
              <a:gd name="T16" fmla="*/ 0 w 101"/>
              <a:gd name="T17" fmla="*/ 2147483646 h 90"/>
              <a:gd name="T18" fmla="*/ 2147483646 w 101"/>
              <a:gd name="T19" fmla="*/ 2147483646 h 90"/>
              <a:gd name="T20" fmla="*/ 2147483646 w 101"/>
              <a:gd name="T21" fmla="*/ 0 h 90"/>
              <a:gd name="T22" fmla="*/ 2147483646 w 101"/>
              <a:gd name="T23" fmla="*/ 0 h 90"/>
              <a:gd name="T24" fmla="*/ 2147483646 w 101"/>
              <a:gd name="T25" fmla="*/ 2147483646 h 90"/>
              <a:gd name="T26" fmla="*/ 2147483646 w 101"/>
              <a:gd name="T27" fmla="*/ 2147483646 h 90"/>
              <a:gd name="T28" fmla="*/ 2147483646 w 101"/>
              <a:gd name="T29" fmla="*/ 2147483646 h 90"/>
              <a:gd name="T30" fmla="*/ 2147483646 w 101"/>
              <a:gd name="T31" fmla="*/ 2147483646 h 90"/>
              <a:gd name="T32" fmla="*/ 2147483646 w 101"/>
              <a:gd name="T33" fmla="*/ 2147483646 h 90"/>
              <a:gd name="T34" fmla="*/ 2147483646 w 101"/>
              <a:gd name="T35" fmla="*/ 2147483646 h 90"/>
              <a:gd name="T36" fmla="*/ 2147483646 w 101"/>
              <a:gd name="T37" fmla="*/ 2147483646 h 90"/>
              <a:gd name="T38" fmla="*/ 2147483646 w 101"/>
              <a:gd name="T39" fmla="*/ 2147483646 h 90"/>
              <a:gd name="T40" fmla="*/ 2147483646 w 101"/>
              <a:gd name="T41" fmla="*/ 2147483646 h 90"/>
              <a:gd name="T42" fmla="*/ 2147483646 w 101"/>
              <a:gd name="T43" fmla="*/ 2147483646 h 90"/>
              <a:gd name="T44" fmla="*/ 2147483646 w 101"/>
              <a:gd name="T45" fmla="*/ 2147483646 h 90"/>
              <a:gd name="T46" fmla="*/ 2147483646 w 101"/>
              <a:gd name="T47" fmla="*/ 2147483646 h 90"/>
              <a:gd name="T48" fmla="*/ 2147483646 w 101"/>
              <a:gd name="T49" fmla="*/ 2147483646 h 90"/>
              <a:gd name="T50" fmla="*/ 2147483646 w 101"/>
              <a:gd name="T51" fmla="*/ 2147483646 h 90"/>
              <a:gd name="T52" fmla="*/ 2147483646 w 101"/>
              <a:gd name="T53" fmla="*/ 2147483646 h 90"/>
              <a:gd name="T54" fmla="*/ 2147483646 w 101"/>
              <a:gd name="T55" fmla="*/ 2147483646 h 90"/>
              <a:gd name="T56" fmla="*/ 2147483646 w 101"/>
              <a:gd name="T57" fmla="*/ 2147483646 h 90"/>
              <a:gd name="T58" fmla="*/ 2147483646 w 101"/>
              <a:gd name="T59" fmla="*/ 2147483646 h 90"/>
              <a:gd name="T60" fmla="*/ 2147483646 w 101"/>
              <a:gd name="T61" fmla="*/ 2147483646 h 90"/>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01"/>
              <a:gd name="T94" fmla="*/ 0 h 90"/>
              <a:gd name="T95" fmla="*/ 101 w 101"/>
              <a:gd name="T96" fmla="*/ 90 h 90"/>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01" h="90">
                <a:moveTo>
                  <a:pt x="36" y="77"/>
                </a:moveTo>
                <a:cubicBezTo>
                  <a:pt x="36" y="78"/>
                  <a:pt x="37" y="79"/>
                  <a:pt x="39" y="80"/>
                </a:cubicBezTo>
                <a:cubicBezTo>
                  <a:pt x="40" y="80"/>
                  <a:pt x="41" y="80"/>
                  <a:pt x="42" y="80"/>
                </a:cubicBezTo>
                <a:cubicBezTo>
                  <a:pt x="43" y="80"/>
                  <a:pt x="43" y="79"/>
                  <a:pt x="44" y="79"/>
                </a:cubicBezTo>
                <a:cubicBezTo>
                  <a:pt x="45" y="78"/>
                  <a:pt x="46" y="77"/>
                  <a:pt x="46" y="75"/>
                </a:cubicBezTo>
                <a:cubicBezTo>
                  <a:pt x="46" y="75"/>
                  <a:pt x="46" y="75"/>
                  <a:pt x="46" y="75"/>
                </a:cubicBezTo>
                <a:cubicBezTo>
                  <a:pt x="46" y="47"/>
                  <a:pt x="46" y="47"/>
                  <a:pt x="46" y="47"/>
                </a:cubicBezTo>
                <a:cubicBezTo>
                  <a:pt x="39" y="47"/>
                  <a:pt x="34" y="49"/>
                  <a:pt x="30" y="52"/>
                </a:cubicBezTo>
                <a:cubicBezTo>
                  <a:pt x="19" y="47"/>
                  <a:pt x="9" y="47"/>
                  <a:pt x="0" y="52"/>
                </a:cubicBezTo>
                <a:cubicBezTo>
                  <a:pt x="2" y="26"/>
                  <a:pt x="16" y="9"/>
                  <a:pt x="44" y="6"/>
                </a:cubicBezTo>
                <a:cubicBezTo>
                  <a:pt x="46" y="0"/>
                  <a:pt x="46" y="0"/>
                  <a:pt x="46" y="0"/>
                </a:cubicBezTo>
                <a:cubicBezTo>
                  <a:pt x="55" y="0"/>
                  <a:pt x="55" y="0"/>
                  <a:pt x="55" y="0"/>
                </a:cubicBezTo>
                <a:cubicBezTo>
                  <a:pt x="57" y="6"/>
                  <a:pt x="57" y="6"/>
                  <a:pt x="57" y="6"/>
                </a:cubicBezTo>
                <a:cubicBezTo>
                  <a:pt x="85" y="9"/>
                  <a:pt x="99" y="26"/>
                  <a:pt x="101" y="52"/>
                </a:cubicBezTo>
                <a:cubicBezTo>
                  <a:pt x="92" y="47"/>
                  <a:pt x="83" y="47"/>
                  <a:pt x="72" y="52"/>
                </a:cubicBezTo>
                <a:cubicBezTo>
                  <a:pt x="67" y="49"/>
                  <a:pt x="63" y="47"/>
                  <a:pt x="56" y="47"/>
                </a:cubicBezTo>
                <a:cubicBezTo>
                  <a:pt x="56" y="75"/>
                  <a:pt x="56" y="75"/>
                  <a:pt x="56" y="75"/>
                </a:cubicBezTo>
                <a:cubicBezTo>
                  <a:pt x="56" y="75"/>
                  <a:pt x="56" y="75"/>
                  <a:pt x="56" y="75"/>
                </a:cubicBezTo>
                <a:cubicBezTo>
                  <a:pt x="56" y="81"/>
                  <a:pt x="54" y="85"/>
                  <a:pt x="50" y="88"/>
                </a:cubicBezTo>
                <a:cubicBezTo>
                  <a:pt x="48" y="89"/>
                  <a:pt x="45" y="90"/>
                  <a:pt x="43" y="90"/>
                </a:cubicBezTo>
                <a:cubicBezTo>
                  <a:pt x="40" y="90"/>
                  <a:pt x="38" y="90"/>
                  <a:pt x="36" y="89"/>
                </a:cubicBezTo>
                <a:cubicBezTo>
                  <a:pt x="31" y="88"/>
                  <a:pt x="27" y="84"/>
                  <a:pt x="26" y="79"/>
                </a:cubicBezTo>
                <a:cubicBezTo>
                  <a:pt x="36" y="77"/>
                  <a:pt x="36" y="77"/>
                  <a:pt x="36" y="77"/>
                </a:cubicBezTo>
                <a:close/>
                <a:moveTo>
                  <a:pt x="72" y="43"/>
                </a:moveTo>
                <a:cubicBezTo>
                  <a:pt x="75" y="42"/>
                  <a:pt x="77" y="41"/>
                  <a:pt x="80" y="41"/>
                </a:cubicBezTo>
                <a:cubicBezTo>
                  <a:pt x="78" y="23"/>
                  <a:pt x="69" y="16"/>
                  <a:pt x="57" y="13"/>
                </a:cubicBezTo>
                <a:cubicBezTo>
                  <a:pt x="67" y="20"/>
                  <a:pt x="73" y="29"/>
                  <a:pt x="72" y="43"/>
                </a:cubicBezTo>
                <a:close/>
                <a:moveTo>
                  <a:pt x="10" y="40"/>
                </a:moveTo>
                <a:cubicBezTo>
                  <a:pt x="14" y="40"/>
                  <a:pt x="17" y="40"/>
                  <a:pt x="20" y="39"/>
                </a:cubicBezTo>
                <a:cubicBezTo>
                  <a:pt x="25" y="31"/>
                  <a:pt x="29" y="23"/>
                  <a:pt x="33" y="16"/>
                </a:cubicBezTo>
                <a:cubicBezTo>
                  <a:pt x="20" y="19"/>
                  <a:pt x="13" y="27"/>
                  <a:pt x="10" y="40"/>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7242" name="Freeform 78"/>
          <p:cNvSpPr>
            <a:spLocks noEditPoints="1" noChangeArrowheads="1"/>
          </p:cNvSpPr>
          <p:nvPr/>
        </p:nvSpPr>
        <p:spPr bwMode="auto">
          <a:xfrm>
            <a:off x="2024063" y="2695575"/>
            <a:ext cx="311150" cy="293688"/>
          </a:xfrm>
          <a:custGeom>
            <a:avLst/>
            <a:gdLst>
              <a:gd name="T0" fmla="*/ 2147483646 w 83"/>
              <a:gd name="T1" fmla="*/ 2147483646 h 104"/>
              <a:gd name="T2" fmla="*/ 2147483646 w 83"/>
              <a:gd name="T3" fmla="*/ 2147483646 h 104"/>
              <a:gd name="T4" fmla="*/ 2147483646 w 83"/>
              <a:gd name="T5" fmla="*/ 2147483646 h 104"/>
              <a:gd name="T6" fmla="*/ 2147483646 w 83"/>
              <a:gd name="T7" fmla="*/ 2147483646 h 104"/>
              <a:gd name="T8" fmla="*/ 2147483646 w 83"/>
              <a:gd name="T9" fmla="*/ 2147483646 h 104"/>
              <a:gd name="T10" fmla="*/ 2147483646 w 83"/>
              <a:gd name="T11" fmla="*/ 2147483646 h 104"/>
              <a:gd name="T12" fmla="*/ 2147483646 w 83"/>
              <a:gd name="T13" fmla="*/ 2147483646 h 104"/>
              <a:gd name="T14" fmla="*/ 2147483646 w 83"/>
              <a:gd name="T15" fmla="*/ 2147483646 h 104"/>
              <a:gd name="T16" fmla="*/ 2147483646 w 83"/>
              <a:gd name="T17" fmla="*/ 2147483646 h 104"/>
              <a:gd name="T18" fmla="*/ 2147483646 w 83"/>
              <a:gd name="T19" fmla="*/ 2147483646 h 104"/>
              <a:gd name="T20" fmla="*/ 2147483646 w 83"/>
              <a:gd name="T21" fmla="*/ 2147483646 h 104"/>
              <a:gd name="T22" fmla="*/ 2147483646 w 83"/>
              <a:gd name="T23" fmla="*/ 2147483646 h 104"/>
              <a:gd name="T24" fmla="*/ 2147483646 w 83"/>
              <a:gd name="T25" fmla="*/ 2147483646 h 104"/>
              <a:gd name="T26" fmla="*/ 2147483646 w 83"/>
              <a:gd name="T27" fmla="*/ 0 h 104"/>
              <a:gd name="T28" fmla="*/ 2147483646 w 83"/>
              <a:gd name="T29" fmla="*/ 2147483646 h 104"/>
              <a:gd name="T30" fmla="*/ 2147483646 w 83"/>
              <a:gd name="T31" fmla="*/ 2147483646 h 104"/>
              <a:gd name="T32" fmla="*/ 2147483646 w 83"/>
              <a:gd name="T33" fmla="*/ 2147483646 h 104"/>
              <a:gd name="T34" fmla="*/ 2147483646 w 83"/>
              <a:gd name="T35" fmla="*/ 0 h 104"/>
              <a:gd name="T36" fmla="*/ 2147483646 w 83"/>
              <a:gd name="T37" fmla="*/ 2147483646 h 104"/>
              <a:gd name="T38" fmla="*/ 2147483646 w 83"/>
              <a:gd name="T39" fmla="*/ 2147483646 h 104"/>
              <a:gd name="T40" fmla="*/ 2147483646 w 83"/>
              <a:gd name="T41" fmla="*/ 2147483646 h 104"/>
              <a:gd name="T42" fmla="*/ 2147483646 w 83"/>
              <a:gd name="T43" fmla="*/ 2147483646 h 104"/>
              <a:gd name="T44" fmla="*/ 2147483646 w 83"/>
              <a:gd name="T45" fmla="*/ 2147483646 h 104"/>
              <a:gd name="T46" fmla="*/ 2147483646 w 83"/>
              <a:gd name="T47" fmla="*/ 2147483646 h 104"/>
              <a:gd name="T48" fmla="*/ 2147483646 w 83"/>
              <a:gd name="T49" fmla="*/ 2147483646 h 104"/>
              <a:gd name="T50" fmla="*/ 2147483646 w 83"/>
              <a:gd name="T51" fmla="*/ 2147483646 h 104"/>
              <a:gd name="T52" fmla="*/ 2147483646 w 83"/>
              <a:gd name="T53" fmla="*/ 2147483646 h 104"/>
              <a:gd name="T54" fmla="*/ 2147483646 w 83"/>
              <a:gd name="T55" fmla="*/ 2147483646 h 104"/>
              <a:gd name="T56" fmla="*/ 2147483646 w 83"/>
              <a:gd name="T57" fmla="*/ 2147483646 h 104"/>
              <a:gd name="T58" fmla="*/ 2147483646 w 83"/>
              <a:gd name="T59" fmla="*/ 2147483646 h 104"/>
              <a:gd name="T60" fmla="*/ 2147483646 w 83"/>
              <a:gd name="T61" fmla="*/ 2147483646 h 104"/>
              <a:gd name="T62" fmla="*/ 2147483646 w 83"/>
              <a:gd name="T63" fmla="*/ 2147483646 h 104"/>
              <a:gd name="T64" fmla="*/ 2147483646 w 83"/>
              <a:gd name="T65" fmla="*/ 2147483646 h 104"/>
              <a:gd name="T66" fmla="*/ 2147483646 w 83"/>
              <a:gd name="T67" fmla="*/ 2147483646 h 104"/>
              <a:gd name="T68" fmla="*/ 2147483646 w 83"/>
              <a:gd name="T69" fmla="*/ 2147483646 h 104"/>
              <a:gd name="T70" fmla="*/ 2147483646 w 83"/>
              <a:gd name="T71" fmla="*/ 2147483646 h 104"/>
              <a:gd name="T72" fmla="*/ 2147483646 w 83"/>
              <a:gd name="T73" fmla="*/ 2147483646 h 104"/>
              <a:gd name="T74" fmla="*/ 2147483646 w 83"/>
              <a:gd name="T75" fmla="*/ 2147483646 h 104"/>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83"/>
              <a:gd name="T115" fmla="*/ 0 h 104"/>
              <a:gd name="T116" fmla="*/ 83 w 83"/>
              <a:gd name="T117" fmla="*/ 104 h 104"/>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83" h="104">
                <a:moveTo>
                  <a:pt x="46" y="66"/>
                </a:moveTo>
                <a:cubicBezTo>
                  <a:pt x="48" y="66"/>
                  <a:pt x="49" y="69"/>
                  <a:pt x="49" y="71"/>
                </a:cubicBezTo>
                <a:cubicBezTo>
                  <a:pt x="49" y="74"/>
                  <a:pt x="48" y="76"/>
                  <a:pt x="46" y="76"/>
                </a:cubicBezTo>
                <a:cubicBezTo>
                  <a:pt x="45" y="76"/>
                  <a:pt x="43" y="74"/>
                  <a:pt x="43" y="71"/>
                </a:cubicBezTo>
                <a:cubicBezTo>
                  <a:pt x="43" y="69"/>
                  <a:pt x="45" y="66"/>
                  <a:pt x="46" y="66"/>
                </a:cubicBezTo>
                <a:close/>
                <a:moveTo>
                  <a:pt x="60" y="99"/>
                </a:moveTo>
                <a:cubicBezTo>
                  <a:pt x="62" y="104"/>
                  <a:pt x="62" y="104"/>
                  <a:pt x="62" y="104"/>
                </a:cubicBezTo>
                <a:cubicBezTo>
                  <a:pt x="69" y="104"/>
                  <a:pt x="69" y="104"/>
                  <a:pt x="69" y="104"/>
                </a:cubicBezTo>
                <a:cubicBezTo>
                  <a:pt x="69" y="91"/>
                  <a:pt x="69" y="91"/>
                  <a:pt x="69" y="91"/>
                </a:cubicBezTo>
                <a:cubicBezTo>
                  <a:pt x="74" y="85"/>
                  <a:pt x="77" y="77"/>
                  <a:pt x="77" y="69"/>
                </a:cubicBezTo>
                <a:cubicBezTo>
                  <a:pt x="77" y="64"/>
                  <a:pt x="76" y="59"/>
                  <a:pt x="74" y="54"/>
                </a:cubicBezTo>
                <a:cubicBezTo>
                  <a:pt x="80" y="48"/>
                  <a:pt x="83" y="37"/>
                  <a:pt x="78" y="27"/>
                </a:cubicBezTo>
                <a:cubicBezTo>
                  <a:pt x="70" y="28"/>
                  <a:pt x="63" y="32"/>
                  <a:pt x="58" y="37"/>
                </a:cubicBezTo>
                <a:cubicBezTo>
                  <a:pt x="57" y="36"/>
                  <a:pt x="54" y="36"/>
                  <a:pt x="52" y="35"/>
                </a:cubicBezTo>
                <a:cubicBezTo>
                  <a:pt x="51" y="38"/>
                  <a:pt x="51" y="38"/>
                  <a:pt x="51" y="38"/>
                </a:cubicBezTo>
                <a:cubicBezTo>
                  <a:pt x="44" y="37"/>
                  <a:pt x="40" y="37"/>
                  <a:pt x="32" y="38"/>
                </a:cubicBezTo>
                <a:cubicBezTo>
                  <a:pt x="31" y="35"/>
                  <a:pt x="31" y="35"/>
                  <a:pt x="31" y="35"/>
                </a:cubicBezTo>
                <a:cubicBezTo>
                  <a:pt x="29" y="35"/>
                  <a:pt x="26" y="36"/>
                  <a:pt x="24" y="37"/>
                </a:cubicBezTo>
                <a:cubicBezTo>
                  <a:pt x="20" y="32"/>
                  <a:pt x="12" y="28"/>
                  <a:pt x="5" y="27"/>
                </a:cubicBezTo>
                <a:cubicBezTo>
                  <a:pt x="0" y="37"/>
                  <a:pt x="3" y="48"/>
                  <a:pt x="8" y="54"/>
                </a:cubicBezTo>
                <a:cubicBezTo>
                  <a:pt x="6" y="59"/>
                  <a:pt x="5" y="63"/>
                  <a:pt x="5" y="69"/>
                </a:cubicBezTo>
                <a:cubicBezTo>
                  <a:pt x="5" y="77"/>
                  <a:pt x="8" y="84"/>
                  <a:pt x="12" y="90"/>
                </a:cubicBezTo>
                <a:cubicBezTo>
                  <a:pt x="13" y="104"/>
                  <a:pt x="13" y="104"/>
                  <a:pt x="13" y="104"/>
                </a:cubicBezTo>
                <a:cubicBezTo>
                  <a:pt x="20" y="104"/>
                  <a:pt x="20" y="104"/>
                  <a:pt x="20" y="104"/>
                </a:cubicBezTo>
                <a:cubicBezTo>
                  <a:pt x="22" y="99"/>
                  <a:pt x="22" y="99"/>
                  <a:pt x="22" y="99"/>
                </a:cubicBezTo>
                <a:cubicBezTo>
                  <a:pt x="27" y="102"/>
                  <a:pt x="34" y="104"/>
                  <a:pt x="41" y="104"/>
                </a:cubicBezTo>
                <a:cubicBezTo>
                  <a:pt x="48" y="104"/>
                  <a:pt x="55" y="102"/>
                  <a:pt x="60" y="99"/>
                </a:cubicBezTo>
                <a:close/>
                <a:moveTo>
                  <a:pt x="42" y="0"/>
                </a:moveTo>
                <a:cubicBezTo>
                  <a:pt x="47" y="0"/>
                  <a:pt x="51" y="2"/>
                  <a:pt x="54" y="5"/>
                </a:cubicBezTo>
                <a:cubicBezTo>
                  <a:pt x="57" y="8"/>
                  <a:pt x="59" y="13"/>
                  <a:pt x="59" y="17"/>
                </a:cubicBezTo>
                <a:cubicBezTo>
                  <a:pt x="59" y="22"/>
                  <a:pt x="57" y="26"/>
                  <a:pt x="54" y="30"/>
                </a:cubicBezTo>
                <a:cubicBezTo>
                  <a:pt x="51" y="33"/>
                  <a:pt x="47" y="35"/>
                  <a:pt x="42" y="35"/>
                </a:cubicBezTo>
                <a:cubicBezTo>
                  <a:pt x="37" y="35"/>
                  <a:pt x="33" y="33"/>
                  <a:pt x="30" y="30"/>
                </a:cubicBezTo>
                <a:cubicBezTo>
                  <a:pt x="27" y="26"/>
                  <a:pt x="25" y="22"/>
                  <a:pt x="25" y="17"/>
                </a:cubicBezTo>
                <a:cubicBezTo>
                  <a:pt x="25" y="13"/>
                  <a:pt x="27" y="8"/>
                  <a:pt x="30" y="5"/>
                </a:cubicBezTo>
                <a:cubicBezTo>
                  <a:pt x="33" y="2"/>
                  <a:pt x="37" y="0"/>
                  <a:pt x="42" y="0"/>
                </a:cubicBezTo>
                <a:close/>
                <a:moveTo>
                  <a:pt x="49" y="10"/>
                </a:moveTo>
                <a:cubicBezTo>
                  <a:pt x="51" y="12"/>
                  <a:pt x="52" y="15"/>
                  <a:pt x="52" y="17"/>
                </a:cubicBezTo>
                <a:cubicBezTo>
                  <a:pt x="52" y="20"/>
                  <a:pt x="51" y="23"/>
                  <a:pt x="49" y="24"/>
                </a:cubicBezTo>
                <a:cubicBezTo>
                  <a:pt x="47" y="26"/>
                  <a:pt x="45" y="27"/>
                  <a:pt x="42" y="27"/>
                </a:cubicBezTo>
                <a:cubicBezTo>
                  <a:pt x="39" y="27"/>
                  <a:pt x="37" y="26"/>
                  <a:pt x="35" y="24"/>
                </a:cubicBezTo>
                <a:cubicBezTo>
                  <a:pt x="33" y="23"/>
                  <a:pt x="32" y="20"/>
                  <a:pt x="32" y="17"/>
                </a:cubicBezTo>
                <a:cubicBezTo>
                  <a:pt x="32" y="15"/>
                  <a:pt x="33" y="12"/>
                  <a:pt x="35" y="10"/>
                </a:cubicBezTo>
                <a:cubicBezTo>
                  <a:pt x="37" y="9"/>
                  <a:pt x="39" y="8"/>
                  <a:pt x="42" y="8"/>
                </a:cubicBezTo>
                <a:cubicBezTo>
                  <a:pt x="45" y="8"/>
                  <a:pt x="47" y="9"/>
                  <a:pt x="49" y="10"/>
                </a:cubicBezTo>
                <a:close/>
                <a:moveTo>
                  <a:pt x="41" y="57"/>
                </a:moveTo>
                <a:cubicBezTo>
                  <a:pt x="33" y="57"/>
                  <a:pt x="27" y="64"/>
                  <a:pt x="27" y="71"/>
                </a:cubicBezTo>
                <a:cubicBezTo>
                  <a:pt x="27" y="79"/>
                  <a:pt x="33" y="85"/>
                  <a:pt x="41" y="85"/>
                </a:cubicBezTo>
                <a:cubicBezTo>
                  <a:pt x="49" y="85"/>
                  <a:pt x="55" y="79"/>
                  <a:pt x="55" y="71"/>
                </a:cubicBezTo>
                <a:cubicBezTo>
                  <a:pt x="55" y="64"/>
                  <a:pt x="49" y="57"/>
                  <a:pt x="41" y="57"/>
                </a:cubicBezTo>
                <a:close/>
                <a:moveTo>
                  <a:pt x="21" y="57"/>
                </a:moveTo>
                <a:cubicBezTo>
                  <a:pt x="21" y="56"/>
                  <a:pt x="21" y="55"/>
                  <a:pt x="21" y="54"/>
                </a:cubicBezTo>
                <a:cubicBezTo>
                  <a:pt x="22" y="52"/>
                  <a:pt x="23" y="51"/>
                  <a:pt x="24" y="50"/>
                </a:cubicBezTo>
                <a:cubicBezTo>
                  <a:pt x="26" y="49"/>
                  <a:pt x="27" y="49"/>
                  <a:pt x="29" y="48"/>
                </a:cubicBezTo>
                <a:cubicBezTo>
                  <a:pt x="31" y="48"/>
                  <a:pt x="32" y="49"/>
                  <a:pt x="34" y="49"/>
                </a:cubicBezTo>
                <a:cubicBezTo>
                  <a:pt x="33" y="53"/>
                  <a:pt x="33" y="53"/>
                  <a:pt x="33" y="53"/>
                </a:cubicBezTo>
                <a:cubicBezTo>
                  <a:pt x="31" y="53"/>
                  <a:pt x="30" y="53"/>
                  <a:pt x="29" y="53"/>
                </a:cubicBezTo>
                <a:cubicBezTo>
                  <a:pt x="28" y="53"/>
                  <a:pt x="27" y="53"/>
                  <a:pt x="27" y="54"/>
                </a:cubicBezTo>
                <a:cubicBezTo>
                  <a:pt x="26" y="54"/>
                  <a:pt x="26" y="54"/>
                  <a:pt x="25" y="55"/>
                </a:cubicBezTo>
                <a:cubicBezTo>
                  <a:pt x="25" y="56"/>
                  <a:pt x="25" y="56"/>
                  <a:pt x="25" y="57"/>
                </a:cubicBezTo>
                <a:cubicBezTo>
                  <a:pt x="21" y="57"/>
                  <a:pt x="21" y="57"/>
                  <a:pt x="21" y="57"/>
                </a:cubicBezTo>
                <a:close/>
                <a:moveTo>
                  <a:pt x="62" y="57"/>
                </a:moveTo>
                <a:cubicBezTo>
                  <a:pt x="58" y="57"/>
                  <a:pt x="58" y="57"/>
                  <a:pt x="58" y="57"/>
                </a:cubicBezTo>
                <a:cubicBezTo>
                  <a:pt x="58" y="56"/>
                  <a:pt x="58" y="56"/>
                  <a:pt x="58" y="55"/>
                </a:cubicBezTo>
                <a:cubicBezTo>
                  <a:pt x="57" y="54"/>
                  <a:pt x="57" y="54"/>
                  <a:pt x="56" y="54"/>
                </a:cubicBezTo>
                <a:cubicBezTo>
                  <a:pt x="56" y="53"/>
                  <a:pt x="55" y="53"/>
                  <a:pt x="54" y="53"/>
                </a:cubicBezTo>
                <a:cubicBezTo>
                  <a:pt x="53" y="53"/>
                  <a:pt x="51" y="53"/>
                  <a:pt x="50" y="53"/>
                </a:cubicBezTo>
                <a:cubicBezTo>
                  <a:pt x="49" y="49"/>
                  <a:pt x="49" y="49"/>
                  <a:pt x="49" y="49"/>
                </a:cubicBezTo>
                <a:cubicBezTo>
                  <a:pt x="50" y="49"/>
                  <a:pt x="52" y="48"/>
                  <a:pt x="54" y="48"/>
                </a:cubicBezTo>
                <a:cubicBezTo>
                  <a:pt x="56" y="49"/>
                  <a:pt x="57" y="49"/>
                  <a:pt x="59" y="50"/>
                </a:cubicBezTo>
                <a:cubicBezTo>
                  <a:pt x="60" y="51"/>
                  <a:pt x="61" y="52"/>
                  <a:pt x="62" y="54"/>
                </a:cubicBezTo>
                <a:cubicBezTo>
                  <a:pt x="62" y="55"/>
                  <a:pt x="62" y="56"/>
                  <a:pt x="62" y="57"/>
                </a:cubicBezTo>
                <a:close/>
                <a:moveTo>
                  <a:pt x="36" y="66"/>
                </a:moveTo>
                <a:cubicBezTo>
                  <a:pt x="37" y="66"/>
                  <a:pt x="39" y="69"/>
                  <a:pt x="39" y="71"/>
                </a:cubicBezTo>
                <a:cubicBezTo>
                  <a:pt x="39" y="74"/>
                  <a:pt x="37" y="76"/>
                  <a:pt x="36" y="76"/>
                </a:cubicBezTo>
                <a:cubicBezTo>
                  <a:pt x="34" y="76"/>
                  <a:pt x="33" y="74"/>
                  <a:pt x="33" y="71"/>
                </a:cubicBezTo>
                <a:cubicBezTo>
                  <a:pt x="33" y="69"/>
                  <a:pt x="34" y="66"/>
                  <a:pt x="36" y="66"/>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7243" name="Freeform 79"/>
          <p:cNvSpPr>
            <a:spLocks noEditPoints="1" noChangeArrowheads="1"/>
          </p:cNvSpPr>
          <p:nvPr/>
        </p:nvSpPr>
        <p:spPr bwMode="auto">
          <a:xfrm>
            <a:off x="4108450" y="1149350"/>
            <a:ext cx="371475" cy="282575"/>
          </a:xfrm>
          <a:custGeom>
            <a:avLst/>
            <a:gdLst>
              <a:gd name="T0" fmla="*/ 2147483646 w 99"/>
              <a:gd name="T1" fmla="*/ 0 h 100"/>
              <a:gd name="T2" fmla="*/ 2147483646 w 99"/>
              <a:gd name="T3" fmla="*/ 2147483646 h 100"/>
              <a:gd name="T4" fmla="*/ 2147483646 w 99"/>
              <a:gd name="T5" fmla="*/ 2147483646 h 100"/>
              <a:gd name="T6" fmla="*/ 0 w 99"/>
              <a:gd name="T7" fmla="*/ 2147483646 h 100"/>
              <a:gd name="T8" fmla="*/ 2147483646 w 99"/>
              <a:gd name="T9" fmla="*/ 0 h 100"/>
              <a:gd name="T10" fmla="*/ 2147483646 w 99"/>
              <a:gd name="T11" fmla="*/ 2147483646 h 100"/>
              <a:gd name="T12" fmla="*/ 2147483646 w 99"/>
              <a:gd name="T13" fmla="*/ 2147483646 h 100"/>
              <a:gd name="T14" fmla="*/ 2147483646 w 99"/>
              <a:gd name="T15" fmla="*/ 2147483646 h 100"/>
              <a:gd name="T16" fmla="*/ 2147483646 w 99"/>
              <a:gd name="T17" fmla="*/ 2147483646 h 100"/>
              <a:gd name="T18" fmla="*/ 2147483646 w 99"/>
              <a:gd name="T19" fmla="*/ 2147483646 h 100"/>
              <a:gd name="T20" fmla="*/ 2147483646 w 99"/>
              <a:gd name="T21" fmla="*/ 2147483646 h 100"/>
              <a:gd name="T22" fmla="*/ 2147483646 w 99"/>
              <a:gd name="T23" fmla="*/ 2147483646 h 100"/>
              <a:gd name="T24" fmla="*/ 2147483646 w 99"/>
              <a:gd name="T25" fmla="*/ 2147483646 h 100"/>
              <a:gd name="T26" fmla="*/ 2147483646 w 99"/>
              <a:gd name="T27" fmla="*/ 2147483646 h 100"/>
              <a:gd name="T28" fmla="*/ 2147483646 w 99"/>
              <a:gd name="T29" fmla="*/ 2147483646 h 100"/>
              <a:gd name="T30" fmla="*/ 2147483646 w 99"/>
              <a:gd name="T31" fmla="*/ 2147483646 h 100"/>
              <a:gd name="T32" fmla="*/ 2147483646 w 99"/>
              <a:gd name="T33" fmla="*/ 2147483646 h 100"/>
              <a:gd name="T34" fmla="*/ 2147483646 w 99"/>
              <a:gd name="T35" fmla="*/ 2147483646 h 100"/>
              <a:gd name="T36" fmla="*/ 2147483646 w 99"/>
              <a:gd name="T37" fmla="*/ 2147483646 h 100"/>
              <a:gd name="T38" fmla="*/ 2147483646 w 99"/>
              <a:gd name="T39" fmla="*/ 2147483646 h 100"/>
              <a:gd name="T40" fmla="*/ 2147483646 w 99"/>
              <a:gd name="T41" fmla="*/ 2147483646 h 100"/>
              <a:gd name="T42" fmla="*/ 2147483646 w 99"/>
              <a:gd name="T43" fmla="*/ 2147483646 h 100"/>
              <a:gd name="T44" fmla="*/ 2147483646 w 99"/>
              <a:gd name="T45" fmla="*/ 2147483646 h 100"/>
              <a:gd name="T46" fmla="*/ 2147483646 w 99"/>
              <a:gd name="T47" fmla="*/ 2147483646 h 100"/>
              <a:gd name="T48" fmla="*/ 2147483646 w 99"/>
              <a:gd name="T49" fmla="*/ 2147483646 h 100"/>
              <a:gd name="T50" fmla="*/ 2147483646 w 99"/>
              <a:gd name="T51" fmla="*/ 2147483646 h 100"/>
              <a:gd name="T52" fmla="*/ 2147483646 w 99"/>
              <a:gd name="T53" fmla="*/ 2147483646 h 100"/>
              <a:gd name="T54" fmla="*/ 2147483646 w 99"/>
              <a:gd name="T55" fmla="*/ 2147483646 h 100"/>
              <a:gd name="T56" fmla="*/ 2147483646 w 99"/>
              <a:gd name="T57" fmla="*/ 2147483646 h 100"/>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9"/>
              <a:gd name="T88" fmla="*/ 0 h 100"/>
              <a:gd name="T89" fmla="*/ 99 w 99"/>
              <a:gd name="T90" fmla="*/ 100 h 100"/>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9" h="100">
                <a:moveTo>
                  <a:pt x="49" y="0"/>
                </a:moveTo>
                <a:cubicBezTo>
                  <a:pt x="77" y="0"/>
                  <a:pt x="99" y="22"/>
                  <a:pt x="99" y="50"/>
                </a:cubicBezTo>
                <a:cubicBezTo>
                  <a:pt x="99" y="77"/>
                  <a:pt x="77" y="100"/>
                  <a:pt x="49" y="100"/>
                </a:cubicBezTo>
                <a:cubicBezTo>
                  <a:pt x="22" y="100"/>
                  <a:pt x="0" y="77"/>
                  <a:pt x="0" y="50"/>
                </a:cubicBezTo>
                <a:cubicBezTo>
                  <a:pt x="0" y="22"/>
                  <a:pt x="22" y="0"/>
                  <a:pt x="49" y="0"/>
                </a:cubicBezTo>
                <a:close/>
                <a:moveTo>
                  <a:pt x="45" y="15"/>
                </a:moveTo>
                <a:cubicBezTo>
                  <a:pt x="45" y="44"/>
                  <a:pt x="45" y="44"/>
                  <a:pt x="45" y="44"/>
                </a:cubicBezTo>
                <a:cubicBezTo>
                  <a:pt x="54" y="44"/>
                  <a:pt x="54" y="44"/>
                  <a:pt x="54" y="44"/>
                </a:cubicBezTo>
                <a:cubicBezTo>
                  <a:pt x="54" y="15"/>
                  <a:pt x="54" y="15"/>
                  <a:pt x="54" y="15"/>
                </a:cubicBezTo>
                <a:cubicBezTo>
                  <a:pt x="45" y="15"/>
                  <a:pt x="45" y="15"/>
                  <a:pt x="45" y="15"/>
                </a:cubicBezTo>
                <a:close/>
                <a:moveTo>
                  <a:pt x="67" y="24"/>
                </a:moveTo>
                <a:cubicBezTo>
                  <a:pt x="61" y="32"/>
                  <a:pt x="61" y="32"/>
                  <a:pt x="61" y="32"/>
                </a:cubicBezTo>
                <a:cubicBezTo>
                  <a:pt x="62" y="33"/>
                  <a:pt x="63" y="34"/>
                  <a:pt x="64" y="35"/>
                </a:cubicBezTo>
                <a:cubicBezTo>
                  <a:pt x="68" y="39"/>
                  <a:pt x="70" y="44"/>
                  <a:pt x="70" y="50"/>
                </a:cubicBezTo>
                <a:cubicBezTo>
                  <a:pt x="70" y="55"/>
                  <a:pt x="68" y="61"/>
                  <a:pt x="64" y="65"/>
                </a:cubicBezTo>
                <a:cubicBezTo>
                  <a:pt x="60" y="68"/>
                  <a:pt x="55" y="71"/>
                  <a:pt x="49" y="71"/>
                </a:cubicBezTo>
                <a:cubicBezTo>
                  <a:pt x="44" y="71"/>
                  <a:pt x="38" y="68"/>
                  <a:pt x="35" y="65"/>
                </a:cubicBezTo>
                <a:cubicBezTo>
                  <a:pt x="31" y="61"/>
                  <a:pt x="28" y="55"/>
                  <a:pt x="28" y="50"/>
                </a:cubicBezTo>
                <a:cubicBezTo>
                  <a:pt x="28" y="44"/>
                  <a:pt x="31" y="39"/>
                  <a:pt x="35" y="35"/>
                </a:cubicBezTo>
                <a:cubicBezTo>
                  <a:pt x="35" y="34"/>
                  <a:pt x="36" y="33"/>
                  <a:pt x="37" y="32"/>
                </a:cubicBezTo>
                <a:cubicBezTo>
                  <a:pt x="31" y="24"/>
                  <a:pt x="31" y="24"/>
                  <a:pt x="31" y="24"/>
                </a:cubicBezTo>
                <a:cubicBezTo>
                  <a:pt x="30" y="25"/>
                  <a:pt x="29" y="26"/>
                  <a:pt x="27" y="28"/>
                </a:cubicBezTo>
                <a:cubicBezTo>
                  <a:pt x="22" y="33"/>
                  <a:pt x="18" y="41"/>
                  <a:pt x="18" y="50"/>
                </a:cubicBezTo>
                <a:cubicBezTo>
                  <a:pt x="18" y="58"/>
                  <a:pt x="22" y="66"/>
                  <a:pt x="27" y="72"/>
                </a:cubicBezTo>
                <a:cubicBezTo>
                  <a:pt x="33" y="77"/>
                  <a:pt x="41" y="81"/>
                  <a:pt x="49" y="81"/>
                </a:cubicBezTo>
                <a:cubicBezTo>
                  <a:pt x="58" y="81"/>
                  <a:pt x="66" y="77"/>
                  <a:pt x="72" y="72"/>
                </a:cubicBezTo>
                <a:cubicBezTo>
                  <a:pt x="77" y="66"/>
                  <a:pt x="81" y="58"/>
                  <a:pt x="81" y="50"/>
                </a:cubicBezTo>
                <a:cubicBezTo>
                  <a:pt x="81" y="41"/>
                  <a:pt x="77" y="33"/>
                  <a:pt x="72" y="28"/>
                </a:cubicBezTo>
                <a:cubicBezTo>
                  <a:pt x="70" y="26"/>
                  <a:pt x="69" y="25"/>
                  <a:pt x="67" y="24"/>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7244" name="Freeform 80"/>
          <p:cNvSpPr>
            <a:spLocks noEditPoints="1" noChangeArrowheads="1"/>
          </p:cNvSpPr>
          <p:nvPr/>
        </p:nvSpPr>
        <p:spPr bwMode="auto">
          <a:xfrm>
            <a:off x="3478213" y="2198688"/>
            <a:ext cx="241300" cy="273050"/>
          </a:xfrm>
          <a:custGeom>
            <a:avLst/>
            <a:gdLst>
              <a:gd name="T0" fmla="*/ 2147483646 w 64"/>
              <a:gd name="T1" fmla="*/ 0 h 97"/>
              <a:gd name="T2" fmla="*/ 2147483646 w 64"/>
              <a:gd name="T3" fmla="*/ 2147483646 h 97"/>
              <a:gd name="T4" fmla="*/ 2147483646 w 64"/>
              <a:gd name="T5" fmla="*/ 2147483646 h 97"/>
              <a:gd name="T6" fmla="*/ 0 w 64"/>
              <a:gd name="T7" fmla="*/ 2147483646 h 97"/>
              <a:gd name="T8" fmla="*/ 2147483646 w 64"/>
              <a:gd name="T9" fmla="*/ 2147483646 h 97"/>
              <a:gd name="T10" fmla="*/ 2147483646 w 64"/>
              <a:gd name="T11" fmla="*/ 2147483646 h 97"/>
              <a:gd name="T12" fmla="*/ 2147483646 w 64"/>
              <a:gd name="T13" fmla="*/ 2147483646 h 97"/>
              <a:gd name="T14" fmla="*/ 2147483646 w 64"/>
              <a:gd name="T15" fmla="*/ 2147483646 h 97"/>
              <a:gd name="T16" fmla="*/ 2147483646 w 64"/>
              <a:gd name="T17" fmla="*/ 2147483646 h 97"/>
              <a:gd name="T18" fmla="*/ 2147483646 w 64"/>
              <a:gd name="T19" fmla="*/ 2147483646 h 97"/>
              <a:gd name="T20" fmla="*/ 2147483646 w 64"/>
              <a:gd name="T21" fmla="*/ 2147483646 h 97"/>
              <a:gd name="T22" fmla="*/ 2147483646 w 64"/>
              <a:gd name="T23" fmla="*/ 2147483646 h 97"/>
              <a:gd name="T24" fmla="*/ 2147483646 w 64"/>
              <a:gd name="T25" fmla="*/ 2147483646 h 97"/>
              <a:gd name="T26" fmla="*/ 2147483646 w 64"/>
              <a:gd name="T27" fmla="*/ 2147483646 h 97"/>
              <a:gd name="T28" fmla="*/ 2147483646 w 64"/>
              <a:gd name="T29" fmla="*/ 2147483646 h 97"/>
              <a:gd name="T30" fmla="*/ 2147483646 w 64"/>
              <a:gd name="T31" fmla="*/ 2147483646 h 97"/>
              <a:gd name="T32" fmla="*/ 2147483646 w 64"/>
              <a:gd name="T33" fmla="*/ 2147483646 h 97"/>
              <a:gd name="T34" fmla="*/ 2147483646 w 64"/>
              <a:gd name="T35" fmla="*/ 2147483646 h 97"/>
              <a:gd name="T36" fmla="*/ 2147483646 w 64"/>
              <a:gd name="T37" fmla="*/ 2147483646 h 97"/>
              <a:gd name="T38" fmla="*/ 2147483646 w 64"/>
              <a:gd name="T39" fmla="*/ 2147483646 h 97"/>
              <a:gd name="T40" fmla="*/ 2147483646 w 64"/>
              <a:gd name="T41" fmla="*/ 2147483646 h 97"/>
              <a:gd name="T42" fmla="*/ 2147483646 w 64"/>
              <a:gd name="T43" fmla="*/ 2147483646 h 97"/>
              <a:gd name="T44" fmla="*/ 2147483646 w 64"/>
              <a:gd name="T45" fmla="*/ 2147483646 h 97"/>
              <a:gd name="T46" fmla="*/ 2147483646 w 64"/>
              <a:gd name="T47" fmla="*/ 2147483646 h 97"/>
              <a:gd name="T48" fmla="*/ 2147483646 w 64"/>
              <a:gd name="T49" fmla="*/ 2147483646 h 97"/>
              <a:gd name="T50" fmla="*/ 2147483646 w 64"/>
              <a:gd name="T51" fmla="*/ 2147483646 h 97"/>
              <a:gd name="T52" fmla="*/ 2147483646 w 64"/>
              <a:gd name="T53" fmla="*/ 2147483646 h 97"/>
              <a:gd name="T54" fmla="*/ 2147483646 w 64"/>
              <a:gd name="T55" fmla="*/ 2147483646 h 97"/>
              <a:gd name="T56" fmla="*/ 2147483646 w 64"/>
              <a:gd name="T57" fmla="*/ 2147483646 h 97"/>
              <a:gd name="T58" fmla="*/ 2147483646 w 64"/>
              <a:gd name="T59" fmla="*/ 2147483646 h 97"/>
              <a:gd name="T60" fmla="*/ 2147483646 w 64"/>
              <a:gd name="T61" fmla="*/ 2147483646 h 97"/>
              <a:gd name="T62" fmla="*/ 2147483646 w 64"/>
              <a:gd name="T63" fmla="*/ 2147483646 h 97"/>
              <a:gd name="T64" fmla="*/ 2147483646 w 64"/>
              <a:gd name="T65" fmla="*/ 2147483646 h 97"/>
              <a:gd name="T66" fmla="*/ 2147483646 w 64"/>
              <a:gd name="T67" fmla="*/ 2147483646 h 97"/>
              <a:gd name="T68" fmla="*/ 2147483646 w 64"/>
              <a:gd name="T69" fmla="*/ 2147483646 h 97"/>
              <a:gd name="T70" fmla="*/ 2147483646 w 64"/>
              <a:gd name="T71" fmla="*/ 2147483646 h 97"/>
              <a:gd name="T72" fmla="*/ 2147483646 w 64"/>
              <a:gd name="T73" fmla="*/ 2147483646 h 97"/>
              <a:gd name="T74" fmla="*/ 2147483646 w 64"/>
              <a:gd name="T75" fmla="*/ 2147483646 h 97"/>
              <a:gd name="T76" fmla="*/ 2147483646 w 64"/>
              <a:gd name="T77" fmla="*/ 2147483646 h 97"/>
              <a:gd name="T78" fmla="*/ 2147483646 w 64"/>
              <a:gd name="T79" fmla="*/ 2147483646 h 97"/>
              <a:gd name="T80" fmla="*/ 2147483646 w 64"/>
              <a:gd name="T81" fmla="*/ 2147483646 h 97"/>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64"/>
              <a:gd name="T124" fmla="*/ 0 h 97"/>
              <a:gd name="T125" fmla="*/ 64 w 64"/>
              <a:gd name="T126" fmla="*/ 97 h 97"/>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64" h="97">
                <a:moveTo>
                  <a:pt x="9" y="0"/>
                </a:moveTo>
                <a:cubicBezTo>
                  <a:pt x="55" y="0"/>
                  <a:pt x="55" y="0"/>
                  <a:pt x="55" y="0"/>
                </a:cubicBezTo>
                <a:cubicBezTo>
                  <a:pt x="60" y="0"/>
                  <a:pt x="64" y="4"/>
                  <a:pt x="64" y="9"/>
                </a:cubicBezTo>
                <a:cubicBezTo>
                  <a:pt x="64" y="89"/>
                  <a:pt x="64" y="89"/>
                  <a:pt x="64" y="89"/>
                </a:cubicBezTo>
                <a:cubicBezTo>
                  <a:pt x="64" y="93"/>
                  <a:pt x="60" y="97"/>
                  <a:pt x="55" y="97"/>
                </a:cubicBezTo>
                <a:cubicBezTo>
                  <a:pt x="9" y="97"/>
                  <a:pt x="9" y="97"/>
                  <a:pt x="9" y="97"/>
                </a:cubicBezTo>
                <a:cubicBezTo>
                  <a:pt x="4" y="97"/>
                  <a:pt x="0" y="93"/>
                  <a:pt x="0" y="89"/>
                </a:cubicBezTo>
                <a:cubicBezTo>
                  <a:pt x="0" y="9"/>
                  <a:pt x="0" y="9"/>
                  <a:pt x="0" y="9"/>
                </a:cubicBezTo>
                <a:cubicBezTo>
                  <a:pt x="0" y="4"/>
                  <a:pt x="4" y="0"/>
                  <a:pt x="9" y="0"/>
                </a:cubicBezTo>
                <a:close/>
                <a:moveTo>
                  <a:pt x="7" y="14"/>
                </a:moveTo>
                <a:cubicBezTo>
                  <a:pt x="7" y="48"/>
                  <a:pt x="7" y="48"/>
                  <a:pt x="7" y="48"/>
                </a:cubicBezTo>
                <a:cubicBezTo>
                  <a:pt x="57" y="48"/>
                  <a:pt x="57" y="48"/>
                  <a:pt x="57" y="48"/>
                </a:cubicBezTo>
                <a:cubicBezTo>
                  <a:pt x="57" y="14"/>
                  <a:pt x="57" y="14"/>
                  <a:pt x="57" y="14"/>
                </a:cubicBezTo>
                <a:cubicBezTo>
                  <a:pt x="7" y="14"/>
                  <a:pt x="7" y="14"/>
                  <a:pt x="7" y="14"/>
                </a:cubicBezTo>
                <a:close/>
                <a:moveTo>
                  <a:pt x="20" y="5"/>
                </a:moveTo>
                <a:cubicBezTo>
                  <a:pt x="20" y="8"/>
                  <a:pt x="20" y="8"/>
                  <a:pt x="20" y="8"/>
                </a:cubicBezTo>
                <a:cubicBezTo>
                  <a:pt x="42" y="8"/>
                  <a:pt x="42" y="8"/>
                  <a:pt x="42" y="8"/>
                </a:cubicBezTo>
                <a:cubicBezTo>
                  <a:pt x="42" y="5"/>
                  <a:pt x="42" y="5"/>
                  <a:pt x="42" y="5"/>
                </a:cubicBezTo>
                <a:cubicBezTo>
                  <a:pt x="20" y="5"/>
                  <a:pt x="20" y="5"/>
                  <a:pt x="20" y="5"/>
                </a:cubicBezTo>
                <a:close/>
                <a:moveTo>
                  <a:pt x="27" y="52"/>
                </a:moveTo>
                <a:cubicBezTo>
                  <a:pt x="25" y="52"/>
                  <a:pt x="24" y="53"/>
                  <a:pt x="24" y="55"/>
                </a:cubicBezTo>
                <a:cubicBezTo>
                  <a:pt x="24" y="60"/>
                  <a:pt x="24" y="60"/>
                  <a:pt x="24" y="60"/>
                </a:cubicBezTo>
                <a:cubicBezTo>
                  <a:pt x="24" y="61"/>
                  <a:pt x="25" y="63"/>
                  <a:pt x="27" y="63"/>
                </a:cubicBezTo>
                <a:cubicBezTo>
                  <a:pt x="36" y="63"/>
                  <a:pt x="36" y="63"/>
                  <a:pt x="36" y="63"/>
                </a:cubicBezTo>
                <a:cubicBezTo>
                  <a:pt x="38" y="63"/>
                  <a:pt x="39" y="61"/>
                  <a:pt x="39" y="60"/>
                </a:cubicBezTo>
                <a:cubicBezTo>
                  <a:pt x="39" y="55"/>
                  <a:pt x="39" y="55"/>
                  <a:pt x="39" y="55"/>
                </a:cubicBezTo>
                <a:cubicBezTo>
                  <a:pt x="39" y="53"/>
                  <a:pt x="38" y="52"/>
                  <a:pt x="36" y="52"/>
                </a:cubicBezTo>
                <a:cubicBezTo>
                  <a:pt x="27" y="52"/>
                  <a:pt x="27" y="52"/>
                  <a:pt x="27" y="52"/>
                </a:cubicBezTo>
                <a:close/>
                <a:moveTo>
                  <a:pt x="22" y="56"/>
                </a:moveTo>
                <a:cubicBezTo>
                  <a:pt x="8" y="56"/>
                  <a:pt x="8" y="56"/>
                  <a:pt x="8" y="56"/>
                </a:cubicBezTo>
                <a:cubicBezTo>
                  <a:pt x="8" y="59"/>
                  <a:pt x="8" y="59"/>
                  <a:pt x="8" y="59"/>
                </a:cubicBezTo>
                <a:cubicBezTo>
                  <a:pt x="22" y="59"/>
                  <a:pt x="22" y="59"/>
                  <a:pt x="22" y="59"/>
                </a:cubicBezTo>
                <a:cubicBezTo>
                  <a:pt x="22" y="56"/>
                  <a:pt x="22" y="56"/>
                  <a:pt x="22" y="56"/>
                </a:cubicBezTo>
                <a:close/>
                <a:moveTo>
                  <a:pt x="55" y="56"/>
                </a:moveTo>
                <a:cubicBezTo>
                  <a:pt x="41" y="56"/>
                  <a:pt x="41" y="56"/>
                  <a:pt x="41" y="56"/>
                </a:cubicBezTo>
                <a:cubicBezTo>
                  <a:pt x="41" y="59"/>
                  <a:pt x="41" y="59"/>
                  <a:pt x="41" y="59"/>
                </a:cubicBezTo>
                <a:cubicBezTo>
                  <a:pt x="55" y="59"/>
                  <a:pt x="55" y="59"/>
                  <a:pt x="55" y="59"/>
                </a:cubicBezTo>
                <a:cubicBezTo>
                  <a:pt x="55" y="56"/>
                  <a:pt x="55" y="56"/>
                  <a:pt x="55" y="56"/>
                </a:cubicBezTo>
                <a:close/>
                <a:moveTo>
                  <a:pt x="22" y="65"/>
                </a:moveTo>
                <a:cubicBezTo>
                  <a:pt x="8" y="65"/>
                  <a:pt x="8" y="65"/>
                  <a:pt x="8" y="65"/>
                </a:cubicBezTo>
                <a:cubicBezTo>
                  <a:pt x="8" y="72"/>
                  <a:pt x="8" y="72"/>
                  <a:pt x="8" y="72"/>
                </a:cubicBezTo>
                <a:cubicBezTo>
                  <a:pt x="22" y="72"/>
                  <a:pt x="22" y="72"/>
                  <a:pt x="22" y="72"/>
                </a:cubicBezTo>
                <a:cubicBezTo>
                  <a:pt x="22" y="65"/>
                  <a:pt x="22" y="65"/>
                  <a:pt x="22" y="65"/>
                </a:cubicBezTo>
                <a:close/>
                <a:moveTo>
                  <a:pt x="38" y="65"/>
                </a:moveTo>
                <a:cubicBezTo>
                  <a:pt x="25" y="65"/>
                  <a:pt x="25" y="65"/>
                  <a:pt x="25" y="65"/>
                </a:cubicBezTo>
                <a:cubicBezTo>
                  <a:pt x="25" y="72"/>
                  <a:pt x="25" y="72"/>
                  <a:pt x="25" y="72"/>
                </a:cubicBezTo>
                <a:cubicBezTo>
                  <a:pt x="38" y="72"/>
                  <a:pt x="38" y="72"/>
                  <a:pt x="38" y="72"/>
                </a:cubicBezTo>
                <a:cubicBezTo>
                  <a:pt x="38" y="65"/>
                  <a:pt x="38" y="65"/>
                  <a:pt x="38" y="65"/>
                </a:cubicBezTo>
                <a:close/>
                <a:moveTo>
                  <a:pt x="55" y="65"/>
                </a:moveTo>
                <a:cubicBezTo>
                  <a:pt x="41" y="65"/>
                  <a:pt x="41" y="65"/>
                  <a:pt x="41" y="65"/>
                </a:cubicBezTo>
                <a:cubicBezTo>
                  <a:pt x="41" y="72"/>
                  <a:pt x="41" y="72"/>
                  <a:pt x="41" y="72"/>
                </a:cubicBezTo>
                <a:cubicBezTo>
                  <a:pt x="55" y="72"/>
                  <a:pt x="55" y="72"/>
                  <a:pt x="55" y="72"/>
                </a:cubicBezTo>
                <a:cubicBezTo>
                  <a:pt x="55" y="65"/>
                  <a:pt x="55" y="65"/>
                  <a:pt x="55" y="65"/>
                </a:cubicBezTo>
                <a:close/>
                <a:moveTo>
                  <a:pt x="22" y="74"/>
                </a:moveTo>
                <a:cubicBezTo>
                  <a:pt x="8" y="74"/>
                  <a:pt x="8" y="74"/>
                  <a:pt x="8" y="74"/>
                </a:cubicBezTo>
                <a:cubicBezTo>
                  <a:pt x="8" y="80"/>
                  <a:pt x="8" y="80"/>
                  <a:pt x="8" y="80"/>
                </a:cubicBezTo>
                <a:cubicBezTo>
                  <a:pt x="22" y="80"/>
                  <a:pt x="22" y="80"/>
                  <a:pt x="22" y="80"/>
                </a:cubicBezTo>
                <a:cubicBezTo>
                  <a:pt x="22" y="74"/>
                  <a:pt x="22" y="74"/>
                  <a:pt x="22" y="74"/>
                </a:cubicBezTo>
                <a:close/>
                <a:moveTo>
                  <a:pt x="38" y="74"/>
                </a:moveTo>
                <a:cubicBezTo>
                  <a:pt x="25" y="74"/>
                  <a:pt x="25" y="74"/>
                  <a:pt x="25" y="74"/>
                </a:cubicBezTo>
                <a:cubicBezTo>
                  <a:pt x="25" y="80"/>
                  <a:pt x="25" y="80"/>
                  <a:pt x="25" y="80"/>
                </a:cubicBezTo>
                <a:cubicBezTo>
                  <a:pt x="38" y="80"/>
                  <a:pt x="38" y="80"/>
                  <a:pt x="38" y="80"/>
                </a:cubicBezTo>
                <a:cubicBezTo>
                  <a:pt x="38" y="74"/>
                  <a:pt x="38" y="74"/>
                  <a:pt x="38" y="74"/>
                </a:cubicBezTo>
                <a:close/>
                <a:moveTo>
                  <a:pt x="55" y="74"/>
                </a:moveTo>
                <a:cubicBezTo>
                  <a:pt x="41" y="74"/>
                  <a:pt x="41" y="74"/>
                  <a:pt x="41" y="74"/>
                </a:cubicBezTo>
                <a:cubicBezTo>
                  <a:pt x="41" y="80"/>
                  <a:pt x="41" y="80"/>
                  <a:pt x="41" y="80"/>
                </a:cubicBezTo>
                <a:cubicBezTo>
                  <a:pt x="55" y="80"/>
                  <a:pt x="55" y="80"/>
                  <a:pt x="55" y="80"/>
                </a:cubicBezTo>
                <a:cubicBezTo>
                  <a:pt x="55" y="74"/>
                  <a:pt x="55" y="74"/>
                  <a:pt x="55" y="74"/>
                </a:cubicBezTo>
                <a:close/>
                <a:moveTo>
                  <a:pt x="22" y="83"/>
                </a:moveTo>
                <a:cubicBezTo>
                  <a:pt x="8" y="83"/>
                  <a:pt x="8" y="83"/>
                  <a:pt x="8" y="83"/>
                </a:cubicBezTo>
                <a:cubicBezTo>
                  <a:pt x="8" y="89"/>
                  <a:pt x="8" y="89"/>
                  <a:pt x="8" y="89"/>
                </a:cubicBezTo>
                <a:cubicBezTo>
                  <a:pt x="22" y="89"/>
                  <a:pt x="22" y="89"/>
                  <a:pt x="22" y="89"/>
                </a:cubicBezTo>
                <a:cubicBezTo>
                  <a:pt x="22" y="83"/>
                  <a:pt x="22" y="83"/>
                  <a:pt x="22" y="83"/>
                </a:cubicBezTo>
                <a:close/>
                <a:moveTo>
                  <a:pt x="38" y="83"/>
                </a:moveTo>
                <a:cubicBezTo>
                  <a:pt x="25" y="83"/>
                  <a:pt x="25" y="83"/>
                  <a:pt x="25" y="83"/>
                </a:cubicBezTo>
                <a:cubicBezTo>
                  <a:pt x="25" y="89"/>
                  <a:pt x="25" y="89"/>
                  <a:pt x="25" y="89"/>
                </a:cubicBezTo>
                <a:cubicBezTo>
                  <a:pt x="38" y="89"/>
                  <a:pt x="38" y="89"/>
                  <a:pt x="38" y="89"/>
                </a:cubicBezTo>
                <a:cubicBezTo>
                  <a:pt x="38" y="83"/>
                  <a:pt x="38" y="83"/>
                  <a:pt x="38" y="83"/>
                </a:cubicBezTo>
                <a:close/>
                <a:moveTo>
                  <a:pt x="55" y="83"/>
                </a:moveTo>
                <a:cubicBezTo>
                  <a:pt x="41" y="83"/>
                  <a:pt x="41" y="83"/>
                  <a:pt x="41" y="83"/>
                </a:cubicBezTo>
                <a:cubicBezTo>
                  <a:pt x="41" y="89"/>
                  <a:pt x="41" y="89"/>
                  <a:pt x="41" y="89"/>
                </a:cubicBezTo>
                <a:cubicBezTo>
                  <a:pt x="55" y="89"/>
                  <a:pt x="55" y="89"/>
                  <a:pt x="55" y="89"/>
                </a:cubicBezTo>
                <a:lnTo>
                  <a:pt x="55" y="83"/>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7245" name="Freeform 81"/>
          <p:cNvSpPr>
            <a:spLocks noEditPoints="1" noChangeArrowheads="1"/>
          </p:cNvSpPr>
          <p:nvPr/>
        </p:nvSpPr>
        <p:spPr bwMode="auto">
          <a:xfrm>
            <a:off x="1311275" y="2711450"/>
            <a:ext cx="319088" cy="295275"/>
          </a:xfrm>
          <a:custGeom>
            <a:avLst/>
            <a:gdLst>
              <a:gd name="T0" fmla="*/ 0 w 85"/>
              <a:gd name="T1" fmla="*/ 2147483646 h 105"/>
              <a:gd name="T2" fmla="*/ 2147483646 w 85"/>
              <a:gd name="T3" fmla="*/ 0 h 105"/>
              <a:gd name="T4" fmla="*/ 2147483646 w 85"/>
              <a:gd name="T5" fmla="*/ 2147483646 h 105"/>
              <a:gd name="T6" fmla="*/ 2147483646 w 85"/>
              <a:gd name="T7" fmla="*/ 2147483646 h 105"/>
              <a:gd name="T8" fmla="*/ 2147483646 w 85"/>
              <a:gd name="T9" fmla="*/ 2147483646 h 105"/>
              <a:gd name="T10" fmla="*/ 2147483646 w 85"/>
              <a:gd name="T11" fmla="*/ 2147483646 h 105"/>
              <a:gd name="T12" fmla="*/ 2147483646 w 85"/>
              <a:gd name="T13" fmla="*/ 2147483646 h 105"/>
              <a:gd name="T14" fmla="*/ 2147483646 w 85"/>
              <a:gd name="T15" fmla="*/ 2147483646 h 105"/>
              <a:gd name="T16" fmla="*/ 2147483646 w 85"/>
              <a:gd name="T17" fmla="*/ 2147483646 h 105"/>
              <a:gd name="T18" fmla="*/ 2147483646 w 85"/>
              <a:gd name="T19" fmla="*/ 2147483646 h 105"/>
              <a:gd name="T20" fmla="*/ 2147483646 w 85"/>
              <a:gd name="T21" fmla="*/ 2147483646 h 105"/>
              <a:gd name="T22" fmla="*/ 2147483646 w 85"/>
              <a:gd name="T23" fmla="*/ 2147483646 h 105"/>
              <a:gd name="T24" fmla="*/ 2147483646 w 85"/>
              <a:gd name="T25" fmla="*/ 2147483646 h 105"/>
              <a:gd name="T26" fmla="*/ 2147483646 w 85"/>
              <a:gd name="T27" fmla="*/ 2147483646 h 105"/>
              <a:gd name="T28" fmla="*/ 2147483646 w 85"/>
              <a:gd name="T29" fmla="*/ 2147483646 h 105"/>
              <a:gd name="T30" fmla="*/ 2147483646 w 85"/>
              <a:gd name="T31" fmla="*/ 2147483646 h 105"/>
              <a:gd name="T32" fmla="*/ 2147483646 w 85"/>
              <a:gd name="T33" fmla="*/ 2147483646 h 105"/>
              <a:gd name="T34" fmla="*/ 2147483646 w 85"/>
              <a:gd name="T35" fmla="*/ 2147483646 h 105"/>
              <a:gd name="T36" fmla="*/ 2147483646 w 85"/>
              <a:gd name="T37" fmla="*/ 2147483646 h 105"/>
              <a:gd name="T38" fmla="*/ 2147483646 w 85"/>
              <a:gd name="T39" fmla="*/ 2147483646 h 105"/>
              <a:gd name="T40" fmla="*/ 2147483646 w 85"/>
              <a:gd name="T41" fmla="*/ 2147483646 h 105"/>
              <a:gd name="T42" fmla="*/ 2147483646 w 85"/>
              <a:gd name="T43" fmla="*/ 2147483646 h 105"/>
              <a:gd name="T44" fmla="*/ 2147483646 w 85"/>
              <a:gd name="T45" fmla="*/ 2147483646 h 105"/>
              <a:gd name="T46" fmla="*/ 2147483646 w 85"/>
              <a:gd name="T47" fmla="*/ 2147483646 h 105"/>
              <a:gd name="T48" fmla="*/ 2147483646 w 85"/>
              <a:gd name="T49" fmla="*/ 2147483646 h 105"/>
              <a:gd name="T50" fmla="*/ 0 w 85"/>
              <a:gd name="T51" fmla="*/ 2147483646 h 105"/>
              <a:gd name="T52" fmla="*/ 2147483646 w 85"/>
              <a:gd name="T53" fmla="*/ 2147483646 h 105"/>
              <a:gd name="T54" fmla="*/ 2147483646 w 85"/>
              <a:gd name="T55" fmla="*/ 2147483646 h 105"/>
              <a:gd name="T56" fmla="*/ 2147483646 w 85"/>
              <a:gd name="T57" fmla="*/ 2147483646 h 105"/>
              <a:gd name="T58" fmla="*/ 2147483646 w 85"/>
              <a:gd name="T59" fmla="*/ 2147483646 h 105"/>
              <a:gd name="T60" fmla="*/ 2147483646 w 85"/>
              <a:gd name="T61" fmla="*/ 2147483646 h 105"/>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85"/>
              <a:gd name="T94" fmla="*/ 0 h 105"/>
              <a:gd name="T95" fmla="*/ 85 w 85"/>
              <a:gd name="T96" fmla="*/ 105 h 105"/>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85" h="105">
                <a:moveTo>
                  <a:pt x="0" y="29"/>
                </a:moveTo>
                <a:cubicBezTo>
                  <a:pt x="13" y="12"/>
                  <a:pt x="30" y="3"/>
                  <a:pt x="50" y="0"/>
                </a:cubicBezTo>
                <a:cubicBezTo>
                  <a:pt x="56" y="11"/>
                  <a:pt x="63" y="23"/>
                  <a:pt x="70" y="35"/>
                </a:cubicBezTo>
                <a:cubicBezTo>
                  <a:pt x="56" y="42"/>
                  <a:pt x="56" y="42"/>
                  <a:pt x="56" y="42"/>
                </a:cubicBezTo>
                <a:cubicBezTo>
                  <a:pt x="69" y="64"/>
                  <a:pt x="69" y="64"/>
                  <a:pt x="69" y="64"/>
                </a:cubicBezTo>
                <a:cubicBezTo>
                  <a:pt x="67" y="68"/>
                  <a:pt x="67" y="68"/>
                  <a:pt x="67" y="68"/>
                </a:cubicBezTo>
                <a:cubicBezTo>
                  <a:pt x="72" y="69"/>
                  <a:pt x="72" y="69"/>
                  <a:pt x="72" y="69"/>
                </a:cubicBezTo>
                <a:cubicBezTo>
                  <a:pt x="70" y="73"/>
                  <a:pt x="70" y="73"/>
                  <a:pt x="70" y="73"/>
                </a:cubicBezTo>
                <a:cubicBezTo>
                  <a:pt x="72" y="77"/>
                  <a:pt x="72" y="77"/>
                  <a:pt x="72" y="77"/>
                </a:cubicBezTo>
                <a:cubicBezTo>
                  <a:pt x="77" y="77"/>
                  <a:pt x="77" y="77"/>
                  <a:pt x="77" y="77"/>
                </a:cubicBezTo>
                <a:cubicBezTo>
                  <a:pt x="81" y="85"/>
                  <a:pt x="81" y="85"/>
                  <a:pt x="81" y="85"/>
                </a:cubicBezTo>
                <a:cubicBezTo>
                  <a:pt x="80" y="89"/>
                  <a:pt x="80" y="89"/>
                  <a:pt x="80" y="89"/>
                </a:cubicBezTo>
                <a:cubicBezTo>
                  <a:pt x="85" y="91"/>
                  <a:pt x="85" y="91"/>
                  <a:pt x="85" y="91"/>
                </a:cubicBezTo>
                <a:cubicBezTo>
                  <a:pt x="79" y="98"/>
                  <a:pt x="79" y="98"/>
                  <a:pt x="79" y="98"/>
                </a:cubicBezTo>
                <a:cubicBezTo>
                  <a:pt x="69" y="81"/>
                  <a:pt x="69" y="81"/>
                  <a:pt x="69" y="81"/>
                </a:cubicBezTo>
                <a:cubicBezTo>
                  <a:pt x="65" y="83"/>
                  <a:pt x="65" y="83"/>
                  <a:pt x="65" y="83"/>
                </a:cubicBezTo>
                <a:cubicBezTo>
                  <a:pt x="76" y="102"/>
                  <a:pt x="76" y="102"/>
                  <a:pt x="76" y="102"/>
                </a:cubicBezTo>
                <a:cubicBezTo>
                  <a:pt x="73" y="105"/>
                  <a:pt x="73" y="105"/>
                  <a:pt x="73" y="105"/>
                </a:cubicBezTo>
                <a:cubicBezTo>
                  <a:pt x="71" y="105"/>
                  <a:pt x="71" y="105"/>
                  <a:pt x="71" y="105"/>
                </a:cubicBezTo>
                <a:cubicBezTo>
                  <a:pt x="46" y="63"/>
                  <a:pt x="46" y="63"/>
                  <a:pt x="46" y="63"/>
                </a:cubicBezTo>
                <a:cubicBezTo>
                  <a:pt x="45" y="64"/>
                  <a:pt x="45" y="64"/>
                  <a:pt x="45" y="64"/>
                </a:cubicBezTo>
                <a:cubicBezTo>
                  <a:pt x="68" y="105"/>
                  <a:pt x="68" y="105"/>
                  <a:pt x="68" y="105"/>
                </a:cubicBezTo>
                <a:cubicBezTo>
                  <a:pt x="63" y="104"/>
                  <a:pt x="63" y="104"/>
                  <a:pt x="63" y="104"/>
                </a:cubicBezTo>
                <a:cubicBezTo>
                  <a:pt x="34" y="55"/>
                  <a:pt x="34" y="55"/>
                  <a:pt x="34" y="55"/>
                </a:cubicBezTo>
                <a:cubicBezTo>
                  <a:pt x="20" y="63"/>
                  <a:pt x="20" y="63"/>
                  <a:pt x="20" y="63"/>
                </a:cubicBezTo>
                <a:cubicBezTo>
                  <a:pt x="13" y="52"/>
                  <a:pt x="7" y="40"/>
                  <a:pt x="0" y="29"/>
                </a:cubicBezTo>
                <a:close/>
                <a:moveTo>
                  <a:pt x="14" y="28"/>
                </a:moveTo>
                <a:cubicBezTo>
                  <a:pt x="22" y="42"/>
                  <a:pt x="22" y="42"/>
                  <a:pt x="22" y="42"/>
                </a:cubicBezTo>
                <a:cubicBezTo>
                  <a:pt x="49" y="26"/>
                  <a:pt x="49" y="26"/>
                  <a:pt x="49" y="26"/>
                </a:cubicBezTo>
                <a:cubicBezTo>
                  <a:pt x="42" y="12"/>
                  <a:pt x="42" y="12"/>
                  <a:pt x="42" y="12"/>
                </a:cubicBezTo>
                <a:lnTo>
                  <a:pt x="14" y="28"/>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7246" name="Freeform 82"/>
          <p:cNvSpPr>
            <a:spLocks noEditPoints="1" noChangeArrowheads="1"/>
          </p:cNvSpPr>
          <p:nvPr/>
        </p:nvSpPr>
        <p:spPr bwMode="auto">
          <a:xfrm>
            <a:off x="1311275" y="2216150"/>
            <a:ext cx="371475" cy="271463"/>
          </a:xfrm>
          <a:custGeom>
            <a:avLst/>
            <a:gdLst>
              <a:gd name="T0" fmla="*/ 2147483646 w 99"/>
              <a:gd name="T1" fmla="*/ 2147483646 h 97"/>
              <a:gd name="T2" fmla="*/ 2147483646 w 99"/>
              <a:gd name="T3" fmla="*/ 2147483646 h 97"/>
              <a:gd name="T4" fmla="*/ 2147483646 w 99"/>
              <a:gd name="T5" fmla="*/ 2147483646 h 97"/>
              <a:gd name="T6" fmla="*/ 2147483646 w 99"/>
              <a:gd name="T7" fmla="*/ 2147483646 h 97"/>
              <a:gd name="T8" fmla="*/ 2147483646 w 99"/>
              <a:gd name="T9" fmla="*/ 2147483646 h 97"/>
              <a:gd name="T10" fmla="*/ 2147483646 w 99"/>
              <a:gd name="T11" fmla="*/ 2147483646 h 97"/>
              <a:gd name="T12" fmla="*/ 2147483646 w 99"/>
              <a:gd name="T13" fmla="*/ 2147483646 h 97"/>
              <a:gd name="T14" fmla="*/ 2147483646 w 99"/>
              <a:gd name="T15" fmla="*/ 2147483646 h 97"/>
              <a:gd name="T16" fmla="*/ 2147483646 w 99"/>
              <a:gd name="T17" fmla="*/ 2147483646 h 97"/>
              <a:gd name="T18" fmla="*/ 2147483646 w 99"/>
              <a:gd name="T19" fmla="*/ 2147483646 h 97"/>
              <a:gd name="T20" fmla="*/ 2147483646 w 99"/>
              <a:gd name="T21" fmla="*/ 2147483646 h 97"/>
              <a:gd name="T22" fmla="*/ 2147483646 w 99"/>
              <a:gd name="T23" fmla="*/ 2147483646 h 97"/>
              <a:gd name="T24" fmla="*/ 2147483646 w 99"/>
              <a:gd name="T25" fmla="*/ 2147483646 h 97"/>
              <a:gd name="T26" fmla="*/ 2147483646 w 99"/>
              <a:gd name="T27" fmla="*/ 2147483646 h 97"/>
              <a:gd name="T28" fmla="*/ 2147483646 w 99"/>
              <a:gd name="T29" fmla="*/ 2147483646 h 97"/>
              <a:gd name="T30" fmla="*/ 0 w 99"/>
              <a:gd name="T31" fmla="*/ 2147483646 h 97"/>
              <a:gd name="T32" fmla="*/ 2147483646 w 99"/>
              <a:gd name="T33" fmla="*/ 2147483646 h 97"/>
              <a:gd name="T34" fmla="*/ 2147483646 w 99"/>
              <a:gd name="T35" fmla="*/ 2147483646 h 97"/>
              <a:gd name="T36" fmla="*/ 2147483646 w 99"/>
              <a:gd name="T37" fmla="*/ 0 h 97"/>
              <a:gd name="T38" fmla="*/ 2147483646 w 99"/>
              <a:gd name="T39" fmla="*/ 2147483646 h 97"/>
              <a:gd name="T40" fmla="*/ 2147483646 w 99"/>
              <a:gd name="T41" fmla="*/ 2147483646 h 97"/>
              <a:gd name="T42" fmla="*/ 2147483646 w 99"/>
              <a:gd name="T43" fmla="*/ 2147483646 h 97"/>
              <a:gd name="T44" fmla="*/ 2147483646 w 99"/>
              <a:gd name="T45" fmla="*/ 2147483646 h 97"/>
              <a:gd name="T46" fmla="*/ 2147483646 w 99"/>
              <a:gd name="T47" fmla="*/ 2147483646 h 97"/>
              <a:gd name="T48" fmla="*/ 2147483646 w 99"/>
              <a:gd name="T49" fmla="*/ 2147483646 h 97"/>
              <a:gd name="T50" fmla="*/ 2147483646 w 99"/>
              <a:gd name="T51" fmla="*/ 2147483646 h 97"/>
              <a:gd name="T52" fmla="*/ 2147483646 w 99"/>
              <a:gd name="T53" fmla="*/ 2147483646 h 97"/>
              <a:gd name="T54" fmla="*/ 2147483646 w 99"/>
              <a:gd name="T55" fmla="*/ 2147483646 h 97"/>
              <a:gd name="T56" fmla="*/ 2147483646 w 99"/>
              <a:gd name="T57" fmla="*/ 2147483646 h 97"/>
              <a:gd name="T58" fmla="*/ 2147483646 w 99"/>
              <a:gd name="T59" fmla="*/ 2147483646 h 97"/>
              <a:gd name="T60" fmla="*/ 2147483646 w 99"/>
              <a:gd name="T61" fmla="*/ 2147483646 h 97"/>
              <a:gd name="T62" fmla="*/ 2147483646 w 99"/>
              <a:gd name="T63" fmla="*/ 2147483646 h 97"/>
              <a:gd name="T64" fmla="*/ 2147483646 w 99"/>
              <a:gd name="T65" fmla="*/ 2147483646 h 97"/>
              <a:gd name="T66" fmla="*/ 2147483646 w 99"/>
              <a:gd name="T67" fmla="*/ 2147483646 h 97"/>
              <a:gd name="T68" fmla="*/ 2147483646 w 99"/>
              <a:gd name="T69" fmla="*/ 2147483646 h 97"/>
              <a:gd name="T70" fmla="*/ 2147483646 w 99"/>
              <a:gd name="T71" fmla="*/ 2147483646 h 97"/>
              <a:gd name="T72" fmla="*/ 2147483646 w 99"/>
              <a:gd name="T73" fmla="*/ 2147483646 h 97"/>
              <a:gd name="T74" fmla="*/ 2147483646 w 99"/>
              <a:gd name="T75" fmla="*/ 2147483646 h 97"/>
              <a:gd name="T76" fmla="*/ 2147483646 w 99"/>
              <a:gd name="T77" fmla="*/ 2147483646 h 97"/>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99"/>
              <a:gd name="T118" fmla="*/ 0 h 97"/>
              <a:gd name="T119" fmla="*/ 99 w 99"/>
              <a:gd name="T120" fmla="*/ 97 h 97"/>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99" h="97">
                <a:moveTo>
                  <a:pt x="31" y="1"/>
                </a:moveTo>
                <a:cubicBezTo>
                  <a:pt x="50" y="21"/>
                  <a:pt x="50" y="21"/>
                  <a:pt x="50" y="21"/>
                </a:cubicBezTo>
                <a:cubicBezTo>
                  <a:pt x="50" y="21"/>
                  <a:pt x="50" y="22"/>
                  <a:pt x="50" y="23"/>
                </a:cubicBezTo>
                <a:cubicBezTo>
                  <a:pt x="50" y="28"/>
                  <a:pt x="48" y="33"/>
                  <a:pt x="44" y="37"/>
                </a:cubicBezTo>
                <a:cubicBezTo>
                  <a:pt x="37" y="30"/>
                  <a:pt x="37" y="30"/>
                  <a:pt x="37" y="30"/>
                </a:cubicBezTo>
                <a:cubicBezTo>
                  <a:pt x="38" y="27"/>
                  <a:pt x="36" y="23"/>
                  <a:pt x="34" y="20"/>
                </a:cubicBezTo>
                <a:cubicBezTo>
                  <a:pt x="31" y="17"/>
                  <a:pt x="27" y="16"/>
                  <a:pt x="24" y="16"/>
                </a:cubicBezTo>
                <a:cubicBezTo>
                  <a:pt x="17" y="9"/>
                  <a:pt x="17" y="9"/>
                  <a:pt x="17" y="9"/>
                </a:cubicBezTo>
                <a:cubicBezTo>
                  <a:pt x="21" y="6"/>
                  <a:pt x="25" y="3"/>
                  <a:pt x="31" y="1"/>
                </a:cubicBezTo>
                <a:close/>
                <a:moveTo>
                  <a:pt x="23" y="21"/>
                </a:moveTo>
                <a:cubicBezTo>
                  <a:pt x="21" y="23"/>
                  <a:pt x="21" y="27"/>
                  <a:pt x="24" y="30"/>
                </a:cubicBezTo>
                <a:cubicBezTo>
                  <a:pt x="27" y="32"/>
                  <a:pt x="31" y="33"/>
                  <a:pt x="33" y="31"/>
                </a:cubicBezTo>
                <a:cubicBezTo>
                  <a:pt x="35" y="29"/>
                  <a:pt x="34" y="25"/>
                  <a:pt x="32" y="22"/>
                </a:cubicBezTo>
                <a:cubicBezTo>
                  <a:pt x="29" y="19"/>
                  <a:pt x="25" y="18"/>
                  <a:pt x="23" y="21"/>
                </a:cubicBezTo>
                <a:close/>
                <a:moveTo>
                  <a:pt x="2" y="35"/>
                </a:moveTo>
                <a:cubicBezTo>
                  <a:pt x="1" y="36"/>
                  <a:pt x="1" y="38"/>
                  <a:pt x="0" y="40"/>
                </a:cubicBezTo>
                <a:cubicBezTo>
                  <a:pt x="48" y="88"/>
                  <a:pt x="48" y="88"/>
                  <a:pt x="48" y="88"/>
                </a:cubicBezTo>
                <a:cubicBezTo>
                  <a:pt x="70" y="97"/>
                  <a:pt x="99" y="72"/>
                  <a:pt x="89" y="47"/>
                </a:cubicBezTo>
                <a:cubicBezTo>
                  <a:pt x="42" y="0"/>
                  <a:pt x="42" y="0"/>
                  <a:pt x="42" y="0"/>
                </a:cubicBezTo>
                <a:cubicBezTo>
                  <a:pt x="40" y="0"/>
                  <a:pt x="38" y="0"/>
                  <a:pt x="37" y="1"/>
                </a:cubicBezTo>
                <a:cubicBezTo>
                  <a:pt x="53" y="18"/>
                  <a:pt x="53" y="18"/>
                  <a:pt x="53" y="18"/>
                </a:cubicBezTo>
                <a:cubicBezTo>
                  <a:pt x="54" y="19"/>
                  <a:pt x="54" y="19"/>
                  <a:pt x="54" y="19"/>
                </a:cubicBezTo>
                <a:cubicBezTo>
                  <a:pt x="54" y="20"/>
                  <a:pt x="54" y="20"/>
                  <a:pt x="54" y="20"/>
                </a:cubicBezTo>
                <a:cubicBezTo>
                  <a:pt x="54" y="21"/>
                  <a:pt x="54" y="22"/>
                  <a:pt x="54" y="24"/>
                </a:cubicBezTo>
                <a:cubicBezTo>
                  <a:pt x="54" y="31"/>
                  <a:pt x="50" y="38"/>
                  <a:pt x="44" y="44"/>
                </a:cubicBezTo>
                <a:cubicBezTo>
                  <a:pt x="39" y="49"/>
                  <a:pt x="32" y="52"/>
                  <a:pt x="25" y="53"/>
                </a:cubicBezTo>
                <a:cubicBezTo>
                  <a:pt x="24" y="53"/>
                  <a:pt x="22" y="53"/>
                  <a:pt x="21" y="53"/>
                </a:cubicBezTo>
                <a:cubicBezTo>
                  <a:pt x="20" y="53"/>
                  <a:pt x="20" y="53"/>
                  <a:pt x="20" y="53"/>
                </a:cubicBezTo>
                <a:cubicBezTo>
                  <a:pt x="19" y="52"/>
                  <a:pt x="19" y="52"/>
                  <a:pt x="19" y="52"/>
                </a:cubicBezTo>
                <a:cubicBezTo>
                  <a:pt x="2" y="35"/>
                  <a:pt x="2" y="35"/>
                  <a:pt x="2" y="35"/>
                </a:cubicBezTo>
                <a:close/>
                <a:moveTo>
                  <a:pt x="12" y="14"/>
                </a:moveTo>
                <a:cubicBezTo>
                  <a:pt x="8" y="18"/>
                  <a:pt x="5" y="23"/>
                  <a:pt x="3" y="28"/>
                </a:cubicBezTo>
                <a:cubicBezTo>
                  <a:pt x="23" y="48"/>
                  <a:pt x="23" y="48"/>
                  <a:pt x="23" y="48"/>
                </a:cubicBezTo>
                <a:cubicBezTo>
                  <a:pt x="23" y="48"/>
                  <a:pt x="24" y="48"/>
                  <a:pt x="24" y="48"/>
                </a:cubicBezTo>
                <a:cubicBezTo>
                  <a:pt x="29" y="48"/>
                  <a:pt x="35" y="46"/>
                  <a:pt x="39" y="42"/>
                </a:cubicBezTo>
                <a:cubicBezTo>
                  <a:pt x="32" y="35"/>
                  <a:pt x="32" y="35"/>
                  <a:pt x="32" y="35"/>
                </a:cubicBezTo>
                <a:cubicBezTo>
                  <a:pt x="29" y="36"/>
                  <a:pt x="25" y="34"/>
                  <a:pt x="22" y="31"/>
                </a:cubicBezTo>
                <a:cubicBezTo>
                  <a:pt x="19" y="28"/>
                  <a:pt x="18" y="24"/>
                  <a:pt x="18" y="21"/>
                </a:cubicBezTo>
                <a:lnTo>
                  <a:pt x="12" y="14"/>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7247" name="Freeform 83"/>
          <p:cNvSpPr>
            <a:spLocks noEditPoints="1" noChangeArrowheads="1"/>
          </p:cNvSpPr>
          <p:nvPr/>
        </p:nvSpPr>
        <p:spPr bwMode="auto">
          <a:xfrm>
            <a:off x="4102100" y="1663700"/>
            <a:ext cx="400050" cy="304800"/>
          </a:xfrm>
          <a:custGeom>
            <a:avLst/>
            <a:gdLst>
              <a:gd name="T0" fmla="*/ 2147483646 w 107"/>
              <a:gd name="T1" fmla="*/ 2147483646 h 108"/>
              <a:gd name="T2" fmla="*/ 2147483646 w 107"/>
              <a:gd name="T3" fmla="*/ 2147483646 h 108"/>
              <a:gd name="T4" fmla="*/ 2147483646 w 107"/>
              <a:gd name="T5" fmla="*/ 2147483646 h 108"/>
              <a:gd name="T6" fmla="*/ 2147483646 w 107"/>
              <a:gd name="T7" fmla="*/ 2147483646 h 108"/>
              <a:gd name="T8" fmla="*/ 2147483646 w 107"/>
              <a:gd name="T9" fmla="*/ 2147483646 h 108"/>
              <a:gd name="T10" fmla="*/ 2147483646 w 107"/>
              <a:gd name="T11" fmla="*/ 2147483646 h 108"/>
              <a:gd name="T12" fmla="*/ 2147483646 w 107"/>
              <a:gd name="T13" fmla="*/ 2147483646 h 108"/>
              <a:gd name="T14" fmla="*/ 2147483646 w 107"/>
              <a:gd name="T15" fmla="*/ 2147483646 h 108"/>
              <a:gd name="T16" fmla="*/ 2147483646 w 107"/>
              <a:gd name="T17" fmla="*/ 2147483646 h 108"/>
              <a:gd name="T18" fmla="*/ 2147483646 w 107"/>
              <a:gd name="T19" fmla="*/ 2147483646 h 108"/>
              <a:gd name="T20" fmla="*/ 2147483646 w 107"/>
              <a:gd name="T21" fmla="*/ 2147483646 h 108"/>
              <a:gd name="T22" fmla="*/ 2147483646 w 107"/>
              <a:gd name="T23" fmla="*/ 2147483646 h 108"/>
              <a:gd name="T24" fmla="*/ 2147483646 w 107"/>
              <a:gd name="T25" fmla="*/ 2147483646 h 108"/>
              <a:gd name="T26" fmla="*/ 2147483646 w 107"/>
              <a:gd name="T27" fmla="*/ 2147483646 h 108"/>
              <a:gd name="T28" fmla="*/ 2147483646 w 107"/>
              <a:gd name="T29" fmla="*/ 2147483646 h 108"/>
              <a:gd name="T30" fmla="*/ 2147483646 w 107"/>
              <a:gd name="T31" fmla="*/ 2147483646 h 108"/>
              <a:gd name="T32" fmla="*/ 2147483646 w 107"/>
              <a:gd name="T33" fmla="*/ 2147483646 h 108"/>
              <a:gd name="T34" fmla="*/ 2147483646 w 107"/>
              <a:gd name="T35" fmla="*/ 2147483646 h 108"/>
              <a:gd name="T36" fmla="*/ 2147483646 w 107"/>
              <a:gd name="T37" fmla="*/ 2147483646 h 108"/>
              <a:gd name="T38" fmla="*/ 2147483646 w 107"/>
              <a:gd name="T39" fmla="*/ 2147483646 h 108"/>
              <a:gd name="T40" fmla="*/ 2147483646 w 107"/>
              <a:gd name="T41" fmla="*/ 2147483646 h 108"/>
              <a:gd name="T42" fmla="*/ 2147483646 w 107"/>
              <a:gd name="T43" fmla="*/ 2147483646 h 108"/>
              <a:gd name="T44" fmla="*/ 2147483646 w 107"/>
              <a:gd name="T45" fmla="*/ 2147483646 h 108"/>
              <a:gd name="T46" fmla="*/ 2147483646 w 107"/>
              <a:gd name="T47" fmla="*/ 2147483646 h 108"/>
              <a:gd name="T48" fmla="*/ 2147483646 w 107"/>
              <a:gd name="T49" fmla="*/ 2147483646 h 108"/>
              <a:gd name="T50" fmla="*/ 2147483646 w 107"/>
              <a:gd name="T51" fmla="*/ 2147483646 h 108"/>
              <a:gd name="T52" fmla="*/ 2147483646 w 107"/>
              <a:gd name="T53" fmla="*/ 2147483646 h 108"/>
              <a:gd name="T54" fmla="*/ 2147483646 w 107"/>
              <a:gd name="T55" fmla="*/ 2147483646 h 108"/>
              <a:gd name="T56" fmla="*/ 2147483646 w 107"/>
              <a:gd name="T57" fmla="*/ 2147483646 h 108"/>
              <a:gd name="T58" fmla="*/ 2147483646 w 107"/>
              <a:gd name="T59" fmla="*/ 2147483646 h 108"/>
              <a:gd name="T60" fmla="*/ 2147483646 w 107"/>
              <a:gd name="T61" fmla="*/ 2147483646 h 108"/>
              <a:gd name="T62" fmla="*/ 2147483646 w 107"/>
              <a:gd name="T63" fmla="*/ 2147483646 h 108"/>
              <a:gd name="T64" fmla="*/ 2147483646 w 107"/>
              <a:gd name="T65" fmla="*/ 2147483646 h 108"/>
              <a:gd name="T66" fmla="*/ 2147483646 w 107"/>
              <a:gd name="T67" fmla="*/ 2147483646 h 108"/>
              <a:gd name="T68" fmla="*/ 2147483646 w 107"/>
              <a:gd name="T69" fmla="*/ 2147483646 h 108"/>
              <a:gd name="T70" fmla="*/ 2147483646 w 107"/>
              <a:gd name="T71" fmla="*/ 2147483646 h 108"/>
              <a:gd name="T72" fmla="*/ 2147483646 w 107"/>
              <a:gd name="T73" fmla="*/ 2147483646 h 108"/>
              <a:gd name="T74" fmla="*/ 2147483646 w 107"/>
              <a:gd name="T75" fmla="*/ 2147483646 h 108"/>
              <a:gd name="T76" fmla="*/ 2147483646 w 107"/>
              <a:gd name="T77" fmla="*/ 2147483646 h 108"/>
              <a:gd name="T78" fmla="*/ 2147483646 w 107"/>
              <a:gd name="T79" fmla="*/ 2147483646 h 108"/>
              <a:gd name="T80" fmla="*/ 2147483646 w 107"/>
              <a:gd name="T81" fmla="*/ 2147483646 h 108"/>
              <a:gd name="T82" fmla="*/ 2147483646 w 107"/>
              <a:gd name="T83" fmla="*/ 2147483646 h 108"/>
              <a:gd name="T84" fmla="*/ 2147483646 w 107"/>
              <a:gd name="T85" fmla="*/ 2147483646 h 108"/>
              <a:gd name="T86" fmla="*/ 2147483646 w 107"/>
              <a:gd name="T87" fmla="*/ 2147483646 h 108"/>
              <a:gd name="T88" fmla="*/ 2147483646 w 107"/>
              <a:gd name="T89" fmla="*/ 2147483646 h 108"/>
              <a:gd name="T90" fmla="*/ 2147483646 w 107"/>
              <a:gd name="T91" fmla="*/ 2147483646 h 108"/>
              <a:gd name="T92" fmla="*/ 2147483646 w 107"/>
              <a:gd name="T93" fmla="*/ 2147483646 h 108"/>
              <a:gd name="T94" fmla="*/ 2147483646 w 107"/>
              <a:gd name="T95" fmla="*/ 2147483646 h 108"/>
              <a:gd name="T96" fmla="*/ 2147483646 w 107"/>
              <a:gd name="T97" fmla="*/ 2147483646 h 108"/>
              <a:gd name="T98" fmla="*/ 2147483646 w 107"/>
              <a:gd name="T99" fmla="*/ 2147483646 h 108"/>
              <a:gd name="T100" fmla="*/ 2147483646 w 107"/>
              <a:gd name="T101" fmla="*/ 2147483646 h 108"/>
              <a:gd name="T102" fmla="*/ 2147483646 w 107"/>
              <a:gd name="T103" fmla="*/ 2147483646 h 108"/>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107"/>
              <a:gd name="T157" fmla="*/ 0 h 108"/>
              <a:gd name="T158" fmla="*/ 107 w 107"/>
              <a:gd name="T159" fmla="*/ 108 h 108"/>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107" h="108">
                <a:moveTo>
                  <a:pt x="94" y="30"/>
                </a:moveTo>
                <a:cubicBezTo>
                  <a:pt x="107" y="53"/>
                  <a:pt x="100" y="82"/>
                  <a:pt x="77" y="95"/>
                </a:cubicBezTo>
                <a:cubicBezTo>
                  <a:pt x="54" y="108"/>
                  <a:pt x="26" y="100"/>
                  <a:pt x="13" y="77"/>
                </a:cubicBezTo>
                <a:cubicBezTo>
                  <a:pt x="0" y="55"/>
                  <a:pt x="7" y="26"/>
                  <a:pt x="30" y="13"/>
                </a:cubicBezTo>
                <a:cubicBezTo>
                  <a:pt x="52" y="0"/>
                  <a:pt x="81" y="8"/>
                  <a:pt x="94" y="30"/>
                </a:cubicBezTo>
                <a:close/>
                <a:moveTo>
                  <a:pt x="68" y="46"/>
                </a:moveTo>
                <a:cubicBezTo>
                  <a:pt x="68" y="46"/>
                  <a:pt x="68" y="46"/>
                  <a:pt x="68" y="46"/>
                </a:cubicBezTo>
                <a:cubicBezTo>
                  <a:pt x="65" y="42"/>
                  <a:pt x="62" y="39"/>
                  <a:pt x="58" y="38"/>
                </a:cubicBezTo>
                <a:cubicBezTo>
                  <a:pt x="54" y="37"/>
                  <a:pt x="49" y="37"/>
                  <a:pt x="45" y="40"/>
                </a:cubicBezTo>
                <a:cubicBezTo>
                  <a:pt x="45" y="40"/>
                  <a:pt x="45" y="40"/>
                  <a:pt x="45" y="40"/>
                </a:cubicBezTo>
                <a:cubicBezTo>
                  <a:pt x="41" y="42"/>
                  <a:pt x="39" y="46"/>
                  <a:pt x="38" y="50"/>
                </a:cubicBezTo>
                <a:cubicBezTo>
                  <a:pt x="37" y="54"/>
                  <a:pt x="37" y="58"/>
                  <a:pt x="39" y="62"/>
                </a:cubicBezTo>
                <a:cubicBezTo>
                  <a:pt x="39" y="62"/>
                  <a:pt x="39" y="62"/>
                  <a:pt x="39" y="62"/>
                </a:cubicBezTo>
                <a:cubicBezTo>
                  <a:pt x="42" y="66"/>
                  <a:pt x="45" y="68"/>
                  <a:pt x="49" y="69"/>
                </a:cubicBezTo>
                <a:cubicBezTo>
                  <a:pt x="53" y="71"/>
                  <a:pt x="58" y="70"/>
                  <a:pt x="62" y="68"/>
                </a:cubicBezTo>
                <a:cubicBezTo>
                  <a:pt x="62" y="68"/>
                  <a:pt x="62" y="68"/>
                  <a:pt x="62" y="68"/>
                </a:cubicBezTo>
                <a:cubicBezTo>
                  <a:pt x="65" y="66"/>
                  <a:pt x="68" y="62"/>
                  <a:pt x="69" y="58"/>
                </a:cubicBezTo>
                <a:cubicBezTo>
                  <a:pt x="70" y="54"/>
                  <a:pt x="70" y="50"/>
                  <a:pt x="68" y="46"/>
                </a:cubicBezTo>
                <a:close/>
                <a:moveTo>
                  <a:pt x="63" y="56"/>
                </a:moveTo>
                <a:cubicBezTo>
                  <a:pt x="64" y="54"/>
                  <a:pt x="64" y="51"/>
                  <a:pt x="62" y="49"/>
                </a:cubicBezTo>
                <a:cubicBezTo>
                  <a:pt x="62" y="49"/>
                  <a:pt x="62" y="49"/>
                  <a:pt x="62" y="49"/>
                </a:cubicBezTo>
                <a:cubicBezTo>
                  <a:pt x="61" y="46"/>
                  <a:pt x="59" y="45"/>
                  <a:pt x="56" y="44"/>
                </a:cubicBezTo>
                <a:cubicBezTo>
                  <a:pt x="54" y="43"/>
                  <a:pt x="51" y="44"/>
                  <a:pt x="48" y="45"/>
                </a:cubicBezTo>
                <a:cubicBezTo>
                  <a:pt x="48" y="45"/>
                  <a:pt x="48" y="45"/>
                  <a:pt x="48" y="45"/>
                </a:cubicBezTo>
                <a:cubicBezTo>
                  <a:pt x="46" y="46"/>
                  <a:pt x="44" y="49"/>
                  <a:pt x="44" y="51"/>
                </a:cubicBezTo>
                <a:cubicBezTo>
                  <a:pt x="43" y="54"/>
                  <a:pt x="43" y="56"/>
                  <a:pt x="45" y="59"/>
                </a:cubicBezTo>
                <a:cubicBezTo>
                  <a:pt x="45" y="59"/>
                  <a:pt x="45" y="59"/>
                  <a:pt x="45" y="59"/>
                </a:cubicBezTo>
                <a:cubicBezTo>
                  <a:pt x="46" y="61"/>
                  <a:pt x="48" y="63"/>
                  <a:pt x="51" y="64"/>
                </a:cubicBezTo>
                <a:cubicBezTo>
                  <a:pt x="53" y="64"/>
                  <a:pt x="56" y="64"/>
                  <a:pt x="59" y="63"/>
                </a:cubicBezTo>
                <a:cubicBezTo>
                  <a:pt x="59" y="63"/>
                  <a:pt x="59" y="63"/>
                  <a:pt x="59" y="63"/>
                </a:cubicBezTo>
                <a:cubicBezTo>
                  <a:pt x="61" y="61"/>
                  <a:pt x="63" y="59"/>
                  <a:pt x="63" y="56"/>
                </a:cubicBezTo>
                <a:close/>
                <a:moveTo>
                  <a:pt x="29" y="24"/>
                </a:moveTo>
                <a:cubicBezTo>
                  <a:pt x="16" y="36"/>
                  <a:pt x="14" y="50"/>
                  <a:pt x="17" y="65"/>
                </a:cubicBezTo>
                <a:cubicBezTo>
                  <a:pt x="20" y="64"/>
                  <a:pt x="23" y="64"/>
                  <a:pt x="25" y="63"/>
                </a:cubicBezTo>
                <a:cubicBezTo>
                  <a:pt x="21" y="49"/>
                  <a:pt x="22" y="36"/>
                  <a:pt x="29" y="24"/>
                </a:cubicBezTo>
                <a:close/>
                <a:moveTo>
                  <a:pt x="69" y="37"/>
                </a:moveTo>
                <a:cubicBezTo>
                  <a:pt x="70" y="38"/>
                  <a:pt x="72" y="40"/>
                  <a:pt x="73" y="42"/>
                </a:cubicBezTo>
                <a:cubicBezTo>
                  <a:pt x="74" y="43"/>
                  <a:pt x="74" y="44"/>
                  <a:pt x="74" y="45"/>
                </a:cubicBezTo>
                <a:cubicBezTo>
                  <a:pt x="91" y="38"/>
                  <a:pt x="91" y="38"/>
                  <a:pt x="91" y="38"/>
                </a:cubicBezTo>
                <a:cubicBezTo>
                  <a:pt x="90" y="36"/>
                  <a:pt x="89" y="35"/>
                  <a:pt x="89" y="33"/>
                </a:cubicBezTo>
                <a:cubicBezTo>
                  <a:pt x="87" y="30"/>
                  <a:pt x="85" y="28"/>
                  <a:pt x="82" y="25"/>
                </a:cubicBezTo>
                <a:cubicBezTo>
                  <a:pt x="69" y="37"/>
                  <a:pt x="69" y="37"/>
                  <a:pt x="69" y="37"/>
                </a:cubicBezTo>
                <a:close/>
                <a:moveTo>
                  <a:pt x="92" y="43"/>
                </a:moveTo>
                <a:cubicBezTo>
                  <a:pt x="75" y="47"/>
                  <a:pt x="75" y="47"/>
                  <a:pt x="75" y="47"/>
                </a:cubicBezTo>
                <a:cubicBezTo>
                  <a:pt x="76" y="49"/>
                  <a:pt x="76" y="51"/>
                  <a:pt x="76" y="53"/>
                </a:cubicBezTo>
                <a:cubicBezTo>
                  <a:pt x="93" y="54"/>
                  <a:pt x="93" y="54"/>
                  <a:pt x="93" y="54"/>
                </a:cubicBezTo>
                <a:cubicBezTo>
                  <a:pt x="94" y="50"/>
                  <a:pt x="93" y="46"/>
                  <a:pt x="92" y="43"/>
                </a:cubicBezTo>
                <a:close/>
                <a:moveTo>
                  <a:pt x="70" y="44"/>
                </a:moveTo>
                <a:cubicBezTo>
                  <a:pt x="65" y="35"/>
                  <a:pt x="53" y="32"/>
                  <a:pt x="44" y="37"/>
                </a:cubicBezTo>
                <a:cubicBezTo>
                  <a:pt x="35" y="42"/>
                  <a:pt x="32" y="54"/>
                  <a:pt x="37" y="63"/>
                </a:cubicBezTo>
                <a:cubicBezTo>
                  <a:pt x="42" y="72"/>
                  <a:pt x="54" y="76"/>
                  <a:pt x="63" y="70"/>
                </a:cubicBezTo>
                <a:cubicBezTo>
                  <a:pt x="72" y="65"/>
                  <a:pt x="75" y="53"/>
                  <a:pt x="70" y="44"/>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7248" name="Freeform 84"/>
          <p:cNvSpPr>
            <a:spLocks noChangeArrowheads="1"/>
          </p:cNvSpPr>
          <p:nvPr/>
        </p:nvSpPr>
        <p:spPr bwMode="auto">
          <a:xfrm>
            <a:off x="4818063" y="1689100"/>
            <a:ext cx="393700" cy="244475"/>
          </a:xfrm>
          <a:custGeom>
            <a:avLst/>
            <a:gdLst>
              <a:gd name="T0" fmla="*/ 2147483646 w 105"/>
              <a:gd name="T1" fmla="*/ 2147483646 h 87"/>
              <a:gd name="T2" fmla="*/ 2147483646 w 105"/>
              <a:gd name="T3" fmla="*/ 2147483646 h 87"/>
              <a:gd name="T4" fmla="*/ 2147483646 w 105"/>
              <a:gd name="T5" fmla="*/ 2147483646 h 87"/>
              <a:gd name="T6" fmla="*/ 2147483646 w 105"/>
              <a:gd name="T7" fmla="*/ 0 h 87"/>
              <a:gd name="T8" fmla="*/ 2147483646 w 105"/>
              <a:gd name="T9" fmla="*/ 2147483646 h 87"/>
              <a:gd name="T10" fmla="*/ 2147483646 w 105"/>
              <a:gd name="T11" fmla="*/ 2147483646 h 87"/>
              <a:gd name="T12" fmla="*/ 2147483646 w 105"/>
              <a:gd name="T13" fmla="*/ 2147483646 h 87"/>
              <a:gd name="T14" fmla="*/ 2147483646 w 105"/>
              <a:gd name="T15" fmla="*/ 2147483646 h 87"/>
              <a:gd name="T16" fmla="*/ 2147483646 w 105"/>
              <a:gd name="T17" fmla="*/ 2147483646 h 87"/>
              <a:gd name="T18" fmla="*/ 2147483646 w 105"/>
              <a:gd name="T19" fmla="*/ 2147483646 h 87"/>
              <a:gd name="T20" fmla="*/ 2147483646 w 105"/>
              <a:gd name="T21" fmla="*/ 2147483646 h 87"/>
              <a:gd name="T22" fmla="*/ 2147483646 w 105"/>
              <a:gd name="T23" fmla="*/ 2147483646 h 87"/>
              <a:gd name="T24" fmla="*/ 2147483646 w 105"/>
              <a:gd name="T25" fmla="*/ 2147483646 h 87"/>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05"/>
              <a:gd name="T40" fmla="*/ 0 h 87"/>
              <a:gd name="T41" fmla="*/ 105 w 105"/>
              <a:gd name="T42" fmla="*/ 87 h 87"/>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05" h="87">
                <a:moveTo>
                  <a:pt x="85" y="87"/>
                </a:moveTo>
                <a:cubicBezTo>
                  <a:pt x="105" y="66"/>
                  <a:pt x="83" y="46"/>
                  <a:pt x="80" y="30"/>
                </a:cubicBezTo>
                <a:cubicBezTo>
                  <a:pt x="75" y="32"/>
                  <a:pt x="71" y="38"/>
                  <a:pt x="69" y="43"/>
                </a:cubicBezTo>
                <a:cubicBezTo>
                  <a:pt x="68" y="21"/>
                  <a:pt x="49" y="18"/>
                  <a:pt x="54" y="0"/>
                </a:cubicBezTo>
                <a:cubicBezTo>
                  <a:pt x="41" y="8"/>
                  <a:pt x="22" y="20"/>
                  <a:pt x="24" y="49"/>
                </a:cubicBezTo>
                <a:cubicBezTo>
                  <a:pt x="24" y="42"/>
                  <a:pt x="16" y="44"/>
                  <a:pt x="15" y="34"/>
                </a:cubicBezTo>
                <a:cubicBezTo>
                  <a:pt x="0" y="53"/>
                  <a:pt x="1" y="71"/>
                  <a:pt x="11" y="87"/>
                </a:cubicBezTo>
                <a:cubicBezTo>
                  <a:pt x="28" y="87"/>
                  <a:pt x="28" y="87"/>
                  <a:pt x="28" y="87"/>
                </a:cubicBezTo>
                <a:cubicBezTo>
                  <a:pt x="16" y="64"/>
                  <a:pt x="51" y="57"/>
                  <a:pt x="44" y="42"/>
                </a:cubicBezTo>
                <a:cubicBezTo>
                  <a:pt x="51" y="46"/>
                  <a:pt x="61" y="52"/>
                  <a:pt x="60" y="68"/>
                </a:cubicBezTo>
                <a:cubicBezTo>
                  <a:pt x="62" y="64"/>
                  <a:pt x="64" y="64"/>
                  <a:pt x="65" y="60"/>
                </a:cubicBezTo>
                <a:cubicBezTo>
                  <a:pt x="72" y="70"/>
                  <a:pt x="72" y="79"/>
                  <a:pt x="68" y="87"/>
                </a:cubicBezTo>
                <a:lnTo>
                  <a:pt x="85" y="87"/>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7249" name="Freeform 85"/>
          <p:cNvSpPr>
            <a:spLocks noEditPoints="1" noChangeArrowheads="1"/>
          </p:cNvSpPr>
          <p:nvPr/>
        </p:nvSpPr>
        <p:spPr bwMode="auto">
          <a:xfrm>
            <a:off x="2038350" y="1677988"/>
            <a:ext cx="307975" cy="271462"/>
          </a:xfrm>
          <a:custGeom>
            <a:avLst/>
            <a:gdLst>
              <a:gd name="T0" fmla="*/ 2147483646 w 82"/>
              <a:gd name="T1" fmla="*/ 0 h 96"/>
              <a:gd name="T2" fmla="*/ 2147483646 w 82"/>
              <a:gd name="T3" fmla="*/ 2147483646 h 96"/>
              <a:gd name="T4" fmla="*/ 2147483646 w 82"/>
              <a:gd name="T5" fmla="*/ 2147483646 h 96"/>
              <a:gd name="T6" fmla="*/ 2147483646 w 82"/>
              <a:gd name="T7" fmla="*/ 2147483646 h 96"/>
              <a:gd name="T8" fmla="*/ 2147483646 w 82"/>
              <a:gd name="T9" fmla="*/ 2147483646 h 96"/>
              <a:gd name="T10" fmla="*/ 2147483646 w 82"/>
              <a:gd name="T11" fmla="*/ 2147483646 h 96"/>
              <a:gd name="T12" fmla="*/ 2147483646 w 82"/>
              <a:gd name="T13" fmla="*/ 2147483646 h 96"/>
              <a:gd name="T14" fmla="*/ 2147483646 w 82"/>
              <a:gd name="T15" fmla="*/ 2147483646 h 96"/>
              <a:gd name="T16" fmla="*/ 2147483646 w 82"/>
              <a:gd name="T17" fmla="*/ 2147483646 h 96"/>
              <a:gd name="T18" fmla="*/ 2147483646 w 82"/>
              <a:gd name="T19" fmla="*/ 2147483646 h 96"/>
              <a:gd name="T20" fmla="*/ 2147483646 w 82"/>
              <a:gd name="T21" fmla="*/ 2147483646 h 96"/>
              <a:gd name="T22" fmla="*/ 2147483646 w 82"/>
              <a:gd name="T23" fmla="*/ 2147483646 h 96"/>
              <a:gd name="T24" fmla="*/ 0 w 82"/>
              <a:gd name="T25" fmla="*/ 2147483646 h 96"/>
              <a:gd name="T26" fmla="*/ 2147483646 w 82"/>
              <a:gd name="T27" fmla="*/ 2147483646 h 96"/>
              <a:gd name="T28" fmla="*/ 2147483646 w 82"/>
              <a:gd name="T29" fmla="*/ 2147483646 h 96"/>
              <a:gd name="T30" fmla="*/ 2147483646 w 82"/>
              <a:gd name="T31" fmla="*/ 2147483646 h 96"/>
              <a:gd name="T32" fmla="*/ 2147483646 w 82"/>
              <a:gd name="T33" fmla="*/ 2147483646 h 96"/>
              <a:gd name="T34" fmla="*/ 2147483646 w 82"/>
              <a:gd name="T35" fmla="*/ 2147483646 h 96"/>
              <a:gd name="T36" fmla="*/ 2147483646 w 82"/>
              <a:gd name="T37" fmla="*/ 2147483646 h 96"/>
              <a:gd name="T38" fmla="*/ 2147483646 w 82"/>
              <a:gd name="T39" fmla="*/ 2147483646 h 96"/>
              <a:gd name="T40" fmla="*/ 2147483646 w 82"/>
              <a:gd name="T41" fmla="*/ 2147483646 h 96"/>
              <a:gd name="T42" fmla="*/ 2147483646 w 82"/>
              <a:gd name="T43" fmla="*/ 2147483646 h 96"/>
              <a:gd name="T44" fmla="*/ 2147483646 w 82"/>
              <a:gd name="T45" fmla="*/ 2147483646 h 96"/>
              <a:gd name="T46" fmla="*/ 2147483646 w 82"/>
              <a:gd name="T47" fmla="*/ 2147483646 h 96"/>
              <a:gd name="T48" fmla="*/ 2147483646 w 82"/>
              <a:gd name="T49" fmla="*/ 2147483646 h 96"/>
              <a:gd name="T50" fmla="*/ 2147483646 w 82"/>
              <a:gd name="T51" fmla="*/ 2147483646 h 96"/>
              <a:gd name="T52" fmla="*/ 2147483646 w 82"/>
              <a:gd name="T53" fmla="*/ 2147483646 h 96"/>
              <a:gd name="T54" fmla="*/ 2147483646 w 82"/>
              <a:gd name="T55" fmla="*/ 2147483646 h 96"/>
              <a:gd name="T56" fmla="*/ 2147483646 w 82"/>
              <a:gd name="T57" fmla="*/ 2147483646 h 96"/>
              <a:gd name="T58" fmla="*/ 2147483646 w 82"/>
              <a:gd name="T59" fmla="*/ 2147483646 h 96"/>
              <a:gd name="T60" fmla="*/ 2147483646 w 82"/>
              <a:gd name="T61" fmla="*/ 2147483646 h 96"/>
              <a:gd name="T62" fmla="*/ 2147483646 w 82"/>
              <a:gd name="T63" fmla="*/ 2147483646 h 96"/>
              <a:gd name="T64" fmla="*/ 2147483646 w 82"/>
              <a:gd name="T65" fmla="*/ 2147483646 h 96"/>
              <a:gd name="T66" fmla="*/ 2147483646 w 82"/>
              <a:gd name="T67" fmla="*/ 2147483646 h 96"/>
              <a:gd name="T68" fmla="*/ 2147483646 w 82"/>
              <a:gd name="T69" fmla="*/ 2147483646 h 96"/>
              <a:gd name="T70" fmla="*/ 2147483646 w 82"/>
              <a:gd name="T71" fmla="*/ 2147483646 h 96"/>
              <a:gd name="T72" fmla="*/ 2147483646 w 82"/>
              <a:gd name="T73" fmla="*/ 2147483646 h 96"/>
              <a:gd name="T74" fmla="*/ 2147483646 w 82"/>
              <a:gd name="T75" fmla="*/ 2147483646 h 96"/>
              <a:gd name="T76" fmla="*/ 2147483646 w 82"/>
              <a:gd name="T77" fmla="*/ 2147483646 h 96"/>
              <a:gd name="T78" fmla="*/ 2147483646 w 82"/>
              <a:gd name="T79" fmla="*/ 2147483646 h 96"/>
              <a:gd name="T80" fmla="*/ 2147483646 w 82"/>
              <a:gd name="T81" fmla="*/ 2147483646 h 96"/>
              <a:gd name="T82" fmla="*/ 2147483646 w 82"/>
              <a:gd name="T83" fmla="*/ 2147483646 h 96"/>
              <a:gd name="T84" fmla="*/ 2147483646 w 82"/>
              <a:gd name="T85" fmla="*/ 2147483646 h 96"/>
              <a:gd name="T86" fmla="*/ 2147483646 w 82"/>
              <a:gd name="T87" fmla="*/ 2147483646 h 96"/>
              <a:gd name="T88" fmla="*/ 2147483646 w 82"/>
              <a:gd name="T89" fmla="*/ 2147483646 h 96"/>
              <a:gd name="T90" fmla="*/ 2147483646 w 82"/>
              <a:gd name="T91" fmla="*/ 2147483646 h 96"/>
              <a:gd name="T92" fmla="*/ 2147483646 w 82"/>
              <a:gd name="T93" fmla="*/ 2147483646 h 96"/>
              <a:gd name="T94" fmla="*/ 2147483646 w 82"/>
              <a:gd name="T95" fmla="*/ 2147483646 h 96"/>
              <a:gd name="T96" fmla="*/ 2147483646 w 82"/>
              <a:gd name="T97" fmla="*/ 2147483646 h 96"/>
              <a:gd name="T98" fmla="*/ 2147483646 w 82"/>
              <a:gd name="T99" fmla="*/ 2147483646 h 96"/>
              <a:gd name="T100" fmla="*/ 2147483646 w 82"/>
              <a:gd name="T101" fmla="*/ 2147483646 h 96"/>
              <a:gd name="T102" fmla="*/ 2147483646 w 82"/>
              <a:gd name="T103" fmla="*/ 2147483646 h 9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82"/>
              <a:gd name="T157" fmla="*/ 0 h 96"/>
              <a:gd name="T158" fmla="*/ 82 w 82"/>
              <a:gd name="T159" fmla="*/ 96 h 9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82" h="96">
                <a:moveTo>
                  <a:pt x="42" y="0"/>
                </a:moveTo>
                <a:cubicBezTo>
                  <a:pt x="42" y="0"/>
                  <a:pt x="42" y="0"/>
                  <a:pt x="42" y="0"/>
                </a:cubicBezTo>
                <a:cubicBezTo>
                  <a:pt x="47" y="0"/>
                  <a:pt x="52" y="2"/>
                  <a:pt x="56" y="6"/>
                </a:cubicBezTo>
                <a:cubicBezTo>
                  <a:pt x="59" y="9"/>
                  <a:pt x="62" y="14"/>
                  <a:pt x="62" y="20"/>
                </a:cubicBezTo>
                <a:cubicBezTo>
                  <a:pt x="62" y="28"/>
                  <a:pt x="62" y="28"/>
                  <a:pt x="62" y="28"/>
                </a:cubicBezTo>
                <a:cubicBezTo>
                  <a:pt x="67" y="28"/>
                  <a:pt x="67" y="28"/>
                  <a:pt x="67" y="28"/>
                </a:cubicBezTo>
                <a:cubicBezTo>
                  <a:pt x="67" y="20"/>
                  <a:pt x="67" y="20"/>
                  <a:pt x="67" y="20"/>
                </a:cubicBezTo>
                <a:cubicBezTo>
                  <a:pt x="77" y="20"/>
                  <a:pt x="77" y="20"/>
                  <a:pt x="77" y="20"/>
                </a:cubicBezTo>
                <a:cubicBezTo>
                  <a:pt x="77" y="28"/>
                  <a:pt x="77" y="28"/>
                  <a:pt x="77" y="28"/>
                </a:cubicBezTo>
                <a:cubicBezTo>
                  <a:pt x="82" y="28"/>
                  <a:pt x="82" y="28"/>
                  <a:pt x="82" y="28"/>
                </a:cubicBezTo>
                <a:cubicBezTo>
                  <a:pt x="82" y="35"/>
                  <a:pt x="82" y="35"/>
                  <a:pt x="82" y="35"/>
                </a:cubicBezTo>
                <a:cubicBezTo>
                  <a:pt x="77" y="35"/>
                  <a:pt x="77" y="35"/>
                  <a:pt x="77" y="35"/>
                </a:cubicBezTo>
                <a:cubicBezTo>
                  <a:pt x="77" y="42"/>
                  <a:pt x="77" y="42"/>
                  <a:pt x="77" y="42"/>
                </a:cubicBezTo>
                <a:cubicBezTo>
                  <a:pt x="77" y="52"/>
                  <a:pt x="73" y="61"/>
                  <a:pt x="67" y="67"/>
                </a:cubicBezTo>
                <a:cubicBezTo>
                  <a:pt x="61" y="72"/>
                  <a:pt x="54" y="76"/>
                  <a:pt x="47" y="77"/>
                </a:cubicBezTo>
                <a:cubicBezTo>
                  <a:pt x="47" y="85"/>
                  <a:pt x="47" y="85"/>
                  <a:pt x="47" y="85"/>
                </a:cubicBezTo>
                <a:cubicBezTo>
                  <a:pt x="67" y="85"/>
                  <a:pt x="67" y="85"/>
                  <a:pt x="67" y="85"/>
                </a:cubicBezTo>
                <a:cubicBezTo>
                  <a:pt x="67" y="96"/>
                  <a:pt x="67" y="96"/>
                  <a:pt x="67" y="96"/>
                </a:cubicBezTo>
                <a:cubicBezTo>
                  <a:pt x="17" y="96"/>
                  <a:pt x="17" y="96"/>
                  <a:pt x="17" y="96"/>
                </a:cubicBezTo>
                <a:cubicBezTo>
                  <a:pt x="17" y="85"/>
                  <a:pt x="17" y="85"/>
                  <a:pt x="17" y="85"/>
                </a:cubicBezTo>
                <a:cubicBezTo>
                  <a:pt x="35" y="85"/>
                  <a:pt x="35" y="85"/>
                  <a:pt x="35" y="85"/>
                </a:cubicBezTo>
                <a:cubicBezTo>
                  <a:pt x="35" y="77"/>
                  <a:pt x="35" y="77"/>
                  <a:pt x="35" y="77"/>
                </a:cubicBezTo>
                <a:cubicBezTo>
                  <a:pt x="28" y="76"/>
                  <a:pt x="21" y="72"/>
                  <a:pt x="16" y="67"/>
                </a:cubicBezTo>
                <a:cubicBezTo>
                  <a:pt x="10" y="61"/>
                  <a:pt x="6" y="52"/>
                  <a:pt x="6" y="42"/>
                </a:cubicBezTo>
                <a:cubicBezTo>
                  <a:pt x="6" y="35"/>
                  <a:pt x="6" y="35"/>
                  <a:pt x="6" y="35"/>
                </a:cubicBezTo>
                <a:cubicBezTo>
                  <a:pt x="0" y="35"/>
                  <a:pt x="0" y="35"/>
                  <a:pt x="0" y="35"/>
                </a:cubicBezTo>
                <a:cubicBezTo>
                  <a:pt x="0" y="28"/>
                  <a:pt x="0" y="28"/>
                  <a:pt x="0" y="28"/>
                </a:cubicBezTo>
                <a:cubicBezTo>
                  <a:pt x="6" y="28"/>
                  <a:pt x="6" y="28"/>
                  <a:pt x="6" y="28"/>
                </a:cubicBezTo>
                <a:cubicBezTo>
                  <a:pt x="6" y="20"/>
                  <a:pt x="6" y="20"/>
                  <a:pt x="6" y="20"/>
                </a:cubicBezTo>
                <a:cubicBezTo>
                  <a:pt x="16" y="20"/>
                  <a:pt x="16" y="20"/>
                  <a:pt x="16" y="20"/>
                </a:cubicBezTo>
                <a:cubicBezTo>
                  <a:pt x="16" y="28"/>
                  <a:pt x="16" y="28"/>
                  <a:pt x="16" y="28"/>
                </a:cubicBezTo>
                <a:cubicBezTo>
                  <a:pt x="21" y="28"/>
                  <a:pt x="21" y="28"/>
                  <a:pt x="21" y="28"/>
                </a:cubicBezTo>
                <a:cubicBezTo>
                  <a:pt x="21" y="20"/>
                  <a:pt x="21" y="20"/>
                  <a:pt x="21" y="20"/>
                </a:cubicBezTo>
                <a:cubicBezTo>
                  <a:pt x="21" y="14"/>
                  <a:pt x="24" y="9"/>
                  <a:pt x="27" y="6"/>
                </a:cubicBezTo>
                <a:cubicBezTo>
                  <a:pt x="31" y="2"/>
                  <a:pt x="36" y="0"/>
                  <a:pt x="42" y="0"/>
                </a:cubicBezTo>
                <a:close/>
                <a:moveTo>
                  <a:pt x="50" y="12"/>
                </a:moveTo>
                <a:cubicBezTo>
                  <a:pt x="50" y="14"/>
                  <a:pt x="49" y="15"/>
                  <a:pt x="47" y="15"/>
                </a:cubicBezTo>
                <a:cubicBezTo>
                  <a:pt x="46" y="15"/>
                  <a:pt x="45" y="14"/>
                  <a:pt x="45" y="12"/>
                </a:cubicBezTo>
                <a:cubicBezTo>
                  <a:pt x="45" y="11"/>
                  <a:pt x="46" y="10"/>
                  <a:pt x="46" y="10"/>
                </a:cubicBezTo>
                <a:cubicBezTo>
                  <a:pt x="45" y="9"/>
                  <a:pt x="43" y="9"/>
                  <a:pt x="42" y="9"/>
                </a:cubicBezTo>
                <a:cubicBezTo>
                  <a:pt x="42" y="9"/>
                  <a:pt x="42" y="9"/>
                  <a:pt x="42" y="9"/>
                </a:cubicBezTo>
                <a:cubicBezTo>
                  <a:pt x="39" y="9"/>
                  <a:pt x="37" y="9"/>
                  <a:pt x="36" y="10"/>
                </a:cubicBezTo>
                <a:cubicBezTo>
                  <a:pt x="36" y="11"/>
                  <a:pt x="36" y="11"/>
                  <a:pt x="36" y="12"/>
                </a:cubicBezTo>
                <a:cubicBezTo>
                  <a:pt x="36" y="14"/>
                  <a:pt x="35" y="15"/>
                  <a:pt x="34" y="15"/>
                </a:cubicBezTo>
                <a:cubicBezTo>
                  <a:pt x="33" y="15"/>
                  <a:pt x="32" y="14"/>
                  <a:pt x="32" y="14"/>
                </a:cubicBezTo>
                <a:cubicBezTo>
                  <a:pt x="32" y="15"/>
                  <a:pt x="31" y="15"/>
                  <a:pt x="31" y="16"/>
                </a:cubicBezTo>
                <a:cubicBezTo>
                  <a:pt x="31" y="16"/>
                  <a:pt x="31" y="16"/>
                  <a:pt x="31" y="16"/>
                </a:cubicBezTo>
                <a:cubicBezTo>
                  <a:pt x="33" y="16"/>
                  <a:pt x="34" y="17"/>
                  <a:pt x="34" y="18"/>
                </a:cubicBezTo>
                <a:cubicBezTo>
                  <a:pt x="34" y="20"/>
                  <a:pt x="33" y="21"/>
                  <a:pt x="31" y="21"/>
                </a:cubicBezTo>
                <a:cubicBezTo>
                  <a:pt x="31" y="21"/>
                  <a:pt x="31" y="21"/>
                  <a:pt x="30" y="21"/>
                </a:cubicBezTo>
                <a:cubicBezTo>
                  <a:pt x="30" y="28"/>
                  <a:pt x="30" y="28"/>
                  <a:pt x="30" y="28"/>
                </a:cubicBezTo>
                <a:cubicBezTo>
                  <a:pt x="53" y="28"/>
                  <a:pt x="53" y="28"/>
                  <a:pt x="53" y="28"/>
                </a:cubicBezTo>
                <a:cubicBezTo>
                  <a:pt x="53" y="20"/>
                  <a:pt x="53" y="20"/>
                  <a:pt x="53" y="20"/>
                </a:cubicBezTo>
                <a:cubicBezTo>
                  <a:pt x="52" y="21"/>
                  <a:pt x="52" y="21"/>
                  <a:pt x="51" y="21"/>
                </a:cubicBezTo>
                <a:cubicBezTo>
                  <a:pt x="50" y="21"/>
                  <a:pt x="49" y="20"/>
                  <a:pt x="49" y="18"/>
                </a:cubicBezTo>
                <a:cubicBezTo>
                  <a:pt x="49" y="17"/>
                  <a:pt x="50" y="16"/>
                  <a:pt x="51" y="16"/>
                </a:cubicBezTo>
                <a:cubicBezTo>
                  <a:pt x="51" y="16"/>
                  <a:pt x="52" y="16"/>
                  <a:pt x="52" y="16"/>
                </a:cubicBezTo>
                <a:cubicBezTo>
                  <a:pt x="52" y="15"/>
                  <a:pt x="51" y="13"/>
                  <a:pt x="50" y="12"/>
                </a:cubicBezTo>
                <a:close/>
                <a:moveTo>
                  <a:pt x="41" y="10"/>
                </a:moveTo>
                <a:cubicBezTo>
                  <a:pt x="39" y="10"/>
                  <a:pt x="38" y="11"/>
                  <a:pt x="38" y="12"/>
                </a:cubicBezTo>
                <a:cubicBezTo>
                  <a:pt x="38" y="14"/>
                  <a:pt x="39" y="15"/>
                  <a:pt x="41" y="15"/>
                </a:cubicBezTo>
                <a:cubicBezTo>
                  <a:pt x="42" y="15"/>
                  <a:pt x="43" y="14"/>
                  <a:pt x="43" y="12"/>
                </a:cubicBezTo>
                <a:cubicBezTo>
                  <a:pt x="43" y="11"/>
                  <a:pt x="42" y="10"/>
                  <a:pt x="41" y="10"/>
                </a:cubicBezTo>
                <a:close/>
                <a:moveTo>
                  <a:pt x="44" y="16"/>
                </a:moveTo>
                <a:cubicBezTo>
                  <a:pt x="43" y="16"/>
                  <a:pt x="42" y="17"/>
                  <a:pt x="42" y="18"/>
                </a:cubicBezTo>
                <a:cubicBezTo>
                  <a:pt x="42" y="20"/>
                  <a:pt x="43" y="21"/>
                  <a:pt x="44" y="21"/>
                </a:cubicBezTo>
                <a:cubicBezTo>
                  <a:pt x="46" y="21"/>
                  <a:pt x="47" y="20"/>
                  <a:pt x="47" y="18"/>
                </a:cubicBezTo>
                <a:cubicBezTo>
                  <a:pt x="47" y="17"/>
                  <a:pt x="46" y="16"/>
                  <a:pt x="44" y="16"/>
                </a:cubicBezTo>
                <a:close/>
                <a:moveTo>
                  <a:pt x="37" y="16"/>
                </a:moveTo>
                <a:cubicBezTo>
                  <a:pt x="36" y="16"/>
                  <a:pt x="35" y="17"/>
                  <a:pt x="35" y="18"/>
                </a:cubicBezTo>
                <a:cubicBezTo>
                  <a:pt x="35" y="20"/>
                  <a:pt x="36" y="21"/>
                  <a:pt x="37" y="21"/>
                </a:cubicBezTo>
                <a:cubicBezTo>
                  <a:pt x="39" y="21"/>
                  <a:pt x="40" y="20"/>
                  <a:pt x="40" y="18"/>
                </a:cubicBezTo>
                <a:cubicBezTo>
                  <a:pt x="40" y="17"/>
                  <a:pt x="39" y="16"/>
                  <a:pt x="37" y="16"/>
                </a:cubicBezTo>
                <a:close/>
                <a:moveTo>
                  <a:pt x="48" y="22"/>
                </a:moveTo>
                <a:cubicBezTo>
                  <a:pt x="47" y="22"/>
                  <a:pt x="46" y="23"/>
                  <a:pt x="46" y="24"/>
                </a:cubicBezTo>
                <a:cubicBezTo>
                  <a:pt x="46" y="26"/>
                  <a:pt x="47" y="27"/>
                  <a:pt x="48" y="27"/>
                </a:cubicBezTo>
                <a:cubicBezTo>
                  <a:pt x="50" y="27"/>
                  <a:pt x="51" y="26"/>
                  <a:pt x="51" y="24"/>
                </a:cubicBezTo>
                <a:cubicBezTo>
                  <a:pt x="51" y="23"/>
                  <a:pt x="50" y="22"/>
                  <a:pt x="48" y="22"/>
                </a:cubicBezTo>
                <a:close/>
                <a:moveTo>
                  <a:pt x="41" y="22"/>
                </a:moveTo>
                <a:cubicBezTo>
                  <a:pt x="40" y="22"/>
                  <a:pt x="39" y="23"/>
                  <a:pt x="39" y="24"/>
                </a:cubicBezTo>
                <a:cubicBezTo>
                  <a:pt x="39" y="26"/>
                  <a:pt x="40" y="27"/>
                  <a:pt x="41" y="27"/>
                </a:cubicBezTo>
                <a:cubicBezTo>
                  <a:pt x="43" y="27"/>
                  <a:pt x="44" y="26"/>
                  <a:pt x="44" y="24"/>
                </a:cubicBezTo>
                <a:cubicBezTo>
                  <a:pt x="44" y="23"/>
                  <a:pt x="43" y="22"/>
                  <a:pt x="41" y="22"/>
                </a:cubicBezTo>
                <a:close/>
                <a:moveTo>
                  <a:pt x="34" y="22"/>
                </a:moveTo>
                <a:cubicBezTo>
                  <a:pt x="33" y="22"/>
                  <a:pt x="32" y="23"/>
                  <a:pt x="32" y="24"/>
                </a:cubicBezTo>
                <a:cubicBezTo>
                  <a:pt x="32" y="26"/>
                  <a:pt x="33" y="27"/>
                  <a:pt x="34" y="27"/>
                </a:cubicBezTo>
                <a:cubicBezTo>
                  <a:pt x="36" y="27"/>
                  <a:pt x="37" y="26"/>
                  <a:pt x="37" y="24"/>
                </a:cubicBezTo>
                <a:cubicBezTo>
                  <a:pt x="37" y="23"/>
                  <a:pt x="36" y="22"/>
                  <a:pt x="34" y="22"/>
                </a:cubicBezTo>
                <a:close/>
                <a:moveTo>
                  <a:pt x="62" y="35"/>
                </a:moveTo>
                <a:cubicBezTo>
                  <a:pt x="62" y="40"/>
                  <a:pt x="62" y="40"/>
                  <a:pt x="62" y="40"/>
                </a:cubicBezTo>
                <a:cubicBezTo>
                  <a:pt x="62" y="46"/>
                  <a:pt x="59" y="51"/>
                  <a:pt x="56" y="55"/>
                </a:cubicBezTo>
                <a:cubicBezTo>
                  <a:pt x="52" y="58"/>
                  <a:pt x="47" y="61"/>
                  <a:pt x="42" y="61"/>
                </a:cubicBezTo>
                <a:cubicBezTo>
                  <a:pt x="42" y="61"/>
                  <a:pt x="42" y="61"/>
                  <a:pt x="42" y="61"/>
                </a:cubicBezTo>
                <a:cubicBezTo>
                  <a:pt x="36" y="61"/>
                  <a:pt x="31" y="58"/>
                  <a:pt x="27" y="55"/>
                </a:cubicBezTo>
                <a:cubicBezTo>
                  <a:pt x="24" y="51"/>
                  <a:pt x="21" y="46"/>
                  <a:pt x="21" y="40"/>
                </a:cubicBezTo>
                <a:cubicBezTo>
                  <a:pt x="21" y="35"/>
                  <a:pt x="21" y="35"/>
                  <a:pt x="21" y="35"/>
                </a:cubicBezTo>
                <a:cubicBezTo>
                  <a:pt x="16" y="35"/>
                  <a:pt x="16" y="35"/>
                  <a:pt x="16" y="35"/>
                </a:cubicBezTo>
                <a:cubicBezTo>
                  <a:pt x="16" y="42"/>
                  <a:pt x="16" y="42"/>
                  <a:pt x="16" y="42"/>
                </a:cubicBezTo>
                <a:cubicBezTo>
                  <a:pt x="16" y="49"/>
                  <a:pt x="18" y="56"/>
                  <a:pt x="23" y="60"/>
                </a:cubicBezTo>
                <a:cubicBezTo>
                  <a:pt x="28" y="65"/>
                  <a:pt x="34" y="68"/>
                  <a:pt x="42" y="68"/>
                </a:cubicBezTo>
                <a:cubicBezTo>
                  <a:pt x="42" y="68"/>
                  <a:pt x="42" y="68"/>
                  <a:pt x="42" y="68"/>
                </a:cubicBezTo>
                <a:cubicBezTo>
                  <a:pt x="49" y="68"/>
                  <a:pt x="55" y="65"/>
                  <a:pt x="60" y="60"/>
                </a:cubicBezTo>
                <a:cubicBezTo>
                  <a:pt x="65" y="56"/>
                  <a:pt x="67" y="49"/>
                  <a:pt x="67" y="42"/>
                </a:cubicBezTo>
                <a:cubicBezTo>
                  <a:pt x="67" y="35"/>
                  <a:pt x="67" y="35"/>
                  <a:pt x="67" y="35"/>
                </a:cubicBezTo>
                <a:lnTo>
                  <a:pt x="62" y="35"/>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7250" name="Freeform 86"/>
          <p:cNvSpPr>
            <a:spLocks noEditPoints="1" noChangeArrowheads="1"/>
          </p:cNvSpPr>
          <p:nvPr/>
        </p:nvSpPr>
        <p:spPr bwMode="auto">
          <a:xfrm>
            <a:off x="3460750" y="1182688"/>
            <a:ext cx="273050" cy="225425"/>
          </a:xfrm>
          <a:custGeom>
            <a:avLst/>
            <a:gdLst>
              <a:gd name="T0" fmla="*/ 2147483646 w 172"/>
              <a:gd name="T1" fmla="*/ 0 h 189"/>
              <a:gd name="T2" fmla="*/ 2147483646 w 172"/>
              <a:gd name="T3" fmla="*/ 0 h 189"/>
              <a:gd name="T4" fmla="*/ 2147483646 w 172"/>
              <a:gd name="T5" fmla="*/ 2147483646 h 189"/>
              <a:gd name="T6" fmla="*/ 2147483646 w 172"/>
              <a:gd name="T7" fmla="*/ 2147483646 h 189"/>
              <a:gd name="T8" fmla="*/ 2147483646 w 172"/>
              <a:gd name="T9" fmla="*/ 2147483646 h 189"/>
              <a:gd name="T10" fmla="*/ 2147483646 w 172"/>
              <a:gd name="T11" fmla="*/ 2147483646 h 189"/>
              <a:gd name="T12" fmla="*/ 2147483646 w 172"/>
              <a:gd name="T13" fmla="*/ 2147483646 h 189"/>
              <a:gd name="T14" fmla="*/ 0 w 172"/>
              <a:gd name="T15" fmla="*/ 2147483646 h 189"/>
              <a:gd name="T16" fmla="*/ 0 w 172"/>
              <a:gd name="T17" fmla="*/ 2147483646 h 189"/>
              <a:gd name="T18" fmla="*/ 2147483646 w 172"/>
              <a:gd name="T19" fmla="*/ 2147483646 h 189"/>
              <a:gd name="T20" fmla="*/ 2147483646 w 172"/>
              <a:gd name="T21" fmla="*/ 2147483646 h 189"/>
              <a:gd name="T22" fmla="*/ 0 w 172"/>
              <a:gd name="T23" fmla="*/ 2147483646 h 189"/>
              <a:gd name="T24" fmla="*/ 0 w 172"/>
              <a:gd name="T25" fmla="*/ 2147483646 h 189"/>
              <a:gd name="T26" fmla="*/ 2147483646 w 172"/>
              <a:gd name="T27" fmla="*/ 0 h 189"/>
              <a:gd name="T28" fmla="*/ 2147483646 w 172"/>
              <a:gd name="T29" fmla="*/ 0 h 189"/>
              <a:gd name="T30" fmla="*/ 2147483646 w 172"/>
              <a:gd name="T31" fmla="*/ 2147483646 h 189"/>
              <a:gd name="T32" fmla="*/ 2147483646 w 172"/>
              <a:gd name="T33" fmla="*/ 2147483646 h 189"/>
              <a:gd name="T34" fmla="*/ 2147483646 w 172"/>
              <a:gd name="T35" fmla="*/ 2147483646 h 189"/>
              <a:gd name="T36" fmla="*/ 2147483646 w 172"/>
              <a:gd name="T37" fmla="*/ 2147483646 h 189"/>
              <a:gd name="T38" fmla="*/ 2147483646 w 172"/>
              <a:gd name="T39" fmla="*/ 2147483646 h 189"/>
              <a:gd name="T40" fmla="*/ 2147483646 w 172"/>
              <a:gd name="T41" fmla="*/ 2147483646 h 189"/>
              <a:gd name="T42" fmla="*/ 2147483646 w 172"/>
              <a:gd name="T43" fmla="*/ 2147483646 h 189"/>
              <a:gd name="T44" fmla="*/ 2147483646 w 172"/>
              <a:gd name="T45" fmla="*/ 2147483646 h 189"/>
              <a:gd name="T46" fmla="*/ 2147483646 w 172"/>
              <a:gd name="T47" fmla="*/ 2147483646 h 189"/>
              <a:gd name="T48" fmla="*/ 2147483646 w 172"/>
              <a:gd name="T49" fmla="*/ 2147483646 h 189"/>
              <a:gd name="T50" fmla="*/ 2147483646 w 172"/>
              <a:gd name="T51" fmla="*/ 2147483646 h 189"/>
              <a:gd name="T52" fmla="*/ 2147483646 w 172"/>
              <a:gd name="T53" fmla="*/ 2147483646 h 189"/>
              <a:gd name="T54" fmla="*/ 2147483646 w 172"/>
              <a:gd name="T55" fmla="*/ 2147483646 h 189"/>
              <a:gd name="T56" fmla="*/ 2147483646 w 172"/>
              <a:gd name="T57" fmla="*/ 2147483646 h 189"/>
              <a:gd name="T58" fmla="*/ 2147483646 w 172"/>
              <a:gd name="T59" fmla="*/ 2147483646 h 189"/>
              <a:gd name="T60" fmla="*/ 2147483646 w 172"/>
              <a:gd name="T61" fmla="*/ 2147483646 h 189"/>
              <a:gd name="T62" fmla="*/ 2147483646 w 172"/>
              <a:gd name="T63" fmla="*/ 2147483646 h 189"/>
              <a:gd name="T64" fmla="*/ 2147483646 w 172"/>
              <a:gd name="T65" fmla="*/ 2147483646 h 189"/>
              <a:gd name="T66" fmla="*/ 2147483646 w 172"/>
              <a:gd name="T67" fmla="*/ 2147483646 h 189"/>
              <a:gd name="T68" fmla="*/ 2147483646 w 172"/>
              <a:gd name="T69" fmla="*/ 2147483646 h 189"/>
              <a:gd name="T70" fmla="*/ 2147483646 w 172"/>
              <a:gd name="T71" fmla="*/ 2147483646 h 189"/>
              <a:gd name="T72" fmla="*/ 2147483646 w 172"/>
              <a:gd name="T73" fmla="*/ 2147483646 h 189"/>
              <a:gd name="T74" fmla="*/ 2147483646 w 172"/>
              <a:gd name="T75" fmla="*/ 2147483646 h 189"/>
              <a:gd name="T76" fmla="*/ 2147483646 w 172"/>
              <a:gd name="T77" fmla="*/ 2147483646 h 189"/>
              <a:gd name="T78" fmla="*/ 2147483646 w 172"/>
              <a:gd name="T79" fmla="*/ 2147483646 h 189"/>
              <a:gd name="T80" fmla="*/ 2147483646 w 172"/>
              <a:gd name="T81" fmla="*/ 2147483646 h 189"/>
              <a:gd name="T82" fmla="*/ 2147483646 w 172"/>
              <a:gd name="T83" fmla="*/ 2147483646 h 189"/>
              <a:gd name="T84" fmla="*/ 2147483646 w 172"/>
              <a:gd name="T85" fmla="*/ 2147483646 h 189"/>
              <a:gd name="T86" fmla="*/ 2147483646 w 172"/>
              <a:gd name="T87" fmla="*/ 2147483646 h 189"/>
              <a:gd name="T88" fmla="*/ 2147483646 w 172"/>
              <a:gd name="T89" fmla="*/ 2147483646 h 189"/>
              <a:gd name="T90" fmla="*/ 2147483646 w 172"/>
              <a:gd name="T91" fmla="*/ 2147483646 h 189"/>
              <a:gd name="T92" fmla="*/ 2147483646 w 172"/>
              <a:gd name="T93" fmla="*/ 2147483646 h 189"/>
              <a:gd name="T94" fmla="*/ 2147483646 w 172"/>
              <a:gd name="T95" fmla="*/ 2147483646 h 189"/>
              <a:gd name="T96" fmla="*/ 2147483646 w 172"/>
              <a:gd name="T97" fmla="*/ 2147483646 h 189"/>
              <a:gd name="T98" fmla="*/ 2147483646 w 172"/>
              <a:gd name="T99" fmla="*/ 2147483646 h 189"/>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72"/>
              <a:gd name="T151" fmla="*/ 0 h 189"/>
              <a:gd name="T152" fmla="*/ 172 w 172"/>
              <a:gd name="T153" fmla="*/ 189 h 189"/>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72" h="189">
                <a:moveTo>
                  <a:pt x="37" y="0"/>
                </a:moveTo>
                <a:lnTo>
                  <a:pt x="172" y="0"/>
                </a:lnTo>
                <a:lnTo>
                  <a:pt x="172" y="64"/>
                </a:lnTo>
                <a:lnTo>
                  <a:pt x="163" y="64"/>
                </a:lnTo>
                <a:lnTo>
                  <a:pt x="163" y="116"/>
                </a:lnTo>
                <a:lnTo>
                  <a:pt x="172" y="116"/>
                </a:lnTo>
                <a:lnTo>
                  <a:pt x="172" y="189"/>
                </a:lnTo>
                <a:lnTo>
                  <a:pt x="0" y="189"/>
                </a:lnTo>
                <a:lnTo>
                  <a:pt x="0" y="116"/>
                </a:lnTo>
                <a:lnTo>
                  <a:pt x="7" y="116"/>
                </a:lnTo>
                <a:lnTo>
                  <a:pt x="7" y="90"/>
                </a:lnTo>
                <a:lnTo>
                  <a:pt x="0" y="90"/>
                </a:lnTo>
                <a:lnTo>
                  <a:pt x="0" y="35"/>
                </a:lnTo>
                <a:lnTo>
                  <a:pt x="37" y="0"/>
                </a:lnTo>
                <a:close/>
                <a:moveTo>
                  <a:pt x="14" y="35"/>
                </a:moveTo>
                <a:lnTo>
                  <a:pt x="14" y="76"/>
                </a:lnTo>
                <a:lnTo>
                  <a:pt x="33" y="76"/>
                </a:lnTo>
                <a:lnTo>
                  <a:pt x="33" y="35"/>
                </a:lnTo>
                <a:lnTo>
                  <a:pt x="14" y="35"/>
                </a:lnTo>
                <a:close/>
                <a:moveTo>
                  <a:pt x="141" y="9"/>
                </a:moveTo>
                <a:lnTo>
                  <a:pt x="141" y="47"/>
                </a:lnTo>
                <a:lnTo>
                  <a:pt x="160" y="47"/>
                </a:lnTo>
                <a:lnTo>
                  <a:pt x="160" y="9"/>
                </a:lnTo>
                <a:lnTo>
                  <a:pt x="141" y="9"/>
                </a:lnTo>
                <a:close/>
                <a:moveTo>
                  <a:pt x="115" y="9"/>
                </a:moveTo>
                <a:lnTo>
                  <a:pt x="115" y="47"/>
                </a:lnTo>
                <a:lnTo>
                  <a:pt x="134" y="47"/>
                </a:lnTo>
                <a:lnTo>
                  <a:pt x="134" y="9"/>
                </a:lnTo>
                <a:lnTo>
                  <a:pt x="115" y="9"/>
                </a:lnTo>
                <a:close/>
                <a:moveTo>
                  <a:pt x="89" y="9"/>
                </a:moveTo>
                <a:lnTo>
                  <a:pt x="89" y="47"/>
                </a:lnTo>
                <a:lnTo>
                  <a:pt x="108" y="47"/>
                </a:lnTo>
                <a:lnTo>
                  <a:pt x="108" y="9"/>
                </a:lnTo>
                <a:lnTo>
                  <a:pt x="89" y="9"/>
                </a:lnTo>
                <a:close/>
                <a:moveTo>
                  <a:pt x="66" y="9"/>
                </a:moveTo>
                <a:lnTo>
                  <a:pt x="66" y="47"/>
                </a:lnTo>
                <a:lnTo>
                  <a:pt x="85" y="47"/>
                </a:lnTo>
                <a:lnTo>
                  <a:pt x="85" y="9"/>
                </a:lnTo>
                <a:lnTo>
                  <a:pt x="66" y="9"/>
                </a:lnTo>
                <a:close/>
                <a:moveTo>
                  <a:pt x="40" y="9"/>
                </a:moveTo>
                <a:lnTo>
                  <a:pt x="40" y="47"/>
                </a:lnTo>
                <a:lnTo>
                  <a:pt x="59" y="47"/>
                </a:lnTo>
                <a:lnTo>
                  <a:pt x="59" y="9"/>
                </a:lnTo>
                <a:lnTo>
                  <a:pt x="40" y="9"/>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7251" name="Freeform 87"/>
          <p:cNvSpPr>
            <a:spLocks noEditPoints="1" noChangeArrowheads="1"/>
          </p:cNvSpPr>
          <p:nvPr/>
        </p:nvSpPr>
        <p:spPr bwMode="auto">
          <a:xfrm>
            <a:off x="1341438" y="1684338"/>
            <a:ext cx="280987" cy="185737"/>
          </a:xfrm>
          <a:custGeom>
            <a:avLst/>
            <a:gdLst>
              <a:gd name="T0" fmla="*/ 2147483646 w 75"/>
              <a:gd name="T1" fmla="*/ 2147483646 h 66"/>
              <a:gd name="T2" fmla="*/ 2147483646 w 75"/>
              <a:gd name="T3" fmla="*/ 2147483646 h 66"/>
              <a:gd name="T4" fmla="*/ 2147483646 w 75"/>
              <a:gd name="T5" fmla="*/ 2147483646 h 66"/>
              <a:gd name="T6" fmla="*/ 2147483646 w 75"/>
              <a:gd name="T7" fmla="*/ 2147483646 h 66"/>
              <a:gd name="T8" fmla="*/ 2147483646 w 75"/>
              <a:gd name="T9" fmla="*/ 2147483646 h 66"/>
              <a:gd name="T10" fmla="*/ 0 w 75"/>
              <a:gd name="T11" fmla="*/ 2147483646 h 66"/>
              <a:gd name="T12" fmla="*/ 2147483646 w 75"/>
              <a:gd name="T13" fmla="*/ 2147483646 h 66"/>
              <a:gd name="T14" fmla="*/ 2147483646 w 75"/>
              <a:gd name="T15" fmla="*/ 2147483646 h 66"/>
              <a:gd name="T16" fmla="*/ 2147483646 w 75"/>
              <a:gd name="T17" fmla="*/ 0 h 66"/>
              <a:gd name="T18" fmla="*/ 2147483646 w 75"/>
              <a:gd name="T19" fmla="*/ 0 h 66"/>
              <a:gd name="T20" fmla="*/ 2147483646 w 75"/>
              <a:gd name="T21" fmla="*/ 0 h 66"/>
              <a:gd name="T22" fmla="*/ 2147483646 w 75"/>
              <a:gd name="T23" fmla="*/ 0 h 66"/>
              <a:gd name="T24" fmla="*/ 2147483646 w 75"/>
              <a:gd name="T25" fmla="*/ 2147483646 h 66"/>
              <a:gd name="T26" fmla="*/ 2147483646 w 75"/>
              <a:gd name="T27" fmla="*/ 2147483646 h 66"/>
              <a:gd name="T28" fmla="*/ 2147483646 w 75"/>
              <a:gd name="T29" fmla="*/ 2147483646 h 66"/>
              <a:gd name="T30" fmla="*/ 2147483646 w 75"/>
              <a:gd name="T31" fmla="*/ 2147483646 h 66"/>
              <a:gd name="T32" fmla="*/ 2147483646 w 75"/>
              <a:gd name="T33" fmla="*/ 2147483646 h 66"/>
              <a:gd name="T34" fmla="*/ 2147483646 w 75"/>
              <a:gd name="T35" fmla="*/ 2147483646 h 66"/>
              <a:gd name="T36" fmla="*/ 2147483646 w 75"/>
              <a:gd name="T37" fmla="*/ 2147483646 h 66"/>
              <a:gd name="T38" fmla="*/ 2147483646 w 75"/>
              <a:gd name="T39" fmla="*/ 2147483646 h 66"/>
              <a:gd name="T40" fmla="*/ 2147483646 w 75"/>
              <a:gd name="T41" fmla="*/ 2147483646 h 66"/>
              <a:gd name="T42" fmla="*/ 2147483646 w 75"/>
              <a:gd name="T43" fmla="*/ 2147483646 h 6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75"/>
              <a:gd name="T67" fmla="*/ 0 h 66"/>
              <a:gd name="T68" fmla="*/ 75 w 75"/>
              <a:gd name="T69" fmla="*/ 66 h 6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75" h="66">
                <a:moveTo>
                  <a:pt x="72" y="4"/>
                </a:moveTo>
                <a:cubicBezTo>
                  <a:pt x="73" y="6"/>
                  <a:pt x="74" y="10"/>
                  <a:pt x="74" y="13"/>
                </a:cubicBezTo>
                <a:cubicBezTo>
                  <a:pt x="75" y="16"/>
                  <a:pt x="75" y="19"/>
                  <a:pt x="75" y="23"/>
                </a:cubicBezTo>
                <a:cubicBezTo>
                  <a:pt x="75" y="47"/>
                  <a:pt x="59" y="66"/>
                  <a:pt x="38" y="66"/>
                </a:cubicBezTo>
                <a:cubicBezTo>
                  <a:pt x="27" y="66"/>
                  <a:pt x="18" y="61"/>
                  <a:pt x="11" y="53"/>
                </a:cubicBezTo>
                <a:cubicBezTo>
                  <a:pt x="4" y="45"/>
                  <a:pt x="0" y="34"/>
                  <a:pt x="0" y="23"/>
                </a:cubicBezTo>
                <a:cubicBezTo>
                  <a:pt x="0" y="19"/>
                  <a:pt x="1" y="16"/>
                  <a:pt x="1" y="13"/>
                </a:cubicBezTo>
                <a:cubicBezTo>
                  <a:pt x="2" y="10"/>
                  <a:pt x="3" y="6"/>
                  <a:pt x="4" y="4"/>
                </a:cubicBezTo>
                <a:cubicBezTo>
                  <a:pt x="6" y="0"/>
                  <a:pt x="6" y="0"/>
                  <a:pt x="6" y="0"/>
                </a:cubicBezTo>
                <a:cubicBezTo>
                  <a:pt x="9" y="0"/>
                  <a:pt x="9" y="0"/>
                  <a:pt x="9" y="0"/>
                </a:cubicBezTo>
                <a:cubicBezTo>
                  <a:pt x="67" y="0"/>
                  <a:pt x="67" y="0"/>
                  <a:pt x="67" y="0"/>
                </a:cubicBezTo>
                <a:cubicBezTo>
                  <a:pt x="70" y="0"/>
                  <a:pt x="70" y="0"/>
                  <a:pt x="70" y="0"/>
                </a:cubicBezTo>
                <a:cubicBezTo>
                  <a:pt x="72" y="4"/>
                  <a:pt x="72" y="4"/>
                  <a:pt x="72" y="4"/>
                </a:cubicBezTo>
                <a:close/>
                <a:moveTo>
                  <a:pt x="64" y="15"/>
                </a:moveTo>
                <a:cubicBezTo>
                  <a:pt x="63" y="14"/>
                  <a:pt x="63" y="12"/>
                  <a:pt x="63" y="11"/>
                </a:cubicBezTo>
                <a:cubicBezTo>
                  <a:pt x="13" y="11"/>
                  <a:pt x="13" y="11"/>
                  <a:pt x="13" y="11"/>
                </a:cubicBezTo>
                <a:cubicBezTo>
                  <a:pt x="13" y="12"/>
                  <a:pt x="12" y="14"/>
                  <a:pt x="12" y="15"/>
                </a:cubicBezTo>
                <a:cubicBezTo>
                  <a:pt x="12" y="17"/>
                  <a:pt x="11" y="20"/>
                  <a:pt x="11" y="23"/>
                </a:cubicBezTo>
                <a:cubicBezTo>
                  <a:pt x="11" y="32"/>
                  <a:pt x="14" y="40"/>
                  <a:pt x="19" y="46"/>
                </a:cubicBezTo>
                <a:cubicBezTo>
                  <a:pt x="24" y="52"/>
                  <a:pt x="31" y="55"/>
                  <a:pt x="38" y="55"/>
                </a:cubicBezTo>
                <a:cubicBezTo>
                  <a:pt x="53" y="55"/>
                  <a:pt x="64" y="41"/>
                  <a:pt x="64" y="23"/>
                </a:cubicBezTo>
                <a:cubicBezTo>
                  <a:pt x="64" y="20"/>
                  <a:pt x="64" y="17"/>
                  <a:pt x="64" y="15"/>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7252" name="Freeform 88"/>
          <p:cNvSpPr>
            <a:spLocks noEditPoints="1" noChangeArrowheads="1"/>
          </p:cNvSpPr>
          <p:nvPr/>
        </p:nvSpPr>
        <p:spPr bwMode="auto">
          <a:xfrm>
            <a:off x="1379538" y="1768475"/>
            <a:ext cx="209550" cy="182563"/>
          </a:xfrm>
          <a:custGeom>
            <a:avLst/>
            <a:gdLst>
              <a:gd name="T0" fmla="*/ 2147483646 w 56"/>
              <a:gd name="T1" fmla="*/ 0 h 65"/>
              <a:gd name="T2" fmla="*/ 2147483646 w 56"/>
              <a:gd name="T3" fmla="*/ 2147483646 h 65"/>
              <a:gd name="T4" fmla="*/ 2147483646 w 56"/>
              <a:gd name="T5" fmla="*/ 2147483646 h 65"/>
              <a:gd name="T6" fmla="*/ 2147483646 w 56"/>
              <a:gd name="T7" fmla="*/ 0 h 65"/>
              <a:gd name="T8" fmla="*/ 2147483646 w 56"/>
              <a:gd name="T9" fmla="*/ 0 h 65"/>
              <a:gd name="T10" fmla="*/ 0 w 56"/>
              <a:gd name="T11" fmla="*/ 2147483646 h 65"/>
              <a:gd name="T12" fmla="*/ 2147483646 w 56"/>
              <a:gd name="T13" fmla="*/ 2147483646 h 65"/>
              <a:gd name="T14" fmla="*/ 2147483646 w 56"/>
              <a:gd name="T15" fmla="*/ 2147483646 h 65"/>
              <a:gd name="T16" fmla="*/ 2147483646 w 56"/>
              <a:gd name="T17" fmla="*/ 2147483646 h 65"/>
              <a:gd name="T18" fmla="*/ 2147483646 w 56"/>
              <a:gd name="T19" fmla="*/ 2147483646 h 65"/>
              <a:gd name="T20" fmla="*/ 2147483646 w 56"/>
              <a:gd name="T21" fmla="*/ 2147483646 h 65"/>
              <a:gd name="T22" fmla="*/ 2147483646 w 56"/>
              <a:gd name="T23" fmla="*/ 2147483646 h 65"/>
              <a:gd name="T24" fmla="*/ 0 w 56"/>
              <a:gd name="T25" fmla="*/ 2147483646 h 65"/>
              <a:gd name="T26" fmla="*/ 0 w 56"/>
              <a:gd name="T27" fmla="*/ 2147483646 h 65"/>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6"/>
              <a:gd name="T43" fmla="*/ 0 h 65"/>
              <a:gd name="T44" fmla="*/ 56 w 56"/>
              <a:gd name="T45" fmla="*/ 65 h 65"/>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6" h="65">
                <a:moveTo>
                  <a:pt x="9" y="0"/>
                </a:moveTo>
                <a:cubicBezTo>
                  <a:pt x="10" y="7"/>
                  <a:pt x="13" y="13"/>
                  <a:pt x="16" y="17"/>
                </a:cubicBezTo>
                <a:cubicBezTo>
                  <a:pt x="21" y="22"/>
                  <a:pt x="26" y="26"/>
                  <a:pt x="33" y="26"/>
                </a:cubicBezTo>
                <a:cubicBezTo>
                  <a:pt x="45" y="26"/>
                  <a:pt x="55" y="14"/>
                  <a:pt x="56" y="0"/>
                </a:cubicBezTo>
                <a:cubicBezTo>
                  <a:pt x="9" y="0"/>
                  <a:pt x="9" y="0"/>
                  <a:pt x="9" y="0"/>
                </a:cubicBezTo>
                <a:close/>
                <a:moveTo>
                  <a:pt x="0" y="53"/>
                </a:moveTo>
                <a:cubicBezTo>
                  <a:pt x="21" y="53"/>
                  <a:pt x="21" y="53"/>
                  <a:pt x="21" y="53"/>
                </a:cubicBezTo>
                <a:cubicBezTo>
                  <a:pt x="21" y="28"/>
                  <a:pt x="21" y="28"/>
                  <a:pt x="21" y="28"/>
                </a:cubicBezTo>
                <a:cubicBezTo>
                  <a:pt x="34" y="28"/>
                  <a:pt x="34" y="28"/>
                  <a:pt x="34" y="28"/>
                </a:cubicBezTo>
                <a:cubicBezTo>
                  <a:pt x="34" y="53"/>
                  <a:pt x="34" y="53"/>
                  <a:pt x="34" y="53"/>
                </a:cubicBezTo>
                <a:cubicBezTo>
                  <a:pt x="55" y="53"/>
                  <a:pt x="55" y="53"/>
                  <a:pt x="55" y="53"/>
                </a:cubicBezTo>
                <a:cubicBezTo>
                  <a:pt x="55" y="65"/>
                  <a:pt x="55" y="65"/>
                  <a:pt x="55" y="65"/>
                </a:cubicBezTo>
                <a:cubicBezTo>
                  <a:pt x="0" y="65"/>
                  <a:pt x="0" y="65"/>
                  <a:pt x="0" y="65"/>
                </a:cubicBezTo>
                <a:lnTo>
                  <a:pt x="0" y="53"/>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7253" name="Freeform 89"/>
          <p:cNvSpPr>
            <a:spLocks noEditPoints="1" noChangeArrowheads="1"/>
          </p:cNvSpPr>
          <p:nvPr/>
        </p:nvSpPr>
        <p:spPr bwMode="auto">
          <a:xfrm>
            <a:off x="2709863" y="1174750"/>
            <a:ext cx="390525" cy="222250"/>
          </a:xfrm>
          <a:custGeom>
            <a:avLst/>
            <a:gdLst>
              <a:gd name="T0" fmla="*/ 2147483646 w 104"/>
              <a:gd name="T1" fmla="*/ 2147483646 h 79"/>
              <a:gd name="T2" fmla="*/ 2147483646 w 104"/>
              <a:gd name="T3" fmla="*/ 2147483646 h 79"/>
              <a:gd name="T4" fmla="*/ 0 w 104"/>
              <a:gd name="T5" fmla="*/ 2147483646 h 79"/>
              <a:gd name="T6" fmla="*/ 2147483646 w 104"/>
              <a:gd name="T7" fmla="*/ 2147483646 h 79"/>
              <a:gd name="T8" fmla="*/ 2147483646 w 104"/>
              <a:gd name="T9" fmla="*/ 2147483646 h 79"/>
              <a:gd name="T10" fmla="*/ 2147483646 w 104"/>
              <a:gd name="T11" fmla="*/ 2147483646 h 79"/>
              <a:gd name="T12" fmla="*/ 2147483646 w 104"/>
              <a:gd name="T13" fmla="*/ 2147483646 h 79"/>
              <a:gd name="T14" fmla="*/ 2147483646 w 104"/>
              <a:gd name="T15" fmla="*/ 2147483646 h 79"/>
              <a:gd name="T16" fmla="*/ 2147483646 w 104"/>
              <a:gd name="T17" fmla="*/ 2147483646 h 79"/>
              <a:gd name="T18" fmla="*/ 2147483646 w 104"/>
              <a:gd name="T19" fmla="*/ 2147483646 h 79"/>
              <a:gd name="T20" fmla="*/ 2147483646 w 104"/>
              <a:gd name="T21" fmla="*/ 2147483646 h 79"/>
              <a:gd name="T22" fmla="*/ 2147483646 w 104"/>
              <a:gd name="T23" fmla="*/ 2147483646 h 79"/>
              <a:gd name="T24" fmla="*/ 2147483646 w 104"/>
              <a:gd name="T25" fmla="*/ 2147483646 h 79"/>
              <a:gd name="T26" fmla="*/ 2147483646 w 104"/>
              <a:gd name="T27" fmla="*/ 2147483646 h 79"/>
              <a:gd name="T28" fmla="*/ 2147483646 w 104"/>
              <a:gd name="T29" fmla="*/ 2147483646 h 79"/>
              <a:gd name="T30" fmla="*/ 2147483646 w 104"/>
              <a:gd name="T31" fmla="*/ 2147483646 h 79"/>
              <a:gd name="T32" fmla="*/ 2147483646 w 104"/>
              <a:gd name="T33" fmla="*/ 2147483646 h 79"/>
              <a:gd name="T34" fmla="*/ 2147483646 w 104"/>
              <a:gd name="T35" fmla="*/ 2147483646 h 79"/>
              <a:gd name="T36" fmla="*/ 2147483646 w 104"/>
              <a:gd name="T37" fmla="*/ 2147483646 h 79"/>
              <a:gd name="T38" fmla="*/ 2147483646 w 104"/>
              <a:gd name="T39" fmla="*/ 2147483646 h 79"/>
              <a:gd name="T40" fmla="*/ 2147483646 w 104"/>
              <a:gd name="T41" fmla="*/ 2147483646 h 79"/>
              <a:gd name="T42" fmla="*/ 2147483646 w 104"/>
              <a:gd name="T43" fmla="*/ 2147483646 h 79"/>
              <a:gd name="T44" fmla="*/ 2147483646 w 104"/>
              <a:gd name="T45" fmla="*/ 2147483646 h 79"/>
              <a:gd name="T46" fmla="*/ 2147483646 w 104"/>
              <a:gd name="T47" fmla="*/ 2147483646 h 79"/>
              <a:gd name="T48" fmla="*/ 2147483646 w 104"/>
              <a:gd name="T49" fmla="*/ 2147483646 h 79"/>
              <a:gd name="T50" fmla="*/ 2147483646 w 104"/>
              <a:gd name="T51" fmla="*/ 2147483646 h 79"/>
              <a:gd name="T52" fmla="*/ 2147483646 w 104"/>
              <a:gd name="T53" fmla="*/ 2147483646 h 79"/>
              <a:gd name="T54" fmla="*/ 2147483646 w 104"/>
              <a:gd name="T55" fmla="*/ 2147483646 h 79"/>
              <a:gd name="T56" fmla="*/ 2147483646 w 104"/>
              <a:gd name="T57" fmla="*/ 2147483646 h 79"/>
              <a:gd name="T58" fmla="*/ 2147483646 w 104"/>
              <a:gd name="T59" fmla="*/ 2147483646 h 79"/>
              <a:gd name="T60" fmla="*/ 2147483646 w 104"/>
              <a:gd name="T61" fmla="*/ 2147483646 h 79"/>
              <a:gd name="T62" fmla="*/ 2147483646 w 104"/>
              <a:gd name="T63" fmla="*/ 2147483646 h 79"/>
              <a:gd name="T64" fmla="*/ 2147483646 w 104"/>
              <a:gd name="T65" fmla="*/ 2147483646 h 79"/>
              <a:gd name="T66" fmla="*/ 2147483646 w 104"/>
              <a:gd name="T67" fmla="*/ 2147483646 h 79"/>
              <a:gd name="T68" fmla="*/ 2147483646 w 104"/>
              <a:gd name="T69" fmla="*/ 2147483646 h 79"/>
              <a:gd name="T70" fmla="*/ 2147483646 w 104"/>
              <a:gd name="T71" fmla="*/ 2147483646 h 79"/>
              <a:gd name="T72" fmla="*/ 2147483646 w 104"/>
              <a:gd name="T73" fmla="*/ 2147483646 h 79"/>
              <a:gd name="T74" fmla="*/ 2147483646 w 104"/>
              <a:gd name="T75" fmla="*/ 2147483646 h 79"/>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104"/>
              <a:gd name="T115" fmla="*/ 0 h 79"/>
              <a:gd name="T116" fmla="*/ 104 w 104"/>
              <a:gd name="T117" fmla="*/ 79 h 79"/>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104" h="79">
                <a:moveTo>
                  <a:pt x="6" y="57"/>
                </a:moveTo>
                <a:cubicBezTo>
                  <a:pt x="48" y="57"/>
                  <a:pt x="48" y="57"/>
                  <a:pt x="48" y="57"/>
                </a:cubicBezTo>
                <a:cubicBezTo>
                  <a:pt x="48" y="65"/>
                  <a:pt x="48" y="65"/>
                  <a:pt x="48" y="65"/>
                </a:cubicBezTo>
                <a:cubicBezTo>
                  <a:pt x="54" y="65"/>
                  <a:pt x="54" y="65"/>
                  <a:pt x="54" y="65"/>
                </a:cubicBezTo>
                <a:cubicBezTo>
                  <a:pt x="54" y="79"/>
                  <a:pt x="54" y="79"/>
                  <a:pt x="54" y="79"/>
                </a:cubicBezTo>
                <a:cubicBezTo>
                  <a:pt x="0" y="79"/>
                  <a:pt x="0" y="79"/>
                  <a:pt x="0" y="79"/>
                </a:cubicBezTo>
                <a:cubicBezTo>
                  <a:pt x="0" y="65"/>
                  <a:pt x="0" y="65"/>
                  <a:pt x="0" y="65"/>
                </a:cubicBezTo>
                <a:cubicBezTo>
                  <a:pt x="6" y="65"/>
                  <a:pt x="6" y="65"/>
                  <a:pt x="6" y="65"/>
                </a:cubicBezTo>
                <a:cubicBezTo>
                  <a:pt x="6" y="57"/>
                  <a:pt x="6" y="57"/>
                  <a:pt x="6" y="57"/>
                </a:cubicBezTo>
                <a:close/>
                <a:moveTo>
                  <a:pt x="104" y="39"/>
                </a:moveTo>
                <a:cubicBezTo>
                  <a:pt x="102" y="14"/>
                  <a:pt x="102" y="14"/>
                  <a:pt x="102" y="14"/>
                </a:cubicBezTo>
                <a:cubicBezTo>
                  <a:pt x="87" y="29"/>
                  <a:pt x="87" y="29"/>
                  <a:pt x="87" y="29"/>
                </a:cubicBezTo>
                <a:cubicBezTo>
                  <a:pt x="70" y="31"/>
                  <a:pt x="70" y="31"/>
                  <a:pt x="70" y="31"/>
                </a:cubicBezTo>
                <a:cubicBezTo>
                  <a:pt x="65" y="34"/>
                  <a:pt x="65" y="34"/>
                  <a:pt x="65" y="34"/>
                </a:cubicBezTo>
                <a:cubicBezTo>
                  <a:pt x="69" y="36"/>
                  <a:pt x="69" y="36"/>
                  <a:pt x="69" y="36"/>
                </a:cubicBezTo>
                <a:cubicBezTo>
                  <a:pt x="68" y="37"/>
                  <a:pt x="68" y="37"/>
                  <a:pt x="68" y="37"/>
                </a:cubicBezTo>
                <a:cubicBezTo>
                  <a:pt x="60" y="34"/>
                  <a:pt x="60" y="34"/>
                  <a:pt x="60" y="34"/>
                </a:cubicBezTo>
                <a:cubicBezTo>
                  <a:pt x="61" y="32"/>
                  <a:pt x="61" y="32"/>
                  <a:pt x="61" y="32"/>
                </a:cubicBezTo>
                <a:cubicBezTo>
                  <a:pt x="55" y="29"/>
                  <a:pt x="55" y="29"/>
                  <a:pt x="55" y="29"/>
                </a:cubicBezTo>
                <a:cubicBezTo>
                  <a:pt x="54" y="31"/>
                  <a:pt x="54" y="31"/>
                  <a:pt x="54" y="31"/>
                </a:cubicBezTo>
                <a:cubicBezTo>
                  <a:pt x="51" y="30"/>
                  <a:pt x="51" y="30"/>
                  <a:pt x="51" y="30"/>
                </a:cubicBezTo>
                <a:cubicBezTo>
                  <a:pt x="52" y="26"/>
                  <a:pt x="52" y="26"/>
                  <a:pt x="52" y="26"/>
                </a:cubicBezTo>
                <a:cubicBezTo>
                  <a:pt x="47" y="23"/>
                  <a:pt x="47" y="23"/>
                  <a:pt x="47" y="23"/>
                </a:cubicBezTo>
                <a:cubicBezTo>
                  <a:pt x="51" y="15"/>
                  <a:pt x="51" y="15"/>
                  <a:pt x="51" y="15"/>
                </a:cubicBezTo>
                <a:cubicBezTo>
                  <a:pt x="53" y="17"/>
                  <a:pt x="53" y="17"/>
                  <a:pt x="53" y="17"/>
                </a:cubicBezTo>
                <a:cubicBezTo>
                  <a:pt x="55" y="12"/>
                  <a:pt x="55" y="12"/>
                  <a:pt x="55" y="12"/>
                </a:cubicBezTo>
                <a:cubicBezTo>
                  <a:pt x="29" y="0"/>
                  <a:pt x="29" y="0"/>
                  <a:pt x="29" y="0"/>
                </a:cubicBezTo>
                <a:cubicBezTo>
                  <a:pt x="27" y="4"/>
                  <a:pt x="27" y="4"/>
                  <a:pt x="27" y="4"/>
                </a:cubicBezTo>
                <a:cubicBezTo>
                  <a:pt x="30" y="6"/>
                  <a:pt x="30" y="6"/>
                  <a:pt x="30" y="6"/>
                </a:cubicBezTo>
                <a:cubicBezTo>
                  <a:pt x="25" y="16"/>
                  <a:pt x="25" y="16"/>
                  <a:pt x="25" y="16"/>
                </a:cubicBezTo>
                <a:cubicBezTo>
                  <a:pt x="23" y="15"/>
                  <a:pt x="23" y="15"/>
                  <a:pt x="23" y="15"/>
                </a:cubicBezTo>
                <a:cubicBezTo>
                  <a:pt x="18" y="24"/>
                  <a:pt x="18" y="24"/>
                  <a:pt x="18" y="24"/>
                </a:cubicBezTo>
                <a:cubicBezTo>
                  <a:pt x="20" y="25"/>
                  <a:pt x="20" y="25"/>
                  <a:pt x="20" y="25"/>
                </a:cubicBezTo>
                <a:cubicBezTo>
                  <a:pt x="14" y="38"/>
                  <a:pt x="14" y="38"/>
                  <a:pt x="14" y="38"/>
                </a:cubicBezTo>
                <a:cubicBezTo>
                  <a:pt x="12" y="37"/>
                  <a:pt x="12" y="37"/>
                  <a:pt x="12" y="37"/>
                </a:cubicBezTo>
                <a:cubicBezTo>
                  <a:pt x="10" y="42"/>
                  <a:pt x="10" y="42"/>
                  <a:pt x="10" y="42"/>
                </a:cubicBezTo>
                <a:cubicBezTo>
                  <a:pt x="36" y="54"/>
                  <a:pt x="36" y="54"/>
                  <a:pt x="36" y="54"/>
                </a:cubicBezTo>
                <a:cubicBezTo>
                  <a:pt x="38" y="49"/>
                  <a:pt x="38" y="49"/>
                  <a:pt x="38" y="49"/>
                </a:cubicBezTo>
                <a:cubicBezTo>
                  <a:pt x="35" y="48"/>
                  <a:pt x="35" y="48"/>
                  <a:pt x="35" y="48"/>
                </a:cubicBezTo>
                <a:cubicBezTo>
                  <a:pt x="40" y="39"/>
                  <a:pt x="40" y="39"/>
                  <a:pt x="40" y="39"/>
                </a:cubicBezTo>
                <a:cubicBezTo>
                  <a:pt x="45" y="42"/>
                  <a:pt x="45" y="42"/>
                  <a:pt x="45" y="42"/>
                </a:cubicBezTo>
                <a:cubicBezTo>
                  <a:pt x="47" y="38"/>
                  <a:pt x="47" y="38"/>
                  <a:pt x="47" y="38"/>
                </a:cubicBezTo>
                <a:cubicBezTo>
                  <a:pt x="50" y="39"/>
                  <a:pt x="50" y="39"/>
                  <a:pt x="50" y="39"/>
                </a:cubicBezTo>
                <a:cubicBezTo>
                  <a:pt x="49" y="41"/>
                  <a:pt x="49" y="41"/>
                  <a:pt x="49" y="41"/>
                </a:cubicBezTo>
                <a:cubicBezTo>
                  <a:pt x="55" y="44"/>
                  <a:pt x="55" y="44"/>
                  <a:pt x="55" y="44"/>
                </a:cubicBezTo>
                <a:cubicBezTo>
                  <a:pt x="56" y="42"/>
                  <a:pt x="56" y="42"/>
                  <a:pt x="56" y="42"/>
                </a:cubicBezTo>
                <a:cubicBezTo>
                  <a:pt x="64" y="46"/>
                  <a:pt x="64" y="46"/>
                  <a:pt x="64" y="46"/>
                </a:cubicBezTo>
                <a:cubicBezTo>
                  <a:pt x="62" y="49"/>
                  <a:pt x="62" y="49"/>
                  <a:pt x="62" y="49"/>
                </a:cubicBezTo>
                <a:cubicBezTo>
                  <a:pt x="60" y="52"/>
                  <a:pt x="60" y="52"/>
                  <a:pt x="60" y="52"/>
                </a:cubicBezTo>
                <a:cubicBezTo>
                  <a:pt x="65" y="55"/>
                  <a:pt x="65" y="55"/>
                  <a:pt x="65" y="55"/>
                </a:cubicBezTo>
                <a:cubicBezTo>
                  <a:pt x="67" y="54"/>
                  <a:pt x="67" y="54"/>
                  <a:pt x="67" y="54"/>
                </a:cubicBezTo>
                <a:cubicBezTo>
                  <a:pt x="67" y="57"/>
                  <a:pt x="67" y="57"/>
                  <a:pt x="67" y="57"/>
                </a:cubicBezTo>
                <a:cubicBezTo>
                  <a:pt x="72" y="59"/>
                  <a:pt x="72" y="59"/>
                  <a:pt x="72" y="59"/>
                </a:cubicBezTo>
                <a:cubicBezTo>
                  <a:pt x="74" y="56"/>
                  <a:pt x="74" y="56"/>
                  <a:pt x="74" y="56"/>
                </a:cubicBezTo>
                <a:cubicBezTo>
                  <a:pt x="74" y="59"/>
                  <a:pt x="74" y="59"/>
                  <a:pt x="74" y="59"/>
                </a:cubicBezTo>
                <a:cubicBezTo>
                  <a:pt x="79" y="61"/>
                  <a:pt x="79" y="61"/>
                  <a:pt x="79" y="61"/>
                </a:cubicBezTo>
                <a:cubicBezTo>
                  <a:pt x="81" y="58"/>
                  <a:pt x="81" y="58"/>
                  <a:pt x="81" y="58"/>
                </a:cubicBezTo>
                <a:cubicBezTo>
                  <a:pt x="82" y="58"/>
                  <a:pt x="82" y="58"/>
                  <a:pt x="82" y="58"/>
                </a:cubicBezTo>
                <a:cubicBezTo>
                  <a:pt x="82" y="61"/>
                  <a:pt x="82" y="61"/>
                  <a:pt x="82" y="61"/>
                </a:cubicBezTo>
                <a:cubicBezTo>
                  <a:pt x="87" y="63"/>
                  <a:pt x="87" y="63"/>
                  <a:pt x="87" y="63"/>
                </a:cubicBezTo>
                <a:cubicBezTo>
                  <a:pt x="88" y="62"/>
                  <a:pt x="88" y="62"/>
                  <a:pt x="88" y="62"/>
                </a:cubicBezTo>
                <a:cubicBezTo>
                  <a:pt x="91" y="60"/>
                  <a:pt x="91" y="60"/>
                  <a:pt x="91" y="60"/>
                </a:cubicBezTo>
                <a:cubicBezTo>
                  <a:pt x="97" y="63"/>
                  <a:pt x="97" y="63"/>
                  <a:pt x="97" y="63"/>
                </a:cubicBezTo>
                <a:cubicBezTo>
                  <a:pt x="100" y="60"/>
                  <a:pt x="102" y="57"/>
                  <a:pt x="102" y="52"/>
                </a:cubicBezTo>
                <a:cubicBezTo>
                  <a:pt x="99" y="51"/>
                  <a:pt x="99" y="51"/>
                  <a:pt x="99" y="51"/>
                </a:cubicBezTo>
                <a:cubicBezTo>
                  <a:pt x="99" y="51"/>
                  <a:pt x="99" y="51"/>
                  <a:pt x="99" y="51"/>
                </a:cubicBezTo>
                <a:cubicBezTo>
                  <a:pt x="102" y="41"/>
                  <a:pt x="102" y="41"/>
                  <a:pt x="102" y="41"/>
                </a:cubicBezTo>
                <a:cubicBezTo>
                  <a:pt x="104" y="39"/>
                  <a:pt x="104" y="39"/>
                  <a:pt x="104" y="39"/>
                </a:cubicBezTo>
                <a:close/>
                <a:moveTo>
                  <a:pt x="26" y="29"/>
                </a:moveTo>
                <a:cubicBezTo>
                  <a:pt x="24" y="32"/>
                  <a:pt x="24" y="32"/>
                  <a:pt x="24" y="32"/>
                </a:cubicBezTo>
                <a:cubicBezTo>
                  <a:pt x="21" y="40"/>
                  <a:pt x="21" y="40"/>
                  <a:pt x="21" y="40"/>
                </a:cubicBezTo>
                <a:cubicBezTo>
                  <a:pt x="17" y="39"/>
                  <a:pt x="17" y="39"/>
                  <a:pt x="17" y="39"/>
                </a:cubicBezTo>
                <a:cubicBezTo>
                  <a:pt x="21" y="30"/>
                  <a:pt x="21" y="30"/>
                  <a:pt x="21" y="30"/>
                </a:cubicBezTo>
                <a:cubicBezTo>
                  <a:pt x="22" y="27"/>
                  <a:pt x="22" y="27"/>
                  <a:pt x="22" y="27"/>
                </a:cubicBezTo>
                <a:cubicBezTo>
                  <a:pt x="32" y="7"/>
                  <a:pt x="32" y="7"/>
                  <a:pt x="32" y="7"/>
                </a:cubicBezTo>
                <a:cubicBezTo>
                  <a:pt x="35" y="9"/>
                  <a:pt x="35" y="9"/>
                  <a:pt x="35" y="9"/>
                </a:cubicBezTo>
                <a:lnTo>
                  <a:pt x="26" y="29"/>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7254" name="Freeform 90"/>
          <p:cNvSpPr>
            <a:spLocks noEditPoints="1" noChangeArrowheads="1"/>
          </p:cNvSpPr>
          <p:nvPr/>
        </p:nvSpPr>
        <p:spPr bwMode="auto">
          <a:xfrm>
            <a:off x="4832350" y="654050"/>
            <a:ext cx="327025" cy="242888"/>
          </a:xfrm>
          <a:custGeom>
            <a:avLst/>
            <a:gdLst>
              <a:gd name="T0" fmla="*/ 2147483646 w 87"/>
              <a:gd name="T1" fmla="*/ 2147483646 h 86"/>
              <a:gd name="T2" fmla="*/ 0 w 87"/>
              <a:gd name="T3" fmla="*/ 2147483646 h 86"/>
              <a:gd name="T4" fmla="*/ 2147483646 w 87"/>
              <a:gd name="T5" fmla="*/ 2147483646 h 86"/>
              <a:gd name="T6" fmla="*/ 2147483646 w 87"/>
              <a:gd name="T7" fmla="*/ 2147483646 h 86"/>
              <a:gd name="T8" fmla="*/ 2147483646 w 87"/>
              <a:gd name="T9" fmla="*/ 2147483646 h 86"/>
              <a:gd name="T10" fmla="*/ 2147483646 w 87"/>
              <a:gd name="T11" fmla="*/ 2147483646 h 86"/>
              <a:gd name="T12" fmla="*/ 2147483646 w 87"/>
              <a:gd name="T13" fmla="*/ 2147483646 h 86"/>
              <a:gd name="T14" fmla="*/ 2147483646 w 87"/>
              <a:gd name="T15" fmla="*/ 2147483646 h 86"/>
              <a:gd name="T16" fmla="*/ 2147483646 w 87"/>
              <a:gd name="T17" fmla="*/ 2147483646 h 86"/>
              <a:gd name="T18" fmla="*/ 2147483646 w 87"/>
              <a:gd name="T19" fmla="*/ 2147483646 h 86"/>
              <a:gd name="T20" fmla="*/ 2147483646 w 87"/>
              <a:gd name="T21" fmla="*/ 0 h 86"/>
              <a:gd name="T22" fmla="*/ 2147483646 w 87"/>
              <a:gd name="T23" fmla="*/ 2147483646 h 86"/>
              <a:gd name="T24" fmla="*/ 2147483646 w 87"/>
              <a:gd name="T25" fmla="*/ 2147483646 h 86"/>
              <a:gd name="T26" fmla="*/ 2147483646 w 87"/>
              <a:gd name="T27" fmla="*/ 2147483646 h 86"/>
              <a:gd name="T28" fmla="*/ 2147483646 w 87"/>
              <a:gd name="T29" fmla="*/ 2147483646 h 86"/>
              <a:gd name="T30" fmla="*/ 2147483646 w 87"/>
              <a:gd name="T31" fmla="*/ 2147483646 h 86"/>
              <a:gd name="T32" fmla="*/ 2147483646 w 87"/>
              <a:gd name="T33" fmla="*/ 2147483646 h 86"/>
              <a:gd name="T34" fmla="*/ 2147483646 w 87"/>
              <a:gd name="T35" fmla="*/ 2147483646 h 86"/>
              <a:gd name="T36" fmla="*/ 2147483646 w 87"/>
              <a:gd name="T37" fmla="*/ 2147483646 h 86"/>
              <a:gd name="T38" fmla="*/ 2147483646 w 87"/>
              <a:gd name="T39" fmla="*/ 2147483646 h 86"/>
              <a:gd name="T40" fmla="*/ 2147483646 w 87"/>
              <a:gd name="T41" fmla="*/ 2147483646 h 86"/>
              <a:gd name="T42" fmla="*/ 2147483646 w 87"/>
              <a:gd name="T43" fmla="*/ 2147483646 h 86"/>
              <a:gd name="T44" fmla="*/ 2147483646 w 87"/>
              <a:gd name="T45" fmla="*/ 2147483646 h 86"/>
              <a:gd name="T46" fmla="*/ 2147483646 w 87"/>
              <a:gd name="T47" fmla="*/ 2147483646 h 86"/>
              <a:gd name="T48" fmla="*/ 2147483646 w 87"/>
              <a:gd name="T49" fmla="*/ 2147483646 h 86"/>
              <a:gd name="T50" fmla="*/ 2147483646 w 87"/>
              <a:gd name="T51" fmla="*/ 2147483646 h 86"/>
              <a:gd name="T52" fmla="*/ 2147483646 w 87"/>
              <a:gd name="T53" fmla="*/ 2147483646 h 86"/>
              <a:gd name="T54" fmla="*/ 2147483646 w 87"/>
              <a:gd name="T55" fmla="*/ 2147483646 h 86"/>
              <a:gd name="T56" fmla="*/ 2147483646 w 87"/>
              <a:gd name="T57" fmla="*/ 2147483646 h 86"/>
              <a:gd name="T58" fmla="*/ 2147483646 w 87"/>
              <a:gd name="T59" fmla="*/ 2147483646 h 86"/>
              <a:gd name="T60" fmla="*/ 2147483646 w 87"/>
              <a:gd name="T61" fmla="*/ 2147483646 h 86"/>
              <a:gd name="T62" fmla="*/ 2147483646 w 87"/>
              <a:gd name="T63" fmla="*/ 2147483646 h 86"/>
              <a:gd name="T64" fmla="*/ 2147483646 w 87"/>
              <a:gd name="T65" fmla="*/ 2147483646 h 86"/>
              <a:gd name="T66" fmla="*/ 2147483646 w 87"/>
              <a:gd name="T67" fmla="*/ 2147483646 h 86"/>
              <a:gd name="T68" fmla="*/ 2147483646 w 87"/>
              <a:gd name="T69" fmla="*/ 2147483646 h 86"/>
              <a:gd name="T70" fmla="*/ 2147483646 w 87"/>
              <a:gd name="T71" fmla="*/ 0 h 86"/>
              <a:gd name="T72" fmla="*/ 2147483646 w 87"/>
              <a:gd name="T73" fmla="*/ 2147483646 h 86"/>
              <a:gd name="T74" fmla="*/ 2147483646 w 87"/>
              <a:gd name="T75" fmla="*/ 2147483646 h 86"/>
              <a:gd name="T76" fmla="*/ 2147483646 w 87"/>
              <a:gd name="T77" fmla="*/ 2147483646 h 86"/>
              <a:gd name="T78" fmla="*/ 2147483646 w 87"/>
              <a:gd name="T79" fmla="*/ 2147483646 h 86"/>
              <a:gd name="T80" fmla="*/ 2147483646 w 87"/>
              <a:gd name="T81" fmla="*/ 2147483646 h 86"/>
              <a:gd name="T82" fmla="*/ 2147483646 w 87"/>
              <a:gd name="T83" fmla="*/ 0 h 8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87"/>
              <a:gd name="T127" fmla="*/ 0 h 86"/>
              <a:gd name="T128" fmla="*/ 87 w 87"/>
              <a:gd name="T129" fmla="*/ 86 h 8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87" h="86">
                <a:moveTo>
                  <a:pt x="19" y="40"/>
                </a:moveTo>
                <a:cubicBezTo>
                  <a:pt x="9" y="50"/>
                  <a:pt x="3" y="61"/>
                  <a:pt x="0" y="75"/>
                </a:cubicBezTo>
                <a:cubicBezTo>
                  <a:pt x="2" y="79"/>
                  <a:pt x="4" y="82"/>
                  <a:pt x="6" y="86"/>
                </a:cubicBezTo>
                <a:cubicBezTo>
                  <a:pt x="31" y="86"/>
                  <a:pt x="56" y="86"/>
                  <a:pt x="80" y="86"/>
                </a:cubicBezTo>
                <a:cubicBezTo>
                  <a:pt x="82" y="82"/>
                  <a:pt x="85" y="79"/>
                  <a:pt x="87" y="75"/>
                </a:cubicBezTo>
                <a:cubicBezTo>
                  <a:pt x="83" y="61"/>
                  <a:pt x="77" y="50"/>
                  <a:pt x="68" y="40"/>
                </a:cubicBezTo>
                <a:cubicBezTo>
                  <a:pt x="68" y="26"/>
                  <a:pt x="68" y="26"/>
                  <a:pt x="68" y="26"/>
                </a:cubicBezTo>
                <a:cubicBezTo>
                  <a:pt x="19" y="26"/>
                  <a:pt x="19" y="26"/>
                  <a:pt x="19" y="26"/>
                </a:cubicBezTo>
                <a:cubicBezTo>
                  <a:pt x="19" y="40"/>
                  <a:pt x="19" y="40"/>
                  <a:pt x="19" y="40"/>
                </a:cubicBezTo>
                <a:cubicBezTo>
                  <a:pt x="19" y="40"/>
                  <a:pt x="19" y="40"/>
                  <a:pt x="19" y="40"/>
                </a:cubicBezTo>
                <a:close/>
                <a:moveTo>
                  <a:pt x="50" y="0"/>
                </a:moveTo>
                <a:cubicBezTo>
                  <a:pt x="55" y="0"/>
                  <a:pt x="59" y="4"/>
                  <a:pt x="59" y="9"/>
                </a:cubicBezTo>
                <a:cubicBezTo>
                  <a:pt x="59" y="11"/>
                  <a:pt x="59" y="12"/>
                  <a:pt x="58" y="13"/>
                </a:cubicBezTo>
                <a:cubicBezTo>
                  <a:pt x="77" y="13"/>
                  <a:pt x="77" y="13"/>
                  <a:pt x="77" y="13"/>
                </a:cubicBezTo>
                <a:cubicBezTo>
                  <a:pt x="81" y="13"/>
                  <a:pt x="81" y="13"/>
                  <a:pt x="81" y="13"/>
                </a:cubicBezTo>
                <a:cubicBezTo>
                  <a:pt x="81" y="17"/>
                  <a:pt x="81" y="17"/>
                  <a:pt x="81" y="17"/>
                </a:cubicBezTo>
                <a:cubicBezTo>
                  <a:pt x="81" y="33"/>
                  <a:pt x="81" y="33"/>
                  <a:pt x="81" y="33"/>
                </a:cubicBezTo>
                <a:cubicBezTo>
                  <a:pt x="77" y="38"/>
                  <a:pt x="77" y="38"/>
                  <a:pt x="77" y="38"/>
                </a:cubicBezTo>
                <a:cubicBezTo>
                  <a:pt x="70" y="38"/>
                  <a:pt x="70" y="38"/>
                  <a:pt x="70" y="38"/>
                </a:cubicBezTo>
                <a:cubicBezTo>
                  <a:pt x="70" y="29"/>
                  <a:pt x="70" y="29"/>
                  <a:pt x="70" y="29"/>
                </a:cubicBezTo>
                <a:cubicBezTo>
                  <a:pt x="73" y="29"/>
                  <a:pt x="73" y="29"/>
                  <a:pt x="73" y="29"/>
                </a:cubicBezTo>
                <a:cubicBezTo>
                  <a:pt x="73" y="22"/>
                  <a:pt x="73" y="22"/>
                  <a:pt x="73" y="22"/>
                </a:cubicBezTo>
                <a:cubicBezTo>
                  <a:pt x="43" y="22"/>
                  <a:pt x="43" y="22"/>
                  <a:pt x="43" y="22"/>
                </a:cubicBezTo>
                <a:cubicBezTo>
                  <a:pt x="43" y="22"/>
                  <a:pt x="43" y="22"/>
                  <a:pt x="43" y="22"/>
                </a:cubicBezTo>
                <a:cubicBezTo>
                  <a:pt x="14" y="22"/>
                  <a:pt x="14" y="22"/>
                  <a:pt x="14" y="22"/>
                </a:cubicBezTo>
                <a:cubicBezTo>
                  <a:pt x="14" y="29"/>
                  <a:pt x="14" y="29"/>
                  <a:pt x="14" y="29"/>
                </a:cubicBezTo>
                <a:cubicBezTo>
                  <a:pt x="17" y="29"/>
                  <a:pt x="17" y="29"/>
                  <a:pt x="17" y="29"/>
                </a:cubicBezTo>
                <a:cubicBezTo>
                  <a:pt x="17" y="38"/>
                  <a:pt x="17" y="38"/>
                  <a:pt x="17" y="38"/>
                </a:cubicBezTo>
                <a:cubicBezTo>
                  <a:pt x="9" y="38"/>
                  <a:pt x="9" y="38"/>
                  <a:pt x="9" y="38"/>
                </a:cubicBezTo>
                <a:cubicBezTo>
                  <a:pt x="5" y="33"/>
                  <a:pt x="5" y="33"/>
                  <a:pt x="5" y="33"/>
                </a:cubicBezTo>
                <a:cubicBezTo>
                  <a:pt x="5" y="17"/>
                  <a:pt x="5" y="17"/>
                  <a:pt x="5" y="17"/>
                </a:cubicBezTo>
                <a:cubicBezTo>
                  <a:pt x="5" y="13"/>
                  <a:pt x="5" y="13"/>
                  <a:pt x="5" y="13"/>
                </a:cubicBezTo>
                <a:cubicBezTo>
                  <a:pt x="9" y="13"/>
                  <a:pt x="9" y="13"/>
                  <a:pt x="9" y="13"/>
                </a:cubicBezTo>
                <a:cubicBezTo>
                  <a:pt x="26" y="13"/>
                  <a:pt x="26" y="13"/>
                  <a:pt x="26" y="13"/>
                </a:cubicBezTo>
                <a:cubicBezTo>
                  <a:pt x="25" y="12"/>
                  <a:pt x="25" y="11"/>
                  <a:pt x="25" y="9"/>
                </a:cubicBezTo>
                <a:cubicBezTo>
                  <a:pt x="25" y="4"/>
                  <a:pt x="29" y="0"/>
                  <a:pt x="34" y="0"/>
                </a:cubicBezTo>
                <a:cubicBezTo>
                  <a:pt x="36" y="0"/>
                  <a:pt x="38" y="1"/>
                  <a:pt x="40" y="2"/>
                </a:cubicBezTo>
                <a:cubicBezTo>
                  <a:pt x="38" y="4"/>
                  <a:pt x="37" y="7"/>
                  <a:pt x="37" y="9"/>
                </a:cubicBezTo>
                <a:cubicBezTo>
                  <a:pt x="37" y="11"/>
                  <a:pt x="37" y="12"/>
                  <a:pt x="37" y="13"/>
                </a:cubicBezTo>
                <a:cubicBezTo>
                  <a:pt x="42" y="13"/>
                  <a:pt x="42" y="13"/>
                  <a:pt x="42" y="13"/>
                </a:cubicBezTo>
                <a:cubicBezTo>
                  <a:pt x="41" y="12"/>
                  <a:pt x="41" y="11"/>
                  <a:pt x="41" y="9"/>
                </a:cubicBezTo>
                <a:cubicBezTo>
                  <a:pt x="41" y="4"/>
                  <a:pt x="45" y="0"/>
                  <a:pt x="50" y="0"/>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7255" name="Freeform 91"/>
          <p:cNvSpPr>
            <a:spLocks noEditPoints="1" noChangeArrowheads="1"/>
          </p:cNvSpPr>
          <p:nvPr/>
        </p:nvSpPr>
        <p:spPr bwMode="auto">
          <a:xfrm>
            <a:off x="5470525" y="657225"/>
            <a:ext cx="407988" cy="247650"/>
          </a:xfrm>
          <a:custGeom>
            <a:avLst/>
            <a:gdLst>
              <a:gd name="T0" fmla="*/ 2147483646 w 109"/>
              <a:gd name="T1" fmla="*/ 2147483646 h 88"/>
              <a:gd name="T2" fmla="*/ 2147483646 w 109"/>
              <a:gd name="T3" fmla="*/ 2147483646 h 88"/>
              <a:gd name="T4" fmla="*/ 2147483646 w 109"/>
              <a:gd name="T5" fmla="*/ 2147483646 h 88"/>
              <a:gd name="T6" fmla="*/ 2147483646 w 109"/>
              <a:gd name="T7" fmla="*/ 0 h 88"/>
              <a:gd name="T8" fmla="*/ 2147483646 w 109"/>
              <a:gd name="T9" fmla="*/ 2147483646 h 88"/>
              <a:gd name="T10" fmla="*/ 2147483646 w 109"/>
              <a:gd name="T11" fmla="*/ 2147483646 h 88"/>
              <a:gd name="T12" fmla="*/ 2147483646 w 109"/>
              <a:gd name="T13" fmla="*/ 2147483646 h 88"/>
              <a:gd name="T14" fmla="*/ 2147483646 w 109"/>
              <a:gd name="T15" fmla="*/ 2147483646 h 88"/>
              <a:gd name="T16" fmla="*/ 2147483646 w 109"/>
              <a:gd name="T17" fmla="*/ 2147483646 h 88"/>
              <a:gd name="T18" fmla="*/ 0 w 109"/>
              <a:gd name="T19" fmla="*/ 2147483646 h 88"/>
              <a:gd name="T20" fmla="*/ 2147483646 w 109"/>
              <a:gd name="T21" fmla="*/ 2147483646 h 88"/>
              <a:gd name="T22" fmla="*/ 2147483646 w 109"/>
              <a:gd name="T23" fmla="*/ 2147483646 h 88"/>
              <a:gd name="T24" fmla="*/ 2147483646 w 109"/>
              <a:gd name="T25" fmla="*/ 2147483646 h 88"/>
              <a:gd name="T26" fmla="*/ 2147483646 w 109"/>
              <a:gd name="T27" fmla="*/ 2147483646 h 88"/>
              <a:gd name="T28" fmla="*/ 2147483646 w 109"/>
              <a:gd name="T29" fmla="*/ 2147483646 h 88"/>
              <a:gd name="T30" fmla="*/ 2147483646 w 109"/>
              <a:gd name="T31" fmla="*/ 2147483646 h 88"/>
              <a:gd name="T32" fmla="*/ 2147483646 w 109"/>
              <a:gd name="T33" fmla="*/ 2147483646 h 88"/>
              <a:gd name="T34" fmla="*/ 2147483646 w 109"/>
              <a:gd name="T35" fmla="*/ 2147483646 h 88"/>
              <a:gd name="T36" fmla="*/ 2147483646 w 109"/>
              <a:gd name="T37" fmla="*/ 2147483646 h 88"/>
              <a:gd name="T38" fmla="*/ 2147483646 w 109"/>
              <a:gd name="T39" fmla="*/ 2147483646 h 88"/>
              <a:gd name="T40" fmla="*/ 2147483646 w 109"/>
              <a:gd name="T41" fmla="*/ 2147483646 h 88"/>
              <a:gd name="T42" fmla="*/ 2147483646 w 109"/>
              <a:gd name="T43" fmla="*/ 2147483646 h 88"/>
              <a:gd name="T44" fmla="*/ 2147483646 w 109"/>
              <a:gd name="T45" fmla="*/ 2147483646 h 88"/>
              <a:gd name="T46" fmla="*/ 2147483646 w 109"/>
              <a:gd name="T47" fmla="*/ 2147483646 h 88"/>
              <a:gd name="T48" fmla="*/ 2147483646 w 109"/>
              <a:gd name="T49" fmla="*/ 2147483646 h 88"/>
              <a:gd name="T50" fmla="*/ 2147483646 w 109"/>
              <a:gd name="T51" fmla="*/ 2147483646 h 88"/>
              <a:gd name="T52" fmla="*/ 2147483646 w 109"/>
              <a:gd name="T53" fmla="*/ 2147483646 h 88"/>
              <a:gd name="T54" fmla="*/ 2147483646 w 109"/>
              <a:gd name="T55" fmla="*/ 2147483646 h 88"/>
              <a:gd name="T56" fmla="*/ 2147483646 w 109"/>
              <a:gd name="T57" fmla="*/ 2147483646 h 88"/>
              <a:gd name="T58" fmla="*/ 2147483646 w 109"/>
              <a:gd name="T59" fmla="*/ 2147483646 h 88"/>
              <a:gd name="T60" fmla="*/ 2147483646 w 109"/>
              <a:gd name="T61" fmla="*/ 2147483646 h 88"/>
              <a:gd name="T62" fmla="*/ 2147483646 w 109"/>
              <a:gd name="T63" fmla="*/ 2147483646 h 88"/>
              <a:gd name="T64" fmla="*/ 2147483646 w 109"/>
              <a:gd name="T65" fmla="*/ 2147483646 h 88"/>
              <a:gd name="T66" fmla="*/ 2147483646 w 109"/>
              <a:gd name="T67" fmla="*/ 2147483646 h 88"/>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109"/>
              <a:gd name="T103" fmla="*/ 0 h 88"/>
              <a:gd name="T104" fmla="*/ 109 w 109"/>
              <a:gd name="T105" fmla="*/ 88 h 88"/>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109" h="88">
                <a:moveTo>
                  <a:pt x="80" y="88"/>
                </a:moveTo>
                <a:cubicBezTo>
                  <a:pt x="86" y="88"/>
                  <a:pt x="86" y="88"/>
                  <a:pt x="86" y="88"/>
                </a:cubicBezTo>
                <a:cubicBezTo>
                  <a:pt x="86" y="44"/>
                  <a:pt x="86" y="44"/>
                  <a:pt x="86" y="44"/>
                </a:cubicBezTo>
                <a:cubicBezTo>
                  <a:pt x="84" y="44"/>
                  <a:pt x="84" y="44"/>
                  <a:pt x="84" y="44"/>
                </a:cubicBezTo>
                <a:cubicBezTo>
                  <a:pt x="82" y="70"/>
                  <a:pt x="82" y="70"/>
                  <a:pt x="82" y="70"/>
                </a:cubicBezTo>
                <a:cubicBezTo>
                  <a:pt x="80" y="71"/>
                  <a:pt x="80" y="71"/>
                  <a:pt x="80" y="71"/>
                </a:cubicBezTo>
                <a:cubicBezTo>
                  <a:pt x="80" y="88"/>
                  <a:pt x="80" y="88"/>
                  <a:pt x="80" y="88"/>
                </a:cubicBezTo>
                <a:close/>
                <a:moveTo>
                  <a:pt x="109" y="0"/>
                </a:moveTo>
                <a:cubicBezTo>
                  <a:pt x="100" y="17"/>
                  <a:pt x="100" y="17"/>
                  <a:pt x="100" y="17"/>
                </a:cubicBezTo>
                <a:cubicBezTo>
                  <a:pt x="92" y="33"/>
                  <a:pt x="92" y="33"/>
                  <a:pt x="92" y="33"/>
                </a:cubicBezTo>
                <a:cubicBezTo>
                  <a:pt x="84" y="22"/>
                  <a:pt x="84" y="22"/>
                  <a:pt x="84" y="22"/>
                </a:cubicBezTo>
                <a:cubicBezTo>
                  <a:pt x="80" y="25"/>
                  <a:pt x="80" y="25"/>
                  <a:pt x="80" y="25"/>
                </a:cubicBezTo>
                <a:cubicBezTo>
                  <a:pt x="77" y="64"/>
                  <a:pt x="77" y="64"/>
                  <a:pt x="77" y="64"/>
                </a:cubicBezTo>
                <a:cubicBezTo>
                  <a:pt x="67" y="68"/>
                  <a:pt x="67" y="68"/>
                  <a:pt x="67" y="68"/>
                </a:cubicBezTo>
                <a:cubicBezTo>
                  <a:pt x="48" y="50"/>
                  <a:pt x="48" y="50"/>
                  <a:pt x="48" y="50"/>
                </a:cubicBezTo>
                <a:cubicBezTo>
                  <a:pt x="37" y="73"/>
                  <a:pt x="37" y="73"/>
                  <a:pt x="37" y="73"/>
                </a:cubicBezTo>
                <a:cubicBezTo>
                  <a:pt x="26" y="73"/>
                  <a:pt x="26" y="73"/>
                  <a:pt x="26" y="73"/>
                </a:cubicBezTo>
                <a:cubicBezTo>
                  <a:pt x="19" y="63"/>
                  <a:pt x="19" y="63"/>
                  <a:pt x="19" y="63"/>
                </a:cubicBezTo>
                <a:cubicBezTo>
                  <a:pt x="4" y="67"/>
                  <a:pt x="4" y="67"/>
                  <a:pt x="4" y="67"/>
                </a:cubicBezTo>
                <a:cubicBezTo>
                  <a:pt x="0" y="56"/>
                  <a:pt x="0" y="56"/>
                  <a:pt x="0" y="56"/>
                </a:cubicBezTo>
                <a:cubicBezTo>
                  <a:pt x="20" y="50"/>
                  <a:pt x="20" y="50"/>
                  <a:pt x="20" y="50"/>
                </a:cubicBezTo>
                <a:cubicBezTo>
                  <a:pt x="25" y="48"/>
                  <a:pt x="25" y="48"/>
                  <a:pt x="25" y="48"/>
                </a:cubicBezTo>
                <a:cubicBezTo>
                  <a:pt x="27" y="52"/>
                  <a:pt x="27" y="52"/>
                  <a:pt x="27" y="52"/>
                </a:cubicBezTo>
                <a:cubicBezTo>
                  <a:pt x="30" y="57"/>
                  <a:pt x="30" y="57"/>
                  <a:pt x="30" y="57"/>
                </a:cubicBezTo>
                <a:cubicBezTo>
                  <a:pt x="40" y="37"/>
                  <a:pt x="40" y="37"/>
                  <a:pt x="40" y="37"/>
                </a:cubicBezTo>
                <a:cubicBezTo>
                  <a:pt x="44" y="29"/>
                  <a:pt x="44" y="29"/>
                  <a:pt x="44" y="29"/>
                </a:cubicBezTo>
                <a:cubicBezTo>
                  <a:pt x="50" y="35"/>
                  <a:pt x="50" y="35"/>
                  <a:pt x="50" y="35"/>
                </a:cubicBezTo>
                <a:cubicBezTo>
                  <a:pt x="66" y="50"/>
                  <a:pt x="66" y="50"/>
                  <a:pt x="66" y="50"/>
                </a:cubicBezTo>
                <a:cubicBezTo>
                  <a:pt x="68" y="21"/>
                  <a:pt x="68" y="21"/>
                  <a:pt x="68" y="21"/>
                </a:cubicBezTo>
                <a:cubicBezTo>
                  <a:pt x="68" y="18"/>
                  <a:pt x="68" y="18"/>
                  <a:pt x="68" y="18"/>
                </a:cubicBezTo>
                <a:cubicBezTo>
                  <a:pt x="71" y="16"/>
                  <a:pt x="71" y="16"/>
                  <a:pt x="71" y="16"/>
                </a:cubicBezTo>
                <a:cubicBezTo>
                  <a:pt x="78" y="12"/>
                  <a:pt x="78" y="12"/>
                  <a:pt x="78" y="12"/>
                </a:cubicBezTo>
                <a:cubicBezTo>
                  <a:pt x="72" y="2"/>
                  <a:pt x="72" y="2"/>
                  <a:pt x="72" y="2"/>
                </a:cubicBezTo>
                <a:cubicBezTo>
                  <a:pt x="90" y="1"/>
                  <a:pt x="90" y="1"/>
                  <a:pt x="90" y="1"/>
                </a:cubicBezTo>
                <a:cubicBezTo>
                  <a:pt x="109" y="0"/>
                  <a:pt x="109" y="0"/>
                  <a:pt x="109" y="0"/>
                </a:cubicBezTo>
                <a:close/>
                <a:moveTo>
                  <a:pt x="22" y="88"/>
                </a:moveTo>
                <a:cubicBezTo>
                  <a:pt x="24" y="88"/>
                  <a:pt x="27" y="88"/>
                  <a:pt x="29" y="88"/>
                </a:cubicBezTo>
                <a:cubicBezTo>
                  <a:pt x="29" y="80"/>
                  <a:pt x="29" y="80"/>
                  <a:pt x="29" y="80"/>
                </a:cubicBezTo>
                <a:cubicBezTo>
                  <a:pt x="23" y="81"/>
                  <a:pt x="23" y="81"/>
                  <a:pt x="23" y="81"/>
                </a:cubicBezTo>
                <a:cubicBezTo>
                  <a:pt x="22" y="79"/>
                  <a:pt x="22" y="79"/>
                  <a:pt x="22" y="79"/>
                </a:cubicBezTo>
                <a:cubicBezTo>
                  <a:pt x="22" y="88"/>
                  <a:pt x="22" y="88"/>
                  <a:pt x="22" y="88"/>
                </a:cubicBezTo>
                <a:close/>
                <a:moveTo>
                  <a:pt x="11" y="88"/>
                </a:moveTo>
                <a:cubicBezTo>
                  <a:pt x="17" y="88"/>
                  <a:pt x="17" y="88"/>
                  <a:pt x="17" y="88"/>
                </a:cubicBezTo>
                <a:cubicBezTo>
                  <a:pt x="17" y="71"/>
                  <a:pt x="17" y="71"/>
                  <a:pt x="17" y="71"/>
                </a:cubicBezTo>
                <a:cubicBezTo>
                  <a:pt x="17" y="71"/>
                  <a:pt x="17" y="71"/>
                  <a:pt x="17" y="71"/>
                </a:cubicBezTo>
                <a:cubicBezTo>
                  <a:pt x="11" y="73"/>
                  <a:pt x="11" y="73"/>
                  <a:pt x="11" y="73"/>
                </a:cubicBezTo>
                <a:cubicBezTo>
                  <a:pt x="11" y="88"/>
                  <a:pt x="11" y="88"/>
                  <a:pt x="11" y="88"/>
                </a:cubicBezTo>
                <a:close/>
                <a:moveTo>
                  <a:pt x="34" y="88"/>
                </a:moveTo>
                <a:cubicBezTo>
                  <a:pt x="36" y="88"/>
                  <a:pt x="38" y="88"/>
                  <a:pt x="40" y="88"/>
                </a:cubicBezTo>
                <a:cubicBezTo>
                  <a:pt x="40" y="79"/>
                  <a:pt x="40" y="79"/>
                  <a:pt x="40" y="79"/>
                </a:cubicBezTo>
                <a:cubicBezTo>
                  <a:pt x="40" y="80"/>
                  <a:pt x="40" y="80"/>
                  <a:pt x="40" y="80"/>
                </a:cubicBezTo>
                <a:cubicBezTo>
                  <a:pt x="34" y="80"/>
                  <a:pt x="34" y="80"/>
                  <a:pt x="34" y="80"/>
                </a:cubicBezTo>
                <a:cubicBezTo>
                  <a:pt x="34" y="88"/>
                  <a:pt x="34" y="88"/>
                  <a:pt x="34" y="88"/>
                </a:cubicBezTo>
                <a:close/>
                <a:moveTo>
                  <a:pt x="45" y="88"/>
                </a:moveTo>
                <a:cubicBezTo>
                  <a:pt x="47" y="88"/>
                  <a:pt x="50" y="88"/>
                  <a:pt x="52" y="88"/>
                </a:cubicBezTo>
                <a:cubicBezTo>
                  <a:pt x="52" y="63"/>
                  <a:pt x="52" y="63"/>
                  <a:pt x="52" y="63"/>
                </a:cubicBezTo>
                <a:cubicBezTo>
                  <a:pt x="49" y="60"/>
                  <a:pt x="49" y="60"/>
                  <a:pt x="49" y="60"/>
                </a:cubicBezTo>
                <a:cubicBezTo>
                  <a:pt x="45" y="69"/>
                  <a:pt x="45" y="69"/>
                  <a:pt x="45" y="69"/>
                </a:cubicBezTo>
                <a:cubicBezTo>
                  <a:pt x="45" y="88"/>
                  <a:pt x="45" y="88"/>
                  <a:pt x="45" y="88"/>
                </a:cubicBezTo>
                <a:close/>
                <a:moveTo>
                  <a:pt x="57" y="88"/>
                </a:moveTo>
                <a:cubicBezTo>
                  <a:pt x="59" y="88"/>
                  <a:pt x="61" y="88"/>
                  <a:pt x="63" y="88"/>
                </a:cubicBezTo>
                <a:cubicBezTo>
                  <a:pt x="63" y="73"/>
                  <a:pt x="63" y="73"/>
                  <a:pt x="63" y="73"/>
                </a:cubicBezTo>
                <a:cubicBezTo>
                  <a:pt x="57" y="67"/>
                  <a:pt x="57" y="67"/>
                  <a:pt x="57" y="67"/>
                </a:cubicBezTo>
                <a:cubicBezTo>
                  <a:pt x="57" y="88"/>
                  <a:pt x="57" y="88"/>
                  <a:pt x="57" y="88"/>
                </a:cubicBezTo>
                <a:close/>
                <a:moveTo>
                  <a:pt x="68" y="88"/>
                </a:moveTo>
                <a:cubicBezTo>
                  <a:pt x="70" y="88"/>
                  <a:pt x="73" y="88"/>
                  <a:pt x="75" y="88"/>
                </a:cubicBezTo>
                <a:cubicBezTo>
                  <a:pt x="75" y="72"/>
                  <a:pt x="75" y="72"/>
                  <a:pt x="75" y="72"/>
                </a:cubicBezTo>
                <a:cubicBezTo>
                  <a:pt x="68" y="75"/>
                  <a:pt x="68" y="75"/>
                  <a:pt x="68" y="75"/>
                </a:cubicBezTo>
                <a:lnTo>
                  <a:pt x="68" y="88"/>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7256" name="Freeform 92"/>
          <p:cNvSpPr>
            <a:spLocks noEditPoints="1" noChangeArrowheads="1"/>
          </p:cNvSpPr>
          <p:nvPr/>
        </p:nvSpPr>
        <p:spPr bwMode="auto">
          <a:xfrm>
            <a:off x="2736850" y="1674813"/>
            <a:ext cx="352425" cy="265112"/>
          </a:xfrm>
          <a:custGeom>
            <a:avLst/>
            <a:gdLst>
              <a:gd name="T0" fmla="*/ 2147483646 w 94"/>
              <a:gd name="T1" fmla="*/ 2147483646 h 94"/>
              <a:gd name="T2" fmla="*/ 2147483646 w 94"/>
              <a:gd name="T3" fmla="*/ 2147483646 h 94"/>
              <a:gd name="T4" fmla="*/ 2147483646 w 94"/>
              <a:gd name="T5" fmla="*/ 2147483646 h 94"/>
              <a:gd name="T6" fmla="*/ 2147483646 w 94"/>
              <a:gd name="T7" fmla="*/ 2147483646 h 94"/>
              <a:gd name="T8" fmla="*/ 2147483646 w 94"/>
              <a:gd name="T9" fmla="*/ 2147483646 h 94"/>
              <a:gd name="T10" fmla="*/ 2147483646 w 94"/>
              <a:gd name="T11" fmla="*/ 2147483646 h 94"/>
              <a:gd name="T12" fmla="*/ 2147483646 w 94"/>
              <a:gd name="T13" fmla="*/ 2147483646 h 94"/>
              <a:gd name="T14" fmla="*/ 2147483646 w 94"/>
              <a:gd name="T15" fmla="*/ 2147483646 h 94"/>
              <a:gd name="T16" fmla="*/ 2147483646 w 94"/>
              <a:gd name="T17" fmla="*/ 2147483646 h 94"/>
              <a:gd name="T18" fmla="*/ 2147483646 w 94"/>
              <a:gd name="T19" fmla="*/ 2147483646 h 94"/>
              <a:gd name="T20" fmla="*/ 2147483646 w 94"/>
              <a:gd name="T21" fmla="*/ 2147483646 h 94"/>
              <a:gd name="T22" fmla="*/ 2147483646 w 94"/>
              <a:gd name="T23" fmla="*/ 2147483646 h 94"/>
              <a:gd name="T24" fmla="*/ 2147483646 w 94"/>
              <a:gd name="T25" fmla="*/ 2147483646 h 94"/>
              <a:gd name="T26" fmla="*/ 2147483646 w 94"/>
              <a:gd name="T27" fmla="*/ 2147483646 h 94"/>
              <a:gd name="T28" fmla="*/ 2147483646 w 94"/>
              <a:gd name="T29" fmla="*/ 2147483646 h 94"/>
              <a:gd name="T30" fmla="*/ 2147483646 w 94"/>
              <a:gd name="T31" fmla="*/ 2147483646 h 94"/>
              <a:gd name="T32" fmla="*/ 2147483646 w 94"/>
              <a:gd name="T33" fmla="*/ 2147483646 h 94"/>
              <a:gd name="T34" fmla="*/ 2147483646 w 94"/>
              <a:gd name="T35" fmla="*/ 2147483646 h 94"/>
              <a:gd name="T36" fmla="*/ 2147483646 w 94"/>
              <a:gd name="T37" fmla="*/ 2147483646 h 94"/>
              <a:gd name="T38" fmla="*/ 2147483646 w 94"/>
              <a:gd name="T39" fmla="*/ 2147483646 h 94"/>
              <a:gd name="T40" fmla="*/ 2147483646 w 94"/>
              <a:gd name="T41" fmla="*/ 2147483646 h 94"/>
              <a:gd name="T42" fmla="*/ 2147483646 w 94"/>
              <a:gd name="T43" fmla="*/ 2147483646 h 94"/>
              <a:gd name="T44" fmla="*/ 2147483646 w 94"/>
              <a:gd name="T45" fmla="*/ 2147483646 h 94"/>
              <a:gd name="T46" fmla="*/ 2147483646 w 94"/>
              <a:gd name="T47" fmla="*/ 2147483646 h 94"/>
              <a:gd name="T48" fmla="*/ 2147483646 w 94"/>
              <a:gd name="T49" fmla="*/ 2147483646 h 94"/>
              <a:gd name="T50" fmla="*/ 2147483646 w 94"/>
              <a:gd name="T51" fmla="*/ 2147483646 h 94"/>
              <a:gd name="T52" fmla="*/ 2147483646 w 94"/>
              <a:gd name="T53" fmla="*/ 2147483646 h 94"/>
              <a:gd name="T54" fmla="*/ 2147483646 w 94"/>
              <a:gd name="T55" fmla="*/ 2147483646 h 94"/>
              <a:gd name="T56" fmla="*/ 2147483646 w 94"/>
              <a:gd name="T57" fmla="*/ 2147483646 h 94"/>
              <a:gd name="T58" fmla="*/ 2147483646 w 94"/>
              <a:gd name="T59" fmla="*/ 2147483646 h 94"/>
              <a:gd name="T60" fmla="*/ 2147483646 w 94"/>
              <a:gd name="T61" fmla="*/ 2147483646 h 94"/>
              <a:gd name="T62" fmla="*/ 2147483646 w 94"/>
              <a:gd name="T63" fmla="*/ 2147483646 h 94"/>
              <a:gd name="T64" fmla="*/ 2147483646 w 94"/>
              <a:gd name="T65" fmla="*/ 2147483646 h 94"/>
              <a:gd name="T66" fmla="*/ 2147483646 w 94"/>
              <a:gd name="T67" fmla="*/ 2147483646 h 94"/>
              <a:gd name="T68" fmla="*/ 2147483646 w 94"/>
              <a:gd name="T69" fmla="*/ 2147483646 h 94"/>
              <a:gd name="T70" fmla="*/ 2147483646 w 94"/>
              <a:gd name="T71" fmla="*/ 2147483646 h 94"/>
              <a:gd name="T72" fmla="*/ 2147483646 w 94"/>
              <a:gd name="T73" fmla="*/ 2147483646 h 94"/>
              <a:gd name="T74" fmla="*/ 2147483646 w 94"/>
              <a:gd name="T75" fmla="*/ 2147483646 h 94"/>
              <a:gd name="T76" fmla="*/ 2147483646 w 94"/>
              <a:gd name="T77" fmla="*/ 2147483646 h 94"/>
              <a:gd name="T78" fmla="*/ 2147483646 w 94"/>
              <a:gd name="T79" fmla="*/ 2147483646 h 94"/>
              <a:gd name="T80" fmla="*/ 2147483646 w 94"/>
              <a:gd name="T81" fmla="*/ 2147483646 h 94"/>
              <a:gd name="T82" fmla="*/ 2147483646 w 94"/>
              <a:gd name="T83" fmla="*/ 2147483646 h 94"/>
              <a:gd name="T84" fmla="*/ 2147483646 w 94"/>
              <a:gd name="T85" fmla="*/ 2147483646 h 94"/>
              <a:gd name="T86" fmla="*/ 2147483646 w 94"/>
              <a:gd name="T87" fmla="*/ 2147483646 h 94"/>
              <a:gd name="T88" fmla="*/ 2147483646 w 94"/>
              <a:gd name="T89" fmla="*/ 2147483646 h 94"/>
              <a:gd name="T90" fmla="*/ 2147483646 w 94"/>
              <a:gd name="T91" fmla="*/ 2147483646 h 94"/>
              <a:gd name="T92" fmla="*/ 2147483646 w 94"/>
              <a:gd name="T93" fmla="*/ 2147483646 h 94"/>
              <a:gd name="T94" fmla="*/ 2147483646 w 94"/>
              <a:gd name="T95" fmla="*/ 2147483646 h 94"/>
              <a:gd name="T96" fmla="*/ 2147483646 w 94"/>
              <a:gd name="T97" fmla="*/ 2147483646 h 94"/>
              <a:gd name="T98" fmla="*/ 2147483646 w 94"/>
              <a:gd name="T99" fmla="*/ 2147483646 h 94"/>
              <a:gd name="T100" fmla="*/ 2147483646 w 94"/>
              <a:gd name="T101" fmla="*/ 2147483646 h 94"/>
              <a:gd name="T102" fmla="*/ 2147483646 w 94"/>
              <a:gd name="T103" fmla="*/ 2147483646 h 94"/>
              <a:gd name="T104" fmla="*/ 2147483646 w 94"/>
              <a:gd name="T105" fmla="*/ 2147483646 h 94"/>
              <a:gd name="T106" fmla="*/ 2147483646 w 94"/>
              <a:gd name="T107" fmla="*/ 2147483646 h 94"/>
              <a:gd name="T108" fmla="*/ 2147483646 w 94"/>
              <a:gd name="T109" fmla="*/ 2147483646 h 94"/>
              <a:gd name="T110" fmla="*/ 2147483646 w 94"/>
              <a:gd name="T111" fmla="*/ 2147483646 h 94"/>
              <a:gd name="T112" fmla="*/ 2147483646 w 94"/>
              <a:gd name="T113" fmla="*/ 2147483646 h 94"/>
              <a:gd name="T114" fmla="*/ 2147483646 w 94"/>
              <a:gd name="T115" fmla="*/ 2147483646 h 94"/>
              <a:gd name="T116" fmla="*/ 2147483646 w 94"/>
              <a:gd name="T117" fmla="*/ 2147483646 h 94"/>
              <a:gd name="T118" fmla="*/ 2147483646 w 94"/>
              <a:gd name="T119" fmla="*/ 2147483646 h 94"/>
              <a:gd name="T120" fmla="*/ 2147483646 w 94"/>
              <a:gd name="T121" fmla="*/ 2147483646 h 94"/>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94"/>
              <a:gd name="T184" fmla="*/ 0 h 94"/>
              <a:gd name="T185" fmla="*/ 94 w 94"/>
              <a:gd name="T186" fmla="*/ 94 h 94"/>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94" h="94">
                <a:moveTo>
                  <a:pt x="6" y="28"/>
                </a:moveTo>
                <a:cubicBezTo>
                  <a:pt x="11" y="16"/>
                  <a:pt x="21" y="8"/>
                  <a:pt x="32" y="4"/>
                </a:cubicBezTo>
                <a:cubicBezTo>
                  <a:pt x="43" y="0"/>
                  <a:pt x="56" y="1"/>
                  <a:pt x="67" y="6"/>
                </a:cubicBezTo>
                <a:cubicBezTo>
                  <a:pt x="78" y="12"/>
                  <a:pt x="86" y="21"/>
                  <a:pt x="90" y="32"/>
                </a:cubicBezTo>
                <a:cubicBezTo>
                  <a:pt x="94" y="43"/>
                  <a:pt x="94" y="56"/>
                  <a:pt x="88" y="67"/>
                </a:cubicBezTo>
                <a:cubicBezTo>
                  <a:pt x="88" y="67"/>
                  <a:pt x="88" y="67"/>
                  <a:pt x="88" y="67"/>
                </a:cubicBezTo>
                <a:cubicBezTo>
                  <a:pt x="83" y="78"/>
                  <a:pt x="73" y="87"/>
                  <a:pt x="62" y="90"/>
                </a:cubicBezTo>
                <a:cubicBezTo>
                  <a:pt x="51" y="94"/>
                  <a:pt x="39" y="94"/>
                  <a:pt x="27" y="89"/>
                </a:cubicBezTo>
                <a:cubicBezTo>
                  <a:pt x="27" y="89"/>
                  <a:pt x="27" y="89"/>
                  <a:pt x="27" y="89"/>
                </a:cubicBezTo>
                <a:cubicBezTo>
                  <a:pt x="16" y="83"/>
                  <a:pt x="8" y="73"/>
                  <a:pt x="4" y="62"/>
                </a:cubicBezTo>
                <a:cubicBezTo>
                  <a:pt x="0" y="51"/>
                  <a:pt x="1" y="39"/>
                  <a:pt x="6" y="28"/>
                </a:cubicBezTo>
                <a:cubicBezTo>
                  <a:pt x="6" y="28"/>
                  <a:pt x="6" y="28"/>
                  <a:pt x="6" y="28"/>
                </a:cubicBezTo>
                <a:close/>
                <a:moveTo>
                  <a:pt x="20" y="27"/>
                </a:moveTo>
                <a:cubicBezTo>
                  <a:pt x="18" y="29"/>
                  <a:pt x="17" y="30"/>
                  <a:pt x="16" y="32"/>
                </a:cubicBezTo>
                <a:cubicBezTo>
                  <a:pt x="16" y="32"/>
                  <a:pt x="16" y="32"/>
                  <a:pt x="16" y="32"/>
                </a:cubicBezTo>
                <a:cubicBezTo>
                  <a:pt x="16" y="33"/>
                  <a:pt x="15" y="34"/>
                  <a:pt x="15" y="35"/>
                </a:cubicBezTo>
                <a:cubicBezTo>
                  <a:pt x="21" y="34"/>
                  <a:pt x="28" y="34"/>
                  <a:pt x="36" y="37"/>
                </a:cubicBezTo>
                <a:cubicBezTo>
                  <a:pt x="35" y="38"/>
                  <a:pt x="35" y="39"/>
                  <a:pt x="34" y="40"/>
                </a:cubicBezTo>
                <a:cubicBezTo>
                  <a:pt x="33" y="42"/>
                  <a:pt x="32" y="43"/>
                  <a:pt x="32" y="45"/>
                </a:cubicBezTo>
                <a:cubicBezTo>
                  <a:pt x="26" y="45"/>
                  <a:pt x="20" y="47"/>
                  <a:pt x="13" y="53"/>
                </a:cubicBezTo>
                <a:cubicBezTo>
                  <a:pt x="14" y="55"/>
                  <a:pt x="14" y="57"/>
                  <a:pt x="15" y="59"/>
                </a:cubicBezTo>
                <a:cubicBezTo>
                  <a:pt x="15" y="59"/>
                  <a:pt x="15" y="59"/>
                  <a:pt x="15" y="59"/>
                </a:cubicBezTo>
                <a:cubicBezTo>
                  <a:pt x="16" y="60"/>
                  <a:pt x="16" y="60"/>
                  <a:pt x="16" y="60"/>
                </a:cubicBezTo>
                <a:cubicBezTo>
                  <a:pt x="21" y="56"/>
                  <a:pt x="25" y="54"/>
                  <a:pt x="29" y="54"/>
                </a:cubicBezTo>
                <a:cubicBezTo>
                  <a:pt x="27" y="61"/>
                  <a:pt x="26" y="68"/>
                  <a:pt x="26" y="74"/>
                </a:cubicBezTo>
                <a:cubicBezTo>
                  <a:pt x="28" y="76"/>
                  <a:pt x="30" y="77"/>
                  <a:pt x="32" y="78"/>
                </a:cubicBezTo>
                <a:cubicBezTo>
                  <a:pt x="32" y="78"/>
                  <a:pt x="32" y="78"/>
                  <a:pt x="32" y="78"/>
                </a:cubicBezTo>
                <a:cubicBezTo>
                  <a:pt x="33" y="78"/>
                  <a:pt x="33" y="78"/>
                  <a:pt x="33" y="79"/>
                </a:cubicBezTo>
                <a:cubicBezTo>
                  <a:pt x="34" y="78"/>
                  <a:pt x="34" y="78"/>
                  <a:pt x="34" y="78"/>
                </a:cubicBezTo>
                <a:cubicBezTo>
                  <a:pt x="33" y="72"/>
                  <a:pt x="34" y="64"/>
                  <a:pt x="36" y="55"/>
                </a:cubicBezTo>
                <a:cubicBezTo>
                  <a:pt x="41" y="58"/>
                  <a:pt x="44" y="62"/>
                  <a:pt x="48" y="67"/>
                </a:cubicBezTo>
                <a:cubicBezTo>
                  <a:pt x="52" y="71"/>
                  <a:pt x="56" y="76"/>
                  <a:pt x="60" y="79"/>
                </a:cubicBezTo>
                <a:cubicBezTo>
                  <a:pt x="62" y="78"/>
                  <a:pt x="63" y="78"/>
                  <a:pt x="65" y="77"/>
                </a:cubicBezTo>
                <a:cubicBezTo>
                  <a:pt x="66" y="74"/>
                  <a:pt x="66" y="74"/>
                  <a:pt x="66" y="74"/>
                </a:cubicBezTo>
                <a:cubicBezTo>
                  <a:pt x="62" y="71"/>
                  <a:pt x="58" y="67"/>
                  <a:pt x="54" y="62"/>
                </a:cubicBezTo>
                <a:cubicBezTo>
                  <a:pt x="49" y="56"/>
                  <a:pt x="44" y="51"/>
                  <a:pt x="39" y="48"/>
                </a:cubicBezTo>
                <a:cubicBezTo>
                  <a:pt x="40" y="46"/>
                  <a:pt x="40" y="45"/>
                  <a:pt x="41" y="43"/>
                </a:cubicBezTo>
                <a:cubicBezTo>
                  <a:pt x="42" y="42"/>
                  <a:pt x="42" y="40"/>
                  <a:pt x="43" y="39"/>
                </a:cubicBezTo>
                <a:cubicBezTo>
                  <a:pt x="45" y="40"/>
                  <a:pt x="47" y="41"/>
                  <a:pt x="49" y="42"/>
                </a:cubicBezTo>
                <a:cubicBezTo>
                  <a:pt x="61" y="47"/>
                  <a:pt x="71" y="55"/>
                  <a:pt x="77" y="64"/>
                </a:cubicBezTo>
                <a:cubicBezTo>
                  <a:pt x="77" y="63"/>
                  <a:pt x="78" y="63"/>
                  <a:pt x="78" y="62"/>
                </a:cubicBezTo>
                <a:cubicBezTo>
                  <a:pt x="78" y="62"/>
                  <a:pt x="78" y="62"/>
                  <a:pt x="78" y="62"/>
                </a:cubicBezTo>
                <a:cubicBezTo>
                  <a:pt x="79" y="60"/>
                  <a:pt x="80" y="58"/>
                  <a:pt x="80" y="56"/>
                </a:cubicBezTo>
                <a:cubicBezTo>
                  <a:pt x="74" y="47"/>
                  <a:pt x="63" y="40"/>
                  <a:pt x="53" y="35"/>
                </a:cubicBezTo>
                <a:cubicBezTo>
                  <a:pt x="51" y="34"/>
                  <a:pt x="49" y="33"/>
                  <a:pt x="47" y="32"/>
                </a:cubicBezTo>
                <a:cubicBezTo>
                  <a:pt x="48" y="31"/>
                  <a:pt x="49" y="29"/>
                  <a:pt x="50" y="28"/>
                </a:cubicBezTo>
                <a:cubicBezTo>
                  <a:pt x="52" y="29"/>
                  <a:pt x="54" y="30"/>
                  <a:pt x="56" y="30"/>
                </a:cubicBezTo>
                <a:cubicBezTo>
                  <a:pt x="66" y="32"/>
                  <a:pt x="73" y="28"/>
                  <a:pt x="74" y="28"/>
                </a:cubicBezTo>
                <a:cubicBezTo>
                  <a:pt x="71" y="23"/>
                  <a:pt x="71" y="23"/>
                  <a:pt x="71" y="23"/>
                </a:cubicBezTo>
                <a:cubicBezTo>
                  <a:pt x="71" y="22"/>
                  <a:pt x="70" y="22"/>
                  <a:pt x="70" y="22"/>
                </a:cubicBezTo>
                <a:cubicBezTo>
                  <a:pt x="68" y="22"/>
                  <a:pt x="63" y="24"/>
                  <a:pt x="58" y="23"/>
                </a:cubicBezTo>
                <a:cubicBezTo>
                  <a:pt x="57" y="23"/>
                  <a:pt x="56" y="22"/>
                  <a:pt x="55" y="22"/>
                </a:cubicBezTo>
                <a:cubicBezTo>
                  <a:pt x="57" y="20"/>
                  <a:pt x="60" y="18"/>
                  <a:pt x="62" y="16"/>
                </a:cubicBezTo>
                <a:cubicBezTo>
                  <a:pt x="59" y="15"/>
                  <a:pt x="56" y="14"/>
                  <a:pt x="53" y="14"/>
                </a:cubicBezTo>
                <a:cubicBezTo>
                  <a:pt x="52" y="15"/>
                  <a:pt x="50" y="16"/>
                  <a:pt x="49" y="18"/>
                </a:cubicBezTo>
                <a:cubicBezTo>
                  <a:pt x="47" y="16"/>
                  <a:pt x="45" y="15"/>
                  <a:pt x="43" y="13"/>
                </a:cubicBezTo>
                <a:cubicBezTo>
                  <a:pt x="41" y="14"/>
                  <a:pt x="39" y="14"/>
                  <a:pt x="37" y="15"/>
                </a:cubicBezTo>
                <a:cubicBezTo>
                  <a:pt x="35" y="16"/>
                  <a:pt x="35" y="16"/>
                  <a:pt x="35" y="16"/>
                </a:cubicBezTo>
                <a:cubicBezTo>
                  <a:pt x="35" y="16"/>
                  <a:pt x="39" y="20"/>
                  <a:pt x="44" y="24"/>
                </a:cubicBezTo>
                <a:cubicBezTo>
                  <a:pt x="42" y="26"/>
                  <a:pt x="41" y="28"/>
                  <a:pt x="40" y="30"/>
                </a:cubicBezTo>
                <a:cubicBezTo>
                  <a:pt x="33" y="28"/>
                  <a:pt x="26" y="27"/>
                  <a:pt x="20" y="27"/>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7257" name="Freeform 93"/>
          <p:cNvSpPr>
            <a:spLocks noEditPoints="1" noChangeArrowheads="1"/>
          </p:cNvSpPr>
          <p:nvPr/>
        </p:nvSpPr>
        <p:spPr bwMode="auto">
          <a:xfrm>
            <a:off x="4119563" y="638175"/>
            <a:ext cx="371475" cy="280988"/>
          </a:xfrm>
          <a:custGeom>
            <a:avLst/>
            <a:gdLst>
              <a:gd name="T0" fmla="*/ 2147483646 w 99"/>
              <a:gd name="T1" fmla="*/ 2147483646 h 100"/>
              <a:gd name="T2" fmla="*/ 2147483646 w 99"/>
              <a:gd name="T3" fmla="*/ 2147483646 h 100"/>
              <a:gd name="T4" fmla="*/ 2147483646 w 99"/>
              <a:gd name="T5" fmla="*/ 2147483646 h 100"/>
              <a:gd name="T6" fmla="*/ 2147483646 w 99"/>
              <a:gd name="T7" fmla="*/ 2147483646 h 100"/>
              <a:gd name="T8" fmla="*/ 2147483646 w 99"/>
              <a:gd name="T9" fmla="*/ 2147483646 h 100"/>
              <a:gd name="T10" fmla="*/ 2147483646 w 99"/>
              <a:gd name="T11" fmla="*/ 2147483646 h 100"/>
              <a:gd name="T12" fmla="*/ 2147483646 w 99"/>
              <a:gd name="T13" fmla="*/ 2147483646 h 100"/>
              <a:gd name="T14" fmla="*/ 2147483646 w 99"/>
              <a:gd name="T15" fmla="*/ 2147483646 h 100"/>
              <a:gd name="T16" fmla="*/ 2147483646 w 99"/>
              <a:gd name="T17" fmla="*/ 2147483646 h 100"/>
              <a:gd name="T18" fmla="*/ 2147483646 w 99"/>
              <a:gd name="T19" fmla="*/ 2147483646 h 100"/>
              <a:gd name="T20" fmla="*/ 2147483646 w 99"/>
              <a:gd name="T21" fmla="*/ 2147483646 h 10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99"/>
              <a:gd name="T34" fmla="*/ 0 h 100"/>
              <a:gd name="T35" fmla="*/ 99 w 99"/>
              <a:gd name="T36" fmla="*/ 100 h 100"/>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99" h="100">
                <a:moveTo>
                  <a:pt x="22" y="2"/>
                </a:moveTo>
                <a:cubicBezTo>
                  <a:pt x="3" y="2"/>
                  <a:pt x="0" y="16"/>
                  <a:pt x="1" y="33"/>
                </a:cubicBezTo>
                <a:cubicBezTo>
                  <a:pt x="2" y="62"/>
                  <a:pt x="20" y="100"/>
                  <a:pt x="53" y="96"/>
                </a:cubicBezTo>
                <a:cubicBezTo>
                  <a:pt x="99" y="91"/>
                  <a:pt x="98" y="24"/>
                  <a:pt x="86" y="20"/>
                </a:cubicBezTo>
                <a:cubicBezTo>
                  <a:pt x="76" y="16"/>
                  <a:pt x="73" y="22"/>
                  <a:pt x="64" y="25"/>
                </a:cubicBezTo>
                <a:cubicBezTo>
                  <a:pt x="42" y="34"/>
                  <a:pt x="51" y="0"/>
                  <a:pt x="22" y="2"/>
                </a:cubicBezTo>
                <a:close/>
                <a:moveTo>
                  <a:pt x="73" y="37"/>
                </a:moveTo>
                <a:cubicBezTo>
                  <a:pt x="76" y="38"/>
                  <a:pt x="79" y="43"/>
                  <a:pt x="78" y="49"/>
                </a:cubicBezTo>
                <a:cubicBezTo>
                  <a:pt x="77" y="56"/>
                  <a:pt x="74" y="60"/>
                  <a:pt x="70" y="60"/>
                </a:cubicBezTo>
                <a:cubicBezTo>
                  <a:pt x="66" y="59"/>
                  <a:pt x="64" y="54"/>
                  <a:pt x="64" y="48"/>
                </a:cubicBezTo>
                <a:cubicBezTo>
                  <a:pt x="65" y="42"/>
                  <a:pt x="69" y="37"/>
                  <a:pt x="73" y="37"/>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7258" name="Freeform 94"/>
          <p:cNvSpPr>
            <a:spLocks noEditPoints="1" noChangeArrowheads="1"/>
          </p:cNvSpPr>
          <p:nvPr/>
        </p:nvSpPr>
        <p:spPr bwMode="auto">
          <a:xfrm>
            <a:off x="2762250" y="628650"/>
            <a:ext cx="274638" cy="301625"/>
          </a:xfrm>
          <a:custGeom>
            <a:avLst/>
            <a:gdLst>
              <a:gd name="T0" fmla="*/ 2147483646 w 73"/>
              <a:gd name="T1" fmla="*/ 2147483646 h 107"/>
              <a:gd name="T2" fmla="*/ 2147483646 w 73"/>
              <a:gd name="T3" fmla="*/ 2147483646 h 107"/>
              <a:gd name="T4" fmla="*/ 2147483646 w 73"/>
              <a:gd name="T5" fmla="*/ 2147483646 h 107"/>
              <a:gd name="T6" fmla="*/ 2147483646 w 73"/>
              <a:gd name="T7" fmla="*/ 2147483646 h 107"/>
              <a:gd name="T8" fmla="*/ 2147483646 w 73"/>
              <a:gd name="T9" fmla="*/ 2147483646 h 107"/>
              <a:gd name="T10" fmla="*/ 2147483646 w 73"/>
              <a:gd name="T11" fmla="*/ 2147483646 h 107"/>
              <a:gd name="T12" fmla="*/ 2147483646 w 73"/>
              <a:gd name="T13" fmla="*/ 2147483646 h 107"/>
              <a:gd name="T14" fmla="*/ 2147483646 w 73"/>
              <a:gd name="T15" fmla="*/ 2147483646 h 107"/>
              <a:gd name="T16" fmla="*/ 2147483646 w 73"/>
              <a:gd name="T17" fmla="*/ 2147483646 h 107"/>
              <a:gd name="T18" fmla="*/ 2147483646 w 73"/>
              <a:gd name="T19" fmla="*/ 2147483646 h 107"/>
              <a:gd name="T20" fmla="*/ 2147483646 w 73"/>
              <a:gd name="T21" fmla="*/ 2147483646 h 107"/>
              <a:gd name="T22" fmla="*/ 2147483646 w 73"/>
              <a:gd name="T23" fmla="*/ 2147483646 h 107"/>
              <a:gd name="T24" fmla="*/ 2147483646 w 73"/>
              <a:gd name="T25" fmla="*/ 2147483646 h 107"/>
              <a:gd name="T26" fmla="*/ 2147483646 w 73"/>
              <a:gd name="T27" fmla="*/ 2147483646 h 107"/>
              <a:gd name="T28" fmla="*/ 2147483646 w 73"/>
              <a:gd name="T29" fmla="*/ 2147483646 h 107"/>
              <a:gd name="T30" fmla="*/ 2147483646 w 73"/>
              <a:gd name="T31" fmla="*/ 2147483646 h 107"/>
              <a:gd name="T32" fmla="*/ 2147483646 w 73"/>
              <a:gd name="T33" fmla="*/ 2147483646 h 107"/>
              <a:gd name="T34" fmla="*/ 2147483646 w 73"/>
              <a:gd name="T35" fmla="*/ 2147483646 h 107"/>
              <a:gd name="T36" fmla="*/ 2147483646 w 73"/>
              <a:gd name="T37" fmla="*/ 2147483646 h 107"/>
              <a:gd name="T38" fmla="*/ 2147483646 w 73"/>
              <a:gd name="T39" fmla="*/ 2147483646 h 107"/>
              <a:gd name="T40" fmla="*/ 2147483646 w 73"/>
              <a:gd name="T41" fmla="*/ 2147483646 h 107"/>
              <a:gd name="T42" fmla="*/ 2147483646 w 73"/>
              <a:gd name="T43" fmla="*/ 2147483646 h 107"/>
              <a:gd name="T44" fmla="*/ 2147483646 w 73"/>
              <a:gd name="T45" fmla="*/ 2147483646 h 107"/>
              <a:gd name="T46" fmla="*/ 2147483646 w 73"/>
              <a:gd name="T47" fmla="*/ 2147483646 h 107"/>
              <a:gd name="T48" fmla="*/ 2147483646 w 73"/>
              <a:gd name="T49" fmla="*/ 2147483646 h 107"/>
              <a:gd name="T50" fmla="*/ 2147483646 w 73"/>
              <a:gd name="T51" fmla="*/ 2147483646 h 107"/>
              <a:gd name="T52" fmla="*/ 2147483646 w 73"/>
              <a:gd name="T53" fmla="*/ 2147483646 h 107"/>
              <a:gd name="T54" fmla="*/ 2147483646 w 73"/>
              <a:gd name="T55" fmla="*/ 2147483646 h 107"/>
              <a:gd name="T56" fmla="*/ 2147483646 w 73"/>
              <a:gd name="T57" fmla="*/ 2147483646 h 107"/>
              <a:gd name="T58" fmla="*/ 2147483646 w 73"/>
              <a:gd name="T59" fmla="*/ 2147483646 h 107"/>
              <a:gd name="T60" fmla="*/ 2147483646 w 73"/>
              <a:gd name="T61" fmla="*/ 2147483646 h 107"/>
              <a:gd name="T62" fmla="*/ 2147483646 w 73"/>
              <a:gd name="T63" fmla="*/ 2147483646 h 107"/>
              <a:gd name="T64" fmla="*/ 2147483646 w 73"/>
              <a:gd name="T65" fmla="*/ 2147483646 h 107"/>
              <a:gd name="T66" fmla="*/ 2147483646 w 73"/>
              <a:gd name="T67" fmla="*/ 2147483646 h 107"/>
              <a:gd name="T68" fmla="*/ 2147483646 w 73"/>
              <a:gd name="T69" fmla="*/ 2147483646 h 107"/>
              <a:gd name="T70" fmla="*/ 2147483646 w 73"/>
              <a:gd name="T71" fmla="*/ 2147483646 h 107"/>
              <a:gd name="T72" fmla="*/ 2147483646 w 73"/>
              <a:gd name="T73" fmla="*/ 2147483646 h 107"/>
              <a:gd name="T74" fmla="*/ 2147483646 w 73"/>
              <a:gd name="T75" fmla="*/ 2147483646 h 107"/>
              <a:gd name="T76" fmla="*/ 2147483646 w 73"/>
              <a:gd name="T77" fmla="*/ 2147483646 h 107"/>
              <a:gd name="T78" fmla="*/ 2147483646 w 73"/>
              <a:gd name="T79" fmla="*/ 2147483646 h 107"/>
              <a:gd name="T80" fmla="*/ 2147483646 w 73"/>
              <a:gd name="T81" fmla="*/ 2147483646 h 107"/>
              <a:gd name="T82" fmla="*/ 2147483646 w 73"/>
              <a:gd name="T83" fmla="*/ 2147483646 h 107"/>
              <a:gd name="T84" fmla="*/ 2147483646 w 73"/>
              <a:gd name="T85" fmla="*/ 2147483646 h 107"/>
              <a:gd name="T86" fmla="*/ 2147483646 w 73"/>
              <a:gd name="T87" fmla="*/ 2147483646 h 107"/>
              <a:gd name="T88" fmla="*/ 2147483646 w 73"/>
              <a:gd name="T89" fmla="*/ 2147483646 h 107"/>
              <a:gd name="T90" fmla="*/ 2147483646 w 73"/>
              <a:gd name="T91" fmla="*/ 2147483646 h 107"/>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3"/>
              <a:gd name="T139" fmla="*/ 0 h 107"/>
              <a:gd name="T140" fmla="*/ 73 w 73"/>
              <a:gd name="T141" fmla="*/ 107 h 107"/>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3" h="107">
                <a:moveTo>
                  <a:pt x="16" y="77"/>
                </a:moveTo>
                <a:cubicBezTo>
                  <a:pt x="57" y="77"/>
                  <a:pt x="57" y="77"/>
                  <a:pt x="57" y="77"/>
                </a:cubicBezTo>
                <a:cubicBezTo>
                  <a:pt x="52" y="101"/>
                  <a:pt x="52" y="101"/>
                  <a:pt x="52" y="101"/>
                </a:cubicBezTo>
                <a:cubicBezTo>
                  <a:pt x="45" y="101"/>
                  <a:pt x="45" y="101"/>
                  <a:pt x="45" y="101"/>
                </a:cubicBezTo>
                <a:cubicBezTo>
                  <a:pt x="44" y="104"/>
                  <a:pt x="41" y="107"/>
                  <a:pt x="37" y="107"/>
                </a:cubicBezTo>
                <a:cubicBezTo>
                  <a:pt x="33" y="107"/>
                  <a:pt x="30" y="104"/>
                  <a:pt x="29" y="101"/>
                </a:cubicBezTo>
                <a:cubicBezTo>
                  <a:pt x="21" y="101"/>
                  <a:pt x="21" y="101"/>
                  <a:pt x="21" y="101"/>
                </a:cubicBezTo>
                <a:cubicBezTo>
                  <a:pt x="16" y="77"/>
                  <a:pt x="16" y="77"/>
                  <a:pt x="16" y="77"/>
                </a:cubicBezTo>
                <a:close/>
                <a:moveTo>
                  <a:pt x="51" y="29"/>
                </a:moveTo>
                <a:cubicBezTo>
                  <a:pt x="52" y="35"/>
                  <a:pt x="52" y="35"/>
                  <a:pt x="52" y="35"/>
                </a:cubicBezTo>
                <a:cubicBezTo>
                  <a:pt x="51" y="37"/>
                  <a:pt x="51" y="37"/>
                  <a:pt x="51" y="37"/>
                </a:cubicBezTo>
                <a:cubicBezTo>
                  <a:pt x="53" y="38"/>
                  <a:pt x="53" y="38"/>
                  <a:pt x="53" y="38"/>
                </a:cubicBezTo>
                <a:cubicBezTo>
                  <a:pt x="52" y="42"/>
                  <a:pt x="52" y="42"/>
                  <a:pt x="52" y="42"/>
                </a:cubicBezTo>
                <a:cubicBezTo>
                  <a:pt x="50" y="42"/>
                  <a:pt x="50" y="42"/>
                  <a:pt x="50" y="42"/>
                </a:cubicBezTo>
                <a:cubicBezTo>
                  <a:pt x="52" y="44"/>
                  <a:pt x="52" y="44"/>
                  <a:pt x="52" y="44"/>
                </a:cubicBezTo>
                <a:cubicBezTo>
                  <a:pt x="51" y="47"/>
                  <a:pt x="51" y="47"/>
                  <a:pt x="51" y="47"/>
                </a:cubicBezTo>
                <a:cubicBezTo>
                  <a:pt x="50" y="48"/>
                  <a:pt x="50" y="48"/>
                  <a:pt x="50" y="48"/>
                </a:cubicBezTo>
                <a:cubicBezTo>
                  <a:pt x="51" y="49"/>
                  <a:pt x="51" y="49"/>
                  <a:pt x="51" y="49"/>
                </a:cubicBezTo>
                <a:cubicBezTo>
                  <a:pt x="50" y="53"/>
                  <a:pt x="50" y="53"/>
                  <a:pt x="50" y="53"/>
                </a:cubicBezTo>
                <a:cubicBezTo>
                  <a:pt x="47" y="54"/>
                  <a:pt x="47" y="54"/>
                  <a:pt x="47" y="54"/>
                </a:cubicBezTo>
                <a:cubicBezTo>
                  <a:pt x="29" y="49"/>
                  <a:pt x="29" y="49"/>
                  <a:pt x="29" y="49"/>
                </a:cubicBezTo>
                <a:cubicBezTo>
                  <a:pt x="21" y="49"/>
                  <a:pt x="21" y="49"/>
                  <a:pt x="21" y="49"/>
                </a:cubicBezTo>
                <a:cubicBezTo>
                  <a:pt x="21" y="32"/>
                  <a:pt x="21" y="32"/>
                  <a:pt x="21" y="32"/>
                </a:cubicBezTo>
                <a:cubicBezTo>
                  <a:pt x="28" y="31"/>
                  <a:pt x="28" y="31"/>
                  <a:pt x="28" y="31"/>
                </a:cubicBezTo>
                <a:cubicBezTo>
                  <a:pt x="42" y="16"/>
                  <a:pt x="42" y="16"/>
                  <a:pt x="42" y="16"/>
                </a:cubicBezTo>
                <a:cubicBezTo>
                  <a:pt x="50" y="21"/>
                  <a:pt x="43" y="27"/>
                  <a:pt x="38" y="30"/>
                </a:cubicBezTo>
                <a:cubicBezTo>
                  <a:pt x="51" y="29"/>
                  <a:pt x="51" y="29"/>
                  <a:pt x="51" y="29"/>
                </a:cubicBezTo>
                <a:close/>
                <a:moveTo>
                  <a:pt x="15" y="71"/>
                </a:moveTo>
                <a:cubicBezTo>
                  <a:pt x="25" y="71"/>
                  <a:pt x="25" y="71"/>
                  <a:pt x="25" y="71"/>
                </a:cubicBezTo>
                <a:cubicBezTo>
                  <a:pt x="24" y="62"/>
                  <a:pt x="20" y="55"/>
                  <a:pt x="17" y="48"/>
                </a:cubicBezTo>
                <a:cubicBezTo>
                  <a:pt x="13" y="41"/>
                  <a:pt x="10" y="34"/>
                  <a:pt x="11" y="29"/>
                </a:cubicBezTo>
                <a:cubicBezTo>
                  <a:pt x="13" y="21"/>
                  <a:pt x="17" y="16"/>
                  <a:pt x="23" y="13"/>
                </a:cubicBezTo>
                <a:cubicBezTo>
                  <a:pt x="27" y="11"/>
                  <a:pt x="32" y="10"/>
                  <a:pt x="37" y="11"/>
                </a:cubicBezTo>
                <a:cubicBezTo>
                  <a:pt x="42" y="11"/>
                  <a:pt x="46" y="12"/>
                  <a:pt x="50" y="14"/>
                </a:cubicBezTo>
                <a:cubicBezTo>
                  <a:pt x="56" y="17"/>
                  <a:pt x="60" y="22"/>
                  <a:pt x="62" y="29"/>
                </a:cubicBezTo>
                <a:cubicBezTo>
                  <a:pt x="63" y="34"/>
                  <a:pt x="59" y="41"/>
                  <a:pt x="56" y="48"/>
                </a:cubicBezTo>
                <a:cubicBezTo>
                  <a:pt x="53" y="55"/>
                  <a:pt x="49" y="62"/>
                  <a:pt x="48" y="71"/>
                </a:cubicBezTo>
                <a:cubicBezTo>
                  <a:pt x="58" y="71"/>
                  <a:pt x="58" y="71"/>
                  <a:pt x="58" y="71"/>
                </a:cubicBezTo>
                <a:cubicBezTo>
                  <a:pt x="59" y="64"/>
                  <a:pt x="62" y="58"/>
                  <a:pt x="65" y="52"/>
                </a:cubicBezTo>
                <a:cubicBezTo>
                  <a:pt x="69" y="44"/>
                  <a:pt x="73" y="36"/>
                  <a:pt x="71" y="27"/>
                </a:cubicBezTo>
                <a:cubicBezTo>
                  <a:pt x="70" y="17"/>
                  <a:pt x="63" y="9"/>
                  <a:pt x="55" y="5"/>
                </a:cubicBezTo>
                <a:cubicBezTo>
                  <a:pt x="49" y="2"/>
                  <a:pt x="43" y="1"/>
                  <a:pt x="37" y="1"/>
                </a:cubicBezTo>
                <a:cubicBezTo>
                  <a:pt x="31" y="0"/>
                  <a:pt x="24" y="2"/>
                  <a:pt x="19" y="5"/>
                </a:cubicBezTo>
                <a:cubicBezTo>
                  <a:pt x="10" y="9"/>
                  <a:pt x="4" y="16"/>
                  <a:pt x="2" y="27"/>
                </a:cubicBezTo>
                <a:cubicBezTo>
                  <a:pt x="0" y="36"/>
                  <a:pt x="4" y="44"/>
                  <a:pt x="8" y="53"/>
                </a:cubicBezTo>
                <a:cubicBezTo>
                  <a:pt x="11" y="58"/>
                  <a:pt x="13" y="64"/>
                  <a:pt x="15" y="71"/>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7259" name="Freeform 95"/>
          <p:cNvSpPr>
            <a:spLocks noEditPoints="1" noChangeArrowheads="1"/>
          </p:cNvSpPr>
          <p:nvPr/>
        </p:nvSpPr>
        <p:spPr bwMode="auto">
          <a:xfrm>
            <a:off x="1266825" y="723900"/>
            <a:ext cx="446088" cy="155575"/>
          </a:xfrm>
          <a:custGeom>
            <a:avLst/>
            <a:gdLst>
              <a:gd name="T0" fmla="*/ 2147483646 w 281"/>
              <a:gd name="T1" fmla="*/ 0 h 130"/>
              <a:gd name="T2" fmla="*/ 2147483646 w 281"/>
              <a:gd name="T3" fmla="*/ 0 h 130"/>
              <a:gd name="T4" fmla="*/ 2147483646 w 281"/>
              <a:gd name="T5" fmla="*/ 0 h 130"/>
              <a:gd name="T6" fmla="*/ 2147483646 w 281"/>
              <a:gd name="T7" fmla="*/ 0 h 130"/>
              <a:gd name="T8" fmla="*/ 2147483646 w 281"/>
              <a:gd name="T9" fmla="*/ 0 h 130"/>
              <a:gd name="T10" fmla="*/ 2147483646 w 281"/>
              <a:gd name="T11" fmla="*/ 2147483646 h 130"/>
              <a:gd name="T12" fmla="*/ 2147483646 w 281"/>
              <a:gd name="T13" fmla="*/ 2147483646 h 130"/>
              <a:gd name="T14" fmla="*/ 2147483646 w 281"/>
              <a:gd name="T15" fmla="*/ 2147483646 h 130"/>
              <a:gd name="T16" fmla="*/ 2147483646 w 281"/>
              <a:gd name="T17" fmla="*/ 2147483646 h 130"/>
              <a:gd name="T18" fmla="*/ 2147483646 w 281"/>
              <a:gd name="T19" fmla="*/ 2147483646 h 130"/>
              <a:gd name="T20" fmla="*/ 2147483646 w 281"/>
              <a:gd name="T21" fmla="*/ 2147483646 h 130"/>
              <a:gd name="T22" fmla="*/ 2147483646 w 281"/>
              <a:gd name="T23" fmla="*/ 2147483646 h 130"/>
              <a:gd name="T24" fmla="*/ 2147483646 w 281"/>
              <a:gd name="T25" fmla="*/ 2147483646 h 130"/>
              <a:gd name="T26" fmla="*/ 2147483646 w 281"/>
              <a:gd name="T27" fmla="*/ 2147483646 h 130"/>
              <a:gd name="T28" fmla="*/ 2147483646 w 281"/>
              <a:gd name="T29" fmla="*/ 2147483646 h 130"/>
              <a:gd name="T30" fmla="*/ 2147483646 w 281"/>
              <a:gd name="T31" fmla="*/ 2147483646 h 130"/>
              <a:gd name="T32" fmla="*/ 2147483646 w 281"/>
              <a:gd name="T33" fmla="*/ 2147483646 h 130"/>
              <a:gd name="T34" fmla="*/ 0 w 281"/>
              <a:gd name="T35" fmla="*/ 2147483646 h 130"/>
              <a:gd name="T36" fmla="*/ 2147483646 w 281"/>
              <a:gd name="T37" fmla="*/ 2147483646 h 130"/>
              <a:gd name="T38" fmla="*/ 2147483646 w 281"/>
              <a:gd name="T39" fmla="*/ 0 h 130"/>
              <a:gd name="T40" fmla="*/ 2147483646 w 281"/>
              <a:gd name="T41" fmla="*/ 0 h 130"/>
              <a:gd name="T42" fmla="*/ 2147483646 w 281"/>
              <a:gd name="T43" fmla="*/ 2147483646 h 130"/>
              <a:gd name="T44" fmla="*/ 2147483646 w 281"/>
              <a:gd name="T45" fmla="*/ 2147483646 h 130"/>
              <a:gd name="T46" fmla="*/ 2147483646 w 281"/>
              <a:gd name="T47" fmla="*/ 2147483646 h 130"/>
              <a:gd name="T48" fmla="*/ 2147483646 w 281"/>
              <a:gd name="T49" fmla="*/ 2147483646 h 130"/>
              <a:gd name="T50" fmla="*/ 2147483646 w 281"/>
              <a:gd name="T51" fmla="*/ 2147483646 h 130"/>
              <a:gd name="T52" fmla="*/ 2147483646 w 281"/>
              <a:gd name="T53" fmla="*/ 2147483646 h 130"/>
              <a:gd name="T54" fmla="*/ 2147483646 w 281"/>
              <a:gd name="T55" fmla="*/ 2147483646 h 130"/>
              <a:gd name="T56" fmla="*/ 2147483646 w 281"/>
              <a:gd name="T57" fmla="*/ 2147483646 h 130"/>
              <a:gd name="T58" fmla="*/ 2147483646 w 281"/>
              <a:gd name="T59" fmla="*/ 2147483646 h 130"/>
              <a:gd name="T60" fmla="*/ 2147483646 w 281"/>
              <a:gd name="T61" fmla="*/ 2147483646 h 130"/>
              <a:gd name="T62" fmla="*/ 2147483646 w 281"/>
              <a:gd name="T63" fmla="*/ 2147483646 h 130"/>
              <a:gd name="T64" fmla="*/ 2147483646 w 281"/>
              <a:gd name="T65" fmla="*/ 2147483646 h 130"/>
              <a:gd name="T66" fmla="*/ 2147483646 w 281"/>
              <a:gd name="T67" fmla="*/ 2147483646 h 130"/>
              <a:gd name="T68" fmla="*/ 2147483646 w 281"/>
              <a:gd name="T69" fmla="*/ 2147483646 h 130"/>
              <a:gd name="T70" fmla="*/ 2147483646 w 281"/>
              <a:gd name="T71" fmla="*/ 2147483646 h 130"/>
              <a:gd name="T72" fmla="*/ 2147483646 w 281"/>
              <a:gd name="T73" fmla="*/ 2147483646 h 130"/>
              <a:gd name="T74" fmla="*/ 2147483646 w 281"/>
              <a:gd name="T75" fmla="*/ 2147483646 h 130"/>
              <a:gd name="T76" fmla="*/ 2147483646 w 281"/>
              <a:gd name="T77" fmla="*/ 2147483646 h 130"/>
              <a:gd name="T78" fmla="*/ 2147483646 w 281"/>
              <a:gd name="T79" fmla="*/ 2147483646 h 130"/>
              <a:gd name="T80" fmla="*/ 2147483646 w 281"/>
              <a:gd name="T81" fmla="*/ 2147483646 h 130"/>
              <a:gd name="T82" fmla="*/ 2147483646 w 281"/>
              <a:gd name="T83" fmla="*/ 2147483646 h 130"/>
              <a:gd name="T84" fmla="*/ 2147483646 w 281"/>
              <a:gd name="T85" fmla="*/ 2147483646 h 130"/>
              <a:gd name="T86" fmla="*/ 2147483646 w 281"/>
              <a:gd name="T87" fmla="*/ 2147483646 h 130"/>
              <a:gd name="T88" fmla="*/ 2147483646 w 281"/>
              <a:gd name="T89" fmla="*/ 2147483646 h 130"/>
              <a:gd name="T90" fmla="*/ 2147483646 w 281"/>
              <a:gd name="T91" fmla="*/ 2147483646 h 130"/>
              <a:gd name="T92" fmla="*/ 2147483646 w 281"/>
              <a:gd name="T93" fmla="*/ 2147483646 h 130"/>
              <a:gd name="T94" fmla="*/ 2147483646 w 281"/>
              <a:gd name="T95" fmla="*/ 2147483646 h 130"/>
              <a:gd name="T96" fmla="*/ 2147483646 w 281"/>
              <a:gd name="T97" fmla="*/ 2147483646 h 130"/>
              <a:gd name="T98" fmla="*/ 2147483646 w 281"/>
              <a:gd name="T99" fmla="*/ 2147483646 h 130"/>
              <a:gd name="T100" fmla="*/ 2147483646 w 281"/>
              <a:gd name="T101" fmla="*/ 2147483646 h 130"/>
              <a:gd name="T102" fmla="*/ 2147483646 w 281"/>
              <a:gd name="T103" fmla="*/ 2147483646 h 130"/>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281"/>
              <a:gd name="T157" fmla="*/ 0 h 130"/>
              <a:gd name="T158" fmla="*/ 281 w 281"/>
              <a:gd name="T159" fmla="*/ 130 h 130"/>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281" h="130">
                <a:moveTo>
                  <a:pt x="54" y="0"/>
                </a:moveTo>
                <a:lnTo>
                  <a:pt x="54" y="0"/>
                </a:lnTo>
                <a:lnTo>
                  <a:pt x="57" y="0"/>
                </a:lnTo>
                <a:lnTo>
                  <a:pt x="165" y="0"/>
                </a:lnTo>
                <a:lnTo>
                  <a:pt x="186" y="24"/>
                </a:lnTo>
                <a:lnTo>
                  <a:pt x="236" y="24"/>
                </a:lnTo>
                <a:lnTo>
                  <a:pt x="281" y="73"/>
                </a:lnTo>
                <a:lnTo>
                  <a:pt x="267" y="73"/>
                </a:lnTo>
                <a:lnTo>
                  <a:pt x="267" y="120"/>
                </a:lnTo>
                <a:lnTo>
                  <a:pt x="267" y="130"/>
                </a:lnTo>
                <a:lnTo>
                  <a:pt x="257" y="130"/>
                </a:lnTo>
                <a:lnTo>
                  <a:pt x="19" y="130"/>
                </a:lnTo>
                <a:lnTo>
                  <a:pt x="12" y="130"/>
                </a:lnTo>
                <a:lnTo>
                  <a:pt x="12" y="120"/>
                </a:lnTo>
                <a:lnTo>
                  <a:pt x="12" y="73"/>
                </a:lnTo>
                <a:lnTo>
                  <a:pt x="7" y="73"/>
                </a:lnTo>
                <a:lnTo>
                  <a:pt x="0" y="59"/>
                </a:lnTo>
                <a:lnTo>
                  <a:pt x="54" y="2"/>
                </a:lnTo>
                <a:lnTo>
                  <a:pt x="54" y="0"/>
                </a:lnTo>
                <a:close/>
                <a:moveTo>
                  <a:pt x="224" y="73"/>
                </a:moveTo>
                <a:lnTo>
                  <a:pt x="224" y="97"/>
                </a:lnTo>
                <a:lnTo>
                  <a:pt x="205" y="97"/>
                </a:lnTo>
                <a:lnTo>
                  <a:pt x="205" y="73"/>
                </a:lnTo>
                <a:lnTo>
                  <a:pt x="186" y="73"/>
                </a:lnTo>
                <a:lnTo>
                  <a:pt x="175" y="59"/>
                </a:lnTo>
                <a:lnTo>
                  <a:pt x="106" y="59"/>
                </a:lnTo>
                <a:lnTo>
                  <a:pt x="66" y="14"/>
                </a:lnTo>
                <a:lnTo>
                  <a:pt x="26" y="57"/>
                </a:lnTo>
                <a:lnTo>
                  <a:pt x="28" y="57"/>
                </a:lnTo>
                <a:lnTo>
                  <a:pt x="28" y="66"/>
                </a:lnTo>
                <a:lnTo>
                  <a:pt x="28" y="111"/>
                </a:lnTo>
                <a:lnTo>
                  <a:pt x="111" y="111"/>
                </a:lnTo>
                <a:lnTo>
                  <a:pt x="111" y="69"/>
                </a:lnTo>
                <a:lnTo>
                  <a:pt x="135" y="69"/>
                </a:lnTo>
                <a:lnTo>
                  <a:pt x="135" y="111"/>
                </a:lnTo>
                <a:lnTo>
                  <a:pt x="250" y="111"/>
                </a:lnTo>
                <a:lnTo>
                  <a:pt x="248" y="73"/>
                </a:lnTo>
                <a:lnTo>
                  <a:pt x="224" y="73"/>
                </a:lnTo>
                <a:close/>
                <a:moveTo>
                  <a:pt x="153" y="71"/>
                </a:moveTo>
                <a:lnTo>
                  <a:pt x="153" y="97"/>
                </a:lnTo>
                <a:lnTo>
                  <a:pt x="172" y="97"/>
                </a:lnTo>
                <a:lnTo>
                  <a:pt x="172" y="71"/>
                </a:lnTo>
                <a:lnTo>
                  <a:pt x="153" y="71"/>
                </a:lnTo>
                <a:close/>
                <a:moveTo>
                  <a:pt x="54" y="71"/>
                </a:moveTo>
                <a:lnTo>
                  <a:pt x="54" y="97"/>
                </a:lnTo>
                <a:lnTo>
                  <a:pt x="73" y="97"/>
                </a:lnTo>
                <a:lnTo>
                  <a:pt x="73" y="71"/>
                </a:lnTo>
                <a:lnTo>
                  <a:pt x="54" y="71"/>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7260" name="Freeform 96"/>
          <p:cNvSpPr>
            <a:spLocks noEditPoints="1" noChangeArrowheads="1"/>
          </p:cNvSpPr>
          <p:nvPr/>
        </p:nvSpPr>
        <p:spPr bwMode="auto">
          <a:xfrm>
            <a:off x="6905625" y="620713"/>
            <a:ext cx="311150" cy="314325"/>
          </a:xfrm>
          <a:custGeom>
            <a:avLst/>
            <a:gdLst>
              <a:gd name="T0" fmla="*/ 2147483646 w 83"/>
              <a:gd name="T1" fmla="*/ 2147483646 h 112"/>
              <a:gd name="T2" fmla="*/ 2147483646 w 83"/>
              <a:gd name="T3" fmla="*/ 2147483646 h 112"/>
              <a:gd name="T4" fmla="*/ 2147483646 w 83"/>
              <a:gd name="T5" fmla="*/ 2147483646 h 112"/>
              <a:gd name="T6" fmla="*/ 2147483646 w 83"/>
              <a:gd name="T7" fmla="*/ 2147483646 h 112"/>
              <a:gd name="T8" fmla="*/ 2147483646 w 83"/>
              <a:gd name="T9" fmla="*/ 2147483646 h 112"/>
              <a:gd name="T10" fmla="*/ 2147483646 w 83"/>
              <a:gd name="T11" fmla="*/ 2147483646 h 112"/>
              <a:gd name="T12" fmla="*/ 2147483646 w 83"/>
              <a:gd name="T13" fmla="*/ 2147483646 h 112"/>
              <a:gd name="T14" fmla="*/ 2147483646 w 83"/>
              <a:gd name="T15" fmla="*/ 2147483646 h 112"/>
              <a:gd name="T16" fmla="*/ 2147483646 w 83"/>
              <a:gd name="T17" fmla="*/ 2147483646 h 112"/>
              <a:gd name="T18" fmla="*/ 2147483646 w 83"/>
              <a:gd name="T19" fmla="*/ 2147483646 h 112"/>
              <a:gd name="T20" fmla="*/ 2147483646 w 83"/>
              <a:gd name="T21" fmla="*/ 2147483646 h 112"/>
              <a:gd name="T22" fmla="*/ 2147483646 w 83"/>
              <a:gd name="T23" fmla="*/ 2147483646 h 112"/>
              <a:gd name="T24" fmla="*/ 2147483646 w 83"/>
              <a:gd name="T25" fmla="*/ 2147483646 h 112"/>
              <a:gd name="T26" fmla="*/ 2147483646 w 83"/>
              <a:gd name="T27" fmla="*/ 2147483646 h 112"/>
              <a:gd name="T28" fmla="*/ 2147483646 w 83"/>
              <a:gd name="T29" fmla="*/ 2147483646 h 112"/>
              <a:gd name="T30" fmla="*/ 2147483646 w 83"/>
              <a:gd name="T31" fmla="*/ 2147483646 h 112"/>
              <a:gd name="T32" fmla="*/ 2147483646 w 83"/>
              <a:gd name="T33" fmla="*/ 2147483646 h 112"/>
              <a:gd name="T34" fmla="*/ 2147483646 w 83"/>
              <a:gd name="T35" fmla="*/ 2147483646 h 112"/>
              <a:gd name="T36" fmla="*/ 2147483646 w 83"/>
              <a:gd name="T37" fmla="*/ 2147483646 h 112"/>
              <a:gd name="T38" fmla="*/ 2147483646 w 83"/>
              <a:gd name="T39" fmla="*/ 2147483646 h 112"/>
              <a:gd name="T40" fmla="*/ 2147483646 w 83"/>
              <a:gd name="T41" fmla="*/ 2147483646 h 112"/>
              <a:gd name="T42" fmla="*/ 2147483646 w 83"/>
              <a:gd name="T43" fmla="*/ 2147483646 h 112"/>
              <a:gd name="T44" fmla="*/ 2147483646 w 83"/>
              <a:gd name="T45" fmla="*/ 2147483646 h 112"/>
              <a:gd name="T46" fmla="*/ 2147483646 w 83"/>
              <a:gd name="T47" fmla="*/ 2147483646 h 112"/>
              <a:gd name="T48" fmla="*/ 2147483646 w 83"/>
              <a:gd name="T49" fmla="*/ 2147483646 h 112"/>
              <a:gd name="T50" fmla="*/ 2147483646 w 83"/>
              <a:gd name="T51" fmla="*/ 2147483646 h 112"/>
              <a:gd name="T52" fmla="*/ 2147483646 w 83"/>
              <a:gd name="T53" fmla="*/ 2147483646 h 112"/>
              <a:gd name="T54" fmla="*/ 2147483646 w 83"/>
              <a:gd name="T55" fmla="*/ 2147483646 h 112"/>
              <a:gd name="T56" fmla="*/ 2147483646 w 83"/>
              <a:gd name="T57" fmla="*/ 2147483646 h 112"/>
              <a:gd name="T58" fmla="*/ 2147483646 w 83"/>
              <a:gd name="T59" fmla="*/ 2147483646 h 112"/>
              <a:gd name="T60" fmla="*/ 2147483646 w 83"/>
              <a:gd name="T61" fmla="*/ 2147483646 h 112"/>
              <a:gd name="T62" fmla="*/ 2147483646 w 83"/>
              <a:gd name="T63" fmla="*/ 2147483646 h 112"/>
              <a:gd name="T64" fmla="*/ 2147483646 w 83"/>
              <a:gd name="T65" fmla="*/ 2147483646 h 112"/>
              <a:gd name="T66" fmla="*/ 2147483646 w 83"/>
              <a:gd name="T67" fmla="*/ 2147483646 h 112"/>
              <a:gd name="T68" fmla="*/ 2147483646 w 83"/>
              <a:gd name="T69" fmla="*/ 2147483646 h 112"/>
              <a:gd name="T70" fmla="*/ 2147483646 w 83"/>
              <a:gd name="T71" fmla="*/ 2147483646 h 112"/>
              <a:gd name="T72" fmla="*/ 0 w 83"/>
              <a:gd name="T73" fmla="*/ 2147483646 h 112"/>
              <a:gd name="T74" fmla="*/ 2147483646 w 83"/>
              <a:gd name="T75" fmla="*/ 0 h 112"/>
              <a:gd name="T76" fmla="*/ 2147483646 w 83"/>
              <a:gd name="T77" fmla="*/ 2147483646 h 112"/>
              <a:gd name="T78" fmla="*/ 2147483646 w 83"/>
              <a:gd name="T79" fmla="*/ 2147483646 h 112"/>
              <a:gd name="T80" fmla="*/ 2147483646 w 83"/>
              <a:gd name="T81" fmla="*/ 2147483646 h 112"/>
              <a:gd name="T82" fmla="*/ 2147483646 w 83"/>
              <a:gd name="T83" fmla="*/ 2147483646 h 112"/>
              <a:gd name="T84" fmla="*/ 2147483646 w 83"/>
              <a:gd name="T85" fmla="*/ 2147483646 h 112"/>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83"/>
              <a:gd name="T130" fmla="*/ 0 h 112"/>
              <a:gd name="T131" fmla="*/ 83 w 83"/>
              <a:gd name="T132" fmla="*/ 112 h 112"/>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83" h="112">
                <a:moveTo>
                  <a:pt x="32" y="15"/>
                </a:moveTo>
                <a:cubicBezTo>
                  <a:pt x="24" y="20"/>
                  <a:pt x="18" y="27"/>
                  <a:pt x="15" y="35"/>
                </a:cubicBezTo>
                <a:cubicBezTo>
                  <a:pt x="13" y="44"/>
                  <a:pt x="13" y="53"/>
                  <a:pt x="18" y="61"/>
                </a:cubicBezTo>
                <a:cubicBezTo>
                  <a:pt x="22" y="69"/>
                  <a:pt x="29" y="75"/>
                  <a:pt x="38" y="78"/>
                </a:cubicBezTo>
                <a:cubicBezTo>
                  <a:pt x="46" y="80"/>
                  <a:pt x="55" y="80"/>
                  <a:pt x="63" y="75"/>
                </a:cubicBezTo>
                <a:cubicBezTo>
                  <a:pt x="72" y="71"/>
                  <a:pt x="77" y="64"/>
                  <a:pt x="80" y="55"/>
                </a:cubicBezTo>
                <a:cubicBezTo>
                  <a:pt x="83" y="47"/>
                  <a:pt x="82" y="38"/>
                  <a:pt x="78" y="30"/>
                </a:cubicBezTo>
                <a:cubicBezTo>
                  <a:pt x="73" y="21"/>
                  <a:pt x="66" y="16"/>
                  <a:pt x="58" y="13"/>
                </a:cubicBezTo>
                <a:cubicBezTo>
                  <a:pt x="50" y="10"/>
                  <a:pt x="40" y="11"/>
                  <a:pt x="32" y="15"/>
                </a:cubicBezTo>
                <a:close/>
                <a:moveTo>
                  <a:pt x="34" y="68"/>
                </a:moveTo>
                <a:cubicBezTo>
                  <a:pt x="36" y="68"/>
                  <a:pt x="39" y="67"/>
                  <a:pt x="41" y="67"/>
                </a:cubicBezTo>
                <a:cubicBezTo>
                  <a:pt x="43" y="69"/>
                  <a:pt x="45" y="70"/>
                  <a:pt x="46" y="72"/>
                </a:cubicBezTo>
                <a:cubicBezTo>
                  <a:pt x="44" y="71"/>
                  <a:pt x="42" y="71"/>
                  <a:pt x="40" y="70"/>
                </a:cubicBezTo>
                <a:cubicBezTo>
                  <a:pt x="38" y="70"/>
                  <a:pt x="36" y="69"/>
                  <a:pt x="34" y="68"/>
                </a:cubicBezTo>
                <a:close/>
                <a:moveTo>
                  <a:pt x="49" y="64"/>
                </a:moveTo>
                <a:cubicBezTo>
                  <a:pt x="51" y="63"/>
                  <a:pt x="54" y="62"/>
                  <a:pt x="56" y="61"/>
                </a:cubicBezTo>
                <a:cubicBezTo>
                  <a:pt x="58" y="60"/>
                  <a:pt x="60" y="59"/>
                  <a:pt x="62" y="57"/>
                </a:cubicBezTo>
                <a:cubicBezTo>
                  <a:pt x="62" y="58"/>
                  <a:pt x="62" y="59"/>
                  <a:pt x="62" y="60"/>
                </a:cubicBezTo>
                <a:cubicBezTo>
                  <a:pt x="63" y="64"/>
                  <a:pt x="62" y="68"/>
                  <a:pt x="60" y="69"/>
                </a:cubicBezTo>
                <a:cubicBezTo>
                  <a:pt x="58" y="70"/>
                  <a:pt x="55" y="68"/>
                  <a:pt x="51" y="66"/>
                </a:cubicBezTo>
                <a:cubicBezTo>
                  <a:pt x="51" y="65"/>
                  <a:pt x="50" y="65"/>
                  <a:pt x="49" y="64"/>
                </a:cubicBezTo>
                <a:close/>
                <a:moveTo>
                  <a:pt x="69" y="52"/>
                </a:moveTo>
                <a:cubicBezTo>
                  <a:pt x="71" y="50"/>
                  <a:pt x="73" y="49"/>
                  <a:pt x="74" y="47"/>
                </a:cubicBezTo>
                <a:cubicBezTo>
                  <a:pt x="74" y="49"/>
                  <a:pt x="73" y="51"/>
                  <a:pt x="73" y="53"/>
                </a:cubicBezTo>
                <a:cubicBezTo>
                  <a:pt x="72" y="55"/>
                  <a:pt x="71" y="57"/>
                  <a:pt x="70" y="59"/>
                </a:cubicBezTo>
                <a:cubicBezTo>
                  <a:pt x="70" y="57"/>
                  <a:pt x="70" y="55"/>
                  <a:pt x="69" y="52"/>
                </a:cubicBezTo>
                <a:close/>
                <a:moveTo>
                  <a:pt x="61" y="23"/>
                </a:moveTo>
                <a:cubicBezTo>
                  <a:pt x="59" y="23"/>
                  <a:pt x="57" y="23"/>
                  <a:pt x="54" y="24"/>
                </a:cubicBezTo>
                <a:cubicBezTo>
                  <a:pt x="53" y="22"/>
                  <a:pt x="51" y="20"/>
                  <a:pt x="49" y="19"/>
                </a:cubicBezTo>
                <a:cubicBezTo>
                  <a:pt x="51" y="19"/>
                  <a:pt x="53" y="20"/>
                  <a:pt x="56" y="20"/>
                </a:cubicBezTo>
                <a:cubicBezTo>
                  <a:pt x="58" y="21"/>
                  <a:pt x="60" y="22"/>
                  <a:pt x="61" y="23"/>
                </a:cubicBezTo>
                <a:close/>
                <a:moveTo>
                  <a:pt x="46" y="27"/>
                </a:moveTo>
                <a:cubicBezTo>
                  <a:pt x="44" y="27"/>
                  <a:pt x="42" y="28"/>
                  <a:pt x="39" y="30"/>
                </a:cubicBezTo>
                <a:cubicBezTo>
                  <a:pt x="37" y="31"/>
                  <a:pt x="35" y="32"/>
                  <a:pt x="33" y="33"/>
                </a:cubicBezTo>
                <a:cubicBezTo>
                  <a:pt x="33" y="33"/>
                  <a:pt x="33" y="32"/>
                  <a:pt x="33" y="31"/>
                </a:cubicBezTo>
                <a:cubicBezTo>
                  <a:pt x="33" y="26"/>
                  <a:pt x="34" y="23"/>
                  <a:pt x="35" y="22"/>
                </a:cubicBezTo>
                <a:cubicBezTo>
                  <a:pt x="37" y="21"/>
                  <a:pt x="41" y="22"/>
                  <a:pt x="44" y="25"/>
                </a:cubicBezTo>
                <a:cubicBezTo>
                  <a:pt x="45" y="25"/>
                  <a:pt x="46" y="26"/>
                  <a:pt x="46" y="27"/>
                </a:cubicBezTo>
                <a:close/>
                <a:moveTo>
                  <a:pt x="26" y="39"/>
                </a:moveTo>
                <a:cubicBezTo>
                  <a:pt x="24" y="40"/>
                  <a:pt x="23" y="42"/>
                  <a:pt x="21" y="44"/>
                </a:cubicBezTo>
                <a:cubicBezTo>
                  <a:pt x="22" y="42"/>
                  <a:pt x="22" y="40"/>
                  <a:pt x="23" y="38"/>
                </a:cubicBezTo>
                <a:cubicBezTo>
                  <a:pt x="23" y="35"/>
                  <a:pt x="24" y="33"/>
                  <a:pt x="25" y="32"/>
                </a:cubicBezTo>
                <a:cubicBezTo>
                  <a:pt x="25" y="34"/>
                  <a:pt x="26" y="36"/>
                  <a:pt x="26" y="39"/>
                </a:cubicBezTo>
                <a:close/>
                <a:moveTo>
                  <a:pt x="33" y="60"/>
                </a:moveTo>
                <a:cubicBezTo>
                  <a:pt x="29" y="60"/>
                  <a:pt x="25" y="60"/>
                  <a:pt x="24" y="58"/>
                </a:cubicBezTo>
                <a:cubicBezTo>
                  <a:pt x="23" y="56"/>
                  <a:pt x="25" y="52"/>
                  <a:pt x="27" y="49"/>
                </a:cubicBezTo>
                <a:cubicBezTo>
                  <a:pt x="28" y="48"/>
                  <a:pt x="28" y="48"/>
                  <a:pt x="29" y="47"/>
                </a:cubicBezTo>
                <a:cubicBezTo>
                  <a:pt x="30" y="49"/>
                  <a:pt x="31" y="51"/>
                  <a:pt x="32" y="54"/>
                </a:cubicBezTo>
                <a:cubicBezTo>
                  <a:pt x="33" y="56"/>
                  <a:pt x="34" y="58"/>
                  <a:pt x="36" y="60"/>
                </a:cubicBezTo>
                <a:cubicBezTo>
                  <a:pt x="35" y="60"/>
                  <a:pt x="34" y="60"/>
                  <a:pt x="33" y="60"/>
                </a:cubicBezTo>
                <a:close/>
                <a:moveTo>
                  <a:pt x="35" y="41"/>
                </a:moveTo>
                <a:cubicBezTo>
                  <a:pt x="37" y="40"/>
                  <a:pt x="40" y="38"/>
                  <a:pt x="43" y="36"/>
                </a:cubicBezTo>
                <a:cubicBezTo>
                  <a:pt x="46" y="35"/>
                  <a:pt x="49" y="34"/>
                  <a:pt x="52" y="33"/>
                </a:cubicBezTo>
                <a:cubicBezTo>
                  <a:pt x="53" y="35"/>
                  <a:pt x="55" y="38"/>
                  <a:pt x="57" y="41"/>
                </a:cubicBezTo>
                <a:cubicBezTo>
                  <a:pt x="58" y="44"/>
                  <a:pt x="59" y="46"/>
                  <a:pt x="60" y="49"/>
                </a:cubicBezTo>
                <a:cubicBezTo>
                  <a:pt x="58" y="51"/>
                  <a:pt x="55" y="53"/>
                  <a:pt x="52" y="54"/>
                </a:cubicBezTo>
                <a:cubicBezTo>
                  <a:pt x="49" y="56"/>
                  <a:pt x="47" y="57"/>
                  <a:pt x="44" y="58"/>
                </a:cubicBezTo>
                <a:cubicBezTo>
                  <a:pt x="42" y="56"/>
                  <a:pt x="40" y="53"/>
                  <a:pt x="39" y="50"/>
                </a:cubicBezTo>
                <a:cubicBezTo>
                  <a:pt x="37" y="47"/>
                  <a:pt x="36" y="44"/>
                  <a:pt x="35" y="41"/>
                </a:cubicBezTo>
                <a:close/>
                <a:moveTo>
                  <a:pt x="60" y="31"/>
                </a:moveTo>
                <a:cubicBezTo>
                  <a:pt x="60" y="31"/>
                  <a:pt x="61" y="31"/>
                  <a:pt x="62" y="31"/>
                </a:cubicBezTo>
                <a:cubicBezTo>
                  <a:pt x="67" y="30"/>
                  <a:pt x="70" y="31"/>
                  <a:pt x="71" y="33"/>
                </a:cubicBezTo>
                <a:cubicBezTo>
                  <a:pt x="72" y="35"/>
                  <a:pt x="71" y="38"/>
                  <a:pt x="68" y="42"/>
                </a:cubicBezTo>
                <a:cubicBezTo>
                  <a:pt x="68" y="43"/>
                  <a:pt x="67" y="43"/>
                  <a:pt x="66" y="44"/>
                </a:cubicBezTo>
                <a:cubicBezTo>
                  <a:pt x="66" y="42"/>
                  <a:pt x="65" y="39"/>
                  <a:pt x="63" y="37"/>
                </a:cubicBezTo>
                <a:cubicBezTo>
                  <a:pt x="62" y="35"/>
                  <a:pt x="61" y="33"/>
                  <a:pt x="60" y="31"/>
                </a:cubicBezTo>
                <a:close/>
                <a:moveTo>
                  <a:pt x="71" y="104"/>
                </a:moveTo>
                <a:cubicBezTo>
                  <a:pt x="71" y="112"/>
                  <a:pt x="71" y="112"/>
                  <a:pt x="71" y="112"/>
                </a:cubicBezTo>
                <a:cubicBezTo>
                  <a:pt x="30" y="112"/>
                  <a:pt x="30" y="112"/>
                  <a:pt x="30" y="112"/>
                </a:cubicBezTo>
                <a:cubicBezTo>
                  <a:pt x="30" y="104"/>
                  <a:pt x="30" y="104"/>
                  <a:pt x="30" y="104"/>
                </a:cubicBezTo>
                <a:cubicBezTo>
                  <a:pt x="44" y="104"/>
                  <a:pt x="44" y="104"/>
                  <a:pt x="44" y="104"/>
                </a:cubicBezTo>
                <a:cubicBezTo>
                  <a:pt x="44" y="93"/>
                  <a:pt x="44" y="93"/>
                  <a:pt x="44" y="93"/>
                </a:cubicBezTo>
                <a:cubicBezTo>
                  <a:pt x="32" y="92"/>
                  <a:pt x="22" y="87"/>
                  <a:pt x="14" y="79"/>
                </a:cubicBezTo>
                <a:cubicBezTo>
                  <a:pt x="5" y="71"/>
                  <a:pt x="0" y="59"/>
                  <a:pt x="0" y="45"/>
                </a:cubicBezTo>
                <a:cubicBezTo>
                  <a:pt x="0" y="32"/>
                  <a:pt x="5" y="20"/>
                  <a:pt x="14" y="12"/>
                </a:cubicBezTo>
                <a:cubicBezTo>
                  <a:pt x="19" y="7"/>
                  <a:pt x="25" y="3"/>
                  <a:pt x="32" y="0"/>
                </a:cubicBezTo>
                <a:cubicBezTo>
                  <a:pt x="37" y="9"/>
                  <a:pt x="37" y="9"/>
                  <a:pt x="37" y="9"/>
                </a:cubicBezTo>
                <a:cubicBezTo>
                  <a:pt x="31" y="11"/>
                  <a:pt x="25" y="14"/>
                  <a:pt x="21" y="18"/>
                </a:cubicBezTo>
                <a:cubicBezTo>
                  <a:pt x="14" y="25"/>
                  <a:pt x="9" y="35"/>
                  <a:pt x="9" y="45"/>
                </a:cubicBezTo>
                <a:cubicBezTo>
                  <a:pt x="9" y="56"/>
                  <a:pt x="14" y="65"/>
                  <a:pt x="21" y="72"/>
                </a:cubicBezTo>
                <a:cubicBezTo>
                  <a:pt x="27" y="79"/>
                  <a:pt x="37" y="84"/>
                  <a:pt x="48" y="84"/>
                </a:cubicBezTo>
                <a:cubicBezTo>
                  <a:pt x="57" y="84"/>
                  <a:pt x="65" y="80"/>
                  <a:pt x="72" y="75"/>
                </a:cubicBezTo>
                <a:cubicBezTo>
                  <a:pt x="76" y="83"/>
                  <a:pt x="76" y="83"/>
                  <a:pt x="76" y="83"/>
                </a:cubicBezTo>
                <a:cubicBezTo>
                  <a:pt x="70" y="88"/>
                  <a:pt x="63" y="91"/>
                  <a:pt x="56" y="92"/>
                </a:cubicBezTo>
                <a:cubicBezTo>
                  <a:pt x="56" y="104"/>
                  <a:pt x="56" y="104"/>
                  <a:pt x="56" y="104"/>
                </a:cubicBezTo>
                <a:lnTo>
                  <a:pt x="71" y="104"/>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7261" name="Freeform 97"/>
          <p:cNvSpPr>
            <a:spLocks noEditPoints="1" noChangeArrowheads="1"/>
          </p:cNvSpPr>
          <p:nvPr/>
        </p:nvSpPr>
        <p:spPr bwMode="auto">
          <a:xfrm>
            <a:off x="3444875" y="158750"/>
            <a:ext cx="330200" cy="225425"/>
          </a:xfrm>
          <a:custGeom>
            <a:avLst/>
            <a:gdLst>
              <a:gd name="T0" fmla="*/ 2147483646 w 208"/>
              <a:gd name="T1" fmla="*/ 0 h 189"/>
              <a:gd name="T2" fmla="*/ 2147483646 w 208"/>
              <a:gd name="T3" fmla="*/ 2147483646 h 189"/>
              <a:gd name="T4" fmla="*/ 2147483646 w 208"/>
              <a:gd name="T5" fmla="*/ 2147483646 h 189"/>
              <a:gd name="T6" fmla="*/ 2147483646 w 208"/>
              <a:gd name="T7" fmla="*/ 2147483646 h 189"/>
              <a:gd name="T8" fmla="*/ 2147483646 w 208"/>
              <a:gd name="T9" fmla="*/ 2147483646 h 189"/>
              <a:gd name="T10" fmla="*/ 2147483646 w 208"/>
              <a:gd name="T11" fmla="*/ 2147483646 h 189"/>
              <a:gd name="T12" fmla="*/ 2147483646 w 208"/>
              <a:gd name="T13" fmla="*/ 2147483646 h 189"/>
              <a:gd name="T14" fmla="*/ 2147483646 w 208"/>
              <a:gd name="T15" fmla="*/ 2147483646 h 189"/>
              <a:gd name="T16" fmla="*/ 2147483646 w 208"/>
              <a:gd name="T17" fmla="*/ 2147483646 h 189"/>
              <a:gd name="T18" fmla="*/ 2147483646 w 208"/>
              <a:gd name="T19" fmla="*/ 2147483646 h 189"/>
              <a:gd name="T20" fmla="*/ 2147483646 w 208"/>
              <a:gd name="T21" fmla="*/ 2147483646 h 189"/>
              <a:gd name="T22" fmla="*/ 2147483646 w 208"/>
              <a:gd name="T23" fmla="*/ 2147483646 h 189"/>
              <a:gd name="T24" fmla="*/ 2147483646 w 208"/>
              <a:gd name="T25" fmla="*/ 2147483646 h 189"/>
              <a:gd name="T26" fmla="*/ 2147483646 w 208"/>
              <a:gd name="T27" fmla="*/ 2147483646 h 189"/>
              <a:gd name="T28" fmla="*/ 2147483646 w 208"/>
              <a:gd name="T29" fmla="*/ 2147483646 h 189"/>
              <a:gd name="T30" fmla="*/ 2147483646 w 208"/>
              <a:gd name="T31" fmla="*/ 2147483646 h 189"/>
              <a:gd name="T32" fmla="*/ 2147483646 w 208"/>
              <a:gd name="T33" fmla="*/ 2147483646 h 189"/>
              <a:gd name="T34" fmla="*/ 2147483646 w 208"/>
              <a:gd name="T35" fmla="*/ 2147483646 h 189"/>
              <a:gd name="T36" fmla="*/ 2147483646 w 208"/>
              <a:gd name="T37" fmla="*/ 2147483646 h 189"/>
              <a:gd name="T38" fmla="*/ 2147483646 w 208"/>
              <a:gd name="T39" fmla="*/ 2147483646 h 189"/>
              <a:gd name="T40" fmla="*/ 2147483646 w 208"/>
              <a:gd name="T41" fmla="*/ 2147483646 h 189"/>
              <a:gd name="T42" fmla="*/ 2147483646 w 208"/>
              <a:gd name="T43" fmla="*/ 2147483646 h 189"/>
              <a:gd name="T44" fmla="*/ 2147483646 w 208"/>
              <a:gd name="T45" fmla="*/ 2147483646 h 189"/>
              <a:gd name="T46" fmla="*/ 2147483646 w 208"/>
              <a:gd name="T47" fmla="*/ 2147483646 h 189"/>
              <a:gd name="T48" fmla="*/ 2147483646 w 208"/>
              <a:gd name="T49" fmla="*/ 2147483646 h 189"/>
              <a:gd name="T50" fmla="*/ 0 w 208"/>
              <a:gd name="T51" fmla="*/ 2147483646 h 189"/>
              <a:gd name="T52" fmla="*/ 2147483646 w 208"/>
              <a:gd name="T53" fmla="*/ 2147483646 h 189"/>
              <a:gd name="T54" fmla="*/ 0 w 208"/>
              <a:gd name="T55" fmla="*/ 2147483646 h 189"/>
              <a:gd name="T56" fmla="*/ 2147483646 w 208"/>
              <a:gd name="T57" fmla="*/ 2147483646 h 189"/>
              <a:gd name="T58" fmla="*/ 0 w 208"/>
              <a:gd name="T59" fmla="*/ 2147483646 h 189"/>
              <a:gd name="T60" fmla="*/ 2147483646 w 208"/>
              <a:gd name="T61" fmla="*/ 2147483646 h 189"/>
              <a:gd name="T62" fmla="*/ 0 w 208"/>
              <a:gd name="T63" fmla="*/ 2147483646 h 189"/>
              <a:gd name="T64" fmla="*/ 2147483646 w 208"/>
              <a:gd name="T65" fmla="*/ 2147483646 h 189"/>
              <a:gd name="T66" fmla="*/ 0 w 208"/>
              <a:gd name="T67" fmla="*/ 2147483646 h 189"/>
              <a:gd name="T68" fmla="*/ 2147483646 w 208"/>
              <a:gd name="T69" fmla="*/ 2147483646 h 189"/>
              <a:gd name="T70" fmla="*/ 2147483646 w 208"/>
              <a:gd name="T71" fmla="*/ 0 h 189"/>
              <a:gd name="T72" fmla="*/ 2147483646 w 208"/>
              <a:gd name="T73" fmla="*/ 2147483646 h 189"/>
              <a:gd name="T74" fmla="*/ 2147483646 w 208"/>
              <a:gd name="T75" fmla="*/ 2147483646 h 189"/>
              <a:gd name="T76" fmla="*/ 2147483646 w 208"/>
              <a:gd name="T77" fmla="*/ 2147483646 h 189"/>
              <a:gd name="T78" fmla="*/ 2147483646 w 208"/>
              <a:gd name="T79" fmla="*/ 2147483646 h 189"/>
              <a:gd name="T80" fmla="*/ 2147483646 w 208"/>
              <a:gd name="T81" fmla="*/ 2147483646 h 189"/>
              <a:gd name="T82" fmla="*/ 2147483646 w 208"/>
              <a:gd name="T83" fmla="*/ 2147483646 h 189"/>
              <a:gd name="T84" fmla="*/ 2147483646 w 208"/>
              <a:gd name="T85" fmla="*/ 2147483646 h 189"/>
              <a:gd name="T86" fmla="*/ 2147483646 w 208"/>
              <a:gd name="T87" fmla="*/ 2147483646 h 189"/>
              <a:gd name="T88" fmla="*/ 2147483646 w 208"/>
              <a:gd name="T89" fmla="*/ 2147483646 h 189"/>
              <a:gd name="T90" fmla="*/ 2147483646 w 208"/>
              <a:gd name="T91" fmla="*/ 2147483646 h 189"/>
              <a:gd name="T92" fmla="*/ 2147483646 w 208"/>
              <a:gd name="T93" fmla="*/ 2147483646 h 189"/>
              <a:gd name="T94" fmla="*/ 2147483646 w 208"/>
              <a:gd name="T95" fmla="*/ 2147483646 h 189"/>
              <a:gd name="T96" fmla="*/ 2147483646 w 208"/>
              <a:gd name="T97" fmla="*/ 2147483646 h 189"/>
              <a:gd name="T98" fmla="*/ 2147483646 w 208"/>
              <a:gd name="T99" fmla="*/ 2147483646 h 189"/>
              <a:gd name="T100" fmla="*/ 2147483646 w 208"/>
              <a:gd name="T101" fmla="*/ 2147483646 h 189"/>
              <a:gd name="T102" fmla="*/ 2147483646 w 208"/>
              <a:gd name="T103" fmla="*/ 2147483646 h 189"/>
              <a:gd name="T104" fmla="*/ 2147483646 w 208"/>
              <a:gd name="T105" fmla="*/ 2147483646 h 189"/>
              <a:gd name="T106" fmla="*/ 2147483646 w 208"/>
              <a:gd name="T107" fmla="*/ 2147483646 h 189"/>
              <a:gd name="T108" fmla="*/ 2147483646 w 208"/>
              <a:gd name="T109" fmla="*/ 2147483646 h 189"/>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208"/>
              <a:gd name="T166" fmla="*/ 0 h 189"/>
              <a:gd name="T167" fmla="*/ 208 w 208"/>
              <a:gd name="T168" fmla="*/ 189 h 189"/>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208" h="189">
                <a:moveTo>
                  <a:pt x="29" y="0"/>
                </a:moveTo>
                <a:lnTo>
                  <a:pt x="161" y="0"/>
                </a:lnTo>
                <a:lnTo>
                  <a:pt x="170" y="0"/>
                </a:lnTo>
                <a:lnTo>
                  <a:pt x="170" y="7"/>
                </a:lnTo>
                <a:lnTo>
                  <a:pt x="170" y="38"/>
                </a:lnTo>
                <a:lnTo>
                  <a:pt x="154" y="55"/>
                </a:lnTo>
                <a:lnTo>
                  <a:pt x="154" y="14"/>
                </a:lnTo>
                <a:lnTo>
                  <a:pt x="36" y="14"/>
                </a:lnTo>
                <a:lnTo>
                  <a:pt x="36" y="26"/>
                </a:lnTo>
                <a:lnTo>
                  <a:pt x="45" y="24"/>
                </a:lnTo>
                <a:lnTo>
                  <a:pt x="52" y="19"/>
                </a:lnTo>
                <a:lnTo>
                  <a:pt x="59" y="36"/>
                </a:lnTo>
                <a:lnTo>
                  <a:pt x="50" y="38"/>
                </a:lnTo>
                <a:lnTo>
                  <a:pt x="36" y="45"/>
                </a:lnTo>
                <a:lnTo>
                  <a:pt x="36" y="52"/>
                </a:lnTo>
                <a:lnTo>
                  <a:pt x="45" y="50"/>
                </a:lnTo>
                <a:lnTo>
                  <a:pt x="52" y="45"/>
                </a:lnTo>
                <a:lnTo>
                  <a:pt x="59" y="62"/>
                </a:lnTo>
                <a:lnTo>
                  <a:pt x="50" y="64"/>
                </a:lnTo>
                <a:lnTo>
                  <a:pt x="36" y="71"/>
                </a:lnTo>
                <a:lnTo>
                  <a:pt x="36" y="81"/>
                </a:lnTo>
                <a:lnTo>
                  <a:pt x="45" y="78"/>
                </a:lnTo>
                <a:lnTo>
                  <a:pt x="52" y="73"/>
                </a:lnTo>
                <a:lnTo>
                  <a:pt x="59" y="90"/>
                </a:lnTo>
                <a:lnTo>
                  <a:pt x="50" y="92"/>
                </a:lnTo>
                <a:lnTo>
                  <a:pt x="36" y="99"/>
                </a:lnTo>
                <a:lnTo>
                  <a:pt x="36" y="107"/>
                </a:lnTo>
                <a:lnTo>
                  <a:pt x="45" y="104"/>
                </a:lnTo>
                <a:lnTo>
                  <a:pt x="52" y="99"/>
                </a:lnTo>
                <a:lnTo>
                  <a:pt x="59" y="116"/>
                </a:lnTo>
                <a:lnTo>
                  <a:pt x="50" y="118"/>
                </a:lnTo>
                <a:lnTo>
                  <a:pt x="36" y="125"/>
                </a:lnTo>
                <a:lnTo>
                  <a:pt x="36" y="135"/>
                </a:lnTo>
                <a:lnTo>
                  <a:pt x="45" y="133"/>
                </a:lnTo>
                <a:lnTo>
                  <a:pt x="52" y="130"/>
                </a:lnTo>
                <a:lnTo>
                  <a:pt x="59" y="144"/>
                </a:lnTo>
                <a:lnTo>
                  <a:pt x="50" y="147"/>
                </a:lnTo>
                <a:lnTo>
                  <a:pt x="36" y="154"/>
                </a:lnTo>
                <a:lnTo>
                  <a:pt x="36" y="168"/>
                </a:lnTo>
                <a:lnTo>
                  <a:pt x="36" y="173"/>
                </a:lnTo>
                <a:lnTo>
                  <a:pt x="154" y="173"/>
                </a:lnTo>
                <a:lnTo>
                  <a:pt x="154" y="137"/>
                </a:lnTo>
                <a:lnTo>
                  <a:pt x="170" y="121"/>
                </a:lnTo>
                <a:lnTo>
                  <a:pt x="170" y="180"/>
                </a:lnTo>
                <a:lnTo>
                  <a:pt x="170" y="189"/>
                </a:lnTo>
                <a:lnTo>
                  <a:pt x="161" y="189"/>
                </a:lnTo>
                <a:lnTo>
                  <a:pt x="29" y="189"/>
                </a:lnTo>
                <a:lnTo>
                  <a:pt x="19" y="189"/>
                </a:lnTo>
                <a:lnTo>
                  <a:pt x="19" y="180"/>
                </a:lnTo>
                <a:lnTo>
                  <a:pt x="19" y="168"/>
                </a:lnTo>
                <a:lnTo>
                  <a:pt x="3" y="168"/>
                </a:lnTo>
                <a:lnTo>
                  <a:pt x="0" y="151"/>
                </a:lnTo>
                <a:lnTo>
                  <a:pt x="19" y="144"/>
                </a:lnTo>
                <a:lnTo>
                  <a:pt x="19" y="140"/>
                </a:lnTo>
                <a:lnTo>
                  <a:pt x="3" y="140"/>
                </a:lnTo>
                <a:lnTo>
                  <a:pt x="0" y="123"/>
                </a:lnTo>
                <a:lnTo>
                  <a:pt x="19" y="114"/>
                </a:lnTo>
                <a:lnTo>
                  <a:pt x="3" y="114"/>
                </a:lnTo>
                <a:lnTo>
                  <a:pt x="0" y="97"/>
                </a:lnTo>
                <a:lnTo>
                  <a:pt x="19" y="88"/>
                </a:lnTo>
                <a:lnTo>
                  <a:pt x="19" y="85"/>
                </a:lnTo>
                <a:lnTo>
                  <a:pt x="3" y="85"/>
                </a:lnTo>
                <a:lnTo>
                  <a:pt x="0" y="69"/>
                </a:lnTo>
                <a:lnTo>
                  <a:pt x="19" y="59"/>
                </a:lnTo>
                <a:lnTo>
                  <a:pt x="3" y="59"/>
                </a:lnTo>
                <a:lnTo>
                  <a:pt x="0" y="43"/>
                </a:lnTo>
                <a:lnTo>
                  <a:pt x="19" y="33"/>
                </a:lnTo>
                <a:lnTo>
                  <a:pt x="19" y="7"/>
                </a:lnTo>
                <a:lnTo>
                  <a:pt x="19" y="0"/>
                </a:lnTo>
                <a:lnTo>
                  <a:pt x="29" y="0"/>
                </a:lnTo>
                <a:close/>
                <a:moveTo>
                  <a:pt x="73" y="90"/>
                </a:moveTo>
                <a:lnTo>
                  <a:pt x="73" y="99"/>
                </a:lnTo>
                <a:lnTo>
                  <a:pt x="95" y="99"/>
                </a:lnTo>
                <a:lnTo>
                  <a:pt x="95" y="90"/>
                </a:lnTo>
                <a:lnTo>
                  <a:pt x="73" y="90"/>
                </a:lnTo>
                <a:close/>
                <a:moveTo>
                  <a:pt x="73" y="71"/>
                </a:moveTo>
                <a:lnTo>
                  <a:pt x="73" y="78"/>
                </a:lnTo>
                <a:lnTo>
                  <a:pt x="114" y="78"/>
                </a:lnTo>
                <a:lnTo>
                  <a:pt x="114" y="71"/>
                </a:lnTo>
                <a:lnTo>
                  <a:pt x="73" y="71"/>
                </a:lnTo>
                <a:close/>
                <a:moveTo>
                  <a:pt x="73" y="50"/>
                </a:moveTo>
                <a:lnTo>
                  <a:pt x="73" y="59"/>
                </a:lnTo>
                <a:lnTo>
                  <a:pt x="132" y="59"/>
                </a:lnTo>
                <a:lnTo>
                  <a:pt x="132" y="50"/>
                </a:lnTo>
                <a:lnTo>
                  <a:pt x="73" y="50"/>
                </a:lnTo>
                <a:close/>
                <a:moveTo>
                  <a:pt x="73" y="31"/>
                </a:moveTo>
                <a:lnTo>
                  <a:pt x="73" y="40"/>
                </a:lnTo>
                <a:lnTo>
                  <a:pt x="132" y="40"/>
                </a:lnTo>
                <a:lnTo>
                  <a:pt x="132" y="31"/>
                </a:lnTo>
                <a:lnTo>
                  <a:pt x="73" y="31"/>
                </a:lnTo>
                <a:close/>
                <a:moveTo>
                  <a:pt x="97" y="151"/>
                </a:moveTo>
                <a:lnTo>
                  <a:pt x="109" y="149"/>
                </a:lnTo>
                <a:lnTo>
                  <a:pt x="123" y="149"/>
                </a:lnTo>
                <a:lnTo>
                  <a:pt x="111" y="137"/>
                </a:lnTo>
                <a:lnTo>
                  <a:pt x="99" y="123"/>
                </a:lnTo>
                <a:lnTo>
                  <a:pt x="97" y="137"/>
                </a:lnTo>
                <a:lnTo>
                  <a:pt x="97" y="151"/>
                </a:lnTo>
                <a:close/>
                <a:moveTo>
                  <a:pt x="184" y="40"/>
                </a:moveTo>
                <a:lnTo>
                  <a:pt x="109" y="114"/>
                </a:lnTo>
                <a:lnTo>
                  <a:pt x="132" y="140"/>
                </a:lnTo>
                <a:lnTo>
                  <a:pt x="208" y="66"/>
                </a:lnTo>
                <a:lnTo>
                  <a:pt x="184" y="40"/>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7262" name="Freeform 98"/>
          <p:cNvSpPr>
            <a:spLocks noEditPoints="1" noChangeArrowheads="1"/>
          </p:cNvSpPr>
          <p:nvPr/>
        </p:nvSpPr>
        <p:spPr bwMode="auto">
          <a:xfrm>
            <a:off x="4094163" y="168275"/>
            <a:ext cx="388937" cy="223838"/>
          </a:xfrm>
          <a:custGeom>
            <a:avLst/>
            <a:gdLst>
              <a:gd name="T0" fmla="*/ 2147483646 w 104"/>
              <a:gd name="T1" fmla="*/ 2147483646 h 80"/>
              <a:gd name="T2" fmla="*/ 2147483646 w 104"/>
              <a:gd name="T3" fmla="*/ 2147483646 h 80"/>
              <a:gd name="T4" fmla="*/ 2147483646 w 104"/>
              <a:gd name="T5" fmla="*/ 2147483646 h 80"/>
              <a:gd name="T6" fmla="*/ 2147483646 w 104"/>
              <a:gd name="T7" fmla="*/ 2147483646 h 80"/>
              <a:gd name="T8" fmla="*/ 2147483646 w 104"/>
              <a:gd name="T9" fmla="*/ 2147483646 h 80"/>
              <a:gd name="T10" fmla="*/ 2147483646 w 104"/>
              <a:gd name="T11" fmla="*/ 2147483646 h 80"/>
              <a:gd name="T12" fmla="*/ 2147483646 w 104"/>
              <a:gd name="T13" fmla="*/ 2147483646 h 80"/>
              <a:gd name="T14" fmla="*/ 2147483646 w 104"/>
              <a:gd name="T15" fmla="*/ 2147483646 h 80"/>
              <a:gd name="T16" fmla="*/ 2147483646 w 104"/>
              <a:gd name="T17" fmla="*/ 2147483646 h 80"/>
              <a:gd name="T18" fmla="*/ 2147483646 w 104"/>
              <a:gd name="T19" fmla="*/ 2147483646 h 80"/>
              <a:gd name="T20" fmla="*/ 2147483646 w 104"/>
              <a:gd name="T21" fmla="*/ 2147483646 h 80"/>
              <a:gd name="T22" fmla="*/ 2147483646 w 104"/>
              <a:gd name="T23" fmla="*/ 2147483646 h 80"/>
              <a:gd name="T24" fmla="*/ 2147483646 w 104"/>
              <a:gd name="T25" fmla="*/ 2147483646 h 80"/>
              <a:gd name="T26" fmla="*/ 2147483646 w 104"/>
              <a:gd name="T27" fmla="*/ 2147483646 h 80"/>
              <a:gd name="T28" fmla="*/ 2147483646 w 104"/>
              <a:gd name="T29" fmla="*/ 2147483646 h 80"/>
              <a:gd name="T30" fmla="*/ 2147483646 w 104"/>
              <a:gd name="T31" fmla="*/ 2147483646 h 80"/>
              <a:gd name="T32" fmla="*/ 2147483646 w 104"/>
              <a:gd name="T33" fmla="*/ 2147483646 h 80"/>
              <a:gd name="T34" fmla="*/ 2147483646 w 104"/>
              <a:gd name="T35" fmla="*/ 0 h 80"/>
              <a:gd name="T36" fmla="*/ 0 w 104"/>
              <a:gd name="T37" fmla="*/ 2147483646 h 80"/>
              <a:gd name="T38" fmla="*/ 0 w 104"/>
              <a:gd name="T39" fmla="*/ 2147483646 h 80"/>
              <a:gd name="T40" fmla="*/ 2147483646 w 104"/>
              <a:gd name="T41" fmla="*/ 2147483646 h 80"/>
              <a:gd name="T42" fmla="*/ 2147483646 w 104"/>
              <a:gd name="T43" fmla="*/ 2147483646 h 80"/>
              <a:gd name="T44" fmla="*/ 2147483646 w 104"/>
              <a:gd name="T45" fmla="*/ 2147483646 h 80"/>
              <a:gd name="T46" fmla="*/ 2147483646 w 104"/>
              <a:gd name="T47" fmla="*/ 2147483646 h 80"/>
              <a:gd name="T48" fmla="*/ 2147483646 w 104"/>
              <a:gd name="T49" fmla="*/ 2147483646 h 80"/>
              <a:gd name="T50" fmla="*/ 2147483646 w 104"/>
              <a:gd name="T51" fmla="*/ 2147483646 h 80"/>
              <a:gd name="T52" fmla="*/ 2147483646 w 104"/>
              <a:gd name="T53" fmla="*/ 2147483646 h 80"/>
              <a:gd name="T54" fmla="*/ 2147483646 w 104"/>
              <a:gd name="T55" fmla="*/ 2147483646 h 80"/>
              <a:gd name="T56" fmla="*/ 2147483646 w 104"/>
              <a:gd name="T57" fmla="*/ 2147483646 h 80"/>
              <a:gd name="T58" fmla="*/ 2147483646 w 104"/>
              <a:gd name="T59" fmla="*/ 2147483646 h 80"/>
              <a:gd name="T60" fmla="*/ 2147483646 w 104"/>
              <a:gd name="T61" fmla="*/ 2147483646 h 80"/>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04"/>
              <a:gd name="T94" fmla="*/ 0 h 80"/>
              <a:gd name="T95" fmla="*/ 104 w 104"/>
              <a:gd name="T96" fmla="*/ 80 h 80"/>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04" h="80">
                <a:moveTo>
                  <a:pt x="21" y="44"/>
                </a:moveTo>
                <a:cubicBezTo>
                  <a:pt x="13" y="73"/>
                  <a:pt x="13" y="73"/>
                  <a:pt x="13" y="73"/>
                </a:cubicBezTo>
                <a:cubicBezTo>
                  <a:pt x="33" y="73"/>
                  <a:pt x="33" y="73"/>
                  <a:pt x="33" y="73"/>
                </a:cubicBezTo>
                <a:cubicBezTo>
                  <a:pt x="38" y="78"/>
                  <a:pt x="44" y="80"/>
                  <a:pt x="51" y="80"/>
                </a:cubicBezTo>
                <a:cubicBezTo>
                  <a:pt x="58" y="80"/>
                  <a:pt x="64" y="78"/>
                  <a:pt x="69" y="73"/>
                </a:cubicBezTo>
                <a:cubicBezTo>
                  <a:pt x="87" y="73"/>
                  <a:pt x="87" y="73"/>
                  <a:pt x="87" y="73"/>
                </a:cubicBezTo>
                <a:cubicBezTo>
                  <a:pt x="81" y="44"/>
                  <a:pt x="81" y="44"/>
                  <a:pt x="81" y="44"/>
                </a:cubicBezTo>
                <a:cubicBezTo>
                  <a:pt x="86" y="44"/>
                  <a:pt x="86" y="44"/>
                  <a:pt x="86" y="44"/>
                </a:cubicBezTo>
                <a:cubicBezTo>
                  <a:pt x="86" y="28"/>
                  <a:pt x="86" y="28"/>
                  <a:pt x="86" y="28"/>
                </a:cubicBezTo>
                <a:cubicBezTo>
                  <a:pt x="97" y="25"/>
                  <a:pt x="97" y="25"/>
                  <a:pt x="97" y="25"/>
                </a:cubicBezTo>
                <a:cubicBezTo>
                  <a:pt x="97" y="34"/>
                  <a:pt x="97" y="34"/>
                  <a:pt x="97" y="34"/>
                </a:cubicBezTo>
                <a:cubicBezTo>
                  <a:pt x="95" y="51"/>
                  <a:pt x="95" y="51"/>
                  <a:pt x="95" y="51"/>
                </a:cubicBezTo>
                <a:cubicBezTo>
                  <a:pt x="103" y="51"/>
                  <a:pt x="103" y="51"/>
                  <a:pt x="103" y="51"/>
                </a:cubicBezTo>
                <a:cubicBezTo>
                  <a:pt x="101" y="34"/>
                  <a:pt x="101" y="34"/>
                  <a:pt x="101" y="34"/>
                </a:cubicBezTo>
                <a:cubicBezTo>
                  <a:pt x="101" y="23"/>
                  <a:pt x="101" y="23"/>
                  <a:pt x="101" y="23"/>
                </a:cubicBezTo>
                <a:cubicBezTo>
                  <a:pt x="104" y="22"/>
                  <a:pt x="104" y="22"/>
                  <a:pt x="104" y="22"/>
                </a:cubicBezTo>
                <a:cubicBezTo>
                  <a:pt x="104" y="15"/>
                  <a:pt x="104" y="15"/>
                  <a:pt x="104" y="15"/>
                </a:cubicBezTo>
                <a:cubicBezTo>
                  <a:pt x="52" y="0"/>
                  <a:pt x="52" y="0"/>
                  <a:pt x="52" y="0"/>
                </a:cubicBezTo>
                <a:cubicBezTo>
                  <a:pt x="0" y="15"/>
                  <a:pt x="0" y="15"/>
                  <a:pt x="0" y="15"/>
                </a:cubicBezTo>
                <a:cubicBezTo>
                  <a:pt x="0" y="22"/>
                  <a:pt x="0" y="22"/>
                  <a:pt x="0" y="22"/>
                </a:cubicBezTo>
                <a:cubicBezTo>
                  <a:pt x="19" y="28"/>
                  <a:pt x="19" y="28"/>
                  <a:pt x="19" y="28"/>
                </a:cubicBezTo>
                <a:cubicBezTo>
                  <a:pt x="19" y="44"/>
                  <a:pt x="19" y="44"/>
                  <a:pt x="19" y="44"/>
                </a:cubicBezTo>
                <a:cubicBezTo>
                  <a:pt x="21" y="44"/>
                  <a:pt x="21" y="44"/>
                  <a:pt x="21" y="44"/>
                </a:cubicBezTo>
                <a:close/>
                <a:moveTo>
                  <a:pt x="71" y="44"/>
                </a:moveTo>
                <a:cubicBezTo>
                  <a:pt x="72" y="46"/>
                  <a:pt x="72" y="47"/>
                  <a:pt x="72" y="48"/>
                </a:cubicBezTo>
                <a:cubicBezTo>
                  <a:pt x="72" y="55"/>
                  <a:pt x="69" y="61"/>
                  <a:pt x="65" y="66"/>
                </a:cubicBezTo>
                <a:cubicBezTo>
                  <a:pt x="62" y="70"/>
                  <a:pt x="57" y="73"/>
                  <a:pt x="51" y="73"/>
                </a:cubicBezTo>
                <a:cubicBezTo>
                  <a:pt x="46" y="73"/>
                  <a:pt x="41" y="70"/>
                  <a:pt x="37" y="66"/>
                </a:cubicBezTo>
                <a:cubicBezTo>
                  <a:pt x="33" y="61"/>
                  <a:pt x="31" y="55"/>
                  <a:pt x="31" y="48"/>
                </a:cubicBezTo>
                <a:cubicBezTo>
                  <a:pt x="31" y="47"/>
                  <a:pt x="31" y="46"/>
                  <a:pt x="31" y="44"/>
                </a:cubicBezTo>
                <a:lnTo>
                  <a:pt x="71" y="44"/>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7263" name="Freeform 99"/>
          <p:cNvSpPr>
            <a:spLocks noEditPoints="1" noChangeArrowheads="1"/>
          </p:cNvSpPr>
          <p:nvPr/>
        </p:nvSpPr>
        <p:spPr bwMode="auto">
          <a:xfrm>
            <a:off x="7558088" y="701675"/>
            <a:ext cx="390525" cy="171450"/>
          </a:xfrm>
          <a:custGeom>
            <a:avLst/>
            <a:gdLst>
              <a:gd name="T0" fmla="*/ 2147483646 w 246"/>
              <a:gd name="T1" fmla="*/ 0 h 144"/>
              <a:gd name="T2" fmla="*/ 2147483646 w 246"/>
              <a:gd name="T3" fmla="*/ 0 h 144"/>
              <a:gd name="T4" fmla="*/ 2147483646 w 246"/>
              <a:gd name="T5" fmla="*/ 2147483646 h 144"/>
              <a:gd name="T6" fmla="*/ 2147483646 w 246"/>
              <a:gd name="T7" fmla="*/ 2147483646 h 144"/>
              <a:gd name="T8" fmla="*/ 2147483646 w 246"/>
              <a:gd name="T9" fmla="*/ 2147483646 h 144"/>
              <a:gd name="T10" fmla="*/ 2147483646 w 246"/>
              <a:gd name="T11" fmla="*/ 2147483646 h 144"/>
              <a:gd name="T12" fmla="*/ 2147483646 w 246"/>
              <a:gd name="T13" fmla="*/ 2147483646 h 144"/>
              <a:gd name="T14" fmla="*/ 0 w 246"/>
              <a:gd name="T15" fmla="*/ 2147483646 h 144"/>
              <a:gd name="T16" fmla="*/ 0 w 246"/>
              <a:gd name="T17" fmla="*/ 2147483646 h 144"/>
              <a:gd name="T18" fmla="*/ 2147483646 w 246"/>
              <a:gd name="T19" fmla="*/ 2147483646 h 144"/>
              <a:gd name="T20" fmla="*/ 2147483646 w 246"/>
              <a:gd name="T21" fmla="*/ 2147483646 h 144"/>
              <a:gd name="T22" fmla="*/ 2147483646 w 246"/>
              <a:gd name="T23" fmla="*/ 2147483646 h 144"/>
              <a:gd name="T24" fmla="*/ 0 w 246"/>
              <a:gd name="T25" fmla="*/ 2147483646 h 144"/>
              <a:gd name="T26" fmla="*/ 2147483646 w 246"/>
              <a:gd name="T27" fmla="*/ 0 h 144"/>
              <a:gd name="T28" fmla="*/ 2147483646 w 246"/>
              <a:gd name="T29" fmla="*/ 0 h 144"/>
              <a:gd name="T30" fmla="*/ 2147483646 w 246"/>
              <a:gd name="T31" fmla="*/ 2147483646 h 144"/>
              <a:gd name="T32" fmla="*/ 2147483646 w 246"/>
              <a:gd name="T33" fmla="*/ 2147483646 h 144"/>
              <a:gd name="T34" fmla="*/ 2147483646 w 246"/>
              <a:gd name="T35" fmla="*/ 2147483646 h 144"/>
              <a:gd name="T36" fmla="*/ 2147483646 w 246"/>
              <a:gd name="T37" fmla="*/ 2147483646 h 144"/>
              <a:gd name="T38" fmla="*/ 2147483646 w 246"/>
              <a:gd name="T39" fmla="*/ 2147483646 h 144"/>
              <a:gd name="T40" fmla="*/ 2147483646 w 246"/>
              <a:gd name="T41" fmla="*/ 2147483646 h 144"/>
              <a:gd name="T42" fmla="*/ 2147483646 w 246"/>
              <a:gd name="T43" fmla="*/ 2147483646 h 144"/>
              <a:gd name="T44" fmla="*/ 2147483646 w 246"/>
              <a:gd name="T45" fmla="*/ 2147483646 h 144"/>
              <a:gd name="T46" fmla="*/ 2147483646 w 246"/>
              <a:gd name="T47" fmla="*/ 2147483646 h 144"/>
              <a:gd name="T48" fmla="*/ 2147483646 w 246"/>
              <a:gd name="T49" fmla="*/ 2147483646 h 144"/>
              <a:gd name="T50" fmla="*/ 2147483646 w 246"/>
              <a:gd name="T51" fmla="*/ 2147483646 h 144"/>
              <a:gd name="T52" fmla="*/ 2147483646 w 246"/>
              <a:gd name="T53" fmla="*/ 2147483646 h 144"/>
              <a:gd name="T54" fmla="*/ 2147483646 w 246"/>
              <a:gd name="T55" fmla="*/ 2147483646 h 144"/>
              <a:gd name="T56" fmla="*/ 2147483646 w 246"/>
              <a:gd name="T57" fmla="*/ 2147483646 h 144"/>
              <a:gd name="T58" fmla="*/ 2147483646 w 246"/>
              <a:gd name="T59" fmla="*/ 2147483646 h 144"/>
              <a:gd name="T60" fmla="*/ 2147483646 w 246"/>
              <a:gd name="T61" fmla="*/ 2147483646 h 144"/>
              <a:gd name="T62" fmla="*/ 2147483646 w 246"/>
              <a:gd name="T63" fmla="*/ 2147483646 h 144"/>
              <a:gd name="T64" fmla="*/ 2147483646 w 246"/>
              <a:gd name="T65" fmla="*/ 2147483646 h 144"/>
              <a:gd name="T66" fmla="*/ 2147483646 w 246"/>
              <a:gd name="T67" fmla="*/ 2147483646 h 144"/>
              <a:gd name="T68" fmla="*/ 2147483646 w 246"/>
              <a:gd name="T69" fmla="*/ 2147483646 h 144"/>
              <a:gd name="T70" fmla="*/ 2147483646 w 246"/>
              <a:gd name="T71" fmla="*/ 2147483646 h 144"/>
              <a:gd name="T72" fmla="*/ 2147483646 w 246"/>
              <a:gd name="T73" fmla="*/ 2147483646 h 144"/>
              <a:gd name="T74" fmla="*/ 2147483646 w 246"/>
              <a:gd name="T75" fmla="*/ 2147483646 h 144"/>
              <a:gd name="T76" fmla="*/ 2147483646 w 246"/>
              <a:gd name="T77" fmla="*/ 2147483646 h 144"/>
              <a:gd name="T78" fmla="*/ 2147483646 w 246"/>
              <a:gd name="T79" fmla="*/ 2147483646 h 144"/>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246"/>
              <a:gd name="T121" fmla="*/ 0 h 144"/>
              <a:gd name="T122" fmla="*/ 246 w 246"/>
              <a:gd name="T123" fmla="*/ 144 h 144"/>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246" h="144">
                <a:moveTo>
                  <a:pt x="62" y="0"/>
                </a:moveTo>
                <a:lnTo>
                  <a:pt x="189" y="0"/>
                </a:lnTo>
                <a:lnTo>
                  <a:pt x="246" y="80"/>
                </a:lnTo>
                <a:lnTo>
                  <a:pt x="232" y="80"/>
                </a:lnTo>
                <a:lnTo>
                  <a:pt x="232" y="130"/>
                </a:lnTo>
                <a:lnTo>
                  <a:pt x="246" y="130"/>
                </a:lnTo>
                <a:lnTo>
                  <a:pt x="246" y="144"/>
                </a:lnTo>
                <a:lnTo>
                  <a:pt x="0" y="144"/>
                </a:lnTo>
                <a:lnTo>
                  <a:pt x="0" y="130"/>
                </a:lnTo>
                <a:lnTo>
                  <a:pt x="19" y="130"/>
                </a:lnTo>
                <a:lnTo>
                  <a:pt x="19" y="88"/>
                </a:lnTo>
                <a:lnTo>
                  <a:pt x="7" y="88"/>
                </a:lnTo>
                <a:lnTo>
                  <a:pt x="0" y="73"/>
                </a:lnTo>
                <a:lnTo>
                  <a:pt x="62" y="0"/>
                </a:lnTo>
                <a:close/>
                <a:moveTo>
                  <a:pt x="213" y="130"/>
                </a:moveTo>
                <a:lnTo>
                  <a:pt x="213" y="80"/>
                </a:lnTo>
                <a:lnTo>
                  <a:pt x="142" y="80"/>
                </a:lnTo>
                <a:lnTo>
                  <a:pt x="142" y="130"/>
                </a:lnTo>
                <a:lnTo>
                  <a:pt x="152" y="130"/>
                </a:lnTo>
                <a:lnTo>
                  <a:pt x="152" y="85"/>
                </a:lnTo>
                <a:lnTo>
                  <a:pt x="180" y="85"/>
                </a:lnTo>
                <a:lnTo>
                  <a:pt x="180" y="130"/>
                </a:lnTo>
                <a:lnTo>
                  <a:pt x="213" y="130"/>
                </a:lnTo>
                <a:close/>
                <a:moveTo>
                  <a:pt x="123" y="130"/>
                </a:moveTo>
                <a:lnTo>
                  <a:pt x="123" y="80"/>
                </a:lnTo>
                <a:lnTo>
                  <a:pt x="118" y="80"/>
                </a:lnTo>
                <a:lnTo>
                  <a:pt x="71" y="14"/>
                </a:lnTo>
                <a:lnTo>
                  <a:pt x="26" y="69"/>
                </a:lnTo>
                <a:lnTo>
                  <a:pt x="29" y="69"/>
                </a:lnTo>
                <a:lnTo>
                  <a:pt x="38" y="69"/>
                </a:lnTo>
                <a:lnTo>
                  <a:pt x="38" y="130"/>
                </a:lnTo>
                <a:lnTo>
                  <a:pt x="123" y="130"/>
                </a:lnTo>
                <a:close/>
                <a:moveTo>
                  <a:pt x="62" y="78"/>
                </a:moveTo>
                <a:lnTo>
                  <a:pt x="62" y="114"/>
                </a:lnTo>
                <a:lnTo>
                  <a:pt x="85" y="114"/>
                </a:lnTo>
                <a:lnTo>
                  <a:pt x="85" y="78"/>
                </a:lnTo>
                <a:lnTo>
                  <a:pt x="62" y="78"/>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7264" name="Freeform 100"/>
          <p:cNvSpPr>
            <a:spLocks noEditPoints="1" noChangeArrowheads="1"/>
          </p:cNvSpPr>
          <p:nvPr/>
        </p:nvSpPr>
        <p:spPr bwMode="auto">
          <a:xfrm>
            <a:off x="4806950" y="157163"/>
            <a:ext cx="363538" cy="220662"/>
          </a:xfrm>
          <a:custGeom>
            <a:avLst/>
            <a:gdLst>
              <a:gd name="T0" fmla="*/ 2147483646 w 97"/>
              <a:gd name="T1" fmla="*/ 2147483646 h 79"/>
              <a:gd name="T2" fmla="*/ 2147483646 w 97"/>
              <a:gd name="T3" fmla="*/ 2147483646 h 79"/>
              <a:gd name="T4" fmla="*/ 2147483646 w 97"/>
              <a:gd name="T5" fmla="*/ 2147483646 h 79"/>
              <a:gd name="T6" fmla="*/ 2147483646 w 97"/>
              <a:gd name="T7" fmla="*/ 2147483646 h 79"/>
              <a:gd name="T8" fmla="*/ 2147483646 w 97"/>
              <a:gd name="T9" fmla="*/ 0 h 79"/>
              <a:gd name="T10" fmla="*/ 2147483646 w 97"/>
              <a:gd name="T11" fmla="*/ 2147483646 h 79"/>
              <a:gd name="T12" fmla="*/ 2147483646 w 97"/>
              <a:gd name="T13" fmla="*/ 2147483646 h 79"/>
              <a:gd name="T14" fmla="*/ 2147483646 w 97"/>
              <a:gd name="T15" fmla="*/ 2147483646 h 79"/>
              <a:gd name="T16" fmla="*/ 2147483646 w 97"/>
              <a:gd name="T17" fmla="*/ 2147483646 h 79"/>
              <a:gd name="T18" fmla="*/ 2147483646 w 97"/>
              <a:gd name="T19" fmla="*/ 2147483646 h 79"/>
              <a:gd name="T20" fmla="*/ 0 w 97"/>
              <a:gd name="T21" fmla="*/ 2147483646 h 79"/>
              <a:gd name="T22" fmla="*/ 2147483646 w 97"/>
              <a:gd name="T23" fmla="*/ 2147483646 h 79"/>
              <a:gd name="T24" fmla="*/ 2147483646 w 97"/>
              <a:gd name="T25" fmla="*/ 2147483646 h 79"/>
              <a:gd name="T26" fmla="*/ 2147483646 w 97"/>
              <a:gd name="T27" fmla="*/ 2147483646 h 79"/>
              <a:gd name="T28" fmla="*/ 2147483646 w 97"/>
              <a:gd name="T29" fmla="*/ 0 h 79"/>
              <a:gd name="T30" fmla="*/ 2147483646 w 97"/>
              <a:gd name="T31" fmla="*/ 2147483646 h 79"/>
              <a:gd name="T32" fmla="*/ 2147483646 w 97"/>
              <a:gd name="T33" fmla="*/ 2147483646 h 79"/>
              <a:gd name="T34" fmla="*/ 2147483646 w 97"/>
              <a:gd name="T35" fmla="*/ 2147483646 h 79"/>
              <a:gd name="T36" fmla="*/ 2147483646 w 97"/>
              <a:gd name="T37" fmla="*/ 2147483646 h 79"/>
              <a:gd name="T38" fmla="*/ 2147483646 w 97"/>
              <a:gd name="T39" fmla="*/ 2147483646 h 79"/>
              <a:gd name="T40" fmla="*/ 2147483646 w 97"/>
              <a:gd name="T41" fmla="*/ 2147483646 h 79"/>
              <a:gd name="T42" fmla="*/ 2147483646 w 97"/>
              <a:gd name="T43" fmla="*/ 2147483646 h 79"/>
              <a:gd name="T44" fmla="*/ 2147483646 w 97"/>
              <a:gd name="T45" fmla="*/ 2147483646 h 79"/>
              <a:gd name="T46" fmla="*/ 2147483646 w 97"/>
              <a:gd name="T47" fmla="*/ 2147483646 h 79"/>
              <a:gd name="T48" fmla="*/ 2147483646 w 97"/>
              <a:gd name="T49" fmla="*/ 2147483646 h 79"/>
              <a:gd name="T50" fmla="*/ 2147483646 w 97"/>
              <a:gd name="T51" fmla="*/ 2147483646 h 79"/>
              <a:gd name="T52" fmla="*/ 2147483646 w 97"/>
              <a:gd name="T53" fmla="*/ 2147483646 h 79"/>
              <a:gd name="T54" fmla="*/ 2147483646 w 97"/>
              <a:gd name="T55" fmla="*/ 2147483646 h 79"/>
              <a:gd name="T56" fmla="*/ 2147483646 w 97"/>
              <a:gd name="T57" fmla="*/ 2147483646 h 79"/>
              <a:gd name="T58" fmla="*/ 2147483646 w 97"/>
              <a:gd name="T59" fmla="*/ 2147483646 h 79"/>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97"/>
              <a:gd name="T91" fmla="*/ 0 h 79"/>
              <a:gd name="T92" fmla="*/ 97 w 97"/>
              <a:gd name="T93" fmla="*/ 79 h 79"/>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97" h="79">
                <a:moveTo>
                  <a:pt x="76" y="7"/>
                </a:moveTo>
                <a:cubicBezTo>
                  <a:pt x="86" y="24"/>
                  <a:pt x="80" y="47"/>
                  <a:pt x="63" y="57"/>
                </a:cubicBezTo>
                <a:cubicBezTo>
                  <a:pt x="46" y="68"/>
                  <a:pt x="23" y="62"/>
                  <a:pt x="13" y="45"/>
                </a:cubicBezTo>
                <a:cubicBezTo>
                  <a:pt x="76" y="7"/>
                  <a:pt x="76" y="7"/>
                  <a:pt x="76" y="7"/>
                </a:cubicBezTo>
                <a:close/>
                <a:moveTo>
                  <a:pt x="88" y="0"/>
                </a:moveTo>
                <a:cubicBezTo>
                  <a:pt x="80" y="5"/>
                  <a:pt x="80" y="5"/>
                  <a:pt x="80" y="5"/>
                </a:cubicBezTo>
                <a:cubicBezTo>
                  <a:pt x="86" y="15"/>
                  <a:pt x="87" y="26"/>
                  <a:pt x="84" y="36"/>
                </a:cubicBezTo>
                <a:cubicBezTo>
                  <a:pt x="82" y="47"/>
                  <a:pt x="75" y="56"/>
                  <a:pt x="65" y="62"/>
                </a:cubicBezTo>
                <a:cubicBezTo>
                  <a:pt x="55" y="68"/>
                  <a:pt x="44" y="70"/>
                  <a:pt x="33" y="67"/>
                </a:cubicBezTo>
                <a:cubicBezTo>
                  <a:pt x="23" y="65"/>
                  <a:pt x="14" y="58"/>
                  <a:pt x="8" y="48"/>
                </a:cubicBezTo>
                <a:cubicBezTo>
                  <a:pt x="0" y="53"/>
                  <a:pt x="0" y="53"/>
                  <a:pt x="0" y="53"/>
                </a:cubicBezTo>
                <a:cubicBezTo>
                  <a:pt x="7" y="65"/>
                  <a:pt x="18" y="73"/>
                  <a:pt x="31" y="76"/>
                </a:cubicBezTo>
                <a:cubicBezTo>
                  <a:pt x="44" y="79"/>
                  <a:pt x="58" y="78"/>
                  <a:pt x="70" y="70"/>
                </a:cubicBezTo>
                <a:cubicBezTo>
                  <a:pt x="82" y="63"/>
                  <a:pt x="90" y="51"/>
                  <a:pt x="93" y="39"/>
                </a:cubicBezTo>
                <a:cubicBezTo>
                  <a:pt x="97" y="26"/>
                  <a:pt x="95" y="12"/>
                  <a:pt x="88" y="0"/>
                </a:cubicBezTo>
                <a:close/>
                <a:moveTo>
                  <a:pt x="31" y="41"/>
                </a:moveTo>
                <a:cubicBezTo>
                  <a:pt x="31" y="41"/>
                  <a:pt x="19" y="48"/>
                  <a:pt x="26" y="52"/>
                </a:cubicBezTo>
                <a:cubicBezTo>
                  <a:pt x="33" y="55"/>
                  <a:pt x="31" y="41"/>
                  <a:pt x="31" y="41"/>
                </a:cubicBezTo>
                <a:close/>
                <a:moveTo>
                  <a:pt x="61" y="33"/>
                </a:moveTo>
                <a:cubicBezTo>
                  <a:pt x="60" y="33"/>
                  <a:pt x="69" y="44"/>
                  <a:pt x="72" y="36"/>
                </a:cubicBezTo>
                <a:cubicBezTo>
                  <a:pt x="74" y="29"/>
                  <a:pt x="61" y="33"/>
                  <a:pt x="61" y="33"/>
                </a:cubicBezTo>
                <a:close/>
                <a:moveTo>
                  <a:pt x="64" y="20"/>
                </a:moveTo>
                <a:cubicBezTo>
                  <a:pt x="64" y="21"/>
                  <a:pt x="75" y="29"/>
                  <a:pt x="76" y="21"/>
                </a:cubicBezTo>
                <a:cubicBezTo>
                  <a:pt x="76" y="13"/>
                  <a:pt x="64" y="20"/>
                  <a:pt x="64" y="20"/>
                </a:cubicBezTo>
                <a:close/>
                <a:moveTo>
                  <a:pt x="54" y="41"/>
                </a:moveTo>
                <a:cubicBezTo>
                  <a:pt x="54" y="41"/>
                  <a:pt x="52" y="55"/>
                  <a:pt x="59" y="52"/>
                </a:cubicBezTo>
                <a:cubicBezTo>
                  <a:pt x="66" y="49"/>
                  <a:pt x="55" y="41"/>
                  <a:pt x="54" y="41"/>
                </a:cubicBezTo>
                <a:close/>
                <a:moveTo>
                  <a:pt x="43" y="44"/>
                </a:moveTo>
                <a:cubicBezTo>
                  <a:pt x="43" y="44"/>
                  <a:pt x="34" y="54"/>
                  <a:pt x="41" y="55"/>
                </a:cubicBezTo>
                <a:cubicBezTo>
                  <a:pt x="49" y="56"/>
                  <a:pt x="44" y="44"/>
                  <a:pt x="43" y="44"/>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7265" name="Freeform 101"/>
          <p:cNvSpPr>
            <a:spLocks noEditPoints="1" noChangeArrowheads="1"/>
          </p:cNvSpPr>
          <p:nvPr/>
        </p:nvSpPr>
        <p:spPr bwMode="auto">
          <a:xfrm>
            <a:off x="6924675" y="125413"/>
            <a:ext cx="311150" cy="266700"/>
          </a:xfrm>
          <a:custGeom>
            <a:avLst/>
            <a:gdLst>
              <a:gd name="T0" fmla="*/ 2147483646 w 83"/>
              <a:gd name="T1" fmla="*/ 2147483646 h 95"/>
              <a:gd name="T2" fmla="*/ 2147483646 w 83"/>
              <a:gd name="T3" fmla="*/ 2147483646 h 95"/>
              <a:gd name="T4" fmla="*/ 2147483646 w 83"/>
              <a:gd name="T5" fmla="*/ 2147483646 h 95"/>
              <a:gd name="T6" fmla="*/ 2147483646 w 83"/>
              <a:gd name="T7" fmla="*/ 2147483646 h 95"/>
              <a:gd name="T8" fmla="*/ 2147483646 w 83"/>
              <a:gd name="T9" fmla="*/ 2147483646 h 95"/>
              <a:gd name="T10" fmla="*/ 2147483646 w 83"/>
              <a:gd name="T11" fmla="*/ 2147483646 h 95"/>
              <a:gd name="T12" fmla="*/ 2147483646 w 83"/>
              <a:gd name="T13" fmla="*/ 2147483646 h 95"/>
              <a:gd name="T14" fmla="*/ 2147483646 w 83"/>
              <a:gd name="T15" fmla="*/ 2147483646 h 95"/>
              <a:gd name="T16" fmla="*/ 2147483646 w 83"/>
              <a:gd name="T17" fmla="*/ 2147483646 h 95"/>
              <a:gd name="T18" fmla="*/ 2147483646 w 83"/>
              <a:gd name="T19" fmla="*/ 2147483646 h 95"/>
              <a:gd name="T20" fmla="*/ 2147483646 w 83"/>
              <a:gd name="T21" fmla="*/ 2147483646 h 95"/>
              <a:gd name="T22" fmla="*/ 2147483646 w 83"/>
              <a:gd name="T23" fmla="*/ 2147483646 h 95"/>
              <a:gd name="T24" fmla="*/ 2147483646 w 83"/>
              <a:gd name="T25" fmla="*/ 2147483646 h 95"/>
              <a:gd name="T26" fmla="*/ 2147483646 w 83"/>
              <a:gd name="T27" fmla="*/ 2147483646 h 95"/>
              <a:gd name="T28" fmla="*/ 2147483646 w 83"/>
              <a:gd name="T29" fmla="*/ 2147483646 h 95"/>
              <a:gd name="T30" fmla="*/ 2147483646 w 83"/>
              <a:gd name="T31" fmla="*/ 2147483646 h 95"/>
              <a:gd name="T32" fmla="*/ 2147483646 w 83"/>
              <a:gd name="T33" fmla="*/ 2147483646 h 95"/>
              <a:gd name="T34" fmla="*/ 2147483646 w 83"/>
              <a:gd name="T35" fmla="*/ 2147483646 h 95"/>
              <a:gd name="T36" fmla="*/ 2147483646 w 83"/>
              <a:gd name="T37" fmla="*/ 2147483646 h 95"/>
              <a:gd name="T38" fmla="*/ 2147483646 w 83"/>
              <a:gd name="T39" fmla="*/ 2147483646 h 95"/>
              <a:gd name="T40" fmla="*/ 2147483646 w 83"/>
              <a:gd name="T41" fmla="*/ 2147483646 h 95"/>
              <a:gd name="T42" fmla="*/ 2147483646 w 83"/>
              <a:gd name="T43" fmla="*/ 2147483646 h 95"/>
              <a:gd name="T44" fmla="*/ 2147483646 w 83"/>
              <a:gd name="T45" fmla="*/ 2147483646 h 95"/>
              <a:gd name="T46" fmla="*/ 2147483646 w 83"/>
              <a:gd name="T47" fmla="*/ 2147483646 h 95"/>
              <a:gd name="T48" fmla="*/ 2147483646 w 83"/>
              <a:gd name="T49" fmla="*/ 2147483646 h 95"/>
              <a:gd name="T50" fmla="*/ 2147483646 w 83"/>
              <a:gd name="T51" fmla="*/ 2147483646 h 95"/>
              <a:gd name="T52" fmla="*/ 2147483646 w 83"/>
              <a:gd name="T53" fmla="*/ 2147483646 h 95"/>
              <a:gd name="T54" fmla="*/ 2147483646 w 83"/>
              <a:gd name="T55" fmla="*/ 2147483646 h 95"/>
              <a:gd name="T56" fmla="*/ 2147483646 w 83"/>
              <a:gd name="T57" fmla="*/ 2147483646 h 95"/>
              <a:gd name="T58" fmla="*/ 2147483646 w 83"/>
              <a:gd name="T59" fmla="*/ 2147483646 h 95"/>
              <a:gd name="T60" fmla="*/ 2147483646 w 83"/>
              <a:gd name="T61" fmla="*/ 2147483646 h 95"/>
              <a:gd name="T62" fmla="*/ 2147483646 w 83"/>
              <a:gd name="T63" fmla="*/ 2147483646 h 95"/>
              <a:gd name="T64" fmla="*/ 2147483646 w 83"/>
              <a:gd name="T65" fmla="*/ 2147483646 h 95"/>
              <a:gd name="T66" fmla="*/ 2147483646 w 83"/>
              <a:gd name="T67" fmla="*/ 2147483646 h 95"/>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83"/>
              <a:gd name="T103" fmla="*/ 0 h 95"/>
              <a:gd name="T104" fmla="*/ 83 w 83"/>
              <a:gd name="T105" fmla="*/ 95 h 95"/>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83" h="95">
                <a:moveTo>
                  <a:pt x="42" y="18"/>
                </a:moveTo>
                <a:cubicBezTo>
                  <a:pt x="47" y="18"/>
                  <a:pt x="51" y="22"/>
                  <a:pt x="51" y="28"/>
                </a:cubicBezTo>
                <a:cubicBezTo>
                  <a:pt x="51" y="30"/>
                  <a:pt x="50" y="33"/>
                  <a:pt x="49" y="34"/>
                </a:cubicBezTo>
                <a:cubicBezTo>
                  <a:pt x="57" y="58"/>
                  <a:pt x="57" y="58"/>
                  <a:pt x="57" y="58"/>
                </a:cubicBezTo>
                <a:cubicBezTo>
                  <a:pt x="68" y="89"/>
                  <a:pt x="68" y="89"/>
                  <a:pt x="68" y="89"/>
                </a:cubicBezTo>
                <a:cubicBezTo>
                  <a:pt x="70" y="95"/>
                  <a:pt x="70" y="95"/>
                  <a:pt x="70" y="95"/>
                </a:cubicBezTo>
                <a:cubicBezTo>
                  <a:pt x="64" y="95"/>
                  <a:pt x="64" y="95"/>
                  <a:pt x="64" y="95"/>
                </a:cubicBezTo>
                <a:cubicBezTo>
                  <a:pt x="26" y="95"/>
                  <a:pt x="56" y="95"/>
                  <a:pt x="20" y="95"/>
                </a:cubicBezTo>
                <a:cubicBezTo>
                  <a:pt x="14" y="95"/>
                  <a:pt x="14" y="95"/>
                  <a:pt x="14" y="95"/>
                </a:cubicBezTo>
                <a:cubicBezTo>
                  <a:pt x="16" y="89"/>
                  <a:pt x="16" y="89"/>
                  <a:pt x="16" y="89"/>
                </a:cubicBezTo>
                <a:cubicBezTo>
                  <a:pt x="27" y="58"/>
                  <a:pt x="27" y="58"/>
                  <a:pt x="27" y="58"/>
                </a:cubicBezTo>
                <a:cubicBezTo>
                  <a:pt x="35" y="35"/>
                  <a:pt x="35" y="35"/>
                  <a:pt x="35" y="35"/>
                </a:cubicBezTo>
                <a:cubicBezTo>
                  <a:pt x="33" y="33"/>
                  <a:pt x="32" y="30"/>
                  <a:pt x="32" y="28"/>
                </a:cubicBezTo>
                <a:cubicBezTo>
                  <a:pt x="32" y="22"/>
                  <a:pt x="36" y="18"/>
                  <a:pt x="42" y="18"/>
                </a:cubicBezTo>
                <a:close/>
                <a:moveTo>
                  <a:pt x="44" y="46"/>
                </a:moveTo>
                <a:cubicBezTo>
                  <a:pt x="44" y="45"/>
                  <a:pt x="44" y="45"/>
                  <a:pt x="44" y="45"/>
                </a:cubicBezTo>
                <a:cubicBezTo>
                  <a:pt x="42" y="41"/>
                  <a:pt x="42" y="41"/>
                  <a:pt x="42" y="41"/>
                </a:cubicBezTo>
                <a:cubicBezTo>
                  <a:pt x="39" y="50"/>
                  <a:pt x="39" y="50"/>
                  <a:pt x="39" y="50"/>
                </a:cubicBezTo>
                <a:cubicBezTo>
                  <a:pt x="44" y="46"/>
                  <a:pt x="44" y="46"/>
                  <a:pt x="44" y="46"/>
                </a:cubicBezTo>
                <a:close/>
                <a:moveTo>
                  <a:pt x="45" y="50"/>
                </a:moveTo>
                <a:cubicBezTo>
                  <a:pt x="37" y="58"/>
                  <a:pt x="37" y="58"/>
                  <a:pt x="37" y="58"/>
                </a:cubicBezTo>
                <a:cubicBezTo>
                  <a:pt x="48" y="58"/>
                  <a:pt x="48" y="58"/>
                  <a:pt x="48" y="58"/>
                </a:cubicBezTo>
                <a:cubicBezTo>
                  <a:pt x="45" y="50"/>
                  <a:pt x="45" y="50"/>
                  <a:pt x="45" y="50"/>
                </a:cubicBezTo>
                <a:close/>
                <a:moveTo>
                  <a:pt x="50" y="64"/>
                </a:moveTo>
                <a:cubicBezTo>
                  <a:pt x="36" y="73"/>
                  <a:pt x="36" y="73"/>
                  <a:pt x="36" y="73"/>
                </a:cubicBezTo>
                <a:cubicBezTo>
                  <a:pt x="54" y="73"/>
                  <a:pt x="54" y="73"/>
                  <a:pt x="54" y="73"/>
                </a:cubicBezTo>
                <a:cubicBezTo>
                  <a:pt x="50" y="64"/>
                  <a:pt x="50" y="64"/>
                  <a:pt x="50" y="64"/>
                </a:cubicBezTo>
                <a:close/>
                <a:moveTo>
                  <a:pt x="56" y="79"/>
                </a:moveTo>
                <a:cubicBezTo>
                  <a:pt x="40" y="86"/>
                  <a:pt x="40" y="86"/>
                  <a:pt x="40" y="86"/>
                </a:cubicBezTo>
                <a:cubicBezTo>
                  <a:pt x="58" y="86"/>
                  <a:pt x="58" y="86"/>
                  <a:pt x="58" y="86"/>
                </a:cubicBezTo>
                <a:cubicBezTo>
                  <a:pt x="56" y="79"/>
                  <a:pt x="56" y="79"/>
                  <a:pt x="56" y="79"/>
                </a:cubicBezTo>
                <a:close/>
                <a:moveTo>
                  <a:pt x="29" y="86"/>
                </a:moveTo>
                <a:cubicBezTo>
                  <a:pt x="47" y="78"/>
                  <a:pt x="47" y="78"/>
                  <a:pt x="47" y="78"/>
                </a:cubicBezTo>
                <a:cubicBezTo>
                  <a:pt x="29" y="78"/>
                  <a:pt x="29" y="78"/>
                  <a:pt x="29" y="78"/>
                </a:cubicBezTo>
                <a:cubicBezTo>
                  <a:pt x="26" y="86"/>
                  <a:pt x="26" y="86"/>
                  <a:pt x="26" y="86"/>
                </a:cubicBezTo>
                <a:cubicBezTo>
                  <a:pt x="29" y="86"/>
                  <a:pt x="29" y="86"/>
                  <a:pt x="29" y="86"/>
                </a:cubicBezTo>
                <a:close/>
                <a:moveTo>
                  <a:pt x="31" y="70"/>
                </a:moveTo>
                <a:cubicBezTo>
                  <a:pt x="43" y="63"/>
                  <a:pt x="43" y="63"/>
                  <a:pt x="43" y="63"/>
                </a:cubicBezTo>
                <a:cubicBezTo>
                  <a:pt x="34" y="63"/>
                  <a:pt x="34" y="63"/>
                  <a:pt x="34" y="63"/>
                </a:cubicBezTo>
                <a:cubicBezTo>
                  <a:pt x="31" y="70"/>
                  <a:pt x="31" y="70"/>
                  <a:pt x="31" y="70"/>
                </a:cubicBezTo>
                <a:close/>
                <a:moveTo>
                  <a:pt x="73" y="0"/>
                </a:moveTo>
                <a:cubicBezTo>
                  <a:pt x="67" y="6"/>
                  <a:pt x="67" y="6"/>
                  <a:pt x="67" y="6"/>
                </a:cubicBezTo>
                <a:cubicBezTo>
                  <a:pt x="72" y="12"/>
                  <a:pt x="75" y="19"/>
                  <a:pt x="75" y="28"/>
                </a:cubicBezTo>
                <a:cubicBezTo>
                  <a:pt x="75" y="36"/>
                  <a:pt x="71" y="44"/>
                  <a:pt x="66" y="49"/>
                </a:cubicBezTo>
                <a:cubicBezTo>
                  <a:pt x="73" y="55"/>
                  <a:pt x="73" y="55"/>
                  <a:pt x="73" y="55"/>
                </a:cubicBezTo>
                <a:cubicBezTo>
                  <a:pt x="79" y="48"/>
                  <a:pt x="83" y="38"/>
                  <a:pt x="83" y="28"/>
                </a:cubicBezTo>
                <a:cubicBezTo>
                  <a:pt x="83" y="17"/>
                  <a:pt x="79" y="8"/>
                  <a:pt x="73" y="0"/>
                </a:cubicBezTo>
                <a:close/>
                <a:moveTo>
                  <a:pt x="11" y="55"/>
                </a:moveTo>
                <a:cubicBezTo>
                  <a:pt x="17" y="49"/>
                  <a:pt x="17" y="49"/>
                  <a:pt x="17" y="49"/>
                </a:cubicBezTo>
                <a:cubicBezTo>
                  <a:pt x="12" y="44"/>
                  <a:pt x="9" y="36"/>
                  <a:pt x="9" y="28"/>
                </a:cubicBezTo>
                <a:cubicBezTo>
                  <a:pt x="9" y="19"/>
                  <a:pt x="12" y="12"/>
                  <a:pt x="17" y="6"/>
                </a:cubicBezTo>
                <a:cubicBezTo>
                  <a:pt x="10" y="1"/>
                  <a:pt x="10" y="1"/>
                  <a:pt x="10" y="1"/>
                </a:cubicBezTo>
                <a:cubicBezTo>
                  <a:pt x="4" y="8"/>
                  <a:pt x="0" y="17"/>
                  <a:pt x="0" y="28"/>
                </a:cubicBezTo>
                <a:cubicBezTo>
                  <a:pt x="0" y="38"/>
                  <a:pt x="4" y="47"/>
                  <a:pt x="11" y="55"/>
                </a:cubicBezTo>
                <a:close/>
                <a:moveTo>
                  <a:pt x="61" y="10"/>
                </a:moveTo>
                <a:cubicBezTo>
                  <a:pt x="55" y="16"/>
                  <a:pt x="55" y="16"/>
                  <a:pt x="55" y="16"/>
                </a:cubicBezTo>
                <a:cubicBezTo>
                  <a:pt x="58" y="19"/>
                  <a:pt x="59" y="23"/>
                  <a:pt x="59" y="28"/>
                </a:cubicBezTo>
                <a:cubicBezTo>
                  <a:pt x="59" y="32"/>
                  <a:pt x="57" y="36"/>
                  <a:pt x="55" y="39"/>
                </a:cubicBezTo>
                <a:cubicBezTo>
                  <a:pt x="61" y="45"/>
                  <a:pt x="61" y="45"/>
                  <a:pt x="61" y="45"/>
                </a:cubicBezTo>
                <a:cubicBezTo>
                  <a:pt x="65" y="40"/>
                  <a:pt x="68" y="34"/>
                  <a:pt x="68" y="28"/>
                </a:cubicBezTo>
                <a:cubicBezTo>
                  <a:pt x="68" y="21"/>
                  <a:pt x="65" y="15"/>
                  <a:pt x="61" y="10"/>
                </a:cubicBezTo>
                <a:close/>
                <a:moveTo>
                  <a:pt x="22" y="45"/>
                </a:moveTo>
                <a:cubicBezTo>
                  <a:pt x="29" y="39"/>
                  <a:pt x="29" y="39"/>
                  <a:pt x="29" y="39"/>
                </a:cubicBezTo>
                <a:cubicBezTo>
                  <a:pt x="26" y="36"/>
                  <a:pt x="24" y="32"/>
                  <a:pt x="24" y="28"/>
                </a:cubicBezTo>
                <a:cubicBezTo>
                  <a:pt x="24" y="23"/>
                  <a:pt x="26" y="19"/>
                  <a:pt x="29" y="16"/>
                </a:cubicBezTo>
                <a:cubicBezTo>
                  <a:pt x="22" y="10"/>
                  <a:pt x="22" y="10"/>
                  <a:pt x="22" y="10"/>
                </a:cubicBezTo>
                <a:cubicBezTo>
                  <a:pt x="18" y="15"/>
                  <a:pt x="16" y="21"/>
                  <a:pt x="16" y="28"/>
                </a:cubicBezTo>
                <a:cubicBezTo>
                  <a:pt x="16" y="34"/>
                  <a:pt x="18" y="40"/>
                  <a:pt x="22" y="45"/>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7266" name="Freeform 102"/>
          <p:cNvSpPr>
            <a:spLocks noEditPoints="1" noChangeArrowheads="1"/>
          </p:cNvSpPr>
          <p:nvPr/>
        </p:nvSpPr>
        <p:spPr bwMode="auto">
          <a:xfrm>
            <a:off x="7566025" y="123825"/>
            <a:ext cx="390525" cy="300038"/>
          </a:xfrm>
          <a:custGeom>
            <a:avLst/>
            <a:gdLst>
              <a:gd name="T0" fmla="*/ 2147483646 w 104"/>
              <a:gd name="T1" fmla="*/ 2147483646 h 107"/>
              <a:gd name="T2" fmla="*/ 2147483646 w 104"/>
              <a:gd name="T3" fmla="*/ 2147483646 h 107"/>
              <a:gd name="T4" fmla="*/ 2147483646 w 104"/>
              <a:gd name="T5" fmla="*/ 2147483646 h 107"/>
              <a:gd name="T6" fmla="*/ 2147483646 w 104"/>
              <a:gd name="T7" fmla="*/ 2147483646 h 107"/>
              <a:gd name="T8" fmla="*/ 2147483646 w 104"/>
              <a:gd name="T9" fmla="*/ 2147483646 h 107"/>
              <a:gd name="T10" fmla="*/ 2147483646 w 104"/>
              <a:gd name="T11" fmla="*/ 2147483646 h 107"/>
              <a:gd name="T12" fmla="*/ 2147483646 w 104"/>
              <a:gd name="T13" fmla="*/ 2147483646 h 107"/>
              <a:gd name="T14" fmla="*/ 2147483646 w 104"/>
              <a:gd name="T15" fmla="*/ 2147483646 h 107"/>
              <a:gd name="T16" fmla="*/ 2147483646 w 104"/>
              <a:gd name="T17" fmla="*/ 0 h 107"/>
              <a:gd name="T18" fmla="*/ 2147483646 w 104"/>
              <a:gd name="T19" fmla="*/ 2147483646 h 107"/>
              <a:gd name="T20" fmla="*/ 2147483646 w 104"/>
              <a:gd name="T21" fmla="*/ 2147483646 h 107"/>
              <a:gd name="T22" fmla="*/ 2147483646 w 104"/>
              <a:gd name="T23" fmla="*/ 2147483646 h 107"/>
              <a:gd name="T24" fmla="*/ 2147483646 w 104"/>
              <a:gd name="T25" fmla="*/ 2147483646 h 107"/>
              <a:gd name="T26" fmla="*/ 2147483646 w 104"/>
              <a:gd name="T27" fmla="*/ 2147483646 h 107"/>
              <a:gd name="T28" fmla="*/ 2147483646 w 104"/>
              <a:gd name="T29" fmla="*/ 2147483646 h 107"/>
              <a:gd name="T30" fmla="*/ 2147483646 w 104"/>
              <a:gd name="T31" fmla="*/ 2147483646 h 107"/>
              <a:gd name="T32" fmla="*/ 2147483646 w 104"/>
              <a:gd name="T33" fmla="*/ 2147483646 h 107"/>
              <a:gd name="T34" fmla="*/ 2147483646 w 104"/>
              <a:gd name="T35" fmla="*/ 2147483646 h 107"/>
              <a:gd name="T36" fmla="*/ 2147483646 w 104"/>
              <a:gd name="T37" fmla="*/ 2147483646 h 107"/>
              <a:gd name="T38" fmla="*/ 2147483646 w 104"/>
              <a:gd name="T39" fmla="*/ 2147483646 h 107"/>
              <a:gd name="T40" fmla="*/ 2147483646 w 104"/>
              <a:gd name="T41" fmla="*/ 2147483646 h 107"/>
              <a:gd name="T42" fmla="*/ 2147483646 w 104"/>
              <a:gd name="T43" fmla="*/ 2147483646 h 107"/>
              <a:gd name="T44" fmla="*/ 2147483646 w 104"/>
              <a:gd name="T45" fmla="*/ 2147483646 h 107"/>
              <a:gd name="T46" fmla="*/ 2147483646 w 104"/>
              <a:gd name="T47" fmla="*/ 2147483646 h 107"/>
              <a:gd name="T48" fmla="*/ 2147483646 w 104"/>
              <a:gd name="T49" fmla="*/ 2147483646 h 107"/>
              <a:gd name="T50" fmla="*/ 2147483646 w 104"/>
              <a:gd name="T51" fmla="*/ 2147483646 h 107"/>
              <a:gd name="T52" fmla="*/ 2147483646 w 104"/>
              <a:gd name="T53" fmla="*/ 2147483646 h 107"/>
              <a:gd name="T54" fmla="*/ 2147483646 w 104"/>
              <a:gd name="T55" fmla="*/ 2147483646 h 107"/>
              <a:gd name="T56" fmla="*/ 2147483646 w 104"/>
              <a:gd name="T57" fmla="*/ 2147483646 h 107"/>
              <a:gd name="T58" fmla="*/ 2147483646 w 104"/>
              <a:gd name="T59" fmla="*/ 2147483646 h 107"/>
              <a:gd name="T60" fmla="*/ 2147483646 w 104"/>
              <a:gd name="T61" fmla="*/ 2147483646 h 107"/>
              <a:gd name="T62" fmla="*/ 2147483646 w 104"/>
              <a:gd name="T63" fmla="*/ 2147483646 h 107"/>
              <a:gd name="T64" fmla="*/ 2147483646 w 104"/>
              <a:gd name="T65" fmla="*/ 2147483646 h 107"/>
              <a:gd name="T66" fmla="*/ 2147483646 w 104"/>
              <a:gd name="T67" fmla="*/ 2147483646 h 107"/>
              <a:gd name="T68" fmla="*/ 2147483646 w 104"/>
              <a:gd name="T69" fmla="*/ 2147483646 h 107"/>
              <a:gd name="T70" fmla="*/ 2147483646 w 104"/>
              <a:gd name="T71" fmla="*/ 2147483646 h 107"/>
              <a:gd name="T72" fmla="*/ 2147483646 w 104"/>
              <a:gd name="T73" fmla="*/ 2147483646 h 107"/>
              <a:gd name="T74" fmla="*/ 2147483646 w 104"/>
              <a:gd name="T75" fmla="*/ 2147483646 h 107"/>
              <a:gd name="T76" fmla="*/ 2147483646 w 104"/>
              <a:gd name="T77" fmla="*/ 2147483646 h 107"/>
              <a:gd name="T78" fmla="*/ 2147483646 w 104"/>
              <a:gd name="T79" fmla="*/ 2147483646 h 107"/>
              <a:gd name="T80" fmla="*/ 2147483646 w 104"/>
              <a:gd name="T81" fmla="*/ 2147483646 h 107"/>
              <a:gd name="T82" fmla="*/ 2147483646 w 104"/>
              <a:gd name="T83" fmla="*/ 2147483646 h 107"/>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104"/>
              <a:gd name="T127" fmla="*/ 0 h 107"/>
              <a:gd name="T128" fmla="*/ 104 w 104"/>
              <a:gd name="T129" fmla="*/ 107 h 107"/>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104" h="107">
                <a:moveTo>
                  <a:pt x="16" y="42"/>
                </a:moveTo>
                <a:cubicBezTo>
                  <a:pt x="19" y="40"/>
                  <a:pt x="19" y="40"/>
                  <a:pt x="19" y="40"/>
                </a:cubicBezTo>
                <a:cubicBezTo>
                  <a:pt x="19" y="33"/>
                  <a:pt x="19" y="33"/>
                  <a:pt x="19" y="33"/>
                </a:cubicBezTo>
                <a:cubicBezTo>
                  <a:pt x="25" y="35"/>
                  <a:pt x="25" y="35"/>
                  <a:pt x="25" y="35"/>
                </a:cubicBezTo>
                <a:cubicBezTo>
                  <a:pt x="28" y="33"/>
                  <a:pt x="28" y="33"/>
                  <a:pt x="28" y="33"/>
                </a:cubicBezTo>
                <a:cubicBezTo>
                  <a:pt x="27" y="26"/>
                  <a:pt x="27" y="26"/>
                  <a:pt x="27" y="26"/>
                </a:cubicBezTo>
                <a:cubicBezTo>
                  <a:pt x="34" y="29"/>
                  <a:pt x="34" y="29"/>
                  <a:pt x="34" y="29"/>
                </a:cubicBezTo>
                <a:cubicBezTo>
                  <a:pt x="37" y="26"/>
                  <a:pt x="37" y="26"/>
                  <a:pt x="37" y="26"/>
                </a:cubicBezTo>
                <a:cubicBezTo>
                  <a:pt x="36" y="20"/>
                  <a:pt x="36" y="20"/>
                  <a:pt x="36" y="20"/>
                </a:cubicBezTo>
                <a:cubicBezTo>
                  <a:pt x="42" y="22"/>
                  <a:pt x="42" y="22"/>
                  <a:pt x="42" y="22"/>
                </a:cubicBezTo>
                <a:cubicBezTo>
                  <a:pt x="45" y="19"/>
                  <a:pt x="45" y="19"/>
                  <a:pt x="45" y="19"/>
                </a:cubicBezTo>
                <a:cubicBezTo>
                  <a:pt x="44" y="13"/>
                  <a:pt x="44" y="13"/>
                  <a:pt x="44" y="13"/>
                </a:cubicBezTo>
                <a:cubicBezTo>
                  <a:pt x="51" y="15"/>
                  <a:pt x="51" y="15"/>
                  <a:pt x="51" y="15"/>
                </a:cubicBezTo>
                <a:cubicBezTo>
                  <a:pt x="54" y="13"/>
                  <a:pt x="54" y="13"/>
                  <a:pt x="54" y="13"/>
                </a:cubicBezTo>
                <a:cubicBezTo>
                  <a:pt x="53" y="6"/>
                  <a:pt x="53" y="6"/>
                  <a:pt x="53" y="6"/>
                </a:cubicBezTo>
                <a:cubicBezTo>
                  <a:pt x="60" y="8"/>
                  <a:pt x="60" y="8"/>
                  <a:pt x="60" y="8"/>
                </a:cubicBezTo>
                <a:cubicBezTo>
                  <a:pt x="63" y="6"/>
                  <a:pt x="63" y="6"/>
                  <a:pt x="63" y="6"/>
                </a:cubicBezTo>
                <a:cubicBezTo>
                  <a:pt x="62" y="0"/>
                  <a:pt x="62" y="0"/>
                  <a:pt x="62" y="0"/>
                </a:cubicBezTo>
                <a:cubicBezTo>
                  <a:pt x="72" y="3"/>
                  <a:pt x="72" y="3"/>
                  <a:pt x="72" y="3"/>
                </a:cubicBezTo>
                <a:cubicBezTo>
                  <a:pt x="99" y="38"/>
                  <a:pt x="99" y="38"/>
                  <a:pt x="99" y="38"/>
                </a:cubicBezTo>
                <a:cubicBezTo>
                  <a:pt x="99" y="38"/>
                  <a:pt x="99" y="38"/>
                  <a:pt x="99" y="38"/>
                </a:cubicBezTo>
                <a:cubicBezTo>
                  <a:pt x="102" y="41"/>
                  <a:pt x="103" y="44"/>
                  <a:pt x="103" y="47"/>
                </a:cubicBezTo>
                <a:cubicBezTo>
                  <a:pt x="104" y="51"/>
                  <a:pt x="103" y="54"/>
                  <a:pt x="101" y="58"/>
                </a:cubicBezTo>
                <a:cubicBezTo>
                  <a:pt x="100" y="59"/>
                  <a:pt x="100" y="59"/>
                  <a:pt x="100" y="59"/>
                </a:cubicBezTo>
                <a:cubicBezTo>
                  <a:pt x="44" y="102"/>
                  <a:pt x="44" y="102"/>
                  <a:pt x="44" y="102"/>
                </a:cubicBezTo>
                <a:cubicBezTo>
                  <a:pt x="42" y="104"/>
                  <a:pt x="40" y="106"/>
                  <a:pt x="37" y="106"/>
                </a:cubicBezTo>
                <a:cubicBezTo>
                  <a:pt x="34" y="107"/>
                  <a:pt x="31" y="106"/>
                  <a:pt x="28" y="105"/>
                </a:cubicBezTo>
                <a:cubicBezTo>
                  <a:pt x="28" y="104"/>
                  <a:pt x="28" y="104"/>
                  <a:pt x="28" y="104"/>
                </a:cubicBezTo>
                <a:cubicBezTo>
                  <a:pt x="27" y="104"/>
                  <a:pt x="27" y="104"/>
                  <a:pt x="27" y="104"/>
                </a:cubicBezTo>
                <a:cubicBezTo>
                  <a:pt x="1" y="70"/>
                  <a:pt x="1" y="70"/>
                  <a:pt x="1" y="70"/>
                </a:cubicBezTo>
                <a:cubicBezTo>
                  <a:pt x="0" y="68"/>
                  <a:pt x="0" y="68"/>
                  <a:pt x="0" y="68"/>
                </a:cubicBezTo>
                <a:cubicBezTo>
                  <a:pt x="1" y="66"/>
                  <a:pt x="1" y="66"/>
                  <a:pt x="1" y="66"/>
                </a:cubicBezTo>
                <a:cubicBezTo>
                  <a:pt x="6" y="56"/>
                  <a:pt x="6" y="56"/>
                  <a:pt x="6" y="56"/>
                </a:cubicBezTo>
                <a:cubicBezTo>
                  <a:pt x="8" y="52"/>
                  <a:pt x="8" y="52"/>
                  <a:pt x="8" y="52"/>
                </a:cubicBezTo>
                <a:cubicBezTo>
                  <a:pt x="12" y="56"/>
                  <a:pt x="12" y="56"/>
                  <a:pt x="12" y="56"/>
                </a:cubicBezTo>
                <a:cubicBezTo>
                  <a:pt x="33" y="83"/>
                  <a:pt x="33" y="83"/>
                  <a:pt x="33" y="83"/>
                </a:cubicBezTo>
                <a:cubicBezTo>
                  <a:pt x="27" y="87"/>
                  <a:pt x="27" y="87"/>
                  <a:pt x="27" y="87"/>
                </a:cubicBezTo>
                <a:cubicBezTo>
                  <a:pt x="10" y="64"/>
                  <a:pt x="10" y="64"/>
                  <a:pt x="10" y="64"/>
                </a:cubicBezTo>
                <a:cubicBezTo>
                  <a:pt x="8" y="68"/>
                  <a:pt x="8" y="68"/>
                  <a:pt x="8" y="68"/>
                </a:cubicBezTo>
                <a:cubicBezTo>
                  <a:pt x="32" y="99"/>
                  <a:pt x="32" y="99"/>
                  <a:pt x="32" y="99"/>
                </a:cubicBezTo>
                <a:cubicBezTo>
                  <a:pt x="33" y="100"/>
                  <a:pt x="34" y="100"/>
                  <a:pt x="35" y="99"/>
                </a:cubicBezTo>
                <a:cubicBezTo>
                  <a:pt x="37" y="99"/>
                  <a:pt x="38" y="99"/>
                  <a:pt x="39" y="98"/>
                </a:cubicBezTo>
                <a:cubicBezTo>
                  <a:pt x="40" y="95"/>
                  <a:pt x="40" y="93"/>
                  <a:pt x="40" y="91"/>
                </a:cubicBezTo>
                <a:cubicBezTo>
                  <a:pt x="40" y="88"/>
                  <a:pt x="39" y="86"/>
                  <a:pt x="37" y="84"/>
                </a:cubicBezTo>
                <a:cubicBezTo>
                  <a:pt x="37" y="84"/>
                  <a:pt x="37" y="84"/>
                  <a:pt x="37" y="84"/>
                </a:cubicBezTo>
                <a:cubicBezTo>
                  <a:pt x="11" y="50"/>
                  <a:pt x="11" y="50"/>
                  <a:pt x="11" y="50"/>
                </a:cubicBezTo>
                <a:cubicBezTo>
                  <a:pt x="10" y="40"/>
                  <a:pt x="10" y="40"/>
                  <a:pt x="10" y="40"/>
                </a:cubicBezTo>
                <a:cubicBezTo>
                  <a:pt x="16" y="42"/>
                  <a:pt x="16" y="42"/>
                  <a:pt x="16" y="42"/>
                </a:cubicBezTo>
                <a:close/>
                <a:moveTo>
                  <a:pt x="28" y="48"/>
                </a:moveTo>
                <a:cubicBezTo>
                  <a:pt x="40" y="64"/>
                  <a:pt x="40" y="64"/>
                  <a:pt x="40" y="64"/>
                </a:cubicBezTo>
                <a:cubicBezTo>
                  <a:pt x="79" y="34"/>
                  <a:pt x="79" y="34"/>
                  <a:pt x="79" y="34"/>
                </a:cubicBezTo>
                <a:cubicBezTo>
                  <a:pt x="66" y="18"/>
                  <a:pt x="66" y="18"/>
                  <a:pt x="66" y="18"/>
                </a:cubicBezTo>
                <a:cubicBezTo>
                  <a:pt x="28" y="48"/>
                  <a:pt x="28" y="48"/>
                  <a:pt x="28" y="48"/>
                </a:cubicBezTo>
                <a:close/>
                <a:moveTo>
                  <a:pt x="67" y="59"/>
                </a:moveTo>
                <a:cubicBezTo>
                  <a:pt x="70" y="62"/>
                  <a:pt x="70" y="62"/>
                  <a:pt x="70" y="62"/>
                </a:cubicBezTo>
                <a:cubicBezTo>
                  <a:pt x="88" y="48"/>
                  <a:pt x="88" y="48"/>
                  <a:pt x="88" y="48"/>
                </a:cubicBezTo>
                <a:cubicBezTo>
                  <a:pt x="85" y="45"/>
                  <a:pt x="85" y="45"/>
                  <a:pt x="85" y="45"/>
                </a:cubicBezTo>
                <a:cubicBezTo>
                  <a:pt x="67" y="59"/>
                  <a:pt x="67" y="59"/>
                  <a:pt x="67" y="59"/>
                </a:cubicBezTo>
                <a:close/>
                <a:moveTo>
                  <a:pt x="46" y="75"/>
                </a:moveTo>
                <a:cubicBezTo>
                  <a:pt x="49" y="79"/>
                  <a:pt x="49" y="79"/>
                  <a:pt x="49" y="79"/>
                </a:cubicBezTo>
                <a:cubicBezTo>
                  <a:pt x="67" y="65"/>
                  <a:pt x="67" y="65"/>
                  <a:pt x="67" y="65"/>
                </a:cubicBezTo>
                <a:cubicBezTo>
                  <a:pt x="64" y="61"/>
                  <a:pt x="64" y="61"/>
                  <a:pt x="64" y="61"/>
                </a:cubicBezTo>
                <a:cubicBezTo>
                  <a:pt x="46" y="75"/>
                  <a:pt x="46" y="75"/>
                  <a:pt x="46" y="75"/>
                </a:cubicBezTo>
                <a:close/>
                <a:moveTo>
                  <a:pt x="63" y="52"/>
                </a:moveTo>
                <a:cubicBezTo>
                  <a:pt x="66" y="56"/>
                  <a:pt x="66" y="56"/>
                  <a:pt x="66" y="56"/>
                </a:cubicBezTo>
                <a:cubicBezTo>
                  <a:pt x="84" y="42"/>
                  <a:pt x="84" y="42"/>
                  <a:pt x="84" y="42"/>
                </a:cubicBezTo>
                <a:cubicBezTo>
                  <a:pt x="81" y="38"/>
                  <a:pt x="81" y="38"/>
                  <a:pt x="81" y="38"/>
                </a:cubicBezTo>
                <a:cubicBezTo>
                  <a:pt x="63" y="52"/>
                  <a:pt x="63" y="52"/>
                  <a:pt x="63" y="52"/>
                </a:cubicBezTo>
                <a:close/>
                <a:moveTo>
                  <a:pt x="42" y="68"/>
                </a:moveTo>
                <a:cubicBezTo>
                  <a:pt x="45" y="72"/>
                  <a:pt x="45" y="72"/>
                  <a:pt x="45" y="72"/>
                </a:cubicBezTo>
                <a:cubicBezTo>
                  <a:pt x="63" y="58"/>
                  <a:pt x="63" y="58"/>
                  <a:pt x="63" y="58"/>
                </a:cubicBezTo>
                <a:cubicBezTo>
                  <a:pt x="60" y="54"/>
                  <a:pt x="60" y="54"/>
                  <a:pt x="60" y="54"/>
                </a:cubicBezTo>
                <a:cubicBezTo>
                  <a:pt x="42" y="68"/>
                  <a:pt x="42" y="68"/>
                  <a:pt x="42" y="68"/>
                </a:cubicBezTo>
                <a:close/>
                <a:moveTo>
                  <a:pt x="69" y="10"/>
                </a:moveTo>
                <a:cubicBezTo>
                  <a:pt x="19" y="49"/>
                  <a:pt x="19" y="49"/>
                  <a:pt x="19" y="49"/>
                </a:cubicBezTo>
                <a:cubicBezTo>
                  <a:pt x="42" y="80"/>
                  <a:pt x="42" y="80"/>
                  <a:pt x="42" y="80"/>
                </a:cubicBezTo>
                <a:cubicBezTo>
                  <a:pt x="42" y="80"/>
                  <a:pt x="42" y="80"/>
                  <a:pt x="42" y="80"/>
                </a:cubicBezTo>
                <a:cubicBezTo>
                  <a:pt x="45" y="83"/>
                  <a:pt x="46" y="86"/>
                  <a:pt x="47" y="90"/>
                </a:cubicBezTo>
                <a:cubicBezTo>
                  <a:pt x="47" y="90"/>
                  <a:pt x="47" y="91"/>
                  <a:pt x="47" y="91"/>
                </a:cubicBezTo>
                <a:cubicBezTo>
                  <a:pt x="95" y="54"/>
                  <a:pt x="95" y="54"/>
                  <a:pt x="95" y="54"/>
                </a:cubicBezTo>
                <a:cubicBezTo>
                  <a:pt x="96" y="52"/>
                  <a:pt x="97" y="50"/>
                  <a:pt x="96" y="48"/>
                </a:cubicBezTo>
                <a:cubicBezTo>
                  <a:pt x="96" y="46"/>
                  <a:pt x="95" y="44"/>
                  <a:pt x="94" y="42"/>
                </a:cubicBezTo>
                <a:cubicBezTo>
                  <a:pt x="94" y="42"/>
                  <a:pt x="94" y="42"/>
                  <a:pt x="94" y="42"/>
                </a:cubicBezTo>
                <a:lnTo>
                  <a:pt x="69" y="10"/>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7267" name="Freeform 103"/>
          <p:cNvSpPr>
            <a:spLocks noEditPoints="1" noChangeArrowheads="1"/>
          </p:cNvSpPr>
          <p:nvPr/>
        </p:nvSpPr>
        <p:spPr bwMode="auto">
          <a:xfrm>
            <a:off x="2016125" y="142875"/>
            <a:ext cx="346075" cy="247650"/>
          </a:xfrm>
          <a:custGeom>
            <a:avLst/>
            <a:gdLst>
              <a:gd name="T0" fmla="*/ 2147483646 w 218"/>
              <a:gd name="T1" fmla="*/ 2147483646 h 208"/>
              <a:gd name="T2" fmla="*/ 2147483646 w 218"/>
              <a:gd name="T3" fmla="*/ 2147483646 h 208"/>
              <a:gd name="T4" fmla="*/ 2147483646 w 218"/>
              <a:gd name="T5" fmla="*/ 2147483646 h 208"/>
              <a:gd name="T6" fmla="*/ 2147483646 w 218"/>
              <a:gd name="T7" fmla="*/ 2147483646 h 208"/>
              <a:gd name="T8" fmla="*/ 2147483646 w 218"/>
              <a:gd name="T9" fmla="*/ 2147483646 h 208"/>
              <a:gd name="T10" fmla="*/ 2147483646 w 218"/>
              <a:gd name="T11" fmla="*/ 2147483646 h 208"/>
              <a:gd name="T12" fmla="*/ 2147483646 w 218"/>
              <a:gd name="T13" fmla="*/ 2147483646 h 208"/>
              <a:gd name="T14" fmla="*/ 2147483646 w 218"/>
              <a:gd name="T15" fmla="*/ 2147483646 h 208"/>
              <a:gd name="T16" fmla="*/ 2147483646 w 218"/>
              <a:gd name="T17" fmla="*/ 2147483646 h 208"/>
              <a:gd name="T18" fmla="*/ 2147483646 w 218"/>
              <a:gd name="T19" fmla="*/ 2147483646 h 208"/>
              <a:gd name="T20" fmla="*/ 2147483646 w 218"/>
              <a:gd name="T21" fmla="*/ 2147483646 h 208"/>
              <a:gd name="T22" fmla="*/ 2147483646 w 218"/>
              <a:gd name="T23" fmla="*/ 2147483646 h 208"/>
              <a:gd name="T24" fmla="*/ 2147483646 w 218"/>
              <a:gd name="T25" fmla="*/ 2147483646 h 208"/>
              <a:gd name="T26" fmla="*/ 2147483646 w 218"/>
              <a:gd name="T27" fmla="*/ 2147483646 h 208"/>
              <a:gd name="T28" fmla="*/ 2147483646 w 218"/>
              <a:gd name="T29" fmla="*/ 2147483646 h 208"/>
              <a:gd name="T30" fmla="*/ 2147483646 w 218"/>
              <a:gd name="T31" fmla="*/ 2147483646 h 208"/>
              <a:gd name="T32" fmla="*/ 2147483646 w 218"/>
              <a:gd name="T33" fmla="*/ 2147483646 h 208"/>
              <a:gd name="T34" fmla="*/ 2147483646 w 218"/>
              <a:gd name="T35" fmla="*/ 2147483646 h 208"/>
              <a:gd name="T36" fmla="*/ 2147483646 w 218"/>
              <a:gd name="T37" fmla="*/ 2147483646 h 208"/>
              <a:gd name="T38" fmla="*/ 2147483646 w 218"/>
              <a:gd name="T39" fmla="*/ 2147483646 h 208"/>
              <a:gd name="T40" fmla="*/ 2147483646 w 218"/>
              <a:gd name="T41" fmla="*/ 2147483646 h 208"/>
              <a:gd name="T42" fmla="*/ 2147483646 w 218"/>
              <a:gd name="T43" fmla="*/ 2147483646 h 208"/>
              <a:gd name="T44" fmla="*/ 2147483646 w 218"/>
              <a:gd name="T45" fmla="*/ 2147483646 h 208"/>
              <a:gd name="T46" fmla="*/ 2147483646 w 218"/>
              <a:gd name="T47" fmla="*/ 2147483646 h 208"/>
              <a:gd name="T48" fmla="*/ 2147483646 w 218"/>
              <a:gd name="T49" fmla="*/ 2147483646 h 208"/>
              <a:gd name="T50" fmla="*/ 2147483646 w 218"/>
              <a:gd name="T51" fmla="*/ 2147483646 h 208"/>
              <a:gd name="T52" fmla="*/ 2147483646 w 218"/>
              <a:gd name="T53" fmla="*/ 2147483646 h 208"/>
              <a:gd name="T54" fmla="*/ 2147483646 w 218"/>
              <a:gd name="T55" fmla="*/ 2147483646 h 208"/>
              <a:gd name="T56" fmla="*/ 2147483646 w 218"/>
              <a:gd name="T57" fmla="*/ 2147483646 h 208"/>
              <a:gd name="T58" fmla="*/ 0 w 218"/>
              <a:gd name="T59" fmla="*/ 2147483646 h 208"/>
              <a:gd name="T60" fmla="*/ 2147483646 w 218"/>
              <a:gd name="T61" fmla="*/ 2147483646 h 208"/>
              <a:gd name="T62" fmla="*/ 2147483646 w 218"/>
              <a:gd name="T63" fmla="*/ 2147483646 h 208"/>
              <a:gd name="T64" fmla="*/ 2147483646 w 218"/>
              <a:gd name="T65" fmla="*/ 2147483646 h 208"/>
              <a:gd name="T66" fmla="*/ 2147483646 w 218"/>
              <a:gd name="T67" fmla="*/ 2147483646 h 208"/>
              <a:gd name="T68" fmla="*/ 2147483646 w 218"/>
              <a:gd name="T69" fmla="*/ 2147483646 h 208"/>
              <a:gd name="T70" fmla="*/ 2147483646 w 218"/>
              <a:gd name="T71" fmla="*/ 2147483646 h 208"/>
              <a:gd name="T72" fmla="*/ 2147483646 w 218"/>
              <a:gd name="T73" fmla="*/ 0 h 208"/>
              <a:gd name="T74" fmla="*/ 2147483646 w 218"/>
              <a:gd name="T75" fmla="*/ 2147483646 h 208"/>
              <a:gd name="T76" fmla="*/ 2147483646 w 218"/>
              <a:gd name="T77" fmla="*/ 2147483646 h 208"/>
              <a:gd name="T78" fmla="*/ 2147483646 w 218"/>
              <a:gd name="T79" fmla="*/ 2147483646 h 208"/>
              <a:gd name="T80" fmla="*/ 2147483646 w 218"/>
              <a:gd name="T81" fmla="*/ 2147483646 h 208"/>
              <a:gd name="T82" fmla="*/ 2147483646 w 218"/>
              <a:gd name="T83" fmla="*/ 2147483646 h 208"/>
              <a:gd name="T84" fmla="*/ 2147483646 w 218"/>
              <a:gd name="T85" fmla="*/ 2147483646 h 208"/>
              <a:gd name="T86" fmla="*/ 2147483646 w 218"/>
              <a:gd name="T87" fmla="*/ 2147483646 h 208"/>
              <a:gd name="T88" fmla="*/ 2147483646 w 218"/>
              <a:gd name="T89" fmla="*/ 2147483646 h 208"/>
              <a:gd name="T90" fmla="*/ 2147483646 w 218"/>
              <a:gd name="T91" fmla="*/ 2147483646 h 208"/>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218"/>
              <a:gd name="T139" fmla="*/ 0 h 208"/>
              <a:gd name="T140" fmla="*/ 218 w 218"/>
              <a:gd name="T141" fmla="*/ 208 h 208"/>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218" h="208">
                <a:moveTo>
                  <a:pt x="88" y="43"/>
                </a:moveTo>
                <a:lnTo>
                  <a:pt x="36" y="43"/>
                </a:lnTo>
                <a:lnTo>
                  <a:pt x="26" y="57"/>
                </a:lnTo>
                <a:lnTo>
                  <a:pt x="36" y="71"/>
                </a:lnTo>
                <a:lnTo>
                  <a:pt x="88" y="71"/>
                </a:lnTo>
                <a:lnTo>
                  <a:pt x="88" y="43"/>
                </a:lnTo>
                <a:close/>
                <a:moveTo>
                  <a:pt x="125" y="71"/>
                </a:moveTo>
                <a:lnTo>
                  <a:pt x="187" y="71"/>
                </a:lnTo>
                <a:lnTo>
                  <a:pt x="194" y="71"/>
                </a:lnTo>
                <a:lnTo>
                  <a:pt x="196" y="76"/>
                </a:lnTo>
                <a:lnTo>
                  <a:pt x="213" y="102"/>
                </a:lnTo>
                <a:lnTo>
                  <a:pt x="218" y="109"/>
                </a:lnTo>
                <a:lnTo>
                  <a:pt x="213" y="113"/>
                </a:lnTo>
                <a:lnTo>
                  <a:pt x="196" y="139"/>
                </a:lnTo>
                <a:lnTo>
                  <a:pt x="194" y="147"/>
                </a:lnTo>
                <a:lnTo>
                  <a:pt x="187" y="147"/>
                </a:lnTo>
                <a:lnTo>
                  <a:pt x="125" y="147"/>
                </a:lnTo>
                <a:lnTo>
                  <a:pt x="125" y="180"/>
                </a:lnTo>
                <a:lnTo>
                  <a:pt x="180" y="180"/>
                </a:lnTo>
                <a:lnTo>
                  <a:pt x="180" y="208"/>
                </a:lnTo>
                <a:lnTo>
                  <a:pt x="40" y="208"/>
                </a:lnTo>
                <a:lnTo>
                  <a:pt x="40" y="180"/>
                </a:lnTo>
                <a:lnTo>
                  <a:pt x="90" y="180"/>
                </a:lnTo>
                <a:lnTo>
                  <a:pt x="90" y="95"/>
                </a:lnTo>
                <a:lnTo>
                  <a:pt x="29" y="95"/>
                </a:lnTo>
                <a:lnTo>
                  <a:pt x="22" y="95"/>
                </a:lnTo>
                <a:lnTo>
                  <a:pt x="19" y="87"/>
                </a:lnTo>
                <a:lnTo>
                  <a:pt x="3" y="61"/>
                </a:lnTo>
                <a:lnTo>
                  <a:pt x="0" y="57"/>
                </a:lnTo>
                <a:lnTo>
                  <a:pt x="3" y="50"/>
                </a:lnTo>
                <a:lnTo>
                  <a:pt x="19" y="24"/>
                </a:lnTo>
                <a:lnTo>
                  <a:pt x="22" y="19"/>
                </a:lnTo>
                <a:lnTo>
                  <a:pt x="29" y="19"/>
                </a:lnTo>
                <a:lnTo>
                  <a:pt x="90" y="19"/>
                </a:lnTo>
                <a:lnTo>
                  <a:pt x="90" y="14"/>
                </a:lnTo>
                <a:lnTo>
                  <a:pt x="109" y="0"/>
                </a:lnTo>
                <a:lnTo>
                  <a:pt x="125" y="14"/>
                </a:lnTo>
                <a:lnTo>
                  <a:pt x="125" y="71"/>
                </a:lnTo>
                <a:close/>
                <a:moveTo>
                  <a:pt x="182" y="92"/>
                </a:moveTo>
                <a:lnTo>
                  <a:pt x="128" y="92"/>
                </a:lnTo>
                <a:lnTo>
                  <a:pt x="128" y="123"/>
                </a:lnTo>
                <a:lnTo>
                  <a:pt x="182" y="123"/>
                </a:lnTo>
                <a:lnTo>
                  <a:pt x="192" y="109"/>
                </a:lnTo>
                <a:lnTo>
                  <a:pt x="182" y="92"/>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7268" name="Freeform 104"/>
          <p:cNvSpPr>
            <a:spLocks noEditPoints="1" noChangeArrowheads="1"/>
          </p:cNvSpPr>
          <p:nvPr/>
        </p:nvSpPr>
        <p:spPr bwMode="auto">
          <a:xfrm>
            <a:off x="1322388" y="165100"/>
            <a:ext cx="307975" cy="225425"/>
          </a:xfrm>
          <a:custGeom>
            <a:avLst/>
            <a:gdLst>
              <a:gd name="T0" fmla="*/ 2147483646 w 82"/>
              <a:gd name="T1" fmla="*/ 2147483646 h 80"/>
              <a:gd name="T2" fmla="*/ 2147483646 w 82"/>
              <a:gd name="T3" fmla="*/ 2147483646 h 80"/>
              <a:gd name="T4" fmla="*/ 2147483646 w 82"/>
              <a:gd name="T5" fmla="*/ 2147483646 h 80"/>
              <a:gd name="T6" fmla="*/ 2147483646 w 82"/>
              <a:gd name="T7" fmla="*/ 2147483646 h 80"/>
              <a:gd name="T8" fmla="*/ 2147483646 w 82"/>
              <a:gd name="T9" fmla="*/ 2147483646 h 80"/>
              <a:gd name="T10" fmla="*/ 2147483646 w 82"/>
              <a:gd name="T11" fmla="*/ 2147483646 h 80"/>
              <a:gd name="T12" fmla="*/ 2147483646 w 82"/>
              <a:gd name="T13" fmla="*/ 2147483646 h 80"/>
              <a:gd name="T14" fmla="*/ 2147483646 w 82"/>
              <a:gd name="T15" fmla="*/ 2147483646 h 80"/>
              <a:gd name="T16" fmla="*/ 2147483646 w 82"/>
              <a:gd name="T17" fmla="*/ 2147483646 h 80"/>
              <a:gd name="T18" fmla="*/ 2147483646 w 82"/>
              <a:gd name="T19" fmla="*/ 2147483646 h 80"/>
              <a:gd name="T20" fmla="*/ 2147483646 w 82"/>
              <a:gd name="T21" fmla="*/ 2147483646 h 80"/>
              <a:gd name="T22" fmla="*/ 2147483646 w 82"/>
              <a:gd name="T23" fmla="*/ 2147483646 h 80"/>
              <a:gd name="T24" fmla="*/ 2147483646 w 82"/>
              <a:gd name="T25" fmla="*/ 2147483646 h 80"/>
              <a:gd name="T26" fmla="*/ 2147483646 w 82"/>
              <a:gd name="T27" fmla="*/ 2147483646 h 80"/>
              <a:gd name="T28" fmla="*/ 2147483646 w 82"/>
              <a:gd name="T29" fmla="*/ 2147483646 h 80"/>
              <a:gd name="T30" fmla="*/ 2147483646 w 82"/>
              <a:gd name="T31" fmla="*/ 2147483646 h 80"/>
              <a:gd name="T32" fmla="*/ 2147483646 w 82"/>
              <a:gd name="T33" fmla="*/ 2147483646 h 80"/>
              <a:gd name="T34" fmla="*/ 0 w 82"/>
              <a:gd name="T35" fmla="*/ 2147483646 h 80"/>
              <a:gd name="T36" fmla="*/ 2147483646 w 82"/>
              <a:gd name="T37" fmla="*/ 2147483646 h 80"/>
              <a:gd name="T38" fmla="*/ 2147483646 w 82"/>
              <a:gd name="T39" fmla="*/ 2147483646 h 80"/>
              <a:gd name="T40" fmla="*/ 2147483646 w 82"/>
              <a:gd name="T41" fmla="*/ 2147483646 h 80"/>
              <a:gd name="T42" fmla="*/ 2147483646 w 82"/>
              <a:gd name="T43" fmla="*/ 2147483646 h 80"/>
              <a:gd name="T44" fmla="*/ 2147483646 w 82"/>
              <a:gd name="T45" fmla="*/ 2147483646 h 80"/>
              <a:gd name="T46" fmla="*/ 2147483646 w 82"/>
              <a:gd name="T47" fmla="*/ 2147483646 h 80"/>
              <a:gd name="T48" fmla="*/ 2147483646 w 82"/>
              <a:gd name="T49" fmla="*/ 2147483646 h 80"/>
              <a:gd name="T50" fmla="*/ 2147483646 w 82"/>
              <a:gd name="T51" fmla="*/ 2147483646 h 80"/>
              <a:gd name="T52" fmla="*/ 2147483646 w 82"/>
              <a:gd name="T53" fmla="*/ 2147483646 h 80"/>
              <a:gd name="T54" fmla="*/ 2147483646 w 82"/>
              <a:gd name="T55" fmla="*/ 0 h 80"/>
              <a:gd name="T56" fmla="*/ 2147483646 w 82"/>
              <a:gd name="T57" fmla="*/ 2147483646 h 80"/>
              <a:gd name="T58" fmla="*/ 2147483646 w 82"/>
              <a:gd name="T59" fmla="*/ 2147483646 h 80"/>
              <a:gd name="T60" fmla="*/ 2147483646 w 82"/>
              <a:gd name="T61" fmla="*/ 2147483646 h 80"/>
              <a:gd name="T62" fmla="*/ 2147483646 w 82"/>
              <a:gd name="T63" fmla="*/ 0 h 8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82"/>
              <a:gd name="T97" fmla="*/ 0 h 80"/>
              <a:gd name="T98" fmla="*/ 82 w 82"/>
              <a:gd name="T99" fmla="*/ 80 h 80"/>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82" h="80">
                <a:moveTo>
                  <a:pt x="74" y="6"/>
                </a:moveTo>
                <a:cubicBezTo>
                  <a:pt x="76" y="15"/>
                  <a:pt x="74" y="21"/>
                  <a:pt x="67" y="27"/>
                </a:cubicBezTo>
                <a:cubicBezTo>
                  <a:pt x="65" y="30"/>
                  <a:pt x="65" y="30"/>
                  <a:pt x="65" y="30"/>
                </a:cubicBezTo>
                <a:cubicBezTo>
                  <a:pt x="75" y="71"/>
                  <a:pt x="75" y="71"/>
                  <a:pt x="75" y="71"/>
                </a:cubicBezTo>
                <a:cubicBezTo>
                  <a:pt x="66" y="80"/>
                  <a:pt x="66" y="80"/>
                  <a:pt x="66" y="80"/>
                </a:cubicBezTo>
                <a:cubicBezTo>
                  <a:pt x="44" y="50"/>
                  <a:pt x="44" y="50"/>
                  <a:pt x="44" y="50"/>
                </a:cubicBezTo>
                <a:cubicBezTo>
                  <a:pt x="36" y="57"/>
                  <a:pt x="36" y="57"/>
                  <a:pt x="36" y="57"/>
                </a:cubicBezTo>
                <a:cubicBezTo>
                  <a:pt x="39" y="70"/>
                  <a:pt x="39" y="70"/>
                  <a:pt x="39" y="70"/>
                </a:cubicBezTo>
                <a:cubicBezTo>
                  <a:pt x="34" y="75"/>
                  <a:pt x="34" y="75"/>
                  <a:pt x="34" y="75"/>
                </a:cubicBezTo>
                <a:cubicBezTo>
                  <a:pt x="26" y="61"/>
                  <a:pt x="26" y="61"/>
                  <a:pt x="26" y="61"/>
                </a:cubicBezTo>
                <a:cubicBezTo>
                  <a:pt x="21" y="67"/>
                  <a:pt x="21" y="67"/>
                  <a:pt x="21" y="67"/>
                </a:cubicBezTo>
                <a:cubicBezTo>
                  <a:pt x="16" y="62"/>
                  <a:pt x="16" y="62"/>
                  <a:pt x="16" y="62"/>
                </a:cubicBezTo>
                <a:cubicBezTo>
                  <a:pt x="21" y="57"/>
                  <a:pt x="21" y="57"/>
                  <a:pt x="21" y="57"/>
                </a:cubicBezTo>
                <a:cubicBezTo>
                  <a:pt x="7" y="50"/>
                  <a:pt x="7" y="50"/>
                  <a:pt x="7" y="50"/>
                </a:cubicBezTo>
                <a:cubicBezTo>
                  <a:pt x="12" y="44"/>
                  <a:pt x="12" y="44"/>
                  <a:pt x="12" y="44"/>
                </a:cubicBezTo>
                <a:cubicBezTo>
                  <a:pt x="25" y="47"/>
                  <a:pt x="25" y="47"/>
                  <a:pt x="25" y="47"/>
                </a:cubicBezTo>
                <a:cubicBezTo>
                  <a:pt x="32" y="39"/>
                  <a:pt x="32" y="39"/>
                  <a:pt x="32" y="39"/>
                </a:cubicBezTo>
                <a:cubicBezTo>
                  <a:pt x="0" y="18"/>
                  <a:pt x="0" y="18"/>
                  <a:pt x="0" y="18"/>
                </a:cubicBezTo>
                <a:cubicBezTo>
                  <a:pt x="9" y="8"/>
                  <a:pt x="9" y="8"/>
                  <a:pt x="9" y="8"/>
                </a:cubicBezTo>
                <a:cubicBezTo>
                  <a:pt x="51" y="16"/>
                  <a:pt x="51" y="16"/>
                  <a:pt x="51" y="16"/>
                </a:cubicBezTo>
                <a:cubicBezTo>
                  <a:pt x="53" y="13"/>
                  <a:pt x="53" y="13"/>
                  <a:pt x="53" y="13"/>
                </a:cubicBezTo>
                <a:cubicBezTo>
                  <a:pt x="60" y="5"/>
                  <a:pt x="67" y="4"/>
                  <a:pt x="74" y="6"/>
                </a:cubicBezTo>
                <a:close/>
                <a:moveTo>
                  <a:pt x="82" y="50"/>
                </a:moveTo>
                <a:cubicBezTo>
                  <a:pt x="74" y="42"/>
                  <a:pt x="74" y="42"/>
                  <a:pt x="74" y="42"/>
                </a:cubicBezTo>
                <a:cubicBezTo>
                  <a:pt x="72" y="44"/>
                  <a:pt x="72" y="44"/>
                  <a:pt x="72" y="44"/>
                </a:cubicBezTo>
                <a:cubicBezTo>
                  <a:pt x="76" y="57"/>
                  <a:pt x="76" y="57"/>
                  <a:pt x="76" y="57"/>
                </a:cubicBezTo>
                <a:cubicBezTo>
                  <a:pt x="82" y="50"/>
                  <a:pt x="82" y="50"/>
                  <a:pt x="82" y="50"/>
                </a:cubicBezTo>
                <a:close/>
                <a:moveTo>
                  <a:pt x="29" y="0"/>
                </a:moveTo>
                <a:cubicBezTo>
                  <a:pt x="23" y="7"/>
                  <a:pt x="23" y="7"/>
                  <a:pt x="23" y="7"/>
                </a:cubicBezTo>
                <a:cubicBezTo>
                  <a:pt x="36" y="10"/>
                  <a:pt x="36" y="10"/>
                  <a:pt x="36" y="10"/>
                </a:cubicBezTo>
                <a:cubicBezTo>
                  <a:pt x="37" y="8"/>
                  <a:pt x="37" y="8"/>
                  <a:pt x="37" y="8"/>
                </a:cubicBezTo>
                <a:lnTo>
                  <a:pt x="29" y="0"/>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7269" name="Freeform 105"/>
          <p:cNvSpPr>
            <a:spLocks noEditPoints="1" noChangeArrowheads="1"/>
          </p:cNvSpPr>
          <p:nvPr/>
        </p:nvSpPr>
        <p:spPr bwMode="auto">
          <a:xfrm>
            <a:off x="5537200" y="133350"/>
            <a:ext cx="288925" cy="263525"/>
          </a:xfrm>
          <a:custGeom>
            <a:avLst/>
            <a:gdLst>
              <a:gd name="T0" fmla="*/ 0 w 77"/>
              <a:gd name="T1" fmla="*/ 2147483646 h 93"/>
              <a:gd name="T2" fmla="*/ 2147483646 w 77"/>
              <a:gd name="T3" fmla="*/ 2147483646 h 93"/>
              <a:gd name="T4" fmla="*/ 2147483646 w 77"/>
              <a:gd name="T5" fmla="*/ 2147483646 h 93"/>
              <a:gd name="T6" fmla="*/ 2147483646 w 77"/>
              <a:gd name="T7" fmla="*/ 2147483646 h 93"/>
              <a:gd name="T8" fmla="*/ 2147483646 w 77"/>
              <a:gd name="T9" fmla="*/ 2147483646 h 93"/>
              <a:gd name="T10" fmla="*/ 2147483646 w 77"/>
              <a:gd name="T11" fmla="*/ 2147483646 h 93"/>
              <a:gd name="T12" fmla="*/ 2147483646 w 77"/>
              <a:gd name="T13" fmla="*/ 2147483646 h 93"/>
              <a:gd name="T14" fmla="*/ 2147483646 w 77"/>
              <a:gd name="T15" fmla="*/ 2147483646 h 93"/>
              <a:gd name="T16" fmla="*/ 2147483646 w 77"/>
              <a:gd name="T17" fmla="*/ 2147483646 h 93"/>
              <a:gd name="T18" fmla="*/ 2147483646 w 77"/>
              <a:gd name="T19" fmla="*/ 2147483646 h 93"/>
              <a:gd name="T20" fmla="*/ 2147483646 w 77"/>
              <a:gd name="T21" fmla="*/ 2147483646 h 93"/>
              <a:gd name="T22" fmla="*/ 2147483646 w 77"/>
              <a:gd name="T23" fmla="*/ 2147483646 h 93"/>
              <a:gd name="T24" fmla="*/ 2147483646 w 77"/>
              <a:gd name="T25" fmla="*/ 2147483646 h 93"/>
              <a:gd name="T26" fmla="*/ 2147483646 w 77"/>
              <a:gd name="T27" fmla="*/ 2147483646 h 93"/>
              <a:gd name="T28" fmla="*/ 2147483646 w 77"/>
              <a:gd name="T29" fmla="*/ 2147483646 h 93"/>
              <a:gd name="T30" fmla="*/ 2147483646 w 77"/>
              <a:gd name="T31" fmla="*/ 2147483646 h 93"/>
              <a:gd name="T32" fmla="*/ 2147483646 w 77"/>
              <a:gd name="T33" fmla="*/ 2147483646 h 93"/>
              <a:gd name="T34" fmla="*/ 2147483646 w 77"/>
              <a:gd name="T35" fmla="*/ 2147483646 h 93"/>
              <a:gd name="T36" fmla="*/ 2147483646 w 77"/>
              <a:gd name="T37" fmla="*/ 2147483646 h 93"/>
              <a:gd name="T38" fmla="*/ 2147483646 w 77"/>
              <a:gd name="T39" fmla="*/ 2147483646 h 93"/>
              <a:gd name="T40" fmla="*/ 2147483646 w 77"/>
              <a:gd name="T41" fmla="*/ 2147483646 h 93"/>
              <a:gd name="T42" fmla="*/ 2147483646 w 77"/>
              <a:gd name="T43" fmla="*/ 2147483646 h 93"/>
              <a:gd name="T44" fmla="*/ 2147483646 w 77"/>
              <a:gd name="T45" fmla="*/ 2147483646 h 93"/>
              <a:gd name="T46" fmla="*/ 2147483646 w 77"/>
              <a:gd name="T47" fmla="*/ 2147483646 h 93"/>
              <a:gd name="T48" fmla="*/ 2147483646 w 77"/>
              <a:gd name="T49" fmla="*/ 2147483646 h 93"/>
              <a:gd name="T50" fmla="*/ 2147483646 w 77"/>
              <a:gd name="T51" fmla="*/ 2147483646 h 93"/>
              <a:gd name="T52" fmla="*/ 2147483646 w 77"/>
              <a:gd name="T53" fmla="*/ 2147483646 h 93"/>
              <a:gd name="T54" fmla="*/ 2147483646 w 77"/>
              <a:gd name="T55" fmla="*/ 2147483646 h 93"/>
              <a:gd name="T56" fmla="*/ 2147483646 w 77"/>
              <a:gd name="T57" fmla="*/ 2147483646 h 93"/>
              <a:gd name="T58" fmla="*/ 2147483646 w 77"/>
              <a:gd name="T59" fmla="*/ 2147483646 h 93"/>
              <a:gd name="T60" fmla="*/ 2147483646 w 77"/>
              <a:gd name="T61" fmla="*/ 2147483646 h 93"/>
              <a:gd name="T62" fmla="*/ 2147483646 w 77"/>
              <a:gd name="T63" fmla="*/ 2147483646 h 93"/>
              <a:gd name="T64" fmla="*/ 2147483646 w 77"/>
              <a:gd name="T65" fmla="*/ 2147483646 h 93"/>
              <a:gd name="T66" fmla="*/ 2147483646 w 77"/>
              <a:gd name="T67" fmla="*/ 2147483646 h 93"/>
              <a:gd name="T68" fmla="*/ 2147483646 w 77"/>
              <a:gd name="T69" fmla="*/ 2147483646 h 93"/>
              <a:gd name="T70" fmla="*/ 2147483646 w 77"/>
              <a:gd name="T71" fmla="*/ 2147483646 h 93"/>
              <a:gd name="T72" fmla="*/ 2147483646 w 77"/>
              <a:gd name="T73" fmla="*/ 0 h 93"/>
              <a:gd name="T74" fmla="*/ 2147483646 w 77"/>
              <a:gd name="T75" fmla="*/ 2147483646 h 9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77"/>
              <a:gd name="T115" fmla="*/ 0 h 93"/>
              <a:gd name="T116" fmla="*/ 77 w 77"/>
              <a:gd name="T117" fmla="*/ 93 h 9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77" h="93">
                <a:moveTo>
                  <a:pt x="3" y="88"/>
                </a:moveTo>
                <a:cubicBezTo>
                  <a:pt x="2" y="87"/>
                  <a:pt x="1" y="86"/>
                  <a:pt x="0" y="85"/>
                </a:cubicBezTo>
                <a:cubicBezTo>
                  <a:pt x="0" y="72"/>
                  <a:pt x="0" y="58"/>
                  <a:pt x="0" y="45"/>
                </a:cubicBezTo>
                <a:cubicBezTo>
                  <a:pt x="12" y="40"/>
                  <a:pt x="21" y="32"/>
                  <a:pt x="30" y="20"/>
                </a:cubicBezTo>
                <a:cubicBezTo>
                  <a:pt x="38" y="26"/>
                  <a:pt x="38" y="26"/>
                  <a:pt x="38" y="26"/>
                </a:cubicBezTo>
                <a:cubicBezTo>
                  <a:pt x="38" y="26"/>
                  <a:pt x="38" y="26"/>
                  <a:pt x="38" y="26"/>
                </a:cubicBezTo>
                <a:cubicBezTo>
                  <a:pt x="38" y="27"/>
                  <a:pt x="38" y="27"/>
                  <a:pt x="38" y="27"/>
                </a:cubicBezTo>
                <a:cubicBezTo>
                  <a:pt x="39" y="27"/>
                  <a:pt x="39" y="27"/>
                  <a:pt x="39" y="27"/>
                </a:cubicBezTo>
                <a:cubicBezTo>
                  <a:pt x="39" y="27"/>
                  <a:pt x="39" y="27"/>
                  <a:pt x="39" y="27"/>
                </a:cubicBezTo>
                <a:cubicBezTo>
                  <a:pt x="39" y="27"/>
                  <a:pt x="39" y="27"/>
                  <a:pt x="39" y="27"/>
                </a:cubicBezTo>
                <a:cubicBezTo>
                  <a:pt x="39" y="27"/>
                  <a:pt x="39" y="27"/>
                  <a:pt x="39" y="27"/>
                </a:cubicBezTo>
                <a:cubicBezTo>
                  <a:pt x="40" y="27"/>
                  <a:pt x="40" y="27"/>
                  <a:pt x="40" y="27"/>
                </a:cubicBezTo>
                <a:cubicBezTo>
                  <a:pt x="40" y="27"/>
                  <a:pt x="40" y="27"/>
                  <a:pt x="40" y="27"/>
                </a:cubicBezTo>
                <a:cubicBezTo>
                  <a:pt x="40" y="28"/>
                  <a:pt x="40" y="28"/>
                  <a:pt x="40" y="28"/>
                </a:cubicBezTo>
                <a:cubicBezTo>
                  <a:pt x="40" y="28"/>
                  <a:pt x="40" y="28"/>
                  <a:pt x="40" y="28"/>
                </a:cubicBezTo>
                <a:cubicBezTo>
                  <a:pt x="40" y="28"/>
                  <a:pt x="40" y="28"/>
                  <a:pt x="40" y="28"/>
                </a:cubicBezTo>
                <a:cubicBezTo>
                  <a:pt x="41" y="28"/>
                  <a:pt x="41" y="28"/>
                  <a:pt x="41" y="28"/>
                </a:cubicBezTo>
                <a:cubicBezTo>
                  <a:pt x="41" y="28"/>
                  <a:pt x="41" y="28"/>
                  <a:pt x="41" y="28"/>
                </a:cubicBezTo>
                <a:cubicBezTo>
                  <a:pt x="41" y="28"/>
                  <a:pt x="41" y="28"/>
                  <a:pt x="41" y="28"/>
                </a:cubicBezTo>
                <a:cubicBezTo>
                  <a:pt x="41" y="29"/>
                  <a:pt x="41" y="29"/>
                  <a:pt x="41" y="29"/>
                </a:cubicBezTo>
                <a:cubicBezTo>
                  <a:pt x="42" y="29"/>
                  <a:pt x="42" y="29"/>
                  <a:pt x="42" y="29"/>
                </a:cubicBezTo>
                <a:cubicBezTo>
                  <a:pt x="42" y="29"/>
                  <a:pt x="42" y="29"/>
                  <a:pt x="42" y="29"/>
                </a:cubicBezTo>
                <a:cubicBezTo>
                  <a:pt x="42" y="29"/>
                  <a:pt x="42" y="29"/>
                  <a:pt x="42" y="29"/>
                </a:cubicBezTo>
                <a:cubicBezTo>
                  <a:pt x="42" y="29"/>
                  <a:pt x="42" y="29"/>
                  <a:pt x="42" y="29"/>
                </a:cubicBezTo>
                <a:cubicBezTo>
                  <a:pt x="42" y="29"/>
                  <a:pt x="42" y="29"/>
                  <a:pt x="42" y="29"/>
                </a:cubicBezTo>
                <a:cubicBezTo>
                  <a:pt x="43" y="29"/>
                  <a:pt x="43" y="29"/>
                  <a:pt x="43" y="29"/>
                </a:cubicBezTo>
                <a:cubicBezTo>
                  <a:pt x="43" y="30"/>
                  <a:pt x="43" y="30"/>
                  <a:pt x="43" y="30"/>
                </a:cubicBezTo>
                <a:cubicBezTo>
                  <a:pt x="43" y="30"/>
                  <a:pt x="43" y="30"/>
                  <a:pt x="43" y="30"/>
                </a:cubicBezTo>
                <a:cubicBezTo>
                  <a:pt x="43" y="30"/>
                  <a:pt x="43" y="30"/>
                  <a:pt x="43" y="30"/>
                </a:cubicBezTo>
                <a:cubicBezTo>
                  <a:pt x="43" y="30"/>
                  <a:pt x="43" y="30"/>
                  <a:pt x="43" y="30"/>
                </a:cubicBezTo>
                <a:cubicBezTo>
                  <a:pt x="44" y="30"/>
                  <a:pt x="44" y="30"/>
                  <a:pt x="44" y="30"/>
                </a:cubicBezTo>
                <a:cubicBezTo>
                  <a:pt x="48" y="33"/>
                  <a:pt x="48" y="33"/>
                  <a:pt x="48" y="33"/>
                </a:cubicBezTo>
                <a:cubicBezTo>
                  <a:pt x="48" y="33"/>
                  <a:pt x="48" y="33"/>
                  <a:pt x="48" y="33"/>
                </a:cubicBezTo>
                <a:cubicBezTo>
                  <a:pt x="48" y="33"/>
                  <a:pt x="48" y="33"/>
                  <a:pt x="48" y="33"/>
                </a:cubicBezTo>
                <a:cubicBezTo>
                  <a:pt x="48" y="34"/>
                  <a:pt x="48" y="34"/>
                  <a:pt x="48" y="34"/>
                </a:cubicBezTo>
                <a:cubicBezTo>
                  <a:pt x="49" y="34"/>
                  <a:pt x="49" y="34"/>
                  <a:pt x="49" y="34"/>
                </a:cubicBezTo>
                <a:cubicBezTo>
                  <a:pt x="49" y="34"/>
                  <a:pt x="49" y="34"/>
                  <a:pt x="49" y="34"/>
                </a:cubicBezTo>
                <a:cubicBezTo>
                  <a:pt x="49" y="34"/>
                  <a:pt x="49" y="34"/>
                  <a:pt x="49" y="34"/>
                </a:cubicBezTo>
                <a:cubicBezTo>
                  <a:pt x="49" y="34"/>
                  <a:pt x="49" y="34"/>
                  <a:pt x="49" y="34"/>
                </a:cubicBezTo>
                <a:cubicBezTo>
                  <a:pt x="50" y="34"/>
                  <a:pt x="50" y="34"/>
                  <a:pt x="50" y="34"/>
                </a:cubicBezTo>
                <a:cubicBezTo>
                  <a:pt x="50" y="35"/>
                  <a:pt x="50" y="35"/>
                  <a:pt x="50" y="35"/>
                </a:cubicBezTo>
                <a:cubicBezTo>
                  <a:pt x="50" y="35"/>
                  <a:pt x="50" y="35"/>
                  <a:pt x="50" y="35"/>
                </a:cubicBezTo>
                <a:cubicBezTo>
                  <a:pt x="50" y="35"/>
                  <a:pt x="50" y="35"/>
                  <a:pt x="50" y="35"/>
                </a:cubicBezTo>
                <a:cubicBezTo>
                  <a:pt x="50" y="35"/>
                  <a:pt x="50" y="35"/>
                  <a:pt x="50" y="35"/>
                </a:cubicBezTo>
                <a:cubicBezTo>
                  <a:pt x="51" y="35"/>
                  <a:pt x="51" y="35"/>
                  <a:pt x="51" y="35"/>
                </a:cubicBezTo>
                <a:cubicBezTo>
                  <a:pt x="51" y="35"/>
                  <a:pt x="51" y="35"/>
                  <a:pt x="51" y="35"/>
                </a:cubicBezTo>
                <a:cubicBezTo>
                  <a:pt x="51" y="35"/>
                  <a:pt x="51" y="35"/>
                  <a:pt x="51" y="35"/>
                </a:cubicBezTo>
                <a:cubicBezTo>
                  <a:pt x="51" y="36"/>
                  <a:pt x="51" y="36"/>
                  <a:pt x="51" y="36"/>
                </a:cubicBezTo>
                <a:cubicBezTo>
                  <a:pt x="52" y="36"/>
                  <a:pt x="52" y="36"/>
                  <a:pt x="52" y="36"/>
                </a:cubicBezTo>
                <a:cubicBezTo>
                  <a:pt x="52" y="36"/>
                  <a:pt x="52" y="36"/>
                  <a:pt x="52" y="36"/>
                </a:cubicBezTo>
                <a:cubicBezTo>
                  <a:pt x="52" y="36"/>
                  <a:pt x="52" y="36"/>
                  <a:pt x="52" y="36"/>
                </a:cubicBezTo>
                <a:cubicBezTo>
                  <a:pt x="52" y="36"/>
                  <a:pt x="52" y="36"/>
                  <a:pt x="52" y="36"/>
                </a:cubicBezTo>
                <a:cubicBezTo>
                  <a:pt x="52" y="36"/>
                  <a:pt x="52" y="36"/>
                  <a:pt x="52" y="36"/>
                </a:cubicBezTo>
                <a:cubicBezTo>
                  <a:pt x="53" y="37"/>
                  <a:pt x="53" y="37"/>
                  <a:pt x="53" y="37"/>
                </a:cubicBezTo>
                <a:cubicBezTo>
                  <a:pt x="53" y="37"/>
                  <a:pt x="53" y="37"/>
                  <a:pt x="53" y="37"/>
                </a:cubicBezTo>
                <a:cubicBezTo>
                  <a:pt x="53" y="37"/>
                  <a:pt x="53" y="37"/>
                  <a:pt x="53" y="37"/>
                </a:cubicBezTo>
                <a:cubicBezTo>
                  <a:pt x="62" y="43"/>
                  <a:pt x="62" y="43"/>
                  <a:pt x="62" y="43"/>
                </a:cubicBezTo>
                <a:cubicBezTo>
                  <a:pt x="53" y="55"/>
                  <a:pt x="49" y="67"/>
                  <a:pt x="48" y="79"/>
                </a:cubicBezTo>
                <a:cubicBezTo>
                  <a:pt x="36" y="84"/>
                  <a:pt x="23" y="88"/>
                  <a:pt x="11" y="93"/>
                </a:cubicBezTo>
                <a:cubicBezTo>
                  <a:pt x="9" y="92"/>
                  <a:pt x="8" y="91"/>
                  <a:pt x="7" y="91"/>
                </a:cubicBezTo>
                <a:cubicBezTo>
                  <a:pt x="23" y="68"/>
                  <a:pt x="23" y="68"/>
                  <a:pt x="23" y="68"/>
                </a:cubicBezTo>
                <a:cubicBezTo>
                  <a:pt x="27" y="69"/>
                  <a:pt x="32" y="68"/>
                  <a:pt x="35" y="64"/>
                </a:cubicBezTo>
                <a:cubicBezTo>
                  <a:pt x="38" y="60"/>
                  <a:pt x="37" y="54"/>
                  <a:pt x="32" y="51"/>
                </a:cubicBezTo>
                <a:cubicBezTo>
                  <a:pt x="28" y="47"/>
                  <a:pt x="22" y="49"/>
                  <a:pt x="19" y="53"/>
                </a:cubicBezTo>
                <a:cubicBezTo>
                  <a:pt x="16" y="57"/>
                  <a:pt x="16" y="62"/>
                  <a:pt x="19" y="65"/>
                </a:cubicBezTo>
                <a:cubicBezTo>
                  <a:pt x="3" y="88"/>
                  <a:pt x="3" y="88"/>
                  <a:pt x="3" y="88"/>
                </a:cubicBezTo>
                <a:close/>
                <a:moveTo>
                  <a:pt x="27" y="93"/>
                </a:moveTo>
                <a:cubicBezTo>
                  <a:pt x="73" y="93"/>
                  <a:pt x="73" y="93"/>
                  <a:pt x="73" y="93"/>
                </a:cubicBezTo>
                <a:cubicBezTo>
                  <a:pt x="73" y="83"/>
                  <a:pt x="73" y="83"/>
                  <a:pt x="73" y="83"/>
                </a:cubicBezTo>
                <a:cubicBezTo>
                  <a:pt x="54" y="83"/>
                  <a:pt x="54" y="83"/>
                  <a:pt x="54" y="83"/>
                </a:cubicBezTo>
                <a:cubicBezTo>
                  <a:pt x="27" y="93"/>
                  <a:pt x="27" y="93"/>
                  <a:pt x="27" y="93"/>
                </a:cubicBezTo>
                <a:close/>
                <a:moveTo>
                  <a:pt x="69" y="42"/>
                </a:moveTo>
                <a:cubicBezTo>
                  <a:pt x="77" y="31"/>
                  <a:pt x="77" y="31"/>
                  <a:pt x="77" y="31"/>
                </a:cubicBezTo>
                <a:cubicBezTo>
                  <a:pt x="34" y="0"/>
                  <a:pt x="34" y="0"/>
                  <a:pt x="34" y="0"/>
                </a:cubicBezTo>
                <a:cubicBezTo>
                  <a:pt x="26" y="12"/>
                  <a:pt x="26" y="12"/>
                  <a:pt x="26" y="12"/>
                </a:cubicBezTo>
                <a:lnTo>
                  <a:pt x="69" y="42"/>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7270" name="Freeform 106"/>
          <p:cNvSpPr>
            <a:spLocks noChangeArrowheads="1"/>
          </p:cNvSpPr>
          <p:nvPr/>
        </p:nvSpPr>
        <p:spPr bwMode="auto">
          <a:xfrm>
            <a:off x="6242050" y="123825"/>
            <a:ext cx="233363" cy="319088"/>
          </a:xfrm>
          <a:custGeom>
            <a:avLst/>
            <a:gdLst>
              <a:gd name="T0" fmla="*/ 2147483646 w 147"/>
              <a:gd name="T1" fmla="*/ 0 h 269"/>
              <a:gd name="T2" fmla="*/ 2147483646 w 147"/>
              <a:gd name="T3" fmla="*/ 0 h 269"/>
              <a:gd name="T4" fmla="*/ 2147483646 w 147"/>
              <a:gd name="T5" fmla="*/ 2147483646 h 269"/>
              <a:gd name="T6" fmla="*/ 2147483646 w 147"/>
              <a:gd name="T7" fmla="*/ 2147483646 h 269"/>
              <a:gd name="T8" fmla="*/ 2147483646 w 147"/>
              <a:gd name="T9" fmla="*/ 2147483646 h 269"/>
              <a:gd name="T10" fmla="*/ 2147483646 w 147"/>
              <a:gd name="T11" fmla="*/ 2147483646 h 269"/>
              <a:gd name="T12" fmla="*/ 2147483646 w 147"/>
              <a:gd name="T13" fmla="*/ 2147483646 h 269"/>
              <a:gd name="T14" fmla="*/ 2147483646 w 147"/>
              <a:gd name="T15" fmla="*/ 2147483646 h 269"/>
              <a:gd name="T16" fmla="*/ 2147483646 w 147"/>
              <a:gd name="T17" fmla="*/ 2147483646 h 269"/>
              <a:gd name="T18" fmla="*/ 0 w 147"/>
              <a:gd name="T19" fmla="*/ 2147483646 h 269"/>
              <a:gd name="T20" fmla="*/ 2147483646 w 147"/>
              <a:gd name="T21" fmla="*/ 2147483646 h 269"/>
              <a:gd name="T22" fmla="*/ 2147483646 w 147"/>
              <a:gd name="T23" fmla="*/ 2147483646 h 269"/>
              <a:gd name="T24" fmla="*/ 2147483646 w 147"/>
              <a:gd name="T25" fmla="*/ 2147483646 h 269"/>
              <a:gd name="T26" fmla="*/ 2147483646 w 147"/>
              <a:gd name="T27" fmla="*/ 0 h 26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47"/>
              <a:gd name="T43" fmla="*/ 0 h 269"/>
              <a:gd name="T44" fmla="*/ 147 w 147"/>
              <a:gd name="T45" fmla="*/ 269 h 26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47" h="269">
                <a:moveTo>
                  <a:pt x="62" y="0"/>
                </a:moveTo>
                <a:lnTo>
                  <a:pt x="133" y="0"/>
                </a:lnTo>
                <a:lnTo>
                  <a:pt x="133" y="44"/>
                </a:lnTo>
                <a:lnTo>
                  <a:pt x="118" y="44"/>
                </a:lnTo>
                <a:lnTo>
                  <a:pt x="147" y="222"/>
                </a:lnTo>
                <a:lnTo>
                  <a:pt x="99" y="269"/>
                </a:lnTo>
                <a:lnTo>
                  <a:pt x="45" y="224"/>
                </a:lnTo>
                <a:lnTo>
                  <a:pt x="62" y="127"/>
                </a:lnTo>
                <a:lnTo>
                  <a:pt x="12" y="170"/>
                </a:lnTo>
                <a:lnTo>
                  <a:pt x="0" y="153"/>
                </a:lnTo>
                <a:lnTo>
                  <a:pt x="71" y="77"/>
                </a:lnTo>
                <a:lnTo>
                  <a:pt x="76" y="44"/>
                </a:lnTo>
                <a:lnTo>
                  <a:pt x="62" y="44"/>
                </a:lnTo>
                <a:lnTo>
                  <a:pt x="62" y="0"/>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018" name="投影"/>
          <p:cNvSpPr/>
          <p:nvPr/>
        </p:nvSpPr>
        <p:spPr bwMode="auto">
          <a:xfrm>
            <a:off x="-509703" y="485422"/>
            <a:ext cx="4865688" cy="4794250"/>
          </a:xfrm>
          <a:custGeom>
            <a:avLst/>
            <a:gdLst>
              <a:gd name="T0" fmla="*/ 2137 w 2865"/>
              <a:gd name="T1" fmla="*/ 0 h 3312"/>
              <a:gd name="T2" fmla="*/ 2068 w 2865"/>
              <a:gd name="T3" fmla="*/ 100 h 3312"/>
              <a:gd name="T4" fmla="*/ 2026 w 2865"/>
              <a:gd name="T5" fmla="*/ 375 h 3312"/>
              <a:gd name="T6" fmla="*/ 1873 w 2865"/>
              <a:gd name="T7" fmla="*/ 703 h 3312"/>
              <a:gd name="T8" fmla="*/ 1737 w 2865"/>
              <a:gd name="T9" fmla="*/ 1113 h 3312"/>
              <a:gd name="T10" fmla="*/ 1443 w 2865"/>
              <a:gd name="T11" fmla="*/ 1562 h 3312"/>
              <a:gd name="T12" fmla="*/ 1126 w 2865"/>
              <a:gd name="T13" fmla="*/ 1622 h 3312"/>
              <a:gd name="T14" fmla="*/ 1097 w 2865"/>
              <a:gd name="T15" fmla="*/ 1622 h 3312"/>
              <a:gd name="T16" fmla="*/ 1008 w 2865"/>
              <a:gd name="T17" fmla="*/ 1589 h 3312"/>
              <a:gd name="T18" fmla="*/ 897 w 2865"/>
              <a:gd name="T19" fmla="*/ 1580 h 3312"/>
              <a:gd name="T20" fmla="*/ 866 w 2865"/>
              <a:gd name="T21" fmla="*/ 1582 h 3312"/>
              <a:gd name="T22" fmla="*/ 803 w 2865"/>
              <a:gd name="T23" fmla="*/ 1583 h 3312"/>
              <a:gd name="T24" fmla="*/ 0 w 2865"/>
              <a:gd name="T25" fmla="*/ 1569 h 3312"/>
              <a:gd name="T26" fmla="*/ 17 w 2865"/>
              <a:gd name="T27" fmla="*/ 3312 h 3312"/>
              <a:gd name="T28" fmla="*/ 625 w 2865"/>
              <a:gd name="T29" fmla="*/ 3192 h 3312"/>
              <a:gd name="T30" fmla="*/ 982 w 2865"/>
              <a:gd name="T31" fmla="*/ 3098 h 3312"/>
              <a:gd name="T32" fmla="*/ 971 w 2865"/>
              <a:gd name="T33" fmla="*/ 2937 h 3312"/>
              <a:gd name="T34" fmla="*/ 1039 w 2865"/>
              <a:gd name="T35" fmla="*/ 2883 h 3312"/>
              <a:gd name="T36" fmla="*/ 1081 w 2865"/>
              <a:gd name="T37" fmla="*/ 2762 h 3312"/>
              <a:gd name="T38" fmla="*/ 1449 w 2865"/>
              <a:gd name="T39" fmla="*/ 2729 h 3312"/>
              <a:gd name="T40" fmla="*/ 1452 w 2865"/>
              <a:gd name="T41" fmla="*/ 2729 h 3312"/>
              <a:gd name="T42" fmla="*/ 1980 w 2865"/>
              <a:gd name="T43" fmla="*/ 2778 h 3312"/>
              <a:gd name="T44" fmla="*/ 2353 w 2865"/>
              <a:gd name="T45" fmla="*/ 2807 h 3312"/>
              <a:gd name="T46" fmla="*/ 2409 w 2865"/>
              <a:gd name="T47" fmla="*/ 2802 h 3312"/>
              <a:gd name="T48" fmla="*/ 2723 w 2865"/>
              <a:gd name="T49" fmla="*/ 2588 h 3312"/>
              <a:gd name="T50" fmla="*/ 2740 w 2865"/>
              <a:gd name="T51" fmla="*/ 2435 h 3312"/>
              <a:gd name="T52" fmla="*/ 2849 w 2865"/>
              <a:gd name="T53" fmla="*/ 2259 h 3312"/>
              <a:gd name="T54" fmla="*/ 2802 w 2865"/>
              <a:gd name="T55" fmla="*/ 2098 h 3312"/>
              <a:gd name="T56" fmla="*/ 2833 w 2865"/>
              <a:gd name="T57" fmla="*/ 1983 h 3312"/>
              <a:gd name="T58" fmla="*/ 2844 w 2865"/>
              <a:gd name="T59" fmla="*/ 1756 h 3312"/>
              <a:gd name="T60" fmla="*/ 2749 w 2865"/>
              <a:gd name="T61" fmla="*/ 1683 h 3312"/>
              <a:gd name="T62" fmla="*/ 2833 w 2865"/>
              <a:gd name="T63" fmla="*/ 1548 h 3312"/>
              <a:gd name="T64" fmla="*/ 2791 w 2865"/>
              <a:gd name="T65" fmla="*/ 1280 h 3312"/>
              <a:gd name="T66" fmla="*/ 2600 w 2865"/>
              <a:gd name="T67" fmla="*/ 1185 h 3312"/>
              <a:gd name="T68" fmla="*/ 2582 w 2865"/>
              <a:gd name="T69" fmla="*/ 1186 h 3312"/>
              <a:gd name="T70" fmla="*/ 2405 w 2865"/>
              <a:gd name="T71" fmla="*/ 1197 h 3312"/>
              <a:gd name="T72" fmla="*/ 2293 w 2865"/>
              <a:gd name="T73" fmla="*/ 1186 h 3312"/>
              <a:gd name="T74" fmla="*/ 2193 w 2865"/>
              <a:gd name="T75" fmla="*/ 1126 h 3312"/>
              <a:gd name="T76" fmla="*/ 2222 w 2865"/>
              <a:gd name="T77" fmla="*/ 883 h 3312"/>
              <a:gd name="T78" fmla="*/ 2270 w 2865"/>
              <a:gd name="T79" fmla="*/ 625 h 3312"/>
              <a:gd name="T80" fmla="*/ 2304 w 2865"/>
              <a:gd name="T81" fmla="*/ 355 h 3312"/>
              <a:gd name="T82" fmla="*/ 2188 w 2865"/>
              <a:gd name="T83" fmla="*/ 26 h 3312"/>
              <a:gd name="T84" fmla="*/ 2137 w 2865"/>
              <a:gd name="T85" fmla="*/ 0 h 33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865" h="3312">
                <a:moveTo>
                  <a:pt x="2137" y="0"/>
                </a:moveTo>
                <a:cubicBezTo>
                  <a:pt x="2104" y="0"/>
                  <a:pt x="2086" y="43"/>
                  <a:pt x="2068" y="100"/>
                </a:cubicBezTo>
                <a:cubicBezTo>
                  <a:pt x="2041" y="180"/>
                  <a:pt x="2047" y="294"/>
                  <a:pt x="2026" y="375"/>
                </a:cubicBezTo>
                <a:cubicBezTo>
                  <a:pt x="2005" y="455"/>
                  <a:pt x="1921" y="610"/>
                  <a:pt x="1873" y="703"/>
                </a:cubicBezTo>
                <a:cubicBezTo>
                  <a:pt x="1826" y="797"/>
                  <a:pt x="1763" y="1019"/>
                  <a:pt x="1737" y="1113"/>
                </a:cubicBezTo>
                <a:cubicBezTo>
                  <a:pt x="1711" y="1206"/>
                  <a:pt x="1501" y="1495"/>
                  <a:pt x="1443" y="1562"/>
                </a:cubicBezTo>
                <a:cubicBezTo>
                  <a:pt x="1395" y="1618"/>
                  <a:pt x="1201" y="1622"/>
                  <a:pt x="1126" y="1622"/>
                </a:cubicBezTo>
                <a:cubicBezTo>
                  <a:pt x="1111" y="1622"/>
                  <a:pt x="1101" y="1622"/>
                  <a:pt x="1097" y="1622"/>
                </a:cubicBezTo>
                <a:cubicBezTo>
                  <a:pt x="1076" y="1622"/>
                  <a:pt x="1029" y="1589"/>
                  <a:pt x="1008" y="1589"/>
                </a:cubicBezTo>
                <a:cubicBezTo>
                  <a:pt x="991" y="1589"/>
                  <a:pt x="941" y="1580"/>
                  <a:pt x="897" y="1580"/>
                </a:cubicBezTo>
                <a:cubicBezTo>
                  <a:pt x="886" y="1580"/>
                  <a:pt x="876" y="1581"/>
                  <a:pt x="866" y="1582"/>
                </a:cubicBezTo>
                <a:cubicBezTo>
                  <a:pt x="860" y="1583"/>
                  <a:pt x="837" y="1583"/>
                  <a:pt x="803" y="1583"/>
                </a:cubicBezTo>
                <a:cubicBezTo>
                  <a:pt x="602" y="1583"/>
                  <a:pt x="0" y="1569"/>
                  <a:pt x="0" y="1569"/>
                </a:cubicBezTo>
                <a:cubicBezTo>
                  <a:pt x="17" y="3312"/>
                  <a:pt x="17" y="3312"/>
                  <a:pt x="17" y="3312"/>
                </a:cubicBezTo>
                <a:cubicBezTo>
                  <a:pt x="17" y="3312"/>
                  <a:pt x="462" y="3212"/>
                  <a:pt x="625" y="3192"/>
                </a:cubicBezTo>
                <a:cubicBezTo>
                  <a:pt x="788" y="3171"/>
                  <a:pt x="982" y="3098"/>
                  <a:pt x="982" y="3098"/>
                </a:cubicBezTo>
                <a:cubicBezTo>
                  <a:pt x="971" y="2937"/>
                  <a:pt x="971" y="2937"/>
                  <a:pt x="971" y="2937"/>
                </a:cubicBezTo>
                <a:cubicBezTo>
                  <a:pt x="971" y="2937"/>
                  <a:pt x="1008" y="2890"/>
                  <a:pt x="1039" y="2883"/>
                </a:cubicBezTo>
                <a:cubicBezTo>
                  <a:pt x="1071" y="2876"/>
                  <a:pt x="1081" y="2762"/>
                  <a:pt x="1081" y="2762"/>
                </a:cubicBezTo>
                <a:cubicBezTo>
                  <a:pt x="1081" y="2762"/>
                  <a:pt x="1411" y="2731"/>
                  <a:pt x="1449" y="2729"/>
                </a:cubicBezTo>
                <a:cubicBezTo>
                  <a:pt x="1450" y="2729"/>
                  <a:pt x="1451" y="2729"/>
                  <a:pt x="1452" y="2729"/>
                </a:cubicBezTo>
                <a:cubicBezTo>
                  <a:pt x="1508" y="2729"/>
                  <a:pt x="1923" y="2777"/>
                  <a:pt x="1980" y="2778"/>
                </a:cubicBezTo>
                <a:cubicBezTo>
                  <a:pt x="2028" y="2779"/>
                  <a:pt x="2244" y="2807"/>
                  <a:pt x="2353" y="2807"/>
                </a:cubicBezTo>
                <a:cubicBezTo>
                  <a:pt x="2379" y="2807"/>
                  <a:pt x="2399" y="2806"/>
                  <a:pt x="2409" y="2802"/>
                </a:cubicBezTo>
                <a:cubicBezTo>
                  <a:pt x="2461" y="2781"/>
                  <a:pt x="2660" y="2682"/>
                  <a:pt x="2723" y="2588"/>
                </a:cubicBezTo>
                <a:cubicBezTo>
                  <a:pt x="2786" y="2494"/>
                  <a:pt x="2740" y="2435"/>
                  <a:pt x="2740" y="2435"/>
                </a:cubicBezTo>
                <a:cubicBezTo>
                  <a:pt x="2740" y="2435"/>
                  <a:pt x="2838" y="2339"/>
                  <a:pt x="2849" y="2259"/>
                </a:cubicBezTo>
                <a:cubicBezTo>
                  <a:pt x="2860" y="2179"/>
                  <a:pt x="2823" y="2139"/>
                  <a:pt x="2802" y="2098"/>
                </a:cubicBezTo>
                <a:cubicBezTo>
                  <a:pt x="2781" y="2058"/>
                  <a:pt x="2823" y="2018"/>
                  <a:pt x="2833" y="1983"/>
                </a:cubicBezTo>
                <a:cubicBezTo>
                  <a:pt x="2844" y="1949"/>
                  <a:pt x="2865" y="1823"/>
                  <a:pt x="2844" y="1756"/>
                </a:cubicBezTo>
                <a:cubicBezTo>
                  <a:pt x="2823" y="1689"/>
                  <a:pt x="2749" y="1683"/>
                  <a:pt x="2749" y="1683"/>
                </a:cubicBezTo>
                <a:cubicBezTo>
                  <a:pt x="2749" y="1683"/>
                  <a:pt x="2802" y="1629"/>
                  <a:pt x="2833" y="1548"/>
                </a:cubicBezTo>
                <a:cubicBezTo>
                  <a:pt x="2865" y="1468"/>
                  <a:pt x="2828" y="1354"/>
                  <a:pt x="2791" y="1280"/>
                </a:cubicBezTo>
                <a:cubicBezTo>
                  <a:pt x="2758" y="1214"/>
                  <a:pt x="2661" y="1185"/>
                  <a:pt x="2600" y="1185"/>
                </a:cubicBezTo>
                <a:cubicBezTo>
                  <a:pt x="2593" y="1185"/>
                  <a:pt x="2587" y="1186"/>
                  <a:pt x="2582" y="1186"/>
                </a:cubicBezTo>
                <a:cubicBezTo>
                  <a:pt x="2547" y="1190"/>
                  <a:pt x="2473" y="1197"/>
                  <a:pt x="2405" y="1197"/>
                </a:cubicBezTo>
                <a:cubicBezTo>
                  <a:pt x="2361" y="1197"/>
                  <a:pt x="2320" y="1194"/>
                  <a:pt x="2293" y="1186"/>
                </a:cubicBezTo>
                <a:cubicBezTo>
                  <a:pt x="2225" y="1166"/>
                  <a:pt x="2209" y="1146"/>
                  <a:pt x="2193" y="1126"/>
                </a:cubicBezTo>
                <a:cubicBezTo>
                  <a:pt x="2177" y="1107"/>
                  <a:pt x="2209" y="972"/>
                  <a:pt x="2222" y="883"/>
                </a:cubicBezTo>
                <a:cubicBezTo>
                  <a:pt x="2235" y="795"/>
                  <a:pt x="2267" y="700"/>
                  <a:pt x="2270" y="625"/>
                </a:cubicBezTo>
                <a:cubicBezTo>
                  <a:pt x="2273" y="550"/>
                  <a:pt x="2314" y="462"/>
                  <a:pt x="2304" y="355"/>
                </a:cubicBezTo>
                <a:cubicBezTo>
                  <a:pt x="2293" y="247"/>
                  <a:pt x="2256" y="86"/>
                  <a:pt x="2188" y="26"/>
                </a:cubicBezTo>
                <a:cubicBezTo>
                  <a:pt x="2168" y="8"/>
                  <a:pt x="2151" y="0"/>
                  <a:pt x="2137" y="0"/>
                </a:cubicBezTo>
              </a:path>
            </a:pathLst>
          </a:custGeom>
          <a:gradFill flip="none" rotWithShape="1">
            <a:gsLst>
              <a:gs pos="0">
                <a:srgbClr val="262626"/>
              </a:gs>
              <a:gs pos="100000">
                <a:srgbClr val="292929"/>
              </a:gs>
            </a:gsLst>
            <a:lin ang="0" scaled="0"/>
            <a:tileRect/>
          </a:gradFill>
          <a:ln>
            <a:noFill/>
          </a:ln>
        </p:spPr>
        <p:txBody>
          <a:bodyPr/>
          <a:lstStyle/>
          <a:p>
            <a:pPr>
              <a:defRPr/>
            </a:pPr>
            <a:endParaRPr lang="zh-CN" altLang="en-US"/>
          </a:p>
        </p:txBody>
      </p:sp>
      <p:grpSp>
        <p:nvGrpSpPr>
          <p:cNvPr id="30" name="大圆环"/>
          <p:cNvGrpSpPr/>
          <p:nvPr/>
        </p:nvGrpSpPr>
        <p:grpSpPr>
          <a:xfrm rot="-8760000" flipH="1" flipV="1">
            <a:off x="4762641" y="607812"/>
            <a:ext cx="3955969" cy="3905222"/>
            <a:chOff x="4114102" y="-3195470"/>
            <a:chExt cx="4856074" cy="4793781"/>
          </a:xfrm>
        </p:grpSpPr>
        <p:sp>
          <p:nvSpPr>
            <p:cNvPr id="28" name="椭圆 27"/>
            <p:cNvSpPr/>
            <p:nvPr/>
          </p:nvSpPr>
          <p:spPr bwMode="auto">
            <a:xfrm>
              <a:off x="4114102" y="-3195470"/>
              <a:ext cx="4788586" cy="4761726"/>
            </a:xfrm>
            <a:prstGeom prst="ellipse">
              <a:avLst/>
            </a:prstGeom>
            <a:noFill/>
            <a:ln w="9525" cap="rnd" cmpd="sng" algn="ctr">
              <a:gradFill flip="none" rotWithShape="1">
                <a:gsLst>
                  <a:gs pos="0">
                    <a:srgbClr val="4C4C4C">
                      <a:alpha val="0"/>
                    </a:srgbClr>
                  </a:gs>
                  <a:gs pos="100000">
                    <a:schemeClr val="accent4">
                      <a:lumMod val="50000"/>
                      <a:lumOff val="50000"/>
                    </a:schemeClr>
                  </a:gs>
                </a:gsLst>
                <a:lin ang="0" scaled="0"/>
                <a:tileRect/>
              </a:grad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439" name="椭圆 438"/>
            <p:cNvSpPr/>
            <p:nvPr/>
          </p:nvSpPr>
          <p:spPr bwMode="auto">
            <a:xfrm>
              <a:off x="4181590" y="-3163415"/>
              <a:ext cx="4788586" cy="4761726"/>
            </a:xfrm>
            <a:prstGeom prst="ellipse">
              <a:avLst/>
            </a:prstGeom>
            <a:noFill/>
            <a:ln w="12700" cap="rnd" cmpd="sng" algn="ctr">
              <a:gradFill flip="none" rotWithShape="1">
                <a:gsLst>
                  <a:gs pos="0">
                    <a:srgbClr val="4C4C4C">
                      <a:alpha val="0"/>
                    </a:srgbClr>
                  </a:gs>
                  <a:gs pos="100000">
                    <a:schemeClr val="accent4">
                      <a:lumMod val="75000"/>
                      <a:lumOff val="25000"/>
                      <a:alpha val="34000"/>
                    </a:schemeClr>
                  </a:gs>
                </a:gsLst>
                <a:lin ang="0" scaled="0"/>
                <a:tileRect/>
              </a:grad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grpSp>
      <p:sp>
        <p:nvSpPr>
          <p:cNvPr id="659" name="圆背景"/>
          <p:cNvSpPr/>
          <p:nvPr/>
        </p:nvSpPr>
        <p:spPr bwMode="auto">
          <a:xfrm rot="7468169" flipH="1" flipV="1">
            <a:off x="4742901" y="636141"/>
            <a:ext cx="3900990" cy="3879109"/>
          </a:xfrm>
          <a:prstGeom prst="ellipse">
            <a:avLst/>
          </a:prstGeom>
          <a:gradFill>
            <a:gsLst>
              <a:gs pos="0">
                <a:srgbClr val="4C4C4C">
                  <a:alpha val="0"/>
                </a:srgbClr>
              </a:gs>
              <a:gs pos="100000">
                <a:srgbClr val="454545">
                  <a:alpha val="79000"/>
                </a:srgbClr>
              </a:gs>
            </a:gsLst>
            <a:lin ang="600000" scaled="0"/>
          </a:gradFill>
          <a:ln w="9525" cap="rnd"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224" name="通用PPT 12"/>
          <p:cNvSpPr>
            <a:spLocks noChangeArrowheads="1"/>
          </p:cNvSpPr>
          <p:nvPr/>
        </p:nvSpPr>
        <p:spPr bwMode="auto">
          <a:xfrm>
            <a:off x="4328785" y="2480065"/>
            <a:ext cx="4770913" cy="923330"/>
          </a:xfrm>
          <a:prstGeom prst="rect">
            <a:avLst/>
          </a:prstGeom>
          <a:noFill/>
          <a:ln>
            <a:noFill/>
          </a:ln>
          <a:effectLst>
            <a:outerShdw blurRad="800100" dist="50800" dir="16560000" sx="197000" sy="197000" algn="tl" rotWithShape="0">
              <a:prstClr val="black">
                <a:alpha val="0"/>
              </a:prstClr>
            </a:outerShdw>
          </a:effec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spcBef>
                <a:spcPct val="0"/>
              </a:spcBef>
              <a:buFont typeface="Arial" panose="020B0604020202020204" pitchFamily="34" charset="0"/>
              <a:buNone/>
            </a:pPr>
            <a:r>
              <a:rPr lang="zh-CN" altLang="en-US" sz="5400" dirty="0" smtClean="0">
                <a:solidFill>
                  <a:schemeClr val="bg1"/>
                </a:solidFill>
                <a:effectLst>
                  <a:outerShdw blurRad="50800" dist="76200" dir="6000000" sx="98000" sy="98000" algn="tl" rotWithShape="0">
                    <a:prstClr val="black">
                      <a:alpha val="23000"/>
                    </a:prstClr>
                  </a:outerShdw>
                </a:effectLst>
                <a:latin typeface="方正兰亭粗黑_GBK" panose="02000000000000000000" pitchFamily="2" charset="-122"/>
                <a:ea typeface="方正兰亭粗黑_GBK" panose="02000000000000000000" pitchFamily="2" charset="-122"/>
                <a:sym typeface="时尚中黑简体" panose="01010104010101010101" pitchFamily="2" charset="-122"/>
              </a:rPr>
              <a:t>谢谢观看</a:t>
            </a:r>
            <a:endParaRPr lang="en-US" altLang="zh-CN" sz="5400" dirty="0">
              <a:solidFill>
                <a:schemeClr val="bg1"/>
              </a:solidFill>
              <a:effectLst>
                <a:outerShdw blurRad="50800" dist="76200" dir="6000000" sx="98000" sy="98000" algn="tl" rotWithShape="0">
                  <a:prstClr val="black">
                    <a:alpha val="23000"/>
                  </a:prstClr>
                </a:outerShdw>
              </a:effectLst>
              <a:latin typeface="方正兰亭粗黑_GBK" panose="02000000000000000000" pitchFamily="2" charset="-122"/>
              <a:ea typeface="方正兰亭粗黑_GBK" panose="02000000000000000000" pitchFamily="2" charset="-122"/>
              <a:sym typeface="时尚中黑简体" panose="01010104010101010101" pitchFamily="2" charset="-122"/>
            </a:endParaRPr>
          </a:p>
        </p:txBody>
      </p:sp>
      <p:sp>
        <p:nvSpPr>
          <p:cNvPr id="639" name="商务灰 12"/>
          <p:cNvSpPr>
            <a:spLocks noChangeArrowheads="1"/>
          </p:cNvSpPr>
          <p:nvPr/>
        </p:nvSpPr>
        <p:spPr bwMode="auto">
          <a:xfrm>
            <a:off x="5659588" y="1917199"/>
            <a:ext cx="2109307" cy="584775"/>
          </a:xfrm>
          <a:prstGeom prst="rect">
            <a:avLst/>
          </a:prstGeom>
          <a:noFill/>
          <a:ln>
            <a:noFill/>
          </a:ln>
          <a:effectLst>
            <a:outerShdw blurRad="800100" dist="50800" dir="16560000" sx="197000" sy="197000" algn="tl" rotWithShape="0">
              <a:prstClr val="black">
                <a:alpha val="0"/>
              </a:prstClr>
            </a:outerShdw>
          </a:effec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spcBef>
                <a:spcPct val="0"/>
              </a:spcBef>
              <a:buFont typeface="Arial" panose="020B0604020202020204" pitchFamily="34" charset="0"/>
              <a:buNone/>
            </a:pPr>
            <a:r>
              <a:rPr lang="en-US" altLang="zh-CN" dirty="0" smtClean="0">
                <a:solidFill>
                  <a:schemeClr val="bg1"/>
                </a:solidFill>
                <a:effectLst>
                  <a:outerShdw blurRad="50800" dist="76200" dir="6000000" sx="98000" sy="98000" algn="tl" rotWithShape="0">
                    <a:prstClr val="black">
                      <a:alpha val="23000"/>
                    </a:prstClr>
                  </a:outerShdw>
                </a:effectLst>
                <a:latin typeface="方正兰亭黑_GBK" panose="02000000000000000000" pitchFamily="2" charset="-122"/>
                <a:ea typeface="方正兰亭黑_GBK" panose="02000000000000000000" pitchFamily="2" charset="-122"/>
                <a:sym typeface="时尚中黑简体" panose="01010104010101010101" pitchFamily="2" charset="-122"/>
              </a:rPr>
              <a:t>The and</a:t>
            </a:r>
            <a:endParaRPr lang="en-US" altLang="zh-CN" sz="4400" dirty="0">
              <a:solidFill>
                <a:schemeClr val="bg1"/>
              </a:solidFill>
              <a:effectLst>
                <a:outerShdw blurRad="50800" dist="76200" dir="6000000" sx="98000" sy="98000" algn="tl" rotWithShape="0">
                  <a:prstClr val="black">
                    <a:alpha val="23000"/>
                  </a:prstClr>
                </a:outerShdw>
              </a:effectLst>
              <a:latin typeface="方正兰亭粗黑_GBK" panose="02000000000000000000" pitchFamily="2" charset="-122"/>
              <a:ea typeface="方正兰亭粗黑_GBK" panose="02000000000000000000" pitchFamily="2" charset="-122"/>
              <a:sym typeface="时尚中黑简体" panose="01010104010101010101" pitchFamily="2" charset="-122"/>
            </a:endParaRPr>
          </a:p>
        </p:txBody>
      </p:sp>
      <p:grpSp>
        <p:nvGrpSpPr>
          <p:cNvPr id="419" name="组合大拇指"/>
          <p:cNvGrpSpPr/>
          <p:nvPr/>
        </p:nvGrpSpPr>
        <p:grpSpPr>
          <a:xfrm>
            <a:off x="-284400" y="411600"/>
            <a:ext cx="4654475" cy="4114930"/>
            <a:chOff x="5790104" y="411600"/>
            <a:chExt cx="4654475" cy="4114930"/>
          </a:xfrm>
        </p:grpSpPr>
        <p:grpSp>
          <p:nvGrpSpPr>
            <p:cNvPr id="420" name="组合 27011"/>
            <p:cNvGrpSpPr/>
            <p:nvPr/>
          </p:nvGrpSpPr>
          <p:grpSpPr bwMode="auto">
            <a:xfrm>
              <a:off x="5790104" y="2343718"/>
              <a:ext cx="1770063" cy="2182812"/>
              <a:chOff x="4376738" y="1935163"/>
              <a:chExt cx="1543050" cy="1903413"/>
            </a:xfrm>
          </p:grpSpPr>
          <p:sp>
            <p:nvSpPr>
              <p:cNvPr id="753" name="AutoShape 436"/>
              <p:cNvSpPr>
                <a:spLocks noChangeAspect="1" noChangeArrowheads="1" noTextEdit="1"/>
              </p:cNvSpPr>
              <p:nvPr/>
            </p:nvSpPr>
            <p:spPr bwMode="auto">
              <a:xfrm>
                <a:off x="4376738" y="1936750"/>
                <a:ext cx="1536700" cy="1901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754" name="Freeform 438"/>
              <p:cNvSpPr/>
              <p:nvPr/>
            </p:nvSpPr>
            <p:spPr bwMode="auto">
              <a:xfrm>
                <a:off x="4376738" y="1935163"/>
                <a:ext cx="1543050" cy="1903413"/>
              </a:xfrm>
              <a:custGeom>
                <a:avLst/>
                <a:gdLst>
                  <a:gd name="T0" fmla="*/ 0 w 1030"/>
                  <a:gd name="T1" fmla="*/ 0 h 1315"/>
                  <a:gd name="T2" fmla="*/ 1271893 w 1030"/>
                  <a:gd name="T3" fmla="*/ 33292 h 1315"/>
                  <a:gd name="T4" fmla="*/ 1318334 w 1030"/>
                  <a:gd name="T5" fmla="*/ 41976 h 1315"/>
                  <a:gd name="T6" fmla="*/ 1415711 w 1030"/>
                  <a:gd name="T7" fmla="*/ 50661 h 1315"/>
                  <a:gd name="T8" fmla="*/ 1492114 w 1030"/>
                  <a:gd name="T9" fmla="*/ 73821 h 1315"/>
                  <a:gd name="T10" fmla="*/ 1525073 w 1030"/>
                  <a:gd name="T11" fmla="*/ 1211526 h 1315"/>
                  <a:gd name="T12" fmla="*/ 1538556 w 1030"/>
                  <a:gd name="T13" fmla="*/ 1417066 h 1315"/>
                  <a:gd name="T14" fmla="*/ 1478631 w 1030"/>
                  <a:gd name="T15" fmla="*/ 1476412 h 1315"/>
                  <a:gd name="T16" fmla="*/ 1378258 w 1030"/>
                  <a:gd name="T17" fmla="*/ 1496676 h 1315"/>
                  <a:gd name="T18" fmla="*/ 1379756 w 1030"/>
                  <a:gd name="T19" fmla="*/ 1692083 h 1315"/>
                  <a:gd name="T20" fmla="*/ 1291368 w 1030"/>
                  <a:gd name="T21" fmla="*/ 1736955 h 1315"/>
                  <a:gd name="T22" fmla="*/ 0 w 1030"/>
                  <a:gd name="T23" fmla="*/ 1903413 h 1315"/>
                  <a:gd name="T24" fmla="*/ 0 w 1030"/>
                  <a:gd name="T25" fmla="*/ 0 h 131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030" h="1315">
                    <a:moveTo>
                      <a:pt x="0" y="0"/>
                    </a:moveTo>
                    <a:cubicBezTo>
                      <a:pt x="0" y="0"/>
                      <a:pt x="817" y="18"/>
                      <a:pt x="849" y="23"/>
                    </a:cubicBezTo>
                    <a:cubicBezTo>
                      <a:pt x="880" y="29"/>
                      <a:pt x="874" y="27"/>
                      <a:pt x="880" y="29"/>
                    </a:cubicBezTo>
                    <a:cubicBezTo>
                      <a:pt x="906" y="40"/>
                      <a:pt x="925" y="34"/>
                      <a:pt x="945" y="35"/>
                    </a:cubicBezTo>
                    <a:cubicBezTo>
                      <a:pt x="965" y="36"/>
                      <a:pt x="993" y="33"/>
                      <a:pt x="996" y="51"/>
                    </a:cubicBezTo>
                    <a:cubicBezTo>
                      <a:pt x="999" y="69"/>
                      <a:pt x="1014" y="772"/>
                      <a:pt x="1018" y="837"/>
                    </a:cubicBezTo>
                    <a:cubicBezTo>
                      <a:pt x="1023" y="903"/>
                      <a:pt x="1030" y="953"/>
                      <a:pt x="1027" y="979"/>
                    </a:cubicBezTo>
                    <a:cubicBezTo>
                      <a:pt x="1023" y="1004"/>
                      <a:pt x="1005" y="1017"/>
                      <a:pt x="987" y="1020"/>
                    </a:cubicBezTo>
                    <a:cubicBezTo>
                      <a:pt x="969" y="1023"/>
                      <a:pt x="920" y="1034"/>
                      <a:pt x="920" y="1034"/>
                    </a:cubicBezTo>
                    <a:cubicBezTo>
                      <a:pt x="920" y="1034"/>
                      <a:pt x="928" y="1142"/>
                      <a:pt x="921" y="1169"/>
                    </a:cubicBezTo>
                    <a:cubicBezTo>
                      <a:pt x="914" y="1196"/>
                      <a:pt x="884" y="1195"/>
                      <a:pt x="862" y="1200"/>
                    </a:cubicBezTo>
                    <a:cubicBezTo>
                      <a:pt x="840" y="1204"/>
                      <a:pt x="0" y="1315"/>
                      <a:pt x="0" y="1315"/>
                    </a:cubicBezTo>
                    <a:lnTo>
                      <a:pt x="0" y="0"/>
                    </a:lnTo>
                    <a:close/>
                  </a:path>
                </a:pathLst>
              </a:custGeom>
              <a:gradFill rotWithShape="0">
                <a:gsLst>
                  <a:gs pos="0">
                    <a:srgbClr val="868686"/>
                  </a:gs>
                  <a:gs pos="12000">
                    <a:srgbClr val="868686"/>
                  </a:gs>
                  <a:gs pos="28000">
                    <a:srgbClr val="585555"/>
                  </a:gs>
                  <a:gs pos="55000">
                    <a:srgbClr val="43403F"/>
                  </a:gs>
                  <a:gs pos="64000">
                    <a:srgbClr val="363433"/>
                  </a:gs>
                  <a:gs pos="100000">
                    <a:srgbClr val="464342"/>
                  </a:gs>
                </a:gsLst>
                <a:lin ang="5400000"/>
              </a:gra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755" name="Freeform 439"/>
              <p:cNvSpPr/>
              <p:nvPr/>
            </p:nvSpPr>
            <p:spPr bwMode="auto">
              <a:xfrm>
                <a:off x="5707063" y="2058988"/>
                <a:ext cx="134938" cy="1281113"/>
              </a:xfrm>
              <a:custGeom>
                <a:avLst/>
                <a:gdLst>
                  <a:gd name="T0" fmla="*/ 0 w 90"/>
                  <a:gd name="T1" fmla="*/ 10133 h 885"/>
                  <a:gd name="T2" fmla="*/ 50977 w 90"/>
                  <a:gd name="T3" fmla="*/ 1281113 h 885"/>
                  <a:gd name="T4" fmla="*/ 134938 w 90"/>
                  <a:gd name="T5" fmla="*/ 1224657 h 885"/>
                  <a:gd name="T6" fmla="*/ 86960 w 90"/>
                  <a:gd name="T7" fmla="*/ 26057 h 885"/>
                  <a:gd name="T8" fmla="*/ 0 w 90"/>
                  <a:gd name="T9" fmla="*/ 10133 h 88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90" h="885">
                    <a:moveTo>
                      <a:pt x="0" y="7"/>
                    </a:moveTo>
                    <a:cubicBezTo>
                      <a:pt x="34" y="885"/>
                      <a:pt x="34" y="885"/>
                      <a:pt x="34" y="885"/>
                    </a:cubicBezTo>
                    <a:cubicBezTo>
                      <a:pt x="34" y="885"/>
                      <a:pt x="90" y="884"/>
                      <a:pt x="90" y="846"/>
                    </a:cubicBezTo>
                    <a:cubicBezTo>
                      <a:pt x="89" y="800"/>
                      <a:pt x="58" y="18"/>
                      <a:pt x="58" y="18"/>
                    </a:cubicBezTo>
                    <a:cubicBezTo>
                      <a:pt x="58" y="18"/>
                      <a:pt x="17" y="0"/>
                      <a:pt x="0" y="7"/>
                    </a:cubicBezTo>
                    <a:close/>
                  </a:path>
                </a:pathLst>
              </a:custGeom>
              <a:gradFill rotWithShape="0">
                <a:gsLst>
                  <a:gs pos="0">
                    <a:srgbClr val="FDFDFD"/>
                  </a:gs>
                  <a:gs pos="55000">
                    <a:srgbClr val="C1C2C2"/>
                  </a:gs>
                  <a:gs pos="100000">
                    <a:srgbClr val="868686"/>
                  </a:gs>
                </a:gsLst>
                <a:lin ang="5400000"/>
              </a:gra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grpSp>
          <p:nvGrpSpPr>
            <p:cNvPr id="421" name="组合 420"/>
            <p:cNvGrpSpPr/>
            <p:nvPr/>
          </p:nvGrpSpPr>
          <p:grpSpPr>
            <a:xfrm>
              <a:off x="8845807" y="1168639"/>
              <a:ext cx="264622" cy="242798"/>
              <a:chOff x="2486357" y="1168639"/>
              <a:chExt cx="264622" cy="242798"/>
            </a:xfrm>
          </p:grpSpPr>
          <p:sp>
            <p:nvSpPr>
              <p:cNvPr id="748" name="Freeform 197"/>
              <p:cNvSpPr/>
              <p:nvPr/>
            </p:nvSpPr>
            <p:spPr bwMode="auto">
              <a:xfrm>
                <a:off x="2495905" y="1240932"/>
                <a:ext cx="49105" cy="107759"/>
              </a:xfrm>
              <a:custGeom>
                <a:avLst/>
                <a:gdLst>
                  <a:gd name="T0" fmla="*/ 28 w 29"/>
                  <a:gd name="T1" fmla="*/ 54 h 64"/>
                  <a:gd name="T2" fmla="*/ 20 w 29"/>
                  <a:gd name="T3" fmla="*/ 64 h 64"/>
                  <a:gd name="T4" fmla="*/ 10 w 29"/>
                  <a:gd name="T5" fmla="*/ 64 h 64"/>
                  <a:gd name="T6" fmla="*/ 1 w 29"/>
                  <a:gd name="T7" fmla="*/ 55 h 64"/>
                  <a:gd name="T8" fmla="*/ 0 w 29"/>
                  <a:gd name="T9" fmla="*/ 9 h 64"/>
                  <a:gd name="T10" fmla="*/ 9 w 29"/>
                  <a:gd name="T11" fmla="*/ 0 h 64"/>
                  <a:gd name="T12" fmla="*/ 18 w 29"/>
                  <a:gd name="T13" fmla="*/ 0 h 64"/>
                  <a:gd name="T14" fmla="*/ 27 w 29"/>
                  <a:gd name="T15" fmla="*/ 8 h 64"/>
                  <a:gd name="T16" fmla="*/ 28 w 29"/>
                  <a:gd name="T17" fmla="*/ 54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 h="64">
                    <a:moveTo>
                      <a:pt x="28" y="54"/>
                    </a:moveTo>
                    <a:cubicBezTo>
                      <a:pt x="29" y="59"/>
                      <a:pt x="25" y="63"/>
                      <a:pt x="20" y="64"/>
                    </a:cubicBezTo>
                    <a:cubicBezTo>
                      <a:pt x="10" y="64"/>
                      <a:pt x="10" y="64"/>
                      <a:pt x="10" y="64"/>
                    </a:cubicBezTo>
                    <a:cubicBezTo>
                      <a:pt x="5" y="64"/>
                      <a:pt x="1" y="60"/>
                      <a:pt x="1" y="55"/>
                    </a:cubicBezTo>
                    <a:cubicBezTo>
                      <a:pt x="0" y="9"/>
                      <a:pt x="0" y="9"/>
                      <a:pt x="0" y="9"/>
                    </a:cubicBezTo>
                    <a:cubicBezTo>
                      <a:pt x="0" y="4"/>
                      <a:pt x="4" y="0"/>
                      <a:pt x="9" y="0"/>
                    </a:cubicBezTo>
                    <a:cubicBezTo>
                      <a:pt x="18" y="0"/>
                      <a:pt x="18" y="0"/>
                      <a:pt x="18" y="0"/>
                    </a:cubicBezTo>
                    <a:cubicBezTo>
                      <a:pt x="23" y="0"/>
                      <a:pt x="27" y="3"/>
                      <a:pt x="27" y="8"/>
                    </a:cubicBezTo>
                    <a:lnTo>
                      <a:pt x="28" y="54"/>
                    </a:lnTo>
                    <a:close/>
                  </a:path>
                </a:pathLst>
              </a:custGeom>
              <a:solidFill>
                <a:schemeClr val="bg1">
                  <a:lumMod val="95000"/>
                </a:schemeClr>
              </a:solidFill>
              <a:ln>
                <a:noFill/>
              </a:ln>
            </p:spPr>
            <p:txBody>
              <a:bodyPr/>
              <a:lstStyle/>
              <a:p>
                <a:pPr>
                  <a:defRPr/>
                </a:pPr>
                <a:endParaRPr lang="zh-CN" altLang="en-US"/>
              </a:p>
            </p:txBody>
          </p:sp>
          <p:sp>
            <p:nvSpPr>
              <p:cNvPr id="749" name="Freeform 198"/>
              <p:cNvSpPr/>
              <p:nvPr/>
            </p:nvSpPr>
            <p:spPr bwMode="auto">
              <a:xfrm>
                <a:off x="2560015" y="1208196"/>
                <a:ext cx="49105" cy="139131"/>
              </a:xfrm>
              <a:custGeom>
                <a:avLst/>
                <a:gdLst>
                  <a:gd name="T0" fmla="*/ 29 w 29"/>
                  <a:gd name="T1" fmla="*/ 73 h 82"/>
                  <a:gd name="T2" fmla="*/ 20 w 29"/>
                  <a:gd name="T3" fmla="*/ 82 h 82"/>
                  <a:gd name="T4" fmla="*/ 11 w 29"/>
                  <a:gd name="T5" fmla="*/ 82 h 82"/>
                  <a:gd name="T6" fmla="*/ 2 w 29"/>
                  <a:gd name="T7" fmla="*/ 73 h 82"/>
                  <a:gd name="T8" fmla="*/ 0 w 29"/>
                  <a:gd name="T9" fmla="*/ 9 h 82"/>
                  <a:gd name="T10" fmla="*/ 9 w 29"/>
                  <a:gd name="T11" fmla="*/ 0 h 82"/>
                  <a:gd name="T12" fmla="*/ 19 w 29"/>
                  <a:gd name="T13" fmla="*/ 0 h 82"/>
                  <a:gd name="T14" fmla="*/ 28 w 29"/>
                  <a:gd name="T15" fmla="*/ 9 h 82"/>
                  <a:gd name="T16" fmla="*/ 29 w 29"/>
                  <a:gd name="T17" fmla="*/ 73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 h="82">
                    <a:moveTo>
                      <a:pt x="29" y="73"/>
                    </a:moveTo>
                    <a:cubicBezTo>
                      <a:pt x="29" y="78"/>
                      <a:pt x="25" y="82"/>
                      <a:pt x="20" y="82"/>
                    </a:cubicBezTo>
                    <a:cubicBezTo>
                      <a:pt x="11" y="82"/>
                      <a:pt x="11" y="82"/>
                      <a:pt x="11" y="82"/>
                    </a:cubicBezTo>
                    <a:cubicBezTo>
                      <a:pt x="6" y="82"/>
                      <a:pt x="2" y="78"/>
                      <a:pt x="2" y="73"/>
                    </a:cubicBezTo>
                    <a:cubicBezTo>
                      <a:pt x="0" y="9"/>
                      <a:pt x="0" y="9"/>
                      <a:pt x="0" y="9"/>
                    </a:cubicBezTo>
                    <a:cubicBezTo>
                      <a:pt x="0" y="4"/>
                      <a:pt x="4" y="0"/>
                      <a:pt x="9" y="0"/>
                    </a:cubicBezTo>
                    <a:cubicBezTo>
                      <a:pt x="19" y="0"/>
                      <a:pt x="19" y="0"/>
                      <a:pt x="19" y="0"/>
                    </a:cubicBezTo>
                    <a:cubicBezTo>
                      <a:pt x="24" y="0"/>
                      <a:pt x="28" y="4"/>
                      <a:pt x="28" y="9"/>
                    </a:cubicBezTo>
                    <a:lnTo>
                      <a:pt x="29" y="73"/>
                    </a:lnTo>
                    <a:close/>
                  </a:path>
                </a:pathLst>
              </a:custGeom>
              <a:solidFill>
                <a:schemeClr val="bg1">
                  <a:lumMod val="95000"/>
                </a:schemeClr>
              </a:solidFill>
              <a:ln>
                <a:noFill/>
              </a:ln>
            </p:spPr>
            <p:txBody>
              <a:bodyPr/>
              <a:lstStyle/>
              <a:p>
                <a:pPr>
                  <a:defRPr/>
                </a:pPr>
                <a:endParaRPr lang="zh-CN" altLang="en-US"/>
              </a:p>
            </p:txBody>
          </p:sp>
          <p:sp>
            <p:nvSpPr>
              <p:cNvPr id="750" name="Freeform 199"/>
              <p:cNvSpPr/>
              <p:nvPr/>
            </p:nvSpPr>
            <p:spPr bwMode="auto">
              <a:xfrm>
                <a:off x="2626852" y="1168639"/>
                <a:ext cx="50470" cy="175961"/>
              </a:xfrm>
              <a:custGeom>
                <a:avLst/>
                <a:gdLst>
                  <a:gd name="T0" fmla="*/ 30 w 30"/>
                  <a:gd name="T1" fmla="*/ 96 h 105"/>
                  <a:gd name="T2" fmla="*/ 21 w 30"/>
                  <a:gd name="T3" fmla="*/ 105 h 105"/>
                  <a:gd name="T4" fmla="*/ 11 w 30"/>
                  <a:gd name="T5" fmla="*/ 105 h 105"/>
                  <a:gd name="T6" fmla="*/ 2 w 30"/>
                  <a:gd name="T7" fmla="*/ 96 h 105"/>
                  <a:gd name="T8" fmla="*/ 0 w 30"/>
                  <a:gd name="T9" fmla="*/ 9 h 105"/>
                  <a:gd name="T10" fmla="*/ 9 w 30"/>
                  <a:gd name="T11" fmla="*/ 0 h 105"/>
                  <a:gd name="T12" fmla="*/ 19 w 30"/>
                  <a:gd name="T13" fmla="*/ 0 h 105"/>
                  <a:gd name="T14" fmla="*/ 28 w 30"/>
                  <a:gd name="T15" fmla="*/ 9 h 105"/>
                  <a:gd name="T16" fmla="*/ 30 w 30"/>
                  <a:gd name="T17" fmla="*/ 96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 h="105">
                    <a:moveTo>
                      <a:pt x="30" y="96"/>
                    </a:moveTo>
                    <a:cubicBezTo>
                      <a:pt x="30" y="101"/>
                      <a:pt x="26" y="105"/>
                      <a:pt x="21" y="105"/>
                    </a:cubicBezTo>
                    <a:cubicBezTo>
                      <a:pt x="11" y="105"/>
                      <a:pt x="11" y="105"/>
                      <a:pt x="11" y="105"/>
                    </a:cubicBezTo>
                    <a:cubicBezTo>
                      <a:pt x="6" y="105"/>
                      <a:pt x="2" y="101"/>
                      <a:pt x="2" y="96"/>
                    </a:cubicBezTo>
                    <a:cubicBezTo>
                      <a:pt x="0" y="9"/>
                      <a:pt x="0" y="9"/>
                      <a:pt x="0" y="9"/>
                    </a:cubicBezTo>
                    <a:cubicBezTo>
                      <a:pt x="0" y="4"/>
                      <a:pt x="4" y="0"/>
                      <a:pt x="9" y="0"/>
                    </a:cubicBezTo>
                    <a:cubicBezTo>
                      <a:pt x="19" y="0"/>
                      <a:pt x="19" y="0"/>
                      <a:pt x="19" y="0"/>
                    </a:cubicBezTo>
                    <a:cubicBezTo>
                      <a:pt x="24" y="0"/>
                      <a:pt x="28" y="4"/>
                      <a:pt x="28" y="9"/>
                    </a:cubicBezTo>
                    <a:lnTo>
                      <a:pt x="30" y="96"/>
                    </a:lnTo>
                    <a:close/>
                  </a:path>
                </a:pathLst>
              </a:custGeom>
              <a:solidFill>
                <a:schemeClr val="bg1">
                  <a:lumMod val="95000"/>
                </a:schemeClr>
              </a:solidFill>
              <a:ln>
                <a:noFill/>
              </a:ln>
            </p:spPr>
            <p:txBody>
              <a:bodyPr/>
              <a:lstStyle/>
              <a:p>
                <a:pPr>
                  <a:defRPr/>
                </a:pPr>
                <a:endParaRPr lang="zh-CN" altLang="en-US"/>
              </a:p>
            </p:txBody>
          </p:sp>
          <p:sp>
            <p:nvSpPr>
              <p:cNvPr id="751" name="Freeform 200"/>
              <p:cNvSpPr/>
              <p:nvPr/>
            </p:nvSpPr>
            <p:spPr bwMode="auto">
              <a:xfrm>
                <a:off x="2486357" y="1362332"/>
                <a:ext cx="264622" cy="49105"/>
              </a:xfrm>
              <a:custGeom>
                <a:avLst/>
                <a:gdLst>
                  <a:gd name="T0" fmla="*/ 10 w 157"/>
                  <a:gd name="T1" fmla="*/ 28 h 29"/>
                  <a:gd name="T2" fmla="*/ 1 w 157"/>
                  <a:gd name="T3" fmla="*/ 20 h 29"/>
                  <a:gd name="T4" fmla="*/ 1 w 157"/>
                  <a:gd name="T5" fmla="*/ 12 h 29"/>
                  <a:gd name="T6" fmla="*/ 9 w 157"/>
                  <a:gd name="T7" fmla="*/ 3 h 29"/>
                  <a:gd name="T8" fmla="*/ 147 w 157"/>
                  <a:gd name="T9" fmla="*/ 0 h 29"/>
                  <a:gd name="T10" fmla="*/ 157 w 157"/>
                  <a:gd name="T11" fmla="*/ 8 h 29"/>
                  <a:gd name="T12" fmla="*/ 157 w 157"/>
                  <a:gd name="T13" fmla="*/ 16 h 29"/>
                  <a:gd name="T14" fmla="*/ 148 w 157"/>
                  <a:gd name="T15" fmla="*/ 25 h 29"/>
                  <a:gd name="T16" fmla="*/ 10 w 157"/>
                  <a:gd name="T17" fmla="*/ 28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7" h="29">
                    <a:moveTo>
                      <a:pt x="10" y="28"/>
                    </a:moveTo>
                    <a:cubicBezTo>
                      <a:pt x="5" y="29"/>
                      <a:pt x="1" y="25"/>
                      <a:pt x="1" y="20"/>
                    </a:cubicBezTo>
                    <a:cubicBezTo>
                      <a:pt x="1" y="12"/>
                      <a:pt x="1" y="12"/>
                      <a:pt x="1" y="12"/>
                    </a:cubicBezTo>
                    <a:cubicBezTo>
                      <a:pt x="0" y="7"/>
                      <a:pt x="4" y="3"/>
                      <a:pt x="9" y="3"/>
                    </a:cubicBezTo>
                    <a:cubicBezTo>
                      <a:pt x="147" y="0"/>
                      <a:pt x="147" y="0"/>
                      <a:pt x="147" y="0"/>
                    </a:cubicBezTo>
                    <a:cubicBezTo>
                      <a:pt x="152" y="0"/>
                      <a:pt x="156" y="4"/>
                      <a:pt x="157" y="8"/>
                    </a:cubicBezTo>
                    <a:cubicBezTo>
                      <a:pt x="157" y="16"/>
                      <a:pt x="157" y="16"/>
                      <a:pt x="157" y="16"/>
                    </a:cubicBezTo>
                    <a:cubicBezTo>
                      <a:pt x="157" y="21"/>
                      <a:pt x="153" y="25"/>
                      <a:pt x="148" y="25"/>
                    </a:cubicBezTo>
                    <a:lnTo>
                      <a:pt x="10" y="28"/>
                    </a:lnTo>
                    <a:close/>
                  </a:path>
                </a:pathLst>
              </a:custGeom>
              <a:solidFill>
                <a:schemeClr val="bg1">
                  <a:lumMod val="95000"/>
                </a:schemeClr>
              </a:solidFill>
              <a:ln>
                <a:noFill/>
              </a:ln>
            </p:spPr>
            <p:txBody>
              <a:bodyPr/>
              <a:lstStyle/>
              <a:p>
                <a:pPr>
                  <a:defRPr/>
                </a:pPr>
                <a:endParaRPr lang="zh-CN" altLang="en-US"/>
              </a:p>
            </p:txBody>
          </p:sp>
          <p:sp>
            <p:nvSpPr>
              <p:cNvPr id="752" name="Freeform 201"/>
              <p:cNvSpPr/>
              <p:nvPr/>
            </p:nvSpPr>
            <p:spPr bwMode="auto">
              <a:xfrm>
                <a:off x="2688234" y="1205468"/>
                <a:ext cx="49105" cy="137768"/>
              </a:xfrm>
              <a:custGeom>
                <a:avLst/>
                <a:gdLst>
                  <a:gd name="T0" fmla="*/ 29 w 29"/>
                  <a:gd name="T1" fmla="*/ 73 h 82"/>
                  <a:gd name="T2" fmla="*/ 21 w 29"/>
                  <a:gd name="T3" fmla="*/ 82 h 82"/>
                  <a:gd name="T4" fmla="*/ 11 w 29"/>
                  <a:gd name="T5" fmla="*/ 82 h 82"/>
                  <a:gd name="T6" fmla="*/ 2 w 29"/>
                  <a:gd name="T7" fmla="*/ 73 h 82"/>
                  <a:gd name="T8" fmla="*/ 0 w 29"/>
                  <a:gd name="T9" fmla="*/ 10 h 82"/>
                  <a:gd name="T10" fmla="*/ 9 w 29"/>
                  <a:gd name="T11" fmla="*/ 1 h 82"/>
                  <a:gd name="T12" fmla="*/ 19 w 29"/>
                  <a:gd name="T13" fmla="*/ 0 h 82"/>
                  <a:gd name="T14" fmla="*/ 28 w 29"/>
                  <a:gd name="T15" fmla="*/ 9 h 82"/>
                  <a:gd name="T16" fmla="*/ 29 w 29"/>
                  <a:gd name="T17" fmla="*/ 73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 h="82">
                    <a:moveTo>
                      <a:pt x="29" y="73"/>
                    </a:moveTo>
                    <a:cubicBezTo>
                      <a:pt x="29" y="78"/>
                      <a:pt x="26" y="82"/>
                      <a:pt x="21" y="82"/>
                    </a:cubicBezTo>
                    <a:cubicBezTo>
                      <a:pt x="11" y="82"/>
                      <a:pt x="11" y="82"/>
                      <a:pt x="11" y="82"/>
                    </a:cubicBezTo>
                    <a:cubicBezTo>
                      <a:pt x="6" y="82"/>
                      <a:pt x="2" y="78"/>
                      <a:pt x="2" y="73"/>
                    </a:cubicBezTo>
                    <a:cubicBezTo>
                      <a:pt x="0" y="10"/>
                      <a:pt x="0" y="10"/>
                      <a:pt x="0" y="10"/>
                    </a:cubicBezTo>
                    <a:cubicBezTo>
                      <a:pt x="0" y="5"/>
                      <a:pt x="4" y="1"/>
                      <a:pt x="9" y="1"/>
                    </a:cubicBezTo>
                    <a:cubicBezTo>
                      <a:pt x="19" y="0"/>
                      <a:pt x="19" y="0"/>
                      <a:pt x="19" y="0"/>
                    </a:cubicBezTo>
                    <a:cubicBezTo>
                      <a:pt x="24" y="0"/>
                      <a:pt x="28" y="4"/>
                      <a:pt x="28" y="9"/>
                    </a:cubicBezTo>
                    <a:lnTo>
                      <a:pt x="29" y="73"/>
                    </a:lnTo>
                    <a:close/>
                  </a:path>
                </a:pathLst>
              </a:custGeom>
              <a:solidFill>
                <a:schemeClr val="bg1">
                  <a:lumMod val="95000"/>
                </a:schemeClr>
              </a:solidFill>
              <a:ln>
                <a:noFill/>
              </a:ln>
            </p:spPr>
            <p:txBody>
              <a:bodyPr/>
              <a:lstStyle/>
              <a:p>
                <a:pPr>
                  <a:defRPr/>
                </a:pPr>
                <a:endParaRPr lang="zh-CN" altLang="en-US"/>
              </a:p>
            </p:txBody>
          </p:sp>
        </p:grpSp>
        <p:grpSp>
          <p:nvGrpSpPr>
            <p:cNvPr id="422" name="组合 421"/>
            <p:cNvGrpSpPr/>
            <p:nvPr/>
          </p:nvGrpSpPr>
          <p:grpSpPr>
            <a:xfrm>
              <a:off x="8596188" y="2419458"/>
              <a:ext cx="271443" cy="371017"/>
              <a:chOff x="2806084" y="2419458"/>
              <a:chExt cx="271443" cy="371017"/>
            </a:xfrm>
          </p:grpSpPr>
          <p:sp>
            <p:nvSpPr>
              <p:cNvPr id="745" name="Freeform 202"/>
              <p:cNvSpPr/>
              <p:nvPr/>
            </p:nvSpPr>
            <p:spPr bwMode="auto">
              <a:xfrm>
                <a:off x="2886563" y="2419458"/>
                <a:ext cx="107759" cy="72294"/>
              </a:xfrm>
              <a:custGeom>
                <a:avLst/>
                <a:gdLst>
                  <a:gd name="T0" fmla="*/ 25 w 64"/>
                  <a:gd name="T1" fmla="*/ 42 h 43"/>
                  <a:gd name="T2" fmla="*/ 35 w 64"/>
                  <a:gd name="T3" fmla="*/ 42 h 43"/>
                  <a:gd name="T4" fmla="*/ 54 w 64"/>
                  <a:gd name="T5" fmla="*/ 43 h 43"/>
                  <a:gd name="T6" fmla="*/ 64 w 64"/>
                  <a:gd name="T7" fmla="*/ 9 h 43"/>
                  <a:gd name="T8" fmla="*/ 58 w 64"/>
                  <a:gd name="T9" fmla="*/ 3 h 43"/>
                  <a:gd name="T10" fmla="*/ 38 w 64"/>
                  <a:gd name="T11" fmla="*/ 2 h 43"/>
                  <a:gd name="T12" fmla="*/ 26 w 64"/>
                  <a:gd name="T13" fmla="*/ 2 h 43"/>
                  <a:gd name="T14" fmla="*/ 6 w 64"/>
                  <a:gd name="T15" fmla="*/ 1 h 43"/>
                  <a:gd name="T16" fmla="*/ 0 w 64"/>
                  <a:gd name="T17" fmla="*/ 6 h 43"/>
                  <a:gd name="T18" fmla="*/ 6 w 64"/>
                  <a:gd name="T19" fmla="*/ 41 h 43"/>
                  <a:gd name="T20" fmla="*/ 25 w 64"/>
                  <a:gd name="T21" fmla="*/ 42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4" h="43">
                    <a:moveTo>
                      <a:pt x="25" y="42"/>
                    </a:moveTo>
                    <a:cubicBezTo>
                      <a:pt x="35" y="42"/>
                      <a:pt x="35" y="42"/>
                      <a:pt x="35" y="42"/>
                    </a:cubicBezTo>
                    <a:cubicBezTo>
                      <a:pt x="54" y="43"/>
                      <a:pt x="54" y="43"/>
                      <a:pt x="54" y="43"/>
                    </a:cubicBezTo>
                    <a:cubicBezTo>
                      <a:pt x="64" y="9"/>
                      <a:pt x="64" y="9"/>
                      <a:pt x="64" y="9"/>
                    </a:cubicBezTo>
                    <a:cubicBezTo>
                      <a:pt x="64" y="9"/>
                      <a:pt x="63" y="3"/>
                      <a:pt x="58" y="3"/>
                    </a:cubicBezTo>
                    <a:cubicBezTo>
                      <a:pt x="55" y="3"/>
                      <a:pt x="45" y="2"/>
                      <a:pt x="38" y="2"/>
                    </a:cubicBezTo>
                    <a:cubicBezTo>
                      <a:pt x="31" y="2"/>
                      <a:pt x="26" y="2"/>
                      <a:pt x="26" y="2"/>
                    </a:cubicBezTo>
                    <a:cubicBezTo>
                      <a:pt x="18" y="1"/>
                      <a:pt x="9" y="1"/>
                      <a:pt x="6" y="1"/>
                    </a:cubicBezTo>
                    <a:cubicBezTo>
                      <a:pt x="1" y="0"/>
                      <a:pt x="0" y="6"/>
                      <a:pt x="0" y="6"/>
                    </a:cubicBezTo>
                    <a:cubicBezTo>
                      <a:pt x="6" y="41"/>
                      <a:pt x="6" y="41"/>
                      <a:pt x="6" y="41"/>
                    </a:cubicBezTo>
                    <a:lnTo>
                      <a:pt x="25" y="42"/>
                    </a:lnTo>
                    <a:close/>
                  </a:path>
                </a:pathLst>
              </a:custGeom>
              <a:solidFill>
                <a:schemeClr val="bg1">
                  <a:lumMod val="95000"/>
                </a:schemeClr>
              </a:solidFill>
              <a:ln>
                <a:noFill/>
              </a:ln>
            </p:spPr>
            <p:txBody>
              <a:bodyPr/>
              <a:lstStyle/>
              <a:p>
                <a:pPr>
                  <a:defRPr/>
                </a:pPr>
                <a:endParaRPr lang="zh-CN" altLang="en-US"/>
              </a:p>
            </p:txBody>
          </p:sp>
          <p:sp>
            <p:nvSpPr>
              <p:cNvPr id="746" name="Freeform 203"/>
              <p:cNvSpPr>
                <a:spLocks noEditPoints="1"/>
              </p:cNvSpPr>
              <p:nvPr/>
            </p:nvSpPr>
            <p:spPr bwMode="auto">
              <a:xfrm>
                <a:off x="2806084" y="2501300"/>
                <a:ext cx="244162" cy="289175"/>
              </a:xfrm>
              <a:custGeom>
                <a:avLst/>
                <a:gdLst>
                  <a:gd name="T0" fmla="*/ 55 w 145"/>
                  <a:gd name="T1" fmla="*/ 1 h 171"/>
                  <a:gd name="T2" fmla="*/ 1 w 145"/>
                  <a:gd name="T3" fmla="*/ 122 h 171"/>
                  <a:gd name="T4" fmla="*/ 97 w 145"/>
                  <a:gd name="T5" fmla="*/ 170 h 171"/>
                  <a:gd name="T6" fmla="*/ 144 w 145"/>
                  <a:gd name="T7" fmla="*/ 80 h 171"/>
                  <a:gd name="T8" fmla="*/ 94 w 145"/>
                  <a:gd name="T9" fmla="*/ 51 h 171"/>
                  <a:gd name="T10" fmla="*/ 92 w 145"/>
                  <a:gd name="T11" fmla="*/ 54 h 171"/>
                  <a:gd name="T12" fmla="*/ 79 w 145"/>
                  <a:gd name="T13" fmla="*/ 52 h 171"/>
                  <a:gd name="T14" fmla="*/ 66 w 145"/>
                  <a:gd name="T15" fmla="*/ 60 h 171"/>
                  <a:gd name="T16" fmla="*/ 78 w 145"/>
                  <a:gd name="T17" fmla="*/ 72 h 171"/>
                  <a:gd name="T18" fmla="*/ 95 w 145"/>
                  <a:gd name="T19" fmla="*/ 93 h 171"/>
                  <a:gd name="T20" fmla="*/ 90 w 145"/>
                  <a:gd name="T21" fmla="*/ 106 h 171"/>
                  <a:gd name="T22" fmla="*/ 78 w 145"/>
                  <a:gd name="T23" fmla="*/ 110 h 171"/>
                  <a:gd name="T24" fmla="*/ 77 w 145"/>
                  <a:gd name="T25" fmla="*/ 119 h 171"/>
                  <a:gd name="T26" fmla="*/ 69 w 145"/>
                  <a:gd name="T27" fmla="*/ 119 h 171"/>
                  <a:gd name="T28" fmla="*/ 67 w 145"/>
                  <a:gd name="T29" fmla="*/ 116 h 171"/>
                  <a:gd name="T30" fmla="*/ 56 w 145"/>
                  <a:gd name="T31" fmla="*/ 109 h 171"/>
                  <a:gd name="T32" fmla="*/ 51 w 145"/>
                  <a:gd name="T33" fmla="*/ 105 h 171"/>
                  <a:gd name="T34" fmla="*/ 52 w 145"/>
                  <a:gd name="T35" fmla="*/ 99 h 171"/>
                  <a:gd name="T36" fmla="*/ 55 w 145"/>
                  <a:gd name="T37" fmla="*/ 99 h 171"/>
                  <a:gd name="T38" fmla="*/ 63 w 145"/>
                  <a:gd name="T39" fmla="*/ 101 h 171"/>
                  <a:gd name="T40" fmla="*/ 75 w 145"/>
                  <a:gd name="T41" fmla="*/ 102 h 171"/>
                  <a:gd name="T42" fmla="*/ 83 w 145"/>
                  <a:gd name="T43" fmla="*/ 98 h 171"/>
                  <a:gd name="T44" fmla="*/ 84 w 145"/>
                  <a:gd name="T45" fmla="*/ 90 h 171"/>
                  <a:gd name="T46" fmla="*/ 78 w 145"/>
                  <a:gd name="T47" fmla="*/ 83 h 171"/>
                  <a:gd name="T48" fmla="*/ 65 w 145"/>
                  <a:gd name="T49" fmla="*/ 77 h 171"/>
                  <a:gd name="T50" fmla="*/ 56 w 145"/>
                  <a:gd name="T51" fmla="*/ 67 h 171"/>
                  <a:gd name="T52" fmla="*/ 59 w 145"/>
                  <a:gd name="T53" fmla="*/ 49 h 171"/>
                  <a:gd name="T54" fmla="*/ 73 w 145"/>
                  <a:gd name="T55" fmla="*/ 37 h 171"/>
                  <a:gd name="T56" fmla="*/ 76 w 145"/>
                  <a:gd name="T57" fmla="*/ 35 h 171"/>
                  <a:gd name="T58" fmla="*/ 84 w 145"/>
                  <a:gd name="T59" fmla="*/ 36 h 171"/>
                  <a:gd name="T60" fmla="*/ 83 w 145"/>
                  <a:gd name="T61" fmla="*/ 44 h 171"/>
                  <a:gd name="T62" fmla="*/ 91 w 145"/>
                  <a:gd name="T63" fmla="*/ 45 h 171"/>
                  <a:gd name="T64" fmla="*/ 94 w 145"/>
                  <a:gd name="T65" fmla="*/ 46 h 171"/>
                  <a:gd name="T66" fmla="*/ 94 w 145"/>
                  <a:gd name="T67" fmla="*/ 51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45" h="171">
                    <a:moveTo>
                      <a:pt x="100" y="3"/>
                    </a:moveTo>
                    <a:cubicBezTo>
                      <a:pt x="55" y="1"/>
                      <a:pt x="55" y="1"/>
                      <a:pt x="55" y="1"/>
                    </a:cubicBezTo>
                    <a:cubicBezTo>
                      <a:pt x="31" y="0"/>
                      <a:pt x="5" y="49"/>
                      <a:pt x="4" y="73"/>
                    </a:cubicBezTo>
                    <a:cubicBezTo>
                      <a:pt x="1" y="122"/>
                      <a:pt x="1" y="122"/>
                      <a:pt x="1" y="122"/>
                    </a:cubicBezTo>
                    <a:cubicBezTo>
                      <a:pt x="0" y="146"/>
                      <a:pt x="19" y="166"/>
                      <a:pt x="42" y="167"/>
                    </a:cubicBezTo>
                    <a:cubicBezTo>
                      <a:pt x="97" y="170"/>
                      <a:pt x="97" y="170"/>
                      <a:pt x="97" y="170"/>
                    </a:cubicBezTo>
                    <a:cubicBezTo>
                      <a:pt x="121" y="171"/>
                      <a:pt x="141" y="152"/>
                      <a:pt x="142" y="129"/>
                    </a:cubicBezTo>
                    <a:cubicBezTo>
                      <a:pt x="144" y="80"/>
                      <a:pt x="144" y="80"/>
                      <a:pt x="144" y="80"/>
                    </a:cubicBezTo>
                    <a:cubicBezTo>
                      <a:pt x="145" y="56"/>
                      <a:pt x="124" y="4"/>
                      <a:pt x="100" y="3"/>
                    </a:cubicBezTo>
                    <a:close/>
                    <a:moveTo>
                      <a:pt x="94" y="51"/>
                    </a:moveTo>
                    <a:cubicBezTo>
                      <a:pt x="94" y="52"/>
                      <a:pt x="94" y="53"/>
                      <a:pt x="93" y="53"/>
                    </a:cubicBezTo>
                    <a:cubicBezTo>
                      <a:pt x="93" y="54"/>
                      <a:pt x="92" y="54"/>
                      <a:pt x="92" y="54"/>
                    </a:cubicBezTo>
                    <a:cubicBezTo>
                      <a:pt x="91" y="54"/>
                      <a:pt x="89" y="53"/>
                      <a:pt x="87" y="53"/>
                    </a:cubicBezTo>
                    <a:cubicBezTo>
                      <a:pt x="84" y="52"/>
                      <a:pt x="82" y="52"/>
                      <a:pt x="79" y="52"/>
                    </a:cubicBezTo>
                    <a:cubicBezTo>
                      <a:pt x="74" y="51"/>
                      <a:pt x="71" y="52"/>
                      <a:pt x="69" y="54"/>
                    </a:cubicBezTo>
                    <a:cubicBezTo>
                      <a:pt x="67" y="55"/>
                      <a:pt x="66" y="57"/>
                      <a:pt x="66" y="60"/>
                    </a:cubicBezTo>
                    <a:cubicBezTo>
                      <a:pt x="66" y="63"/>
                      <a:pt x="67" y="65"/>
                      <a:pt x="69" y="66"/>
                    </a:cubicBezTo>
                    <a:cubicBezTo>
                      <a:pt x="71" y="68"/>
                      <a:pt x="74" y="70"/>
                      <a:pt x="78" y="72"/>
                    </a:cubicBezTo>
                    <a:cubicBezTo>
                      <a:pt x="84" y="74"/>
                      <a:pt x="88" y="77"/>
                      <a:pt x="91" y="81"/>
                    </a:cubicBezTo>
                    <a:cubicBezTo>
                      <a:pt x="94" y="84"/>
                      <a:pt x="96" y="88"/>
                      <a:pt x="95" y="93"/>
                    </a:cubicBezTo>
                    <a:cubicBezTo>
                      <a:pt x="95" y="96"/>
                      <a:pt x="95" y="99"/>
                      <a:pt x="94" y="101"/>
                    </a:cubicBezTo>
                    <a:cubicBezTo>
                      <a:pt x="93" y="103"/>
                      <a:pt x="92" y="104"/>
                      <a:pt x="90" y="106"/>
                    </a:cubicBezTo>
                    <a:cubicBezTo>
                      <a:pt x="88" y="107"/>
                      <a:pt x="87" y="108"/>
                      <a:pt x="85" y="109"/>
                    </a:cubicBezTo>
                    <a:cubicBezTo>
                      <a:pt x="83" y="110"/>
                      <a:pt x="80" y="110"/>
                      <a:pt x="78" y="110"/>
                    </a:cubicBezTo>
                    <a:cubicBezTo>
                      <a:pt x="78" y="117"/>
                      <a:pt x="78" y="117"/>
                      <a:pt x="78" y="117"/>
                    </a:cubicBezTo>
                    <a:cubicBezTo>
                      <a:pt x="78" y="118"/>
                      <a:pt x="78" y="119"/>
                      <a:pt x="77" y="119"/>
                    </a:cubicBezTo>
                    <a:cubicBezTo>
                      <a:pt x="77" y="119"/>
                      <a:pt x="77" y="119"/>
                      <a:pt x="76" y="119"/>
                    </a:cubicBezTo>
                    <a:cubicBezTo>
                      <a:pt x="69" y="119"/>
                      <a:pt x="69" y="119"/>
                      <a:pt x="69" y="119"/>
                    </a:cubicBezTo>
                    <a:cubicBezTo>
                      <a:pt x="69" y="119"/>
                      <a:pt x="68" y="119"/>
                      <a:pt x="68" y="118"/>
                    </a:cubicBezTo>
                    <a:cubicBezTo>
                      <a:pt x="67" y="118"/>
                      <a:pt x="67" y="117"/>
                      <a:pt x="67" y="116"/>
                    </a:cubicBezTo>
                    <a:cubicBezTo>
                      <a:pt x="67" y="111"/>
                      <a:pt x="67" y="111"/>
                      <a:pt x="67" y="111"/>
                    </a:cubicBezTo>
                    <a:cubicBezTo>
                      <a:pt x="63" y="110"/>
                      <a:pt x="59" y="110"/>
                      <a:pt x="56" y="109"/>
                    </a:cubicBezTo>
                    <a:cubicBezTo>
                      <a:pt x="54" y="108"/>
                      <a:pt x="52" y="107"/>
                      <a:pt x="51" y="106"/>
                    </a:cubicBezTo>
                    <a:cubicBezTo>
                      <a:pt x="51" y="106"/>
                      <a:pt x="51" y="106"/>
                      <a:pt x="51" y="105"/>
                    </a:cubicBezTo>
                    <a:cubicBezTo>
                      <a:pt x="51" y="104"/>
                      <a:pt x="51" y="103"/>
                      <a:pt x="51" y="102"/>
                    </a:cubicBezTo>
                    <a:cubicBezTo>
                      <a:pt x="51" y="101"/>
                      <a:pt x="52" y="100"/>
                      <a:pt x="52" y="99"/>
                    </a:cubicBezTo>
                    <a:cubicBezTo>
                      <a:pt x="52" y="98"/>
                      <a:pt x="53" y="98"/>
                      <a:pt x="53" y="98"/>
                    </a:cubicBezTo>
                    <a:cubicBezTo>
                      <a:pt x="54" y="98"/>
                      <a:pt x="54" y="98"/>
                      <a:pt x="55" y="99"/>
                    </a:cubicBezTo>
                    <a:cubicBezTo>
                      <a:pt x="56" y="99"/>
                      <a:pt x="57" y="100"/>
                      <a:pt x="58" y="100"/>
                    </a:cubicBezTo>
                    <a:cubicBezTo>
                      <a:pt x="60" y="100"/>
                      <a:pt x="61" y="101"/>
                      <a:pt x="63" y="101"/>
                    </a:cubicBezTo>
                    <a:cubicBezTo>
                      <a:pt x="65" y="102"/>
                      <a:pt x="67" y="102"/>
                      <a:pt x="69" y="102"/>
                    </a:cubicBezTo>
                    <a:cubicBezTo>
                      <a:pt x="71" y="102"/>
                      <a:pt x="73" y="102"/>
                      <a:pt x="75" y="102"/>
                    </a:cubicBezTo>
                    <a:cubicBezTo>
                      <a:pt x="76" y="101"/>
                      <a:pt x="78" y="101"/>
                      <a:pt x="79" y="100"/>
                    </a:cubicBezTo>
                    <a:cubicBezTo>
                      <a:pt x="81" y="100"/>
                      <a:pt x="82" y="99"/>
                      <a:pt x="83" y="98"/>
                    </a:cubicBezTo>
                    <a:cubicBezTo>
                      <a:pt x="83" y="97"/>
                      <a:pt x="84" y="95"/>
                      <a:pt x="84" y="93"/>
                    </a:cubicBezTo>
                    <a:cubicBezTo>
                      <a:pt x="84" y="92"/>
                      <a:pt x="84" y="91"/>
                      <a:pt x="84" y="90"/>
                    </a:cubicBezTo>
                    <a:cubicBezTo>
                      <a:pt x="83" y="88"/>
                      <a:pt x="83" y="87"/>
                      <a:pt x="82" y="86"/>
                    </a:cubicBezTo>
                    <a:cubicBezTo>
                      <a:pt x="81" y="85"/>
                      <a:pt x="79" y="84"/>
                      <a:pt x="78" y="83"/>
                    </a:cubicBezTo>
                    <a:cubicBezTo>
                      <a:pt x="76" y="82"/>
                      <a:pt x="74" y="81"/>
                      <a:pt x="72" y="80"/>
                    </a:cubicBezTo>
                    <a:cubicBezTo>
                      <a:pt x="70" y="79"/>
                      <a:pt x="67" y="78"/>
                      <a:pt x="65" y="77"/>
                    </a:cubicBezTo>
                    <a:cubicBezTo>
                      <a:pt x="63" y="76"/>
                      <a:pt x="61" y="74"/>
                      <a:pt x="60" y="73"/>
                    </a:cubicBezTo>
                    <a:cubicBezTo>
                      <a:pt x="58" y="71"/>
                      <a:pt x="57" y="69"/>
                      <a:pt x="56" y="67"/>
                    </a:cubicBezTo>
                    <a:cubicBezTo>
                      <a:pt x="55" y="65"/>
                      <a:pt x="55" y="62"/>
                      <a:pt x="55" y="59"/>
                    </a:cubicBezTo>
                    <a:cubicBezTo>
                      <a:pt x="55" y="55"/>
                      <a:pt x="56" y="52"/>
                      <a:pt x="59" y="49"/>
                    </a:cubicBezTo>
                    <a:cubicBezTo>
                      <a:pt x="62" y="46"/>
                      <a:pt x="67" y="44"/>
                      <a:pt x="73" y="44"/>
                    </a:cubicBezTo>
                    <a:cubicBezTo>
                      <a:pt x="73" y="37"/>
                      <a:pt x="73" y="37"/>
                      <a:pt x="73" y="37"/>
                    </a:cubicBezTo>
                    <a:cubicBezTo>
                      <a:pt x="73" y="36"/>
                      <a:pt x="73" y="35"/>
                      <a:pt x="73" y="35"/>
                    </a:cubicBezTo>
                    <a:cubicBezTo>
                      <a:pt x="74" y="35"/>
                      <a:pt x="75" y="35"/>
                      <a:pt x="76" y="35"/>
                    </a:cubicBezTo>
                    <a:cubicBezTo>
                      <a:pt x="82" y="35"/>
                      <a:pt x="82" y="35"/>
                      <a:pt x="82" y="35"/>
                    </a:cubicBezTo>
                    <a:cubicBezTo>
                      <a:pt x="83" y="35"/>
                      <a:pt x="83" y="35"/>
                      <a:pt x="84" y="36"/>
                    </a:cubicBezTo>
                    <a:cubicBezTo>
                      <a:pt x="84" y="36"/>
                      <a:pt x="84" y="37"/>
                      <a:pt x="84" y="38"/>
                    </a:cubicBezTo>
                    <a:cubicBezTo>
                      <a:pt x="83" y="44"/>
                      <a:pt x="83" y="44"/>
                      <a:pt x="83" y="44"/>
                    </a:cubicBezTo>
                    <a:cubicBezTo>
                      <a:pt x="85" y="44"/>
                      <a:pt x="87" y="44"/>
                      <a:pt x="88" y="44"/>
                    </a:cubicBezTo>
                    <a:cubicBezTo>
                      <a:pt x="89" y="45"/>
                      <a:pt x="90" y="45"/>
                      <a:pt x="91" y="45"/>
                    </a:cubicBezTo>
                    <a:cubicBezTo>
                      <a:pt x="92" y="45"/>
                      <a:pt x="92" y="45"/>
                      <a:pt x="93" y="46"/>
                    </a:cubicBezTo>
                    <a:cubicBezTo>
                      <a:pt x="93" y="46"/>
                      <a:pt x="94" y="46"/>
                      <a:pt x="94" y="46"/>
                    </a:cubicBezTo>
                    <a:cubicBezTo>
                      <a:pt x="95" y="46"/>
                      <a:pt x="95" y="47"/>
                      <a:pt x="95" y="48"/>
                    </a:cubicBezTo>
                    <a:cubicBezTo>
                      <a:pt x="95" y="49"/>
                      <a:pt x="95" y="50"/>
                      <a:pt x="94" y="51"/>
                    </a:cubicBezTo>
                    <a:close/>
                  </a:path>
                </a:pathLst>
              </a:custGeom>
              <a:solidFill>
                <a:schemeClr val="bg1">
                  <a:lumMod val="95000"/>
                </a:schemeClr>
              </a:solidFill>
              <a:ln>
                <a:noFill/>
              </a:ln>
            </p:spPr>
            <p:txBody>
              <a:bodyPr/>
              <a:lstStyle/>
              <a:p>
                <a:pPr>
                  <a:defRPr/>
                </a:pPr>
                <a:endParaRPr lang="zh-CN" altLang="en-US"/>
              </a:p>
            </p:txBody>
          </p:sp>
          <p:sp>
            <p:nvSpPr>
              <p:cNvPr id="747" name="Freeform 204"/>
              <p:cNvSpPr/>
              <p:nvPr/>
            </p:nvSpPr>
            <p:spPr bwMode="auto">
              <a:xfrm>
                <a:off x="2979317" y="2482203"/>
                <a:ext cx="98210" cy="75022"/>
              </a:xfrm>
              <a:custGeom>
                <a:avLst/>
                <a:gdLst>
                  <a:gd name="T0" fmla="*/ 57 w 58"/>
                  <a:gd name="T1" fmla="*/ 22 h 45"/>
                  <a:gd name="T2" fmla="*/ 2 w 58"/>
                  <a:gd name="T3" fmla="*/ 7 h 45"/>
                  <a:gd name="T4" fmla="*/ 2 w 58"/>
                  <a:gd name="T5" fmla="*/ 7 h 45"/>
                  <a:gd name="T6" fmla="*/ 2 w 58"/>
                  <a:gd name="T7" fmla="*/ 7 h 45"/>
                  <a:gd name="T8" fmla="*/ 1 w 58"/>
                  <a:gd name="T9" fmla="*/ 7 h 45"/>
                  <a:gd name="T10" fmla="*/ 1 w 58"/>
                  <a:gd name="T11" fmla="*/ 11 h 45"/>
                  <a:gd name="T12" fmla="*/ 3 w 58"/>
                  <a:gd name="T13" fmla="*/ 11 h 45"/>
                  <a:gd name="T14" fmla="*/ 45 w 58"/>
                  <a:gd name="T15" fmla="*/ 43 h 45"/>
                  <a:gd name="T16" fmla="*/ 50 w 58"/>
                  <a:gd name="T17" fmla="*/ 40 h 45"/>
                  <a:gd name="T18" fmla="*/ 19 w 58"/>
                  <a:gd name="T19" fmla="*/ 11 h 45"/>
                  <a:gd name="T20" fmla="*/ 54 w 58"/>
                  <a:gd name="T21" fmla="*/ 26 h 45"/>
                  <a:gd name="T22" fmla="*/ 57 w 58"/>
                  <a:gd name="T23" fmla="*/ 22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8" h="45">
                    <a:moveTo>
                      <a:pt x="57" y="22"/>
                    </a:moveTo>
                    <a:cubicBezTo>
                      <a:pt x="43" y="0"/>
                      <a:pt x="9" y="5"/>
                      <a:pt x="2" y="7"/>
                    </a:cubicBezTo>
                    <a:cubicBezTo>
                      <a:pt x="2" y="7"/>
                      <a:pt x="2" y="7"/>
                      <a:pt x="2" y="7"/>
                    </a:cubicBezTo>
                    <a:cubicBezTo>
                      <a:pt x="2" y="7"/>
                      <a:pt x="2" y="7"/>
                      <a:pt x="2" y="7"/>
                    </a:cubicBezTo>
                    <a:cubicBezTo>
                      <a:pt x="2" y="7"/>
                      <a:pt x="1" y="7"/>
                      <a:pt x="1" y="7"/>
                    </a:cubicBezTo>
                    <a:cubicBezTo>
                      <a:pt x="0" y="9"/>
                      <a:pt x="1" y="11"/>
                      <a:pt x="1" y="11"/>
                    </a:cubicBezTo>
                    <a:cubicBezTo>
                      <a:pt x="3" y="11"/>
                      <a:pt x="3" y="11"/>
                      <a:pt x="3" y="11"/>
                    </a:cubicBezTo>
                    <a:cubicBezTo>
                      <a:pt x="34" y="19"/>
                      <a:pt x="41" y="41"/>
                      <a:pt x="45" y="43"/>
                    </a:cubicBezTo>
                    <a:cubicBezTo>
                      <a:pt x="49" y="45"/>
                      <a:pt x="50" y="40"/>
                      <a:pt x="50" y="40"/>
                    </a:cubicBezTo>
                    <a:cubicBezTo>
                      <a:pt x="46" y="24"/>
                      <a:pt x="31" y="15"/>
                      <a:pt x="19" y="11"/>
                    </a:cubicBezTo>
                    <a:cubicBezTo>
                      <a:pt x="40" y="14"/>
                      <a:pt x="50" y="26"/>
                      <a:pt x="54" y="26"/>
                    </a:cubicBezTo>
                    <a:cubicBezTo>
                      <a:pt x="58" y="27"/>
                      <a:pt x="57" y="22"/>
                      <a:pt x="57" y="22"/>
                    </a:cubicBezTo>
                    <a:close/>
                  </a:path>
                </a:pathLst>
              </a:custGeom>
              <a:solidFill>
                <a:schemeClr val="bg1">
                  <a:lumMod val="95000"/>
                </a:schemeClr>
              </a:solidFill>
              <a:ln>
                <a:noFill/>
              </a:ln>
            </p:spPr>
            <p:txBody>
              <a:bodyPr/>
              <a:lstStyle/>
              <a:p>
                <a:pPr>
                  <a:defRPr/>
                </a:pPr>
                <a:endParaRPr lang="zh-CN" altLang="en-US"/>
              </a:p>
            </p:txBody>
          </p:sp>
        </p:grpSp>
        <p:sp>
          <p:nvSpPr>
            <p:cNvPr id="423" name="Freeform 205"/>
            <p:cNvSpPr>
              <a:spLocks noEditPoints="1"/>
            </p:cNvSpPr>
            <p:nvPr/>
          </p:nvSpPr>
          <p:spPr bwMode="auto">
            <a:xfrm>
              <a:off x="8418864" y="2740006"/>
              <a:ext cx="129584" cy="109123"/>
            </a:xfrm>
            <a:custGeom>
              <a:avLst/>
              <a:gdLst>
                <a:gd name="T0" fmla="*/ 65 w 77"/>
                <a:gd name="T1" fmla="*/ 11 h 65"/>
                <a:gd name="T2" fmla="*/ 65 w 77"/>
                <a:gd name="T3" fmla="*/ 11 h 65"/>
                <a:gd name="T4" fmla="*/ 63 w 77"/>
                <a:gd name="T5" fmla="*/ 9 h 65"/>
                <a:gd name="T6" fmla="*/ 57 w 77"/>
                <a:gd name="T7" fmla="*/ 9 h 65"/>
                <a:gd name="T8" fmla="*/ 55 w 77"/>
                <a:gd name="T9" fmla="*/ 11 h 65"/>
                <a:gd name="T10" fmla="*/ 51 w 77"/>
                <a:gd name="T11" fmla="*/ 11 h 65"/>
                <a:gd name="T12" fmla="*/ 51 w 77"/>
                <a:gd name="T13" fmla="*/ 6 h 65"/>
                <a:gd name="T14" fmla="*/ 42 w 77"/>
                <a:gd name="T15" fmla="*/ 0 h 65"/>
                <a:gd name="T16" fmla="*/ 35 w 77"/>
                <a:gd name="T17" fmla="*/ 0 h 65"/>
                <a:gd name="T18" fmla="*/ 26 w 77"/>
                <a:gd name="T19" fmla="*/ 7 h 65"/>
                <a:gd name="T20" fmla="*/ 26 w 77"/>
                <a:gd name="T21" fmla="*/ 11 h 65"/>
                <a:gd name="T22" fmla="*/ 22 w 77"/>
                <a:gd name="T23" fmla="*/ 12 h 65"/>
                <a:gd name="T24" fmla="*/ 20 w 77"/>
                <a:gd name="T25" fmla="*/ 10 h 65"/>
                <a:gd name="T26" fmla="*/ 13 w 77"/>
                <a:gd name="T27" fmla="*/ 10 h 65"/>
                <a:gd name="T28" fmla="*/ 12 w 77"/>
                <a:gd name="T29" fmla="*/ 12 h 65"/>
                <a:gd name="T30" fmla="*/ 12 w 77"/>
                <a:gd name="T31" fmla="*/ 12 h 65"/>
                <a:gd name="T32" fmla="*/ 0 w 77"/>
                <a:gd name="T33" fmla="*/ 26 h 65"/>
                <a:gd name="T34" fmla="*/ 1 w 77"/>
                <a:gd name="T35" fmla="*/ 51 h 65"/>
                <a:gd name="T36" fmla="*/ 15 w 77"/>
                <a:gd name="T37" fmla="*/ 64 h 65"/>
                <a:gd name="T38" fmla="*/ 64 w 77"/>
                <a:gd name="T39" fmla="*/ 63 h 65"/>
                <a:gd name="T40" fmla="*/ 77 w 77"/>
                <a:gd name="T41" fmla="*/ 50 h 65"/>
                <a:gd name="T42" fmla="*/ 77 w 77"/>
                <a:gd name="T43" fmla="*/ 24 h 65"/>
                <a:gd name="T44" fmla="*/ 65 w 77"/>
                <a:gd name="T45" fmla="*/ 11 h 65"/>
                <a:gd name="T46" fmla="*/ 30 w 77"/>
                <a:gd name="T47" fmla="*/ 7 h 65"/>
                <a:gd name="T48" fmla="*/ 35 w 77"/>
                <a:gd name="T49" fmla="*/ 4 h 65"/>
                <a:gd name="T50" fmla="*/ 42 w 77"/>
                <a:gd name="T51" fmla="*/ 4 h 65"/>
                <a:gd name="T52" fmla="*/ 47 w 77"/>
                <a:gd name="T53" fmla="*/ 6 h 65"/>
                <a:gd name="T54" fmla="*/ 47 w 77"/>
                <a:gd name="T55" fmla="*/ 11 h 65"/>
                <a:gd name="T56" fmla="*/ 30 w 77"/>
                <a:gd name="T57" fmla="*/ 11 h 65"/>
                <a:gd name="T58" fmla="*/ 30 w 77"/>
                <a:gd name="T59" fmla="*/ 7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77" h="65">
                  <a:moveTo>
                    <a:pt x="65" y="11"/>
                  </a:moveTo>
                  <a:cubicBezTo>
                    <a:pt x="65" y="11"/>
                    <a:pt x="65" y="11"/>
                    <a:pt x="65" y="11"/>
                  </a:cubicBezTo>
                  <a:cubicBezTo>
                    <a:pt x="65" y="10"/>
                    <a:pt x="64" y="9"/>
                    <a:pt x="63" y="9"/>
                  </a:cubicBezTo>
                  <a:cubicBezTo>
                    <a:pt x="57" y="9"/>
                    <a:pt x="57" y="9"/>
                    <a:pt x="57" y="9"/>
                  </a:cubicBezTo>
                  <a:cubicBezTo>
                    <a:pt x="56" y="9"/>
                    <a:pt x="55" y="10"/>
                    <a:pt x="55" y="11"/>
                  </a:cubicBezTo>
                  <a:cubicBezTo>
                    <a:pt x="51" y="11"/>
                    <a:pt x="51" y="11"/>
                    <a:pt x="51" y="11"/>
                  </a:cubicBezTo>
                  <a:cubicBezTo>
                    <a:pt x="51" y="6"/>
                    <a:pt x="51" y="6"/>
                    <a:pt x="51" y="6"/>
                  </a:cubicBezTo>
                  <a:cubicBezTo>
                    <a:pt x="51" y="1"/>
                    <a:pt x="47" y="0"/>
                    <a:pt x="42" y="0"/>
                  </a:cubicBezTo>
                  <a:cubicBezTo>
                    <a:pt x="35" y="0"/>
                    <a:pt x="35" y="0"/>
                    <a:pt x="35" y="0"/>
                  </a:cubicBezTo>
                  <a:cubicBezTo>
                    <a:pt x="30" y="0"/>
                    <a:pt x="25" y="1"/>
                    <a:pt x="26" y="7"/>
                  </a:cubicBezTo>
                  <a:cubicBezTo>
                    <a:pt x="26" y="11"/>
                    <a:pt x="26" y="11"/>
                    <a:pt x="26" y="11"/>
                  </a:cubicBezTo>
                  <a:cubicBezTo>
                    <a:pt x="22" y="12"/>
                    <a:pt x="22" y="12"/>
                    <a:pt x="22" y="12"/>
                  </a:cubicBezTo>
                  <a:cubicBezTo>
                    <a:pt x="22" y="11"/>
                    <a:pt x="21" y="10"/>
                    <a:pt x="20" y="10"/>
                  </a:cubicBezTo>
                  <a:cubicBezTo>
                    <a:pt x="13" y="10"/>
                    <a:pt x="13" y="10"/>
                    <a:pt x="13" y="10"/>
                  </a:cubicBezTo>
                  <a:cubicBezTo>
                    <a:pt x="12" y="10"/>
                    <a:pt x="12" y="11"/>
                    <a:pt x="12" y="12"/>
                  </a:cubicBezTo>
                  <a:cubicBezTo>
                    <a:pt x="12" y="12"/>
                    <a:pt x="12" y="12"/>
                    <a:pt x="12" y="12"/>
                  </a:cubicBezTo>
                  <a:cubicBezTo>
                    <a:pt x="5" y="13"/>
                    <a:pt x="0" y="19"/>
                    <a:pt x="0" y="26"/>
                  </a:cubicBezTo>
                  <a:cubicBezTo>
                    <a:pt x="1" y="51"/>
                    <a:pt x="1" y="51"/>
                    <a:pt x="1" y="51"/>
                  </a:cubicBezTo>
                  <a:cubicBezTo>
                    <a:pt x="1" y="59"/>
                    <a:pt x="7" y="65"/>
                    <a:pt x="15" y="64"/>
                  </a:cubicBezTo>
                  <a:cubicBezTo>
                    <a:pt x="64" y="63"/>
                    <a:pt x="64" y="63"/>
                    <a:pt x="64" y="63"/>
                  </a:cubicBezTo>
                  <a:cubicBezTo>
                    <a:pt x="71" y="63"/>
                    <a:pt x="77" y="57"/>
                    <a:pt x="77" y="50"/>
                  </a:cubicBezTo>
                  <a:cubicBezTo>
                    <a:pt x="77" y="24"/>
                    <a:pt x="77" y="24"/>
                    <a:pt x="77" y="24"/>
                  </a:cubicBezTo>
                  <a:cubicBezTo>
                    <a:pt x="77" y="17"/>
                    <a:pt x="72" y="12"/>
                    <a:pt x="65" y="11"/>
                  </a:cubicBezTo>
                  <a:close/>
                  <a:moveTo>
                    <a:pt x="30" y="7"/>
                  </a:moveTo>
                  <a:cubicBezTo>
                    <a:pt x="30" y="6"/>
                    <a:pt x="30" y="5"/>
                    <a:pt x="35" y="4"/>
                  </a:cubicBezTo>
                  <a:cubicBezTo>
                    <a:pt x="42" y="4"/>
                    <a:pt x="42" y="4"/>
                    <a:pt x="42" y="4"/>
                  </a:cubicBezTo>
                  <a:cubicBezTo>
                    <a:pt x="47" y="4"/>
                    <a:pt x="47" y="5"/>
                    <a:pt x="47" y="6"/>
                  </a:cubicBezTo>
                  <a:cubicBezTo>
                    <a:pt x="47" y="11"/>
                    <a:pt x="47" y="11"/>
                    <a:pt x="47" y="11"/>
                  </a:cubicBezTo>
                  <a:cubicBezTo>
                    <a:pt x="30" y="11"/>
                    <a:pt x="30" y="11"/>
                    <a:pt x="30" y="11"/>
                  </a:cubicBezTo>
                  <a:lnTo>
                    <a:pt x="30" y="7"/>
                  </a:lnTo>
                  <a:close/>
                </a:path>
              </a:pathLst>
            </a:custGeom>
            <a:solidFill>
              <a:schemeClr val="bg1">
                <a:lumMod val="95000"/>
              </a:schemeClr>
            </a:solidFill>
            <a:ln>
              <a:noFill/>
            </a:ln>
          </p:spPr>
          <p:txBody>
            <a:bodyPr/>
            <a:lstStyle/>
            <a:p>
              <a:pPr>
                <a:defRPr/>
              </a:pPr>
              <a:endParaRPr lang="zh-CN" altLang="en-US"/>
            </a:p>
          </p:txBody>
        </p:sp>
        <p:grpSp>
          <p:nvGrpSpPr>
            <p:cNvPr id="424" name="组合 423"/>
            <p:cNvGrpSpPr/>
            <p:nvPr/>
          </p:nvGrpSpPr>
          <p:grpSpPr>
            <a:xfrm>
              <a:off x="8919465" y="2529945"/>
              <a:ext cx="274171" cy="346465"/>
              <a:chOff x="2560015" y="2529945"/>
              <a:chExt cx="274171" cy="346465"/>
            </a:xfrm>
          </p:grpSpPr>
          <p:sp>
            <p:nvSpPr>
              <p:cNvPr id="742" name="Freeform 216"/>
              <p:cNvSpPr>
                <a:spLocks noEditPoints="1"/>
              </p:cNvSpPr>
              <p:nvPr/>
            </p:nvSpPr>
            <p:spPr bwMode="auto">
              <a:xfrm>
                <a:off x="2560015" y="2529945"/>
                <a:ext cx="274171" cy="346465"/>
              </a:xfrm>
              <a:custGeom>
                <a:avLst/>
                <a:gdLst>
                  <a:gd name="T0" fmla="*/ 117 w 162"/>
                  <a:gd name="T1" fmla="*/ 0 h 205"/>
                  <a:gd name="T2" fmla="*/ 0 w 162"/>
                  <a:gd name="T3" fmla="*/ 44 h 205"/>
                  <a:gd name="T4" fmla="*/ 45 w 162"/>
                  <a:gd name="T5" fmla="*/ 204 h 205"/>
                  <a:gd name="T6" fmla="*/ 161 w 162"/>
                  <a:gd name="T7" fmla="*/ 161 h 205"/>
                  <a:gd name="T8" fmla="*/ 16 w 162"/>
                  <a:gd name="T9" fmla="*/ 44 h 205"/>
                  <a:gd name="T10" fmla="*/ 117 w 162"/>
                  <a:gd name="T11" fmla="*/ 16 h 205"/>
                  <a:gd name="T12" fmla="*/ 144 w 162"/>
                  <a:gd name="T13" fmla="*/ 51 h 205"/>
                  <a:gd name="T14" fmla="*/ 42 w 162"/>
                  <a:gd name="T15" fmla="*/ 79 h 205"/>
                  <a:gd name="T16" fmla="*/ 16 w 162"/>
                  <a:gd name="T17" fmla="*/ 44 h 205"/>
                  <a:gd name="T18" fmla="*/ 21 w 162"/>
                  <a:gd name="T19" fmla="*/ 91 h 205"/>
                  <a:gd name="T20" fmla="*/ 43 w 162"/>
                  <a:gd name="T21" fmla="*/ 95 h 205"/>
                  <a:gd name="T22" fmla="*/ 39 w 162"/>
                  <a:gd name="T23" fmla="*/ 111 h 205"/>
                  <a:gd name="T24" fmla="*/ 17 w 162"/>
                  <a:gd name="T25" fmla="*/ 107 h 205"/>
                  <a:gd name="T26" fmla="*/ 17 w 162"/>
                  <a:gd name="T27" fmla="*/ 128 h 205"/>
                  <a:gd name="T28" fmla="*/ 40 w 162"/>
                  <a:gd name="T29" fmla="*/ 124 h 205"/>
                  <a:gd name="T30" fmla="*/ 44 w 162"/>
                  <a:gd name="T31" fmla="*/ 140 h 205"/>
                  <a:gd name="T32" fmla="*/ 22 w 162"/>
                  <a:gd name="T33" fmla="*/ 144 h 205"/>
                  <a:gd name="T34" fmla="*/ 17 w 162"/>
                  <a:gd name="T35" fmla="*/ 128 h 205"/>
                  <a:gd name="T36" fmla="*/ 23 w 162"/>
                  <a:gd name="T37" fmla="*/ 177 h 205"/>
                  <a:gd name="T38" fmla="*/ 18 w 162"/>
                  <a:gd name="T39" fmla="*/ 162 h 205"/>
                  <a:gd name="T40" fmla="*/ 40 w 162"/>
                  <a:gd name="T41" fmla="*/ 157 h 205"/>
                  <a:gd name="T42" fmla="*/ 45 w 162"/>
                  <a:gd name="T43" fmla="*/ 173 h 205"/>
                  <a:gd name="T44" fmla="*/ 51 w 162"/>
                  <a:gd name="T45" fmla="*/ 95 h 205"/>
                  <a:gd name="T46" fmla="*/ 73 w 162"/>
                  <a:gd name="T47" fmla="*/ 90 h 205"/>
                  <a:gd name="T48" fmla="*/ 77 w 162"/>
                  <a:gd name="T49" fmla="*/ 106 h 205"/>
                  <a:gd name="T50" fmla="*/ 55 w 162"/>
                  <a:gd name="T51" fmla="*/ 111 h 205"/>
                  <a:gd name="T52" fmla="*/ 51 w 162"/>
                  <a:gd name="T53" fmla="*/ 95 h 205"/>
                  <a:gd name="T54" fmla="*/ 55 w 162"/>
                  <a:gd name="T55" fmla="*/ 124 h 205"/>
                  <a:gd name="T56" fmla="*/ 77 w 162"/>
                  <a:gd name="T57" fmla="*/ 127 h 205"/>
                  <a:gd name="T58" fmla="*/ 74 w 162"/>
                  <a:gd name="T59" fmla="*/ 143 h 205"/>
                  <a:gd name="T60" fmla="*/ 52 w 162"/>
                  <a:gd name="T61" fmla="*/ 140 h 205"/>
                  <a:gd name="T62" fmla="*/ 75 w 162"/>
                  <a:gd name="T63" fmla="*/ 176 h 205"/>
                  <a:gd name="T64" fmla="*/ 52 w 162"/>
                  <a:gd name="T65" fmla="*/ 173 h 205"/>
                  <a:gd name="T66" fmla="*/ 56 w 162"/>
                  <a:gd name="T67" fmla="*/ 157 h 205"/>
                  <a:gd name="T68" fmla="*/ 78 w 162"/>
                  <a:gd name="T69" fmla="*/ 160 h 205"/>
                  <a:gd name="T70" fmla="*/ 75 w 162"/>
                  <a:gd name="T71" fmla="*/ 176 h 205"/>
                  <a:gd name="T72" fmla="*/ 88 w 162"/>
                  <a:gd name="T73" fmla="*/ 90 h 205"/>
                  <a:gd name="T74" fmla="*/ 111 w 162"/>
                  <a:gd name="T75" fmla="*/ 93 h 205"/>
                  <a:gd name="T76" fmla="*/ 107 w 162"/>
                  <a:gd name="T77" fmla="*/ 109 h 205"/>
                  <a:gd name="T78" fmla="*/ 85 w 162"/>
                  <a:gd name="T79" fmla="*/ 106 h 205"/>
                  <a:gd name="T80" fmla="*/ 85 w 162"/>
                  <a:gd name="T81" fmla="*/ 127 h 205"/>
                  <a:gd name="T82" fmla="*/ 107 w 162"/>
                  <a:gd name="T83" fmla="*/ 123 h 205"/>
                  <a:gd name="T84" fmla="*/ 112 w 162"/>
                  <a:gd name="T85" fmla="*/ 138 h 205"/>
                  <a:gd name="T86" fmla="*/ 89 w 162"/>
                  <a:gd name="T87" fmla="*/ 143 h 205"/>
                  <a:gd name="T88" fmla="*/ 85 w 162"/>
                  <a:gd name="T89" fmla="*/ 127 h 205"/>
                  <a:gd name="T90" fmla="*/ 90 w 162"/>
                  <a:gd name="T91" fmla="*/ 176 h 205"/>
                  <a:gd name="T92" fmla="*/ 86 w 162"/>
                  <a:gd name="T93" fmla="*/ 160 h 205"/>
                  <a:gd name="T94" fmla="*/ 108 w 162"/>
                  <a:gd name="T95" fmla="*/ 156 h 205"/>
                  <a:gd name="T96" fmla="*/ 112 w 162"/>
                  <a:gd name="T97" fmla="*/ 171 h 205"/>
                  <a:gd name="T98" fmla="*/ 118 w 162"/>
                  <a:gd name="T99" fmla="*/ 93 h 205"/>
                  <a:gd name="T100" fmla="*/ 140 w 162"/>
                  <a:gd name="T101" fmla="*/ 89 h 205"/>
                  <a:gd name="T102" fmla="*/ 145 w 162"/>
                  <a:gd name="T103" fmla="*/ 105 h 205"/>
                  <a:gd name="T104" fmla="*/ 122 w 162"/>
                  <a:gd name="T105" fmla="*/ 109 h 205"/>
                  <a:gd name="T106" fmla="*/ 118 w 162"/>
                  <a:gd name="T107" fmla="*/ 93 h 205"/>
                  <a:gd name="T108" fmla="*/ 123 w 162"/>
                  <a:gd name="T109" fmla="*/ 122 h 205"/>
                  <a:gd name="T110" fmla="*/ 145 w 162"/>
                  <a:gd name="T111" fmla="*/ 126 h 205"/>
                  <a:gd name="T112" fmla="*/ 141 w 162"/>
                  <a:gd name="T113" fmla="*/ 142 h 205"/>
                  <a:gd name="T114" fmla="*/ 119 w 162"/>
                  <a:gd name="T115" fmla="*/ 138 h 205"/>
                  <a:gd name="T116" fmla="*/ 142 w 162"/>
                  <a:gd name="T117" fmla="*/ 175 h 205"/>
                  <a:gd name="T118" fmla="*/ 120 w 162"/>
                  <a:gd name="T119" fmla="*/ 171 h 205"/>
                  <a:gd name="T120" fmla="*/ 123 w 162"/>
                  <a:gd name="T121" fmla="*/ 155 h 205"/>
                  <a:gd name="T122" fmla="*/ 146 w 162"/>
                  <a:gd name="T123" fmla="*/ 159 h 205"/>
                  <a:gd name="T124" fmla="*/ 142 w 162"/>
                  <a:gd name="T125" fmla="*/ 175 h 2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2" h="205">
                    <a:moveTo>
                      <a:pt x="159" y="40"/>
                    </a:moveTo>
                    <a:cubicBezTo>
                      <a:pt x="158" y="18"/>
                      <a:pt x="140" y="0"/>
                      <a:pt x="117" y="0"/>
                    </a:cubicBezTo>
                    <a:cubicBezTo>
                      <a:pt x="40" y="2"/>
                      <a:pt x="40" y="2"/>
                      <a:pt x="40" y="2"/>
                    </a:cubicBezTo>
                    <a:cubicBezTo>
                      <a:pt x="18" y="3"/>
                      <a:pt x="0" y="21"/>
                      <a:pt x="0" y="44"/>
                    </a:cubicBezTo>
                    <a:cubicBezTo>
                      <a:pt x="3" y="164"/>
                      <a:pt x="3" y="164"/>
                      <a:pt x="3" y="164"/>
                    </a:cubicBezTo>
                    <a:cubicBezTo>
                      <a:pt x="3" y="187"/>
                      <a:pt x="22" y="205"/>
                      <a:pt x="45" y="204"/>
                    </a:cubicBezTo>
                    <a:cubicBezTo>
                      <a:pt x="121" y="202"/>
                      <a:pt x="121" y="202"/>
                      <a:pt x="121" y="202"/>
                    </a:cubicBezTo>
                    <a:cubicBezTo>
                      <a:pt x="144" y="202"/>
                      <a:pt x="162" y="183"/>
                      <a:pt x="161" y="161"/>
                    </a:cubicBezTo>
                    <a:lnTo>
                      <a:pt x="159" y="40"/>
                    </a:lnTo>
                    <a:close/>
                    <a:moveTo>
                      <a:pt x="16" y="44"/>
                    </a:moveTo>
                    <a:cubicBezTo>
                      <a:pt x="15" y="29"/>
                      <a:pt x="27" y="18"/>
                      <a:pt x="41" y="17"/>
                    </a:cubicBezTo>
                    <a:cubicBezTo>
                      <a:pt x="117" y="16"/>
                      <a:pt x="117" y="16"/>
                      <a:pt x="117" y="16"/>
                    </a:cubicBezTo>
                    <a:cubicBezTo>
                      <a:pt x="131" y="15"/>
                      <a:pt x="143" y="27"/>
                      <a:pt x="143" y="41"/>
                    </a:cubicBezTo>
                    <a:cubicBezTo>
                      <a:pt x="144" y="51"/>
                      <a:pt x="144" y="51"/>
                      <a:pt x="144" y="51"/>
                    </a:cubicBezTo>
                    <a:cubicBezTo>
                      <a:pt x="144" y="65"/>
                      <a:pt x="133" y="77"/>
                      <a:pt x="119" y="77"/>
                    </a:cubicBezTo>
                    <a:cubicBezTo>
                      <a:pt x="42" y="79"/>
                      <a:pt x="42" y="79"/>
                      <a:pt x="42" y="79"/>
                    </a:cubicBezTo>
                    <a:cubicBezTo>
                      <a:pt x="28" y="79"/>
                      <a:pt x="16" y="68"/>
                      <a:pt x="16" y="54"/>
                    </a:cubicBezTo>
                    <a:lnTo>
                      <a:pt x="16" y="44"/>
                    </a:lnTo>
                    <a:close/>
                    <a:moveTo>
                      <a:pt x="17" y="95"/>
                    </a:moveTo>
                    <a:cubicBezTo>
                      <a:pt x="17" y="93"/>
                      <a:pt x="18" y="91"/>
                      <a:pt x="21" y="91"/>
                    </a:cubicBezTo>
                    <a:cubicBezTo>
                      <a:pt x="39" y="91"/>
                      <a:pt x="39" y="91"/>
                      <a:pt x="39" y="91"/>
                    </a:cubicBezTo>
                    <a:cubicBezTo>
                      <a:pt x="41" y="91"/>
                      <a:pt x="43" y="93"/>
                      <a:pt x="43" y="95"/>
                    </a:cubicBezTo>
                    <a:cubicBezTo>
                      <a:pt x="43" y="107"/>
                      <a:pt x="43" y="107"/>
                      <a:pt x="43" y="107"/>
                    </a:cubicBezTo>
                    <a:cubicBezTo>
                      <a:pt x="43" y="109"/>
                      <a:pt x="42" y="111"/>
                      <a:pt x="39" y="111"/>
                    </a:cubicBezTo>
                    <a:cubicBezTo>
                      <a:pt x="21" y="111"/>
                      <a:pt x="21" y="111"/>
                      <a:pt x="21" y="111"/>
                    </a:cubicBezTo>
                    <a:cubicBezTo>
                      <a:pt x="19" y="111"/>
                      <a:pt x="17" y="110"/>
                      <a:pt x="17" y="107"/>
                    </a:cubicBezTo>
                    <a:lnTo>
                      <a:pt x="17" y="95"/>
                    </a:lnTo>
                    <a:close/>
                    <a:moveTo>
                      <a:pt x="17" y="128"/>
                    </a:moveTo>
                    <a:cubicBezTo>
                      <a:pt x="17" y="126"/>
                      <a:pt x="19" y="124"/>
                      <a:pt x="21" y="124"/>
                    </a:cubicBezTo>
                    <a:cubicBezTo>
                      <a:pt x="40" y="124"/>
                      <a:pt x="40" y="124"/>
                      <a:pt x="40" y="124"/>
                    </a:cubicBezTo>
                    <a:cubicBezTo>
                      <a:pt x="42" y="124"/>
                      <a:pt x="44" y="126"/>
                      <a:pt x="44" y="128"/>
                    </a:cubicBezTo>
                    <a:cubicBezTo>
                      <a:pt x="44" y="140"/>
                      <a:pt x="44" y="140"/>
                      <a:pt x="44" y="140"/>
                    </a:cubicBezTo>
                    <a:cubicBezTo>
                      <a:pt x="44" y="142"/>
                      <a:pt x="42" y="144"/>
                      <a:pt x="40" y="144"/>
                    </a:cubicBezTo>
                    <a:cubicBezTo>
                      <a:pt x="22" y="144"/>
                      <a:pt x="22" y="144"/>
                      <a:pt x="22" y="144"/>
                    </a:cubicBezTo>
                    <a:cubicBezTo>
                      <a:pt x="20" y="144"/>
                      <a:pt x="18" y="143"/>
                      <a:pt x="18" y="140"/>
                    </a:cubicBezTo>
                    <a:lnTo>
                      <a:pt x="17" y="128"/>
                    </a:lnTo>
                    <a:close/>
                    <a:moveTo>
                      <a:pt x="41" y="177"/>
                    </a:moveTo>
                    <a:cubicBezTo>
                      <a:pt x="23" y="177"/>
                      <a:pt x="23" y="177"/>
                      <a:pt x="23" y="177"/>
                    </a:cubicBezTo>
                    <a:cubicBezTo>
                      <a:pt x="20" y="177"/>
                      <a:pt x="19" y="176"/>
                      <a:pt x="18" y="173"/>
                    </a:cubicBezTo>
                    <a:cubicBezTo>
                      <a:pt x="18" y="162"/>
                      <a:pt x="18" y="162"/>
                      <a:pt x="18" y="162"/>
                    </a:cubicBezTo>
                    <a:cubicBezTo>
                      <a:pt x="18" y="159"/>
                      <a:pt x="20" y="157"/>
                      <a:pt x="22" y="157"/>
                    </a:cubicBezTo>
                    <a:cubicBezTo>
                      <a:pt x="40" y="157"/>
                      <a:pt x="40" y="157"/>
                      <a:pt x="40" y="157"/>
                    </a:cubicBezTo>
                    <a:cubicBezTo>
                      <a:pt x="43" y="157"/>
                      <a:pt x="44" y="159"/>
                      <a:pt x="44" y="161"/>
                    </a:cubicBezTo>
                    <a:cubicBezTo>
                      <a:pt x="45" y="173"/>
                      <a:pt x="45" y="173"/>
                      <a:pt x="45" y="173"/>
                    </a:cubicBezTo>
                    <a:cubicBezTo>
                      <a:pt x="45" y="175"/>
                      <a:pt x="43" y="177"/>
                      <a:pt x="41" y="177"/>
                    </a:cubicBezTo>
                    <a:close/>
                    <a:moveTo>
                      <a:pt x="51" y="95"/>
                    </a:moveTo>
                    <a:cubicBezTo>
                      <a:pt x="50" y="93"/>
                      <a:pt x="52" y="91"/>
                      <a:pt x="54" y="91"/>
                    </a:cubicBezTo>
                    <a:cubicBezTo>
                      <a:pt x="73" y="90"/>
                      <a:pt x="73" y="90"/>
                      <a:pt x="73" y="90"/>
                    </a:cubicBezTo>
                    <a:cubicBezTo>
                      <a:pt x="75" y="90"/>
                      <a:pt x="77" y="92"/>
                      <a:pt x="77" y="94"/>
                    </a:cubicBezTo>
                    <a:cubicBezTo>
                      <a:pt x="77" y="106"/>
                      <a:pt x="77" y="106"/>
                      <a:pt x="77" y="106"/>
                    </a:cubicBezTo>
                    <a:cubicBezTo>
                      <a:pt x="77" y="108"/>
                      <a:pt x="75" y="110"/>
                      <a:pt x="73" y="110"/>
                    </a:cubicBezTo>
                    <a:cubicBezTo>
                      <a:pt x="55" y="111"/>
                      <a:pt x="55" y="111"/>
                      <a:pt x="55" y="111"/>
                    </a:cubicBezTo>
                    <a:cubicBezTo>
                      <a:pt x="53" y="111"/>
                      <a:pt x="51" y="109"/>
                      <a:pt x="51" y="107"/>
                    </a:cubicBezTo>
                    <a:lnTo>
                      <a:pt x="51" y="95"/>
                    </a:lnTo>
                    <a:close/>
                    <a:moveTo>
                      <a:pt x="51" y="128"/>
                    </a:moveTo>
                    <a:cubicBezTo>
                      <a:pt x="51" y="126"/>
                      <a:pt x="53" y="124"/>
                      <a:pt x="55" y="124"/>
                    </a:cubicBezTo>
                    <a:cubicBezTo>
                      <a:pt x="73" y="123"/>
                      <a:pt x="73" y="123"/>
                      <a:pt x="73" y="123"/>
                    </a:cubicBezTo>
                    <a:cubicBezTo>
                      <a:pt x="76" y="123"/>
                      <a:pt x="77" y="125"/>
                      <a:pt x="77" y="127"/>
                    </a:cubicBezTo>
                    <a:cubicBezTo>
                      <a:pt x="78" y="139"/>
                      <a:pt x="78" y="139"/>
                      <a:pt x="78" y="139"/>
                    </a:cubicBezTo>
                    <a:cubicBezTo>
                      <a:pt x="78" y="141"/>
                      <a:pt x="76" y="143"/>
                      <a:pt x="74" y="143"/>
                    </a:cubicBezTo>
                    <a:cubicBezTo>
                      <a:pt x="56" y="144"/>
                      <a:pt x="56" y="144"/>
                      <a:pt x="56" y="144"/>
                    </a:cubicBezTo>
                    <a:cubicBezTo>
                      <a:pt x="53" y="144"/>
                      <a:pt x="52" y="142"/>
                      <a:pt x="52" y="140"/>
                    </a:cubicBezTo>
                    <a:lnTo>
                      <a:pt x="51" y="128"/>
                    </a:lnTo>
                    <a:close/>
                    <a:moveTo>
                      <a:pt x="75" y="176"/>
                    </a:moveTo>
                    <a:cubicBezTo>
                      <a:pt x="56" y="177"/>
                      <a:pt x="56" y="177"/>
                      <a:pt x="56" y="177"/>
                    </a:cubicBezTo>
                    <a:cubicBezTo>
                      <a:pt x="54" y="177"/>
                      <a:pt x="52" y="175"/>
                      <a:pt x="52" y="173"/>
                    </a:cubicBezTo>
                    <a:cubicBezTo>
                      <a:pt x="52" y="161"/>
                      <a:pt x="52" y="161"/>
                      <a:pt x="52" y="161"/>
                    </a:cubicBezTo>
                    <a:cubicBezTo>
                      <a:pt x="52" y="159"/>
                      <a:pt x="54" y="157"/>
                      <a:pt x="56" y="157"/>
                    </a:cubicBezTo>
                    <a:cubicBezTo>
                      <a:pt x="74" y="156"/>
                      <a:pt x="74" y="156"/>
                      <a:pt x="74" y="156"/>
                    </a:cubicBezTo>
                    <a:cubicBezTo>
                      <a:pt x="76" y="156"/>
                      <a:pt x="78" y="158"/>
                      <a:pt x="78" y="160"/>
                    </a:cubicBezTo>
                    <a:cubicBezTo>
                      <a:pt x="78" y="172"/>
                      <a:pt x="78" y="172"/>
                      <a:pt x="78" y="172"/>
                    </a:cubicBezTo>
                    <a:cubicBezTo>
                      <a:pt x="79" y="174"/>
                      <a:pt x="77" y="176"/>
                      <a:pt x="75" y="176"/>
                    </a:cubicBezTo>
                    <a:close/>
                    <a:moveTo>
                      <a:pt x="84" y="94"/>
                    </a:moveTo>
                    <a:cubicBezTo>
                      <a:pt x="84" y="92"/>
                      <a:pt x="86" y="90"/>
                      <a:pt x="88" y="90"/>
                    </a:cubicBezTo>
                    <a:cubicBezTo>
                      <a:pt x="106" y="90"/>
                      <a:pt x="106" y="90"/>
                      <a:pt x="106" y="90"/>
                    </a:cubicBezTo>
                    <a:cubicBezTo>
                      <a:pt x="109" y="89"/>
                      <a:pt x="111" y="91"/>
                      <a:pt x="111" y="93"/>
                    </a:cubicBezTo>
                    <a:cubicBezTo>
                      <a:pt x="111" y="105"/>
                      <a:pt x="111" y="105"/>
                      <a:pt x="111" y="105"/>
                    </a:cubicBezTo>
                    <a:cubicBezTo>
                      <a:pt x="111" y="108"/>
                      <a:pt x="109" y="109"/>
                      <a:pt x="107" y="109"/>
                    </a:cubicBezTo>
                    <a:cubicBezTo>
                      <a:pt x="89" y="110"/>
                      <a:pt x="89" y="110"/>
                      <a:pt x="89" y="110"/>
                    </a:cubicBezTo>
                    <a:cubicBezTo>
                      <a:pt x="86" y="110"/>
                      <a:pt x="85" y="108"/>
                      <a:pt x="85" y="106"/>
                    </a:cubicBezTo>
                    <a:lnTo>
                      <a:pt x="84" y="94"/>
                    </a:lnTo>
                    <a:close/>
                    <a:moveTo>
                      <a:pt x="85" y="127"/>
                    </a:moveTo>
                    <a:cubicBezTo>
                      <a:pt x="85" y="125"/>
                      <a:pt x="87" y="123"/>
                      <a:pt x="89" y="123"/>
                    </a:cubicBezTo>
                    <a:cubicBezTo>
                      <a:pt x="107" y="123"/>
                      <a:pt x="107" y="123"/>
                      <a:pt x="107" y="123"/>
                    </a:cubicBezTo>
                    <a:cubicBezTo>
                      <a:pt x="109" y="122"/>
                      <a:pt x="111" y="124"/>
                      <a:pt x="111" y="126"/>
                    </a:cubicBezTo>
                    <a:cubicBezTo>
                      <a:pt x="112" y="138"/>
                      <a:pt x="112" y="138"/>
                      <a:pt x="112" y="138"/>
                    </a:cubicBezTo>
                    <a:cubicBezTo>
                      <a:pt x="112" y="141"/>
                      <a:pt x="110" y="142"/>
                      <a:pt x="108" y="142"/>
                    </a:cubicBezTo>
                    <a:cubicBezTo>
                      <a:pt x="89" y="143"/>
                      <a:pt x="89" y="143"/>
                      <a:pt x="89" y="143"/>
                    </a:cubicBezTo>
                    <a:cubicBezTo>
                      <a:pt x="87" y="143"/>
                      <a:pt x="85" y="141"/>
                      <a:pt x="85" y="139"/>
                    </a:cubicBezTo>
                    <a:lnTo>
                      <a:pt x="85" y="127"/>
                    </a:lnTo>
                    <a:close/>
                    <a:moveTo>
                      <a:pt x="108" y="176"/>
                    </a:moveTo>
                    <a:cubicBezTo>
                      <a:pt x="90" y="176"/>
                      <a:pt x="90" y="176"/>
                      <a:pt x="90" y="176"/>
                    </a:cubicBezTo>
                    <a:cubicBezTo>
                      <a:pt x="88" y="176"/>
                      <a:pt x="86" y="174"/>
                      <a:pt x="86" y="172"/>
                    </a:cubicBezTo>
                    <a:cubicBezTo>
                      <a:pt x="86" y="160"/>
                      <a:pt x="86" y="160"/>
                      <a:pt x="86" y="160"/>
                    </a:cubicBezTo>
                    <a:cubicBezTo>
                      <a:pt x="86" y="158"/>
                      <a:pt x="87" y="156"/>
                      <a:pt x="90" y="156"/>
                    </a:cubicBezTo>
                    <a:cubicBezTo>
                      <a:pt x="108" y="156"/>
                      <a:pt x="108" y="156"/>
                      <a:pt x="108" y="156"/>
                    </a:cubicBezTo>
                    <a:cubicBezTo>
                      <a:pt x="110" y="156"/>
                      <a:pt x="112" y="157"/>
                      <a:pt x="112" y="160"/>
                    </a:cubicBezTo>
                    <a:cubicBezTo>
                      <a:pt x="112" y="171"/>
                      <a:pt x="112" y="171"/>
                      <a:pt x="112" y="171"/>
                    </a:cubicBezTo>
                    <a:cubicBezTo>
                      <a:pt x="112" y="174"/>
                      <a:pt x="111" y="175"/>
                      <a:pt x="108" y="176"/>
                    </a:cubicBezTo>
                    <a:close/>
                    <a:moveTo>
                      <a:pt x="118" y="93"/>
                    </a:moveTo>
                    <a:cubicBezTo>
                      <a:pt x="118" y="91"/>
                      <a:pt x="120" y="89"/>
                      <a:pt x="122" y="89"/>
                    </a:cubicBezTo>
                    <a:cubicBezTo>
                      <a:pt x="140" y="89"/>
                      <a:pt x="140" y="89"/>
                      <a:pt x="140" y="89"/>
                    </a:cubicBezTo>
                    <a:cubicBezTo>
                      <a:pt x="142" y="89"/>
                      <a:pt x="144" y="90"/>
                      <a:pt x="144" y="93"/>
                    </a:cubicBezTo>
                    <a:cubicBezTo>
                      <a:pt x="145" y="105"/>
                      <a:pt x="145" y="105"/>
                      <a:pt x="145" y="105"/>
                    </a:cubicBezTo>
                    <a:cubicBezTo>
                      <a:pt x="145" y="107"/>
                      <a:pt x="143" y="109"/>
                      <a:pt x="141" y="109"/>
                    </a:cubicBezTo>
                    <a:cubicBezTo>
                      <a:pt x="122" y="109"/>
                      <a:pt x="122" y="109"/>
                      <a:pt x="122" y="109"/>
                    </a:cubicBezTo>
                    <a:cubicBezTo>
                      <a:pt x="120" y="109"/>
                      <a:pt x="118" y="107"/>
                      <a:pt x="118" y="105"/>
                    </a:cubicBezTo>
                    <a:lnTo>
                      <a:pt x="118" y="93"/>
                    </a:lnTo>
                    <a:close/>
                    <a:moveTo>
                      <a:pt x="119" y="126"/>
                    </a:moveTo>
                    <a:cubicBezTo>
                      <a:pt x="119" y="124"/>
                      <a:pt x="121" y="122"/>
                      <a:pt x="123" y="122"/>
                    </a:cubicBezTo>
                    <a:cubicBezTo>
                      <a:pt x="141" y="122"/>
                      <a:pt x="141" y="122"/>
                      <a:pt x="141" y="122"/>
                    </a:cubicBezTo>
                    <a:cubicBezTo>
                      <a:pt x="143" y="122"/>
                      <a:pt x="145" y="124"/>
                      <a:pt x="145" y="126"/>
                    </a:cubicBezTo>
                    <a:cubicBezTo>
                      <a:pt x="145" y="138"/>
                      <a:pt x="145" y="138"/>
                      <a:pt x="145" y="138"/>
                    </a:cubicBezTo>
                    <a:cubicBezTo>
                      <a:pt x="145" y="140"/>
                      <a:pt x="144" y="142"/>
                      <a:pt x="141" y="142"/>
                    </a:cubicBezTo>
                    <a:cubicBezTo>
                      <a:pt x="123" y="142"/>
                      <a:pt x="123" y="142"/>
                      <a:pt x="123" y="142"/>
                    </a:cubicBezTo>
                    <a:cubicBezTo>
                      <a:pt x="121" y="142"/>
                      <a:pt x="119" y="140"/>
                      <a:pt x="119" y="138"/>
                    </a:cubicBezTo>
                    <a:lnTo>
                      <a:pt x="119" y="126"/>
                    </a:lnTo>
                    <a:close/>
                    <a:moveTo>
                      <a:pt x="142" y="175"/>
                    </a:moveTo>
                    <a:cubicBezTo>
                      <a:pt x="124" y="175"/>
                      <a:pt x="124" y="175"/>
                      <a:pt x="124" y="175"/>
                    </a:cubicBezTo>
                    <a:cubicBezTo>
                      <a:pt x="122" y="175"/>
                      <a:pt x="120" y="173"/>
                      <a:pt x="120" y="171"/>
                    </a:cubicBezTo>
                    <a:cubicBezTo>
                      <a:pt x="120" y="159"/>
                      <a:pt x="120" y="159"/>
                      <a:pt x="120" y="159"/>
                    </a:cubicBezTo>
                    <a:cubicBezTo>
                      <a:pt x="120" y="157"/>
                      <a:pt x="121" y="155"/>
                      <a:pt x="123" y="155"/>
                    </a:cubicBezTo>
                    <a:cubicBezTo>
                      <a:pt x="142" y="155"/>
                      <a:pt x="142" y="155"/>
                      <a:pt x="142" y="155"/>
                    </a:cubicBezTo>
                    <a:cubicBezTo>
                      <a:pt x="144" y="155"/>
                      <a:pt x="146" y="157"/>
                      <a:pt x="146" y="159"/>
                    </a:cubicBezTo>
                    <a:cubicBezTo>
                      <a:pt x="146" y="171"/>
                      <a:pt x="146" y="171"/>
                      <a:pt x="146" y="171"/>
                    </a:cubicBezTo>
                    <a:cubicBezTo>
                      <a:pt x="146" y="173"/>
                      <a:pt x="144" y="175"/>
                      <a:pt x="142" y="175"/>
                    </a:cubicBezTo>
                    <a:close/>
                  </a:path>
                </a:pathLst>
              </a:custGeom>
              <a:solidFill>
                <a:schemeClr val="bg1">
                  <a:lumMod val="95000"/>
                </a:schemeClr>
              </a:solidFill>
              <a:ln>
                <a:noFill/>
              </a:ln>
            </p:spPr>
            <p:txBody>
              <a:bodyPr/>
              <a:lstStyle/>
              <a:p>
                <a:pPr>
                  <a:defRPr/>
                </a:pPr>
                <a:endParaRPr lang="zh-CN" altLang="en-US"/>
              </a:p>
            </p:txBody>
          </p:sp>
          <p:sp>
            <p:nvSpPr>
              <p:cNvPr id="743" name="Freeform 217"/>
              <p:cNvSpPr/>
              <p:nvPr/>
            </p:nvSpPr>
            <p:spPr bwMode="auto">
              <a:xfrm>
                <a:off x="2605028" y="2570866"/>
                <a:ext cx="81842" cy="83206"/>
              </a:xfrm>
              <a:custGeom>
                <a:avLst/>
                <a:gdLst>
                  <a:gd name="T0" fmla="*/ 42 w 49"/>
                  <a:gd name="T1" fmla="*/ 17 h 49"/>
                  <a:gd name="T2" fmla="*/ 31 w 49"/>
                  <a:gd name="T3" fmla="*/ 18 h 49"/>
                  <a:gd name="T4" fmla="*/ 31 w 49"/>
                  <a:gd name="T5" fmla="*/ 7 h 49"/>
                  <a:gd name="T6" fmla="*/ 24 w 49"/>
                  <a:gd name="T7" fmla="*/ 0 h 49"/>
                  <a:gd name="T8" fmla="*/ 17 w 49"/>
                  <a:gd name="T9" fmla="*/ 7 h 49"/>
                  <a:gd name="T10" fmla="*/ 17 w 49"/>
                  <a:gd name="T11" fmla="*/ 18 h 49"/>
                  <a:gd name="T12" fmla="*/ 7 w 49"/>
                  <a:gd name="T13" fmla="*/ 18 h 49"/>
                  <a:gd name="T14" fmla="*/ 0 w 49"/>
                  <a:gd name="T15" fmla="*/ 25 h 49"/>
                  <a:gd name="T16" fmla="*/ 7 w 49"/>
                  <a:gd name="T17" fmla="*/ 32 h 49"/>
                  <a:gd name="T18" fmla="*/ 18 w 49"/>
                  <a:gd name="T19" fmla="*/ 32 h 49"/>
                  <a:gd name="T20" fmla="*/ 18 w 49"/>
                  <a:gd name="T21" fmla="*/ 42 h 49"/>
                  <a:gd name="T22" fmla="*/ 25 w 49"/>
                  <a:gd name="T23" fmla="*/ 49 h 49"/>
                  <a:gd name="T24" fmla="*/ 32 w 49"/>
                  <a:gd name="T25" fmla="*/ 42 h 49"/>
                  <a:gd name="T26" fmla="*/ 31 w 49"/>
                  <a:gd name="T27" fmla="*/ 31 h 49"/>
                  <a:gd name="T28" fmla="*/ 42 w 49"/>
                  <a:gd name="T29" fmla="*/ 31 h 49"/>
                  <a:gd name="T30" fmla="*/ 49 w 49"/>
                  <a:gd name="T31" fmla="*/ 24 h 49"/>
                  <a:gd name="T32" fmla="*/ 42 w 49"/>
                  <a:gd name="T33" fmla="*/ 17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9" h="49">
                    <a:moveTo>
                      <a:pt x="42" y="17"/>
                    </a:moveTo>
                    <a:cubicBezTo>
                      <a:pt x="31" y="18"/>
                      <a:pt x="31" y="18"/>
                      <a:pt x="31" y="18"/>
                    </a:cubicBezTo>
                    <a:cubicBezTo>
                      <a:pt x="31" y="7"/>
                      <a:pt x="31" y="7"/>
                      <a:pt x="31" y="7"/>
                    </a:cubicBezTo>
                    <a:cubicBezTo>
                      <a:pt x="31" y="3"/>
                      <a:pt x="28" y="0"/>
                      <a:pt x="24" y="0"/>
                    </a:cubicBezTo>
                    <a:cubicBezTo>
                      <a:pt x="20" y="0"/>
                      <a:pt x="17" y="3"/>
                      <a:pt x="17" y="7"/>
                    </a:cubicBezTo>
                    <a:cubicBezTo>
                      <a:pt x="17" y="18"/>
                      <a:pt x="17" y="18"/>
                      <a:pt x="17" y="18"/>
                    </a:cubicBezTo>
                    <a:cubicBezTo>
                      <a:pt x="7" y="18"/>
                      <a:pt x="7" y="18"/>
                      <a:pt x="7" y="18"/>
                    </a:cubicBezTo>
                    <a:cubicBezTo>
                      <a:pt x="3" y="18"/>
                      <a:pt x="0" y="21"/>
                      <a:pt x="0" y="25"/>
                    </a:cubicBezTo>
                    <a:cubicBezTo>
                      <a:pt x="0" y="29"/>
                      <a:pt x="3" y="32"/>
                      <a:pt x="7" y="32"/>
                    </a:cubicBezTo>
                    <a:cubicBezTo>
                      <a:pt x="18" y="32"/>
                      <a:pt x="18" y="32"/>
                      <a:pt x="18" y="32"/>
                    </a:cubicBezTo>
                    <a:cubicBezTo>
                      <a:pt x="18" y="42"/>
                      <a:pt x="18" y="42"/>
                      <a:pt x="18" y="42"/>
                    </a:cubicBezTo>
                    <a:cubicBezTo>
                      <a:pt x="18" y="46"/>
                      <a:pt x="21" y="49"/>
                      <a:pt x="25" y="49"/>
                    </a:cubicBezTo>
                    <a:cubicBezTo>
                      <a:pt x="29" y="49"/>
                      <a:pt x="32" y="46"/>
                      <a:pt x="32" y="42"/>
                    </a:cubicBezTo>
                    <a:cubicBezTo>
                      <a:pt x="31" y="31"/>
                      <a:pt x="31" y="31"/>
                      <a:pt x="31" y="31"/>
                    </a:cubicBezTo>
                    <a:cubicBezTo>
                      <a:pt x="42" y="31"/>
                      <a:pt x="42" y="31"/>
                      <a:pt x="42" y="31"/>
                    </a:cubicBezTo>
                    <a:cubicBezTo>
                      <a:pt x="46" y="31"/>
                      <a:pt x="49" y="28"/>
                      <a:pt x="49" y="24"/>
                    </a:cubicBezTo>
                    <a:cubicBezTo>
                      <a:pt x="49" y="20"/>
                      <a:pt x="45" y="17"/>
                      <a:pt x="42" y="17"/>
                    </a:cubicBezTo>
                    <a:close/>
                  </a:path>
                </a:pathLst>
              </a:custGeom>
              <a:solidFill>
                <a:schemeClr val="bg1">
                  <a:lumMod val="95000"/>
                </a:schemeClr>
              </a:solidFill>
              <a:ln>
                <a:noFill/>
              </a:ln>
            </p:spPr>
            <p:txBody>
              <a:bodyPr/>
              <a:lstStyle/>
              <a:p>
                <a:pPr>
                  <a:defRPr/>
                </a:pPr>
                <a:endParaRPr lang="zh-CN" altLang="en-US"/>
              </a:p>
            </p:txBody>
          </p:sp>
          <p:sp>
            <p:nvSpPr>
              <p:cNvPr id="744" name="Freeform 218"/>
              <p:cNvSpPr/>
              <p:nvPr/>
            </p:nvSpPr>
            <p:spPr bwMode="auto">
              <a:xfrm>
                <a:off x="2701874" y="2598146"/>
                <a:ext cx="83206" cy="24553"/>
              </a:xfrm>
              <a:custGeom>
                <a:avLst/>
                <a:gdLst>
                  <a:gd name="T0" fmla="*/ 42 w 49"/>
                  <a:gd name="T1" fmla="*/ 0 h 15"/>
                  <a:gd name="T2" fmla="*/ 7 w 49"/>
                  <a:gd name="T3" fmla="*/ 1 h 15"/>
                  <a:gd name="T4" fmla="*/ 0 w 49"/>
                  <a:gd name="T5" fmla="*/ 8 h 15"/>
                  <a:gd name="T6" fmla="*/ 7 w 49"/>
                  <a:gd name="T7" fmla="*/ 15 h 15"/>
                  <a:gd name="T8" fmla="*/ 42 w 49"/>
                  <a:gd name="T9" fmla="*/ 14 h 15"/>
                  <a:gd name="T10" fmla="*/ 49 w 49"/>
                  <a:gd name="T11" fmla="*/ 7 h 15"/>
                  <a:gd name="T12" fmla="*/ 42 w 49"/>
                  <a:gd name="T13" fmla="*/ 0 h 15"/>
                </a:gdLst>
                <a:ahLst/>
                <a:cxnLst>
                  <a:cxn ang="0">
                    <a:pos x="T0" y="T1"/>
                  </a:cxn>
                  <a:cxn ang="0">
                    <a:pos x="T2" y="T3"/>
                  </a:cxn>
                  <a:cxn ang="0">
                    <a:pos x="T4" y="T5"/>
                  </a:cxn>
                  <a:cxn ang="0">
                    <a:pos x="T6" y="T7"/>
                  </a:cxn>
                  <a:cxn ang="0">
                    <a:pos x="T8" y="T9"/>
                  </a:cxn>
                  <a:cxn ang="0">
                    <a:pos x="T10" y="T11"/>
                  </a:cxn>
                  <a:cxn ang="0">
                    <a:pos x="T12" y="T13"/>
                  </a:cxn>
                </a:cxnLst>
                <a:rect l="0" t="0" r="r" b="b"/>
                <a:pathLst>
                  <a:path w="49" h="15">
                    <a:moveTo>
                      <a:pt x="42" y="0"/>
                    </a:moveTo>
                    <a:cubicBezTo>
                      <a:pt x="7" y="1"/>
                      <a:pt x="7" y="1"/>
                      <a:pt x="7" y="1"/>
                    </a:cubicBezTo>
                    <a:cubicBezTo>
                      <a:pt x="3" y="1"/>
                      <a:pt x="0" y="4"/>
                      <a:pt x="0" y="8"/>
                    </a:cubicBezTo>
                    <a:cubicBezTo>
                      <a:pt x="0" y="12"/>
                      <a:pt x="3" y="15"/>
                      <a:pt x="7" y="15"/>
                    </a:cubicBezTo>
                    <a:cubicBezTo>
                      <a:pt x="42" y="14"/>
                      <a:pt x="42" y="14"/>
                      <a:pt x="42" y="14"/>
                    </a:cubicBezTo>
                    <a:cubicBezTo>
                      <a:pt x="46" y="14"/>
                      <a:pt x="49" y="11"/>
                      <a:pt x="49" y="7"/>
                    </a:cubicBezTo>
                    <a:cubicBezTo>
                      <a:pt x="49" y="3"/>
                      <a:pt x="45" y="0"/>
                      <a:pt x="42" y="0"/>
                    </a:cubicBezTo>
                    <a:close/>
                  </a:path>
                </a:pathLst>
              </a:custGeom>
              <a:solidFill>
                <a:schemeClr val="bg1">
                  <a:lumMod val="95000"/>
                </a:schemeClr>
              </a:solidFill>
              <a:ln>
                <a:noFill/>
              </a:ln>
            </p:spPr>
            <p:txBody>
              <a:bodyPr/>
              <a:lstStyle/>
              <a:p>
                <a:pPr>
                  <a:defRPr/>
                </a:pPr>
                <a:endParaRPr lang="zh-CN" altLang="en-US"/>
              </a:p>
            </p:txBody>
          </p:sp>
        </p:grpSp>
        <p:grpSp>
          <p:nvGrpSpPr>
            <p:cNvPr id="429" name="组合 428"/>
            <p:cNvGrpSpPr/>
            <p:nvPr/>
          </p:nvGrpSpPr>
          <p:grpSpPr>
            <a:xfrm>
              <a:off x="7556796" y="2482203"/>
              <a:ext cx="371017" cy="416031"/>
              <a:chOff x="1197346" y="2482203"/>
              <a:chExt cx="371017" cy="416031"/>
            </a:xfrm>
          </p:grpSpPr>
          <p:sp>
            <p:nvSpPr>
              <p:cNvPr id="737" name="Freeform 219"/>
              <p:cNvSpPr/>
              <p:nvPr/>
            </p:nvSpPr>
            <p:spPr bwMode="auto">
              <a:xfrm>
                <a:off x="1374669" y="2628155"/>
                <a:ext cx="54561" cy="96847"/>
              </a:xfrm>
              <a:custGeom>
                <a:avLst/>
                <a:gdLst>
                  <a:gd name="T0" fmla="*/ 0 w 32"/>
                  <a:gd name="T1" fmla="*/ 22 h 57"/>
                  <a:gd name="T2" fmla="*/ 1 w 32"/>
                  <a:gd name="T3" fmla="*/ 28 h 57"/>
                  <a:gd name="T4" fmla="*/ 0 w 32"/>
                  <a:gd name="T5" fmla="*/ 35 h 57"/>
                  <a:gd name="T6" fmla="*/ 22 w 32"/>
                  <a:gd name="T7" fmla="*/ 57 h 57"/>
                  <a:gd name="T8" fmla="*/ 32 w 32"/>
                  <a:gd name="T9" fmla="*/ 28 h 57"/>
                  <a:gd name="T10" fmla="*/ 22 w 32"/>
                  <a:gd name="T11" fmla="*/ 0 h 57"/>
                  <a:gd name="T12" fmla="*/ 0 w 32"/>
                  <a:gd name="T13" fmla="*/ 22 h 57"/>
                </a:gdLst>
                <a:ahLst/>
                <a:cxnLst>
                  <a:cxn ang="0">
                    <a:pos x="T0" y="T1"/>
                  </a:cxn>
                  <a:cxn ang="0">
                    <a:pos x="T2" y="T3"/>
                  </a:cxn>
                  <a:cxn ang="0">
                    <a:pos x="T4" y="T5"/>
                  </a:cxn>
                  <a:cxn ang="0">
                    <a:pos x="T6" y="T7"/>
                  </a:cxn>
                  <a:cxn ang="0">
                    <a:pos x="T8" y="T9"/>
                  </a:cxn>
                  <a:cxn ang="0">
                    <a:pos x="T10" y="T11"/>
                  </a:cxn>
                  <a:cxn ang="0">
                    <a:pos x="T12" y="T13"/>
                  </a:cxn>
                </a:cxnLst>
                <a:rect l="0" t="0" r="r" b="b"/>
                <a:pathLst>
                  <a:path w="32" h="57">
                    <a:moveTo>
                      <a:pt x="0" y="22"/>
                    </a:moveTo>
                    <a:cubicBezTo>
                      <a:pt x="1" y="24"/>
                      <a:pt x="1" y="26"/>
                      <a:pt x="1" y="28"/>
                    </a:cubicBezTo>
                    <a:cubicBezTo>
                      <a:pt x="1" y="31"/>
                      <a:pt x="1" y="33"/>
                      <a:pt x="0" y="35"/>
                    </a:cubicBezTo>
                    <a:cubicBezTo>
                      <a:pt x="22" y="57"/>
                      <a:pt x="22" y="57"/>
                      <a:pt x="22" y="57"/>
                    </a:cubicBezTo>
                    <a:cubicBezTo>
                      <a:pt x="28" y="49"/>
                      <a:pt x="32" y="39"/>
                      <a:pt x="32" y="28"/>
                    </a:cubicBezTo>
                    <a:cubicBezTo>
                      <a:pt x="32" y="17"/>
                      <a:pt x="28" y="7"/>
                      <a:pt x="22" y="0"/>
                    </a:cubicBezTo>
                    <a:lnTo>
                      <a:pt x="0" y="22"/>
                    </a:lnTo>
                    <a:close/>
                  </a:path>
                </a:pathLst>
              </a:custGeom>
              <a:solidFill>
                <a:schemeClr val="bg1">
                  <a:lumMod val="95000"/>
                </a:schemeClr>
              </a:solidFill>
              <a:ln>
                <a:noFill/>
              </a:ln>
            </p:spPr>
            <p:txBody>
              <a:bodyPr/>
              <a:lstStyle/>
              <a:p>
                <a:pPr>
                  <a:defRPr/>
                </a:pPr>
                <a:endParaRPr lang="zh-CN" altLang="en-US"/>
              </a:p>
            </p:txBody>
          </p:sp>
          <p:sp>
            <p:nvSpPr>
              <p:cNvPr id="738" name="Freeform 220"/>
              <p:cNvSpPr/>
              <p:nvPr/>
            </p:nvSpPr>
            <p:spPr bwMode="auto">
              <a:xfrm>
                <a:off x="1301012" y="2598146"/>
                <a:ext cx="96847" cy="53198"/>
              </a:xfrm>
              <a:custGeom>
                <a:avLst/>
                <a:gdLst>
                  <a:gd name="T0" fmla="*/ 29 w 58"/>
                  <a:gd name="T1" fmla="*/ 31 h 32"/>
                  <a:gd name="T2" fmla="*/ 35 w 58"/>
                  <a:gd name="T3" fmla="*/ 32 h 32"/>
                  <a:gd name="T4" fmla="*/ 58 w 58"/>
                  <a:gd name="T5" fmla="*/ 9 h 32"/>
                  <a:gd name="T6" fmla="*/ 29 w 58"/>
                  <a:gd name="T7" fmla="*/ 0 h 32"/>
                  <a:gd name="T8" fmla="*/ 0 w 58"/>
                  <a:gd name="T9" fmla="*/ 10 h 32"/>
                  <a:gd name="T10" fmla="*/ 22 w 58"/>
                  <a:gd name="T11" fmla="*/ 32 h 32"/>
                  <a:gd name="T12" fmla="*/ 29 w 58"/>
                  <a:gd name="T13" fmla="*/ 31 h 32"/>
                </a:gdLst>
                <a:ahLst/>
                <a:cxnLst>
                  <a:cxn ang="0">
                    <a:pos x="T0" y="T1"/>
                  </a:cxn>
                  <a:cxn ang="0">
                    <a:pos x="T2" y="T3"/>
                  </a:cxn>
                  <a:cxn ang="0">
                    <a:pos x="T4" y="T5"/>
                  </a:cxn>
                  <a:cxn ang="0">
                    <a:pos x="T6" y="T7"/>
                  </a:cxn>
                  <a:cxn ang="0">
                    <a:pos x="T8" y="T9"/>
                  </a:cxn>
                  <a:cxn ang="0">
                    <a:pos x="T10" y="T11"/>
                  </a:cxn>
                  <a:cxn ang="0">
                    <a:pos x="T12" y="T13"/>
                  </a:cxn>
                </a:cxnLst>
                <a:rect l="0" t="0" r="r" b="b"/>
                <a:pathLst>
                  <a:path w="58" h="32">
                    <a:moveTo>
                      <a:pt x="29" y="31"/>
                    </a:moveTo>
                    <a:cubicBezTo>
                      <a:pt x="31" y="31"/>
                      <a:pt x="33" y="31"/>
                      <a:pt x="35" y="32"/>
                    </a:cubicBezTo>
                    <a:cubicBezTo>
                      <a:pt x="58" y="9"/>
                      <a:pt x="58" y="9"/>
                      <a:pt x="58" y="9"/>
                    </a:cubicBezTo>
                    <a:cubicBezTo>
                      <a:pt x="50" y="3"/>
                      <a:pt x="40" y="0"/>
                      <a:pt x="29" y="0"/>
                    </a:cubicBezTo>
                    <a:cubicBezTo>
                      <a:pt x="18" y="0"/>
                      <a:pt x="8" y="4"/>
                      <a:pt x="0" y="10"/>
                    </a:cubicBezTo>
                    <a:cubicBezTo>
                      <a:pt x="22" y="32"/>
                      <a:pt x="22" y="32"/>
                      <a:pt x="22" y="32"/>
                    </a:cubicBezTo>
                    <a:cubicBezTo>
                      <a:pt x="24" y="31"/>
                      <a:pt x="27" y="31"/>
                      <a:pt x="29" y="31"/>
                    </a:cubicBezTo>
                    <a:close/>
                  </a:path>
                </a:pathLst>
              </a:custGeom>
              <a:solidFill>
                <a:schemeClr val="bg1">
                  <a:lumMod val="95000"/>
                </a:schemeClr>
              </a:solidFill>
              <a:ln>
                <a:noFill/>
              </a:ln>
            </p:spPr>
            <p:txBody>
              <a:bodyPr/>
              <a:lstStyle/>
              <a:p>
                <a:pPr>
                  <a:defRPr/>
                </a:pPr>
                <a:endParaRPr lang="zh-CN" altLang="en-US"/>
              </a:p>
            </p:txBody>
          </p:sp>
          <p:sp>
            <p:nvSpPr>
              <p:cNvPr id="739" name="Freeform 221"/>
              <p:cNvSpPr/>
              <p:nvPr/>
            </p:nvSpPr>
            <p:spPr bwMode="auto">
              <a:xfrm>
                <a:off x="1269639" y="2628155"/>
                <a:ext cx="55926" cy="98210"/>
              </a:xfrm>
              <a:custGeom>
                <a:avLst/>
                <a:gdLst>
                  <a:gd name="T0" fmla="*/ 31 w 33"/>
                  <a:gd name="T1" fmla="*/ 29 h 58"/>
                  <a:gd name="T2" fmla="*/ 32 w 33"/>
                  <a:gd name="T3" fmla="*/ 22 h 58"/>
                  <a:gd name="T4" fmla="*/ 10 w 33"/>
                  <a:gd name="T5" fmla="*/ 0 h 58"/>
                  <a:gd name="T6" fmla="*/ 0 w 33"/>
                  <a:gd name="T7" fmla="*/ 29 h 58"/>
                  <a:gd name="T8" fmla="*/ 10 w 33"/>
                  <a:gd name="T9" fmla="*/ 58 h 58"/>
                  <a:gd name="T10" fmla="*/ 33 w 33"/>
                  <a:gd name="T11" fmla="*/ 35 h 58"/>
                  <a:gd name="T12" fmla="*/ 31 w 33"/>
                  <a:gd name="T13" fmla="*/ 29 h 58"/>
                </a:gdLst>
                <a:ahLst/>
                <a:cxnLst>
                  <a:cxn ang="0">
                    <a:pos x="T0" y="T1"/>
                  </a:cxn>
                  <a:cxn ang="0">
                    <a:pos x="T2" y="T3"/>
                  </a:cxn>
                  <a:cxn ang="0">
                    <a:pos x="T4" y="T5"/>
                  </a:cxn>
                  <a:cxn ang="0">
                    <a:pos x="T6" y="T7"/>
                  </a:cxn>
                  <a:cxn ang="0">
                    <a:pos x="T8" y="T9"/>
                  </a:cxn>
                  <a:cxn ang="0">
                    <a:pos x="T10" y="T11"/>
                  </a:cxn>
                  <a:cxn ang="0">
                    <a:pos x="T12" y="T13"/>
                  </a:cxn>
                </a:cxnLst>
                <a:rect l="0" t="0" r="r" b="b"/>
                <a:pathLst>
                  <a:path w="33" h="58">
                    <a:moveTo>
                      <a:pt x="31" y="29"/>
                    </a:moveTo>
                    <a:cubicBezTo>
                      <a:pt x="31" y="26"/>
                      <a:pt x="32" y="24"/>
                      <a:pt x="32" y="22"/>
                    </a:cubicBezTo>
                    <a:cubicBezTo>
                      <a:pt x="10" y="0"/>
                      <a:pt x="10" y="0"/>
                      <a:pt x="10" y="0"/>
                    </a:cubicBezTo>
                    <a:cubicBezTo>
                      <a:pt x="4" y="8"/>
                      <a:pt x="0" y="18"/>
                      <a:pt x="0" y="29"/>
                    </a:cubicBezTo>
                    <a:cubicBezTo>
                      <a:pt x="0" y="40"/>
                      <a:pt x="4" y="50"/>
                      <a:pt x="10" y="58"/>
                    </a:cubicBezTo>
                    <a:cubicBezTo>
                      <a:pt x="33" y="35"/>
                      <a:pt x="33" y="35"/>
                      <a:pt x="33" y="35"/>
                    </a:cubicBezTo>
                    <a:cubicBezTo>
                      <a:pt x="32" y="33"/>
                      <a:pt x="31" y="31"/>
                      <a:pt x="31" y="29"/>
                    </a:cubicBezTo>
                    <a:close/>
                  </a:path>
                </a:pathLst>
              </a:custGeom>
              <a:solidFill>
                <a:schemeClr val="bg1">
                  <a:lumMod val="95000"/>
                </a:schemeClr>
              </a:solidFill>
              <a:ln>
                <a:noFill/>
              </a:ln>
            </p:spPr>
            <p:txBody>
              <a:bodyPr/>
              <a:lstStyle/>
              <a:p>
                <a:pPr>
                  <a:defRPr/>
                </a:pPr>
                <a:endParaRPr lang="zh-CN" altLang="en-US"/>
              </a:p>
            </p:txBody>
          </p:sp>
          <p:sp>
            <p:nvSpPr>
              <p:cNvPr id="740" name="Freeform 222"/>
              <p:cNvSpPr/>
              <p:nvPr/>
            </p:nvSpPr>
            <p:spPr bwMode="auto">
              <a:xfrm>
                <a:off x="1302376" y="2700448"/>
                <a:ext cx="95482" cy="54561"/>
              </a:xfrm>
              <a:custGeom>
                <a:avLst/>
                <a:gdLst>
                  <a:gd name="T0" fmla="*/ 28 w 57"/>
                  <a:gd name="T1" fmla="*/ 2 h 32"/>
                  <a:gd name="T2" fmla="*/ 22 w 57"/>
                  <a:gd name="T3" fmla="*/ 0 h 32"/>
                  <a:gd name="T4" fmla="*/ 0 w 57"/>
                  <a:gd name="T5" fmla="*/ 23 h 32"/>
                  <a:gd name="T6" fmla="*/ 28 w 57"/>
                  <a:gd name="T7" fmla="*/ 32 h 32"/>
                  <a:gd name="T8" fmla="*/ 57 w 57"/>
                  <a:gd name="T9" fmla="*/ 22 h 32"/>
                  <a:gd name="T10" fmla="*/ 35 w 57"/>
                  <a:gd name="T11" fmla="*/ 0 h 32"/>
                  <a:gd name="T12" fmla="*/ 28 w 57"/>
                  <a:gd name="T13" fmla="*/ 2 h 32"/>
                </a:gdLst>
                <a:ahLst/>
                <a:cxnLst>
                  <a:cxn ang="0">
                    <a:pos x="T0" y="T1"/>
                  </a:cxn>
                  <a:cxn ang="0">
                    <a:pos x="T2" y="T3"/>
                  </a:cxn>
                  <a:cxn ang="0">
                    <a:pos x="T4" y="T5"/>
                  </a:cxn>
                  <a:cxn ang="0">
                    <a:pos x="T6" y="T7"/>
                  </a:cxn>
                  <a:cxn ang="0">
                    <a:pos x="T8" y="T9"/>
                  </a:cxn>
                  <a:cxn ang="0">
                    <a:pos x="T10" y="T11"/>
                  </a:cxn>
                  <a:cxn ang="0">
                    <a:pos x="T12" y="T13"/>
                  </a:cxn>
                </a:cxnLst>
                <a:rect l="0" t="0" r="r" b="b"/>
                <a:pathLst>
                  <a:path w="57" h="32">
                    <a:moveTo>
                      <a:pt x="28" y="2"/>
                    </a:moveTo>
                    <a:cubicBezTo>
                      <a:pt x="26" y="2"/>
                      <a:pt x="24" y="1"/>
                      <a:pt x="22" y="0"/>
                    </a:cubicBezTo>
                    <a:cubicBezTo>
                      <a:pt x="0" y="23"/>
                      <a:pt x="0" y="23"/>
                      <a:pt x="0" y="23"/>
                    </a:cubicBezTo>
                    <a:cubicBezTo>
                      <a:pt x="8" y="29"/>
                      <a:pt x="18" y="32"/>
                      <a:pt x="28" y="32"/>
                    </a:cubicBezTo>
                    <a:cubicBezTo>
                      <a:pt x="39" y="32"/>
                      <a:pt x="49" y="28"/>
                      <a:pt x="57" y="22"/>
                    </a:cubicBezTo>
                    <a:cubicBezTo>
                      <a:pt x="35" y="0"/>
                      <a:pt x="35" y="0"/>
                      <a:pt x="35" y="0"/>
                    </a:cubicBezTo>
                    <a:cubicBezTo>
                      <a:pt x="33" y="1"/>
                      <a:pt x="31" y="2"/>
                      <a:pt x="28" y="2"/>
                    </a:cubicBezTo>
                    <a:close/>
                  </a:path>
                </a:pathLst>
              </a:custGeom>
              <a:solidFill>
                <a:schemeClr val="bg1">
                  <a:lumMod val="95000"/>
                </a:schemeClr>
              </a:solidFill>
              <a:ln>
                <a:noFill/>
              </a:ln>
            </p:spPr>
            <p:txBody>
              <a:bodyPr/>
              <a:lstStyle/>
              <a:p>
                <a:pPr>
                  <a:defRPr/>
                </a:pPr>
                <a:endParaRPr lang="zh-CN" altLang="en-US"/>
              </a:p>
            </p:txBody>
          </p:sp>
          <p:sp>
            <p:nvSpPr>
              <p:cNvPr id="741" name="Freeform 223"/>
              <p:cNvSpPr>
                <a:spLocks noEditPoints="1"/>
              </p:cNvSpPr>
              <p:nvPr/>
            </p:nvSpPr>
            <p:spPr bwMode="auto">
              <a:xfrm>
                <a:off x="1197346" y="2482203"/>
                <a:ext cx="371017" cy="416031"/>
              </a:xfrm>
              <a:custGeom>
                <a:avLst/>
                <a:gdLst>
                  <a:gd name="T0" fmla="*/ 219 w 220"/>
                  <a:gd name="T1" fmla="*/ 175 h 247"/>
                  <a:gd name="T2" fmla="*/ 219 w 220"/>
                  <a:gd name="T3" fmla="*/ 163 h 247"/>
                  <a:gd name="T4" fmla="*/ 218 w 220"/>
                  <a:gd name="T5" fmla="*/ 43 h 247"/>
                  <a:gd name="T6" fmla="*/ 175 w 220"/>
                  <a:gd name="T7" fmla="*/ 0 h 247"/>
                  <a:gd name="T8" fmla="*/ 43 w 220"/>
                  <a:gd name="T9" fmla="*/ 1 h 247"/>
                  <a:gd name="T10" fmla="*/ 0 w 220"/>
                  <a:gd name="T11" fmla="*/ 44 h 247"/>
                  <a:gd name="T12" fmla="*/ 1 w 220"/>
                  <a:gd name="T13" fmla="*/ 161 h 247"/>
                  <a:gd name="T14" fmla="*/ 1 w 220"/>
                  <a:gd name="T15" fmla="*/ 177 h 247"/>
                  <a:gd name="T16" fmla="*/ 2 w 220"/>
                  <a:gd name="T17" fmla="*/ 236 h 247"/>
                  <a:gd name="T18" fmla="*/ 13 w 220"/>
                  <a:gd name="T19" fmla="*/ 247 h 247"/>
                  <a:gd name="T20" fmla="*/ 47 w 220"/>
                  <a:gd name="T21" fmla="*/ 247 h 247"/>
                  <a:gd name="T22" fmla="*/ 58 w 220"/>
                  <a:gd name="T23" fmla="*/ 235 h 247"/>
                  <a:gd name="T24" fmla="*/ 58 w 220"/>
                  <a:gd name="T25" fmla="*/ 228 h 247"/>
                  <a:gd name="T26" fmla="*/ 163 w 220"/>
                  <a:gd name="T27" fmla="*/ 227 h 247"/>
                  <a:gd name="T28" fmla="*/ 163 w 220"/>
                  <a:gd name="T29" fmla="*/ 235 h 247"/>
                  <a:gd name="T30" fmla="*/ 174 w 220"/>
                  <a:gd name="T31" fmla="*/ 246 h 247"/>
                  <a:gd name="T32" fmla="*/ 209 w 220"/>
                  <a:gd name="T33" fmla="*/ 245 h 247"/>
                  <a:gd name="T34" fmla="*/ 220 w 220"/>
                  <a:gd name="T35" fmla="*/ 234 h 247"/>
                  <a:gd name="T36" fmla="*/ 219 w 220"/>
                  <a:gd name="T37" fmla="*/ 175 h 247"/>
                  <a:gd name="T38" fmla="*/ 91 w 220"/>
                  <a:gd name="T39" fmla="*/ 179 h 247"/>
                  <a:gd name="T40" fmla="*/ 26 w 220"/>
                  <a:gd name="T41" fmla="*/ 116 h 247"/>
                  <a:gd name="T42" fmla="*/ 90 w 220"/>
                  <a:gd name="T43" fmla="*/ 52 h 247"/>
                  <a:gd name="T44" fmla="*/ 154 w 220"/>
                  <a:gd name="T45" fmla="*/ 115 h 247"/>
                  <a:gd name="T46" fmla="*/ 91 w 220"/>
                  <a:gd name="T47" fmla="*/ 179 h 247"/>
                  <a:gd name="T48" fmla="*/ 190 w 220"/>
                  <a:gd name="T49" fmla="*/ 103 h 247"/>
                  <a:gd name="T50" fmla="*/ 191 w 220"/>
                  <a:gd name="T51" fmla="*/ 144 h 247"/>
                  <a:gd name="T52" fmla="*/ 185 w 220"/>
                  <a:gd name="T53" fmla="*/ 150 h 247"/>
                  <a:gd name="T54" fmla="*/ 179 w 220"/>
                  <a:gd name="T55" fmla="*/ 144 h 247"/>
                  <a:gd name="T56" fmla="*/ 179 w 220"/>
                  <a:gd name="T57" fmla="*/ 103 h 247"/>
                  <a:gd name="T58" fmla="*/ 174 w 220"/>
                  <a:gd name="T59" fmla="*/ 94 h 247"/>
                  <a:gd name="T60" fmla="*/ 174 w 220"/>
                  <a:gd name="T61" fmla="*/ 91 h 247"/>
                  <a:gd name="T62" fmla="*/ 184 w 220"/>
                  <a:gd name="T63" fmla="*/ 80 h 247"/>
                  <a:gd name="T64" fmla="*/ 195 w 220"/>
                  <a:gd name="T65" fmla="*/ 90 h 247"/>
                  <a:gd name="T66" fmla="*/ 195 w 220"/>
                  <a:gd name="T67" fmla="*/ 94 h 247"/>
                  <a:gd name="T68" fmla="*/ 190 w 220"/>
                  <a:gd name="T69" fmla="*/ 103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20" h="247">
                    <a:moveTo>
                      <a:pt x="219" y="175"/>
                    </a:moveTo>
                    <a:cubicBezTo>
                      <a:pt x="219" y="163"/>
                      <a:pt x="219" y="163"/>
                      <a:pt x="219" y="163"/>
                    </a:cubicBezTo>
                    <a:cubicBezTo>
                      <a:pt x="218" y="43"/>
                      <a:pt x="218" y="43"/>
                      <a:pt x="218" y="43"/>
                    </a:cubicBezTo>
                    <a:cubicBezTo>
                      <a:pt x="218" y="5"/>
                      <a:pt x="199" y="0"/>
                      <a:pt x="175" y="0"/>
                    </a:cubicBezTo>
                    <a:cubicBezTo>
                      <a:pt x="43" y="1"/>
                      <a:pt x="43" y="1"/>
                      <a:pt x="43" y="1"/>
                    </a:cubicBezTo>
                    <a:cubicBezTo>
                      <a:pt x="19" y="1"/>
                      <a:pt x="0" y="9"/>
                      <a:pt x="0" y="44"/>
                    </a:cubicBezTo>
                    <a:cubicBezTo>
                      <a:pt x="1" y="161"/>
                      <a:pt x="1" y="161"/>
                      <a:pt x="1" y="161"/>
                    </a:cubicBezTo>
                    <a:cubicBezTo>
                      <a:pt x="1" y="177"/>
                      <a:pt x="1" y="177"/>
                      <a:pt x="1" y="177"/>
                    </a:cubicBezTo>
                    <a:cubicBezTo>
                      <a:pt x="2" y="236"/>
                      <a:pt x="2" y="236"/>
                      <a:pt x="2" y="236"/>
                    </a:cubicBezTo>
                    <a:cubicBezTo>
                      <a:pt x="2" y="242"/>
                      <a:pt x="7" y="247"/>
                      <a:pt x="13" y="247"/>
                    </a:cubicBezTo>
                    <a:cubicBezTo>
                      <a:pt x="47" y="247"/>
                      <a:pt x="47" y="247"/>
                      <a:pt x="47" y="247"/>
                    </a:cubicBezTo>
                    <a:cubicBezTo>
                      <a:pt x="53" y="247"/>
                      <a:pt x="58" y="242"/>
                      <a:pt x="58" y="235"/>
                    </a:cubicBezTo>
                    <a:cubicBezTo>
                      <a:pt x="58" y="228"/>
                      <a:pt x="58" y="228"/>
                      <a:pt x="58" y="228"/>
                    </a:cubicBezTo>
                    <a:cubicBezTo>
                      <a:pt x="163" y="227"/>
                      <a:pt x="163" y="227"/>
                      <a:pt x="163" y="227"/>
                    </a:cubicBezTo>
                    <a:cubicBezTo>
                      <a:pt x="163" y="235"/>
                      <a:pt x="163" y="235"/>
                      <a:pt x="163" y="235"/>
                    </a:cubicBezTo>
                    <a:cubicBezTo>
                      <a:pt x="163" y="241"/>
                      <a:pt x="168" y="246"/>
                      <a:pt x="174" y="246"/>
                    </a:cubicBezTo>
                    <a:cubicBezTo>
                      <a:pt x="209" y="245"/>
                      <a:pt x="209" y="245"/>
                      <a:pt x="209" y="245"/>
                    </a:cubicBezTo>
                    <a:cubicBezTo>
                      <a:pt x="215" y="245"/>
                      <a:pt x="220" y="240"/>
                      <a:pt x="220" y="234"/>
                    </a:cubicBezTo>
                    <a:lnTo>
                      <a:pt x="219" y="175"/>
                    </a:lnTo>
                    <a:close/>
                    <a:moveTo>
                      <a:pt x="91" y="179"/>
                    </a:moveTo>
                    <a:cubicBezTo>
                      <a:pt x="55" y="180"/>
                      <a:pt x="26" y="151"/>
                      <a:pt x="26" y="116"/>
                    </a:cubicBezTo>
                    <a:cubicBezTo>
                      <a:pt x="26" y="81"/>
                      <a:pt x="54" y="52"/>
                      <a:pt x="90" y="52"/>
                    </a:cubicBezTo>
                    <a:cubicBezTo>
                      <a:pt x="125" y="51"/>
                      <a:pt x="154" y="80"/>
                      <a:pt x="154" y="115"/>
                    </a:cubicBezTo>
                    <a:cubicBezTo>
                      <a:pt x="154" y="150"/>
                      <a:pt x="126" y="179"/>
                      <a:pt x="91" y="179"/>
                    </a:cubicBezTo>
                    <a:close/>
                    <a:moveTo>
                      <a:pt x="190" y="103"/>
                    </a:moveTo>
                    <a:cubicBezTo>
                      <a:pt x="191" y="144"/>
                      <a:pt x="191" y="144"/>
                      <a:pt x="191" y="144"/>
                    </a:cubicBezTo>
                    <a:cubicBezTo>
                      <a:pt x="191" y="147"/>
                      <a:pt x="188" y="150"/>
                      <a:pt x="185" y="150"/>
                    </a:cubicBezTo>
                    <a:cubicBezTo>
                      <a:pt x="182" y="150"/>
                      <a:pt x="179" y="147"/>
                      <a:pt x="179" y="144"/>
                    </a:cubicBezTo>
                    <a:cubicBezTo>
                      <a:pt x="179" y="103"/>
                      <a:pt x="179" y="103"/>
                      <a:pt x="179" y="103"/>
                    </a:cubicBezTo>
                    <a:cubicBezTo>
                      <a:pt x="176" y="101"/>
                      <a:pt x="174" y="98"/>
                      <a:pt x="174" y="94"/>
                    </a:cubicBezTo>
                    <a:cubicBezTo>
                      <a:pt x="174" y="91"/>
                      <a:pt x="174" y="91"/>
                      <a:pt x="174" y="91"/>
                    </a:cubicBezTo>
                    <a:cubicBezTo>
                      <a:pt x="174" y="85"/>
                      <a:pt x="178" y="80"/>
                      <a:pt x="184" y="80"/>
                    </a:cubicBezTo>
                    <a:cubicBezTo>
                      <a:pt x="190" y="80"/>
                      <a:pt x="195" y="84"/>
                      <a:pt x="195" y="90"/>
                    </a:cubicBezTo>
                    <a:cubicBezTo>
                      <a:pt x="195" y="94"/>
                      <a:pt x="195" y="94"/>
                      <a:pt x="195" y="94"/>
                    </a:cubicBezTo>
                    <a:cubicBezTo>
                      <a:pt x="195" y="98"/>
                      <a:pt x="193" y="101"/>
                      <a:pt x="190" y="103"/>
                    </a:cubicBezTo>
                    <a:close/>
                  </a:path>
                </a:pathLst>
              </a:custGeom>
              <a:solidFill>
                <a:schemeClr val="bg1">
                  <a:lumMod val="95000"/>
                </a:schemeClr>
              </a:solidFill>
              <a:ln>
                <a:noFill/>
              </a:ln>
            </p:spPr>
            <p:txBody>
              <a:bodyPr/>
              <a:lstStyle/>
              <a:p>
                <a:pPr>
                  <a:defRPr/>
                </a:pPr>
                <a:endParaRPr lang="zh-CN" altLang="en-US"/>
              </a:p>
            </p:txBody>
          </p:sp>
        </p:grpSp>
        <p:grpSp>
          <p:nvGrpSpPr>
            <p:cNvPr id="430" name="组合 429"/>
            <p:cNvGrpSpPr/>
            <p:nvPr/>
          </p:nvGrpSpPr>
          <p:grpSpPr>
            <a:xfrm>
              <a:off x="8152879" y="2396269"/>
              <a:ext cx="421487" cy="380566"/>
              <a:chOff x="1793429" y="2396269"/>
              <a:chExt cx="421487" cy="380566"/>
            </a:xfrm>
          </p:grpSpPr>
          <p:sp>
            <p:nvSpPr>
              <p:cNvPr id="734" name="Freeform 227"/>
              <p:cNvSpPr>
                <a:spLocks noEditPoints="1"/>
              </p:cNvSpPr>
              <p:nvPr/>
            </p:nvSpPr>
            <p:spPr bwMode="auto">
              <a:xfrm>
                <a:off x="1932560" y="2491752"/>
                <a:ext cx="60017" cy="115943"/>
              </a:xfrm>
              <a:custGeom>
                <a:avLst/>
                <a:gdLst>
                  <a:gd name="T0" fmla="*/ 26 w 35"/>
                  <a:gd name="T1" fmla="*/ 31 h 69"/>
                  <a:gd name="T2" fmla="*/ 26 w 35"/>
                  <a:gd name="T3" fmla="*/ 17 h 69"/>
                  <a:gd name="T4" fmla="*/ 27 w 35"/>
                  <a:gd name="T5" fmla="*/ 17 h 69"/>
                  <a:gd name="T6" fmla="*/ 31 w 35"/>
                  <a:gd name="T7" fmla="*/ 19 h 69"/>
                  <a:gd name="T8" fmla="*/ 32 w 35"/>
                  <a:gd name="T9" fmla="*/ 18 h 69"/>
                  <a:gd name="T10" fmla="*/ 33 w 35"/>
                  <a:gd name="T11" fmla="*/ 15 h 69"/>
                  <a:gd name="T12" fmla="*/ 34 w 35"/>
                  <a:gd name="T13" fmla="*/ 12 h 69"/>
                  <a:gd name="T14" fmla="*/ 33 w 35"/>
                  <a:gd name="T15" fmla="*/ 11 h 69"/>
                  <a:gd name="T16" fmla="*/ 32 w 35"/>
                  <a:gd name="T17" fmla="*/ 10 h 69"/>
                  <a:gd name="T18" fmla="*/ 30 w 35"/>
                  <a:gd name="T19" fmla="*/ 10 h 69"/>
                  <a:gd name="T20" fmla="*/ 26 w 35"/>
                  <a:gd name="T21" fmla="*/ 9 h 69"/>
                  <a:gd name="T22" fmla="*/ 27 w 35"/>
                  <a:gd name="T23" fmla="*/ 3 h 69"/>
                  <a:gd name="T24" fmla="*/ 24 w 35"/>
                  <a:gd name="T25" fmla="*/ 1 h 69"/>
                  <a:gd name="T26" fmla="*/ 22 w 35"/>
                  <a:gd name="T27" fmla="*/ 3 h 69"/>
                  <a:gd name="T28" fmla="*/ 22 w 35"/>
                  <a:gd name="T29" fmla="*/ 9 h 69"/>
                  <a:gd name="T30" fmla="*/ 21 w 35"/>
                  <a:gd name="T31" fmla="*/ 9 h 69"/>
                  <a:gd name="T32" fmla="*/ 18 w 35"/>
                  <a:gd name="T33" fmla="*/ 9 h 69"/>
                  <a:gd name="T34" fmla="*/ 18 w 35"/>
                  <a:gd name="T35" fmla="*/ 3 h 69"/>
                  <a:gd name="T36" fmla="*/ 16 w 35"/>
                  <a:gd name="T37" fmla="*/ 0 h 69"/>
                  <a:gd name="T38" fmla="*/ 13 w 35"/>
                  <a:gd name="T39" fmla="*/ 3 h 69"/>
                  <a:gd name="T40" fmla="*/ 13 w 35"/>
                  <a:gd name="T41" fmla="*/ 10 h 69"/>
                  <a:gd name="T42" fmla="*/ 8 w 35"/>
                  <a:gd name="T43" fmla="*/ 12 h 69"/>
                  <a:gd name="T44" fmla="*/ 5 w 35"/>
                  <a:gd name="T45" fmla="*/ 16 h 69"/>
                  <a:gd name="T46" fmla="*/ 4 w 35"/>
                  <a:gd name="T47" fmla="*/ 21 h 69"/>
                  <a:gd name="T48" fmla="*/ 4 w 35"/>
                  <a:gd name="T49" fmla="*/ 27 h 69"/>
                  <a:gd name="T50" fmla="*/ 7 w 35"/>
                  <a:gd name="T51" fmla="*/ 31 h 69"/>
                  <a:gd name="T52" fmla="*/ 11 w 35"/>
                  <a:gd name="T53" fmla="*/ 34 h 69"/>
                  <a:gd name="T54" fmla="*/ 12 w 35"/>
                  <a:gd name="T55" fmla="*/ 35 h 69"/>
                  <a:gd name="T56" fmla="*/ 12 w 35"/>
                  <a:gd name="T57" fmla="*/ 50 h 69"/>
                  <a:gd name="T58" fmla="*/ 8 w 35"/>
                  <a:gd name="T59" fmla="*/ 49 h 69"/>
                  <a:gd name="T60" fmla="*/ 3 w 35"/>
                  <a:gd name="T61" fmla="*/ 48 h 69"/>
                  <a:gd name="T62" fmla="*/ 2 w 35"/>
                  <a:gd name="T63" fmla="*/ 49 h 69"/>
                  <a:gd name="T64" fmla="*/ 1 w 35"/>
                  <a:gd name="T65" fmla="*/ 51 h 69"/>
                  <a:gd name="T66" fmla="*/ 1 w 35"/>
                  <a:gd name="T67" fmla="*/ 54 h 69"/>
                  <a:gd name="T68" fmla="*/ 1 w 35"/>
                  <a:gd name="T69" fmla="*/ 55 h 69"/>
                  <a:gd name="T70" fmla="*/ 6 w 35"/>
                  <a:gd name="T71" fmla="*/ 57 h 69"/>
                  <a:gd name="T72" fmla="*/ 11 w 35"/>
                  <a:gd name="T73" fmla="*/ 58 h 69"/>
                  <a:gd name="T74" fmla="*/ 11 w 35"/>
                  <a:gd name="T75" fmla="*/ 66 h 69"/>
                  <a:gd name="T76" fmla="*/ 13 w 35"/>
                  <a:gd name="T77" fmla="*/ 68 h 69"/>
                  <a:gd name="T78" fmla="*/ 15 w 35"/>
                  <a:gd name="T79" fmla="*/ 66 h 69"/>
                  <a:gd name="T80" fmla="*/ 16 w 35"/>
                  <a:gd name="T81" fmla="*/ 59 h 69"/>
                  <a:gd name="T82" fmla="*/ 20 w 35"/>
                  <a:gd name="T83" fmla="*/ 58 h 69"/>
                  <a:gd name="T84" fmla="*/ 20 w 35"/>
                  <a:gd name="T85" fmla="*/ 66 h 69"/>
                  <a:gd name="T86" fmla="*/ 22 w 35"/>
                  <a:gd name="T87" fmla="*/ 69 h 69"/>
                  <a:gd name="T88" fmla="*/ 24 w 35"/>
                  <a:gd name="T89" fmla="*/ 66 h 69"/>
                  <a:gd name="T90" fmla="*/ 25 w 35"/>
                  <a:gd name="T91" fmla="*/ 58 h 69"/>
                  <a:gd name="T92" fmla="*/ 28 w 35"/>
                  <a:gd name="T93" fmla="*/ 56 h 69"/>
                  <a:gd name="T94" fmla="*/ 33 w 35"/>
                  <a:gd name="T95" fmla="*/ 52 h 69"/>
                  <a:gd name="T96" fmla="*/ 35 w 35"/>
                  <a:gd name="T97" fmla="*/ 45 h 69"/>
                  <a:gd name="T98" fmla="*/ 32 w 35"/>
                  <a:gd name="T99" fmla="*/ 36 h 69"/>
                  <a:gd name="T100" fmla="*/ 26 w 35"/>
                  <a:gd name="T101" fmla="*/ 31 h 69"/>
                  <a:gd name="T102" fmla="*/ 20 w 35"/>
                  <a:gd name="T103" fmla="*/ 50 h 69"/>
                  <a:gd name="T104" fmla="*/ 16 w 35"/>
                  <a:gd name="T105" fmla="*/ 50 h 69"/>
                  <a:gd name="T106" fmla="*/ 17 w 35"/>
                  <a:gd name="T107" fmla="*/ 37 h 69"/>
                  <a:gd name="T108" fmla="*/ 21 w 35"/>
                  <a:gd name="T109" fmla="*/ 39 h 69"/>
                  <a:gd name="T110" fmla="*/ 20 w 35"/>
                  <a:gd name="T111" fmla="*/ 50 h 69"/>
                  <a:gd name="T112" fmla="*/ 21 w 35"/>
                  <a:gd name="T113" fmla="*/ 29 h 69"/>
                  <a:gd name="T114" fmla="*/ 17 w 35"/>
                  <a:gd name="T115" fmla="*/ 27 h 69"/>
                  <a:gd name="T116" fmla="*/ 17 w 35"/>
                  <a:gd name="T117" fmla="*/ 17 h 69"/>
                  <a:gd name="T118" fmla="*/ 22 w 35"/>
                  <a:gd name="T119" fmla="*/ 17 h 69"/>
                  <a:gd name="T120" fmla="*/ 21 w 35"/>
                  <a:gd name="T121" fmla="*/ 29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5" h="69">
                    <a:moveTo>
                      <a:pt x="26" y="31"/>
                    </a:moveTo>
                    <a:cubicBezTo>
                      <a:pt x="26" y="17"/>
                      <a:pt x="26" y="17"/>
                      <a:pt x="26" y="17"/>
                    </a:cubicBezTo>
                    <a:cubicBezTo>
                      <a:pt x="27" y="17"/>
                      <a:pt x="27" y="17"/>
                      <a:pt x="27" y="17"/>
                    </a:cubicBezTo>
                    <a:cubicBezTo>
                      <a:pt x="29" y="18"/>
                      <a:pt x="30" y="18"/>
                      <a:pt x="31" y="19"/>
                    </a:cubicBezTo>
                    <a:cubicBezTo>
                      <a:pt x="31" y="19"/>
                      <a:pt x="32" y="18"/>
                      <a:pt x="32" y="18"/>
                    </a:cubicBezTo>
                    <a:cubicBezTo>
                      <a:pt x="33" y="17"/>
                      <a:pt x="33" y="16"/>
                      <a:pt x="33" y="15"/>
                    </a:cubicBezTo>
                    <a:cubicBezTo>
                      <a:pt x="34" y="14"/>
                      <a:pt x="34" y="13"/>
                      <a:pt x="34" y="12"/>
                    </a:cubicBezTo>
                    <a:cubicBezTo>
                      <a:pt x="34" y="12"/>
                      <a:pt x="34" y="11"/>
                      <a:pt x="33" y="11"/>
                    </a:cubicBezTo>
                    <a:cubicBezTo>
                      <a:pt x="33" y="11"/>
                      <a:pt x="32" y="11"/>
                      <a:pt x="32" y="10"/>
                    </a:cubicBezTo>
                    <a:cubicBezTo>
                      <a:pt x="31" y="10"/>
                      <a:pt x="30" y="10"/>
                      <a:pt x="30" y="10"/>
                    </a:cubicBezTo>
                    <a:cubicBezTo>
                      <a:pt x="29" y="10"/>
                      <a:pt x="28" y="9"/>
                      <a:pt x="26" y="9"/>
                    </a:cubicBezTo>
                    <a:cubicBezTo>
                      <a:pt x="27" y="3"/>
                      <a:pt x="27" y="3"/>
                      <a:pt x="27" y="3"/>
                    </a:cubicBezTo>
                    <a:cubicBezTo>
                      <a:pt x="27" y="2"/>
                      <a:pt x="26" y="1"/>
                      <a:pt x="24" y="1"/>
                    </a:cubicBezTo>
                    <a:cubicBezTo>
                      <a:pt x="23" y="1"/>
                      <a:pt x="22" y="2"/>
                      <a:pt x="22" y="3"/>
                    </a:cubicBezTo>
                    <a:cubicBezTo>
                      <a:pt x="22" y="9"/>
                      <a:pt x="22" y="9"/>
                      <a:pt x="22" y="9"/>
                    </a:cubicBezTo>
                    <a:cubicBezTo>
                      <a:pt x="21" y="9"/>
                      <a:pt x="21" y="9"/>
                      <a:pt x="21" y="9"/>
                    </a:cubicBezTo>
                    <a:cubicBezTo>
                      <a:pt x="20" y="9"/>
                      <a:pt x="19" y="9"/>
                      <a:pt x="18" y="9"/>
                    </a:cubicBezTo>
                    <a:cubicBezTo>
                      <a:pt x="18" y="3"/>
                      <a:pt x="18" y="3"/>
                      <a:pt x="18" y="3"/>
                    </a:cubicBezTo>
                    <a:cubicBezTo>
                      <a:pt x="18" y="2"/>
                      <a:pt x="17" y="0"/>
                      <a:pt x="16" y="0"/>
                    </a:cubicBezTo>
                    <a:cubicBezTo>
                      <a:pt x="15" y="0"/>
                      <a:pt x="13" y="1"/>
                      <a:pt x="13" y="3"/>
                    </a:cubicBezTo>
                    <a:cubicBezTo>
                      <a:pt x="13" y="10"/>
                      <a:pt x="13" y="10"/>
                      <a:pt x="13" y="10"/>
                    </a:cubicBezTo>
                    <a:cubicBezTo>
                      <a:pt x="11" y="10"/>
                      <a:pt x="9" y="11"/>
                      <a:pt x="8" y="12"/>
                    </a:cubicBezTo>
                    <a:cubicBezTo>
                      <a:pt x="7" y="13"/>
                      <a:pt x="5" y="15"/>
                      <a:pt x="5" y="16"/>
                    </a:cubicBezTo>
                    <a:cubicBezTo>
                      <a:pt x="4" y="18"/>
                      <a:pt x="4" y="19"/>
                      <a:pt x="4" y="21"/>
                    </a:cubicBezTo>
                    <a:cubicBezTo>
                      <a:pt x="3" y="23"/>
                      <a:pt x="4" y="25"/>
                      <a:pt x="4" y="27"/>
                    </a:cubicBezTo>
                    <a:cubicBezTo>
                      <a:pt x="5" y="28"/>
                      <a:pt x="6" y="30"/>
                      <a:pt x="7" y="31"/>
                    </a:cubicBezTo>
                    <a:cubicBezTo>
                      <a:pt x="8" y="32"/>
                      <a:pt x="10" y="33"/>
                      <a:pt x="11" y="34"/>
                    </a:cubicBezTo>
                    <a:cubicBezTo>
                      <a:pt x="12" y="35"/>
                      <a:pt x="12" y="35"/>
                      <a:pt x="12" y="35"/>
                    </a:cubicBezTo>
                    <a:cubicBezTo>
                      <a:pt x="12" y="50"/>
                      <a:pt x="12" y="50"/>
                      <a:pt x="12" y="50"/>
                    </a:cubicBezTo>
                    <a:cubicBezTo>
                      <a:pt x="10" y="50"/>
                      <a:pt x="9" y="50"/>
                      <a:pt x="8" y="49"/>
                    </a:cubicBezTo>
                    <a:cubicBezTo>
                      <a:pt x="6" y="49"/>
                      <a:pt x="4" y="48"/>
                      <a:pt x="3" y="48"/>
                    </a:cubicBezTo>
                    <a:cubicBezTo>
                      <a:pt x="3" y="48"/>
                      <a:pt x="2" y="48"/>
                      <a:pt x="2" y="49"/>
                    </a:cubicBezTo>
                    <a:cubicBezTo>
                      <a:pt x="2" y="49"/>
                      <a:pt x="1" y="50"/>
                      <a:pt x="1" y="51"/>
                    </a:cubicBezTo>
                    <a:cubicBezTo>
                      <a:pt x="1" y="52"/>
                      <a:pt x="1" y="53"/>
                      <a:pt x="1" y="54"/>
                    </a:cubicBezTo>
                    <a:cubicBezTo>
                      <a:pt x="0" y="54"/>
                      <a:pt x="1" y="55"/>
                      <a:pt x="1" y="55"/>
                    </a:cubicBezTo>
                    <a:cubicBezTo>
                      <a:pt x="2" y="56"/>
                      <a:pt x="3" y="57"/>
                      <a:pt x="6" y="57"/>
                    </a:cubicBezTo>
                    <a:cubicBezTo>
                      <a:pt x="7" y="58"/>
                      <a:pt x="9" y="58"/>
                      <a:pt x="11" y="58"/>
                    </a:cubicBezTo>
                    <a:cubicBezTo>
                      <a:pt x="11" y="66"/>
                      <a:pt x="11" y="66"/>
                      <a:pt x="11" y="66"/>
                    </a:cubicBezTo>
                    <a:cubicBezTo>
                      <a:pt x="11" y="67"/>
                      <a:pt x="12" y="68"/>
                      <a:pt x="13" y="68"/>
                    </a:cubicBezTo>
                    <a:cubicBezTo>
                      <a:pt x="14" y="68"/>
                      <a:pt x="15" y="67"/>
                      <a:pt x="15" y="66"/>
                    </a:cubicBezTo>
                    <a:cubicBezTo>
                      <a:pt x="16" y="59"/>
                      <a:pt x="16" y="59"/>
                      <a:pt x="16" y="59"/>
                    </a:cubicBezTo>
                    <a:cubicBezTo>
                      <a:pt x="17" y="59"/>
                      <a:pt x="19" y="59"/>
                      <a:pt x="20" y="58"/>
                    </a:cubicBezTo>
                    <a:cubicBezTo>
                      <a:pt x="20" y="66"/>
                      <a:pt x="20" y="66"/>
                      <a:pt x="20" y="66"/>
                    </a:cubicBezTo>
                    <a:cubicBezTo>
                      <a:pt x="20" y="67"/>
                      <a:pt x="21" y="68"/>
                      <a:pt x="22" y="69"/>
                    </a:cubicBezTo>
                    <a:cubicBezTo>
                      <a:pt x="23" y="69"/>
                      <a:pt x="24" y="68"/>
                      <a:pt x="24" y="66"/>
                    </a:cubicBezTo>
                    <a:cubicBezTo>
                      <a:pt x="25" y="58"/>
                      <a:pt x="25" y="58"/>
                      <a:pt x="25" y="58"/>
                    </a:cubicBezTo>
                    <a:cubicBezTo>
                      <a:pt x="26" y="57"/>
                      <a:pt x="27" y="57"/>
                      <a:pt x="28" y="56"/>
                    </a:cubicBezTo>
                    <a:cubicBezTo>
                      <a:pt x="30" y="55"/>
                      <a:pt x="32" y="54"/>
                      <a:pt x="33" y="52"/>
                    </a:cubicBezTo>
                    <a:cubicBezTo>
                      <a:pt x="34" y="50"/>
                      <a:pt x="34" y="48"/>
                      <a:pt x="35" y="45"/>
                    </a:cubicBezTo>
                    <a:cubicBezTo>
                      <a:pt x="35" y="42"/>
                      <a:pt x="34" y="38"/>
                      <a:pt x="32" y="36"/>
                    </a:cubicBezTo>
                    <a:cubicBezTo>
                      <a:pt x="30" y="34"/>
                      <a:pt x="28" y="33"/>
                      <a:pt x="26" y="31"/>
                    </a:cubicBezTo>
                    <a:close/>
                    <a:moveTo>
                      <a:pt x="20" y="50"/>
                    </a:moveTo>
                    <a:cubicBezTo>
                      <a:pt x="19" y="50"/>
                      <a:pt x="18" y="50"/>
                      <a:pt x="16" y="50"/>
                    </a:cubicBezTo>
                    <a:cubicBezTo>
                      <a:pt x="17" y="37"/>
                      <a:pt x="17" y="37"/>
                      <a:pt x="17" y="37"/>
                    </a:cubicBezTo>
                    <a:cubicBezTo>
                      <a:pt x="18" y="38"/>
                      <a:pt x="20" y="38"/>
                      <a:pt x="21" y="39"/>
                    </a:cubicBezTo>
                    <a:lnTo>
                      <a:pt x="20" y="50"/>
                    </a:lnTo>
                    <a:close/>
                    <a:moveTo>
                      <a:pt x="21" y="29"/>
                    </a:moveTo>
                    <a:cubicBezTo>
                      <a:pt x="19" y="28"/>
                      <a:pt x="18" y="28"/>
                      <a:pt x="17" y="27"/>
                    </a:cubicBezTo>
                    <a:cubicBezTo>
                      <a:pt x="17" y="17"/>
                      <a:pt x="17" y="17"/>
                      <a:pt x="17" y="17"/>
                    </a:cubicBezTo>
                    <a:cubicBezTo>
                      <a:pt x="18" y="17"/>
                      <a:pt x="20" y="17"/>
                      <a:pt x="22" y="17"/>
                    </a:cubicBezTo>
                    <a:lnTo>
                      <a:pt x="21" y="29"/>
                    </a:lnTo>
                    <a:close/>
                  </a:path>
                </a:pathLst>
              </a:custGeom>
              <a:solidFill>
                <a:schemeClr val="bg1">
                  <a:lumMod val="95000"/>
                </a:schemeClr>
              </a:solidFill>
              <a:ln>
                <a:noFill/>
              </a:ln>
            </p:spPr>
            <p:txBody>
              <a:bodyPr/>
              <a:lstStyle/>
              <a:p>
                <a:pPr>
                  <a:defRPr/>
                </a:pPr>
                <a:endParaRPr lang="zh-CN" altLang="en-US"/>
              </a:p>
            </p:txBody>
          </p:sp>
          <p:sp>
            <p:nvSpPr>
              <p:cNvPr id="735" name="Freeform 228"/>
              <p:cNvSpPr>
                <a:spLocks noEditPoints="1"/>
              </p:cNvSpPr>
              <p:nvPr/>
            </p:nvSpPr>
            <p:spPr bwMode="auto">
              <a:xfrm>
                <a:off x="1849353" y="2434462"/>
                <a:ext cx="229158" cy="342373"/>
              </a:xfrm>
              <a:custGeom>
                <a:avLst/>
                <a:gdLst>
                  <a:gd name="T0" fmla="*/ 135 w 136"/>
                  <a:gd name="T1" fmla="*/ 71 h 203"/>
                  <a:gd name="T2" fmla="*/ 71 w 136"/>
                  <a:gd name="T3" fmla="*/ 2 h 203"/>
                  <a:gd name="T4" fmla="*/ 1 w 136"/>
                  <a:gd name="T5" fmla="*/ 66 h 203"/>
                  <a:gd name="T6" fmla="*/ 47 w 136"/>
                  <a:gd name="T7" fmla="*/ 132 h 203"/>
                  <a:gd name="T8" fmla="*/ 45 w 136"/>
                  <a:gd name="T9" fmla="*/ 190 h 203"/>
                  <a:gd name="T10" fmla="*/ 57 w 136"/>
                  <a:gd name="T11" fmla="*/ 202 h 203"/>
                  <a:gd name="T12" fmla="*/ 69 w 136"/>
                  <a:gd name="T13" fmla="*/ 203 h 203"/>
                  <a:gd name="T14" fmla="*/ 82 w 136"/>
                  <a:gd name="T15" fmla="*/ 191 h 203"/>
                  <a:gd name="T16" fmla="*/ 84 w 136"/>
                  <a:gd name="T17" fmla="*/ 133 h 203"/>
                  <a:gd name="T18" fmla="*/ 135 w 136"/>
                  <a:gd name="T19" fmla="*/ 71 h 203"/>
                  <a:gd name="T20" fmla="*/ 66 w 136"/>
                  <a:gd name="T21" fmla="*/ 116 h 203"/>
                  <a:gd name="T22" fmla="*/ 20 w 136"/>
                  <a:gd name="T23" fmla="*/ 67 h 203"/>
                  <a:gd name="T24" fmla="*/ 70 w 136"/>
                  <a:gd name="T25" fmla="*/ 21 h 203"/>
                  <a:gd name="T26" fmla="*/ 116 w 136"/>
                  <a:gd name="T27" fmla="*/ 70 h 203"/>
                  <a:gd name="T28" fmla="*/ 66 w 136"/>
                  <a:gd name="T29" fmla="*/ 116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36" h="203">
                    <a:moveTo>
                      <a:pt x="135" y="71"/>
                    </a:moveTo>
                    <a:cubicBezTo>
                      <a:pt x="136" y="34"/>
                      <a:pt x="108" y="3"/>
                      <a:pt x="71" y="2"/>
                    </a:cubicBezTo>
                    <a:cubicBezTo>
                      <a:pt x="34" y="0"/>
                      <a:pt x="3" y="29"/>
                      <a:pt x="1" y="66"/>
                    </a:cubicBezTo>
                    <a:cubicBezTo>
                      <a:pt x="0" y="97"/>
                      <a:pt x="20" y="123"/>
                      <a:pt x="47" y="132"/>
                    </a:cubicBezTo>
                    <a:cubicBezTo>
                      <a:pt x="45" y="190"/>
                      <a:pt x="45" y="190"/>
                      <a:pt x="45" y="190"/>
                    </a:cubicBezTo>
                    <a:cubicBezTo>
                      <a:pt x="45" y="196"/>
                      <a:pt x="50" y="202"/>
                      <a:pt x="57" y="202"/>
                    </a:cubicBezTo>
                    <a:cubicBezTo>
                      <a:pt x="69" y="203"/>
                      <a:pt x="69" y="203"/>
                      <a:pt x="69" y="203"/>
                    </a:cubicBezTo>
                    <a:cubicBezTo>
                      <a:pt x="76" y="203"/>
                      <a:pt x="82" y="198"/>
                      <a:pt x="82" y="191"/>
                    </a:cubicBezTo>
                    <a:cubicBezTo>
                      <a:pt x="84" y="133"/>
                      <a:pt x="84" y="133"/>
                      <a:pt x="84" y="133"/>
                    </a:cubicBezTo>
                    <a:cubicBezTo>
                      <a:pt x="112" y="127"/>
                      <a:pt x="134" y="102"/>
                      <a:pt x="135" y="71"/>
                    </a:cubicBezTo>
                    <a:close/>
                    <a:moveTo>
                      <a:pt x="66" y="116"/>
                    </a:moveTo>
                    <a:cubicBezTo>
                      <a:pt x="40" y="115"/>
                      <a:pt x="19" y="93"/>
                      <a:pt x="20" y="67"/>
                    </a:cubicBezTo>
                    <a:cubicBezTo>
                      <a:pt x="21" y="40"/>
                      <a:pt x="44" y="20"/>
                      <a:pt x="70" y="21"/>
                    </a:cubicBezTo>
                    <a:cubicBezTo>
                      <a:pt x="96" y="22"/>
                      <a:pt x="117" y="44"/>
                      <a:pt x="116" y="70"/>
                    </a:cubicBezTo>
                    <a:cubicBezTo>
                      <a:pt x="115" y="97"/>
                      <a:pt x="93" y="117"/>
                      <a:pt x="66" y="116"/>
                    </a:cubicBezTo>
                    <a:close/>
                  </a:path>
                </a:pathLst>
              </a:custGeom>
              <a:solidFill>
                <a:schemeClr val="bg1">
                  <a:lumMod val="95000"/>
                </a:schemeClr>
              </a:solidFill>
              <a:ln>
                <a:noFill/>
              </a:ln>
            </p:spPr>
            <p:txBody>
              <a:bodyPr/>
              <a:lstStyle/>
              <a:p>
                <a:pPr>
                  <a:defRPr/>
                </a:pPr>
                <a:endParaRPr lang="zh-CN" altLang="en-US"/>
              </a:p>
            </p:txBody>
          </p:sp>
          <p:sp>
            <p:nvSpPr>
              <p:cNvPr id="736" name="Freeform 229"/>
              <p:cNvSpPr/>
              <p:nvPr/>
            </p:nvSpPr>
            <p:spPr bwMode="auto">
              <a:xfrm>
                <a:off x="1793429" y="2396269"/>
                <a:ext cx="421487" cy="271443"/>
              </a:xfrm>
              <a:custGeom>
                <a:avLst/>
                <a:gdLst>
                  <a:gd name="T0" fmla="*/ 219 w 250"/>
                  <a:gd name="T1" fmla="*/ 7 h 161"/>
                  <a:gd name="T2" fmla="*/ 37 w 250"/>
                  <a:gd name="T3" fmla="*/ 0 h 161"/>
                  <a:gd name="T4" fmla="*/ 4 w 250"/>
                  <a:gd name="T5" fmla="*/ 31 h 161"/>
                  <a:gd name="T6" fmla="*/ 0 w 250"/>
                  <a:gd name="T7" fmla="*/ 120 h 161"/>
                  <a:gd name="T8" fmla="*/ 31 w 250"/>
                  <a:gd name="T9" fmla="*/ 153 h 161"/>
                  <a:gd name="T10" fmla="*/ 44 w 250"/>
                  <a:gd name="T11" fmla="*/ 153 h 161"/>
                  <a:gd name="T12" fmla="*/ 31 w 250"/>
                  <a:gd name="T13" fmla="*/ 139 h 161"/>
                  <a:gd name="T14" fmla="*/ 31 w 250"/>
                  <a:gd name="T15" fmla="*/ 139 h 161"/>
                  <a:gd name="T16" fmla="*/ 14 w 250"/>
                  <a:gd name="T17" fmla="*/ 121 h 161"/>
                  <a:gd name="T18" fmla="*/ 17 w 250"/>
                  <a:gd name="T19" fmla="*/ 31 h 161"/>
                  <a:gd name="T20" fmla="*/ 36 w 250"/>
                  <a:gd name="T21" fmla="*/ 14 h 161"/>
                  <a:gd name="T22" fmla="*/ 219 w 250"/>
                  <a:gd name="T23" fmla="*/ 21 h 161"/>
                  <a:gd name="T24" fmla="*/ 236 w 250"/>
                  <a:gd name="T25" fmla="*/ 40 h 161"/>
                  <a:gd name="T26" fmla="*/ 232 w 250"/>
                  <a:gd name="T27" fmla="*/ 129 h 161"/>
                  <a:gd name="T28" fmla="*/ 214 w 250"/>
                  <a:gd name="T29" fmla="*/ 146 h 161"/>
                  <a:gd name="T30" fmla="*/ 167 w 250"/>
                  <a:gd name="T31" fmla="*/ 144 h 161"/>
                  <a:gd name="T32" fmla="*/ 154 w 250"/>
                  <a:gd name="T33" fmla="*/ 158 h 161"/>
                  <a:gd name="T34" fmla="*/ 213 w 250"/>
                  <a:gd name="T35" fmla="*/ 160 h 161"/>
                  <a:gd name="T36" fmla="*/ 246 w 250"/>
                  <a:gd name="T37" fmla="*/ 129 h 161"/>
                  <a:gd name="T38" fmla="*/ 250 w 250"/>
                  <a:gd name="T39" fmla="*/ 40 h 161"/>
                  <a:gd name="T40" fmla="*/ 219 w 250"/>
                  <a:gd name="T41" fmla="*/ 7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50" h="161">
                    <a:moveTo>
                      <a:pt x="219" y="7"/>
                    </a:moveTo>
                    <a:cubicBezTo>
                      <a:pt x="37" y="0"/>
                      <a:pt x="37" y="0"/>
                      <a:pt x="37" y="0"/>
                    </a:cubicBezTo>
                    <a:cubicBezTo>
                      <a:pt x="19" y="0"/>
                      <a:pt x="4" y="13"/>
                      <a:pt x="4" y="31"/>
                    </a:cubicBezTo>
                    <a:cubicBezTo>
                      <a:pt x="0" y="120"/>
                      <a:pt x="0" y="120"/>
                      <a:pt x="0" y="120"/>
                    </a:cubicBezTo>
                    <a:cubicBezTo>
                      <a:pt x="0" y="137"/>
                      <a:pt x="13" y="152"/>
                      <a:pt x="31" y="153"/>
                    </a:cubicBezTo>
                    <a:cubicBezTo>
                      <a:pt x="44" y="153"/>
                      <a:pt x="44" y="153"/>
                      <a:pt x="44" y="153"/>
                    </a:cubicBezTo>
                    <a:cubicBezTo>
                      <a:pt x="39" y="149"/>
                      <a:pt x="35" y="144"/>
                      <a:pt x="31" y="139"/>
                    </a:cubicBezTo>
                    <a:cubicBezTo>
                      <a:pt x="31" y="139"/>
                      <a:pt x="31" y="139"/>
                      <a:pt x="31" y="139"/>
                    </a:cubicBezTo>
                    <a:cubicBezTo>
                      <a:pt x="21" y="139"/>
                      <a:pt x="14" y="130"/>
                      <a:pt x="14" y="121"/>
                    </a:cubicBezTo>
                    <a:cubicBezTo>
                      <a:pt x="17" y="31"/>
                      <a:pt x="17" y="31"/>
                      <a:pt x="17" y="31"/>
                    </a:cubicBezTo>
                    <a:cubicBezTo>
                      <a:pt x="18" y="21"/>
                      <a:pt x="26" y="14"/>
                      <a:pt x="36" y="14"/>
                    </a:cubicBezTo>
                    <a:cubicBezTo>
                      <a:pt x="219" y="21"/>
                      <a:pt x="219" y="21"/>
                      <a:pt x="219" y="21"/>
                    </a:cubicBezTo>
                    <a:cubicBezTo>
                      <a:pt x="228" y="21"/>
                      <a:pt x="236" y="30"/>
                      <a:pt x="236" y="40"/>
                    </a:cubicBezTo>
                    <a:cubicBezTo>
                      <a:pt x="232" y="129"/>
                      <a:pt x="232" y="129"/>
                      <a:pt x="232" y="129"/>
                    </a:cubicBezTo>
                    <a:cubicBezTo>
                      <a:pt x="232" y="139"/>
                      <a:pt x="224" y="146"/>
                      <a:pt x="214" y="146"/>
                    </a:cubicBezTo>
                    <a:cubicBezTo>
                      <a:pt x="167" y="144"/>
                      <a:pt x="167" y="144"/>
                      <a:pt x="167" y="144"/>
                    </a:cubicBezTo>
                    <a:cubicBezTo>
                      <a:pt x="163" y="149"/>
                      <a:pt x="159" y="154"/>
                      <a:pt x="154" y="158"/>
                    </a:cubicBezTo>
                    <a:cubicBezTo>
                      <a:pt x="213" y="160"/>
                      <a:pt x="213" y="160"/>
                      <a:pt x="213" y="160"/>
                    </a:cubicBezTo>
                    <a:cubicBezTo>
                      <a:pt x="231" y="161"/>
                      <a:pt x="246" y="147"/>
                      <a:pt x="246" y="129"/>
                    </a:cubicBezTo>
                    <a:cubicBezTo>
                      <a:pt x="250" y="40"/>
                      <a:pt x="250" y="40"/>
                      <a:pt x="250" y="40"/>
                    </a:cubicBezTo>
                    <a:cubicBezTo>
                      <a:pt x="250" y="23"/>
                      <a:pt x="237" y="8"/>
                      <a:pt x="219" y="7"/>
                    </a:cubicBezTo>
                    <a:close/>
                  </a:path>
                </a:pathLst>
              </a:custGeom>
              <a:solidFill>
                <a:schemeClr val="bg1">
                  <a:lumMod val="95000"/>
                </a:schemeClr>
              </a:solidFill>
              <a:ln>
                <a:noFill/>
              </a:ln>
            </p:spPr>
            <p:txBody>
              <a:bodyPr/>
              <a:lstStyle/>
              <a:p>
                <a:pPr>
                  <a:defRPr/>
                </a:pPr>
                <a:endParaRPr lang="zh-CN" altLang="en-US"/>
              </a:p>
            </p:txBody>
          </p:sp>
        </p:grpSp>
        <p:grpSp>
          <p:nvGrpSpPr>
            <p:cNvPr id="431" name="组合 430"/>
            <p:cNvGrpSpPr/>
            <p:nvPr/>
          </p:nvGrpSpPr>
          <p:grpSpPr>
            <a:xfrm>
              <a:off x="8373852" y="2178024"/>
              <a:ext cx="178689" cy="178689"/>
              <a:chOff x="2014402" y="2178024"/>
              <a:chExt cx="178689" cy="178689"/>
            </a:xfrm>
          </p:grpSpPr>
          <p:sp>
            <p:nvSpPr>
              <p:cNvPr id="732" name="Freeform 236"/>
              <p:cNvSpPr>
                <a:spLocks noEditPoints="1"/>
              </p:cNvSpPr>
              <p:nvPr/>
            </p:nvSpPr>
            <p:spPr bwMode="auto">
              <a:xfrm>
                <a:off x="2014402" y="2178024"/>
                <a:ext cx="178689" cy="178689"/>
              </a:xfrm>
              <a:custGeom>
                <a:avLst/>
                <a:gdLst>
                  <a:gd name="T0" fmla="*/ 52 w 106"/>
                  <a:gd name="T1" fmla="*/ 0 h 106"/>
                  <a:gd name="T2" fmla="*/ 1 w 106"/>
                  <a:gd name="T3" fmla="*/ 54 h 106"/>
                  <a:gd name="T4" fmla="*/ 54 w 106"/>
                  <a:gd name="T5" fmla="*/ 105 h 106"/>
                  <a:gd name="T6" fmla="*/ 106 w 106"/>
                  <a:gd name="T7" fmla="*/ 52 h 106"/>
                  <a:gd name="T8" fmla="*/ 52 w 106"/>
                  <a:gd name="T9" fmla="*/ 0 h 106"/>
                  <a:gd name="T10" fmla="*/ 54 w 106"/>
                  <a:gd name="T11" fmla="*/ 95 h 106"/>
                  <a:gd name="T12" fmla="*/ 11 w 106"/>
                  <a:gd name="T13" fmla="*/ 54 h 106"/>
                  <a:gd name="T14" fmla="*/ 52 w 106"/>
                  <a:gd name="T15" fmla="*/ 11 h 106"/>
                  <a:gd name="T16" fmla="*/ 95 w 106"/>
                  <a:gd name="T17" fmla="*/ 52 h 106"/>
                  <a:gd name="T18" fmla="*/ 54 w 106"/>
                  <a:gd name="T19" fmla="*/ 95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06">
                    <a:moveTo>
                      <a:pt x="52" y="0"/>
                    </a:moveTo>
                    <a:cubicBezTo>
                      <a:pt x="23" y="1"/>
                      <a:pt x="0" y="25"/>
                      <a:pt x="1" y="54"/>
                    </a:cubicBezTo>
                    <a:cubicBezTo>
                      <a:pt x="1" y="83"/>
                      <a:pt x="25" y="106"/>
                      <a:pt x="54" y="105"/>
                    </a:cubicBezTo>
                    <a:cubicBezTo>
                      <a:pt x="83" y="105"/>
                      <a:pt x="106" y="81"/>
                      <a:pt x="106" y="52"/>
                    </a:cubicBezTo>
                    <a:cubicBezTo>
                      <a:pt x="105" y="23"/>
                      <a:pt x="81" y="0"/>
                      <a:pt x="52" y="0"/>
                    </a:cubicBezTo>
                    <a:close/>
                    <a:moveTo>
                      <a:pt x="54" y="95"/>
                    </a:moveTo>
                    <a:cubicBezTo>
                      <a:pt x="31" y="95"/>
                      <a:pt x="12" y="77"/>
                      <a:pt x="11" y="54"/>
                    </a:cubicBezTo>
                    <a:cubicBezTo>
                      <a:pt x="11" y="30"/>
                      <a:pt x="29" y="11"/>
                      <a:pt x="52" y="11"/>
                    </a:cubicBezTo>
                    <a:cubicBezTo>
                      <a:pt x="76" y="10"/>
                      <a:pt x="95" y="29"/>
                      <a:pt x="95" y="52"/>
                    </a:cubicBezTo>
                    <a:cubicBezTo>
                      <a:pt x="96" y="75"/>
                      <a:pt x="77" y="94"/>
                      <a:pt x="54" y="95"/>
                    </a:cubicBezTo>
                    <a:close/>
                  </a:path>
                </a:pathLst>
              </a:custGeom>
              <a:solidFill>
                <a:schemeClr val="bg1">
                  <a:lumMod val="95000"/>
                </a:schemeClr>
              </a:solidFill>
              <a:ln>
                <a:noFill/>
              </a:ln>
            </p:spPr>
            <p:txBody>
              <a:bodyPr/>
              <a:lstStyle/>
              <a:p>
                <a:pPr>
                  <a:defRPr/>
                </a:pPr>
                <a:endParaRPr lang="zh-CN" altLang="en-US"/>
              </a:p>
            </p:txBody>
          </p:sp>
          <p:sp>
            <p:nvSpPr>
              <p:cNvPr id="733" name="Freeform 237"/>
              <p:cNvSpPr>
                <a:spLocks noEditPoints="1"/>
              </p:cNvSpPr>
              <p:nvPr/>
            </p:nvSpPr>
            <p:spPr bwMode="auto">
              <a:xfrm>
                <a:off x="2075784" y="2208033"/>
                <a:ext cx="60017" cy="118671"/>
              </a:xfrm>
              <a:custGeom>
                <a:avLst/>
                <a:gdLst>
                  <a:gd name="T0" fmla="*/ 24 w 35"/>
                  <a:gd name="T1" fmla="*/ 31 h 70"/>
                  <a:gd name="T2" fmla="*/ 24 w 35"/>
                  <a:gd name="T3" fmla="*/ 17 h 70"/>
                  <a:gd name="T4" fmla="*/ 25 w 35"/>
                  <a:gd name="T5" fmla="*/ 17 h 70"/>
                  <a:gd name="T6" fmla="*/ 29 w 35"/>
                  <a:gd name="T7" fmla="*/ 18 h 70"/>
                  <a:gd name="T8" fmla="*/ 30 w 35"/>
                  <a:gd name="T9" fmla="*/ 17 h 70"/>
                  <a:gd name="T10" fmla="*/ 31 w 35"/>
                  <a:gd name="T11" fmla="*/ 14 h 70"/>
                  <a:gd name="T12" fmla="*/ 32 w 35"/>
                  <a:gd name="T13" fmla="*/ 11 h 70"/>
                  <a:gd name="T14" fmla="*/ 31 w 35"/>
                  <a:gd name="T15" fmla="*/ 10 h 70"/>
                  <a:gd name="T16" fmla="*/ 29 w 35"/>
                  <a:gd name="T17" fmla="*/ 9 h 70"/>
                  <a:gd name="T18" fmla="*/ 27 w 35"/>
                  <a:gd name="T19" fmla="*/ 9 h 70"/>
                  <a:gd name="T20" fmla="*/ 24 w 35"/>
                  <a:gd name="T21" fmla="*/ 9 h 70"/>
                  <a:gd name="T22" fmla="*/ 24 w 35"/>
                  <a:gd name="T23" fmla="*/ 2 h 70"/>
                  <a:gd name="T24" fmla="*/ 21 w 35"/>
                  <a:gd name="T25" fmla="*/ 0 h 70"/>
                  <a:gd name="T26" fmla="*/ 19 w 35"/>
                  <a:gd name="T27" fmla="*/ 2 h 70"/>
                  <a:gd name="T28" fmla="*/ 19 w 35"/>
                  <a:gd name="T29" fmla="*/ 9 h 70"/>
                  <a:gd name="T30" fmla="*/ 19 w 35"/>
                  <a:gd name="T31" fmla="*/ 9 h 70"/>
                  <a:gd name="T32" fmla="*/ 15 w 35"/>
                  <a:gd name="T33" fmla="*/ 9 h 70"/>
                  <a:gd name="T34" fmla="*/ 15 w 35"/>
                  <a:gd name="T35" fmla="*/ 2 h 70"/>
                  <a:gd name="T36" fmla="*/ 12 w 35"/>
                  <a:gd name="T37" fmla="*/ 0 h 70"/>
                  <a:gd name="T38" fmla="*/ 10 w 35"/>
                  <a:gd name="T39" fmla="*/ 2 h 70"/>
                  <a:gd name="T40" fmla="*/ 10 w 35"/>
                  <a:gd name="T41" fmla="*/ 10 h 70"/>
                  <a:gd name="T42" fmla="*/ 5 w 35"/>
                  <a:gd name="T43" fmla="*/ 13 h 70"/>
                  <a:gd name="T44" fmla="*/ 2 w 35"/>
                  <a:gd name="T45" fmla="*/ 17 h 70"/>
                  <a:gd name="T46" fmla="*/ 1 w 35"/>
                  <a:gd name="T47" fmla="*/ 22 h 70"/>
                  <a:gd name="T48" fmla="*/ 2 w 35"/>
                  <a:gd name="T49" fmla="*/ 28 h 70"/>
                  <a:gd name="T50" fmla="*/ 5 w 35"/>
                  <a:gd name="T51" fmla="*/ 32 h 70"/>
                  <a:gd name="T52" fmla="*/ 10 w 35"/>
                  <a:gd name="T53" fmla="*/ 35 h 70"/>
                  <a:gd name="T54" fmla="*/ 11 w 35"/>
                  <a:gd name="T55" fmla="*/ 36 h 70"/>
                  <a:gd name="T56" fmla="*/ 11 w 35"/>
                  <a:gd name="T57" fmla="*/ 52 h 70"/>
                  <a:gd name="T58" fmla="*/ 7 w 35"/>
                  <a:gd name="T59" fmla="*/ 51 h 70"/>
                  <a:gd name="T60" fmla="*/ 2 w 35"/>
                  <a:gd name="T61" fmla="*/ 50 h 70"/>
                  <a:gd name="T62" fmla="*/ 1 w 35"/>
                  <a:gd name="T63" fmla="*/ 51 h 70"/>
                  <a:gd name="T64" fmla="*/ 0 w 35"/>
                  <a:gd name="T65" fmla="*/ 53 h 70"/>
                  <a:gd name="T66" fmla="*/ 0 w 35"/>
                  <a:gd name="T67" fmla="*/ 56 h 70"/>
                  <a:gd name="T68" fmla="*/ 0 w 35"/>
                  <a:gd name="T69" fmla="*/ 57 h 70"/>
                  <a:gd name="T70" fmla="*/ 6 w 35"/>
                  <a:gd name="T71" fmla="*/ 59 h 70"/>
                  <a:gd name="T72" fmla="*/ 11 w 35"/>
                  <a:gd name="T73" fmla="*/ 60 h 70"/>
                  <a:gd name="T74" fmla="*/ 12 w 35"/>
                  <a:gd name="T75" fmla="*/ 68 h 70"/>
                  <a:gd name="T76" fmla="*/ 14 w 35"/>
                  <a:gd name="T77" fmla="*/ 70 h 70"/>
                  <a:gd name="T78" fmla="*/ 16 w 35"/>
                  <a:gd name="T79" fmla="*/ 68 h 70"/>
                  <a:gd name="T80" fmla="*/ 16 w 35"/>
                  <a:gd name="T81" fmla="*/ 60 h 70"/>
                  <a:gd name="T82" fmla="*/ 20 w 35"/>
                  <a:gd name="T83" fmla="*/ 60 h 70"/>
                  <a:gd name="T84" fmla="*/ 21 w 35"/>
                  <a:gd name="T85" fmla="*/ 68 h 70"/>
                  <a:gd name="T86" fmla="*/ 23 w 35"/>
                  <a:gd name="T87" fmla="*/ 70 h 70"/>
                  <a:gd name="T88" fmla="*/ 25 w 35"/>
                  <a:gd name="T89" fmla="*/ 68 h 70"/>
                  <a:gd name="T90" fmla="*/ 25 w 35"/>
                  <a:gd name="T91" fmla="*/ 59 h 70"/>
                  <a:gd name="T92" fmla="*/ 29 w 35"/>
                  <a:gd name="T93" fmla="*/ 57 h 70"/>
                  <a:gd name="T94" fmla="*/ 33 w 35"/>
                  <a:gd name="T95" fmla="*/ 52 h 70"/>
                  <a:gd name="T96" fmla="*/ 34 w 35"/>
                  <a:gd name="T97" fmla="*/ 45 h 70"/>
                  <a:gd name="T98" fmla="*/ 31 w 35"/>
                  <a:gd name="T99" fmla="*/ 36 h 70"/>
                  <a:gd name="T100" fmla="*/ 24 w 35"/>
                  <a:gd name="T101" fmla="*/ 31 h 70"/>
                  <a:gd name="T102" fmla="*/ 20 w 35"/>
                  <a:gd name="T103" fmla="*/ 51 h 70"/>
                  <a:gd name="T104" fmla="*/ 16 w 35"/>
                  <a:gd name="T105" fmla="*/ 52 h 70"/>
                  <a:gd name="T106" fmla="*/ 15 w 35"/>
                  <a:gd name="T107" fmla="*/ 38 h 70"/>
                  <a:gd name="T108" fmla="*/ 20 w 35"/>
                  <a:gd name="T109" fmla="*/ 39 h 70"/>
                  <a:gd name="T110" fmla="*/ 20 w 35"/>
                  <a:gd name="T111" fmla="*/ 51 h 70"/>
                  <a:gd name="T112" fmla="*/ 20 w 35"/>
                  <a:gd name="T113" fmla="*/ 29 h 70"/>
                  <a:gd name="T114" fmla="*/ 15 w 35"/>
                  <a:gd name="T115" fmla="*/ 27 h 70"/>
                  <a:gd name="T116" fmla="*/ 15 w 35"/>
                  <a:gd name="T117" fmla="*/ 17 h 70"/>
                  <a:gd name="T118" fmla="*/ 20 w 35"/>
                  <a:gd name="T119" fmla="*/ 16 h 70"/>
                  <a:gd name="T120" fmla="*/ 20 w 35"/>
                  <a:gd name="T121" fmla="*/ 29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5" h="70">
                    <a:moveTo>
                      <a:pt x="24" y="31"/>
                    </a:moveTo>
                    <a:cubicBezTo>
                      <a:pt x="24" y="17"/>
                      <a:pt x="24" y="17"/>
                      <a:pt x="24" y="17"/>
                    </a:cubicBezTo>
                    <a:cubicBezTo>
                      <a:pt x="25" y="17"/>
                      <a:pt x="25" y="17"/>
                      <a:pt x="25" y="17"/>
                    </a:cubicBezTo>
                    <a:cubicBezTo>
                      <a:pt x="27" y="17"/>
                      <a:pt x="28" y="18"/>
                      <a:pt x="29" y="18"/>
                    </a:cubicBezTo>
                    <a:cubicBezTo>
                      <a:pt x="30" y="18"/>
                      <a:pt x="30" y="18"/>
                      <a:pt x="30" y="17"/>
                    </a:cubicBezTo>
                    <a:cubicBezTo>
                      <a:pt x="31" y="16"/>
                      <a:pt x="31" y="15"/>
                      <a:pt x="31" y="14"/>
                    </a:cubicBezTo>
                    <a:cubicBezTo>
                      <a:pt x="32" y="13"/>
                      <a:pt x="32" y="12"/>
                      <a:pt x="32" y="11"/>
                    </a:cubicBezTo>
                    <a:cubicBezTo>
                      <a:pt x="32" y="11"/>
                      <a:pt x="31" y="10"/>
                      <a:pt x="31" y="10"/>
                    </a:cubicBezTo>
                    <a:cubicBezTo>
                      <a:pt x="30" y="10"/>
                      <a:pt x="30" y="10"/>
                      <a:pt x="29" y="9"/>
                    </a:cubicBezTo>
                    <a:cubicBezTo>
                      <a:pt x="29" y="9"/>
                      <a:pt x="28" y="9"/>
                      <a:pt x="27" y="9"/>
                    </a:cubicBezTo>
                    <a:cubicBezTo>
                      <a:pt x="26" y="9"/>
                      <a:pt x="25" y="9"/>
                      <a:pt x="24" y="9"/>
                    </a:cubicBezTo>
                    <a:cubicBezTo>
                      <a:pt x="24" y="2"/>
                      <a:pt x="24" y="2"/>
                      <a:pt x="24" y="2"/>
                    </a:cubicBezTo>
                    <a:cubicBezTo>
                      <a:pt x="24" y="1"/>
                      <a:pt x="23" y="0"/>
                      <a:pt x="21" y="0"/>
                    </a:cubicBezTo>
                    <a:cubicBezTo>
                      <a:pt x="20" y="0"/>
                      <a:pt x="19" y="1"/>
                      <a:pt x="19" y="2"/>
                    </a:cubicBezTo>
                    <a:cubicBezTo>
                      <a:pt x="19" y="9"/>
                      <a:pt x="19" y="9"/>
                      <a:pt x="19" y="9"/>
                    </a:cubicBezTo>
                    <a:cubicBezTo>
                      <a:pt x="19" y="9"/>
                      <a:pt x="19" y="9"/>
                      <a:pt x="19" y="9"/>
                    </a:cubicBezTo>
                    <a:cubicBezTo>
                      <a:pt x="17" y="9"/>
                      <a:pt x="16" y="9"/>
                      <a:pt x="15" y="9"/>
                    </a:cubicBezTo>
                    <a:cubicBezTo>
                      <a:pt x="15" y="2"/>
                      <a:pt x="15" y="2"/>
                      <a:pt x="15" y="2"/>
                    </a:cubicBezTo>
                    <a:cubicBezTo>
                      <a:pt x="15" y="1"/>
                      <a:pt x="14" y="0"/>
                      <a:pt x="12" y="0"/>
                    </a:cubicBezTo>
                    <a:cubicBezTo>
                      <a:pt x="11" y="0"/>
                      <a:pt x="10" y="1"/>
                      <a:pt x="10" y="2"/>
                    </a:cubicBezTo>
                    <a:cubicBezTo>
                      <a:pt x="10" y="10"/>
                      <a:pt x="10" y="10"/>
                      <a:pt x="10" y="10"/>
                    </a:cubicBezTo>
                    <a:cubicBezTo>
                      <a:pt x="8" y="11"/>
                      <a:pt x="6" y="12"/>
                      <a:pt x="5" y="13"/>
                    </a:cubicBezTo>
                    <a:cubicBezTo>
                      <a:pt x="4" y="14"/>
                      <a:pt x="3" y="15"/>
                      <a:pt x="2" y="17"/>
                    </a:cubicBezTo>
                    <a:cubicBezTo>
                      <a:pt x="1" y="19"/>
                      <a:pt x="1" y="20"/>
                      <a:pt x="1" y="22"/>
                    </a:cubicBezTo>
                    <a:cubicBezTo>
                      <a:pt x="1" y="24"/>
                      <a:pt x="2" y="26"/>
                      <a:pt x="2" y="28"/>
                    </a:cubicBezTo>
                    <a:cubicBezTo>
                      <a:pt x="3" y="30"/>
                      <a:pt x="4" y="31"/>
                      <a:pt x="5" y="32"/>
                    </a:cubicBezTo>
                    <a:cubicBezTo>
                      <a:pt x="7" y="33"/>
                      <a:pt x="8" y="34"/>
                      <a:pt x="10" y="35"/>
                    </a:cubicBezTo>
                    <a:cubicBezTo>
                      <a:pt x="11" y="36"/>
                      <a:pt x="11" y="36"/>
                      <a:pt x="11" y="36"/>
                    </a:cubicBezTo>
                    <a:cubicBezTo>
                      <a:pt x="11" y="52"/>
                      <a:pt x="11" y="52"/>
                      <a:pt x="11" y="52"/>
                    </a:cubicBezTo>
                    <a:cubicBezTo>
                      <a:pt x="10" y="51"/>
                      <a:pt x="8" y="51"/>
                      <a:pt x="7" y="51"/>
                    </a:cubicBezTo>
                    <a:cubicBezTo>
                      <a:pt x="5" y="51"/>
                      <a:pt x="4" y="50"/>
                      <a:pt x="2" y="50"/>
                    </a:cubicBezTo>
                    <a:cubicBezTo>
                      <a:pt x="2" y="49"/>
                      <a:pt x="1" y="50"/>
                      <a:pt x="1" y="51"/>
                    </a:cubicBezTo>
                    <a:cubicBezTo>
                      <a:pt x="1" y="51"/>
                      <a:pt x="1" y="52"/>
                      <a:pt x="0" y="53"/>
                    </a:cubicBezTo>
                    <a:cubicBezTo>
                      <a:pt x="0" y="54"/>
                      <a:pt x="0" y="55"/>
                      <a:pt x="0" y="56"/>
                    </a:cubicBezTo>
                    <a:cubicBezTo>
                      <a:pt x="0" y="57"/>
                      <a:pt x="0" y="57"/>
                      <a:pt x="0" y="57"/>
                    </a:cubicBezTo>
                    <a:cubicBezTo>
                      <a:pt x="1" y="58"/>
                      <a:pt x="3" y="59"/>
                      <a:pt x="6" y="59"/>
                    </a:cubicBezTo>
                    <a:cubicBezTo>
                      <a:pt x="7" y="60"/>
                      <a:pt x="9" y="60"/>
                      <a:pt x="11" y="60"/>
                    </a:cubicBezTo>
                    <a:cubicBezTo>
                      <a:pt x="12" y="68"/>
                      <a:pt x="12" y="68"/>
                      <a:pt x="12" y="68"/>
                    </a:cubicBezTo>
                    <a:cubicBezTo>
                      <a:pt x="12" y="69"/>
                      <a:pt x="13" y="70"/>
                      <a:pt x="14" y="70"/>
                    </a:cubicBezTo>
                    <a:cubicBezTo>
                      <a:pt x="15" y="70"/>
                      <a:pt x="16" y="69"/>
                      <a:pt x="16" y="68"/>
                    </a:cubicBezTo>
                    <a:cubicBezTo>
                      <a:pt x="16" y="60"/>
                      <a:pt x="16" y="60"/>
                      <a:pt x="16" y="60"/>
                    </a:cubicBezTo>
                    <a:cubicBezTo>
                      <a:pt x="17" y="60"/>
                      <a:pt x="19" y="60"/>
                      <a:pt x="20" y="60"/>
                    </a:cubicBezTo>
                    <a:cubicBezTo>
                      <a:pt x="21" y="68"/>
                      <a:pt x="21" y="68"/>
                      <a:pt x="21" y="68"/>
                    </a:cubicBezTo>
                    <a:cubicBezTo>
                      <a:pt x="21" y="69"/>
                      <a:pt x="22" y="70"/>
                      <a:pt x="23" y="70"/>
                    </a:cubicBezTo>
                    <a:cubicBezTo>
                      <a:pt x="24" y="70"/>
                      <a:pt x="25" y="69"/>
                      <a:pt x="25" y="68"/>
                    </a:cubicBezTo>
                    <a:cubicBezTo>
                      <a:pt x="25" y="59"/>
                      <a:pt x="25" y="59"/>
                      <a:pt x="25" y="59"/>
                    </a:cubicBezTo>
                    <a:cubicBezTo>
                      <a:pt x="26" y="58"/>
                      <a:pt x="28" y="57"/>
                      <a:pt x="29" y="57"/>
                    </a:cubicBezTo>
                    <a:cubicBezTo>
                      <a:pt x="31" y="56"/>
                      <a:pt x="32" y="54"/>
                      <a:pt x="33" y="52"/>
                    </a:cubicBezTo>
                    <a:cubicBezTo>
                      <a:pt x="34" y="50"/>
                      <a:pt x="35" y="48"/>
                      <a:pt x="34" y="45"/>
                    </a:cubicBezTo>
                    <a:cubicBezTo>
                      <a:pt x="34" y="41"/>
                      <a:pt x="33" y="38"/>
                      <a:pt x="31" y="36"/>
                    </a:cubicBezTo>
                    <a:cubicBezTo>
                      <a:pt x="29" y="34"/>
                      <a:pt x="27" y="33"/>
                      <a:pt x="24" y="31"/>
                    </a:cubicBezTo>
                    <a:close/>
                    <a:moveTo>
                      <a:pt x="20" y="51"/>
                    </a:moveTo>
                    <a:cubicBezTo>
                      <a:pt x="19" y="51"/>
                      <a:pt x="17" y="51"/>
                      <a:pt x="16" y="52"/>
                    </a:cubicBezTo>
                    <a:cubicBezTo>
                      <a:pt x="15" y="38"/>
                      <a:pt x="15" y="38"/>
                      <a:pt x="15" y="38"/>
                    </a:cubicBezTo>
                    <a:cubicBezTo>
                      <a:pt x="17" y="38"/>
                      <a:pt x="19" y="39"/>
                      <a:pt x="20" y="39"/>
                    </a:cubicBezTo>
                    <a:lnTo>
                      <a:pt x="20" y="51"/>
                    </a:lnTo>
                    <a:close/>
                    <a:moveTo>
                      <a:pt x="20" y="29"/>
                    </a:moveTo>
                    <a:cubicBezTo>
                      <a:pt x="18" y="29"/>
                      <a:pt x="16" y="28"/>
                      <a:pt x="15" y="27"/>
                    </a:cubicBezTo>
                    <a:cubicBezTo>
                      <a:pt x="15" y="17"/>
                      <a:pt x="15" y="17"/>
                      <a:pt x="15" y="17"/>
                    </a:cubicBezTo>
                    <a:cubicBezTo>
                      <a:pt x="16" y="17"/>
                      <a:pt x="18" y="17"/>
                      <a:pt x="20" y="16"/>
                    </a:cubicBezTo>
                    <a:lnTo>
                      <a:pt x="20" y="29"/>
                    </a:lnTo>
                    <a:close/>
                  </a:path>
                </a:pathLst>
              </a:custGeom>
              <a:solidFill>
                <a:schemeClr val="bg1">
                  <a:lumMod val="95000"/>
                </a:schemeClr>
              </a:solidFill>
              <a:ln>
                <a:noFill/>
              </a:ln>
            </p:spPr>
            <p:txBody>
              <a:bodyPr/>
              <a:lstStyle/>
              <a:p>
                <a:pPr>
                  <a:defRPr/>
                </a:pPr>
                <a:endParaRPr lang="zh-CN" altLang="en-US"/>
              </a:p>
            </p:txBody>
          </p:sp>
        </p:grpSp>
        <p:grpSp>
          <p:nvGrpSpPr>
            <p:cNvPr id="436" name="组合 435"/>
            <p:cNvGrpSpPr/>
            <p:nvPr/>
          </p:nvGrpSpPr>
          <p:grpSpPr>
            <a:xfrm>
              <a:off x="9358685" y="542547"/>
              <a:ext cx="114579" cy="114579"/>
              <a:chOff x="2999235" y="542547"/>
              <a:chExt cx="114579" cy="114579"/>
            </a:xfrm>
          </p:grpSpPr>
          <p:sp>
            <p:nvSpPr>
              <p:cNvPr id="730" name="Freeform 240"/>
              <p:cNvSpPr>
                <a:spLocks noEditPoints="1"/>
              </p:cNvSpPr>
              <p:nvPr/>
            </p:nvSpPr>
            <p:spPr bwMode="auto">
              <a:xfrm>
                <a:off x="2999235" y="542547"/>
                <a:ext cx="114579" cy="114579"/>
              </a:xfrm>
              <a:custGeom>
                <a:avLst/>
                <a:gdLst>
                  <a:gd name="T0" fmla="*/ 33 w 68"/>
                  <a:gd name="T1" fmla="*/ 0 h 68"/>
                  <a:gd name="T2" fmla="*/ 1 w 68"/>
                  <a:gd name="T3" fmla="*/ 35 h 68"/>
                  <a:gd name="T4" fmla="*/ 35 w 68"/>
                  <a:gd name="T5" fmla="*/ 67 h 68"/>
                  <a:gd name="T6" fmla="*/ 68 w 68"/>
                  <a:gd name="T7" fmla="*/ 33 h 68"/>
                  <a:gd name="T8" fmla="*/ 33 w 68"/>
                  <a:gd name="T9" fmla="*/ 0 h 68"/>
                  <a:gd name="T10" fmla="*/ 35 w 68"/>
                  <a:gd name="T11" fmla="*/ 61 h 68"/>
                  <a:gd name="T12" fmla="*/ 7 w 68"/>
                  <a:gd name="T13" fmla="*/ 34 h 68"/>
                  <a:gd name="T14" fmla="*/ 33 w 68"/>
                  <a:gd name="T15" fmla="*/ 7 h 68"/>
                  <a:gd name="T16" fmla="*/ 61 w 68"/>
                  <a:gd name="T17" fmla="*/ 33 h 68"/>
                  <a:gd name="T18" fmla="*/ 35 w 68"/>
                  <a:gd name="T19" fmla="*/ 61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8" h="68">
                    <a:moveTo>
                      <a:pt x="33" y="0"/>
                    </a:moveTo>
                    <a:cubicBezTo>
                      <a:pt x="15" y="1"/>
                      <a:pt x="0" y="16"/>
                      <a:pt x="1" y="35"/>
                    </a:cubicBezTo>
                    <a:cubicBezTo>
                      <a:pt x="1" y="53"/>
                      <a:pt x="16" y="68"/>
                      <a:pt x="35" y="67"/>
                    </a:cubicBezTo>
                    <a:cubicBezTo>
                      <a:pt x="53" y="67"/>
                      <a:pt x="68" y="52"/>
                      <a:pt x="68" y="33"/>
                    </a:cubicBezTo>
                    <a:cubicBezTo>
                      <a:pt x="67" y="15"/>
                      <a:pt x="52" y="0"/>
                      <a:pt x="33" y="0"/>
                    </a:cubicBezTo>
                    <a:close/>
                    <a:moveTo>
                      <a:pt x="35" y="61"/>
                    </a:moveTo>
                    <a:cubicBezTo>
                      <a:pt x="20" y="61"/>
                      <a:pt x="7" y="49"/>
                      <a:pt x="7" y="34"/>
                    </a:cubicBezTo>
                    <a:cubicBezTo>
                      <a:pt x="7" y="20"/>
                      <a:pt x="19" y="7"/>
                      <a:pt x="33" y="7"/>
                    </a:cubicBezTo>
                    <a:cubicBezTo>
                      <a:pt x="48" y="7"/>
                      <a:pt x="61" y="18"/>
                      <a:pt x="61" y="33"/>
                    </a:cubicBezTo>
                    <a:cubicBezTo>
                      <a:pt x="61" y="48"/>
                      <a:pt x="49" y="60"/>
                      <a:pt x="35" y="61"/>
                    </a:cubicBezTo>
                    <a:close/>
                  </a:path>
                </a:pathLst>
              </a:custGeom>
              <a:solidFill>
                <a:schemeClr val="bg1">
                  <a:lumMod val="95000"/>
                </a:schemeClr>
              </a:solidFill>
              <a:ln>
                <a:noFill/>
              </a:ln>
            </p:spPr>
            <p:txBody>
              <a:bodyPr/>
              <a:lstStyle/>
              <a:p>
                <a:pPr>
                  <a:defRPr/>
                </a:pPr>
                <a:endParaRPr lang="zh-CN" altLang="en-US"/>
              </a:p>
            </p:txBody>
          </p:sp>
          <p:sp>
            <p:nvSpPr>
              <p:cNvPr id="731" name="Freeform 241"/>
              <p:cNvSpPr/>
              <p:nvPr/>
            </p:nvSpPr>
            <p:spPr bwMode="auto">
              <a:xfrm>
                <a:off x="3026515" y="571192"/>
                <a:ext cx="60017" cy="55926"/>
              </a:xfrm>
              <a:custGeom>
                <a:avLst/>
                <a:gdLst>
                  <a:gd name="T0" fmla="*/ 23 w 36"/>
                  <a:gd name="T1" fmla="*/ 28 h 33"/>
                  <a:gd name="T2" fmla="*/ 14 w 36"/>
                  <a:gd name="T3" fmla="*/ 23 h 33"/>
                  <a:gd name="T4" fmla="*/ 21 w 36"/>
                  <a:gd name="T5" fmla="*/ 23 h 33"/>
                  <a:gd name="T6" fmla="*/ 23 w 36"/>
                  <a:gd name="T7" fmla="*/ 20 h 33"/>
                  <a:gd name="T8" fmla="*/ 21 w 36"/>
                  <a:gd name="T9" fmla="*/ 18 h 33"/>
                  <a:gd name="T10" fmla="*/ 12 w 36"/>
                  <a:gd name="T11" fmla="*/ 18 h 33"/>
                  <a:gd name="T12" fmla="*/ 12 w 36"/>
                  <a:gd name="T13" fmla="*/ 17 h 33"/>
                  <a:gd name="T14" fmla="*/ 12 w 36"/>
                  <a:gd name="T15" fmla="*/ 15 h 33"/>
                  <a:gd name="T16" fmla="*/ 21 w 36"/>
                  <a:gd name="T17" fmla="*/ 15 h 33"/>
                  <a:gd name="T18" fmla="*/ 23 w 36"/>
                  <a:gd name="T19" fmla="*/ 13 h 33"/>
                  <a:gd name="T20" fmla="*/ 21 w 36"/>
                  <a:gd name="T21" fmla="*/ 11 h 33"/>
                  <a:gd name="T22" fmla="*/ 13 w 36"/>
                  <a:gd name="T23" fmla="*/ 11 h 33"/>
                  <a:gd name="T24" fmla="*/ 22 w 36"/>
                  <a:gd name="T25" fmla="*/ 6 h 33"/>
                  <a:gd name="T26" fmla="*/ 29 w 36"/>
                  <a:gd name="T27" fmla="*/ 8 h 33"/>
                  <a:gd name="T28" fmla="*/ 36 w 36"/>
                  <a:gd name="T29" fmla="*/ 8 h 33"/>
                  <a:gd name="T30" fmla="*/ 22 w 36"/>
                  <a:gd name="T31" fmla="*/ 1 h 33"/>
                  <a:gd name="T32" fmla="*/ 8 w 36"/>
                  <a:gd name="T33" fmla="*/ 11 h 33"/>
                  <a:gd name="T34" fmla="*/ 2 w 36"/>
                  <a:gd name="T35" fmla="*/ 11 h 33"/>
                  <a:gd name="T36" fmla="*/ 0 w 36"/>
                  <a:gd name="T37" fmla="*/ 13 h 33"/>
                  <a:gd name="T38" fmla="*/ 2 w 36"/>
                  <a:gd name="T39" fmla="*/ 16 h 33"/>
                  <a:gd name="T40" fmla="*/ 7 w 36"/>
                  <a:gd name="T41" fmla="*/ 15 h 33"/>
                  <a:gd name="T42" fmla="*/ 7 w 36"/>
                  <a:gd name="T43" fmla="*/ 17 h 33"/>
                  <a:gd name="T44" fmla="*/ 7 w 36"/>
                  <a:gd name="T45" fmla="*/ 19 h 33"/>
                  <a:gd name="T46" fmla="*/ 2 w 36"/>
                  <a:gd name="T47" fmla="*/ 19 h 33"/>
                  <a:gd name="T48" fmla="*/ 0 w 36"/>
                  <a:gd name="T49" fmla="*/ 21 h 33"/>
                  <a:gd name="T50" fmla="*/ 3 w 36"/>
                  <a:gd name="T51" fmla="*/ 23 h 33"/>
                  <a:gd name="T52" fmla="*/ 8 w 36"/>
                  <a:gd name="T53" fmla="*/ 23 h 33"/>
                  <a:gd name="T54" fmla="*/ 23 w 36"/>
                  <a:gd name="T55" fmla="*/ 33 h 33"/>
                  <a:gd name="T56" fmla="*/ 36 w 36"/>
                  <a:gd name="T57" fmla="*/ 25 h 33"/>
                  <a:gd name="T58" fmla="*/ 29 w 36"/>
                  <a:gd name="T59" fmla="*/ 25 h 33"/>
                  <a:gd name="T60" fmla="*/ 23 w 36"/>
                  <a:gd name="T61" fmla="*/ 28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6" h="33">
                    <a:moveTo>
                      <a:pt x="23" y="28"/>
                    </a:moveTo>
                    <a:cubicBezTo>
                      <a:pt x="19" y="28"/>
                      <a:pt x="16" y="26"/>
                      <a:pt x="14" y="23"/>
                    </a:cubicBezTo>
                    <a:cubicBezTo>
                      <a:pt x="21" y="23"/>
                      <a:pt x="21" y="23"/>
                      <a:pt x="21" y="23"/>
                    </a:cubicBezTo>
                    <a:cubicBezTo>
                      <a:pt x="22" y="23"/>
                      <a:pt x="23" y="22"/>
                      <a:pt x="23" y="20"/>
                    </a:cubicBezTo>
                    <a:cubicBezTo>
                      <a:pt x="23" y="19"/>
                      <a:pt x="22" y="18"/>
                      <a:pt x="21" y="18"/>
                    </a:cubicBezTo>
                    <a:cubicBezTo>
                      <a:pt x="12" y="18"/>
                      <a:pt x="12" y="18"/>
                      <a:pt x="12" y="18"/>
                    </a:cubicBezTo>
                    <a:cubicBezTo>
                      <a:pt x="12" y="18"/>
                      <a:pt x="12" y="17"/>
                      <a:pt x="12" y="17"/>
                    </a:cubicBezTo>
                    <a:cubicBezTo>
                      <a:pt x="12" y="16"/>
                      <a:pt x="12" y="16"/>
                      <a:pt x="12" y="15"/>
                    </a:cubicBezTo>
                    <a:cubicBezTo>
                      <a:pt x="21" y="15"/>
                      <a:pt x="21" y="15"/>
                      <a:pt x="21" y="15"/>
                    </a:cubicBezTo>
                    <a:cubicBezTo>
                      <a:pt x="22" y="15"/>
                      <a:pt x="23" y="14"/>
                      <a:pt x="23" y="13"/>
                    </a:cubicBezTo>
                    <a:cubicBezTo>
                      <a:pt x="23" y="12"/>
                      <a:pt x="22" y="11"/>
                      <a:pt x="21" y="11"/>
                    </a:cubicBezTo>
                    <a:cubicBezTo>
                      <a:pt x="13" y="11"/>
                      <a:pt x="13" y="11"/>
                      <a:pt x="13" y="11"/>
                    </a:cubicBezTo>
                    <a:cubicBezTo>
                      <a:pt x="15" y="8"/>
                      <a:pt x="18" y="6"/>
                      <a:pt x="22" y="6"/>
                    </a:cubicBezTo>
                    <a:cubicBezTo>
                      <a:pt x="25" y="6"/>
                      <a:pt x="27" y="7"/>
                      <a:pt x="29" y="8"/>
                    </a:cubicBezTo>
                    <a:cubicBezTo>
                      <a:pt x="36" y="8"/>
                      <a:pt x="36" y="8"/>
                      <a:pt x="36" y="8"/>
                    </a:cubicBezTo>
                    <a:cubicBezTo>
                      <a:pt x="33" y="3"/>
                      <a:pt x="28" y="0"/>
                      <a:pt x="22" y="1"/>
                    </a:cubicBezTo>
                    <a:cubicBezTo>
                      <a:pt x="15" y="1"/>
                      <a:pt x="10" y="5"/>
                      <a:pt x="8" y="11"/>
                    </a:cubicBezTo>
                    <a:cubicBezTo>
                      <a:pt x="2" y="11"/>
                      <a:pt x="2" y="11"/>
                      <a:pt x="2" y="11"/>
                    </a:cubicBezTo>
                    <a:cubicBezTo>
                      <a:pt x="1" y="11"/>
                      <a:pt x="0" y="12"/>
                      <a:pt x="0" y="13"/>
                    </a:cubicBezTo>
                    <a:cubicBezTo>
                      <a:pt x="0" y="15"/>
                      <a:pt x="1" y="16"/>
                      <a:pt x="2" y="16"/>
                    </a:cubicBezTo>
                    <a:cubicBezTo>
                      <a:pt x="7" y="15"/>
                      <a:pt x="7" y="15"/>
                      <a:pt x="7" y="15"/>
                    </a:cubicBezTo>
                    <a:cubicBezTo>
                      <a:pt x="7" y="16"/>
                      <a:pt x="7" y="17"/>
                      <a:pt x="7" y="17"/>
                    </a:cubicBezTo>
                    <a:cubicBezTo>
                      <a:pt x="7" y="18"/>
                      <a:pt x="7" y="18"/>
                      <a:pt x="7" y="19"/>
                    </a:cubicBezTo>
                    <a:cubicBezTo>
                      <a:pt x="2" y="19"/>
                      <a:pt x="2" y="19"/>
                      <a:pt x="2" y="19"/>
                    </a:cubicBezTo>
                    <a:cubicBezTo>
                      <a:pt x="1" y="19"/>
                      <a:pt x="0" y="20"/>
                      <a:pt x="0" y="21"/>
                    </a:cubicBezTo>
                    <a:cubicBezTo>
                      <a:pt x="0" y="22"/>
                      <a:pt x="1" y="23"/>
                      <a:pt x="3" y="23"/>
                    </a:cubicBezTo>
                    <a:cubicBezTo>
                      <a:pt x="8" y="23"/>
                      <a:pt x="8" y="23"/>
                      <a:pt x="8" y="23"/>
                    </a:cubicBezTo>
                    <a:cubicBezTo>
                      <a:pt x="10" y="29"/>
                      <a:pt x="16" y="33"/>
                      <a:pt x="23" y="33"/>
                    </a:cubicBezTo>
                    <a:cubicBezTo>
                      <a:pt x="28" y="33"/>
                      <a:pt x="33" y="30"/>
                      <a:pt x="36" y="25"/>
                    </a:cubicBezTo>
                    <a:cubicBezTo>
                      <a:pt x="29" y="25"/>
                      <a:pt x="29" y="25"/>
                      <a:pt x="29" y="25"/>
                    </a:cubicBezTo>
                    <a:cubicBezTo>
                      <a:pt x="28" y="27"/>
                      <a:pt x="25" y="28"/>
                      <a:pt x="23" y="28"/>
                    </a:cubicBezTo>
                    <a:close/>
                  </a:path>
                </a:pathLst>
              </a:custGeom>
              <a:solidFill>
                <a:schemeClr val="bg1">
                  <a:lumMod val="95000"/>
                </a:schemeClr>
              </a:solidFill>
              <a:ln>
                <a:noFill/>
              </a:ln>
            </p:spPr>
            <p:txBody>
              <a:bodyPr/>
              <a:lstStyle/>
              <a:p>
                <a:pPr>
                  <a:defRPr/>
                </a:pPr>
                <a:endParaRPr lang="zh-CN" altLang="en-US"/>
              </a:p>
            </p:txBody>
          </p:sp>
        </p:grpSp>
        <p:sp>
          <p:nvSpPr>
            <p:cNvPr id="437" name="Freeform 242"/>
            <p:cNvSpPr>
              <a:spLocks noEditPoints="1"/>
            </p:cNvSpPr>
            <p:nvPr/>
          </p:nvSpPr>
          <p:spPr bwMode="auto">
            <a:xfrm>
              <a:off x="8056032" y="2879137"/>
              <a:ext cx="435127" cy="433763"/>
            </a:xfrm>
            <a:custGeom>
              <a:avLst/>
              <a:gdLst>
                <a:gd name="T0" fmla="*/ 239 w 258"/>
                <a:gd name="T1" fmla="*/ 99 h 257"/>
                <a:gd name="T2" fmla="*/ 220 w 258"/>
                <a:gd name="T3" fmla="*/ 99 h 257"/>
                <a:gd name="T4" fmla="*/ 213 w 258"/>
                <a:gd name="T5" fmla="*/ 82 h 257"/>
                <a:gd name="T6" fmla="*/ 226 w 258"/>
                <a:gd name="T7" fmla="*/ 69 h 257"/>
                <a:gd name="T8" fmla="*/ 226 w 258"/>
                <a:gd name="T9" fmla="*/ 43 h 257"/>
                <a:gd name="T10" fmla="*/ 211 w 258"/>
                <a:gd name="T11" fmla="*/ 29 h 257"/>
                <a:gd name="T12" fmla="*/ 186 w 258"/>
                <a:gd name="T13" fmla="*/ 29 h 257"/>
                <a:gd name="T14" fmla="*/ 172 w 258"/>
                <a:gd name="T15" fmla="*/ 43 h 257"/>
                <a:gd name="T16" fmla="*/ 156 w 258"/>
                <a:gd name="T17" fmla="*/ 36 h 257"/>
                <a:gd name="T18" fmla="*/ 155 w 258"/>
                <a:gd name="T19" fmla="*/ 17 h 257"/>
                <a:gd name="T20" fmla="*/ 137 w 258"/>
                <a:gd name="T21" fmla="*/ 0 h 257"/>
                <a:gd name="T22" fmla="*/ 117 w 258"/>
                <a:gd name="T23" fmla="*/ 0 h 257"/>
                <a:gd name="T24" fmla="*/ 99 w 258"/>
                <a:gd name="T25" fmla="*/ 18 h 257"/>
                <a:gd name="T26" fmla="*/ 99 w 258"/>
                <a:gd name="T27" fmla="*/ 36 h 257"/>
                <a:gd name="T28" fmla="*/ 82 w 258"/>
                <a:gd name="T29" fmla="*/ 43 h 257"/>
                <a:gd name="T30" fmla="*/ 69 w 258"/>
                <a:gd name="T31" fmla="*/ 31 h 257"/>
                <a:gd name="T32" fmla="*/ 44 w 258"/>
                <a:gd name="T33" fmla="*/ 32 h 257"/>
                <a:gd name="T34" fmla="*/ 30 w 258"/>
                <a:gd name="T35" fmla="*/ 46 h 257"/>
                <a:gd name="T36" fmla="*/ 30 w 258"/>
                <a:gd name="T37" fmla="*/ 72 h 257"/>
                <a:gd name="T38" fmla="*/ 42 w 258"/>
                <a:gd name="T39" fmla="*/ 83 h 257"/>
                <a:gd name="T40" fmla="*/ 34 w 258"/>
                <a:gd name="T41" fmla="*/ 102 h 257"/>
                <a:gd name="T42" fmla="*/ 18 w 258"/>
                <a:gd name="T43" fmla="*/ 102 h 257"/>
                <a:gd name="T44" fmla="*/ 0 w 258"/>
                <a:gd name="T45" fmla="*/ 120 h 257"/>
                <a:gd name="T46" fmla="*/ 0 w 258"/>
                <a:gd name="T47" fmla="*/ 140 h 257"/>
                <a:gd name="T48" fmla="*/ 19 w 258"/>
                <a:gd name="T49" fmla="*/ 158 h 257"/>
                <a:gd name="T50" fmla="*/ 34 w 258"/>
                <a:gd name="T51" fmla="*/ 158 h 257"/>
                <a:gd name="T52" fmla="*/ 42 w 258"/>
                <a:gd name="T53" fmla="*/ 177 h 257"/>
                <a:gd name="T54" fmla="*/ 32 w 258"/>
                <a:gd name="T55" fmla="*/ 188 h 257"/>
                <a:gd name="T56" fmla="*/ 32 w 258"/>
                <a:gd name="T57" fmla="*/ 213 h 257"/>
                <a:gd name="T58" fmla="*/ 46 w 258"/>
                <a:gd name="T59" fmla="*/ 228 h 257"/>
                <a:gd name="T60" fmla="*/ 72 w 258"/>
                <a:gd name="T61" fmla="*/ 227 h 257"/>
                <a:gd name="T62" fmla="*/ 82 w 258"/>
                <a:gd name="T63" fmla="*/ 216 h 257"/>
                <a:gd name="T64" fmla="*/ 102 w 258"/>
                <a:gd name="T65" fmla="*/ 224 h 257"/>
                <a:gd name="T66" fmla="*/ 102 w 258"/>
                <a:gd name="T67" fmla="*/ 239 h 257"/>
                <a:gd name="T68" fmla="*/ 120 w 258"/>
                <a:gd name="T69" fmla="*/ 257 h 257"/>
                <a:gd name="T70" fmla="*/ 141 w 258"/>
                <a:gd name="T71" fmla="*/ 257 h 257"/>
                <a:gd name="T72" fmla="*/ 159 w 258"/>
                <a:gd name="T73" fmla="*/ 238 h 257"/>
                <a:gd name="T74" fmla="*/ 158 w 258"/>
                <a:gd name="T75" fmla="*/ 222 h 257"/>
                <a:gd name="T76" fmla="*/ 177 w 258"/>
                <a:gd name="T77" fmla="*/ 214 h 257"/>
                <a:gd name="T78" fmla="*/ 188 w 258"/>
                <a:gd name="T79" fmla="*/ 226 h 257"/>
                <a:gd name="T80" fmla="*/ 214 w 258"/>
                <a:gd name="T81" fmla="*/ 225 h 257"/>
                <a:gd name="T82" fmla="*/ 228 w 258"/>
                <a:gd name="T83" fmla="*/ 211 h 257"/>
                <a:gd name="T84" fmla="*/ 228 w 258"/>
                <a:gd name="T85" fmla="*/ 185 h 257"/>
                <a:gd name="T86" fmla="*/ 215 w 258"/>
                <a:gd name="T87" fmla="*/ 173 h 257"/>
                <a:gd name="T88" fmla="*/ 222 w 258"/>
                <a:gd name="T89" fmla="*/ 155 h 257"/>
                <a:gd name="T90" fmla="*/ 240 w 258"/>
                <a:gd name="T91" fmla="*/ 155 h 257"/>
                <a:gd name="T92" fmla="*/ 257 w 258"/>
                <a:gd name="T93" fmla="*/ 137 h 257"/>
                <a:gd name="T94" fmla="*/ 257 w 258"/>
                <a:gd name="T95" fmla="*/ 116 h 257"/>
                <a:gd name="T96" fmla="*/ 239 w 258"/>
                <a:gd name="T97" fmla="*/ 99 h 257"/>
                <a:gd name="T98" fmla="*/ 162 w 258"/>
                <a:gd name="T99" fmla="*/ 164 h 257"/>
                <a:gd name="T100" fmla="*/ 93 w 258"/>
                <a:gd name="T101" fmla="*/ 165 h 257"/>
                <a:gd name="T102" fmla="*/ 92 w 258"/>
                <a:gd name="T103" fmla="*/ 96 h 257"/>
                <a:gd name="T104" fmla="*/ 161 w 258"/>
                <a:gd name="T105" fmla="*/ 95 h 257"/>
                <a:gd name="T106" fmla="*/ 162 w 258"/>
                <a:gd name="T107" fmla="*/ 164 h 2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58" h="257">
                  <a:moveTo>
                    <a:pt x="239" y="99"/>
                  </a:moveTo>
                  <a:cubicBezTo>
                    <a:pt x="220" y="99"/>
                    <a:pt x="220" y="99"/>
                    <a:pt x="220" y="99"/>
                  </a:cubicBezTo>
                  <a:cubicBezTo>
                    <a:pt x="218" y="93"/>
                    <a:pt x="216" y="88"/>
                    <a:pt x="213" y="82"/>
                  </a:cubicBezTo>
                  <a:cubicBezTo>
                    <a:pt x="226" y="69"/>
                    <a:pt x="226" y="69"/>
                    <a:pt x="226" y="69"/>
                  </a:cubicBezTo>
                  <a:cubicBezTo>
                    <a:pt x="233" y="62"/>
                    <a:pt x="233" y="50"/>
                    <a:pt x="226" y="43"/>
                  </a:cubicBezTo>
                  <a:cubicBezTo>
                    <a:pt x="211" y="29"/>
                    <a:pt x="211" y="29"/>
                    <a:pt x="211" y="29"/>
                  </a:cubicBezTo>
                  <a:cubicBezTo>
                    <a:pt x="204" y="22"/>
                    <a:pt x="193" y="22"/>
                    <a:pt x="186" y="29"/>
                  </a:cubicBezTo>
                  <a:cubicBezTo>
                    <a:pt x="172" y="43"/>
                    <a:pt x="172" y="43"/>
                    <a:pt x="172" y="43"/>
                  </a:cubicBezTo>
                  <a:cubicBezTo>
                    <a:pt x="167" y="40"/>
                    <a:pt x="161" y="38"/>
                    <a:pt x="156" y="36"/>
                  </a:cubicBezTo>
                  <a:cubicBezTo>
                    <a:pt x="155" y="17"/>
                    <a:pt x="155" y="17"/>
                    <a:pt x="155" y="17"/>
                  </a:cubicBezTo>
                  <a:cubicBezTo>
                    <a:pt x="155" y="8"/>
                    <a:pt x="147" y="0"/>
                    <a:pt x="137" y="0"/>
                  </a:cubicBezTo>
                  <a:cubicBezTo>
                    <a:pt x="117" y="0"/>
                    <a:pt x="117" y="0"/>
                    <a:pt x="117" y="0"/>
                  </a:cubicBezTo>
                  <a:cubicBezTo>
                    <a:pt x="107" y="0"/>
                    <a:pt x="99" y="8"/>
                    <a:pt x="99" y="18"/>
                  </a:cubicBezTo>
                  <a:cubicBezTo>
                    <a:pt x="99" y="36"/>
                    <a:pt x="99" y="36"/>
                    <a:pt x="99" y="36"/>
                  </a:cubicBezTo>
                  <a:cubicBezTo>
                    <a:pt x="93" y="38"/>
                    <a:pt x="87" y="41"/>
                    <a:pt x="82" y="43"/>
                  </a:cubicBezTo>
                  <a:cubicBezTo>
                    <a:pt x="69" y="31"/>
                    <a:pt x="69" y="31"/>
                    <a:pt x="69" y="31"/>
                  </a:cubicBezTo>
                  <a:cubicBezTo>
                    <a:pt x="62" y="24"/>
                    <a:pt x="51" y="24"/>
                    <a:pt x="44" y="32"/>
                  </a:cubicBezTo>
                  <a:cubicBezTo>
                    <a:pt x="30" y="46"/>
                    <a:pt x="30" y="46"/>
                    <a:pt x="30" y="46"/>
                  </a:cubicBezTo>
                  <a:cubicBezTo>
                    <a:pt x="23" y="53"/>
                    <a:pt x="23" y="65"/>
                    <a:pt x="30" y="72"/>
                  </a:cubicBezTo>
                  <a:cubicBezTo>
                    <a:pt x="42" y="83"/>
                    <a:pt x="42" y="83"/>
                    <a:pt x="42" y="83"/>
                  </a:cubicBezTo>
                  <a:cubicBezTo>
                    <a:pt x="38" y="89"/>
                    <a:pt x="36" y="95"/>
                    <a:pt x="34" y="102"/>
                  </a:cubicBezTo>
                  <a:cubicBezTo>
                    <a:pt x="18" y="102"/>
                    <a:pt x="18" y="102"/>
                    <a:pt x="18" y="102"/>
                  </a:cubicBezTo>
                  <a:cubicBezTo>
                    <a:pt x="8" y="102"/>
                    <a:pt x="0" y="110"/>
                    <a:pt x="0" y="120"/>
                  </a:cubicBezTo>
                  <a:cubicBezTo>
                    <a:pt x="0" y="140"/>
                    <a:pt x="0" y="140"/>
                    <a:pt x="0" y="140"/>
                  </a:cubicBezTo>
                  <a:cubicBezTo>
                    <a:pt x="1" y="150"/>
                    <a:pt x="9" y="158"/>
                    <a:pt x="19" y="158"/>
                  </a:cubicBezTo>
                  <a:cubicBezTo>
                    <a:pt x="34" y="158"/>
                    <a:pt x="34" y="158"/>
                    <a:pt x="34" y="158"/>
                  </a:cubicBezTo>
                  <a:cubicBezTo>
                    <a:pt x="36" y="165"/>
                    <a:pt x="39" y="171"/>
                    <a:pt x="42" y="177"/>
                  </a:cubicBezTo>
                  <a:cubicBezTo>
                    <a:pt x="32" y="188"/>
                    <a:pt x="32" y="188"/>
                    <a:pt x="32" y="188"/>
                  </a:cubicBezTo>
                  <a:cubicBezTo>
                    <a:pt x="25" y="195"/>
                    <a:pt x="25" y="207"/>
                    <a:pt x="32" y="213"/>
                  </a:cubicBezTo>
                  <a:cubicBezTo>
                    <a:pt x="46" y="228"/>
                    <a:pt x="46" y="228"/>
                    <a:pt x="46" y="228"/>
                  </a:cubicBezTo>
                  <a:cubicBezTo>
                    <a:pt x="54" y="235"/>
                    <a:pt x="65" y="234"/>
                    <a:pt x="72" y="227"/>
                  </a:cubicBezTo>
                  <a:cubicBezTo>
                    <a:pt x="82" y="216"/>
                    <a:pt x="82" y="216"/>
                    <a:pt x="82" y="216"/>
                  </a:cubicBezTo>
                  <a:cubicBezTo>
                    <a:pt x="89" y="220"/>
                    <a:pt x="95" y="222"/>
                    <a:pt x="102" y="224"/>
                  </a:cubicBezTo>
                  <a:cubicBezTo>
                    <a:pt x="102" y="239"/>
                    <a:pt x="102" y="239"/>
                    <a:pt x="102" y="239"/>
                  </a:cubicBezTo>
                  <a:cubicBezTo>
                    <a:pt x="102" y="249"/>
                    <a:pt x="111" y="257"/>
                    <a:pt x="120" y="257"/>
                  </a:cubicBezTo>
                  <a:cubicBezTo>
                    <a:pt x="141" y="257"/>
                    <a:pt x="141" y="257"/>
                    <a:pt x="141" y="257"/>
                  </a:cubicBezTo>
                  <a:cubicBezTo>
                    <a:pt x="151" y="257"/>
                    <a:pt x="159" y="248"/>
                    <a:pt x="159" y="238"/>
                  </a:cubicBezTo>
                  <a:cubicBezTo>
                    <a:pt x="158" y="222"/>
                    <a:pt x="158" y="222"/>
                    <a:pt x="158" y="222"/>
                  </a:cubicBezTo>
                  <a:cubicBezTo>
                    <a:pt x="165" y="220"/>
                    <a:pt x="171" y="218"/>
                    <a:pt x="177" y="214"/>
                  </a:cubicBezTo>
                  <a:cubicBezTo>
                    <a:pt x="188" y="226"/>
                    <a:pt x="188" y="226"/>
                    <a:pt x="188" y="226"/>
                  </a:cubicBezTo>
                  <a:cubicBezTo>
                    <a:pt x="196" y="233"/>
                    <a:pt x="207" y="232"/>
                    <a:pt x="214" y="225"/>
                  </a:cubicBezTo>
                  <a:cubicBezTo>
                    <a:pt x="228" y="211"/>
                    <a:pt x="228" y="211"/>
                    <a:pt x="228" y="211"/>
                  </a:cubicBezTo>
                  <a:cubicBezTo>
                    <a:pt x="235" y="204"/>
                    <a:pt x="235" y="192"/>
                    <a:pt x="228" y="185"/>
                  </a:cubicBezTo>
                  <a:cubicBezTo>
                    <a:pt x="215" y="173"/>
                    <a:pt x="215" y="173"/>
                    <a:pt x="215" y="173"/>
                  </a:cubicBezTo>
                  <a:cubicBezTo>
                    <a:pt x="218" y="167"/>
                    <a:pt x="220" y="161"/>
                    <a:pt x="222" y="155"/>
                  </a:cubicBezTo>
                  <a:cubicBezTo>
                    <a:pt x="240" y="155"/>
                    <a:pt x="240" y="155"/>
                    <a:pt x="240" y="155"/>
                  </a:cubicBezTo>
                  <a:cubicBezTo>
                    <a:pt x="250" y="155"/>
                    <a:pt x="258" y="147"/>
                    <a:pt x="257" y="137"/>
                  </a:cubicBezTo>
                  <a:cubicBezTo>
                    <a:pt x="257" y="116"/>
                    <a:pt x="257" y="116"/>
                    <a:pt x="257" y="116"/>
                  </a:cubicBezTo>
                  <a:cubicBezTo>
                    <a:pt x="257" y="106"/>
                    <a:pt x="249" y="98"/>
                    <a:pt x="239" y="99"/>
                  </a:cubicBezTo>
                  <a:moveTo>
                    <a:pt x="162" y="164"/>
                  </a:moveTo>
                  <a:cubicBezTo>
                    <a:pt x="144" y="183"/>
                    <a:pt x="113" y="183"/>
                    <a:pt x="93" y="165"/>
                  </a:cubicBezTo>
                  <a:cubicBezTo>
                    <a:pt x="74" y="146"/>
                    <a:pt x="74" y="115"/>
                    <a:pt x="92" y="96"/>
                  </a:cubicBezTo>
                  <a:cubicBezTo>
                    <a:pt x="111" y="77"/>
                    <a:pt x="142" y="76"/>
                    <a:pt x="161" y="95"/>
                  </a:cubicBezTo>
                  <a:cubicBezTo>
                    <a:pt x="181" y="114"/>
                    <a:pt x="181" y="144"/>
                    <a:pt x="162" y="164"/>
                  </a:cubicBezTo>
                </a:path>
              </a:pathLst>
            </a:custGeom>
            <a:solidFill>
              <a:schemeClr val="bg1">
                <a:lumMod val="95000"/>
              </a:schemeClr>
            </a:solidFill>
            <a:ln>
              <a:noFill/>
            </a:ln>
          </p:spPr>
          <p:txBody>
            <a:bodyPr/>
            <a:lstStyle/>
            <a:p>
              <a:pPr>
                <a:defRPr/>
              </a:pPr>
              <a:endParaRPr lang="zh-CN" altLang="en-US"/>
            </a:p>
          </p:txBody>
        </p:sp>
        <p:sp>
          <p:nvSpPr>
            <p:cNvPr id="438" name="Freeform 243"/>
            <p:cNvSpPr>
              <a:spLocks noEditPoints="1"/>
            </p:cNvSpPr>
            <p:nvPr/>
          </p:nvSpPr>
          <p:spPr bwMode="auto">
            <a:xfrm>
              <a:off x="7971462" y="2730457"/>
              <a:ext cx="170505" cy="170505"/>
            </a:xfrm>
            <a:custGeom>
              <a:avLst/>
              <a:gdLst>
                <a:gd name="T0" fmla="*/ 96 w 101"/>
                <a:gd name="T1" fmla="*/ 56 h 101"/>
                <a:gd name="T2" fmla="*/ 89 w 101"/>
                <a:gd name="T3" fmla="*/ 53 h 101"/>
                <a:gd name="T4" fmla="*/ 88 w 101"/>
                <a:gd name="T5" fmla="*/ 46 h 101"/>
                <a:gd name="T6" fmla="*/ 95 w 101"/>
                <a:gd name="T7" fmla="*/ 43 h 101"/>
                <a:gd name="T8" fmla="*/ 99 w 101"/>
                <a:gd name="T9" fmla="*/ 34 h 101"/>
                <a:gd name="T10" fmla="*/ 96 w 101"/>
                <a:gd name="T11" fmla="*/ 26 h 101"/>
                <a:gd name="T12" fmla="*/ 86 w 101"/>
                <a:gd name="T13" fmla="*/ 23 h 101"/>
                <a:gd name="T14" fmla="*/ 79 w 101"/>
                <a:gd name="T15" fmla="*/ 26 h 101"/>
                <a:gd name="T16" fmla="*/ 74 w 101"/>
                <a:gd name="T17" fmla="*/ 21 h 101"/>
                <a:gd name="T18" fmla="*/ 77 w 101"/>
                <a:gd name="T19" fmla="*/ 14 h 101"/>
                <a:gd name="T20" fmla="*/ 73 w 101"/>
                <a:gd name="T21" fmla="*/ 5 h 101"/>
                <a:gd name="T22" fmla="*/ 66 w 101"/>
                <a:gd name="T23" fmla="*/ 2 h 101"/>
                <a:gd name="T24" fmla="*/ 56 w 101"/>
                <a:gd name="T25" fmla="*/ 6 h 101"/>
                <a:gd name="T26" fmla="*/ 54 w 101"/>
                <a:gd name="T27" fmla="*/ 12 h 101"/>
                <a:gd name="T28" fmla="*/ 46 w 101"/>
                <a:gd name="T29" fmla="*/ 12 h 101"/>
                <a:gd name="T30" fmla="*/ 43 w 101"/>
                <a:gd name="T31" fmla="*/ 6 h 101"/>
                <a:gd name="T32" fmla="*/ 34 w 101"/>
                <a:gd name="T33" fmla="*/ 2 h 101"/>
                <a:gd name="T34" fmla="*/ 27 w 101"/>
                <a:gd name="T35" fmla="*/ 6 h 101"/>
                <a:gd name="T36" fmla="*/ 23 w 101"/>
                <a:gd name="T37" fmla="*/ 15 h 101"/>
                <a:gd name="T38" fmla="*/ 26 w 101"/>
                <a:gd name="T39" fmla="*/ 21 h 101"/>
                <a:gd name="T40" fmla="*/ 20 w 101"/>
                <a:gd name="T41" fmla="*/ 27 h 101"/>
                <a:gd name="T42" fmla="*/ 14 w 101"/>
                <a:gd name="T43" fmla="*/ 24 h 101"/>
                <a:gd name="T44" fmla="*/ 5 w 101"/>
                <a:gd name="T45" fmla="*/ 28 h 101"/>
                <a:gd name="T46" fmla="*/ 2 w 101"/>
                <a:gd name="T47" fmla="*/ 36 h 101"/>
                <a:gd name="T48" fmla="*/ 6 w 101"/>
                <a:gd name="T49" fmla="*/ 45 h 101"/>
                <a:gd name="T50" fmla="*/ 12 w 101"/>
                <a:gd name="T51" fmla="*/ 47 h 101"/>
                <a:gd name="T52" fmla="*/ 12 w 101"/>
                <a:gd name="T53" fmla="*/ 55 h 101"/>
                <a:gd name="T54" fmla="*/ 6 w 101"/>
                <a:gd name="T55" fmla="*/ 58 h 101"/>
                <a:gd name="T56" fmla="*/ 3 w 101"/>
                <a:gd name="T57" fmla="*/ 67 h 101"/>
                <a:gd name="T58" fmla="*/ 6 w 101"/>
                <a:gd name="T59" fmla="*/ 75 h 101"/>
                <a:gd name="T60" fmla="*/ 15 w 101"/>
                <a:gd name="T61" fmla="*/ 78 h 101"/>
                <a:gd name="T62" fmla="*/ 21 w 101"/>
                <a:gd name="T63" fmla="*/ 76 h 101"/>
                <a:gd name="T64" fmla="*/ 27 w 101"/>
                <a:gd name="T65" fmla="*/ 82 h 101"/>
                <a:gd name="T66" fmla="*/ 24 w 101"/>
                <a:gd name="T67" fmla="*/ 87 h 101"/>
                <a:gd name="T68" fmla="*/ 28 w 101"/>
                <a:gd name="T69" fmla="*/ 96 h 101"/>
                <a:gd name="T70" fmla="*/ 36 w 101"/>
                <a:gd name="T71" fmla="*/ 99 h 101"/>
                <a:gd name="T72" fmla="*/ 45 w 101"/>
                <a:gd name="T73" fmla="*/ 95 h 101"/>
                <a:gd name="T74" fmla="*/ 48 w 101"/>
                <a:gd name="T75" fmla="*/ 89 h 101"/>
                <a:gd name="T76" fmla="*/ 55 w 101"/>
                <a:gd name="T77" fmla="*/ 89 h 101"/>
                <a:gd name="T78" fmla="*/ 58 w 101"/>
                <a:gd name="T79" fmla="*/ 95 h 101"/>
                <a:gd name="T80" fmla="*/ 67 w 101"/>
                <a:gd name="T81" fmla="*/ 99 h 101"/>
                <a:gd name="T82" fmla="*/ 75 w 101"/>
                <a:gd name="T83" fmla="*/ 96 h 101"/>
                <a:gd name="T84" fmla="*/ 79 w 101"/>
                <a:gd name="T85" fmla="*/ 86 h 101"/>
                <a:gd name="T86" fmla="*/ 76 w 101"/>
                <a:gd name="T87" fmla="*/ 80 h 101"/>
                <a:gd name="T88" fmla="*/ 81 w 101"/>
                <a:gd name="T89" fmla="*/ 74 h 101"/>
                <a:gd name="T90" fmla="*/ 87 w 101"/>
                <a:gd name="T91" fmla="*/ 77 h 101"/>
                <a:gd name="T92" fmla="*/ 97 w 101"/>
                <a:gd name="T93" fmla="*/ 73 h 101"/>
                <a:gd name="T94" fmla="*/ 100 w 101"/>
                <a:gd name="T95" fmla="*/ 65 h 101"/>
                <a:gd name="T96" fmla="*/ 96 w 101"/>
                <a:gd name="T97" fmla="*/ 56 h 101"/>
                <a:gd name="T98" fmla="*/ 58 w 101"/>
                <a:gd name="T99" fmla="*/ 69 h 101"/>
                <a:gd name="T100" fmla="*/ 32 w 101"/>
                <a:gd name="T101" fmla="*/ 59 h 101"/>
                <a:gd name="T102" fmla="*/ 42 w 101"/>
                <a:gd name="T103" fmla="*/ 33 h 101"/>
                <a:gd name="T104" fmla="*/ 68 w 101"/>
                <a:gd name="T105" fmla="*/ 43 h 101"/>
                <a:gd name="T106" fmla="*/ 58 w 101"/>
                <a:gd name="T107" fmla="*/ 69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01" h="101">
                  <a:moveTo>
                    <a:pt x="96" y="56"/>
                  </a:moveTo>
                  <a:cubicBezTo>
                    <a:pt x="89" y="53"/>
                    <a:pt x="89" y="53"/>
                    <a:pt x="89" y="53"/>
                  </a:cubicBezTo>
                  <a:cubicBezTo>
                    <a:pt x="89" y="51"/>
                    <a:pt x="89" y="49"/>
                    <a:pt x="88" y="46"/>
                  </a:cubicBezTo>
                  <a:cubicBezTo>
                    <a:pt x="95" y="43"/>
                    <a:pt x="95" y="43"/>
                    <a:pt x="95" y="43"/>
                  </a:cubicBezTo>
                  <a:cubicBezTo>
                    <a:pt x="99" y="42"/>
                    <a:pt x="101" y="37"/>
                    <a:pt x="99" y="34"/>
                  </a:cubicBezTo>
                  <a:cubicBezTo>
                    <a:pt x="96" y="26"/>
                    <a:pt x="96" y="26"/>
                    <a:pt x="96" y="26"/>
                  </a:cubicBezTo>
                  <a:cubicBezTo>
                    <a:pt x="94" y="23"/>
                    <a:pt x="90" y="21"/>
                    <a:pt x="86" y="23"/>
                  </a:cubicBezTo>
                  <a:cubicBezTo>
                    <a:pt x="79" y="26"/>
                    <a:pt x="79" y="26"/>
                    <a:pt x="79" y="26"/>
                  </a:cubicBezTo>
                  <a:cubicBezTo>
                    <a:pt x="78" y="24"/>
                    <a:pt x="76" y="22"/>
                    <a:pt x="74" y="21"/>
                  </a:cubicBezTo>
                  <a:cubicBezTo>
                    <a:pt x="77" y="14"/>
                    <a:pt x="77" y="14"/>
                    <a:pt x="77" y="14"/>
                  </a:cubicBezTo>
                  <a:cubicBezTo>
                    <a:pt x="79" y="10"/>
                    <a:pt x="77" y="6"/>
                    <a:pt x="73" y="5"/>
                  </a:cubicBezTo>
                  <a:cubicBezTo>
                    <a:pt x="66" y="2"/>
                    <a:pt x="66" y="2"/>
                    <a:pt x="66" y="2"/>
                  </a:cubicBezTo>
                  <a:cubicBezTo>
                    <a:pt x="62" y="0"/>
                    <a:pt x="58" y="2"/>
                    <a:pt x="56" y="6"/>
                  </a:cubicBezTo>
                  <a:cubicBezTo>
                    <a:pt x="54" y="12"/>
                    <a:pt x="54" y="12"/>
                    <a:pt x="54" y="12"/>
                  </a:cubicBezTo>
                  <a:cubicBezTo>
                    <a:pt x="51" y="12"/>
                    <a:pt x="49" y="12"/>
                    <a:pt x="46" y="12"/>
                  </a:cubicBezTo>
                  <a:cubicBezTo>
                    <a:pt x="43" y="6"/>
                    <a:pt x="43" y="6"/>
                    <a:pt x="43" y="6"/>
                  </a:cubicBezTo>
                  <a:cubicBezTo>
                    <a:pt x="42" y="2"/>
                    <a:pt x="38" y="1"/>
                    <a:pt x="34" y="2"/>
                  </a:cubicBezTo>
                  <a:cubicBezTo>
                    <a:pt x="27" y="6"/>
                    <a:pt x="27" y="6"/>
                    <a:pt x="27" y="6"/>
                  </a:cubicBezTo>
                  <a:cubicBezTo>
                    <a:pt x="23" y="7"/>
                    <a:pt x="21" y="11"/>
                    <a:pt x="23" y="15"/>
                  </a:cubicBezTo>
                  <a:cubicBezTo>
                    <a:pt x="26" y="21"/>
                    <a:pt x="26" y="21"/>
                    <a:pt x="26" y="21"/>
                  </a:cubicBezTo>
                  <a:cubicBezTo>
                    <a:pt x="24" y="23"/>
                    <a:pt x="22" y="24"/>
                    <a:pt x="20" y="27"/>
                  </a:cubicBezTo>
                  <a:cubicBezTo>
                    <a:pt x="14" y="24"/>
                    <a:pt x="14" y="24"/>
                    <a:pt x="14" y="24"/>
                  </a:cubicBezTo>
                  <a:cubicBezTo>
                    <a:pt x="10" y="23"/>
                    <a:pt x="6" y="25"/>
                    <a:pt x="5" y="28"/>
                  </a:cubicBezTo>
                  <a:cubicBezTo>
                    <a:pt x="2" y="36"/>
                    <a:pt x="2" y="36"/>
                    <a:pt x="2" y="36"/>
                  </a:cubicBezTo>
                  <a:cubicBezTo>
                    <a:pt x="0" y="39"/>
                    <a:pt x="2" y="44"/>
                    <a:pt x="6" y="45"/>
                  </a:cubicBezTo>
                  <a:cubicBezTo>
                    <a:pt x="12" y="47"/>
                    <a:pt x="12" y="47"/>
                    <a:pt x="12" y="47"/>
                  </a:cubicBezTo>
                  <a:cubicBezTo>
                    <a:pt x="11" y="50"/>
                    <a:pt x="11" y="53"/>
                    <a:pt x="12" y="55"/>
                  </a:cubicBezTo>
                  <a:cubicBezTo>
                    <a:pt x="6" y="58"/>
                    <a:pt x="6" y="58"/>
                    <a:pt x="6" y="58"/>
                  </a:cubicBezTo>
                  <a:cubicBezTo>
                    <a:pt x="3" y="59"/>
                    <a:pt x="1" y="64"/>
                    <a:pt x="3" y="67"/>
                  </a:cubicBezTo>
                  <a:cubicBezTo>
                    <a:pt x="6" y="75"/>
                    <a:pt x="6" y="75"/>
                    <a:pt x="6" y="75"/>
                  </a:cubicBezTo>
                  <a:cubicBezTo>
                    <a:pt x="7" y="78"/>
                    <a:pt x="12" y="80"/>
                    <a:pt x="15" y="78"/>
                  </a:cubicBezTo>
                  <a:cubicBezTo>
                    <a:pt x="21" y="76"/>
                    <a:pt x="21" y="76"/>
                    <a:pt x="21" y="76"/>
                  </a:cubicBezTo>
                  <a:cubicBezTo>
                    <a:pt x="22" y="78"/>
                    <a:pt x="24" y="80"/>
                    <a:pt x="27" y="82"/>
                  </a:cubicBezTo>
                  <a:cubicBezTo>
                    <a:pt x="24" y="87"/>
                    <a:pt x="24" y="87"/>
                    <a:pt x="24" y="87"/>
                  </a:cubicBezTo>
                  <a:cubicBezTo>
                    <a:pt x="23" y="91"/>
                    <a:pt x="25" y="95"/>
                    <a:pt x="28" y="96"/>
                  </a:cubicBezTo>
                  <a:cubicBezTo>
                    <a:pt x="36" y="99"/>
                    <a:pt x="36" y="99"/>
                    <a:pt x="36" y="99"/>
                  </a:cubicBezTo>
                  <a:cubicBezTo>
                    <a:pt x="40" y="101"/>
                    <a:pt x="44" y="99"/>
                    <a:pt x="45" y="95"/>
                  </a:cubicBezTo>
                  <a:cubicBezTo>
                    <a:pt x="48" y="89"/>
                    <a:pt x="48" y="89"/>
                    <a:pt x="48" y="89"/>
                  </a:cubicBezTo>
                  <a:cubicBezTo>
                    <a:pt x="50" y="90"/>
                    <a:pt x="53" y="90"/>
                    <a:pt x="55" y="89"/>
                  </a:cubicBezTo>
                  <a:cubicBezTo>
                    <a:pt x="58" y="95"/>
                    <a:pt x="58" y="95"/>
                    <a:pt x="58" y="95"/>
                  </a:cubicBezTo>
                  <a:cubicBezTo>
                    <a:pt x="60" y="99"/>
                    <a:pt x="64" y="100"/>
                    <a:pt x="67" y="99"/>
                  </a:cubicBezTo>
                  <a:cubicBezTo>
                    <a:pt x="75" y="96"/>
                    <a:pt x="75" y="96"/>
                    <a:pt x="75" y="96"/>
                  </a:cubicBezTo>
                  <a:cubicBezTo>
                    <a:pt x="78" y="94"/>
                    <a:pt x="80" y="90"/>
                    <a:pt x="79" y="86"/>
                  </a:cubicBezTo>
                  <a:cubicBezTo>
                    <a:pt x="76" y="80"/>
                    <a:pt x="76" y="80"/>
                    <a:pt x="76" y="80"/>
                  </a:cubicBezTo>
                  <a:cubicBezTo>
                    <a:pt x="78" y="78"/>
                    <a:pt x="79" y="76"/>
                    <a:pt x="81" y="74"/>
                  </a:cubicBezTo>
                  <a:cubicBezTo>
                    <a:pt x="87" y="77"/>
                    <a:pt x="87" y="77"/>
                    <a:pt x="87" y="77"/>
                  </a:cubicBezTo>
                  <a:cubicBezTo>
                    <a:pt x="91" y="78"/>
                    <a:pt x="95" y="77"/>
                    <a:pt x="97" y="73"/>
                  </a:cubicBezTo>
                  <a:cubicBezTo>
                    <a:pt x="100" y="65"/>
                    <a:pt x="100" y="65"/>
                    <a:pt x="100" y="65"/>
                  </a:cubicBezTo>
                  <a:cubicBezTo>
                    <a:pt x="101" y="62"/>
                    <a:pt x="99" y="58"/>
                    <a:pt x="96" y="56"/>
                  </a:cubicBezTo>
                  <a:close/>
                  <a:moveTo>
                    <a:pt x="58" y="69"/>
                  </a:moveTo>
                  <a:cubicBezTo>
                    <a:pt x="48" y="73"/>
                    <a:pt x="37" y="68"/>
                    <a:pt x="32" y="59"/>
                  </a:cubicBezTo>
                  <a:cubicBezTo>
                    <a:pt x="28" y="49"/>
                    <a:pt x="33" y="37"/>
                    <a:pt x="42" y="33"/>
                  </a:cubicBezTo>
                  <a:cubicBezTo>
                    <a:pt x="52" y="29"/>
                    <a:pt x="63" y="33"/>
                    <a:pt x="68" y="43"/>
                  </a:cubicBezTo>
                  <a:cubicBezTo>
                    <a:pt x="72" y="53"/>
                    <a:pt x="67" y="64"/>
                    <a:pt x="58" y="69"/>
                  </a:cubicBezTo>
                  <a:close/>
                </a:path>
              </a:pathLst>
            </a:custGeom>
            <a:solidFill>
              <a:schemeClr val="bg1">
                <a:lumMod val="95000"/>
              </a:schemeClr>
            </a:solidFill>
            <a:ln>
              <a:noFill/>
            </a:ln>
          </p:spPr>
          <p:txBody>
            <a:bodyPr/>
            <a:lstStyle/>
            <a:p>
              <a:pPr>
                <a:defRPr/>
              </a:pPr>
              <a:endParaRPr lang="zh-CN" altLang="en-US"/>
            </a:p>
          </p:txBody>
        </p:sp>
        <p:sp>
          <p:nvSpPr>
            <p:cNvPr id="441" name="Freeform 244"/>
            <p:cNvSpPr>
              <a:spLocks noEditPoints="1"/>
            </p:cNvSpPr>
            <p:nvPr/>
          </p:nvSpPr>
          <p:spPr bwMode="auto">
            <a:xfrm>
              <a:off x="9175904" y="1886121"/>
              <a:ext cx="132312" cy="132312"/>
            </a:xfrm>
            <a:custGeom>
              <a:avLst/>
              <a:gdLst>
                <a:gd name="T0" fmla="*/ 73 w 78"/>
                <a:gd name="T1" fmla="*/ 43 h 78"/>
                <a:gd name="T2" fmla="*/ 68 w 78"/>
                <a:gd name="T3" fmla="*/ 41 h 78"/>
                <a:gd name="T4" fmla="*/ 68 w 78"/>
                <a:gd name="T5" fmla="*/ 36 h 78"/>
                <a:gd name="T6" fmla="*/ 73 w 78"/>
                <a:gd name="T7" fmla="*/ 33 h 78"/>
                <a:gd name="T8" fmla="*/ 76 w 78"/>
                <a:gd name="T9" fmla="*/ 26 h 78"/>
                <a:gd name="T10" fmla="*/ 74 w 78"/>
                <a:gd name="T11" fmla="*/ 20 h 78"/>
                <a:gd name="T12" fmla="*/ 66 w 78"/>
                <a:gd name="T13" fmla="*/ 17 h 78"/>
                <a:gd name="T14" fmla="*/ 61 w 78"/>
                <a:gd name="T15" fmla="*/ 20 h 78"/>
                <a:gd name="T16" fmla="*/ 57 w 78"/>
                <a:gd name="T17" fmla="*/ 16 h 78"/>
                <a:gd name="T18" fmla="*/ 59 w 78"/>
                <a:gd name="T19" fmla="*/ 11 h 78"/>
                <a:gd name="T20" fmla="*/ 56 w 78"/>
                <a:gd name="T21" fmla="*/ 3 h 78"/>
                <a:gd name="T22" fmla="*/ 50 w 78"/>
                <a:gd name="T23" fmla="*/ 1 h 78"/>
                <a:gd name="T24" fmla="*/ 43 w 78"/>
                <a:gd name="T25" fmla="*/ 4 h 78"/>
                <a:gd name="T26" fmla="*/ 41 w 78"/>
                <a:gd name="T27" fmla="*/ 9 h 78"/>
                <a:gd name="T28" fmla="*/ 35 w 78"/>
                <a:gd name="T29" fmla="*/ 9 h 78"/>
                <a:gd name="T30" fmla="*/ 33 w 78"/>
                <a:gd name="T31" fmla="*/ 4 h 78"/>
                <a:gd name="T32" fmla="*/ 26 w 78"/>
                <a:gd name="T33" fmla="*/ 2 h 78"/>
                <a:gd name="T34" fmla="*/ 20 w 78"/>
                <a:gd name="T35" fmla="*/ 4 h 78"/>
                <a:gd name="T36" fmla="*/ 17 w 78"/>
                <a:gd name="T37" fmla="*/ 11 h 78"/>
                <a:gd name="T38" fmla="*/ 19 w 78"/>
                <a:gd name="T39" fmla="*/ 16 h 78"/>
                <a:gd name="T40" fmla="*/ 15 w 78"/>
                <a:gd name="T41" fmla="*/ 20 h 78"/>
                <a:gd name="T42" fmla="*/ 10 w 78"/>
                <a:gd name="T43" fmla="*/ 19 h 78"/>
                <a:gd name="T44" fmla="*/ 3 w 78"/>
                <a:gd name="T45" fmla="*/ 22 h 78"/>
                <a:gd name="T46" fmla="*/ 1 w 78"/>
                <a:gd name="T47" fmla="*/ 27 h 78"/>
                <a:gd name="T48" fmla="*/ 4 w 78"/>
                <a:gd name="T49" fmla="*/ 35 h 78"/>
                <a:gd name="T50" fmla="*/ 8 w 78"/>
                <a:gd name="T51" fmla="*/ 36 h 78"/>
                <a:gd name="T52" fmla="*/ 8 w 78"/>
                <a:gd name="T53" fmla="*/ 43 h 78"/>
                <a:gd name="T54" fmla="*/ 4 w 78"/>
                <a:gd name="T55" fmla="*/ 45 h 78"/>
                <a:gd name="T56" fmla="*/ 1 w 78"/>
                <a:gd name="T57" fmla="*/ 52 h 78"/>
                <a:gd name="T58" fmla="*/ 4 w 78"/>
                <a:gd name="T59" fmla="*/ 58 h 78"/>
                <a:gd name="T60" fmla="*/ 11 w 78"/>
                <a:gd name="T61" fmla="*/ 60 h 78"/>
                <a:gd name="T62" fmla="*/ 15 w 78"/>
                <a:gd name="T63" fmla="*/ 59 h 78"/>
                <a:gd name="T64" fmla="*/ 20 w 78"/>
                <a:gd name="T65" fmla="*/ 63 h 78"/>
                <a:gd name="T66" fmla="*/ 18 w 78"/>
                <a:gd name="T67" fmla="*/ 67 h 78"/>
                <a:gd name="T68" fmla="*/ 21 w 78"/>
                <a:gd name="T69" fmla="*/ 74 h 78"/>
                <a:gd name="T70" fmla="*/ 27 w 78"/>
                <a:gd name="T71" fmla="*/ 77 h 78"/>
                <a:gd name="T72" fmla="*/ 34 w 78"/>
                <a:gd name="T73" fmla="*/ 74 h 78"/>
                <a:gd name="T74" fmla="*/ 36 w 78"/>
                <a:gd name="T75" fmla="*/ 69 h 78"/>
                <a:gd name="T76" fmla="*/ 42 w 78"/>
                <a:gd name="T77" fmla="*/ 69 h 78"/>
                <a:gd name="T78" fmla="*/ 44 w 78"/>
                <a:gd name="T79" fmla="*/ 73 h 78"/>
                <a:gd name="T80" fmla="*/ 52 w 78"/>
                <a:gd name="T81" fmla="*/ 76 h 78"/>
                <a:gd name="T82" fmla="*/ 57 w 78"/>
                <a:gd name="T83" fmla="*/ 74 h 78"/>
                <a:gd name="T84" fmla="*/ 60 w 78"/>
                <a:gd name="T85" fmla="*/ 66 h 78"/>
                <a:gd name="T86" fmla="*/ 58 w 78"/>
                <a:gd name="T87" fmla="*/ 61 h 78"/>
                <a:gd name="T88" fmla="*/ 62 w 78"/>
                <a:gd name="T89" fmla="*/ 57 h 78"/>
                <a:gd name="T90" fmla="*/ 67 w 78"/>
                <a:gd name="T91" fmla="*/ 59 h 78"/>
                <a:gd name="T92" fmla="*/ 74 w 78"/>
                <a:gd name="T93" fmla="*/ 56 h 78"/>
                <a:gd name="T94" fmla="*/ 76 w 78"/>
                <a:gd name="T95" fmla="*/ 50 h 78"/>
                <a:gd name="T96" fmla="*/ 73 w 78"/>
                <a:gd name="T97" fmla="*/ 43 h 78"/>
                <a:gd name="T98" fmla="*/ 44 w 78"/>
                <a:gd name="T99" fmla="*/ 53 h 78"/>
                <a:gd name="T100" fmla="*/ 24 w 78"/>
                <a:gd name="T101" fmla="*/ 45 h 78"/>
                <a:gd name="T102" fmla="*/ 32 w 78"/>
                <a:gd name="T103" fmla="*/ 26 h 78"/>
                <a:gd name="T104" fmla="*/ 52 w 78"/>
                <a:gd name="T105" fmla="*/ 33 h 78"/>
                <a:gd name="T106" fmla="*/ 44 w 78"/>
                <a:gd name="T107" fmla="*/ 53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78" h="78">
                  <a:moveTo>
                    <a:pt x="73" y="43"/>
                  </a:moveTo>
                  <a:cubicBezTo>
                    <a:pt x="68" y="41"/>
                    <a:pt x="68" y="41"/>
                    <a:pt x="68" y="41"/>
                  </a:cubicBezTo>
                  <a:cubicBezTo>
                    <a:pt x="68" y="39"/>
                    <a:pt x="68" y="37"/>
                    <a:pt x="68" y="36"/>
                  </a:cubicBezTo>
                  <a:cubicBezTo>
                    <a:pt x="73" y="33"/>
                    <a:pt x="73" y="33"/>
                    <a:pt x="73" y="33"/>
                  </a:cubicBezTo>
                  <a:cubicBezTo>
                    <a:pt x="76" y="32"/>
                    <a:pt x="77" y="29"/>
                    <a:pt x="76" y="26"/>
                  </a:cubicBezTo>
                  <a:cubicBezTo>
                    <a:pt x="74" y="20"/>
                    <a:pt x="74" y="20"/>
                    <a:pt x="74" y="20"/>
                  </a:cubicBezTo>
                  <a:cubicBezTo>
                    <a:pt x="72" y="18"/>
                    <a:pt x="69" y="16"/>
                    <a:pt x="66" y="17"/>
                  </a:cubicBezTo>
                  <a:cubicBezTo>
                    <a:pt x="61" y="20"/>
                    <a:pt x="61" y="20"/>
                    <a:pt x="61" y="20"/>
                  </a:cubicBezTo>
                  <a:cubicBezTo>
                    <a:pt x="60" y="18"/>
                    <a:pt x="58" y="17"/>
                    <a:pt x="57" y="16"/>
                  </a:cubicBezTo>
                  <a:cubicBezTo>
                    <a:pt x="59" y="11"/>
                    <a:pt x="59" y="11"/>
                    <a:pt x="59" y="11"/>
                  </a:cubicBezTo>
                  <a:cubicBezTo>
                    <a:pt x="60" y="8"/>
                    <a:pt x="59" y="5"/>
                    <a:pt x="56" y="3"/>
                  </a:cubicBezTo>
                  <a:cubicBezTo>
                    <a:pt x="50" y="1"/>
                    <a:pt x="50" y="1"/>
                    <a:pt x="50" y="1"/>
                  </a:cubicBezTo>
                  <a:cubicBezTo>
                    <a:pt x="47" y="0"/>
                    <a:pt x="44" y="1"/>
                    <a:pt x="43" y="4"/>
                  </a:cubicBezTo>
                  <a:cubicBezTo>
                    <a:pt x="41" y="9"/>
                    <a:pt x="41" y="9"/>
                    <a:pt x="41" y="9"/>
                  </a:cubicBezTo>
                  <a:cubicBezTo>
                    <a:pt x="39" y="9"/>
                    <a:pt x="37" y="9"/>
                    <a:pt x="35" y="9"/>
                  </a:cubicBezTo>
                  <a:cubicBezTo>
                    <a:pt x="33" y="4"/>
                    <a:pt x="33" y="4"/>
                    <a:pt x="33" y="4"/>
                  </a:cubicBezTo>
                  <a:cubicBezTo>
                    <a:pt x="32" y="2"/>
                    <a:pt x="29" y="0"/>
                    <a:pt x="26" y="2"/>
                  </a:cubicBezTo>
                  <a:cubicBezTo>
                    <a:pt x="20" y="4"/>
                    <a:pt x="20" y="4"/>
                    <a:pt x="20" y="4"/>
                  </a:cubicBezTo>
                  <a:cubicBezTo>
                    <a:pt x="17" y="5"/>
                    <a:pt x="16" y="9"/>
                    <a:pt x="17" y="11"/>
                  </a:cubicBezTo>
                  <a:cubicBezTo>
                    <a:pt x="19" y="16"/>
                    <a:pt x="19" y="16"/>
                    <a:pt x="19" y="16"/>
                  </a:cubicBezTo>
                  <a:cubicBezTo>
                    <a:pt x="18" y="17"/>
                    <a:pt x="16" y="19"/>
                    <a:pt x="15" y="20"/>
                  </a:cubicBezTo>
                  <a:cubicBezTo>
                    <a:pt x="10" y="19"/>
                    <a:pt x="10" y="19"/>
                    <a:pt x="10" y="19"/>
                  </a:cubicBezTo>
                  <a:cubicBezTo>
                    <a:pt x="8" y="17"/>
                    <a:pt x="4" y="19"/>
                    <a:pt x="3" y="22"/>
                  </a:cubicBezTo>
                  <a:cubicBezTo>
                    <a:pt x="1" y="27"/>
                    <a:pt x="1" y="27"/>
                    <a:pt x="1" y="27"/>
                  </a:cubicBezTo>
                  <a:cubicBezTo>
                    <a:pt x="0" y="30"/>
                    <a:pt x="1" y="33"/>
                    <a:pt x="4" y="35"/>
                  </a:cubicBezTo>
                  <a:cubicBezTo>
                    <a:pt x="8" y="36"/>
                    <a:pt x="8" y="36"/>
                    <a:pt x="8" y="36"/>
                  </a:cubicBezTo>
                  <a:cubicBezTo>
                    <a:pt x="8" y="38"/>
                    <a:pt x="8" y="41"/>
                    <a:pt x="8" y="43"/>
                  </a:cubicBezTo>
                  <a:cubicBezTo>
                    <a:pt x="4" y="45"/>
                    <a:pt x="4" y="45"/>
                    <a:pt x="4" y="45"/>
                  </a:cubicBezTo>
                  <a:cubicBezTo>
                    <a:pt x="1" y="46"/>
                    <a:pt x="0" y="49"/>
                    <a:pt x="1" y="52"/>
                  </a:cubicBezTo>
                  <a:cubicBezTo>
                    <a:pt x="4" y="58"/>
                    <a:pt x="4" y="58"/>
                    <a:pt x="4" y="58"/>
                  </a:cubicBezTo>
                  <a:cubicBezTo>
                    <a:pt x="5" y="60"/>
                    <a:pt x="8" y="62"/>
                    <a:pt x="11" y="60"/>
                  </a:cubicBezTo>
                  <a:cubicBezTo>
                    <a:pt x="15" y="59"/>
                    <a:pt x="15" y="59"/>
                    <a:pt x="15" y="59"/>
                  </a:cubicBezTo>
                  <a:cubicBezTo>
                    <a:pt x="17" y="60"/>
                    <a:pt x="18" y="62"/>
                    <a:pt x="20" y="63"/>
                  </a:cubicBezTo>
                  <a:cubicBezTo>
                    <a:pt x="18" y="67"/>
                    <a:pt x="18" y="67"/>
                    <a:pt x="18" y="67"/>
                  </a:cubicBezTo>
                  <a:cubicBezTo>
                    <a:pt x="17" y="70"/>
                    <a:pt x="19" y="73"/>
                    <a:pt x="21" y="74"/>
                  </a:cubicBezTo>
                  <a:cubicBezTo>
                    <a:pt x="27" y="77"/>
                    <a:pt x="27" y="77"/>
                    <a:pt x="27" y="77"/>
                  </a:cubicBezTo>
                  <a:cubicBezTo>
                    <a:pt x="30" y="78"/>
                    <a:pt x="33" y="76"/>
                    <a:pt x="34" y="74"/>
                  </a:cubicBezTo>
                  <a:cubicBezTo>
                    <a:pt x="36" y="69"/>
                    <a:pt x="36" y="69"/>
                    <a:pt x="36" y="69"/>
                  </a:cubicBezTo>
                  <a:cubicBezTo>
                    <a:pt x="38" y="69"/>
                    <a:pt x="40" y="69"/>
                    <a:pt x="42" y="69"/>
                  </a:cubicBezTo>
                  <a:cubicBezTo>
                    <a:pt x="44" y="73"/>
                    <a:pt x="44" y="73"/>
                    <a:pt x="44" y="73"/>
                  </a:cubicBezTo>
                  <a:cubicBezTo>
                    <a:pt x="46" y="76"/>
                    <a:pt x="49" y="77"/>
                    <a:pt x="52" y="76"/>
                  </a:cubicBezTo>
                  <a:cubicBezTo>
                    <a:pt x="57" y="74"/>
                    <a:pt x="57" y="74"/>
                    <a:pt x="57" y="74"/>
                  </a:cubicBezTo>
                  <a:cubicBezTo>
                    <a:pt x="60" y="73"/>
                    <a:pt x="61" y="69"/>
                    <a:pt x="60" y="66"/>
                  </a:cubicBezTo>
                  <a:cubicBezTo>
                    <a:pt x="58" y="61"/>
                    <a:pt x="58" y="61"/>
                    <a:pt x="58" y="61"/>
                  </a:cubicBezTo>
                  <a:cubicBezTo>
                    <a:pt x="59" y="60"/>
                    <a:pt x="61" y="59"/>
                    <a:pt x="62" y="57"/>
                  </a:cubicBezTo>
                  <a:cubicBezTo>
                    <a:pt x="67" y="59"/>
                    <a:pt x="67" y="59"/>
                    <a:pt x="67" y="59"/>
                  </a:cubicBezTo>
                  <a:cubicBezTo>
                    <a:pt x="70" y="60"/>
                    <a:pt x="73" y="59"/>
                    <a:pt x="74" y="56"/>
                  </a:cubicBezTo>
                  <a:cubicBezTo>
                    <a:pt x="76" y="50"/>
                    <a:pt x="76" y="50"/>
                    <a:pt x="76" y="50"/>
                  </a:cubicBezTo>
                  <a:cubicBezTo>
                    <a:pt x="78" y="48"/>
                    <a:pt x="76" y="44"/>
                    <a:pt x="73" y="43"/>
                  </a:cubicBezTo>
                  <a:close/>
                  <a:moveTo>
                    <a:pt x="44" y="53"/>
                  </a:moveTo>
                  <a:cubicBezTo>
                    <a:pt x="37" y="56"/>
                    <a:pt x="28" y="53"/>
                    <a:pt x="24" y="45"/>
                  </a:cubicBezTo>
                  <a:cubicBezTo>
                    <a:pt x="21" y="38"/>
                    <a:pt x="25" y="29"/>
                    <a:pt x="32" y="26"/>
                  </a:cubicBezTo>
                  <a:cubicBezTo>
                    <a:pt x="40" y="22"/>
                    <a:pt x="48" y="26"/>
                    <a:pt x="52" y="33"/>
                  </a:cubicBezTo>
                  <a:cubicBezTo>
                    <a:pt x="55" y="41"/>
                    <a:pt x="52" y="50"/>
                    <a:pt x="44" y="53"/>
                  </a:cubicBezTo>
                  <a:close/>
                </a:path>
              </a:pathLst>
            </a:custGeom>
            <a:solidFill>
              <a:schemeClr val="bg1">
                <a:lumMod val="95000"/>
              </a:schemeClr>
            </a:solidFill>
            <a:ln>
              <a:noFill/>
            </a:ln>
          </p:spPr>
          <p:txBody>
            <a:bodyPr/>
            <a:lstStyle/>
            <a:p>
              <a:pPr>
                <a:defRPr/>
              </a:pPr>
              <a:endParaRPr lang="zh-CN" altLang="en-US"/>
            </a:p>
          </p:txBody>
        </p:sp>
        <p:sp>
          <p:nvSpPr>
            <p:cNvPr id="442" name="Freeform 245"/>
            <p:cNvSpPr>
              <a:spLocks noEditPoints="1"/>
            </p:cNvSpPr>
            <p:nvPr/>
          </p:nvSpPr>
          <p:spPr bwMode="auto">
            <a:xfrm>
              <a:off x="8762601" y="2817755"/>
              <a:ext cx="163684" cy="162320"/>
            </a:xfrm>
            <a:custGeom>
              <a:avLst/>
              <a:gdLst>
                <a:gd name="T0" fmla="*/ 92 w 97"/>
                <a:gd name="T1" fmla="*/ 54 h 97"/>
                <a:gd name="T2" fmla="*/ 85 w 97"/>
                <a:gd name="T3" fmla="*/ 52 h 97"/>
                <a:gd name="T4" fmla="*/ 85 w 97"/>
                <a:gd name="T5" fmla="*/ 45 h 97"/>
                <a:gd name="T6" fmla="*/ 91 w 97"/>
                <a:gd name="T7" fmla="*/ 42 h 97"/>
                <a:gd name="T8" fmla="*/ 95 w 97"/>
                <a:gd name="T9" fmla="*/ 33 h 97"/>
                <a:gd name="T10" fmla="*/ 92 w 97"/>
                <a:gd name="T11" fmla="*/ 25 h 97"/>
                <a:gd name="T12" fmla="*/ 83 w 97"/>
                <a:gd name="T13" fmla="*/ 22 h 97"/>
                <a:gd name="T14" fmla="*/ 76 w 97"/>
                <a:gd name="T15" fmla="*/ 25 h 97"/>
                <a:gd name="T16" fmla="*/ 71 w 97"/>
                <a:gd name="T17" fmla="*/ 20 h 97"/>
                <a:gd name="T18" fmla="*/ 74 w 97"/>
                <a:gd name="T19" fmla="*/ 13 h 97"/>
                <a:gd name="T20" fmla="*/ 70 w 97"/>
                <a:gd name="T21" fmla="*/ 4 h 97"/>
                <a:gd name="T22" fmla="*/ 63 w 97"/>
                <a:gd name="T23" fmla="*/ 1 h 97"/>
                <a:gd name="T24" fmla="*/ 54 w 97"/>
                <a:gd name="T25" fmla="*/ 5 h 97"/>
                <a:gd name="T26" fmla="*/ 51 w 97"/>
                <a:gd name="T27" fmla="*/ 12 h 97"/>
                <a:gd name="T28" fmla="*/ 44 w 97"/>
                <a:gd name="T29" fmla="*/ 12 h 97"/>
                <a:gd name="T30" fmla="*/ 41 w 97"/>
                <a:gd name="T31" fmla="*/ 6 h 97"/>
                <a:gd name="T32" fmla="*/ 32 w 97"/>
                <a:gd name="T33" fmla="*/ 2 h 97"/>
                <a:gd name="T34" fmla="*/ 25 w 97"/>
                <a:gd name="T35" fmla="*/ 5 h 97"/>
                <a:gd name="T36" fmla="*/ 21 w 97"/>
                <a:gd name="T37" fmla="*/ 14 h 97"/>
                <a:gd name="T38" fmla="*/ 24 w 97"/>
                <a:gd name="T39" fmla="*/ 20 h 97"/>
                <a:gd name="T40" fmla="*/ 19 w 97"/>
                <a:gd name="T41" fmla="*/ 26 h 97"/>
                <a:gd name="T42" fmla="*/ 13 w 97"/>
                <a:gd name="T43" fmla="*/ 23 h 97"/>
                <a:gd name="T44" fmla="*/ 4 w 97"/>
                <a:gd name="T45" fmla="*/ 27 h 97"/>
                <a:gd name="T46" fmla="*/ 1 w 97"/>
                <a:gd name="T47" fmla="*/ 34 h 97"/>
                <a:gd name="T48" fmla="*/ 5 w 97"/>
                <a:gd name="T49" fmla="*/ 43 h 97"/>
                <a:gd name="T50" fmla="*/ 10 w 97"/>
                <a:gd name="T51" fmla="*/ 46 h 97"/>
                <a:gd name="T52" fmla="*/ 10 w 97"/>
                <a:gd name="T53" fmla="*/ 54 h 97"/>
                <a:gd name="T54" fmla="*/ 5 w 97"/>
                <a:gd name="T55" fmla="*/ 56 h 97"/>
                <a:gd name="T56" fmla="*/ 2 w 97"/>
                <a:gd name="T57" fmla="*/ 65 h 97"/>
                <a:gd name="T58" fmla="*/ 5 w 97"/>
                <a:gd name="T59" fmla="*/ 72 h 97"/>
                <a:gd name="T60" fmla="*/ 14 w 97"/>
                <a:gd name="T61" fmla="*/ 76 h 97"/>
                <a:gd name="T62" fmla="*/ 19 w 97"/>
                <a:gd name="T63" fmla="*/ 73 h 97"/>
                <a:gd name="T64" fmla="*/ 25 w 97"/>
                <a:gd name="T65" fmla="*/ 79 h 97"/>
                <a:gd name="T66" fmla="*/ 23 w 97"/>
                <a:gd name="T67" fmla="*/ 84 h 97"/>
                <a:gd name="T68" fmla="*/ 27 w 97"/>
                <a:gd name="T69" fmla="*/ 93 h 97"/>
                <a:gd name="T70" fmla="*/ 34 w 97"/>
                <a:gd name="T71" fmla="*/ 96 h 97"/>
                <a:gd name="T72" fmla="*/ 43 w 97"/>
                <a:gd name="T73" fmla="*/ 92 h 97"/>
                <a:gd name="T74" fmla="*/ 45 w 97"/>
                <a:gd name="T75" fmla="*/ 86 h 97"/>
                <a:gd name="T76" fmla="*/ 53 w 97"/>
                <a:gd name="T77" fmla="*/ 86 h 97"/>
                <a:gd name="T78" fmla="*/ 55 w 97"/>
                <a:gd name="T79" fmla="*/ 92 h 97"/>
                <a:gd name="T80" fmla="*/ 64 w 97"/>
                <a:gd name="T81" fmla="*/ 95 h 97"/>
                <a:gd name="T82" fmla="*/ 72 w 97"/>
                <a:gd name="T83" fmla="*/ 92 h 97"/>
                <a:gd name="T84" fmla="*/ 75 w 97"/>
                <a:gd name="T85" fmla="*/ 83 h 97"/>
                <a:gd name="T86" fmla="*/ 72 w 97"/>
                <a:gd name="T87" fmla="*/ 77 h 97"/>
                <a:gd name="T88" fmla="*/ 77 w 97"/>
                <a:gd name="T89" fmla="*/ 72 h 97"/>
                <a:gd name="T90" fmla="*/ 84 w 97"/>
                <a:gd name="T91" fmla="*/ 74 h 97"/>
                <a:gd name="T92" fmla="*/ 93 w 97"/>
                <a:gd name="T93" fmla="*/ 70 h 97"/>
                <a:gd name="T94" fmla="*/ 96 w 97"/>
                <a:gd name="T95" fmla="*/ 63 h 97"/>
                <a:gd name="T96" fmla="*/ 92 w 97"/>
                <a:gd name="T97" fmla="*/ 54 h 97"/>
                <a:gd name="T98" fmla="*/ 55 w 97"/>
                <a:gd name="T99" fmla="*/ 66 h 97"/>
                <a:gd name="T100" fmla="*/ 30 w 97"/>
                <a:gd name="T101" fmla="*/ 57 h 97"/>
                <a:gd name="T102" fmla="*/ 40 w 97"/>
                <a:gd name="T103" fmla="*/ 32 h 97"/>
                <a:gd name="T104" fmla="*/ 65 w 97"/>
                <a:gd name="T105" fmla="*/ 42 h 97"/>
                <a:gd name="T106" fmla="*/ 55 w 97"/>
                <a:gd name="T107" fmla="*/ 66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97" h="97">
                  <a:moveTo>
                    <a:pt x="92" y="54"/>
                  </a:moveTo>
                  <a:cubicBezTo>
                    <a:pt x="85" y="52"/>
                    <a:pt x="85" y="52"/>
                    <a:pt x="85" y="52"/>
                  </a:cubicBezTo>
                  <a:cubicBezTo>
                    <a:pt x="85" y="49"/>
                    <a:pt x="85" y="47"/>
                    <a:pt x="85" y="45"/>
                  </a:cubicBezTo>
                  <a:cubicBezTo>
                    <a:pt x="91" y="42"/>
                    <a:pt x="91" y="42"/>
                    <a:pt x="91" y="42"/>
                  </a:cubicBezTo>
                  <a:cubicBezTo>
                    <a:pt x="95" y="40"/>
                    <a:pt x="97" y="36"/>
                    <a:pt x="95" y="33"/>
                  </a:cubicBezTo>
                  <a:cubicBezTo>
                    <a:pt x="92" y="25"/>
                    <a:pt x="92" y="25"/>
                    <a:pt x="92" y="25"/>
                  </a:cubicBezTo>
                  <a:cubicBezTo>
                    <a:pt x="90" y="22"/>
                    <a:pt x="86" y="20"/>
                    <a:pt x="83" y="22"/>
                  </a:cubicBezTo>
                  <a:cubicBezTo>
                    <a:pt x="76" y="25"/>
                    <a:pt x="76" y="25"/>
                    <a:pt x="76" y="25"/>
                  </a:cubicBezTo>
                  <a:cubicBezTo>
                    <a:pt x="75" y="23"/>
                    <a:pt x="73" y="21"/>
                    <a:pt x="71" y="20"/>
                  </a:cubicBezTo>
                  <a:cubicBezTo>
                    <a:pt x="74" y="13"/>
                    <a:pt x="74" y="13"/>
                    <a:pt x="74" y="13"/>
                  </a:cubicBezTo>
                  <a:cubicBezTo>
                    <a:pt x="75" y="10"/>
                    <a:pt x="73" y="6"/>
                    <a:pt x="70" y="4"/>
                  </a:cubicBezTo>
                  <a:cubicBezTo>
                    <a:pt x="63" y="1"/>
                    <a:pt x="63" y="1"/>
                    <a:pt x="63" y="1"/>
                  </a:cubicBezTo>
                  <a:cubicBezTo>
                    <a:pt x="59" y="0"/>
                    <a:pt x="55" y="2"/>
                    <a:pt x="54" y="5"/>
                  </a:cubicBezTo>
                  <a:cubicBezTo>
                    <a:pt x="51" y="12"/>
                    <a:pt x="51" y="12"/>
                    <a:pt x="51" y="12"/>
                  </a:cubicBezTo>
                  <a:cubicBezTo>
                    <a:pt x="49" y="12"/>
                    <a:pt x="46" y="12"/>
                    <a:pt x="44" y="12"/>
                  </a:cubicBezTo>
                  <a:cubicBezTo>
                    <a:pt x="41" y="6"/>
                    <a:pt x="41" y="6"/>
                    <a:pt x="41" y="6"/>
                  </a:cubicBezTo>
                  <a:cubicBezTo>
                    <a:pt x="40" y="2"/>
                    <a:pt x="36" y="1"/>
                    <a:pt x="32" y="2"/>
                  </a:cubicBezTo>
                  <a:cubicBezTo>
                    <a:pt x="25" y="5"/>
                    <a:pt x="25" y="5"/>
                    <a:pt x="25" y="5"/>
                  </a:cubicBezTo>
                  <a:cubicBezTo>
                    <a:pt x="21" y="7"/>
                    <a:pt x="20" y="11"/>
                    <a:pt x="21" y="14"/>
                  </a:cubicBezTo>
                  <a:cubicBezTo>
                    <a:pt x="24" y="20"/>
                    <a:pt x="24" y="20"/>
                    <a:pt x="24" y="20"/>
                  </a:cubicBezTo>
                  <a:cubicBezTo>
                    <a:pt x="22" y="22"/>
                    <a:pt x="20" y="24"/>
                    <a:pt x="19" y="26"/>
                  </a:cubicBezTo>
                  <a:cubicBezTo>
                    <a:pt x="13" y="23"/>
                    <a:pt x="13" y="23"/>
                    <a:pt x="13" y="23"/>
                  </a:cubicBezTo>
                  <a:cubicBezTo>
                    <a:pt x="9" y="22"/>
                    <a:pt x="5" y="24"/>
                    <a:pt x="4" y="27"/>
                  </a:cubicBezTo>
                  <a:cubicBezTo>
                    <a:pt x="1" y="34"/>
                    <a:pt x="1" y="34"/>
                    <a:pt x="1" y="34"/>
                  </a:cubicBezTo>
                  <a:cubicBezTo>
                    <a:pt x="0" y="38"/>
                    <a:pt x="1" y="42"/>
                    <a:pt x="5" y="43"/>
                  </a:cubicBezTo>
                  <a:cubicBezTo>
                    <a:pt x="10" y="46"/>
                    <a:pt x="10" y="46"/>
                    <a:pt x="10" y="46"/>
                  </a:cubicBezTo>
                  <a:cubicBezTo>
                    <a:pt x="10" y="48"/>
                    <a:pt x="10" y="51"/>
                    <a:pt x="10" y="54"/>
                  </a:cubicBezTo>
                  <a:cubicBezTo>
                    <a:pt x="5" y="56"/>
                    <a:pt x="5" y="56"/>
                    <a:pt x="5" y="56"/>
                  </a:cubicBezTo>
                  <a:cubicBezTo>
                    <a:pt x="2" y="57"/>
                    <a:pt x="0" y="61"/>
                    <a:pt x="2" y="65"/>
                  </a:cubicBezTo>
                  <a:cubicBezTo>
                    <a:pt x="5" y="72"/>
                    <a:pt x="5" y="72"/>
                    <a:pt x="5" y="72"/>
                  </a:cubicBezTo>
                  <a:cubicBezTo>
                    <a:pt x="6" y="76"/>
                    <a:pt x="10" y="77"/>
                    <a:pt x="14" y="76"/>
                  </a:cubicBezTo>
                  <a:cubicBezTo>
                    <a:pt x="19" y="73"/>
                    <a:pt x="19" y="73"/>
                    <a:pt x="19" y="73"/>
                  </a:cubicBezTo>
                  <a:cubicBezTo>
                    <a:pt x="21" y="75"/>
                    <a:pt x="23" y="77"/>
                    <a:pt x="25" y="79"/>
                  </a:cubicBezTo>
                  <a:cubicBezTo>
                    <a:pt x="23" y="84"/>
                    <a:pt x="23" y="84"/>
                    <a:pt x="23" y="84"/>
                  </a:cubicBezTo>
                  <a:cubicBezTo>
                    <a:pt x="21" y="88"/>
                    <a:pt x="23" y="92"/>
                    <a:pt x="27" y="93"/>
                  </a:cubicBezTo>
                  <a:cubicBezTo>
                    <a:pt x="34" y="96"/>
                    <a:pt x="34" y="96"/>
                    <a:pt x="34" y="96"/>
                  </a:cubicBezTo>
                  <a:cubicBezTo>
                    <a:pt x="37" y="97"/>
                    <a:pt x="42" y="96"/>
                    <a:pt x="43" y="92"/>
                  </a:cubicBezTo>
                  <a:cubicBezTo>
                    <a:pt x="45" y="86"/>
                    <a:pt x="45" y="86"/>
                    <a:pt x="45" y="86"/>
                  </a:cubicBezTo>
                  <a:cubicBezTo>
                    <a:pt x="48" y="87"/>
                    <a:pt x="50" y="87"/>
                    <a:pt x="53" y="86"/>
                  </a:cubicBezTo>
                  <a:cubicBezTo>
                    <a:pt x="55" y="92"/>
                    <a:pt x="55" y="92"/>
                    <a:pt x="55" y="92"/>
                  </a:cubicBezTo>
                  <a:cubicBezTo>
                    <a:pt x="57" y="95"/>
                    <a:pt x="61" y="97"/>
                    <a:pt x="64" y="95"/>
                  </a:cubicBezTo>
                  <a:cubicBezTo>
                    <a:pt x="72" y="92"/>
                    <a:pt x="72" y="92"/>
                    <a:pt x="72" y="92"/>
                  </a:cubicBezTo>
                  <a:cubicBezTo>
                    <a:pt x="75" y="91"/>
                    <a:pt x="77" y="87"/>
                    <a:pt x="75" y="83"/>
                  </a:cubicBezTo>
                  <a:cubicBezTo>
                    <a:pt x="72" y="77"/>
                    <a:pt x="72" y="77"/>
                    <a:pt x="72" y="77"/>
                  </a:cubicBezTo>
                  <a:cubicBezTo>
                    <a:pt x="74" y="75"/>
                    <a:pt x="76" y="74"/>
                    <a:pt x="77" y="72"/>
                  </a:cubicBezTo>
                  <a:cubicBezTo>
                    <a:pt x="84" y="74"/>
                    <a:pt x="84" y="74"/>
                    <a:pt x="84" y="74"/>
                  </a:cubicBezTo>
                  <a:cubicBezTo>
                    <a:pt x="87" y="76"/>
                    <a:pt x="91" y="74"/>
                    <a:pt x="93" y="70"/>
                  </a:cubicBezTo>
                  <a:cubicBezTo>
                    <a:pt x="96" y="63"/>
                    <a:pt x="96" y="63"/>
                    <a:pt x="96" y="63"/>
                  </a:cubicBezTo>
                  <a:cubicBezTo>
                    <a:pt x="97" y="60"/>
                    <a:pt x="95" y="56"/>
                    <a:pt x="92" y="54"/>
                  </a:cubicBezTo>
                  <a:close/>
                  <a:moveTo>
                    <a:pt x="55" y="66"/>
                  </a:moveTo>
                  <a:cubicBezTo>
                    <a:pt x="46" y="70"/>
                    <a:pt x="35" y="66"/>
                    <a:pt x="30" y="57"/>
                  </a:cubicBezTo>
                  <a:cubicBezTo>
                    <a:pt x="26" y="47"/>
                    <a:pt x="31" y="36"/>
                    <a:pt x="40" y="32"/>
                  </a:cubicBezTo>
                  <a:cubicBezTo>
                    <a:pt x="50" y="28"/>
                    <a:pt x="61" y="32"/>
                    <a:pt x="65" y="42"/>
                  </a:cubicBezTo>
                  <a:cubicBezTo>
                    <a:pt x="69" y="51"/>
                    <a:pt x="64" y="62"/>
                    <a:pt x="55" y="66"/>
                  </a:cubicBezTo>
                  <a:close/>
                </a:path>
              </a:pathLst>
            </a:custGeom>
            <a:solidFill>
              <a:schemeClr val="bg1">
                <a:lumMod val="95000"/>
              </a:schemeClr>
            </a:solidFill>
            <a:ln>
              <a:noFill/>
            </a:ln>
          </p:spPr>
          <p:txBody>
            <a:bodyPr/>
            <a:lstStyle/>
            <a:p>
              <a:pPr>
                <a:defRPr/>
              </a:pPr>
              <a:endParaRPr lang="zh-CN" altLang="en-US"/>
            </a:p>
          </p:txBody>
        </p:sp>
        <p:sp>
          <p:nvSpPr>
            <p:cNvPr id="443" name="Freeform 246"/>
            <p:cNvSpPr>
              <a:spLocks noEditPoints="1"/>
            </p:cNvSpPr>
            <p:nvPr/>
          </p:nvSpPr>
          <p:spPr bwMode="auto">
            <a:xfrm>
              <a:off x="8743505" y="1412801"/>
              <a:ext cx="117307" cy="117307"/>
            </a:xfrm>
            <a:custGeom>
              <a:avLst/>
              <a:gdLst>
                <a:gd name="T0" fmla="*/ 66 w 70"/>
                <a:gd name="T1" fmla="*/ 39 h 70"/>
                <a:gd name="T2" fmla="*/ 61 w 70"/>
                <a:gd name="T3" fmla="*/ 37 h 70"/>
                <a:gd name="T4" fmla="*/ 61 w 70"/>
                <a:gd name="T5" fmla="*/ 32 h 70"/>
                <a:gd name="T6" fmla="*/ 66 w 70"/>
                <a:gd name="T7" fmla="*/ 30 h 70"/>
                <a:gd name="T8" fmla="*/ 69 w 70"/>
                <a:gd name="T9" fmla="*/ 24 h 70"/>
                <a:gd name="T10" fmla="*/ 66 w 70"/>
                <a:gd name="T11" fmla="*/ 19 h 70"/>
                <a:gd name="T12" fmla="*/ 60 w 70"/>
                <a:gd name="T13" fmla="*/ 16 h 70"/>
                <a:gd name="T14" fmla="*/ 55 w 70"/>
                <a:gd name="T15" fmla="*/ 18 h 70"/>
                <a:gd name="T16" fmla="*/ 52 w 70"/>
                <a:gd name="T17" fmla="*/ 15 h 70"/>
                <a:gd name="T18" fmla="*/ 54 w 70"/>
                <a:gd name="T19" fmla="*/ 10 h 70"/>
                <a:gd name="T20" fmla="*/ 51 w 70"/>
                <a:gd name="T21" fmla="*/ 3 h 70"/>
                <a:gd name="T22" fmla="*/ 46 w 70"/>
                <a:gd name="T23" fmla="*/ 1 h 70"/>
                <a:gd name="T24" fmla="*/ 39 w 70"/>
                <a:gd name="T25" fmla="*/ 4 h 70"/>
                <a:gd name="T26" fmla="*/ 37 w 70"/>
                <a:gd name="T27" fmla="*/ 9 h 70"/>
                <a:gd name="T28" fmla="*/ 32 w 70"/>
                <a:gd name="T29" fmla="*/ 9 h 70"/>
                <a:gd name="T30" fmla="*/ 30 w 70"/>
                <a:gd name="T31" fmla="*/ 4 h 70"/>
                <a:gd name="T32" fmla="*/ 24 w 70"/>
                <a:gd name="T33" fmla="*/ 2 h 70"/>
                <a:gd name="T34" fmla="*/ 19 w 70"/>
                <a:gd name="T35" fmla="*/ 4 h 70"/>
                <a:gd name="T36" fmla="*/ 16 w 70"/>
                <a:gd name="T37" fmla="*/ 11 h 70"/>
                <a:gd name="T38" fmla="*/ 18 w 70"/>
                <a:gd name="T39" fmla="*/ 15 h 70"/>
                <a:gd name="T40" fmla="*/ 14 w 70"/>
                <a:gd name="T41" fmla="*/ 19 h 70"/>
                <a:gd name="T42" fmla="*/ 10 w 70"/>
                <a:gd name="T43" fmla="*/ 17 h 70"/>
                <a:gd name="T44" fmla="*/ 3 w 70"/>
                <a:gd name="T45" fmla="*/ 20 h 70"/>
                <a:gd name="T46" fmla="*/ 1 w 70"/>
                <a:gd name="T47" fmla="*/ 25 h 70"/>
                <a:gd name="T48" fmla="*/ 4 w 70"/>
                <a:gd name="T49" fmla="*/ 31 h 70"/>
                <a:gd name="T50" fmla="*/ 8 w 70"/>
                <a:gd name="T51" fmla="*/ 33 h 70"/>
                <a:gd name="T52" fmla="*/ 8 w 70"/>
                <a:gd name="T53" fmla="*/ 39 h 70"/>
                <a:gd name="T54" fmla="*/ 4 w 70"/>
                <a:gd name="T55" fmla="*/ 40 h 70"/>
                <a:gd name="T56" fmla="*/ 2 w 70"/>
                <a:gd name="T57" fmla="*/ 47 h 70"/>
                <a:gd name="T58" fmla="*/ 4 w 70"/>
                <a:gd name="T59" fmla="*/ 52 h 70"/>
                <a:gd name="T60" fmla="*/ 10 w 70"/>
                <a:gd name="T61" fmla="*/ 55 h 70"/>
                <a:gd name="T62" fmla="*/ 14 w 70"/>
                <a:gd name="T63" fmla="*/ 53 h 70"/>
                <a:gd name="T64" fmla="*/ 18 w 70"/>
                <a:gd name="T65" fmla="*/ 57 h 70"/>
                <a:gd name="T66" fmla="*/ 17 w 70"/>
                <a:gd name="T67" fmla="*/ 61 h 70"/>
                <a:gd name="T68" fmla="*/ 20 w 70"/>
                <a:gd name="T69" fmla="*/ 67 h 70"/>
                <a:gd name="T70" fmla="*/ 25 w 70"/>
                <a:gd name="T71" fmla="*/ 69 h 70"/>
                <a:gd name="T72" fmla="*/ 31 w 70"/>
                <a:gd name="T73" fmla="*/ 66 h 70"/>
                <a:gd name="T74" fmla="*/ 33 w 70"/>
                <a:gd name="T75" fmla="*/ 62 h 70"/>
                <a:gd name="T76" fmla="*/ 38 w 70"/>
                <a:gd name="T77" fmla="*/ 62 h 70"/>
                <a:gd name="T78" fmla="*/ 40 w 70"/>
                <a:gd name="T79" fmla="*/ 66 h 70"/>
                <a:gd name="T80" fmla="*/ 47 w 70"/>
                <a:gd name="T81" fmla="*/ 69 h 70"/>
                <a:gd name="T82" fmla="*/ 52 w 70"/>
                <a:gd name="T83" fmla="*/ 67 h 70"/>
                <a:gd name="T84" fmla="*/ 54 w 70"/>
                <a:gd name="T85" fmla="*/ 60 h 70"/>
                <a:gd name="T86" fmla="*/ 53 w 70"/>
                <a:gd name="T87" fmla="*/ 56 h 70"/>
                <a:gd name="T88" fmla="*/ 56 w 70"/>
                <a:gd name="T89" fmla="*/ 52 h 70"/>
                <a:gd name="T90" fmla="*/ 61 w 70"/>
                <a:gd name="T91" fmla="*/ 54 h 70"/>
                <a:gd name="T92" fmla="*/ 67 w 70"/>
                <a:gd name="T93" fmla="*/ 51 h 70"/>
                <a:gd name="T94" fmla="*/ 69 w 70"/>
                <a:gd name="T95" fmla="*/ 46 h 70"/>
                <a:gd name="T96" fmla="*/ 66 w 70"/>
                <a:gd name="T97" fmla="*/ 39 h 70"/>
                <a:gd name="T98" fmla="*/ 40 w 70"/>
                <a:gd name="T99" fmla="*/ 48 h 70"/>
                <a:gd name="T100" fmla="*/ 22 w 70"/>
                <a:gd name="T101" fmla="*/ 41 h 70"/>
                <a:gd name="T102" fmla="*/ 29 w 70"/>
                <a:gd name="T103" fmla="*/ 23 h 70"/>
                <a:gd name="T104" fmla="*/ 47 w 70"/>
                <a:gd name="T105" fmla="*/ 30 h 70"/>
                <a:gd name="T106" fmla="*/ 40 w 70"/>
                <a:gd name="T107" fmla="*/ 48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70" h="70">
                  <a:moveTo>
                    <a:pt x="66" y="39"/>
                  </a:moveTo>
                  <a:cubicBezTo>
                    <a:pt x="61" y="37"/>
                    <a:pt x="61" y="37"/>
                    <a:pt x="61" y="37"/>
                  </a:cubicBezTo>
                  <a:cubicBezTo>
                    <a:pt x="62" y="36"/>
                    <a:pt x="62" y="34"/>
                    <a:pt x="61" y="32"/>
                  </a:cubicBezTo>
                  <a:cubicBezTo>
                    <a:pt x="66" y="30"/>
                    <a:pt x="66" y="30"/>
                    <a:pt x="66" y="30"/>
                  </a:cubicBezTo>
                  <a:cubicBezTo>
                    <a:pt x="69" y="29"/>
                    <a:pt x="70" y="26"/>
                    <a:pt x="69" y="24"/>
                  </a:cubicBezTo>
                  <a:cubicBezTo>
                    <a:pt x="66" y="19"/>
                    <a:pt x="66" y="19"/>
                    <a:pt x="66" y="19"/>
                  </a:cubicBezTo>
                  <a:cubicBezTo>
                    <a:pt x="65" y="16"/>
                    <a:pt x="62" y="15"/>
                    <a:pt x="60" y="16"/>
                  </a:cubicBezTo>
                  <a:cubicBezTo>
                    <a:pt x="55" y="18"/>
                    <a:pt x="55" y="18"/>
                    <a:pt x="55" y="18"/>
                  </a:cubicBezTo>
                  <a:cubicBezTo>
                    <a:pt x="54" y="17"/>
                    <a:pt x="53" y="16"/>
                    <a:pt x="52" y="15"/>
                  </a:cubicBezTo>
                  <a:cubicBezTo>
                    <a:pt x="54" y="10"/>
                    <a:pt x="54" y="10"/>
                    <a:pt x="54" y="10"/>
                  </a:cubicBezTo>
                  <a:cubicBezTo>
                    <a:pt x="55" y="7"/>
                    <a:pt x="53" y="4"/>
                    <a:pt x="51" y="3"/>
                  </a:cubicBezTo>
                  <a:cubicBezTo>
                    <a:pt x="46" y="1"/>
                    <a:pt x="46" y="1"/>
                    <a:pt x="46" y="1"/>
                  </a:cubicBezTo>
                  <a:cubicBezTo>
                    <a:pt x="43" y="0"/>
                    <a:pt x="40" y="2"/>
                    <a:pt x="39" y="4"/>
                  </a:cubicBezTo>
                  <a:cubicBezTo>
                    <a:pt x="37" y="9"/>
                    <a:pt x="37" y="9"/>
                    <a:pt x="37" y="9"/>
                  </a:cubicBezTo>
                  <a:cubicBezTo>
                    <a:pt x="36" y="9"/>
                    <a:pt x="34" y="9"/>
                    <a:pt x="32" y="9"/>
                  </a:cubicBezTo>
                  <a:cubicBezTo>
                    <a:pt x="30" y="4"/>
                    <a:pt x="30" y="4"/>
                    <a:pt x="30" y="4"/>
                  </a:cubicBezTo>
                  <a:cubicBezTo>
                    <a:pt x="29" y="2"/>
                    <a:pt x="26" y="1"/>
                    <a:pt x="24" y="2"/>
                  </a:cubicBezTo>
                  <a:cubicBezTo>
                    <a:pt x="19" y="4"/>
                    <a:pt x="19" y="4"/>
                    <a:pt x="19" y="4"/>
                  </a:cubicBezTo>
                  <a:cubicBezTo>
                    <a:pt x="16" y="5"/>
                    <a:pt x="15" y="8"/>
                    <a:pt x="16" y="11"/>
                  </a:cubicBezTo>
                  <a:cubicBezTo>
                    <a:pt x="18" y="15"/>
                    <a:pt x="18" y="15"/>
                    <a:pt x="18" y="15"/>
                  </a:cubicBezTo>
                  <a:cubicBezTo>
                    <a:pt x="16" y="16"/>
                    <a:pt x="15" y="17"/>
                    <a:pt x="14" y="19"/>
                  </a:cubicBezTo>
                  <a:cubicBezTo>
                    <a:pt x="10" y="17"/>
                    <a:pt x="10" y="17"/>
                    <a:pt x="10" y="17"/>
                  </a:cubicBezTo>
                  <a:cubicBezTo>
                    <a:pt x="7" y="16"/>
                    <a:pt x="4" y="17"/>
                    <a:pt x="3" y="20"/>
                  </a:cubicBezTo>
                  <a:cubicBezTo>
                    <a:pt x="1" y="25"/>
                    <a:pt x="1" y="25"/>
                    <a:pt x="1" y="25"/>
                  </a:cubicBezTo>
                  <a:cubicBezTo>
                    <a:pt x="0" y="28"/>
                    <a:pt x="2" y="30"/>
                    <a:pt x="4" y="31"/>
                  </a:cubicBezTo>
                  <a:cubicBezTo>
                    <a:pt x="8" y="33"/>
                    <a:pt x="8" y="33"/>
                    <a:pt x="8" y="33"/>
                  </a:cubicBezTo>
                  <a:cubicBezTo>
                    <a:pt x="8" y="35"/>
                    <a:pt x="8" y="37"/>
                    <a:pt x="8" y="39"/>
                  </a:cubicBezTo>
                  <a:cubicBezTo>
                    <a:pt x="4" y="40"/>
                    <a:pt x="4" y="40"/>
                    <a:pt x="4" y="40"/>
                  </a:cubicBezTo>
                  <a:cubicBezTo>
                    <a:pt x="2" y="41"/>
                    <a:pt x="1" y="44"/>
                    <a:pt x="2" y="47"/>
                  </a:cubicBezTo>
                  <a:cubicBezTo>
                    <a:pt x="4" y="52"/>
                    <a:pt x="4" y="52"/>
                    <a:pt x="4" y="52"/>
                  </a:cubicBezTo>
                  <a:cubicBezTo>
                    <a:pt x="5" y="55"/>
                    <a:pt x="8" y="56"/>
                    <a:pt x="10" y="55"/>
                  </a:cubicBezTo>
                  <a:cubicBezTo>
                    <a:pt x="14" y="53"/>
                    <a:pt x="14" y="53"/>
                    <a:pt x="14" y="53"/>
                  </a:cubicBezTo>
                  <a:cubicBezTo>
                    <a:pt x="16" y="54"/>
                    <a:pt x="17" y="56"/>
                    <a:pt x="18" y="57"/>
                  </a:cubicBezTo>
                  <a:cubicBezTo>
                    <a:pt x="17" y="61"/>
                    <a:pt x="17" y="61"/>
                    <a:pt x="17" y="61"/>
                  </a:cubicBezTo>
                  <a:cubicBezTo>
                    <a:pt x="16" y="63"/>
                    <a:pt x="17" y="66"/>
                    <a:pt x="20" y="67"/>
                  </a:cubicBezTo>
                  <a:cubicBezTo>
                    <a:pt x="25" y="69"/>
                    <a:pt x="25" y="69"/>
                    <a:pt x="25" y="69"/>
                  </a:cubicBezTo>
                  <a:cubicBezTo>
                    <a:pt x="27" y="70"/>
                    <a:pt x="30" y="69"/>
                    <a:pt x="31" y="66"/>
                  </a:cubicBezTo>
                  <a:cubicBezTo>
                    <a:pt x="33" y="62"/>
                    <a:pt x="33" y="62"/>
                    <a:pt x="33" y="62"/>
                  </a:cubicBezTo>
                  <a:cubicBezTo>
                    <a:pt x="35" y="62"/>
                    <a:pt x="37" y="62"/>
                    <a:pt x="38" y="62"/>
                  </a:cubicBezTo>
                  <a:cubicBezTo>
                    <a:pt x="40" y="66"/>
                    <a:pt x="40" y="66"/>
                    <a:pt x="40" y="66"/>
                  </a:cubicBezTo>
                  <a:cubicBezTo>
                    <a:pt x="41" y="69"/>
                    <a:pt x="44" y="70"/>
                    <a:pt x="47" y="69"/>
                  </a:cubicBezTo>
                  <a:cubicBezTo>
                    <a:pt x="52" y="67"/>
                    <a:pt x="52" y="67"/>
                    <a:pt x="52" y="67"/>
                  </a:cubicBezTo>
                  <a:cubicBezTo>
                    <a:pt x="54" y="65"/>
                    <a:pt x="56" y="63"/>
                    <a:pt x="54" y="60"/>
                  </a:cubicBezTo>
                  <a:cubicBezTo>
                    <a:pt x="53" y="56"/>
                    <a:pt x="53" y="56"/>
                    <a:pt x="53" y="56"/>
                  </a:cubicBezTo>
                  <a:cubicBezTo>
                    <a:pt x="54" y="54"/>
                    <a:pt x="55" y="53"/>
                    <a:pt x="56" y="52"/>
                  </a:cubicBezTo>
                  <a:cubicBezTo>
                    <a:pt x="61" y="54"/>
                    <a:pt x="61" y="54"/>
                    <a:pt x="61" y="54"/>
                  </a:cubicBezTo>
                  <a:cubicBezTo>
                    <a:pt x="63" y="55"/>
                    <a:pt x="66" y="53"/>
                    <a:pt x="67" y="51"/>
                  </a:cubicBezTo>
                  <a:cubicBezTo>
                    <a:pt x="69" y="46"/>
                    <a:pt x="69" y="46"/>
                    <a:pt x="69" y="46"/>
                  </a:cubicBezTo>
                  <a:cubicBezTo>
                    <a:pt x="70" y="43"/>
                    <a:pt x="69" y="40"/>
                    <a:pt x="66" y="39"/>
                  </a:cubicBezTo>
                  <a:close/>
                  <a:moveTo>
                    <a:pt x="40" y="48"/>
                  </a:moveTo>
                  <a:cubicBezTo>
                    <a:pt x="33" y="51"/>
                    <a:pt x="25" y="48"/>
                    <a:pt x="22" y="41"/>
                  </a:cubicBezTo>
                  <a:cubicBezTo>
                    <a:pt x="19" y="34"/>
                    <a:pt x="23" y="26"/>
                    <a:pt x="29" y="23"/>
                  </a:cubicBezTo>
                  <a:cubicBezTo>
                    <a:pt x="36" y="20"/>
                    <a:pt x="44" y="23"/>
                    <a:pt x="47" y="30"/>
                  </a:cubicBezTo>
                  <a:cubicBezTo>
                    <a:pt x="50" y="37"/>
                    <a:pt x="47" y="45"/>
                    <a:pt x="40" y="48"/>
                  </a:cubicBezTo>
                  <a:close/>
                </a:path>
              </a:pathLst>
            </a:custGeom>
            <a:solidFill>
              <a:schemeClr val="bg1">
                <a:lumMod val="95000"/>
              </a:schemeClr>
            </a:solidFill>
            <a:ln>
              <a:noFill/>
            </a:ln>
          </p:spPr>
          <p:txBody>
            <a:bodyPr/>
            <a:lstStyle/>
            <a:p>
              <a:pPr>
                <a:defRPr/>
              </a:pPr>
              <a:endParaRPr lang="zh-CN" altLang="en-US"/>
            </a:p>
          </p:txBody>
        </p:sp>
        <p:sp>
          <p:nvSpPr>
            <p:cNvPr id="447" name="Freeform 248"/>
            <p:cNvSpPr>
              <a:spLocks noEditPoints="1"/>
            </p:cNvSpPr>
            <p:nvPr/>
          </p:nvSpPr>
          <p:spPr bwMode="auto">
            <a:xfrm>
              <a:off x="9158171" y="411600"/>
              <a:ext cx="241434" cy="488324"/>
            </a:xfrm>
            <a:custGeom>
              <a:avLst/>
              <a:gdLst>
                <a:gd name="T0" fmla="*/ 101 w 143"/>
                <a:gd name="T1" fmla="*/ 130 h 290"/>
                <a:gd name="T2" fmla="*/ 99 w 143"/>
                <a:gd name="T3" fmla="*/ 70 h 290"/>
                <a:gd name="T4" fmla="*/ 103 w 143"/>
                <a:gd name="T5" fmla="*/ 70 h 290"/>
                <a:gd name="T6" fmla="*/ 120 w 143"/>
                <a:gd name="T7" fmla="*/ 74 h 290"/>
                <a:gd name="T8" fmla="*/ 125 w 143"/>
                <a:gd name="T9" fmla="*/ 70 h 290"/>
                <a:gd name="T10" fmla="*/ 129 w 143"/>
                <a:gd name="T11" fmla="*/ 59 h 290"/>
                <a:gd name="T12" fmla="*/ 130 w 143"/>
                <a:gd name="T13" fmla="*/ 47 h 290"/>
                <a:gd name="T14" fmla="*/ 128 w 143"/>
                <a:gd name="T15" fmla="*/ 41 h 290"/>
                <a:gd name="T16" fmla="*/ 121 w 143"/>
                <a:gd name="T17" fmla="*/ 39 h 290"/>
                <a:gd name="T18" fmla="*/ 112 w 143"/>
                <a:gd name="T19" fmla="*/ 37 h 290"/>
                <a:gd name="T20" fmla="*/ 98 w 143"/>
                <a:gd name="T21" fmla="*/ 36 h 290"/>
                <a:gd name="T22" fmla="*/ 98 w 143"/>
                <a:gd name="T23" fmla="*/ 9 h 290"/>
                <a:gd name="T24" fmla="*/ 88 w 143"/>
                <a:gd name="T25" fmla="*/ 0 h 290"/>
                <a:gd name="T26" fmla="*/ 79 w 143"/>
                <a:gd name="T27" fmla="*/ 10 h 290"/>
                <a:gd name="T28" fmla="*/ 80 w 143"/>
                <a:gd name="T29" fmla="*/ 36 h 290"/>
                <a:gd name="T30" fmla="*/ 77 w 143"/>
                <a:gd name="T31" fmla="*/ 36 h 290"/>
                <a:gd name="T32" fmla="*/ 61 w 143"/>
                <a:gd name="T33" fmla="*/ 37 h 290"/>
                <a:gd name="T34" fmla="*/ 60 w 143"/>
                <a:gd name="T35" fmla="*/ 10 h 290"/>
                <a:gd name="T36" fmla="*/ 51 w 143"/>
                <a:gd name="T37" fmla="*/ 1 h 290"/>
                <a:gd name="T38" fmla="*/ 42 w 143"/>
                <a:gd name="T39" fmla="*/ 11 h 290"/>
                <a:gd name="T40" fmla="*/ 42 w 143"/>
                <a:gd name="T41" fmla="*/ 42 h 290"/>
                <a:gd name="T42" fmla="*/ 21 w 143"/>
                <a:gd name="T43" fmla="*/ 53 h 290"/>
                <a:gd name="T44" fmla="*/ 8 w 143"/>
                <a:gd name="T45" fmla="*/ 71 h 290"/>
                <a:gd name="T46" fmla="*/ 4 w 143"/>
                <a:gd name="T47" fmla="*/ 92 h 290"/>
                <a:gd name="T48" fmla="*/ 9 w 143"/>
                <a:gd name="T49" fmla="*/ 116 h 290"/>
                <a:gd name="T50" fmla="*/ 22 w 143"/>
                <a:gd name="T51" fmla="*/ 134 h 290"/>
                <a:gd name="T52" fmla="*/ 41 w 143"/>
                <a:gd name="T53" fmla="*/ 146 h 290"/>
                <a:gd name="T54" fmla="*/ 45 w 143"/>
                <a:gd name="T55" fmla="*/ 148 h 290"/>
                <a:gd name="T56" fmla="*/ 46 w 143"/>
                <a:gd name="T57" fmla="*/ 214 h 290"/>
                <a:gd name="T58" fmla="*/ 30 w 143"/>
                <a:gd name="T59" fmla="*/ 211 h 290"/>
                <a:gd name="T60" fmla="*/ 8 w 143"/>
                <a:gd name="T61" fmla="*/ 205 h 290"/>
                <a:gd name="T62" fmla="*/ 4 w 143"/>
                <a:gd name="T63" fmla="*/ 209 h 290"/>
                <a:gd name="T64" fmla="*/ 1 w 143"/>
                <a:gd name="T65" fmla="*/ 220 h 290"/>
                <a:gd name="T66" fmla="*/ 0 w 143"/>
                <a:gd name="T67" fmla="*/ 231 h 290"/>
                <a:gd name="T68" fmla="*/ 1 w 143"/>
                <a:gd name="T69" fmla="*/ 238 h 290"/>
                <a:gd name="T70" fmla="*/ 23 w 143"/>
                <a:gd name="T71" fmla="*/ 246 h 290"/>
                <a:gd name="T72" fmla="*/ 47 w 143"/>
                <a:gd name="T73" fmla="*/ 248 h 290"/>
                <a:gd name="T74" fmla="*/ 48 w 143"/>
                <a:gd name="T75" fmla="*/ 281 h 290"/>
                <a:gd name="T76" fmla="*/ 57 w 143"/>
                <a:gd name="T77" fmla="*/ 290 h 290"/>
                <a:gd name="T78" fmla="*/ 66 w 143"/>
                <a:gd name="T79" fmla="*/ 281 h 290"/>
                <a:gd name="T80" fmla="*/ 66 w 143"/>
                <a:gd name="T81" fmla="*/ 249 h 290"/>
                <a:gd name="T82" fmla="*/ 84 w 143"/>
                <a:gd name="T83" fmla="*/ 247 h 290"/>
                <a:gd name="T84" fmla="*/ 85 w 143"/>
                <a:gd name="T85" fmla="*/ 280 h 290"/>
                <a:gd name="T86" fmla="*/ 95 w 143"/>
                <a:gd name="T87" fmla="*/ 290 h 290"/>
                <a:gd name="T88" fmla="*/ 104 w 143"/>
                <a:gd name="T89" fmla="*/ 280 h 290"/>
                <a:gd name="T90" fmla="*/ 103 w 143"/>
                <a:gd name="T91" fmla="*/ 242 h 290"/>
                <a:gd name="T92" fmla="*/ 119 w 143"/>
                <a:gd name="T93" fmla="*/ 235 h 290"/>
                <a:gd name="T94" fmla="*/ 136 w 143"/>
                <a:gd name="T95" fmla="*/ 216 h 290"/>
                <a:gd name="T96" fmla="*/ 142 w 143"/>
                <a:gd name="T97" fmla="*/ 187 h 290"/>
                <a:gd name="T98" fmla="*/ 127 w 143"/>
                <a:gd name="T99" fmla="*/ 148 h 290"/>
                <a:gd name="T100" fmla="*/ 101 w 143"/>
                <a:gd name="T101" fmla="*/ 130 h 290"/>
                <a:gd name="T102" fmla="*/ 84 w 143"/>
                <a:gd name="T103" fmla="*/ 210 h 290"/>
                <a:gd name="T104" fmla="*/ 65 w 143"/>
                <a:gd name="T105" fmla="*/ 213 h 290"/>
                <a:gd name="T106" fmla="*/ 64 w 143"/>
                <a:gd name="T107" fmla="*/ 156 h 290"/>
                <a:gd name="T108" fmla="*/ 83 w 143"/>
                <a:gd name="T109" fmla="*/ 164 h 290"/>
                <a:gd name="T110" fmla="*/ 84 w 143"/>
                <a:gd name="T111" fmla="*/ 210 h 290"/>
                <a:gd name="T112" fmla="*/ 82 w 143"/>
                <a:gd name="T113" fmla="*/ 121 h 290"/>
                <a:gd name="T114" fmla="*/ 63 w 143"/>
                <a:gd name="T115" fmla="*/ 114 h 290"/>
                <a:gd name="T116" fmla="*/ 62 w 143"/>
                <a:gd name="T117" fmla="*/ 71 h 290"/>
                <a:gd name="T118" fmla="*/ 80 w 143"/>
                <a:gd name="T119" fmla="*/ 69 h 290"/>
                <a:gd name="T120" fmla="*/ 82 w 143"/>
                <a:gd name="T121" fmla="*/ 121 h 2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43" h="290">
                  <a:moveTo>
                    <a:pt x="101" y="130"/>
                  </a:moveTo>
                  <a:cubicBezTo>
                    <a:pt x="99" y="70"/>
                    <a:pt x="99" y="70"/>
                    <a:pt x="99" y="70"/>
                  </a:cubicBezTo>
                  <a:cubicBezTo>
                    <a:pt x="100" y="70"/>
                    <a:pt x="101" y="70"/>
                    <a:pt x="103" y="70"/>
                  </a:cubicBezTo>
                  <a:cubicBezTo>
                    <a:pt x="110" y="72"/>
                    <a:pt x="116" y="73"/>
                    <a:pt x="120" y="74"/>
                  </a:cubicBezTo>
                  <a:cubicBezTo>
                    <a:pt x="122" y="75"/>
                    <a:pt x="124" y="73"/>
                    <a:pt x="125" y="70"/>
                  </a:cubicBezTo>
                  <a:cubicBezTo>
                    <a:pt x="127" y="67"/>
                    <a:pt x="128" y="63"/>
                    <a:pt x="129" y="59"/>
                  </a:cubicBezTo>
                  <a:cubicBezTo>
                    <a:pt x="130" y="55"/>
                    <a:pt x="131" y="51"/>
                    <a:pt x="130" y="47"/>
                  </a:cubicBezTo>
                  <a:cubicBezTo>
                    <a:pt x="130" y="44"/>
                    <a:pt x="129" y="42"/>
                    <a:pt x="128" y="41"/>
                  </a:cubicBezTo>
                  <a:cubicBezTo>
                    <a:pt x="126" y="41"/>
                    <a:pt x="124" y="40"/>
                    <a:pt x="121" y="39"/>
                  </a:cubicBezTo>
                  <a:cubicBezTo>
                    <a:pt x="119" y="39"/>
                    <a:pt x="116" y="38"/>
                    <a:pt x="112" y="37"/>
                  </a:cubicBezTo>
                  <a:cubicBezTo>
                    <a:pt x="109" y="37"/>
                    <a:pt x="104" y="36"/>
                    <a:pt x="98" y="36"/>
                  </a:cubicBezTo>
                  <a:cubicBezTo>
                    <a:pt x="98" y="9"/>
                    <a:pt x="98" y="9"/>
                    <a:pt x="98" y="9"/>
                  </a:cubicBezTo>
                  <a:cubicBezTo>
                    <a:pt x="98" y="4"/>
                    <a:pt x="94" y="0"/>
                    <a:pt x="88" y="0"/>
                  </a:cubicBezTo>
                  <a:cubicBezTo>
                    <a:pt x="83" y="0"/>
                    <a:pt x="79" y="5"/>
                    <a:pt x="79" y="10"/>
                  </a:cubicBezTo>
                  <a:cubicBezTo>
                    <a:pt x="80" y="36"/>
                    <a:pt x="80" y="36"/>
                    <a:pt x="80" y="36"/>
                  </a:cubicBezTo>
                  <a:cubicBezTo>
                    <a:pt x="79" y="36"/>
                    <a:pt x="78" y="36"/>
                    <a:pt x="77" y="36"/>
                  </a:cubicBezTo>
                  <a:cubicBezTo>
                    <a:pt x="71" y="36"/>
                    <a:pt x="66" y="37"/>
                    <a:pt x="61" y="37"/>
                  </a:cubicBezTo>
                  <a:cubicBezTo>
                    <a:pt x="60" y="10"/>
                    <a:pt x="60" y="10"/>
                    <a:pt x="60" y="10"/>
                  </a:cubicBezTo>
                  <a:cubicBezTo>
                    <a:pt x="60" y="5"/>
                    <a:pt x="56" y="1"/>
                    <a:pt x="51" y="1"/>
                  </a:cubicBezTo>
                  <a:cubicBezTo>
                    <a:pt x="46" y="1"/>
                    <a:pt x="42" y="5"/>
                    <a:pt x="42" y="11"/>
                  </a:cubicBezTo>
                  <a:cubicBezTo>
                    <a:pt x="42" y="42"/>
                    <a:pt x="42" y="42"/>
                    <a:pt x="42" y="42"/>
                  </a:cubicBezTo>
                  <a:cubicBezTo>
                    <a:pt x="34" y="45"/>
                    <a:pt x="27" y="49"/>
                    <a:pt x="21" y="53"/>
                  </a:cubicBezTo>
                  <a:cubicBezTo>
                    <a:pt x="15" y="58"/>
                    <a:pt x="11" y="64"/>
                    <a:pt x="8" y="71"/>
                  </a:cubicBezTo>
                  <a:cubicBezTo>
                    <a:pt x="5" y="78"/>
                    <a:pt x="4" y="85"/>
                    <a:pt x="4" y="92"/>
                  </a:cubicBezTo>
                  <a:cubicBezTo>
                    <a:pt x="4" y="102"/>
                    <a:pt x="6" y="110"/>
                    <a:pt x="9" y="116"/>
                  </a:cubicBezTo>
                  <a:cubicBezTo>
                    <a:pt x="12" y="123"/>
                    <a:pt x="17" y="129"/>
                    <a:pt x="22" y="134"/>
                  </a:cubicBezTo>
                  <a:cubicBezTo>
                    <a:pt x="27" y="138"/>
                    <a:pt x="34" y="142"/>
                    <a:pt x="41" y="146"/>
                  </a:cubicBezTo>
                  <a:cubicBezTo>
                    <a:pt x="42" y="147"/>
                    <a:pt x="43" y="147"/>
                    <a:pt x="45" y="148"/>
                  </a:cubicBezTo>
                  <a:cubicBezTo>
                    <a:pt x="46" y="214"/>
                    <a:pt x="46" y="214"/>
                    <a:pt x="46" y="214"/>
                  </a:cubicBezTo>
                  <a:cubicBezTo>
                    <a:pt x="40" y="213"/>
                    <a:pt x="34" y="213"/>
                    <a:pt x="30" y="211"/>
                  </a:cubicBezTo>
                  <a:cubicBezTo>
                    <a:pt x="22" y="209"/>
                    <a:pt x="15" y="207"/>
                    <a:pt x="8" y="205"/>
                  </a:cubicBezTo>
                  <a:cubicBezTo>
                    <a:pt x="7" y="205"/>
                    <a:pt x="6" y="206"/>
                    <a:pt x="4" y="209"/>
                  </a:cubicBezTo>
                  <a:cubicBezTo>
                    <a:pt x="3" y="212"/>
                    <a:pt x="2" y="216"/>
                    <a:pt x="1" y="220"/>
                  </a:cubicBezTo>
                  <a:cubicBezTo>
                    <a:pt x="0" y="224"/>
                    <a:pt x="0" y="227"/>
                    <a:pt x="0" y="231"/>
                  </a:cubicBezTo>
                  <a:cubicBezTo>
                    <a:pt x="0" y="235"/>
                    <a:pt x="0" y="237"/>
                    <a:pt x="1" y="238"/>
                  </a:cubicBezTo>
                  <a:cubicBezTo>
                    <a:pt x="5" y="241"/>
                    <a:pt x="12" y="243"/>
                    <a:pt x="23" y="246"/>
                  </a:cubicBezTo>
                  <a:cubicBezTo>
                    <a:pt x="30" y="247"/>
                    <a:pt x="38" y="248"/>
                    <a:pt x="47" y="248"/>
                  </a:cubicBezTo>
                  <a:cubicBezTo>
                    <a:pt x="48" y="281"/>
                    <a:pt x="48" y="281"/>
                    <a:pt x="48" y="281"/>
                  </a:cubicBezTo>
                  <a:cubicBezTo>
                    <a:pt x="48" y="286"/>
                    <a:pt x="52" y="290"/>
                    <a:pt x="57" y="290"/>
                  </a:cubicBezTo>
                  <a:cubicBezTo>
                    <a:pt x="62" y="290"/>
                    <a:pt x="66" y="286"/>
                    <a:pt x="66" y="281"/>
                  </a:cubicBezTo>
                  <a:cubicBezTo>
                    <a:pt x="66" y="249"/>
                    <a:pt x="66" y="249"/>
                    <a:pt x="66" y="249"/>
                  </a:cubicBezTo>
                  <a:cubicBezTo>
                    <a:pt x="72" y="248"/>
                    <a:pt x="78" y="248"/>
                    <a:pt x="84" y="247"/>
                  </a:cubicBezTo>
                  <a:cubicBezTo>
                    <a:pt x="85" y="280"/>
                    <a:pt x="85" y="280"/>
                    <a:pt x="85" y="280"/>
                  </a:cubicBezTo>
                  <a:cubicBezTo>
                    <a:pt x="85" y="286"/>
                    <a:pt x="90" y="290"/>
                    <a:pt x="95" y="290"/>
                  </a:cubicBezTo>
                  <a:cubicBezTo>
                    <a:pt x="100" y="289"/>
                    <a:pt x="104" y="285"/>
                    <a:pt x="104" y="280"/>
                  </a:cubicBezTo>
                  <a:cubicBezTo>
                    <a:pt x="103" y="242"/>
                    <a:pt x="103" y="242"/>
                    <a:pt x="103" y="242"/>
                  </a:cubicBezTo>
                  <a:cubicBezTo>
                    <a:pt x="109" y="240"/>
                    <a:pt x="114" y="238"/>
                    <a:pt x="119" y="235"/>
                  </a:cubicBezTo>
                  <a:cubicBezTo>
                    <a:pt x="126" y="230"/>
                    <a:pt x="132" y="224"/>
                    <a:pt x="136" y="216"/>
                  </a:cubicBezTo>
                  <a:cubicBezTo>
                    <a:pt x="141" y="208"/>
                    <a:pt x="143" y="199"/>
                    <a:pt x="142" y="187"/>
                  </a:cubicBezTo>
                  <a:cubicBezTo>
                    <a:pt x="142" y="171"/>
                    <a:pt x="137" y="158"/>
                    <a:pt x="127" y="148"/>
                  </a:cubicBezTo>
                  <a:cubicBezTo>
                    <a:pt x="121" y="141"/>
                    <a:pt x="112" y="135"/>
                    <a:pt x="101" y="130"/>
                  </a:cubicBezTo>
                  <a:close/>
                  <a:moveTo>
                    <a:pt x="84" y="210"/>
                  </a:moveTo>
                  <a:cubicBezTo>
                    <a:pt x="78" y="212"/>
                    <a:pt x="72" y="213"/>
                    <a:pt x="65" y="213"/>
                  </a:cubicBezTo>
                  <a:cubicBezTo>
                    <a:pt x="64" y="156"/>
                    <a:pt x="64" y="156"/>
                    <a:pt x="64" y="156"/>
                  </a:cubicBezTo>
                  <a:cubicBezTo>
                    <a:pt x="71" y="158"/>
                    <a:pt x="78" y="161"/>
                    <a:pt x="83" y="164"/>
                  </a:cubicBezTo>
                  <a:lnTo>
                    <a:pt x="84" y="210"/>
                  </a:lnTo>
                  <a:close/>
                  <a:moveTo>
                    <a:pt x="82" y="121"/>
                  </a:moveTo>
                  <a:cubicBezTo>
                    <a:pt x="74" y="119"/>
                    <a:pt x="68" y="116"/>
                    <a:pt x="63" y="114"/>
                  </a:cubicBezTo>
                  <a:cubicBezTo>
                    <a:pt x="62" y="71"/>
                    <a:pt x="62" y="71"/>
                    <a:pt x="62" y="71"/>
                  </a:cubicBezTo>
                  <a:cubicBezTo>
                    <a:pt x="67" y="70"/>
                    <a:pt x="73" y="69"/>
                    <a:pt x="80" y="69"/>
                  </a:cubicBezTo>
                  <a:lnTo>
                    <a:pt x="82" y="121"/>
                  </a:lnTo>
                  <a:close/>
                </a:path>
              </a:pathLst>
            </a:custGeom>
            <a:solidFill>
              <a:schemeClr val="bg1">
                <a:lumMod val="95000"/>
              </a:schemeClr>
            </a:solidFill>
            <a:ln>
              <a:noFill/>
            </a:ln>
          </p:spPr>
          <p:txBody>
            <a:bodyPr/>
            <a:lstStyle/>
            <a:p>
              <a:pPr>
                <a:defRPr/>
              </a:pPr>
              <a:endParaRPr lang="zh-CN" altLang="en-US"/>
            </a:p>
          </p:txBody>
        </p:sp>
        <p:sp>
          <p:nvSpPr>
            <p:cNvPr id="450" name="Freeform 249"/>
            <p:cNvSpPr>
              <a:spLocks noEditPoints="1"/>
            </p:cNvSpPr>
            <p:nvPr/>
          </p:nvSpPr>
          <p:spPr bwMode="auto">
            <a:xfrm>
              <a:off x="9259110" y="3105567"/>
              <a:ext cx="73658" cy="126856"/>
            </a:xfrm>
            <a:custGeom>
              <a:avLst/>
              <a:gdLst>
                <a:gd name="T0" fmla="*/ 21 w 44"/>
                <a:gd name="T1" fmla="*/ 0 h 75"/>
                <a:gd name="T2" fmla="*/ 1 w 44"/>
                <a:gd name="T3" fmla="*/ 54 h 75"/>
                <a:gd name="T4" fmla="*/ 22 w 44"/>
                <a:gd name="T5" fmla="*/ 75 h 75"/>
                <a:gd name="T6" fmla="*/ 43 w 44"/>
                <a:gd name="T7" fmla="*/ 53 h 75"/>
                <a:gd name="T8" fmla="*/ 21 w 44"/>
                <a:gd name="T9" fmla="*/ 0 h 75"/>
                <a:gd name="T10" fmla="*/ 22 w 44"/>
                <a:gd name="T11" fmla="*/ 66 h 75"/>
                <a:gd name="T12" fmla="*/ 35 w 44"/>
                <a:gd name="T13" fmla="*/ 49 h 75"/>
                <a:gd name="T14" fmla="*/ 22 w 44"/>
                <a:gd name="T15" fmla="*/ 66 h 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4" h="75">
                  <a:moveTo>
                    <a:pt x="21" y="0"/>
                  </a:moveTo>
                  <a:cubicBezTo>
                    <a:pt x="21" y="0"/>
                    <a:pt x="0" y="32"/>
                    <a:pt x="1" y="54"/>
                  </a:cubicBezTo>
                  <a:cubicBezTo>
                    <a:pt x="1" y="66"/>
                    <a:pt x="11" y="75"/>
                    <a:pt x="22" y="75"/>
                  </a:cubicBezTo>
                  <a:cubicBezTo>
                    <a:pt x="34" y="75"/>
                    <a:pt x="44" y="65"/>
                    <a:pt x="43" y="53"/>
                  </a:cubicBezTo>
                  <a:cubicBezTo>
                    <a:pt x="43" y="31"/>
                    <a:pt x="21" y="0"/>
                    <a:pt x="21" y="0"/>
                  </a:cubicBezTo>
                  <a:moveTo>
                    <a:pt x="22" y="66"/>
                  </a:moveTo>
                  <a:cubicBezTo>
                    <a:pt x="35" y="49"/>
                    <a:pt x="35" y="49"/>
                    <a:pt x="35" y="49"/>
                  </a:cubicBezTo>
                  <a:cubicBezTo>
                    <a:pt x="35" y="49"/>
                    <a:pt x="37" y="66"/>
                    <a:pt x="22" y="66"/>
                  </a:cubicBezTo>
                </a:path>
              </a:pathLst>
            </a:custGeom>
            <a:solidFill>
              <a:schemeClr val="bg1">
                <a:lumMod val="95000"/>
              </a:schemeClr>
            </a:solidFill>
            <a:ln>
              <a:noFill/>
            </a:ln>
          </p:spPr>
          <p:txBody>
            <a:bodyPr/>
            <a:lstStyle/>
            <a:p>
              <a:pPr>
                <a:defRPr/>
              </a:pPr>
              <a:endParaRPr lang="zh-CN" altLang="en-US"/>
            </a:p>
          </p:txBody>
        </p:sp>
        <p:sp>
          <p:nvSpPr>
            <p:cNvPr id="453" name="Freeform 250"/>
            <p:cNvSpPr>
              <a:spLocks noEditPoints="1"/>
            </p:cNvSpPr>
            <p:nvPr/>
          </p:nvSpPr>
          <p:spPr bwMode="auto">
            <a:xfrm>
              <a:off x="9259110" y="2523124"/>
              <a:ext cx="73658" cy="126856"/>
            </a:xfrm>
            <a:custGeom>
              <a:avLst/>
              <a:gdLst>
                <a:gd name="T0" fmla="*/ 21 w 44"/>
                <a:gd name="T1" fmla="*/ 0 h 75"/>
                <a:gd name="T2" fmla="*/ 1 w 44"/>
                <a:gd name="T3" fmla="*/ 54 h 75"/>
                <a:gd name="T4" fmla="*/ 22 w 44"/>
                <a:gd name="T5" fmla="*/ 75 h 75"/>
                <a:gd name="T6" fmla="*/ 43 w 44"/>
                <a:gd name="T7" fmla="*/ 53 h 75"/>
                <a:gd name="T8" fmla="*/ 21 w 44"/>
                <a:gd name="T9" fmla="*/ 0 h 75"/>
                <a:gd name="T10" fmla="*/ 22 w 44"/>
                <a:gd name="T11" fmla="*/ 66 h 75"/>
                <a:gd name="T12" fmla="*/ 35 w 44"/>
                <a:gd name="T13" fmla="*/ 49 h 75"/>
                <a:gd name="T14" fmla="*/ 22 w 44"/>
                <a:gd name="T15" fmla="*/ 66 h 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4" h="75">
                  <a:moveTo>
                    <a:pt x="21" y="0"/>
                  </a:moveTo>
                  <a:cubicBezTo>
                    <a:pt x="21" y="0"/>
                    <a:pt x="0" y="32"/>
                    <a:pt x="1" y="54"/>
                  </a:cubicBezTo>
                  <a:cubicBezTo>
                    <a:pt x="1" y="66"/>
                    <a:pt x="11" y="75"/>
                    <a:pt x="22" y="75"/>
                  </a:cubicBezTo>
                  <a:cubicBezTo>
                    <a:pt x="34" y="74"/>
                    <a:pt x="44" y="65"/>
                    <a:pt x="43" y="53"/>
                  </a:cubicBezTo>
                  <a:cubicBezTo>
                    <a:pt x="43" y="31"/>
                    <a:pt x="21" y="0"/>
                    <a:pt x="21" y="0"/>
                  </a:cubicBezTo>
                  <a:close/>
                  <a:moveTo>
                    <a:pt x="22" y="66"/>
                  </a:moveTo>
                  <a:cubicBezTo>
                    <a:pt x="35" y="49"/>
                    <a:pt x="35" y="49"/>
                    <a:pt x="35" y="49"/>
                  </a:cubicBezTo>
                  <a:cubicBezTo>
                    <a:pt x="35" y="49"/>
                    <a:pt x="37" y="66"/>
                    <a:pt x="22" y="66"/>
                  </a:cubicBezTo>
                  <a:close/>
                </a:path>
              </a:pathLst>
            </a:custGeom>
            <a:solidFill>
              <a:schemeClr val="bg1">
                <a:lumMod val="95000"/>
              </a:schemeClr>
            </a:solidFill>
            <a:ln>
              <a:noFill/>
            </a:ln>
          </p:spPr>
          <p:txBody>
            <a:bodyPr/>
            <a:lstStyle/>
            <a:p>
              <a:pPr>
                <a:defRPr/>
              </a:pPr>
              <a:endParaRPr lang="zh-CN" altLang="en-US"/>
            </a:p>
          </p:txBody>
        </p:sp>
        <p:sp>
          <p:nvSpPr>
            <p:cNvPr id="470" name="Freeform 251"/>
            <p:cNvSpPr>
              <a:spLocks noEditPoints="1"/>
            </p:cNvSpPr>
            <p:nvPr/>
          </p:nvSpPr>
          <p:spPr bwMode="auto">
            <a:xfrm>
              <a:off x="9151352" y="1644686"/>
              <a:ext cx="115943" cy="201877"/>
            </a:xfrm>
            <a:custGeom>
              <a:avLst/>
              <a:gdLst>
                <a:gd name="T0" fmla="*/ 33 w 69"/>
                <a:gd name="T1" fmla="*/ 0 h 119"/>
                <a:gd name="T2" fmla="*/ 1 w 69"/>
                <a:gd name="T3" fmla="*/ 85 h 119"/>
                <a:gd name="T4" fmla="*/ 36 w 69"/>
                <a:gd name="T5" fmla="*/ 118 h 119"/>
                <a:gd name="T6" fmla="*/ 69 w 69"/>
                <a:gd name="T7" fmla="*/ 84 h 119"/>
                <a:gd name="T8" fmla="*/ 33 w 69"/>
                <a:gd name="T9" fmla="*/ 0 h 119"/>
                <a:gd name="T10" fmla="*/ 35 w 69"/>
                <a:gd name="T11" fmla="*/ 105 h 119"/>
                <a:gd name="T12" fmla="*/ 55 w 69"/>
                <a:gd name="T13" fmla="*/ 77 h 119"/>
                <a:gd name="T14" fmla="*/ 35 w 69"/>
                <a:gd name="T15" fmla="*/ 105 h 11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9" h="119">
                  <a:moveTo>
                    <a:pt x="33" y="0"/>
                  </a:moveTo>
                  <a:cubicBezTo>
                    <a:pt x="33" y="0"/>
                    <a:pt x="0" y="50"/>
                    <a:pt x="1" y="85"/>
                  </a:cubicBezTo>
                  <a:cubicBezTo>
                    <a:pt x="2" y="104"/>
                    <a:pt x="17" y="119"/>
                    <a:pt x="36" y="118"/>
                  </a:cubicBezTo>
                  <a:cubicBezTo>
                    <a:pt x="54" y="118"/>
                    <a:pt x="69" y="102"/>
                    <a:pt x="69" y="84"/>
                  </a:cubicBezTo>
                  <a:cubicBezTo>
                    <a:pt x="68" y="49"/>
                    <a:pt x="33" y="0"/>
                    <a:pt x="33" y="0"/>
                  </a:cubicBezTo>
                  <a:close/>
                  <a:moveTo>
                    <a:pt x="35" y="105"/>
                  </a:moveTo>
                  <a:cubicBezTo>
                    <a:pt x="55" y="77"/>
                    <a:pt x="55" y="77"/>
                    <a:pt x="55" y="77"/>
                  </a:cubicBezTo>
                  <a:cubicBezTo>
                    <a:pt x="55" y="77"/>
                    <a:pt x="59" y="105"/>
                    <a:pt x="35" y="105"/>
                  </a:cubicBezTo>
                  <a:close/>
                </a:path>
              </a:pathLst>
            </a:custGeom>
            <a:solidFill>
              <a:schemeClr val="bg1">
                <a:lumMod val="95000"/>
              </a:schemeClr>
            </a:solidFill>
            <a:ln>
              <a:noFill/>
            </a:ln>
          </p:spPr>
          <p:txBody>
            <a:bodyPr/>
            <a:lstStyle/>
            <a:p>
              <a:pPr>
                <a:defRPr/>
              </a:pPr>
              <a:endParaRPr lang="zh-CN" altLang="en-US"/>
            </a:p>
          </p:txBody>
        </p:sp>
        <p:sp>
          <p:nvSpPr>
            <p:cNvPr id="477" name="Freeform 252"/>
            <p:cNvSpPr>
              <a:spLocks noEditPoints="1"/>
            </p:cNvSpPr>
            <p:nvPr/>
          </p:nvSpPr>
          <p:spPr bwMode="auto">
            <a:xfrm>
              <a:off x="8287917" y="2258502"/>
              <a:ext cx="66838" cy="118671"/>
            </a:xfrm>
            <a:custGeom>
              <a:avLst/>
              <a:gdLst>
                <a:gd name="T0" fmla="*/ 19 w 40"/>
                <a:gd name="T1" fmla="*/ 0 h 70"/>
                <a:gd name="T2" fmla="*/ 0 w 40"/>
                <a:gd name="T3" fmla="*/ 51 h 70"/>
                <a:gd name="T4" fmla="*/ 20 w 40"/>
                <a:gd name="T5" fmla="*/ 70 h 70"/>
                <a:gd name="T6" fmla="*/ 40 w 40"/>
                <a:gd name="T7" fmla="*/ 50 h 70"/>
                <a:gd name="T8" fmla="*/ 19 w 40"/>
                <a:gd name="T9" fmla="*/ 0 h 70"/>
                <a:gd name="T10" fmla="*/ 20 w 40"/>
                <a:gd name="T11" fmla="*/ 62 h 70"/>
                <a:gd name="T12" fmla="*/ 32 w 40"/>
                <a:gd name="T13" fmla="*/ 46 h 70"/>
                <a:gd name="T14" fmla="*/ 20 w 40"/>
                <a:gd name="T15" fmla="*/ 62 h 7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0" h="70">
                  <a:moveTo>
                    <a:pt x="19" y="0"/>
                  </a:moveTo>
                  <a:cubicBezTo>
                    <a:pt x="19" y="0"/>
                    <a:pt x="0" y="30"/>
                    <a:pt x="0" y="51"/>
                  </a:cubicBezTo>
                  <a:cubicBezTo>
                    <a:pt x="0" y="62"/>
                    <a:pt x="9" y="70"/>
                    <a:pt x="20" y="70"/>
                  </a:cubicBezTo>
                  <a:cubicBezTo>
                    <a:pt x="32" y="70"/>
                    <a:pt x="40" y="61"/>
                    <a:pt x="40" y="50"/>
                  </a:cubicBezTo>
                  <a:cubicBezTo>
                    <a:pt x="40" y="29"/>
                    <a:pt x="19" y="0"/>
                    <a:pt x="19" y="0"/>
                  </a:cubicBezTo>
                  <a:close/>
                  <a:moveTo>
                    <a:pt x="20" y="62"/>
                  </a:moveTo>
                  <a:cubicBezTo>
                    <a:pt x="32" y="46"/>
                    <a:pt x="32" y="46"/>
                    <a:pt x="32" y="46"/>
                  </a:cubicBezTo>
                  <a:cubicBezTo>
                    <a:pt x="32" y="46"/>
                    <a:pt x="34" y="62"/>
                    <a:pt x="20" y="62"/>
                  </a:cubicBezTo>
                  <a:close/>
                </a:path>
              </a:pathLst>
            </a:custGeom>
            <a:solidFill>
              <a:schemeClr val="bg1">
                <a:lumMod val="95000"/>
              </a:schemeClr>
            </a:solidFill>
            <a:ln>
              <a:noFill/>
            </a:ln>
          </p:spPr>
          <p:txBody>
            <a:bodyPr/>
            <a:lstStyle/>
            <a:p>
              <a:pPr>
                <a:defRPr/>
              </a:pPr>
              <a:endParaRPr lang="zh-CN" altLang="en-US"/>
            </a:p>
          </p:txBody>
        </p:sp>
        <p:grpSp>
          <p:nvGrpSpPr>
            <p:cNvPr id="478" name="组合 477"/>
            <p:cNvGrpSpPr/>
            <p:nvPr/>
          </p:nvGrpSpPr>
          <p:grpSpPr>
            <a:xfrm>
              <a:off x="9290483" y="2682716"/>
              <a:ext cx="145952" cy="365561"/>
              <a:chOff x="2931033" y="2682716"/>
              <a:chExt cx="145952" cy="365561"/>
            </a:xfrm>
          </p:grpSpPr>
          <p:sp>
            <p:nvSpPr>
              <p:cNvPr id="728" name="Freeform 253"/>
              <p:cNvSpPr/>
              <p:nvPr/>
            </p:nvSpPr>
            <p:spPr bwMode="auto">
              <a:xfrm>
                <a:off x="2931033" y="2748190"/>
                <a:ext cx="145952" cy="300087"/>
              </a:xfrm>
              <a:custGeom>
                <a:avLst/>
                <a:gdLst>
                  <a:gd name="T0" fmla="*/ 85 w 86"/>
                  <a:gd name="T1" fmla="*/ 20 h 178"/>
                  <a:gd name="T2" fmla="*/ 85 w 86"/>
                  <a:gd name="T3" fmla="*/ 20 h 178"/>
                  <a:gd name="T4" fmla="*/ 85 w 86"/>
                  <a:gd name="T5" fmla="*/ 19 h 178"/>
                  <a:gd name="T6" fmla="*/ 52 w 86"/>
                  <a:gd name="T7" fmla="*/ 2 h 178"/>
                  <a:gd name="T8" fmla="*/ 50 w 86"/>
                  <a:gd name="T9" fmla="*/ 1 h 178"/>
                  <a:gd name="T10" fmla="*/ 37 w 86"/>
                  <a:gd name="T11" fmla="*/ 2 h 178"/>
                  <a:gd name="T12" fmla="*/ 1 w 86"/>
                  <a:gd name="T13" fmla="*/ 24 h 178"/>
                  <a:gd name="T14" fmla="*/ 2 w 86"/>
                  <a:gd name="T15" fmla="*/ 78 h 178"/>
                  <a:gd name="T16" fmla="*/ 11 w 86"/>
                  <a:gd name="T17" fmla="*/ 87 h 178"/>
                  <a:gd name="T18" fmla="*/ 19 w 86"/>
                  <a:gd name="T19" fmla="*/ 78 h 178"/>
                  <a:gd name="T20" fmla="*/ 18 w 86"/>
                  <a:gd name="T21" fmla="*/ 35 h 178"/>
                  <a:gd name="T22" fmla="*/ 21 w 86"/>
                  <a:gd name="T23" fmla="*/ 35 h 178"/>
                  <a:gd name="T24" fmla="*/ 22 w 86"/>
                  <a:gd name="T25" fmla="*/ 61 h 178"/>
                  <a:gd name="T26" fmla="*/ 23 w 86"/>
                  <a:gd name="T27" fmla="*/ 83 h 178"/>
                  <a:gd name="T28" fmla="*/ 24 w 86"/>
                  <a:gd name="T29" fmla="*/ 168 h 178"/>
                  <a:gd name="T30" fmla="*/ 35 w 86"/>
                  <a:gd name="T31" fmla="*/ 178 h 178"/>
                  <a:gd name="T32" fmla="*/ 45 w 86"/>
                  <a:gd name="T33" fmla="*/ 167 h 178"/>
                  <a:gd name="T34" fmla="*/ 43 w 86"/>
                  <a:gd name="T35" fmla="*/ 90 h 178"/>
                  <a:gd name="T36" fmla="*/ 46 w 86"/>
                  <a:gd name="T37" fmla="*/ 90 h 178"/>
                  <a:gd name="T38" fmla="*/ 48 w 86"/>
                  <a:gd name="T39" fmla="*/ 167 h 178"/>
                  <a:gd name="T40" fmla="*/ 58 w 86"/>
                  <a:gd name="T41" fmla="*/ 177 h 178"/>
                  <a:gd name="T42" fmla="*/ 68 w 86"/>
                  <a:gd name="T43" fmla="*/ 167 h 178"/>
                  <a:gd name="T44" fmla="*/ 66 w 86"/>
                  <a:gd name="T45" fmla="*/ 82 h 178"/>
                  <a:gd name="T46" fmla="*/ 66 w 86"/>
                  <a:gd name="T47" fmla="*/ 60 h 178"/>
                  <a:gd name="T48" fmla="*/ 65 w 86"/>
                  <a:gd name="T49" fmla="*/ 34 h 178"/>
                  <a:gd name="T50" fmla="*/ 68 w 86"/>
                  <a:gd name="T51" fmla="*/ 34 h 178"/>
                  <a:gd name="T52" fmla="*/ 69 w 86"/>
                  <a:gd name="T53" fmla="*/ 76 h 178"/>
                  <a:gd name="T54" fmla="*/ 78 w 86"/>
                  <a:gd name="T55" fmla="*/ 84 h 178"/>
                  <a:gd name="T56" fmla="*/ 86 w 86"/>
                  <a:gd name="T57" fmla="*/ 76 h 178"/>
                  <a:gd name="T58" fmla="*/ 85 w 86"/>
                  <a:gd name="T59" fmla="*/ 21 h 178"/>
                  <a:gd name="T60" fmla="*/ 85 w 86"/>
                  <a:gd name="T61" fmla="*/ 20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86" h="178">
                    <a:moveTo>
                      <a:pt x="85" y="20"/>
                    </a:moveTo>
                    <a:cubicBezTo>
                      <a:pt x="85" y="20"/>
                      <a:pt x="85" y="20"/>
                      <a:pt x="85" y="20"/>
                    </a:cubicBezTo>
                    <a:cubicBezTo>
                      <a:pt x="85" y="19"/>
                      <a:pt x="85" y="19"/>
                      <a:pt x="85" y="19"/>
                    </a:cubicBezTo>
                    <a:cubicBezTo>
                      <a:pt x="82" y="5"/>
                      <a:pt x="62" y="2"/>
                      <a:pt x="52" y="2"/>
                    </a:cubicBezTo>
                    <a:cubicBezTo>
                      <a:pt x="52" y="1"/>
                      <a:pt x="51" y="1"/>
                      <a:pt x="50" y="1"/>
                    </a:cubicBezTo>
                    <a:cubicBezTo>
                      <a:pt x="37" y="2"/>
                      <a:pt x="37" y="2"/>
                      <a:pt x="37" y="2"/>
                    </a:cubicBezTo>
                    <a:cubicBezTo>
                      <a:pt x="37" y="2"/>
                      <a:pt x="0" y="0"/>
                      <a:pt x="1" y="24"/>
                    </a:cubicBezTo>
                    <a:cubicBezTo>
                      <a:pt x="2" y="78"/>
                      <a:pt x="2" y="78"/>
                      <a:pt x="2" y="78"/>
                    </a:cubicBezTo>
                    <a:cubicBezTo>
                      <a:pt x="2" y="83"/>
                      <a:pt x="6" y="87"/>
                      <a:pt x="11" y="87"/>
                    </a:cubicBezTo>
                    <a:cubicBezTo>
                      <a:pt x="16" y="86"/>
                      <a:pt x="19" y="83"/>
                      <a:pt x="19" y="78"/>
                    </a:cubicBezTo>
                    <a:cubicBezTo>
                      <a:pt x="18" y="35"/>
                      <a:pt x="18" y="35"/>
                      <a:pt x="18" y="35"/>
                    </a:cubicBezTo>
                    <a:cubicBezTo>
                      <a:pt x="21" y="35"/>
                      <a:pt x="21" y="35"/>
                      <a:pt x="21" y="35"/>
                    </a:cubicBezTo>
                    <a:cubicBezTo>
                      <a:pt x="22" y="61"/>
                      <a:pt x="22" y="61"/>
                      <a:pt x="22" y="61"/>
                    </a:cubicBezTo>
                    <a:cubicBezTo>
                      <a:pt x="23" y="83"/>
                      <a:pt x="23" y="83"/>
                      <a:pt x="23" y="83"/>
                    </a:cubicBezTo>
                    <a:cubicBezTo>
                      <a:pt x="24" y="168"/>
                      <a:pt x="24" y="168"/>
                      <a:pt x="24" y="168"/>
                    </a:cubicBezTo>
                    <a:cubicBezTo>
                      <a:pt x="24" y="173"/>
                      <a:pt x="29" y="178"/>
                      <a:pt x="35" y="178"/>
                    </a:cubicBezTo>
                    <a:cubicBezTo>
                      <a:pt x="40" y="178"/>
                      <a:pt x="45" y="173"/>
                      <a:pt x="45" y="167"/>
                    </a:cubicBezTo>
                    <a:cubicBezTo>
                      <a:pt x="43" y="90"/>
                      <a:pt x="43" y="90"/>
                      <a:pt x="43" y="90"/>
                    </a:cubicBezTo>
                    <a:cubicBezTo>
                      <a:pt x="46" y="90"/>
                      <a:pt x="46" y="90"/>
                      <a:pt x="46" y="90"/>
                    </a:cubicBezTo>
                    <a:cubicBezTo>
                      <a:pt x="48" y="167"/>
                      <a:pt x="48" y="167"/>
                      <a:pt x="48" y="167"/>
                    </a:cubicBezTo>
                    <a:cubicBezTo>
                      <a:pt x="48" y="173"/>
                      <a:pt x="53" y="177"/>
                      <a:pt x="58" y="177"/>
                    </a:cubicBezTo>
                    <a:cubicBezTo>
                      <a:pt x="64" y="177"/>
                      <a:pt x="68" y="172"/>
                      <a:pt x="68" y="167"/>
                    </a:cubicBezTo>
                    <a:cubicBezTo>
                      <a:pt x="66" y="82"/>
                      <a:pt x="66" y="82"/>
                      <a:pt x="66" y="82"/>
                    </a:cubicBezTo>
                    <a:cubicBezTo>
                      <a:pt x="66" y="60"/>
                      <a:pt x="66" y="60"/>
                      <a:pt x="66" y="60"/>
                    </a:cubicBezTo>
                    <a:cubicBezTo>
                      <a:pt x="65" y="34"/>
                      <a:pt x="65" y="34"/>
                      <a:pt x="65" y="34"/>
                    </a:cubicBezTo>
                    <a:cubicBezTo>
                      <a:pt x="68" y="34"/>
                      <a:pt x="68" y="34"/>
                      <a:pt x="68" y="34"/>
                    </a:cubicBezTo>
                    <a:cubicBezTo>
                      <a:pt x="69" y="76"/>
                      <a:pt x="69" y="76"/>
                      <a:pt x="69" y="76"/>
                    </a:cubicBezTo>
                    <a:cubicBezTo>
                      <a:pt x="69" y="81"/>
                      <a:pt x="73" y="85"/>
                      <a:pt x="78" y="84"/>
                    </a:cubicBezTo>
                    <a:cubicBezTo>
                      <a:pt x="82" y="84"/>
                      <a:pt x="86" y="80"/>
                      <a:pt x="86" y="76"/>
                    </a:cubicBezTo>
                    <a:cubicBezTo>
                      <a:pt x="85" y="21"/>
                      <a:pt x="85" y="21"/>
                      <a:pt x="85" y="21"/>
                    </a:cubicBezTo>
                    <a:lnTo>
                      <a:pt x="85" y="20"/>
                    </a:lnTo>
                    <a:close/>
                  </a:path>
                </a:pathLst>
              </a:custGeom>
              <a:solidFill>
                <a:schemeClr val="bg1">
                  <a:lumMod val="95000"/>
                </a:schemeClr>
              </a:solidFill>
              <a:ln>
                <a:noFill/>
              </a:ln>
            </p:spPr>
            <p:txBody>
              <a:bodyPr/>
              <a:lstStyle/>
              <a:p>
                <a:pPr>
                  <a:defRPr/>
                </a:pPr>
                <a:endParaRPr lang="zh-CN" altLang="en-US"/>
              </a:p>
            </p:txBody>
          </p:sp>
          <p:sp>
            <p:nvSpPr>
              <p:cNvPr id="729" name="Freeform 254"/>
              <p:cNvSpPr/>
              <p:nvPr/>
            </p:nvSpPr>
            <p:spPr bwMode="auto">
              <a:xfrm>
                <a:off x="2970589" y="2682716"/>
                <a:ext cx="64110" cy="64110"/>
              </a:xfrm>
              <a:custGeom>
                <a:avLst/>
                <a:gdLst>
                  <a:gd name="T0" fmla="*/ 20 w 38"/>
                  <a:gd name="T1" fmla="*/ 38 h 38"/>
                  <a:gd name="T2" fmla="*/ 38 w 38"/>
                  <a:gd name="T3" fmla="*/ 18 h 38"/>
                  <a:gd name="T4" fmla="*/ 19 w 38"/>
                  <a:gd name="T5" fmla="*/ 0 h 38"/>
                  <a:gd name="T6" fmla="*/ 0 w 38"/>
                  <a:gd name="T7" fmla="*/ 19 h 38"/>
                  <a:gd name="T8" fmla="*/ 20 w 38"/>
                  <a:gd name="T9" fmla="*/ 38 h 38"/>
                </a:gdLst>
                <a:ahLst/>
                <a:cxnLst>
                  <a:cxn ang="0">
                    <a:pos x="T0" y="T1"/>
                  </a:cxn>
                  <a:cxn ang="0">
                    <a:pos x="T2" y="T3"/>
                  </a:cxn>
                  <a:cxn ang="0">
                    <a:pos x="T4" y="T5"/>
                  </a:cxn>
                  <a:cxn ang="0">
                    <a:pos x="T6" y="T7"/>
                  </a:cxn>
                  <a:cxn ang="0">
                    <a:pos x="T8" y="T9"/>
                  </a:cxn>
                </a:cxnLst>
                <a:rect l="0" t="0" r="r" b="b"/>
                <a:pathLst>
                  <a:path w="38" h="38">
                    <a:moveTo>
                      <a:pt x="20" y="38"/>
                    </a:moveTo>
                    <a:cubicBezTo>
                      <a:pt x="30" y="37"/>
                      <a:pt x="38" y="29"/>
                      <a:pt x="38" y="18"/>
                    </a:cubicBezTo>
                    <a:cubicBezTo>
                      <a:pt x="38" y="8"/>
                      <a:pt x="29" y="0"/>
                      <a:pt x="19" y="0"/>
                    </a:cubicBezTo>
                    <a:cubicBezTo>
                      <a:pt x="8" y="0"/>
                      <a:pt x="0" y="9"/>
                      <a:pt x="0" y="19"/>
                    </a:cubicBezTo>
                    <a:cubicBezTo>
                      <a:pt x="1" y="30"/>
                      <a:pt x="9" y="38"/>
                      <a:pt x="20" y="38"/>
                    </a:cubicBezTo>
                    <a:close/>
                  </a:path>
                </a:pathLst>
              </a:custGeom>
              <a:solidFill>
                <a:schemeClr val="bg1">
                  <a:lumMod val="95000"/>
                </a:schemeClr>
              </a:solidFill>
              <a:ln>
                <a:noFill/>
              </a:ln>
            </p:spPr>
            <p:txBody>
              <a:bodyPr/>
              <a:lstStyle/>
              <a:p>
                <a:pPr>
                  <a:defRPr/>
                </a:pPr>
                <a:endParaRPr lang="zh-CN" altLang="en-US"/>
              </a:p>
            </p:txBody>
          </p:sp>
        </p:grpSp>
        <p:grpSp>
          <p:nvGrpSpPr>
            <p:cNvPr id="479" name="组合 478"/>
            <p:cNvGrpSpPr/>
            <p:nvPr/>
          </p:nvGrpSpPr>
          <p:grpSpPr>
            <a:xfrm>
              <a:off x="9174540" y="2048440"/>
              <a:ext cx="145952" cy="205970"/>
              <a:chOff x="2815090" y="2048440"/>
              <a:chExt cx="145952" cy="205970"/>
            </a:xfrm>
          </p:grpSpPr>
          <p:sp>
            <p:nvSpPr>
              <p:cNvPr id="726" name="Freeform 255"/>
              <p:cNvSpPr/>
              <p:nvPr/>
            </p:nvSpPr>
            <p:spPr bwMode="auto">
              <a:xfrm>
                <a:off x="2815090" y="2113914"/>
                <a:ext cx="145952" cy="140496"/>
              </a:xfrm>
              <a:custGeom>
                <a:avLst/>
                <a:gdLst>
                  <a:gd name="T0" fmla="*/ 66 w 86"/>
                  <a:gd name="T1" fmla="*/ 82 h 83"/>
                  <a:gd name="T2" fmla="*/ 66 w 86"/>
                  <a:gd name="T3" fmla="*/ 60 h 83"/>
                  <a:gd name="T4" fmla="*/ 65 w 86"/>
                  <a:gd name="T5" fmla="*/ 34 h 83"/>
                  <a:gd name="T6" fmla="*/ 68 w 86"/>
                  <a:gd name="T7" fmla="*/ 34 h 83"/>
                  <a:gd name="T8" fmla="*/ 69 w 86"/>
                  <a:gd name="T9" fmla="*/ 73 h 83"/>
                  <a:gd name="T10" fmla="*/ 78 w 86"/>
                  <a:gd name="T11" fmla="*/ 81 h 83"/>
                  <a:gd name="T12" fmla="*/ 86 w 86"/>
                  <a:gd name="T13" fmla="*/ 72 h 83"/>
                  <a:gd name="T14" fmla="*/ 85 w 86"/>
                  <a:gd name="T15" fmla="*/ 21 h 83"/>
                  <a:gd name="T16" fmla="*/ 85 w 86"/>
                  <a:gd name="T17" fmla="*/ 20 h 83"/>
                  <a:gd name="T18" fmla="*/ 85 w 86"/>
                  <a:gd name="T19" fmla="*/ 20 h 83"/>
                  <a:gd name="T20" fmla="*/ 85 w 86"/>
                  <a:gd name="T21" fmla="*/ 19 h 83"/>
                  <a:gd name="T22" fmla="*/ 52 w 86"/>
                  <a:gd name="T23" fmla="*/ 2 h 83"/>
                  <a:gd name="T24" fmla="*/ 50 w 86"/>
                  <a:gd name="T25" fmla="*/ 1 h 83"/>
                  <a:gd name="T26" fmla="*/ 38 w 86"/>
                  <a:gd name="T27" fmla="*/ 2 h 83"/>
                  <a:gd name="T28" fmla="*/ 1 w 86"/>
                  <a:gd name="T29" fmla="*/ 24 h 83"/>
                  <a:gd name="T30" fmla="*/ 2 w 86"/>
                  <a:gd name="T31" fmla="*/ 75 h 83"/>
                  <a:gd name="T32" fmla="*/ 11 w 86"/>
                  <a:gd name="T33" fmla="*/ 83 h 83"/>
                  <a:gd name="T34" fmla="*/ 19 w 86"/>
                  <a:gd name="T35" fmla="*/ 74 h 83"/>
                  <a:gd name="T36" fmla="*/ 18 w 86"/>
                  <a:gd name="T37" fmla="*/ 35 h 83"/>
                  <a:gd name="T38" fmla="*/ 22 w 86"/>
                  <a:gd name="T39" fmla="*/ 35 h 83"/>
                  <a:gd name="T40" fmla="*/ 22 w 86"/>
                  <a:gd name="T41" fmla="*/ 61 h 83"/>
                  <a:gd name="T42" fmla="*/ 23 w 86"/>
                  <a:gd name="T43" fmla="*/ 83 h 83"/>
                  <a:gd name="T44" fmla="*/ 66 w 86"/>
                  <a:gd name="T45" fmla="*/ 82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86" h="83">
                    <a:moveTo>
                      <a:pt x="66" y="82"/>
                    </a:moveTo>
                    <a:cubicBezTo>
                      <a:pt x="66" y="60"/>
                      <a:pt x="66" y="60"/>
                      <a:pt x="66" y="60"/>
                    </a:cubicBezTo>
                    <a:cubicBezTo>
                      <a:pt x="65" y="34"/>
                      <a:pt x="65" y="34"/>
                      <a:pt x="65" y="34"/>
                    </a:cubicBezTo>
                    <a:cubicBezTo>
                      <a:pt x="68" y="34"/>
                      <a:pt x="68" y="34"/>
                      <a:pt x="68" y="34"/>
                    </a:cubicBezTo>
                    <a:cubicBezTo>
                      <a:pt x="69" y="73"/>
                      <a:pt x="69" y="73"/>
                      <a:pt x="69" y="73"/>
                    </a:cubicBezTo>
                    <a:cubicBezTo>
                      <a:pt x="69" y="77"/>
                      <a:pt x="73" y="81"/>
                      <a:pt x="78" y="81"/>
                    </a:cubicBezTo>
                    <a:cubicBezTo>
                      <a:pt x="83" y="81"/>
                      <a:pt x="86" y="77"/>
                      <a:pt x="86" y="72"/>
                    </a:cubicBezTo>
                    <a:cubicBezTo>
                      <a:pt x="85" y="21"/>
                      <a:pt x="85" y="21"/>
                      <a:pt x="85" y="21"/>
                    </a:cubicBezTo>
                    <a:cubicBezTo>
                      <a:pt x="85" y="20"/>
                      <a:pt x="85" y="20"/>
                      <a:pt x="85" y="20"/>
                    </a:cubicBezTo>
                    <a:cubicBezTo>
                      <a:pt x="85" y="20"/>
                      <a:pt x="85" y="20"/>
                      <a:pt x="85" y="20"/>
                    </a:cubicBezTo>
                    <a:cubicBezTo>
                      <a:pt x="85" y="19"/>
                      <a:pt x="85" y="19"/>
                      <a:pt x="85" y="19"/>
                    </a:cubicBezTo>
                    <a:cubicBezTo>
                      <a:pt x="82" y="5"/>
                      <a:pt x="62" y="2"/>
                      <a:pt x="52" y="2"/>
                    </a:cubicBezTo>
                    <a:cubicBezTo>
                      <a:pt x="52" y="1"/>
                      <a:pt x="51" y="1"/>
                      <a:pt x="50" y="1"/>
                    </a:cubicBezTo>
                    <a:cubicBezTo>
                      <a:pt x="38" y="2"/>
                      <a:pt x="38" y="2"/>
                      <a:pt x="38" y="2"/>
                    </a:cubicBezTo>
                    <a:cubicBezTo>
                      <a:pt x="38" y="2"/>
                      <a:pt x="0" y="0"/>
                      <a:pt x="1" y="24"/>
                    </a:cubicBezTo>
                    <a:cubicBezTo>
                      <a:pt x="2" y="75"/>
                      <a:pt x="2" y="75"/>
                      <a:pt x="2" y="75"/>
                    </a:cubicBezTo>
                    <a:cubicBezTo>
                      <a:pt x="2" y="80"/>
                      <a:pt x="6" y="83"/>
                      <a:pt x="11" y="83"/>
                    </a:cubicBezTo>
                    <a:cubicBezTo>
                      <a:pt x="16" y="83"/>
                      <a:pt x="19" y="79"/>
                      <a:pt x="19" y="74"/>
                    </a:cubicBezTo>
                    <a:cubicBezTo>
                      <a:pt x="18" y="35"/>
                      <a:pt x="18" y="35"/>
                      <a:pt x="18" y="35"/>
                    </a:cubicBezTo>
                    <a:cubicBezTo>
                      <a:pt x="22" y="35"/>
                      <a:pt x="22" y="35"/>
                      <a:pt x="22" y="35"/>
                    </a:cubicBezTo>
                    <a:cubicBezTo>
                      <a:pt x="22" y="61"/>
                      <a:pt x="22" y="61"/>
                      <a:pt x="22" y="61"/>
                    </a:cubicBezTo>
                    <a:cubicBezTo>
                      <a:pt x="23" y="83"/>
                      <a:pt x="23" y="83"/>
                      <a:pt x="23" y="83"/>
                    </a:cubicBezTo>
                    <a:lnTo>
                      <a:pt x="66" y="82"/>
                    </a:lnTo>
                    <a:close/>
                  </a:path>
                </a:pathLst>
              </a:custGeom>
              <a:solidFill>
                <a:schemeClr val="bg1">
                  <a:lumMod val="95000"/>
                </a:schemeClr>
              </a:solidFill>
              <a:ln>
                <a:noFill/>
              </a:ln>
            </p:spPr>
            <p:txBody>
              <a:bodyPr/>
              <a:lstStyle/>
              <a:p>
                <a:pPr>
                  <a:defRPr/>
                </a:pPr>
                <a:endParaRPr lang="zh-CN" altLang="en-US"/>
              </a:p>
            </p:txBody>
          </p:sp>
          <p:sp>
            <p:nvSpPr>
              <p:cNvPr id="727" name="Freeform 256"/>
              <p:cNvSpPr/>
              <p:nvPr/>
            </p:nvSpPr>
            <p:spPr bwMode="auto">
              <a:xfrm>
                <a:off x="2854646" y="2048440"/>
                <a:ext cx="64110" cy="64110"/>
              </a:xfrm>
              <a:custGeom>
                <a:avLst/>
                <a:gdLst>
                  <a:gd name="T0" fmla="*/ 20 w 38"/>
                  <a:gd name="T1" fmla="*/ 38 h 38"/>
                  <a:gd name="T2" fmla="*/ 38 w 38"/>
                  <a:gd name="T3" fmla="*/ 18 h 38"/>
                  <a:gd name="T4" fmla="*/ 19 w 38"/>
                  <a:gd name="T5" fmla="*/ 0 h 38"/>
                  <a:gd name="T6" fmla="*/ 0 w 38"/>
                  <a:gd name="T7" fmla="*/ 19 h 38"/>
                  <a:gd name="T8" fmla="*/ 20 w 38"/>
                  <a:gd name="T9" fmla="*/ 38 h 38"/>
                </a:gdLst>
                <a:ahLst/>
                <a:cxnLst>
                  <a:cxn ang="0">
                    <a:pos x="T0" y="T1"/>
                  </a:cxn>
                  <a:cxn ang="0">
                    <a:pos x="T2" y="T3"/>
                  </a:cxn>
                  <a:cxn ang="0">
                    <a:pos x="T4" y="T5"/>
                  </a:cxn>
                  <a:cxn ang="0">
                    <a:pos x="T6" y="T7"/>
                  </a:cxn>
                  <a:cxn ang="0">
                    <a:pos x="T8" y="T9"/>
                  </a:cxn>
                </a:cxnLst>
                <a:rect l="0" t="0" r="r" b="b"/>
                <a:pathLst>
                  <a:path w="38" h="38">
                    <a:moveTo>
                      <a:pt x="20" y="38"/>
                    </a:moveTo>
                    <a:cubicBezTo>
                      <a:pt x="30" y="38"/>
                      <a:pt x="38" y="29"/>
                      <a:pt x="38" y="18"/>
                    </a:cubicBezTo>
                    <a:cubicBezTo>
                      <a:pt x="38" y="8"/>
                      <a:pt x="29" y="0"/>
                      <a:pt x="19" y="0"/>
                    </a:cubicBezTo>
                    <a:cubicBezTo>
                      <a:pt x="9" y="0"/>
                      <a:pt x="0" y="9"/>
                      <a:pt x="0" y="19"/>
                    </a:cubicBezTo>
                    <a:cubicBezTo>
                      <a:pt x="1" y="30"/>
                      <a:pt x="9" y="38"/>
                      <a:pt x="20" y="38"/>
                    </a:cubicBezTo>
                    <a:close/>
                  </a:path>
                </a:pathLst>
              </a:custGeom>
              <a:solidFill>
                <a:schemeClr val="bg1">
                  <a:lumMod val="95000"/>
                </a:schemeClr>
              </a:solidFill>
              <a:ln>
                <a:noFill/>
              </a:ln>
            </p:spPr>
            <p:txBody>
              <a:bodyPr/>
              <a:lstStyle/>
              <a:p>
                <a:pPr>
                  <a:defRPr/>
                </a:pPr>
                <a:endParaRPr lang="zh-CN" altLang="en-US"/>
              </a:p>
            </p:txBody>
          </p:sp>
        </p:grpSp>
        <p:grpSp>
          <p:nvGrpSpPr>
            <p:cNvPr id="480" name="组合 479"/>
            <p:cNvGrpSpPr/>
            <p:nvPr/>
          </p:nvGrpSpPr>
          <p:grpSpPr>
            <a:xfrm>
              <a:off x="9272749" y="961306"/>
              <a:ext cx="144588" cy="365561"/>
              <a:chOff x="3482645" y="961306"/>
              <a:chExt cx="144588" cy="365561"/>
            </a:xfrm>
          </p:grpSpPr>
          <p:sp>
            <p:nvSpPr>
              <p:cNvPr id="724" name="Freeform 257"/>
              <p:cNvSpPr/>
              <p:nvPr/>
            </p:nvSpPr>
            <p:spPr bwMode="auto">
              <a:xfrm>
                <a:off x="3482645" y="1026780"/>
                <a:ext cx="144588" cy="300087"/>
              </a:xfrm>
              <a:custGeom>
                <a:avLst/>
                <a:gdLst>
                  <a:gd name="T0" fmla="*/ 84 w 86"/>
                  <a:gd name="T1" fmla="*/ 20 h 178"/>
                  <a:gd name="T2" fmla="*/ 84 w 86"/>
                  <a:gd name="T3" fmla="*/ 20 h 178"/>
                  <a:gd name="T4" fmla="*/ 84 w 86"/>
                  <a:gd name="T5" fmla="*/ 19 h 178"/>
                  <a:gd name="T6" fmla="*/ 52 w 86"/>
                  <a:gd name="T7" fmla="*/ 1 h 178"/>
                  <a:gd name="T8" fmla="*/ 50 w 86"/>
                  <a:gd name="T9" fmla="*/ 1 h 178"/>
                  <a:gd name="T10" fmla="*/ 37 w 86"/>
                  <a:gd name="T11" fmla="*/ 1 h 178"/>
                  <a:gd name="T12" fmla="*/ 0 w 86"/>
                  <a:gd name="T13" fmla="*/ 24 h 178"/>
                  <a:gd name="T14" fmla="*/ 2 w 86"/>
                  <a:gd name="T15" fmla="*/ 78 h 178"/>
                  <a:gd name="T16" fmla="*/ 10 w 86"/>
                  <a:gd name="T17" fmla="*/ 86 h 178"/>
                  <a:gd name="T18" fmla="*/ 19 w 86"/>
                  <a:gd name="T19" fmla="*/ 78 h 178"/>
                  <a:gd name="T20" fmla="*/ 18 w 86"/>
                  <a:gd name="T21" fmla="*/ 35 h 178"/>
                  <a:gd name="T22" fmla="*/ 21 w 86"/>
                  <a:gd name="T23" fmla="*/ 35 h 178"/>
                  <a:gd name="T24" fmla="*/ 22 w 86"/>
                  <a:gd name="T25" fmla="*/ 61 h 178"/>
                  <a:gd name="T26" fmla="*/ 22 w 86"/>
                  <a:gd name="T27" fmla="*/ 83 h 178"/>
                  <a:gd name="T28" fmla="*/ 24 w 86"/>
                  <a:gd name="T29" fmla="*/ 168 h 178"/>
                  <a:gd name="T30" fmla="*/ 34 w 86"/>
                  <a:gd name="T31" fmla="*/ 178 h 178"/>
                  <a:gd name="T32" fmla="*/ 44 w 86"/>
                  <a:gd name="T33" fmla="*/ 167 h 178"/>
                  <a:gd name="T34" fmla="*/ 42 w 86"/>
                  <a:gd name="T35" fmla="*/ 90 h 178"/>
                  <a:gd name="T36" fmla="*/ 46 w 86"/>
                  <a:gd name="T37" fmla="*/ 90 h 178"/>
                  <a:gd name="T38" fmla="*/ 47 w 86"/>
                  <a:gd name="T39" fmla="*/ 167 h 178"/>
                  <a:gd name="T40" fmla="*/ 58 w 86"/>
                  <a:gd name="T41" fmla="*/ 177 h 178"/>
                  <a:gd name="T42" fmla="*/ 68 w 86"/>
                  <a:gd name="T43" fmla="*/ 167 h 178"/>
                  <a:gd name="T44" fmla="*/ 66 w 86"/>
                  <a:gd name="T45" fmla="*/ 82 h 178"/>
                  <a:gd name="T46" fmla="*/ 65 w 86"/>
                  <a:gd name="T47" fmla="*/ 60 h 178"/>
                  <a:gd name="T48" fmla="*/ 65 w 86"/>
                  <a:gd name="T49" fmla="*/ 34 h 178"/>
                  <a:gd name="T50" fmla="*/ 68 w 86"/>
                  <a:gd name="T51" fmla="*/ 34 h 178"/>
                  <a:gd name="T52" fmla="*/ 68 w 86"/>
                  <a:gd name="T53" fmla="*/ 76 h 178"/>
                  <a:gd name="T54" fmla="*/ 77 w 86"/>
                  <a:gd name="T55" fmla="*/ 84 h 178"/>
                  <a:gd name="T56" fmla="*/ 86 w 86"/>
                  <a:gd name="T57" fmla="*/ 75 h 178"/>
                  <a:gd name="T58" fmla="*/ 85 w 86"/>
                  <a:gd name="T59" fmla="*/ 21 h 178"/>
                  <a:gd name="T60" fmla="*/ 84 w 86"/>
                  <a:gd name="T61" fmla="*/ 20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86" h="178">
                    <a:moveTo>
                      <a:pt x="84" y="20"/>
                    </a:moveTo>
                    <a:cubicBezTo>
                      <a:pt x="84" y="20"/>
                      <a:pt x="84" y="20"/>
                      <a:pt x="84" y="20"/>
                    </a:cubicBezTo>
                    <a:cubicBezTo>
                      <a:pt x="84" y="19"/>
                      <a:pt x="84" y="19"/>
                      <a:pt x="84" y="19"/>
                    </a:cubicBezTo>
                    <a:cubicBezTo>
                      <a:pt x="82" y="5"/>
                      <a:pt x="61" y="2"/>
                      <a:pt x="52" y="1"/>
                    </a:cubicBezTo>
                    <a:cubicBezTo>
                      <a:pt x="51" y="1"/>
                      <a:pt x="51" y="1"/>
                      <a:pt x="50" y="1"/>
                    </a:cubicBezTo>
                    <a:cubicBezTo>
                      <a:pt x="37" y="1"/>
                      <a:pt x="37" y="1"/>
                      <a:pt x="37" y="1"/>
                    </a:cubicBezTo>
                    <a:cubicBezTo>
                      <a:pt x="37" y="1"/>
                      <a:pt x="0" y="0"/>
                      <a:pt x="0" y="24"/>
                    </a:cubicBezTo>
                    <a:cubicBezTo>
                      <a:pt x="2" y="78"/>
                      <a:pt x="2" y="78"/>
                      <a:pt x="2" y="78"/>
                    </a:cubicBezTo>
                    <a:cubicBezTo>
                      <a:pt x="2" y="83"/>
                      <a:pt x="6" y="87"/>
                      <a:pt x="10" y="86"/>
                    </a:cubicBezTo>
                    <a:cubicBezTo>
                      <a:pt x="15" y="86"/>
                      <a:pt x="19" y="82"/>
                      <a:pt x="19" y="78"/>
                    </a:cubicBezTo>
                    <a:cubicBezTo>
                      <a:pt x="18" y="35"/>
                      <a:pt x="18" y="35"/>
                      <a:pt x="18" y="35"/>
                    </a:cubicBezTo>
                    <a:cubicBezTo>
                      <a:pt x="21" y="35"/>
                      <a:pt x="21" y="35"/>
                      <a:pt x="21" y="35"/>
                    </a:cubicBezTo>
                    <a:cubicBezTo>
                      <a:pt x="22" y="61"/>
                      <a:pt x="22" y="61"/>
                      <a:pt x="22" y="61"/>
                    </a:cubicBezTo>
                    <a:cubicBezTo>
                      <a:pt x="22" y="83"/>
                      <a:pt x="22" y="83"/>
                      <a:pt x="22" y="83"/>
                    </a:cubicBezTo>
                    <a:cubicBezTo>
                      <a:pt x="24" y="168"/>
                      <a:pt x="24" y="168"/>
                      <a:pt x="24" y="168"/>
                    </a:cubicBezTo>
                    <a:cubicBezTo>
                      <a:pt x="24" y="173"/>
                      <a:pt x="29" y="178"/>
                      <a:pt x="34" y="178"/>
                    </a:cubicBezTo>
                    <a:cubicBezTo>
                      <a:pt x="40" y="177"/>
                      <a:pt x="44" y="173"/>
                      <a:pt x="44" y="167"/>
                    </a:cubicBezTo>
                    <a:cubicBezTo>
                      <a:pt x="42" y="90"/>
                      <a:pt x="42" y="90"/>
                      <a:pt x="42" y="90"/>
                    </a:cubicBezTo>
                    <a:cubicBezTo>
                      <a:pt x="46" y="90"/>
                      <a:pt x="46" y="90"/>
                      <a:pt x="46" y="90"/>
                    </a:cubicBezTo>
                    <a:cubicBezTo>
                      <a:pt x="47" y="167"/>
                      <a:pt x="47" y="167"/>
                      <a:pt x="47" y="167"/>
                    </a:cubicBezTo>
                    <a:cubicBezTo>
                      <a:pt x="48" y="173"/>
                      <a:pt x="52" y="177"/>
                      <a:pt x="58" y="177"/>
                    </a:cubicBezTo>
                    <a:cubicBezTo>
                      <a:pt x="63" y="177"/>
                      <a:pt x="68" y="172"/>
                      <a:pt x="68" y="167"/>
                    </a:cubicBezTo>
                    <a:cubicBezTo>
                      <a:pt x="66" y="82"/>
                      <a:pt x="66" y="82"/>
                      <a:pt x="66" y="82"/>
                    </a:cubicBezTo>
                    <a:cubicBezTo>
                      <a:pt x="65" y="60"/>
                      <a:pt x="65" y="60"/>
                      <a:pt x="65" y="60"/>
                    </a:cubicBezTo>
                    <a:cubicBezTo>
                      <a:pt x="65" y="34"/>
                      <a:pt x="65" y="34"/>
                      <a:pt x="65" y="34"/>
                    </a:cubicBezTo>
                    <a:cubicBezTo>
                      <a:pt x="68" y="34"/>
                      <a:pt x="68" y="34"/>
                      <a:pt x="68" y="34"/>
                    </a:cubicBezTo>
                    <a:cubicBezTo>
                      <a:pt x="68" y="76"/>
                      <a:pt x="68" y="76"/>
                      <a:pt x="68" y="76"/>
                    </a:cubicBezTo>
                    <a:cubicBezTo>
                      <a:pt x="69" y="81"/>
                      <a:pt x="72" y="84"/>
                      <a:pt x="77" y="84"/>
                    </a:cubicBezTo>
                    <a:cubicBezTo>
                      <a:pt x="82" y="84"/>
                      <a:pt x="86" y="80"/>
                      <a:pt x="86" y="75"/>
                    </a:cubicBezTo>
                    <a:cubicBezTo>
                      <a:pt x="85" y="21"/>
                      <a:pt x="85" y="21"/>
                      <a:pt x="85" y="21"/>
                    </a:cubicBezTo>
                    <a:lnTo>
                      <a:pt x="84" y="20"/>
                    </a:lnTo>
                    <a:close/>
                  </a:path>
                </a:pathLst>
              </a:custGeom>
              <a:solidFill>
                <a:schemeClr val="bg1">
                  <a:lumMod val="95000"/>
                </a:schemeClr>
              </a:solidFill>
              <a:ln>
                <a:noFill/>
              </a:ln>
            </p:spPr>
            <p:txBody>
              <a:bodyPr/>
              <a:lstStyle/>
              <a:p>
                <a:pPr>
                  <a:defRPr/>
                </a:pPr>
                <a:endParaRPr lang="zh-CN" altLang="en-US"/>
              </a:p>
            </p:txBody>
          </p:sp>
          <p:sp>
            <p:nvSpPr>
              <p:cNvPr id="725" name="Freeform 258"/>
              <p:cNvSpPr/>
              <p:nvPr/>
            </p:nvSpPr>
            <p:spPr bwMode="auto">
              <a:xfrm>
                <a:off x="3520839" y="961306"/>
                <a:ext cx="64110" cy="64110"/>
              </a:xfrm>
              <a:custGeom>
                <a:avLst/>
                <a:gdLst>
                  <a:gd name="T0" fmla="*/ 19 w 38"/>
                  <a:gd name="T1" fmla="*/ 38 h 38"/>
                  <a:gd name="T2" fmla="*/ 38 w 38"/>
                  <a:gd name="T3" fmla="*/ 18 h 38"/>
                  <a:gd name="T4" fmla="*/ 18 w 38"/>
                  <a:gd name="T5" fmla="*/ 0 h 38"/>
                  <a:gd name="T6" fmla="*/ 0 w 38"/>
                  <a:gd name="T7" fmla="*/ 19 h 38"/>
                  <a:gd name="T8" fmla="*/ 19 w 38"/>
                  <a:gd name="T9" fmla="*/ 38 h 38"/>
                </a:gdLst>
                <a:ahLst/>
                <a:cxnLst>
                  <a:cxn ang="0">
                    <a:pos x="T0" y="T1"/>
                  </a:cxn>
                  <a:cxn ang="0">
                    <a:pos x="T2" y="T3"/>
                  </a:cxn>
                  <a:cxn ang="0">
                    <a:pos x="T4" y="T5"/>
                  </a:cxn>
                  <a:cxn ang="0">
                    <a:pos x="T6" y="T7"/>
                  </a:cxn>
                  <a:cxn ang="0">
                    <a:pos x="T8" y="T9"/>
                  </a:cxn>
                </a:cxnLst>
                <a:rect l="0" t="0" r="r" b="b"/>
                <a:pathLst>
                  <a:path w="38" h="38">
                    <a:moveTo>
                      <a:pt x="19" y="38"/>
                    </a:moveTo>
                    <a:cubicBezTo>
                      <a:pt x="30" y="37"/>
                      <a:pt x="38" y="29"/>
                      <a:pt x="38" y="18"/>
                    </a:cubicBezTo>
                    <a:cubicBezTo>
                      <a:pt x="37" y="8"/>
                      <a:pt x="29" y="0"/>
                      <a:pt x="18" y="0"/>
                    </a:cubicBezTo>
                    <a:cubicBezTo>
                      <a:pt x="8" y="0"/>
                      <a:pt x="0" y="9"/>
                      <a:pt x="0" y="19"/>
                    </a:cubicBezTo>
                    <a:cubicBezTo>
                      <a:pt x="0" y="30"/>
                      <a:pt x="9" y="38"/>
                      <a:pt x="19" y="38"/>
                    </a:cubicBezTo>
                    <a:close/>
                  </a:path>
                </a:pathLst>
              </a:custGeom>
              <a:solidFill>
                <a:schemeClr val="bg1">
                  <a:lumMod val="95000"/>
                </a:schemeClr>
              </a:solidFill>
              <a:ln>
                <a:noFill/>
              </a:ln>
            </p:spPr>
            <p:txBody>
              <a:bodyPr/>
              <a:lstStyle/>
              <a:p>
                <a:pPr>
                  <a:defRPr/>
                </a:pPr>
                <a:endParaRPr lang="zh-CN" altLang="en-US"/>
              </a:p>
            </p:txBody>
          </p:sp>
        </p:grpSp>
        <p:sp>
          <p:nvSpPr>
            <p:cNvPr id="481" name="Freeform 259"/>
            <p:cNvSpPr>
              <a:spLocks noEditPoints="1"/>
            </p:cNvSpPr>
            <p:nvPr/>
          </p:nvSpPr>
          <p:spPr bwMode="auto">
            <a:xfrm>
              <a:off x="9129526" y="1228657"/>
              <a:ext cx="203241" cy="369654"/>
            </a:xfrm>
            <a:custGeom>
              <a:avLst/>
              <a:gdLst>
                <a:gd name="T0" fmla="*/ 80 w 121"/>
                <a:gd name="T1" fmla="*/ 17 h 219"/>
                <a:gd name="T2" fmla="*/ 64 w 121"/>
                <a:gd name="T3" fmla="*/ 0 h 219"/>
                <a:gd name="T4" fmla="*/ 47 w 121"/>
                <a:gd name="T5" fmla="*/ 17 h 219"/>
                <a:gd name="T6" fmla="*/ 63 w 121"/>
                <a:gd name="T7" fmla="*/ 34 h 219"/>
                <a:gd name="T8" fmla="*/ 80 w 121"/>
                <a:gd name="T9" fmla="*/ 17 h 219"/>
                <a:gd name="T10" fmla="*/ 25 w 121"/>
                <a:gd name="T11" fmla="*/ 63 h 219"/>
                <a:gd name="T12" fmla="*/ 30 w 121"/>
                <a:gd name="T13" fmla="*/ 61 h 219"/>
                <a:gd name="T14" fmla="*/ 24 w 121"/>
                <a:gd name="T15" fmla="*/ 98 h 219"/>
                <a:gd name="T16" fmla="*/ 25 w 121"/>
                <a:gd name="T17" fmla="*/ 109 h 219"/>
                <a:gd name="T18" fmla="*/ 3 w 121"/>
                <a:gd name="T19" fmla="*/ 203 h 219"/>
                <a:gd name="T20" fmla="*/ 12 w 121"/>
                <a:gd name="T21" fmla="*/ 216 h 219"/>
                <a:gd name="T22" fmla="*/ 25 w 121"/>
                <a:gd name="T23" fmla="*/ 208 h 219"/>
                <a:gd name="T24" fmla="*/ 44 w 121"/>
                <a:gd name="T25" fmla="*/ 138 h 219"/>
                <a:gd name="T26" fmla="*/ 60 w 121"/>
                <a:gd name="T27" fmla="*/ 163 h 219"/>
                <a:gd name="T28" fmla="*/ 67 w 121"/>
                <a:gd name="T29" fmla="*/ 208 h 219"/>
                <a:gd name="T30" fmla="*/ 78 w 121"/>
                <a:gd name="T31" fmla="*/ 219 h 219"/>
                <a:gd name="T32" fmla="*/ 89 w 121"/>
                <a:gd name="T33" fmla="*/ 208 h 219"/>
                <a:gd name="T34" fmla="*/ 81 w 121"/>
                <a:gd name="T35" fmla="*/ 160 h 219"/>
                <a:gd name="T36" fmla="*/ 80 w 121"/>
                <a:gd name="T37" fmla="*/ 154 h 219"/>
                <a:gd name="T38" fmla="*/ 80 w 121"/>
                <a:gd name="T39" fmla="*/ 153 h 219"/>
                <a:gd name="T40" fmla="*/ 80 w 121"/>
                <a:gd name="T41" fmla="*/ 153 h 219"/>
                <a:gd name="T42" fmla="*/ 63 w 121"/>
                <a:gd name="T43" fmla="*/ 114 h 219"/>
                <a:gd name="T44" fmla="*/ 67 w 121"/>
                <a:gd name="T45" fmla="*/ 106 h 219"/>
                <a:gd name="T46" fmla="*/ 71 w 121"/>
                <a:gd name="T47" fmla="*/ 79 h 219"/>
                <a:gd name="T48" fmla="*/ 75 w 121"/>
                <a:gd name="T49" fmla="*/ 85 h 219"/>
                <a:gd name="T50" fmla="*/ 77 w 121"/>
                <a:gd name="T51" fmla="*/ 88 h 219"/>
                <a:gd name="T52" fmla="*/ 79 w 121"/>
                <a:gd name="T53" fmla="*/ 90 h 219"/>
                <a:gd name="T54" fmla="*/ 106 w 121"/>
                <a:gd name="T55" fmla="*/ 114 h 219"/>
                <a:gd name="T56" fmla="*/ 118 w 121"/>
                <a:gd name="T57" fmla="*/ 113 h 219"/>
                <a:gd name="T58" fmla="*/ 117 w 121"/>
                <a:gd name="T59" fmla="*/ 100 h 219"/>
                <a:gd name="T60" fmla="*/ 90 w 121"/>
                <a:gd name="T61" fmla="*/ 77 h 219"/>
                <a:gd name="T62" fmla="*/ 89 w 121"/>
                <a:gd name="T63" fmla="*/ 76 h 219"/>
                <a:gd name="T64" fmla="*/ 72 w 121"/>
                <a:gd name="T65" fmla="*/ 46 h 219"/>
                <a:gd name="T66" fmla="*/ 71 w 121"/>
                <a:gd name="T67" fmla="*/ 44 h 219"/>
                <a:gd name="T68" fmla="*/ 71 w 121"/>
                <a:gd name="T69" fmla="*/ 44 h 219"/>
                <a:gd name="T70" fmla="*/ 70 w 121"/>
                <a:gd name="T71" fmla="*/ 44 h 219"/>
                <a:gd name="T72" fmla="*/ 57 w 121"/>
                <a:gd name="T73" fmla="*/ 36 h 219"/>
                <a:gd name="T74" fmla="*/ 40 w 121"/>
                <a:gd name="T75" fmla="*/ 39 h 219"/>
                <a:gd name="T76" fmla="*/ 17 w 121"/>
                <a:gd name="T77" fmla="*/ 47 h 219"/>
                <a:gd name="T78" fmla="*/ 10 w 121"/>
                <a:gd name="T79" fmla="*/ 54 h 219"/>
                <a:gd name="T80" fmla="*/ 1 w 121"/>
                <a:gd name="T81" fmla="*/ 89 h 219"/>
                <a:gd name="T82" fmla="*/ 8 w 121"/>
                <a:gd name="T83" fmla="*/ 99 h 219"/>
                <a:gd name="T84" fmla="*/ 18 w 121"/>
                <a:gd name="T85" fmla="*/ 93 h 219"/>
                <a:gd name="T86" fmla="*/ 25 w 121"/>
                <a:gd name="T87" fmla="*/ 63 h 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21" h="219">
                  <a:moveTo>
                    <a:pt x="80" y="17"/>
                  </a:moveTo>
                  <a:cubicBezTo>
                    <a:pt x="81" y="8"/>
                    <a:pt x="73" y="0"/>
                    <a:pt x="64" y="0"/>
                  </a:cubicBezTo>
                  <a:cubicBezTo>
                    <a:pt x="55" y="0"/>
                    <a:pt x="47" y="7"/>
                    <a:pt x="47" y="17"/>
                  </a:cubicBezTo>
                  <a:cubicBezTo>
                    <a:pt x="46" y="26"/>
                    <a:pt x="54" y="34"/>
                    <a:pt x="63" y="34"/>
                  </a:cubicBezTo>
                  <a:cubicBezTo>
                    <a:pt x="73" y="34"/>
                    <a:pt x="80" y="27"/>
                    <a:pt x="80" y="17"/>
                  </a:cubicBezTo>
                  <a:close/>
                  <a:moveTo>
                    <a:pt x="25" y="63"/>
                  </a:moveTo>
                  <a:cubicBezTo>
                    <a:pt x="30" y="61"/>
                    <a:pt x="30" y="61"/>
                    <a:pt x="30" y="61"/>
                  </a:cubicBezTo>
                  <a:cubicBezTo>
                    <a:pt x="24" y="98"/>
                    <a:pt x="24" y="98"/>
                    <a:pt x="24" y="98"/>
                  </a:cubicBezTo>
                  <a:cubicBezTo>
                    <a:pt x="23" y="102"/>
                    <a:pt x="24" y="106"/>
                    <a:pt x="25" y="109"/>
                  </a:cubicBezTo>
                  <a:cubicBezTo>
                    <a:pt x="3" y="203"/>
                    <a:pt x="3" y="203"/>
                    <a:pt x="3" y="203"/>
                  </a:cubicBezTo>
                  <a:cubicBezTo>
                    <a:pt x="2" y="209"/>
                    <a:pt x="6" y="215"/>
                    <a:pt x="12" y="216"/>
                  </a:cubicBezTo>
                  <a:cubicBezTo>
                    <a:pt x="18" y="217"/>
                    <a:pt x="23" y="214"/>
                    <a:pt x="25" y="208"/>
                  </a:cubicBezTo>
                  <a:cubicBezTo>
                    <a:pt x="44" y="138"/>
                    <a:pt x="44" y="138"/>
                    <a:pt x="44" y="138"/>
                  </a:cubicBezTo>
                  <a:cubicBezTo>
                    <a:pt x="60" y="163"/>
                    <a:pt x="60" y="163"/>
                    <a:pt x="60" y="163"/>
                  </a:cubicBezTo>
                  <a:cubicBezTo>
                    <a:pt x="67" y="208"/>
                    <a:pt x="67" y="208"/>
                    <a:pt x="67" y="208"/>
                  </a:cubicBezTo>
                  <a:cubicBezTo>
                    <a:pt x="67" y="214"/>
                    <a:pt x="72" y="219"/>
                    <a:pt x="78" y="219"/>
                  </a:cubicBezTo>
                  <a:cubicBezTo>
                    <a:pt x="84" y="219"/>
                    <a:pt x="89" y="214"/>
                    <a:pt x="89" y="208"/>
                  </a:cubicBezTo>
                  <a:cubicBezTo>
                    <a:pt x="81" y="160"/>
                    <a:pt x="81" y="160"/>
                    <a:pt x="81" y="160"/>
                  </a:cubicBezTo>
                  <a:cubicBezTo>
                    <a:pt x="82" y="158"/>
                    <a:pt x="81" y="156"/>
                    <a:pt x="80" y="154"/>
                  </a:cubicBezTo>
                  <a:cubicBezTo>
                    <a:pt x="80" y="153"/>
                    <a:pt x="80" y="153"/>
                    <a:pt x="80" y="153"/>
                  </a:cubicBezTo>
                  <a:cubicBezTo>
                    <a:pt x="80" y="153"/>
                    <a:pt x="80" y="153"/>
                    <a:pt x="80" y="153"/>
                  </a:cubicBezTo>
                  <a:cubicBezTo>
                    <a:pt x="63" y="114"/>
                    <a:pt x="63" y="114"/>
                    <a:pt x="63" y="114"/>
                  </a:cubicBezTo>
                  <a:cubicBezTo>
                    <a:pt x="65" y="112"/>
                    <a:pt x="66" y="109"/>
                    <a:pt x="67" y="106"/>
                  </a:cubicBezTo>
                  <a:cubicBezTo>
                    <a:pt x="71" y="79"/>
                    <a:pt x="71" y="79"/>
                    <a:pt x="71" y="79"/>
                  </a:cubicBezTo>
                  <a:cubicBezTo>
                    <a:pt x="75" y="85"/>
                    <a:pt x="75" y="85"/>
                    <a:pt x="75" y="85"/>
                  </a:cubicBezTo>
                  <a:cubicBezTo>
                    <a:pt x="75" y="87"/>
                    <a:pt x="76" y="87"/>
                    <a:pt x="77" y="88"/>
                  </a:cubicBezTo>
                  <a:cubicBezTo>
                    <a:pt x="78" y="89"/>
                    <a:pt x="78" y="89"/>
                    <a:pt x="79" y="90"/>
                  </a:cubicBezTo>
                  <a:cubicBezTo>
                    <a:pt x="106" y="114"/>
                    <a:pt x="106" y="114"/>
                    <a:pt x="106" y="114"/>
                  </a:cubicBezTo>
                  <a:cubicBezTo>
                    <a:pt x="109" y="117"/>
                    <a:pt x="115" y="116"/>
                    <a:pt x="118" y="113"/>
                  </a:cubicBezTo>
                  <a:cubicBezTo>
                    <a:pt x="121" y="109"/>
                    <a:pt x="121" y="104"/>
                    <a:pt x="117" y="100"/>
                  </a:cubicBezTo>
                  <a:cubicBezTo>
                    <a:pt x="90" y="77"/>
                    <a:pt x="90" y="77"/>
                    <a:pt x="90" y="77"/>
                  </a:cubicBezTo>
                  <a:cubicBezTo>
                    <a:pt x="89" y="76"/>
                    <a:pt x="89" y="76"/>
                    <a:pt x="89" y="76"/>
                  </a:cubicBezTo>
                  <a:cubicBezTo>
                    <a:pt x="72" y="46"/>
                    <a:pt x="72" y="46"/>
                    <a:pt x="72" y="46"/>
                  </a:cubicBezTo>
                  <a:cubicBezTo>
                    <a:pt x="71" y="45"/>
                    <a:pt x="71" y="45"/>
                    <a:pt x="71" y="44"/>
                  </a:cubicBezTo>
                  <a:cubicBezTo>
                    <a:pt x="71" y="44"/>
                    <a:pt x="71" y="44"/>
                    <a:pt x="71" y="44"/>
                  </a:cubicBezTo>
                  <a:cubicBezTo>
                    <a:pt x="70" y="44"/>
                    <a:pt x="70" y="44"/>
                    <a:pt x="70" y="44"/>
                  </a:cubicBezTo>
                  <a:cubicBezTo>
                    <a:pt x="67" y="40"/>
                    <a:pt x="63" y="37"/>
                    <a:pt x="57" y="36"/>
                  </a:cubicBezTo>
                  <a:cubicBezTo>
                    <a:pt x="51" y="34"/>
                    <a:pt x="44" y="36"/>
                    <a:pt x="40" y="39"/>
                  </a:cubicBezTo>
                  <a:cubicBezTo>
                    <a:pt x="17" y="47"/>
                    <a:pt x="17" y="47"/>
                    <a:pt x="17" y="47"/>
                  </a:cubicBezTo>
                  <a:cubicBezTo>
                    <a:pt x="14" y="48"/>
                    <a:pt x="11" y="50"/>
                    <a:pt x="10" y="54"/>
                  </a:cubicBezTo>
                  <a:cubicBezTo>
                    <a:pt x="1" y="89"/>
                    <a:pt x="1" y="89"/>
                    <a:pt x="1" y="89"/>
                  </a:cubicBezTo>
                  <a:cubicBezTo>
                    <a:pt x="0" y="94"/>
                    <a:pt x="3" y="98"/>
                    <a:pt x="8" y="99"/>
                  </a:cubicBezTo>
                  <a:cubicBezTo>
                    <a:pt x="12" y="100"/>
                    <a:pt x="17" y="98"/>
                    <a:pt x="18" y="93"/>
                  </a:cubicBezTo>
                  <a:lnTo>
                    <a:pt x="25" y="63"/>
                  </a:lnTo>
                  <a:close/>
                </a:path>
              </a:pathLst>
            </a:custGeom>
            <a:solidFill>
              <a:schemeClr val="bg1">
                <a:lumMod val="95000"/>
              </a:schemeClr>
            </a:solidFill>
            <a:ln>
              <a:noFill/>
            </a:ln>
          </p:spPr>
          <p:txBody>
            <a:bodyPr/>
            <a:lstStyle/>
            <a:p>
              <a:pPr>
                <a:defRPr/>
              </a:pPr>
              <a:endParaRPr lang="zh-CN" altLang="en-US"/>
            </a:p>
          </p:txBody>
        </p:sp>
        <p:sp>
          <p:nvSpPr>
            <p:cNvPr id="482" name="Freeform 261"/>
            <p:cNvSpPr/>
            <p:nvPr/>
          </p:nvSpPr>
          <p:spPr bwMode="auto">
            <a:xfrm>
              <a:off x="8502072" y="2027980"/>
              <a:ext cx="122763" cy="122763"/>
            </a:xfrm>
            <a:custGeom>
              <a:avLst/>
              <a:gdLst>
                <a:gd name="T0" fmla="*/ 66 w 73"/>
                <a:gd name="T1" fmla="*/ 13 h 73"/>
                <a:gd name="T2" fmla="*/ 73 w 73"/>
                <a:gd name="T3" fmla="*/ 60 h 73"/>
                <a:gd name="T4" fmla="*/ 59 w 73"/>
                <a:gd name="T5" fmla="*/ 69 h 73"/>
                <a:gd name="T6" fmla="*/ 8 w 73"/>
                <a:gd name="T7" fmla="*/ 41 h 73"/>
                <a:gd name="T8" fmla="*/ 8 w 73"/>
                <a:gd name="T9" fmla="*/ 24 h 73"/>
                <a:gd name="T10" fmla="*/ 51 w 73"/>
                <a:gd name="T11" fmla="*/ 5 h 73"/>
                <a:gd name="T12" fmla="*/ 66 w 73"/>
                <a:gd name="T13" fmla="*/ 13 h 73"/>
              </a:gdLst>
              <a:ahLst/>
              <a:cxnLst>
                <a:cxn ang="0">
                  <a:pos x="T0" y="T1"/>
                </a:cxn>
                <a:cxn ang="0">
                  <a:pos x="T2" y="T3"/>
                </a:cxn>
                <a:cxn ang="0">
                  <a:pos x="T4" y="T5"/>
                </a:cxn>
                <a:cxn ang="0">
                  <a:pos x="T6" y="T7"/>
                </a:cxn>
                <a:cxn ang="0">
                  <a:pos x="T8" y="T9"/>
                </a:cxn>
                <a:cxn ang="0">
                  <a:pos x="T10" y="T11"/>
                </a:cxn>
                <a:cxn ang="0">
                  <a:pos x="T12" y="T13"/>
                </a:cxn>
              </a:cxnLst>
              <a:rect l="0" t="0" r="r" b="b"/>
              <a:pathLst>
                <a:path w="73" h="73">
                  <a:moveTo>
                    <a:pt x="66" y="13"/>
                  </a:moveTo>
                  <a:cubicBezTo>
                    <a:pt x="73" y="60"/>
                    <a:pt x="73" y="60"/>
                    <a:pt x="73" y="60"/>
                  </a:cubicBezTo>
                  <a:cubicBezTo>
                    <a:pt x="73" y="69"/>
                    <a:pt x="67" y="73"/>
                    <a:pt x="59" y="69"/>
                  </a:cubicBezTo>
                  <a:cubicBezTo>
                    <a:pt x="8" y="41"/>
                    <a:pt x="8" y="41"/>
                    <a:pt x="8" y="41"/>
                  </a:cubicBezTo>
                  <a:cubicBezTo>
                    <a:pt x="0" y="36"/>
                    <a:pt x="0" y="29"/>
                    <a:pt x="8" y="24"/>
                  </a:cubicBezTo>
                  <a:cubicBezTo>
                    <a:pt x="51" y="5"/>
                    <a:pt x="51" y="5"/>
                    <a:pt x="51" y="5"/>
                  </a:cubicBezTo>
                  <a:cubicBezTo>
                    <a:pt x="59" y="0"/>
                    <a:pt x="65" y="4"/>
                    <a:pt x="66" y="13"/>
                  </a:cubicBezTo>
                  <a:close/>
                </a:path>
              </a:pathLst>
            </a:custGeom>
            <a:solidFill>
              <a:schemeClr val="bg1">
                <a:lumMod val="95000"/>
              </a:schemeClr>
            </a:solidFill>
            <a:ln>
              <a:noFill/>
            </a:ln>
          </p:spPr>
          <p:txBody>
            <a:bodyPr/>
            <a:lstStyle/>
            <a:p>
              <a:pPr>
                <a:defRPr/>
              </a:pPr>
              <a:endParaRPr lang="zh-CN" altLang="en-US"/>
            </a:p>
          </p:txBody>
        </p:sp>
        <p:grpSp>
          <p:nvGrpSpPr>
            <p:cNvPr id="483" name="组合 482"/>
            <p:cNvGrpSpPr/>
            <p:nvPr/>
          </p:nvGrpSpPr>
          <p:grpSpPr>
            <a:xfrm>
              <a:off x="8510256" y="1757902"/>
              <a:ext cx="274171" cy="241434"/>
              <a:chOff x="2150806" y="1757902"/>
              <a:chExt cx="274171" cy="241434"/>
            </a:xfrm>
          </p:grpSpPr>
          <p:sp>
            <p:nvSpPr>
              <p:cNvPr id="722" name="Freeform 260"/>
              <p:cNvSpPr/>
              <p:nvPr/>
            </p:nvSpPr>
            <p:spPr bwMode="auto">
              <a:xfrm>
                <a:off x="2150806" y="1854748"/>
                <a:ext cx="274171" cy="144588"/>
              </a:xfrm>
              <a:custGeom>
                <a:avLst/>
                <a:gdLst>
                  <a:gd name="T0" fmla="*/ 6 w 163"/>
                  <a:gd name="T1" fmla="*/ 86 h 86"/>
                  <a:gd name="T2" fmla="*/ 2 w 163"/>
                  <a:gd name="T3" fmla="*/ 83 h 86"/>
                  <a:gd name="T4" fmla="*/ 3 w 163"/>
                  <a:gd name="T5" fmla="*/ 75 h 86"/>
                  <a:gd name="T6" fmla="*/ 55 w 163"/>
                  <a:gd name="T7" fmla="*/ 35 h 86"/>
                  <a:gd name="T8" fmla="*/ 60 w 163"/>
                  <a:gd name="T9" fmla="*/ 34 h 86"/>
                  <a:gd name="T10" fmla="*/ 99 w 163"/>
                  <a:gd name="T11" fmla="*/ 40 h 86"/>
                  <a:gd name="T12" fmla="*/ 152 w 163"/>
                  <a:gd name="T13" fmla="*/ 2 h 86"/>
                  <a:gd name="T14" fmla="*/ 161 w 163"/>
                  <a:gd name="T15" fmla="*/ 3 h 86"/>
                  <a:gd name="T16" fmla="*/ 160 w 163"/>
                  <a:gd name="T17" fmla="*/ 12 h 86"/>
                  <a:gd name="T18" fmla="*/ 104 w 163"/>
                  <a:gd name="T19" fmla="*/ 52 h 86"/>
                  <a:gd name="T20" fmla="*/ 100 w 163"/>
                  <a:gd name="T21" fmla="*/ 53 h 86"/>
                  <a:gd name="T22" fmla="*/ 60 w 163"/>
                  <a:gd name="T23" fmla="*/ 47 h 86"/>
                  <a:gd name="T24" fmla="*/ 11 w 163"/>
                  <a:gd name="T25" fmla="*/ 85 h 86"/>
                  <a:gd name="T26" fmla="*/ 6 w 163"/>
                  <a:gd name="T27" fmla="*/ 86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63" h="86">
                    <a:moveTo>
                      <a:pt x="6" y="86"/>
                    </a:moveTo>
                    <a:cubicBezTo>
                      <a:pt x="5" y="86"/>
                      <a:pt x="3" y="85"/>
                      <a:pt x="2" y="83"/>
                    </a:cubicBezTo>
                    <a:cubicBezTo>
                      <a:pt x="0" y="81"/>
                      <a:pt x="1" y="77"/>
                      <a:pt x="3" y="75"/>
                    </a:cubicBezTo>
                    <a:cubicBezTo>
                      <a:pt x="55" y="35"/>
                      <a:pt x="55" y="35"/>
                      <a:pt x="55" y="35"/>
                    </a:cubicBezTo>
                    <a:cubicBezTo>
                      <a:pt x="56" y="34"/>
                      <a:pt x="58" y="34"/>
                      <a:pt x="60" y="34"/>
                    </a:cubicBezTo>
                    <a:cubicBezTo>
                      <a:pt x="99" y="40"/>
                      <a:pt x="99" y="40"/>
                      <a:pt x="99" y="40"/>
                    </a:cubicBezTo>
                    <a:cubicBezTo>
                      <a:pt x="152" y="2"/>
                      <a:pt x="152" y="2"/>
                      <a:pt x="152" y="2"/>
                    </a:cubicBezTo>
                    <a:cubicBezTo>
                      <a:pt x="155" y="0"/>
                      <a:pt x="159" y="0"/>
                      <a:pt x="161" y="3"/>
                    </a:cubicBezTo>
                    <a:cubicBezTo>
                      <a:pt x="163" y="6"/>
                      <a:pt x="162" y="10"/>
                      <a:pt x="160" y="12"/>
                    </a:cubicBezTo>
                    <a:cubicBezTo>
                      <a:pt x="104" y="52"/>
                      <a:pt x="104" y="52"/>
                      <a:pt x="104" y="52"/>
                    </a:cubicBezTo>
                    <a:cubicBezTo>
                      <a:pt x="103" y="53"/>
                      <a:pt x="101" y="53"/>
                      <a:pt x="100" y="53"/>
                    </a:cubicBezTo>
                    <a:cubicBezTo>
                      <a:pt x="60" y="47"/>
                      <a:pt x="60" y="47"/>
                      <a:pt x="60" y="47"/>
                    </a:cubicBezTo>
                    <a:cubicBezTo>
                      <a:pt x="11" y="85"/>
                      <a:pt x="11" y="85"/>
                      <a:pt x="11" y="85"/>
                    </a:cubicBezTo>
                    <a:cubicBezTo>
                      <a:pt x="10" y="86"/>
                      <a:pt x="8" y="86"/>
                      <a:pt x="6" y="86"/>
                    </a:cubicBezTo>
                    <a:close/>
                  </a:path>
                </a:pathLst>
              </a:custGeom>
              <a:solidFill>
                <a:schemeClr val="bg1">
                  <a:lumMod val="95000"/>
                </a:schemeClr>
              </a:solidFill>
              <a:ln>
                <a:noFill/>
              </a:ln>
            </p:spPr>
            <p:txBody>
              <a:bodyPr/>
              <a:lstStyle/>
              <a:p>
                <a:pPr>
                  <a:defRPr/>
                </a:pPr>
                <a:endParaRPr lang="zh-CN" altLang="en-US"/>
              </a:p>
            </p:txBody>
          </p:sp>
          <p:sp>
            <p:nvSpPr>
              <p:cNvPr id="723" name="Freeform 262"/>
              <p:cNvSpPr/>
              <p:nvPr/>
            </p:nvSpPr>
            <p:spPr bwMode="auto">
              <a:xfrm>
                <a:off x="2246288" y="1757902"/>
                <a:ext cx="125491" cy="121399"/>
              </a:xfrm>
              <a:custGeom>
                <a:avLst/>
                <a:gdLst>
                  <a:gd name="T0" fmla="*/ 9 w 74"/>
                  <a:gd name="T1" fmla="*/ 59 h 72"/>
                  <a:gd name="T2" fmla="*/ 0 w 74"/>
                  <a:gd name="T3" fmla="*/ 13 h 72"/>
                  <a:gd name="T4" fmla="*/ 15 w 74"/>
                  <a:gd name="T5" fmla="*/ 4 h 72"/>
                  <a:gd name="T6" fmla="*/ 66 w 74"/>
                  <a:gd name="T7" fmla="*/ 31 h 72"/>
                  <a:gd name="T8" fmla="*/ 67 w 74"/>
                  <a:gd name="T9" fmla="*/ 48 h 72"/>
                  <a:gd name="T10" fmla="*/ 24 w 74"/>
                  <a:gd name="T11" fmla="*/ 67 h 72"/>
                  <a:gd name="T12" fmla="*/ 9 w 74"/>
                  <a:gd name="T13" fmla="*/ 59 h 72"/>
                </a:gdLst>
                <a:ahLst/>
                <a:cxnLst>
                  <a:cxn ang="0">
                    <a:pos x="T0" y="T1"/>
                  </a:cxn>
                  <a:cxn ang="0">
                    <a:pos x="T2" y="T3"/>
                  </a:cxn>
                  <a:cxn ang="0">
                    <a:pos x="T4" y="T5"/>
                  </a:cxn>
                  <a:cxn ang="0">
                    <a:pos x="T6" y="T7"/>
                  </a:cxn>
                  <a:cxn ang="0">
                    <a:pos x="T8" y="T9"/>
                  </a:cxn>
                  <a:cxn ang="0">
                    <a:pos x="T10" y="T11"/>
                  </a:cxn>
                  <a:cxn ang="0">
                    <a:pos x="T12" y="T13"/>
                  </a:cxn>
                </a:cxnLst>
                <a:rect l="0" t="0" r="r" b="b"/>
                <a:pathLst>
                  <a:path w="74" h="72">
                    <a:moveTo>
                      <a:pt x="9" y="59"/>
                    </a:moveTo>
                    <a:cubicBezTo>
                      <a:pt x="0" y="13"/>
                      <a:pt x="0" y="13"/>
                      <a:pt x="0" y="13"/>
                    </a:cubicBezTo>
                    <a:cubicBezTo>
                      <a:pt x="0" y="4"/>
                      <a:pt x="6" y="0"/>
                      <a:pt x="15" y="4"/>
                    </a:cubicBezTo>
                    <a:cubicBezTo>
                      <a:pt x="66" y="31"/>
                      <a:pt x="66" y="31"/>
                      <a:pt x="66" y="31"/>
                    </a:cubicBezTo>
                    <a:cubicBezTo>
                      <a:pt x="74" y="35"/>
                      <a:pt x="74" y="43"/>
                      <a:pt x="67" y="48"/>
                    </a:cubicBezTo>
                    <a:cubicBezTo>
                      <a:pt x="24" y="67"/>
                      <a:pt x="24" y="67"/>
                      <a:pt x="24" y="67"/>
                    </a:cubicBezTo>
                    <a:cubicBezTo>
                      <a:pt x="16" y="72"/>
                      <a:pt x="9" y="69"/>
                      <a:pt x="9" y="59"/>
                    </a:cubicBezTo>
                    <a:close/>
                  </a:path>
                </a:pathLst>
              </a:custGeom>
              <a:solidFill>
                <a:schemeClr val="bg1">
                  <a:lumMod val="95000"/>
                </a:schemeClr>
              </a:solidFill>
              <a:ln>
                <a:noFill/>
              </a:ln>
            </p:spPr>
            <p:txBody>
              <a:bodyPr/>
              <a:lstStyle/>
              <a:p>
                <a:pPr>
                  <a:defRPr/>
                </a:pPr>
                <a:endParaRPr lang="zh-CN" altLang="en-US"/>
              </a:p>
            </p:txBody>
          </p:sp>
        </p:grpSp>
        <p:grpSp>
          <p:nvGrpSpPr>
            <p:cNvPr id="484" name="组合 483"/>
            <p:cNvGrpSpPr/>
            <p:nvPr/>
          </p:nvGrpSpPr>
          <p:grpSpPr>
            <a:xfrm>
              <a:off x="7967371" y="2433098"/>
              <a:ext cx="141859" cy="249619"/>
              <a:chOff x="1607921" y="2433098"/>
              <a:chExt cx="141859" cy="249619"/>
            </a:xfrm>
          </p:grpSpPr>
          <p:sp>
            <p:nvSpPr>
              <p:cNvPr id="720" name="Freeform 263"/>
              <p:cNvSpPr/>
              <p:nvPr/>
            </p:nvSpPr>
            <p:spPr bwMode="auto">
              <a:xfrm>
                <a:off x="1607921" y="2433098"/>
                <a:ext cx="141859" cy="100938"/>
              </a:xfrm>
              <a:custGeom>
                <a:avLst/>
                <a:gdLst>
                  <a:gd name="T0" fmla="*/ 49 w 84"/>
                  <a:gd name="T1" fmla="*/ 8 h 60"/>
                  <a:gd name="T2" fmla="*/ 79 w 84"/>
                  <a:gd name="T3" fmla="*/ 44 h 60"/>
                  <a:gd name="T4" fmla="*/ 71 w 84"/>
                  <a:gd name="T5" fmla="*/ 59 h 60"/>
                  <a:gd name="T6" fmla="*/ 13 w 84"/>
                  <a:gd name="T7" fmla="*/ 60 h 60"/>
                  <a:gd name="T8" fmla="*/ 4 w 84"/>
                  <a:gd name="T9" fmla="*/ 46 h 60"/>
                  <a:gd name="T10" fmla="*/ 32 w 84"/>
                  <a:gd name="T11" fmla="*/ 8 h 60"/>
                  <a:gd name="T12" fmla="*/ 49 w 84"/>
                  <a:gd name="T13" fmla="*/ 8 h 60"/>
                </a:gdLst>
                <a:ahLst/>
                <a:cxnLst>
                  <a:cxn ang="0">
                    <a:pos x="T0" y="T1"/>
                  </a:cxn>
                  <a:cxn ang="0">
                    <a:pos x="T2" y="T3"/>
                  </a:cxn>
                  <a:cxn ang="0">
                    <a:pos x="T4" y="T5"/>
                  </a:cxn>
                  <a:cxn ang="0">
                    <a:pos x="T6" y="T7"/>
                  </a:cxn>
                  <a:cxn ang="0">
                    <a:pos x="T8" y="T9"/>
                  </a:cxn>
                  <a:cxn ang="0">
                    <a:pos x="T10" y="T11"/>
                  </a:cxn>
                  <a:cxn ang="0">
                    <a:pos x="T12" y="T13"/>
                  </a:cxn>
                </a:cxnLst>
                <a:rect l="0" t="0" r="r" b="b"/>
                <a:pathLst>
                  <a:path w="84" h="60">
                    <a:moveTo>
                      <a:pt x="49" y="8"/>
                    </a:moveTo>
                    <a:cubicBezTo>
                      <a:pt x="79" y="44"/>
                      <a:pt x="79" y="44"/>
                      <a:pt x="79" y="44"/>
                    </a:cubicBezTo>
                    <a:cubicBezTo>
                      <a:pt x="84" y="52"/>
                      <a:pt x="80" y="59"/>
                      <a:pt x="71" y="59"/>
                    </a:cubicBezTo>
                    <a:cubicBezTo>
                      <a:pt x="13" y="60"/>
                      <a:pt x="13" y="60"/>
                      <a:pt x="13" y="60"/>
                    </a:cubicBezTo>
                    <a:cubicBezTo>
                      <a:pt x="4" y="60"/>
                      <a:pt x="0" y="54"/>
                      <a:pt x="4" y="46"/>
                    </a:cubicBezTo>
                    <a:cubicBezTo>
                      <a:pt x="32" y="8"/>
                      <a:pt x="32" y="8"/>
                      <a:pt x="32" y="8"/>
                    </a:cubicBezTo>
                    <a:cubicBezTo>
                      <a:pt x="37" y="0"/>
                      <a:pt x="44" y="0"/>
                      <a:pt x="49" y="8"/>
                    </a:cubicBezTo>
                    <a:close/>
                  </a:path>
                </a:pathLst>
              </a:custGeom>
              <a:solidFill>
                <a:schemeClr val="bg1">
                  <a:lumMod val="95000"/>
                </a:schemeClr>
              </a:solidFill>
              <a:ln>
                <a:noFill/>
              </a:ln>
            </p:spPr>
            <p:txBody>
              <a:bodyPr/>
              <a:lstStyle/>
              <a:p>
                <a:pPr>
                  <a:defRPr/>
                </a:pPr>
                <a:endParaRPr lang="zh-CN" altLang="en-US"/>
              </a:p>
            </p:txBody>
          </p:sp>
          <p:sp>
            <p:nvSpPr>
              <p:cNvPr id="721" name="Freeform 264"/>
              <p:cNvSpPr/>
              <p:nvPr/>
            </p:nvSpPr>
            <p:spPr bwMode="auto">
              <a:xfrm>
                <a:off x="1607921" y="2579050"/>
                <a:ext cx="141859" cy="103667"/>
              </a:xfrm>
              <a:custGeom>
                <a:avLst/>
                <a:gdLst>
                  <a:gd name="T0" fmla="*/ 34 w 84"/>
                  <a:gd name="T1" fmla="*/ 53 h 61"/>
                  <a:gd name="T2" fmla="*/ 4 w 84"/>
                  <a:gd name="T3" fmla="*/ 17 h 61"/>
                  <a:gd name="T4" fmla="*/ 12 w 84"/>
                  <a:gd name="T5" fmla="*/ 2 h 61"/>
                  <a:gd name="T6" fmla="*/ 70 w 84"/>
                  <a:gd name="T7" fmla="*/ 1 h 61"/>
                  <a:gd name="T8" fmla="*/ 79 w 84"/>
                  <a:gd name="T9" fmla="*/ 15 h 61"/>
                  <a:gd name="T10" fmla="*/ 51 w 84"/>
                  <a:gd name="T11" fmla="*/ 53 h 61"/>
                  <a:gd name="T12" fmla="*/ 34 w 84"/>
                  <a:gd name="T13" fmla="*/ 53 h 61"/>
                </a:gdLst>
                <a:ahLst/>
                <a:cxnLst>
                  <a:cxn ang="0">
                    <a:pos x="T0" y="T1"/>
                  </a:cxn>
                  <a:cxn ang="0">
                    <a:pos x="T2" y="T3"/>
                  </a:cxn>
                  <a:cxn ang="0">
                    <a:pos x="T4" y="T5"/>
                  </a:cxn>
                  <a:cxn ang="0">
                    <a:pos x="T6" y="T7"/>
                  </a:cxn>
                  <a:cxn ang="0">
                    <a:pos x="T8" y="T9"/>
                  </a:cxn>
                  <a:cxn ang="0">
                    <a:pos x="T10" y="T11"/>
                  </a:cxn>
                  <a:cxn ang="0">
                    <a:pos x="T12" y="T13"/>
                  </a:cxn>
                </a:cxnLst>
                <a:rect l="0" t="0" r="r" b="b"/>
                <a:pathLst>
                  <a:path w="84" h="61">
                    <a:moveTo>
                      <a:pt x="34" y="53"/>
                    </a:moveTo>
                    <a:cubicBezTo>
                      <a:pt x="4" y="17"/>
                      <a:pt x="4" y="17"/>
                      <a:pt x="4" y="17"/>
                    </a:cubicBezTo>
                    <a:cubicBezTo>
                      <a:pt x="0" y="9"/>
                      <a:pt x="3" y="2"/>
                      <a:pt x="12" y="2"/>
                    </a:cubicBezTo>
                    <a:cubicBezTo>
                      <a:pt x="70" y="1"/>
                      <a:pt x="70" y="1"/>
                      <a:pt x="70" y="1"/>
                    </a:cubicBezTo>
                    <a:cubicBezTo>
                      <a:pt x="80" y="0"/>
                      <a:pt x="84" y="7"/>
                      <a:pt x="79" y="15"/>
                    </a:cubicBezTo>
                    <a:cubicBezTo>
                      <a:pt x="51" y="53"/>
                      <a:pt x="51" y="53"/>
                      <a:pt x="51" y="53"/>
                    </a:cubicBezTo>
                    <a:cubicBezTo>
                      <a:pt x="47" y="61"/>
                      <a:pt x="39" y="61"/>
                      <a:pt x="34" y="53"/>
                    </a:cubicBezTo>
                    <a:close/>
                  </a:path>
                </a:pathLst>
              </a:custGeom>
              <a:solidFill>
                <a:schemeClr val="bg1">
                  <a:lumMod val="95000"/>
                </a:schemeClr>
              </a:solidFill>
              <a:ln>
                <a:noFill/>
              </a:ln>
            </p:spPr>
            <p:txBody>
              <a:bodyPr/>
              <a:lstStyle/>
              <a:p>
                <a:pPr>
                  <a:defRPr/>
                </a:pPr>
                <a:endParaRPr lang="zh-CN" altLang="en-US"/>
              </a:p>
            </p:txBody>
          </p:sp>
        </p:grpSp>
        <p:grpSp>
          <p:nvGrpSpPr>
            <p:cNvPr id="485" name="组合 484"/>
            <p:cNvGrpSpPr/>
            <p:nvPr/>
          </p:nvGrpSpPr>
          <p:grpSpPr>
            <a:xfrm>
              <a:off x="9372325" y="748517"/>
              <a:ext cx="141859" cy="250982"/>
              <a:chOff x="3012875" y="748517"/>
              <a:chExt cx="141859" cy="250982"/>
            </a:xfrm>
          </p:grpSpPr>
          <p:sp>
            <p:nvSpPr>
              <p:cNvPr id="718" name="Freeform 265"/>
              <p:cNvSpPr/>
              <p:nvPr/>
            </p:nvSpPr>
            <p:spPr bwMode="auto">
              <a:xfrm>
                <a:off x="3012875" y="748517"/>
                <a:ext cx="141859" cy="102303"/>
              </a:xfrm>
              <a:custGeom>
                <a:avLst/>
                <a:gdLst>
                  <a:gd name="T0" fmla="*/ 49 w 84"/>
                  <a:gd name="T1" fmla="*/ 8 h 61"/>
                  <a:gd name="T2" fmla="*/ 79 w 84"/>
                  <a:gd name="T3" fmla="*/ 45 h 61"/>
                  <a:gd name="T4" fmla="*/ 71 w 84"/>
                  <a:gd name="T5" fmla="*/ 59 h 61"/>
                  <a:gd name="T6" fmla="*/ 13 w 84"/>
                  <a:gd name="T7" fmla="*/ 61 h 61"/>
                  <a:gd name="T8" fmla="*/ 4 w 84"/>
                  <a:gd name="T9" fmla="*/ 46 h 61"/>
                  <a:gd name="T10" fmla="*/ 32 w 84"/>
                  <a:gd name="T11" fmla="*/ 8 h 61"/>
                  <a:gd name="T12" fmla="*/ 49 w 84"/>
                  <a:gd name="T13" fmla="*/ 8 h 61"/>
                </a:gdLst>
                <a:ahLst/>
                <a:cxnLst>
                  <a:cxn ang="0">
                    <a:pos x="T0" y="T1"/>
                  </a:cxn>
                  <a:cxn ang="0">
                    <a:pos x="T2" y="T3"/>
                  </a:cxn>
                  <a:cxn ang="0">
                    <a:pos x="T4" y="T5"/>
                  </a:cxn>
                  <a:cxn ang="0">
                    <a:pos x="T6" y="T7"/>
                  </a:cxn>
                  <a:cxn ang="0">
                    <a:pos x="T8" y="T9"/>
                  </a:cxn>
                  <a:cxn ang="0">
                    <a:pos x="T10" y="T11"/>
                  </a:cxn>
                  <a:cxn ang="0">
                    <a:pos x="T12" y="T13"/>
                  </a:cxn>
                </a:cxnLst>
                <a:rect l="0" t="0" r="r" b="b"/>
                <a:pathLst>
                  <a:path w="84" h="61">
                    <a:moveTo>
                      <a:pt x="49" y="8"/>
                    </a:moveTo>
                    <a:cubicBezTo>
                      <a:pt x="79" y="45"/>
                      <a:pt x="79" y="45"/>
                      <a:pt x="79" y="45"/>
                    </a:cubicBezTo>
                    <a:cubicBezTo>
                      <a:pt x="84" y="53"/>
                      <a:pt x="80" y="59"/>
                      <a:pt x="71" y="59"/>
                    </a:cubicBezTo>
                    <a:cubicBezTo>
                      <a:pt x="13" y="61"/>
                      <a:pt x="13" y="61"/>
                      <a:pt x="13" y="61"/>
                    </a:cubicBezTo>
                    <a:cubicBezTo>
                      <a:pt x="4" y="61"/>
                      <a:pt x="0" y="54"/>
                      <a:pt x="4" y="46"/>
                    </a:cubicBezTo>
                    <a:cubicBezTo>
                      <a:pt x="32" y="8"/>
                      <a:pt x="32" y="8"/>
                      <a:pt x="32" y="8"/>
                    </a:cubicBezTo>
                    <a:cubicBezTo>
                      <a:pt x="37" y="0"/>
                      <a:pt x="44" y="0"/>
                      <a:pt x="49" y="8"/>
                    </a:cubicBezTo>
                    <a:close/>
                  </a:path>
                </a:pathLst>
              </a:custGeom>
              <a:solidFill>
                <a:schemeClr val="bg1">
                  <a:lumMod val="95000"/>
                </a:schemeClr>
              </a:solidFill>
              <a:ln>
                <a:noFill/>
              </a:ln>
            </p:spPr>
            <p:txBody>
              <a:bodyPr/>
              <a:lstStyle/>
              <a:p>
                <a:pPr>
                  <a:defRPr/>
                </a:pPr>
                <a:endParaRPr lang="zh-CN" altLang="en-US"/>
              </a:p>
            </p:txBody>
          </p:sp>
          <p:sp>
            <p:nvSpPr>
              <p:cNvPr id="719" name="Freeform 266"/>
              <p:cNvSpPr/>
              <p:nvPr/>
            </p:nvSpPr>
            <p:spPr bwMode="auto">
              <a:xfrm>
                <a:off x="3012875" y="897196"/>
                <a:ext cx="141859" cy="102303"/>
              </a:xfrm>
              <a:custGeom>
                <a:avLst/>
                <a:gdLst>
                  <a:gd name="T0" fmla="*/ 34 w 84"/>
                  <a:gd name="T1" fmla="*/ 53 h 61"/>
                  <a:gd name="T2" fmla="*/ 4 w 84"/>
                  <a:gd name="T3" fmla="*/ 16 h 61"/>
                  <a:gd name="T4" fmla="*/ 13 w 84"/>
                  <a:gd name="T5" fmla="*/ 1 h 61"/>
                  <a:gd name="T6" fmla="*/ 71 w 84"/>
                  <a:gd name="T7" fmla="*/ 0 h 61"/>
                  <a:gd name="T8" fmla="*/ 79 w 84"/>
                  <a:gd name="T9" fmla="*/ 14 h 61"/>
                  <a:gd name="T10" fmla="*/ 51 w 84"/>
                  <a:gd name="T11" fmla="*/ 52 h 61"/>
                  <a:gd name="T12" fmla="*/ 34 w 84"/>
                  <a:gd name="T13" fmla="*/ 53 h 61"/>
                </a:gdLst>
                <a:ahLst/>
                <a:cxnLst>
                  <a:cxn ang="0">
                    <a:pos x="T0" y="T1"/>
                  </a:cxn>
                  <a:cxn ang="0">
                    <a:pos x="T2" y="T3"/>
                  </a:cxn>
                  <a:cxn ang="0">
                    <a:pos x="T4" y="T5"/>
                  </a:cxn>
                  <a:cxn ang="0">
                    <a:pos x="T6" y="T7"/>
                  </a:cxn>
                  <a:cxn ang="0">
                    <a:pos x="T8" y="T9"/>
                  </a:cxn>
                  <a:cxn ang="0">
                    <a:pos x="T10" y="T11"/>
                  </a:cxn>
                  <a:cxn ang="0">
                    <a:pos x="T12" y="T13"/>
                  </a:cxn>
                </a:cxnLst>
                <a:rect l="0" t="0" r="r" b="b"/>
                <a:pathLst>
                  <a:path w="84" h="61">
                    <a:moveTo>
                      <a:pt x="34" y="53"/>
                    </a:moveTo>
                    <a:cubicBezTo>
                      <a:pt x="4" y="16"/>
                      <a:pt x="4" y="16"/>
                      <a:pt x="4" y="16"/>
                    </a:cubicBezTo>
                    <a:cubicBezTo>
                      <a:pt x="0" y="8"/>
                      <a:pt x="3" y="2"/>
                      <a:pt x="13" y="1"/>
                    </a:cubicBezTo>
                    <a:cubicBezTo>
                      <a:pt x="71" y="0"/>
                      <a:pt x="71" y="0"/>
                      <a:pt x="71" y="0"/>
                    </a:cubicBezTo>
                    <a:cubicBezTo>
                      <a:pt x="80" y="0"/>
                      <a:pt x="84" y="6"/>
                      <a:pt x="79" y="14"/>
                    </a:cubicBezTo>
                    <a:cubicBezTo>
                      <a:pt x="51" y="52"/>
                      <a:pt x="51" y="52"/>
                      <a:pt x="51" y="52"/>
                    </a:cubicBezTo>
                    <a:cubicBezTo>
                      <a:pt x="47" y="60"/>
                      <a:pt x="39" y="61"/>
                      <a:pt x="34" y="53"/>
                    </a:cubicBezTo>
                    <a:close/>
                  </a:path>
                </a:pathLst>
              </a:custGeom>
              <a:solidFill>
                <a:schemeClr val="bg1">
                  <a:lumMod val="95000"/>
                </a:schemeClr>
              </a:solidFill>
              <a:ln>
                <a:noFill/>
              </a:ln>
            </p:spPr>
            <p:txBody>
              <a:bodyPr/>
              <a:lstStyle/>
              <a:p>
                <a:pPr>
                  <a:defRPr/>
                </a:pPr>
                <a:endParaRPr lang="zh-CN" altLang="en-US"/>
              </a:p>
            </p:txBody>
          </p:sp>
        </p:grpSp>
        <p:sp>
          <p:nvSpPr>
            <p:cNvPr id="486" name="Freeform 268"/>
            <p:cNvSpPr>
              <a:spLocks noEditPoints="1"/>
            </p:cNvSpPr>
            <p:nvPr/>
          </p:nvSpPr>
          <p:spPr bwMode="auto">
            <a:xfrm>
              <a:off x="8778970" y="1805642"/>
              <a:ext cx="379201" cy="365561"/>
            </a:xfrm>
            <a:custGeom>
              <a:avLst/>
              <a:gdLst>
                <a:gd name="T0" fmla="*/ 214 w 225"/>
                <a:gd name="T1" fmla="*/ 89 h 217"/>
                <a:gd name="T2" fmla="*/ 209 w 225"/>
                <a:gd name="T3" fmla="*/ 83 h 217"/>
                <a:gd name="T4" fmla="*/ 209 w 225"/>
                <a:gd name="T5" fmla="*/ 14 h 217"/>
                <a:gd name="T6" fmla="*/ 197 w 225"/>
                <a:gd name="T7" fmla="*/ 2 h 217"/>
                <a:gd name="T8" fmla="*/ 162 w 225"/>
                <a:gd name="T9" fmla="*/ 2 h 217"/>
                <a:gd name="T10" fmla="*/ 151 w 225"/>
                <a:gd name="T11" fmla="*/ 14 h 217"/>
                <a:gd name="T12" fmla="*/ 151 w 225"/>
                <a:gd name="T13" fmla="*/ 28 h 217"/>
                <a:gd name="T14" fmla="*/ 133 w 225"/>
                <a:gd name="T15" fmla="*/ 11 h 217"/>
                <a:gd name="T16" fmla="*/ 92 w 225"/>
                <a:gd name="T17" fmla="*/ 11 h 217"/>
                <a:gd name="T18" fmla="*/ 11 w 225"/>
                <a:gd name="T19" fmla="*/ 89 h 217"/>
                <a:gd name="T20" fmla="*/ 17 w 225"/>
                <a:gd name="T21" fmla="*/ 108 h 217"/>
                <a:gd name="T22" fmla="*/ 17 w 225"/>
                <a:gd name="T23" fmla="*/ 207 h 217"/>
                <a:gd name="T24" fmla="*/ 26 w 225"/>
                <a:gd name="T25" fmla="*/ 217 h 217"/>
                <a:gd name="T26" fmla="*/ 199 w 225"/>
                <a:gd name="T27" fmla="*/ 217 h 217"/>
                <a:gd name="T28" fmla="*/ 209 w 225"/>
                <a:gd name="T29" fmla="*/ 207 h 217"/>
                <a:gd name="T30" fmla="*/ 209 w 225"/>
                <a:gd name="T31" fmla="*/ 108 h 217"/>
                <a:gd name="T32" fmla="*/ 214 w 225"/>
                <a:gd name="T33" fmla="*/ 89 h 217"/>
                <a:gd name="T34" fmla="*/ 97 w 225"/>
                <a:gd name="T35" fmla="*/ 200 h 217"/>
                <a:gd name="T36" fmla="*/ 40 w 225"/>
                <a:gd name="T37" fmla="*/ 200 h 217"/>
                <a:gd name="T38" fmla="*/ 40 w 225"/>
                <a:gd name="T39" fmla="*/ 136 h 217"/>
                <a:gd name="T40" fmla="*/ 51 w 225"/>
                <a:gd name="T41" fmla="*/ 124 h 217"/>
                <a:gd name="T42" fmla="*/ 86 w 225"/>
                <a:gd name="T43" fmla="*/ 124 h 217"/>
                <a:gd name="T44" fmla="*/ 97 w 225"/>
                <a:gd name="T45" fmla="*/ 136 h 217"/>
                <a:gd name="T46" fmla="*/ 97 w 225"/>
                <a:gd name="T47" fmla="*/ 200 h 217"/>
                <a:gd name="T48" fmla="*/ 150 w 225"/>
                <a:gd name="T49" fmla="*/ 178 h 217"/>
                <a:gd name="T50" fmla="*/ 138 w 225"/>
                <a:gd name="T51" fmla="*/ 178 h 217"/>
                <a:gd name="T52" fmla="*/ 127 w 225"/>
                <a:gd name="T53" fmla="*/ 167 h 217"/>
                <a:gd name="T54" fmla="*/ 127 w 225"/>
                <a:gd name="T55" fmla="*/ 157 h 217"/>
                <a:gd name="T56" fmla="*/ 150 w 225"/>
                <a:gd name="T57" fmla="*/ 157 h 217"/>
                <a:gd name="T58" fmla="*/ 150 w 225"/>
                <a:gd name="T59" fmla="*/ 178 h 217"/>
                <a:gd name="T60" fmla="*/ 150 w 225"/>
                <a:gd name="T61" fmla="*/ 146 h 217"/>
                <a:gd name="T62" fmla="*/ 127 w 225"/>
                <a:gd name="T63" fmla="*/ 146 h 217"/>
                <a:gd name="T64" fmla="*/ 127 w 225"/>
                <a:gd name="T65" fmla="*/ 136 h 217"/>
                <a:gd name="T66" fmla="*/ 138 w 225"/>
                <a:gd name="T67" fmla="*/ 124 h 217"/>
                <a:gd name="T68" fmla="*/ 150 w 225"/>
                <a:gd name="T69" fmla="*/ 124 h 217"/>
                <a:gd name="T70" fmla="*/ 150 w 225"/>
                <a:gd name="T71" fmla="*/ 146 h 217"/>
                <a:gd name="T72" fmla="*/ 184 w 225"/>
                <a:gd name="T73" fmla="*/ 167 h 217"/>
                <a:gd name="T74" fmla="*/ 173 w 225"/>
                <a:gd name="T75" fmla="*/ 178 h 217"/>
                <a:gd name="T76" fmla="*/ 161 w 225"/>
                <a:gd name="T77" fmla="*/ 178 h 217"/>
                <a:gd name="T78" fmla="*/ 161 w 225"/>
                <a:gd name="T79" fmla="*/ 157 h 217"/>
                <a:gd name="T80" fmla="*/ 184 w 225"/>
                <a:gd name="T81" fmla="*/ 157 h 217"/>
                <a:gd name="T82" fmla="*/ 184 w 225"/>
                <a:gd name="T83" fmla="*/ 167 h 217"/>
                <a:gd name="T84" fmla="*/ 184 w 225"/>
                <a:gd name="T85" fmla="*/ 146 h 217"/>
                <a:gd name="T86" fmla="*/ 161 w 225"/>
                <a:gd name="T87" fmla="*/ 146 h 217"/>
                <a:gd name="T88" fmla="*/ 161 w 225"/>
                <a:gd name="T89" fmla="*/ 124 h 217"/>
                <a:gd name="T90" fmla="*/ 173 w 225"/>
                <a:gd name="T91" fmla="*/ 124 h 217"/>
                <a:gd name="T92" fmla="*/ 184 w 225"/>
                <a:gd name="T93" fmla="*/ 136 h 217"/>
                <a:gd name="T94" fmla="*/ 184 w 225"/>
                <a:gd name="T95" fmla="*/ 146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25" h="217">
                  <a:moveTo>
                    <a:pt x="214" y="89"/>
                  </a:moveTo>
                  <a:cubicBezTo>
                    <a:pt x="209" y="83"/>
                    <a:pt x="209" y="83"/>
                    <a:pt x="209" y="83"/>
                  </a:cubicBezTo>
                  <a:cubicBezTo>
                    <a:pt x="209" y="14"/>
                    <a:pt x="209" y="14"/>
                    <a:pt x="209" y="14"/>
                  </a:cubicBezTo>
                  <a:cubicBezTo>
                    <a:pt x="209" y="7"/>
                    <a:pt x="204" y="2"/>
                    <a:pt x="197" y="2"/>
                  </a:cubicBezTo>
                  <a:cubicBezTo>
                    <a:pt x="162" y="2"/>
                    <a:pt x="162" y="2"/>
                    <a:pt x="162" y="2"/>
                  </a:cubicBezTo>
                  <a:cubicBezTo>
                    <a:pt x="156" y="2"/>
                    <a:pt x="151" y="7"/>
                    <a:pt x="151" y="14"/>
                  </a:cubicBezTo>
                  <a:cubicBezTo>
                    <a:pt x="151" y="28"/>
                    <a:pt x="151" y="28"/>
                    <a:pt x="151" y="28"/>
                  </a:cubicBezTo>
                  <a:cubicBezTo>
                    <a:pt x="133" y="11"/>
                    <a:pt x="133" y="11"/>
                    <a:pt x="133" y="11"/>
                  </a:cubicBezTo>
                  <a:cubicBezTo>
                    <a:pt x="122" y="0"/>
                    <a:pt x="104" y="0"/>
                    <a:pt x="92" y="11"/>
                  </a:cubicBezTo>
                  <a:cubicBezTo>
                    <a:pt x="11" y="89"/>
                    <a:pt x="11" y="89"/>
                    <a:pt x="11" y="89"/>
                  </a:cubicBezTo>
                  <a:cubicBezTo>
                    <a:pt x="0" y="99"/>
                    <a:pt x="3" y="107"/>
                    <a:pt x="17" y="108"/>
                  </a:cubicBezTo>
                  <a:cubicBezTo>
                    <a:pt x="17" y="207"/>
                    <a:pt x="17" y="207"/>
                    <a:pt x="17" y="207"/>
                  </a:cubicBezTo>
                  <a:cubicBezTo>
                    <a:pt x="17" y="212"/>
                    <a:pt x="21" y="217"/>
                    <a:pt x="26" y="217"/>
                  </a:cubicBezTo>
                  <a:cubicBezTo>
                    <a:pt x="199" y="217"/>
                    <a:pt x="199" y="217"/>
                    <a:pt x="199" y="217"/>
                  </a:cubicBezTo>
                  <a:cubicBezTo>
                    <a:pt x="204" y="217"/>
                    <a:pt x="209" y="212"/>
                    <a:pt x="209" y="207"/>
                  </a:cubicBezTo>
                  <a:cubicBezTo>
                    <a:pt x="209" y="108"/>
                    <a:pt x="209" y="108"/>
                    <a:pt x="209" y="108"/>
                  </a:cubicBezTo>
                  <a:cubicBezTo>
                    <a:pt x="222" y="107"/>
                    <a:pt x="225" y="99"/>
                    <a:pt x="214" y="89"/>
                  </a:cubicBezTo>
                  <a:close/>
                  <a:moveTo>
                    <a:pt x="97" y="200"/>
                  </a:moveTo>
                  <a:cubicBezTo>
                    <a:pt x="40" y="200"/>
                    <a:pt x="40" y="200"/>
                    <a:pt x="40" y="200"/>
                  </a:cubicBezTo>
                  <a:cubicBezTo>
                    <a:pt x="40" y="136"/>
                    <a:pt x="40" y="136"/>
                    <a:pt x="40" y="136"/>
                  </a:cubicBezTo>
                  <a:cubicBezTo>
                    <a:pt x="40" y="129"/>
                    <a:pt x="45" y="124"/>
                    <a:pt x="51" y="124"/>
                  </a:cubicBezTo>
                  <a:cubicBezTo>
                    <a:pt x="86" y="124"/>
                    <a:pt x="86" y="124"/>
                    <a:pt x="86" y="124"/>
                  </a:cubicBezTo>
                  <a:cubicBezTo>
                    <a:pt x="92" y="124"/>
                    <a:pt x="97" y="129"/>
                    <a:pt x="97" y="136"/>
                  </a:cubicBezTo>
                  <a:lnTo>
                    <a:pt x="97" y="200"/>
                  </a:lnTo>
                  <a:close/>
                  <a:moveTo>
                    <a:pt x="150" y="178"/>
                  </a:moveTo>
                  <a:cubicBezTo>
                    <a:pt x="138" y="178"/>
                    <a:pt x="138" y="178"/>
                    <a:pt x="138" y="178"/>
                  </a:cubicBezTo>
                  <a:cubicBezTo>
                    <a:pt x="132" y="178"/>
                    <a:pt x="127" y="173"/>
                    <a:pt x="127" y="167"/>
                  </a:cubicBezTo>
                  <a:cubicBezTo>
                    <a:pt x="127" y="157"/>
                    <a:pt x="127" y="157"/>
                    <a:pt x="127" y="157"/>
                  </a:cubicBezTo>
                  <a:cubicBezTo>
                    <a:pt x="150" y="157"/>
                    <a:pt x="150" y="157"/>
                    <a:pt x="150" y="157"/>
                  </a:cubicBezTo>
                  <a:lnTo>
                    <a:pt x="150" y="178"/>
                  </a:lnTo>
                  <a:close/>
                  <a:moveTo>
                    <a:pt x="150" y="146"/>
                  </a:moveTo>
                  <a:cubicBezTo>
                    <a:pt x="127" y="146"/>
                    <a:pt x="127" y="146"/>
                    <a:pt x="127" y="146"/>
                  </a:cubicBezTo>
                  <a:cubicBezTo>
                    <a:pt x="127" y="136"/>
                    <a:pt x="127" y="136"/>
                    <a:pt x="127" y="136"/>
                  </a:cubicBezTo>
                  <a:cubicBezTo>
                    <a:pt x="127" y="129"/>
                    <a:pt x="132" y="124"/>
                    <a:pt x="138" y="124"/>
                  </a:cubicBezTo>
                  <a:cubicBezTo>
                    <a:pt x="150" y="124"/>
                    <a:pt x="150" y="124"/>
                    <a:pt x="150" y="124"/>
                  </a:cubicBezTo>
                  <a:lnTo>
                    <a:pt x="150" y="146"/>
                  </a:lnTo>
                  <a:close/>
                  <a:moveTo>
                    <a:pt x="184" y="167"/>
                  </a:moveTo>
                  <a:cubicBezTo>
                    <a:pt x="184" y="173"/>
                    <a:pt x="179" y="178"/>
                    <a:pt x="173" y="178"/>
                  </a:cubicBezTo>
                  <a:cubicBezTo>
                    <a:pt x="161" y="178"/>
                    <a:pt x="161" y="178"/>
                    <a:pt x="161" y="178"/>
                  </a:cubicBezTo>
                  <a:cubicBezTo>
                    <a:pt x="161" y="157"/>
                    <a:pt x="161" y="157"/>
                    <a:pt x="161" y="157"/>
                  </a:cubicBezTo>
                  <a:cubicBezTo>
                    <a:pt x="184" y="157"/>
                    <a:pt x="184" y="157"/>
                    <a:pt x="184" y="157"/>
                  </a:cubicBezTo>
                  <a:lnTo>
                    <a:pt x="184" y="167"/>
                  </a:lnTo>
                  <a:close/>
                  <a:moveTo>
                    <a:pt x="184" y="146"/>
                  </a:moveTo>
                  <a:cubicBezTo>
                    <a:pt x="161" y="146"/>
                    <a:pt x="161" y="146"/>
                    <a:pt x="161" y="146"/>
                  </a:cubicBezTo>
                  <a:cubicBezTo>
                    <a:pt x="161" y="124"/>
                    <a:pt x="161" y="124"/>
                    <a:pt x="161" y="124"/>
                  </a:cubicBezTo>
                  <a:cubicBezTo>
                    <a:pt x="173" y="124"/>
                    <a:pt x="173" y="124"/>
                    <a:pt x="173" y="124"/>
                  </a:cubicBezTo>
                  <a:cubicBezTo>
                    <a:pt x="179" y="124"/>
                    <a:pt x="184" y="129"/>
                    <a:pt x="184" y="136"/>
                  </a:cubicBezTo>
                  <a:lnTo>
                    <a:pt x="184" y="146"/>
                  </a:lnTo>
                  <a:close/>
                </a:path>
              </a:pathLst>
            </a:custGeom>
            <a:solidFill>
              <a:schemeClr val="bg1">
                <a:lumMod val="95000"/>
              </a:schemeClr>
            </a:solidFill>
            <a:ln>
              <a:noFill/>
            </a:ln>
          </p:spPr>
          <p:txBody>
            <a:bodyPr/>
            <a:lstStyle/>
            <a:p>
              <a:pPr>
                <a:defRPr/>
              </a:pPr>
              <a:endParaRPr lang="zh-CN" altLang="en-US"/>
            </a:p>
          </p:txBody>
        </p:sp>
        <p:sp>
          <p:nvSpPr>
            <p:cNvPr id="487" name="Freeform 269"/>
            <p:cNvSpPr>
              <a:spLocks noEditPoints="1"/>
            </p:cNvSpPr>
            <p:nvPr/>
          </p:nvSpPr>
          <p:spPr bwMode="auto">
            <a:xfrm>
              <a:off x="9002671" y="920385"/>
              <a:ext cx="249619" cy="240070"/>
            </a:xfrm>
            <a:custGeom>
              <a:avLst/>
              <a:gdLst>
                <a:gd name="T0" fmla="*/ 140 w 148"/>
                <a:gd name="T1" fmla="*/ 58 h 142"/>
                <a:gd name="T2" fmla="*/ 137 w 148"/>
                <a:gd name="T3" fmla="*/ 55 h 142"/>
                <a:gd name="T4" fmla="*/ 137 w 148"/>
                <a:gd name="T5" fmla="*/ 9 h 142"/>
                <a:gd name="T6" fmla="*/ 129 w 148"/>
                <a:gd name="T7" fmla="*/ 2 h 142"/>
                <a:gd name="T8" fmla="*/ 106 w 148"/>
                <a:gd name="T9" fmla="*/ 2 h 142"/>
                <a:gd name="T10" fmla="*/ 99 w 148"/>
                <a:gd name="T11" fmla="*/ 9 h 142"/>
                <a:gd name="T12" fmla="*/ 99 w 148"/>
                <a:gd name="T13" fmla="*/ 18 h 142"/>
                <a:gd name="T14" fmla="*/ 87 w 148"/>
                <a:gd name="T15" fmla="*/ 7 h 142"/>
                <a:gd name="T16" fmla="*/ 60 w 148"/>
                <a:gd name="T17" fmla="*/ 7 h 142"/>
                <a:gd name="T18" fmla="*/ 7 w 148"/>
                <a:gd name="T19" fmla="*/ 58 h 142"/>
                <a:gd name="T20" fmla="*/ 11 w 148"/>
                <a:gd name="T21" fmla="*/ 71 h 142"/>
                <a:gd name="T22" fmla="*/ 11 w 148"/>
                <a:gd name="T23" fmla="*/ 136 h 142"/>
                <a:gd name="T24" fmla="*/ 17 w 148"/>
                <a:gd name="T25" fmla="*/ 142 h 142"/>
                <a:gd name="T26" fmla="*/ 130 w 148"/>
                <a:gd name="T27" fmla="*/ 142 h 142"/>
                <a:gd name="T28" fmla="*/ 137 w 148"/>
                <a:gd name="T29" fmla="*/ 136 h 142"/>
                <a:gd name="T30" fmla="*/ 137 w 148"/>
                <a:gd name="T31" fmla="*/ 71 h 142"/>
                <a:gd name="T32" fmla="*/ 140 w 148"/>
                <a:gd name="T33" fmla="*/ 58 h 142"/>
                <a:gd name="T34" fmla="*/ 63 w 148"/>
                <a:gd name="T35" fmla="*/ 131 h 142"/>
                <a:gd name="T36" fmla="*/ 26 w 148"/>
                <a:gd name="T37" fmla="*/ 131 h 142"/>
                <a:gd name="T38" fmla="*/ 26 w 148"/>
                <a:gd name="T39" fmla="*/ 89 h 142"/>
                <a:gd name="T40" fmla="*/ 33 w 148"/>
                <a:gd name="T41" fmla="*/ 82 h 142"/>
                <a:gd name="T42" fmla="*/ 56 w 148"/>
                <a:gd name="T43" fmla="*/ 82 h 142"/>
                <a:gd name="T44" fmla="*/ 63 w 148"/>
                <a:gd name="T45" fmla="*/ 89 h 142"/>
                <a:gd name="T46" fmla="*/ 63 w 148"/>
                <a:gd name="T47" fmla="*/ 131 h 142"/>
                <a:gd name="T48" fmla="*/ 98 w 148"/>
                <a:gd name="T49" fmla="*/ 117 h 142"/>
                <a:gd name="T50" fmla="*/ 91 w 148"/>
                <a:gd name="T51" fmla="*/ 117 h 142"/>
                <a:gd name="T52" fmla="*/ 83 w 148"/>
                <a:gd name="T53" fmla="*/ 110 h 142"/>
                <a:gd name="T54" fmla="*/ 83 w 148"/>
                <a:gd name="T55" fmla="*/ 103 h 142"/>
                <a:gd name="T56" fmla="*/ 98 w 148"/>
                <a:gd name="T57" fmla="*/ 103 h 142"/>
                <a:gd name="T58" fmla="*/ 98 w 148"/>
                <a:gd name="T59" fmla="*/ 117 h 142"/>
                <a:gd name="T60" fmla="*/ 98 w 148"/>
                <a:gd name="T61" fmla="*/ 96 h 142"/>
                <a:gd name="T62" fmla="*/ 83 w 148"/>
                <a:gd name="T63" fmla="*/ 96 h 142"/>
                <a:gd name="T64" fmla="*/ 83 w 148"/>
                <a:gd name="T65" fmla="*/ 89 h 142"/>
                <a:gd name="T66" fmla="*/ 91 w 148"/>
                <a:gd name="T67" fmla="*/ 82 h 142"/>
                <a:gd name="T68" fmla="*/ 98 w 148"/>
                <a:gd name="T69" fmla="*/ 82 h 142"/>
                <a:gd name="T70" fmla="*/ 98 w 148"/>
                <a:gd name="T71" fmla="*/ 96 h 142"/>
                <a:gd name="T72" fmla="*/ 121 w 148"/>
                <a:gd name="T73" fmla="*/ 110 h 142"/>
                <a:gd name="T74" fmla="*/ 113 w 148"/>
                <a:gd name="T75" fmla="*/ 117 h 142"/>
                <a:gd name="T76" fmla="*/ 106 w 148"/>
                <a:gd name="T77" fmla="*/ 117 h 142"/>
                <a:gd name="T78" fmla="*/ 106 w 148"/>
                <a:gd name="T79" fmla="*/ 103 h 142"/>
                <a:gd name="T80" fmla="*/ 121 w 148"/>
                <a:gd name="T81" fmla="*/ 103 h 142"/>
                <a:gd name="T82" fmla="*/ 121 w 148"/>
                <a:gd name="T83" fmla="*/ 110 h 142"/>
                <a:gd name="T84" fmla="*/ 121 w 148"/>
                <a:gd name="T85" fmla="*/ 96 h 142"/>
                <a:gd name="T86" fmla="*/ 106 w 148"/>
                <a:gd name="T87" fmla="*/ 96 h 142"/>
                <a:gd name="T88" fmla="*/ 106 w 148"/>
                <a:gd name="T89" fmla="*/ 82 h 142"/>
                <a:gd name="T90" fmla="*/ 113 w 148"/>
                <a:gd name="T91" fmla="*/ 82 h 142"/>
                <a:gd name="T92" fmla="*/ 121 w 148"/>
                <a:gd name="T93" fmla="*/ 89 h 142"/>
                <a:gd name="T94" fmla="*/ 121 w 148"/>
                <a:gd name="T95" fmla="*/ 96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48" h="142">
                  <a:moveTo>
                    <a:pt x="140" y="58"/>
                  </a:moveTo>
                  <a:cubicBezTo>
                    <a:pt x="137" y="55"/>
                    <a:pt x="137" y="55"/>
                    <a:pt x="137" y="55"/>
                  </a:cubicBezTo>
                  <a:cubicBezTo>
                    <a:pt x="137" y="9"/>
                    <a:pt x="137" y="9"/>
                    <a:pt x="137" y="9"/>
                  </a:cubicBezTo>
                  <a:cubicBezTo>
                    <a:pt x="137" y="5"/>
                    <a:pt x="133" y="2"/>
                    <a:pt x="129" y="2"/>
                  </a:cubicBezTo>
                  <a:cubicBezTo>
                    <a:pt x="106" y="2"/>
                    <a:pt x="106" y="2"/>
                    <a:pt x="106" y="2"/>
                  </a:cubicBezTo>
                  <a:cubicBezTo>
                    <a:pt x="102" y="2"/>
                    <a:pt x="99" y="5"/>
                    <a:pt x="99" y="9"/>
                  </a:cubicBezTo>
                  <a:cubicBezTo>
                    <a:pt x="99" y="18"/>
                    <a:pt x="99" y="18"/>
                    <a:pt x="99" y="18"/>
                  </a:cubicBezTo>
                  <a:cubicBezTo>
                    <a:pt x="87" y="7"/>
                    <a:pt x="87" y="7"/>
                    <a:pt x="87" y="7"/>
                  </a:cubicBezTo>
                  <a:cubicBezTo>
                    <a:pt x="80" y="0"/>
                    <a:pt x="68" y="0"/>
                    <a:pt x="60" y="7"/>
                  </a:cubicBezTo>
                  <a:cubicBezTo>
                    <a:pt x="7" y="58"/>
                    <a:pt x="7" y="58"/>
                    <a:pt x="7" y="58"/>
                  </a:cubicBezTo>
                  <a:cubicBezTo>
                    <a:pt x="0" y="65"/>
                    <a:pt x="2" y="71"/>
                    <a:pt x="11" y="71"/>
                  </a:cubicBezTo>
                  <a:cubicBezTo>
                    <a:pt x="11" y="136"/>
                    <a:pt x="11" y="136"/>
                    <a:pt x="11" y="136"/>
                  </a:cubicBezTo>
                  <a:cubicBezTo>
                    <a:pt x="11" y="140"/>
                    <a:pt x="14" y="142"/>
                    <a:pt x="17" y="142"/>
                  </a:cubicBezTo>
                  <a:cubicBezTo>
                    <a:pt x="130" y="142"/>
                    <a:pt x="130" y="142"/>
                    <a:pt x="130" y="142"/>
                  </a:cubicBezTo>
                  <a:cubicBezTo>
                    <a:pt x="134" y="142"/>
                    <a:pt x="137" y="140"/>
                    <a:pt x="137" y="136"/>
                  </a:cubicBezTo>
                  <a:cubicBezTo>
                    <a:pt x="137" y="71"/>
                    <a:pt x="137" y="71"/>
                    <a:pt x="137" y="71"/>
                  </a:cubicBezTo>
                  <a:cubicBezTo>
                    <a:pt x="146" y="71"/>
                    <a:pt x="148" y="65"/>
                    <a:pt x="140" y="58"/>
                  </a:cubicBezTo>
                  <a:close/>
                  <a:moveTo>
                    <a:pt x="63" y="131"/>
                  </a:moveTo>
                  <a:cubicBezTo>
                    <a:pt x="26" y="131"/>
                    <a:pt x="26" y="131"/>
                    <a:pt x="26" y="131"/>
                  </a:cubicBezTo>
                  <a:cubicBezTo>
                    <a:pt x="26" y="89"/>
                    <a:pt x="26" y="89"/>
                    <a:pt x="26" y="89"/>
                  </a:cubicBezTo>
                  <a:cubicBezTo>
                    <a:pt x="26" y="85"/>
                    <a:pt x="29" y="82"/>
                    <a:pt x="33" y="82"/>
                  </a:cubicBezTo>
                  <a:cubicBezTo>
                    <a:pt x="56" y="82"/>
                    <a:pt x="56" y="82"/>
                    <a:pt x="56" y="82"/>
                  </a:cubicBezTo>
                  <a:cubicBezTo>
                    <a:pt x="60" y="82"/>
                    <a:pt x="63" y="85"/>
                    <a:pt x="63" y="89"/>
                  </a:cubicBezTo>
                  <a:lnTo>
                    <a:pt x="63" y="131"/>
                  </a:lnTo>
                  <a:close/>
                  <a:moveTo>
                    <a:pt x="98" y="117"/>
                  </a:moveTo>
                  <a:cubicBezTo>
                    <a:pt x="91" y="117"/>
                    <a:pt x="91" y="117"/>
                    <a:pt x="91" y="117"/>
                  </a:cubicBezTo>
                  <a:cubicBezTo>
                    <a:pt x="87" y="117"/>
                    <a:pt x="83" y="114"/>
                    <a:pt x="83" y="110"/>
                  </a:cubicBezTo>
                  <a:cubicBezTo>
                    <a:pt x="83" y="103"/>
                    <a:pt x="83" y="103"/>
                    <a:pt x="83" y="103"/>
                  </a:cubicBezTo>
                  <a:cubicBezTo>
                    <a:pt x="98" y="103"/>
                    <a:pt x="98" y="103"/>
                    <a:pt x="98" y="103"/>
                  </a:cubicBezTo>
                  <a:lnTo>
                    <a:pt x="98" y="117"/>
                  </a:lnTo>
                  <a:close/>
                  <a:moveTo>
                    <a:pt x="98" y="96"/>
                  </a:moveTo>
                  <a:cubicBezTo>
                    <a:pt x="83" y="96"/>
                    <a:pt x="83" y="96"/>
                    <a:pt x="83" y="96"/>
                  </a:cubicBezTo>
                  <a:cubicBezTo>
                    <a:pt x="83" y="89"/>
                    <a:pt x="83" y="89"/>
                    <a:pt x="83" y="89"/>
                  </a:cubicBezTo>
                  <a:cubicBezTo>
                    <a:pt x="83" y="85"/>
                    <a:pt x="87" y="82"/>
                    <a:pt x="91" y="82"/>
                  </a:cubicBezTo>
                  <a:cubicBezTo>
                    <a:pt x="98" y="82"/>
                    <a:pt x="98" y="82"/>
                    <a:pt x="98" y="82"/>
                  </a:cubicBezTo>
                  <a:lnTo>
                    <a:pt x="98" y="96"/>
                  </a:lnTo>
                  <a:close/>
                  <a:moveTo>
                    <a:pt x="121" y="110"/>
                  </a:moveTo>
                  <a:cubicBezTo>
                    <a:pt x="121" y="114"/>
                    <a:pt x="117" y="117"/>
                    <a:pt x="113" y="117"/>
                  </a:cubicBezTo>
                  <a:cubicBezTo>
                    <a:pt x="106" y="117"/>
                    <a:pt x="106" y="117"/>
                    <a:pt x="106" y="117"/>
                  </a:cubicBezTo>
                  <a:cubicBezTo>
                    <a:pt x="106" y="103"/>
                    <a:pt x="106" y="103"/>
                    <a:pt x="106" y="103"/>
                  </a:cubicBezTo>
                  <a:cubicBezTo>
                    <a:pt x="121" y="103"/>
                    <a:pt x="121" y="103"/>
                    <a:pt x="121" y="103"/>
                  </a:cubicBezTo>
                  <a:lnTo>
                    <a:pt x="121" y="110"/>
                  </a:lnTo>
                  <a:close/>
                  <a:moveTo>
                    <a:pt x="121" y="96"/>
                  </a:moveTo>
                  <a:cubicBezTo>
                    <a:pt x="106" y="96"/>
                    <a:pt x="106" y="96"/>
                    <a:pt x="106" y="96"/>
                  </a:cubicBezTo>
                  <a:cubicBezTo>
                    <a:pt x="106" y="82"/>
                    <a:pt x="106" y="82"/>
                    <a:pt x="106" y="82"/>
                  </a:cubicBezTo>
                  <a:cubicBezTo>
                    <a:pt x="113" y="82"/>
                    <a:pt x="113" y="82"/>
                    <a:pt x="113" y="82"/>
                  </a:cubicBezTo>
                  <a:cubicBezTo>
                    <a:pt x="117" y="82"/>
                    <a:pt x="121" y="85"/>
                    <a:pt x="121" y="89"/>
                  </a:cubicBezTo>
                  <a:lnTo>
                    <a:pt x="121" y="96"/>
                  </a:lnTo>
                  <a:close/>
                </a:path>
              </a:pathLst>
            </a:custGeom>
            <a:solidFill>
              <a:schemeClr val="bg1">
                <a:lumMod val="95000"/>
              </a:schemeClr>
            </a:solidFill>
            <a:ln>
              <a:noFill/>
            </a:ln>
          </p:spPr>
          <p:txBody>
            <a:bodyPr/>
            <a:lstStyle/>
            <a:p>
              <a:pPr>
                <a:defRPr/>
              </a:pPr>
              <a:endParaRPr lang="zh-CN" altLang="en-US"/>
            </a:p>
          </p:txBody>
        </p:sp>
        <p:grpSp>
          <p:nvGrpSpPr>
            <p:cNvPr id="488" name="组合 487"/>
            <p:cNvGrpSpPr/>
            <p:nvPr/>
          </p:nvGrpSpPr>
          <p:grpSpPr>
            <a:xfrm>
              <a:off x="8793975" y="3439755"/>
              <a:ext cx="256438" cy="399662"/>
              <a:chOff x="2932433" y="3367750"/>
              <a:chExt cx="256438" cy="399662"/>
            </a:xfrm>
            <a:solidFill>
              <a:srgbClr val="BFBFBF"/>
            </a:solidFill>
          </p:grpSpPr>
          <p:sp>
            <p:nvSpPr>
              <p:cNvPr id="715" name="Freeform 270"/>
              <p:cNvSpPr>
                <a:spLocks noEditPoints="1"/>
              </p:cNvSpPr>
              <p:nvPr/>
            </p:nvSpPr>
            <p:spPr bwMode="auto">
              <a:xfrm>
                <a:off x="2932433" y="3367750"/>
                <a:ext cx="256438" cy="399662"/>
              </a:xfrm>
              <a:custGeom>
                <a:avLst/>
                <a:gdLst>
                  <a:gd name="T0" fmla="*/ 116 w 152"/>
                  <a:gd name="T1" fmla="*/ 0 h 237"/>
                  <a:gd name="T2" fmla="*/ 37 w 152"/>
                  <a:gd name="T3" fmla="*/ 0 h 237"/>
                  <a:gd name="T4" fmla="*/ 0 w 152"/>
                  <a:gd name="T5" fmla="*/ 36 h 237"/>
                  <a:gd name="T6" fmla="*/ 0 w 152"/>
                  <a:gd name="T7" fmla="*/ 200 h 237"/>
                  <a:gd name="T8" fmla="*/ 37 w 152"/>
                  <a:gd name="T9" fmla="*/ 237 h 237"/>
                  <a:gd name="T10" fmla="*/ 116 w 152"/>
                  <a:gd name="T11" fmla="*/ 237 h 237"/>
                  <a:gd name="T12" fmla="*/ 152 w 152"/>
                  <a:gd name="T13" fmla="*/ 200 h 237"/>
                  <a:gd name="T14" fmla="*/ 152 w 152"/>
                  <a:gd name="T15" fmla="*/ 36 h 237"/>
                  <a:gd name="T16" fmla="*/ 116 w 152"/>
                  <a:gd name="T17" fmla="*/ 0 h 237"/>
                  <a:gd name="T18" fmla="*/ 136 w 152"/>
                  <a:gd name="T19" fmla="*/ 200 h 237"/>
                  <a:gd name="T20" fmla="*/ 116 w 152"/>
                  <a:gd name="T21" fmla="*/ 221 h 237"/>
                  <a:gd name="T22" fmla="*/ 37 w 152"/>
                  <a:gd name="T23" fmla="*/ 221 h 237"/>
                  <a:gd name="T24" fmla="*/ 16 w 152"/>
                  <a:gd name="T25" fmla="*/ 200 h 237"/>
                  <a:gd name="T26" fmla="*/ 16 w 152"/>
                  <a:gd name="T27" fmla="*/ 36 h 237"/>
                  <a:gd name="T28" fmla="*/ 37 w 152"/>
                  <a:gd name="T29" fmla="*/ 16 h 237"/>
                  <a:gd name="T30" fmla="*/ 116 w 152"/>
                  <a:gd name="T31" fmla="*/ 16 h 237"/>
                  <a:gd name="T32" fmla="*/ 136 w 152"/>
                  <a:gd name="T33" fmla="*/ 36 h 237"/>
                  <a:gd name="T34" fmla="*/ 136 w 152"/>
                  <a:gd name="T35" fmla="*/ 200 h 2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52" h="237">
                    <a:moveTo>
                      <a:pt x="116" y="0"/>
                    </a:moveTo>
                    <a:cubicBezTo>
                      <a:pt x="37" y="0"/>
                      <a:pt x="37" y="0"/>
                      <a:pt x="37" y="0"/>
                    </a:cubicBezTo>
                    <a:cubicBezTo>
                      <a:pt x="16" y="0"/>
                      <a:pt x="0" y="16"/>
                      <a:pt x="0" y="36"/>
                    </a:cubicBezTo>
                    <a:cubicBezTo>
                      <a:pt x="0" y="200"/>
                      <a:pt x="0" y="200"/>
                      <a:pt x="0" y="200"/>
                    </a:cubicBezTo>
                    <a:cubicBezTo>
                      <a:pt x="0" y="220"/>
                      <a:pt x="16" y="237"/>
                      <a:pt x="37" y="237"/>
                    </a:cubicBezTo>
                    <a:cubicBezTo>
                      <a:pt x="116" y="237"/>
                      <a:pt x="116" y="237"/>
                      <a:pt x="116" y="237"/>
                    </a:cubicBezTo>
                    <a:cubicBezTo>
                      <a:pt x="136" y="237"/>
                      <a:pt x="152" y="220"/>
                      <a:pt x="152" y="200"/>
                    </a:cubicBezTo>
                    <a:cubicBezTo>
                      <a:pt x="152" y="36"/>
                      <a:pt x="152" y="36"/>
                      <a:pt x="152" y="36"/>
                    </a:cubicBezTo>
                    <a:cubicBezTo>
                      <a:pt x="152" y="16"/>
                      <a:pt x="136" y="0"/>
                      <a:pt x="116" y="0"/>
                    </a:cubicBezTo>
                    <a:moveTo>
                      <a:pt x="136" y="200"/>
                    </a:moveTo>
                    <a:cubicBezTo>
                      <a:pt x="136" y="211"/>
                      <a:pt x="127" y="221"/>
                      <a:pt x="116" y="221"/>
                    </a:cubicBezTo>
                    <a:cubicBezTo>
                      <a:pt x="37" y="221"/>
                      <a:pt x="37" y="221"/>
                      <a:pt x="37" y="221"/>
                    </a:cubicBezTo>
                    <a:cubicBezTo>
                      <a:pt x="25" y="221"/>
                      <a:pt x="16" y="211"/>
                      <a:pt x="16" y="200"/>
                    </a:cubicBezTo>
                    <a:cubicBezTo>
                      <a:pt x="16" y="36"/>
                      <a:pt x="16" y="36"/>
                      <a:pt x="16" y="36"/>
                    </a:cubicBezTo>
                    <a:cubicBezTo>
                      <a:pt x="16" y="25"/>
                      <a:pt x="25" y="16"/>
                      <a:pt x="37" y="16"/>
                    </a:cubicBezTo>
                    <a:cubicBezTo>
                      <a:pt x="116" y="16"/>
                      <a:pt x="116" y="16"/>
                      <a:pt x="116" y="16"/>
                    </a:cubicBezTo>
                    <a:cubicBezTo>
                      <a:pt x="127" y="16"/>
                      <a:pt x="136" y="25"/>
                      <a:pt x="136" y="36"/>
                    </a:cubicBezTo>
                    <a:cubicBezTo>
                      <a:pt x="136" y="200"/>
                      <a:pt x="136" y="200"/>
                      <a:pt x="136" y="200"/>
                    </a:cubicBezTo>
                  </a:path>
                </a:pathLst>
              </a:custGeom>
              <a:grpFill/>
              <a:ln>
                <a:noFill/>
              </a:ln>
            </p:spPr>
            <p:txBody>
              <a:bodyPr/>
              <a:lstStyle/>
              <a:p>
                <a:pPr>
                  <a:defRPr/>
                </a:pPr>
                <a:endParaRPr lang="zh-CN" altLang="en-US"/>
              </a:p>
            </p:txBody>
          </p:sp>
          <p:sp>
            <p:nvSpPr>
              <p:cNvPr id="716" name="Freeform 271"/>
              <p:cNvSpPr/>
              <p:nvPr/>
            </p:nvSpPr>
            <p:spPr bwMode="auto">
              <a:xfrm>
                <a:off x="3036099" y="3670565"/>
                <a:ext cx="47742" cy="47742"/>
              </a:xfrm>
              <a:custGeom>
                <a:avLst/>
                <a:gdLst>
                  <a:gd name="T0" fmla="*/ 22 w 28"/>
                  <a:gd name="T1" fmla="*/ 0 h 28"/>
                  <a:gd name="T2" fmla="*/ 6 w 28"/>
                  <a:gd name="T3" fmla="*/ 0 h 28"/>
                  <a:gd name="T4" fmla="*/ 0 w 28"/>
                  <a:gd name="T5" fmla="*/ 6 h 28"/>
                  <a:gd name="T6" fmla="*/ 0 w 28"/>
                  <a:gd name="T7" fmla="*/ 22 h 28"/>
                  <a:gd name="T8" fmla="*/ 6 w 28"/>
                  <a:gd name="T9" fmla="*/ 28 h 28"/>
                  <a:gd name="T10" fmla="*/ 22 w 28"/>
                  <a:gd name="T11" fmla="*/ 28 h 28"/>
                  <a:gd name="T12" fmla="*/ 28 w 28"/>
                  <a:gd name="T13" fmla="*/ 22 h 28"/>
                  <a:gd name="T14" fmla="*/ 28 w 28"/>
                  <a:gd name="T15" fmla="*/ 6 h 28"/>
                  <a:gd name="T16" fmla="*/ 22 w 28"/>
                  <a:gd name="T1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8" h="28">
                    <a:moveTo>
                      <a:pt x="22" y="0"/>
                    </a:moveTo>
                    <a:cubicBezTo>
                      <a:pt x="6" y="0"/>
                      <a:pt x="6" y="0"/>
                      <a:pt x="6" y="0"/>
                    </a:cubicBezTo>
                    <a:cubicBezTo>
                      <a:pt x="3" y="0"/>
                      <a:pt x="0" y="3"/>
                      <a:pt x="0" y="6"/>
                    </a:cubicBezTo>
                    <a:cubicBezTo>
                      <a:pt x="0" y="22"/>
                      <a:pt x="0" y="22"/>
                      <a:pt x="0" y="22"/>
                    </a:cubicBezTo>
                    <a:cubicBezTo>
                      <a:pt x="0" y="25"/>
                      <a:pt x="3" y="28"/>
                      <a:pt x="6" y="28"/>
                    </a:cubicBezTo>
                    <a:cubicBezTo>
                      <a:pt x="22" y="28"/>
                      <a:pt x="22" y="28"/>
                      <a:pt x="22" y="28"/>
                    </a:cubicBezTo>
                    <a:cubicBezTo>
                      <a:pt x="26" y="28"/>
                      <a:pt x="28" y="25"/>
                      <a:pt x="28" y="22"/>
                    </a:cubicBezTo>
                    <a:cubicBezTo>
                      <a:pt x="28" y="6"/>
                      <a:pt x="28" y="6"/>
                      <a:pt x="28" y="6"/>
                    </a:cubicBezTo>
                    <a:cubicBezTo>
                      <a:pt x="28" y="3"/>
                      <a:pt x="26" y="0"/>
                      <a:pt x="22" y="0"/>
                    </a:cubicBezTo>
                  </a:path>
                </a:pathLst>
              </a:custGeom>
              <a:grpFill/>
              <a:ln>
                <a:noFill/>
              </a:ln>
            </p:spPr>
            <p:txBody>
              <a:bodyPr/>
              <a:lstStyle/>
              <a:p>
                <a:pPr>
                  <a:defRPr/>
                </a:pPr>
                <a:endParaRPr lang="zh-CN" altLang="en-US"/>
              </a:p>
            </p:txBody>
          </p:sp>
          <p:sp>
            <p:nvSpPr>
              <p:cNvPr id="717" name="Freeform 272"/>
              <p:cNvSpPr/>
              <p:nvPr/>
            </p:nvSpPr>
            <p:spPr bwMode="auto">
              <a:xfrm>
                <a:off x="2976082" y="3419583"/>
                <a:ext cx="170505" cy="233250"/>
              </a:xfrm>
              <a:custGeom>
                <a:avLst/>
                <a:gdLst>
                  <a:gd name="T0" fmla="*/ 95 w 101"/>
                  <a:gd name="T1" fmla="*/ 0 h 138"/>
                  <a:gd name="T2" fmla="*/ 6 w 101"/>
                  <a:gd name="T3" fmla="*/ 0 h 138"/>
                  <a:gd name="T4" fmla="*/ 0 w 101"/>
                  <a:gd name="T5" fmla="*/ 6 h 138"/>
                  <a:gd name="T6" fmla="*/ 0 w 101"/>
                  <a:gd name="T7" fmla="*/ 132 h 138"/>
                  <a:gd name="T8" fmla="*/ 6 w 101"/>
                  <a:gd name="T9" fmla="*/ 138 h 138"/>
                  <a:gd name="T10" fmla="*/ 95 w 101"/>
                  <a:gd name="T11" fmla="*/ 138 h 138"/>
                  <a:gd name="T12" fmla="*/ 101 w 101"/>
                  <a:gd name="T13" fmla="*/ 132 h 138"/>
                  <a:gd name="T14" fmla="*/ 101 w 101"/>
                  <a:gd name="T15" fmla="*/ 6 h 138"/>
                  <a:gd name="T16" fmla="*/ 95 w 101"/>
                  <a:gd name="T17" fmla="*/ 0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1" h="138">
                    <a:moveTo>
                      <a:pt x="95" y="0"/>
                    </a:moveTo>
                    <a:cubicBezTo>
                      <a:pt x="6" y="0"/>
                      <a:pt x="6" y="0"/>
                      <a:pt x="6" y="0"/>
                    </a:cubicBezTo>
                    <a:cubicBezTo>
                      <a:pt x="2" y="0"/>
                      <a:pt x="0" y="3"/>
                      <a:pt x="0" y="6"/>
                    </a:cubicBezTo>
                    <a:cubicBezTo>
                      <a:pt x="0" y="132"/>
                      <a:pt x="0" y="132"/>
                      <a:pt x="0" y="132"/>
                    </a:cubicBezTo>
                    <a:cubicBezTo>
                      <a:pt x="0" y="135"/>
                      <a:pt x="2" y="138"/>
                      <a:pt x="6" y="138"/>
                    </a:cubicBezTo>
                    <a:cubicBezTo>
                      <a:pt x="95" y="138"/>
                      <a:pt x="95" y="138"/>
                      <a:pt x="95" y="138"/>
                    </a:cubicBezTo>
                    <a:cubicBezTo>
                      <a:pt x="98" y="138"/>
                      <a:pt x="101" y="135"/>
                      <a:pt x="101" y="132"/>
                    </a:cubicBezTo>
                    <a:cubicBezTo>
                      <a:pt x="101" y="6"/>
                      <a:pt x="101" y="6"/>
                      <a:pt x="101" y="6"/>
                    </a:cubicBezTo>
                    <a:cubicBezTo>
                      <a:pt x="101" y="3"/>
                      <a:pt x="98" y="0"/>
                      <a:pt x="95" y="0"/>
                    </a:cubicBezTo>
                  </a:path>
                </a:pathLst>
              </a:custGeom>
              <a:grpFill/>
              <a:ln>
                <a:noFill/>
              </a:ln>
            </p:spPr>
            <p:txBody>
              <a:bodyPr/>
              <a:lstStyle/>
              <a:p>
                <a:pPr>
                  <a:defRPr/>
                </a:pPr>
                <a:endParaRPr lang="zh-CN" altLang="en-US"/>
              </a:p>
            </p:txBody>
          </p:sp>
        </p:grpSp>
        <p:grpSp>
          <p:nvGrpSpPr>
            <p:cNvPr id="489" name="组合 488"/>
            <p:cNvGrpSpPr/>
            <p:nvPr/>
          </p:nvGrpSpPr>
          <p:grpSpPr>
            <a:xfrm>
              <a:off x="8904461" y="1465997"/>
              <a:ext cx="189601" cy="294631"/>
              <a:chOff x="2545011" y="1465997"/>
              <a:chExt cx="189601" cy="294631"/>
            </a:xfrm>
          </p:grpSpPr>
          <p:sp>
            <p:nvSpPr>
              <p:cNvPr id="712" name="Freeform 273"/>
              <p:cNvSpPr>
                <a:spLocks noEditPoints="1"/>
              </p:cNvSpPr>
              <p:nvPr/>
            </p:nvSpPr>
            <p:spPr bwMode="auto">
              <a:xfrm>
                <a:off x="2545011" y="1465997"/>
                <a:ext cx="189601" cy="294631"/>
              </a:xfrm>
              <a:custGeom>
                <a:avLst/>
                <a:gdLst>
                  <a:gd name="T0" fmla="*/ 85 w 112"/>
                  <a:gd name="T1" fmla="*/ 0 h 174"/>
                  <a:gd name="T2" fmla="*/ 27 w 112"/>
                  <a:gd name="T3" fmla="*/ 0 h 174"/>
                  <a:gd name="T4" fmla="*/ 0 w 112"/>
                  <a:gd name="T5" fmla="*/ 27 h 174"/>
                  <a:gd name="T6" fmla="*/ 0 w 112"/>
                  <a:gd name="T7" fmla="*/ 147 h 174"/>
                  <a:gd name="T8" fmla="*/ 27 w 112"/>
                  <a:gd name="T9" fmla="*/ 174 h 174"/>
                  <a:gd name="T10" fmla="*/ 85 w 112"/>
                  <a:gd name="T11" fmla="*/ 174 h 174"/>
                  <a:gd name="T12" fmla="*/ 112 w 112"/>
                  <a:gd name="T13" fmla="*/ 147 h 174"/>
                  <a:gd name="T14" fmla="*/ 112 w 112"/>
                  <a:gd name="T15" fmla="*/ 27 h 174"/>
                  <a:gd name="T16" fmla="*/ 85 w 112"/>
                  <a:gd name="T17" fmla="*/ 0 h 174"/>
                  <a:gd name="T18" fmla="*/ 100 w 112"/>
                  <a:gd name="T19" fmla="*/ 147 h 174"/>
                  <a:gd name="T20" fmla="*/ 85 w 112"/>
                  <a:gd name="T21" fmla="*/ 163 h 174"/>
                  <a:gd name="T22" fmla="*/ 27 w 112"/>
                  <a:gd name="T23" fmla="*/ 163 h 174"/>
                  <a:gd name="T24" fmla="*/ 11 w 112"/>
                  <a:gd name="T25" fmla="*/ 147 h 174"/>
                  <a:gd name="T26" fmla="*/ 11 w 112"/>
                  <a:gd name="T27" fmla="*/ 27 h 174"/>
                  <a:gd name="T28" fmla="*/ 27 w 112"/>
                  <a:gd name="T29" fmla="*/ 11 h 174"/>
                  <a:gd name="T30" fmla="*/ 85 w 112"/>
                  <a:gd name="T31" fmla="*/ 11 h 174"/>
                  <a:gd name="T32" fmla="*/ 100 w 112"/>
                  <a:gd name="T33" fmla="*/ 27 h 174"/>
                  <a:gd name="T34" fmla="*/ 100 w 112"/>
                  <a:gd name="T35" fmla="*/ 147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12" h="174">
                    <a:moveTo>
                      <a:pt x="85" y="0"/>
                    </a:moveTo>
                    <a:cubicBezTo>
                      <a:pt x="27" y="0"/>
                      <a:pt x="27" y="0"/>
                      <a:pt x="27" y="0"/>
                    </a:cubicBezTo>
                    <a:cubicBezTo>
                      <a:pt x="12" y="0"/>
                      <a:pt x="0" y="12"/>
                      <a:pt x="0" y="27"/>
                    </a:cubicBezTo>
                    <a:cubicBezTo>
                      <a:pt x="0" y="147"/>
                      <a:pt x="0" y="147"/>
                      <a:pt x="0" y="147"/>
                    </a:cubicBezTo>
                    <a:cubicBezTo>
                      <a:pt x="0" y="162"/>
                      <a:pt x="12" y="174"/>
                      <a:pt x="27" y="174"/>
                    </a:cubicBezTo>
                    <a:cubicBezTo>
                      <a:pt x="85" y="174"/>
                      <a:pt x="85" y="174"/>
                      <a:pt x="85" y="174"/>
                    </a:cubicBezTo>
                    <a:cubicBezTo>
                      <a:pt x="100" y="174"/>
                      <a:pt x="112" y="162"/>
                      <a:pt x="112" y="147"/>
                    </a:cubicBezTo>
                    <a:cubicBezTo>
                      <a:pt x="112" y="27"/>
                      <a:pt x="112" y="27"/>
                      <a:pt x="112" y="27"/>
                    </a:cubicBezTo>
                    <a:cubicBezTo>
                      <a:pt x="112" y="12"/>
                      <a:pt x="100" y="0"/>
                      <a:pt x="85" y="0"/>
                    </a:cubicBezTo>
                    <a:close/>
                    <a:moveTo>
                      <a:pt x="100" y="147"/>
                    </a:moveTo>
                    <a:cubicBezTo>
                      <a:pt x="100" y="156"/>
                      <a:pt x="93" y="163"/>
                      <a:pt x="85" y="163"/>
                    </a:cubicBezTo>
                    <a:cubicBezTo>
                      <a:pt x="27" y="163"/>
                      <a:pt x="27" y="163"/>
                      <a:pt x="27" y="163"/>
                    </a:cubicBezTo>
                    <a:cubicBezTo>
                      <a:pt x="18" y="163"/>
                      <a:pt x="11" y="156"/>
                      <a:pt x="11" y="147"/>
                    </a:cubicBezTo>
                    <a:cubicBezTo>
                      <a:pt x="11" y="27"/>
                      <a:pt x="11" y="27"/>
                      <a:pt x="11" y="27"/>
                    </a:cubicBezTo>
                    <a:cubicBezTo>
                      <a:pt x="11" y="18"/>
                      <a:pt x="18" y="11"/>
                      <a:pt x="27" y="11"/>
                    </a:cubicBezTo>
                    <a:cubicBezTo>
                      <a:pt x="85" y="11"/>
                      <a:pt x="85" y="11"/>
                      <a:pt x="85" y="11"/>
                    </a:cubicBezTo>
                    <a:cubicBezTo>
                      <a:pt x="93" y="11"/>
                      <a:pt x="100" y="18"/>
                      <a:pt x="100" y="27"/>
                    </a:cubicBezTo>
                    <a:lnTo>
                      <a:pt x="100" y="147"/>
                    </a:lnTo>
                    <a:close/>
                  </a:path>
                </a:pathLst>
              </a:custGeom>
              <a:solidFill>
                <a:schemeClr val="bg1">
                  <a:lumMod val="95000"/>
                </a:schemeClr>
              </a:solidFill>
              <a:ln>
                <a:noFill/>
              </a:ln>
            </p:spPr>
            <p:txBody>
              <a:bodyPr/>
              <a:lstStyle/>
              <a:p>
                <a:pPr>
                  <a:defRPr/>
                </a:pPr>
                <a:endParaRPr lang="zh-CN" altLang="en-US"/>
              </a:p>
            </p:txBody>
          </p:sp>
          <p:sp>
            <p:nvSpPr>
              <p:cNvPr id="713" name="Freeform 274"/>
              <p:cNvSpPr/>
              <p:nvPr/>
            </p:nvSpPr>
            <p:spPr bwMode="auto">
              <a:xfrm>
                <a:off x="2621397" y="1691064"/>
                <a:ext cx="35465" cy="34101"/>
              </a:xfrm>
              <a:custGeom>
                <a:avLst/>
                <a:gdLst>
                  <a:gd name="T0" fmla="*/ 17 w 21"/>
                  <a:gd name="T1" fmla="*/ 0 h 20"/>
                  <a:gd name="T2" fmla="*/ 5 w 21"/>
                  <a:gd name="T3" fmla="*/ 0 h 20"/>
                  <a:gd name="T4" fmla="*/ 0 w 21"/>
                  <a:gd name="T5" fmla="*/ 4 h 20"/>
                  <a:gd name="T6" fmla="*/ 0 w 21"/>
                  <a:gd name="T7" fmla="*/ 16 h 20"/>
                  <a:gd name="T8" fmla="*/ 5 w 21"/>
                  <a:gd name="T9" fmla="*/ 20 h 20"/>
                  <a:gd name="T10" fmla="*/ 17 w 21"/>
                  <a:gd name="T11" fmla="*/ 20 h 20"/>
                  <a:gd name="T12" fmla="*/ 21 w 21"/>
                  <a:gd name="T13" fmla="*/ 16 h 20"/>
                  <a:gd name="T14" fmla="*/ 21 w 21"/>
                  <a:gd name="T15" fmla="*/ 4 h 20"/>
                  <a:gd name="T16" fmla="*/ 17 w 21"/>
                  <a:gd name="T17" fmla="*/ 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 h="20">
                    <a:moveTo>
                      <a:pt x="17" y="0"/>
                    </a:moveTo>
                    <a:cubicBezTo>
                      <a:pt x="5" y="0"/>
                      <a:pt x="5" y="0"/>
                      <a:pt x="5" y="0"/>
                    </a:cubicBezTo>
                    <a:cubicBezTo>
                      <a:pt x="2" y="0"/>
                      <a:pt x="0" y="2"/>
                      <a:pt x="0" y="4"/>
                    </a:cubicBezTo>
                    <a:cubicBezTo>
                      <a:pt x="0" y="16"/>
                      <a:pt x="0" y="16"/>
                      <a:pt x="0" y="16"/>
                    </a:cubicBezTo>
                    <a:cubicBezTo>
                      <a:pt x="0" y="18"/>
                      <a:pt x="2" y="20"/>
                      <a:pt x="5" y="20"/>
                    </a:cubicBezTo>
                    <a:cubicBezTo>
                      <a:pt x="17" y="20"/>
                      <a:pt x="17" y="20"/>
                      <a:pt x="17" y="20"/>
                    </a:cubicBezTo>
                    <a:cubicBezTo>
                      <a:pt x="19" y="20"/>
                      <a:pt x="21" y="18"/>
                      <a:pt x="21" y="16"/>
                    </a:cubicBezTo>
                    <a:cubicBezTo>
                      <a:pt x="21" y="4"/>
                      <a:pt x="21" y="4"/>
                      <a:pt x="21" y="4"/>
                    </a:cubicBezTo>
                    <a:cubicBezTo>
                      <a:pt x="21" y="2"/>
                      <a:pt x="19" y="0"/>
                      <a:pt x="17" y="0"/>
                    </a:cubicBezTo>
                    <a:close/>
                  </a:path>
                </a:pathLst>
              </a:custGeom>
              <a:solidFill>
                <a:schemeClr val="bg1">
                  <a:lumMod val="95000"/>
                </a:schemeClr>
              </a:solidFill>
              <a:ln>
                <a:noFill/>
              </a:ln>
            </p:spPr>
            <p:txBody>
              <a:bodyPr/>
              <a:lstStyle/>
              <a:p>
                <a:pPr>
                  <a:defRPr/>
                </a:pPr>
                <a:endParaRPr lang="zh-CN" altLang="en-US"/>
              </a:p>
            </p:txBody>
          </p:sp>
          <p:sp>
            <p:nvSpPr>
              <p:cNvPr id="714" name="Freeform 275"/>
              <p:cNvSpPr/>
              <p:nvPr/>
            </p:nvSpPr>
            <p:spPr bwMode="auto">
              <a:xfrm>
                <a:off x="2576384" y="1505555"/>
                <a:ext cx="125491" cy="171868"/>
              </a:xfrm>
              <a:custGeom>
                <a:avLst/>
                <a:gdLst>
                  <a:gd name="T0" fmla="*/ 71 w 75"/>
                  <a:gd name="T1" fmla="*/ 0 h 102"/>
                  <a:gd name="T2" fmla="*/ 5 w 75"/>
                  <a:gd name="T3" fmla="*/ 0 h 102"/>
                  <a:gd name="T4" fmla="*/ 0 w 75"/>
                  <a:gd name="T5" fmla="*/ 4 h 102"/>
                  <a:gd name="T6" fmla="*/ 0 w 75"/>
                  <a:gd name="T7" fmla="*/ 97 h 102"/>
                  <a:gd name="T8" fmla="*/ 5 w 75"/>
                  <a:gd name="T9" fmla="*/ 102 h 102"/>
                  <a:gd name="T10" fmla="*/ 71 w 75"/>
                  <a:gd name="T11" fmla="*/ 102 h 102"/>
                  <a:gd name="T12" fmla="*/ 75 w 75"/>
                  <a:gd name="T13" fmla="*/ 97 h 102"/>
                  <a:gd name="T14" fmla="*/ 75 w 75"/>
                  <a:gd name="T15" fmla="*/ 4 h 102"/>
                  <a:gd name="T16" fmla="*/ 71 w 75"/>
                  <a:gd name="T17" fmla="*/ 0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 h="102">
                    <a:moveTo>
                      <a:pt x="71" y="0"/>
                    </a:moveTo>
                    <a:cubicBezTo>
                      <a:pt x="5" y="0"/>
                      <a:pt x="5" y="0"/>
                      <a:pt x="5" y="0"/>
                    </a:cubicBezTo>
                    <a:cubicBezTo>
                      <a:pt x="2" y="0"/>
                      <a:pt x="0" y="2"/>
                      <a:pt x="0" y="4"/>
                    </a:cubicBezTo>
                    <a:cubicBezTo>
                      <a:pt x="0" y="97"/>
                      <a:pt x="0" y="97"/>
                      <a:pt x="0" y="97"/>
                    </a:cubicBezTo>
                    <a:cubicBezTo>
                      <a:pt x="0" y="100"/>
                      <a:pt x="2" y="102"/>
                      <a:pt x="5" y="102"/>
                    </a:cubicBezTo>
                    <a:cubicBezTo>
                      <a:pt x="71" y="102"/>
                      <a:pt x="71" y="102"/>
                      <a:pt x="71" y="102"/>
                    </a:cubicBezTo>
                    <a:cubicBezTo>
                      <a:pt x="73" y="102"/>
                      <a:pt x="75" y="100"/>
                      <a:pt x="75" y="97"/>
                    </a:cubicBezTo>
                    <a:cubicBezTo>
                      <a:pt x="75" y="4"/>
                      <a:pt x="75" y="4"/>
                      <a:pt x="75" y="4"/>
                    </a:cubicBezTo>
                    <a:cubicBezTo>
                      <a:pt x="75" y="2"/>
                      <a:pt x="73" y="0"/>
                      <a:pt x="71" y="0"/>
                    </a:cubicBezTo>
                    <a:close/>
                  </a:path>
                </a:pathLst>
              </a:custGeom>
              <a:solidFill>
                <a:schemeClr val="bg1">
                  <a:lumMod val="95000"/>
                </a:schemeClr>
              </a:solidFill>
              <a:ln>
                <a:noFill/>
              </a:ln>
            </p:spPr>
            <p:txBody>
              <a:bodyPr/>
              <a:lstStyle/>
              <a:p>
                <a:pPr>
                  <a:defRPr/>
                </a:pPr>
                <a:endParaRPr lang="zh-CN" altLang="en-US"/>
              </a:p>
            </p:txBody>
          </p:sp>
        </p:grpSp>
        <p:sp>
          <p:nvSpPr>
            <p:cNvPr id="490" name="Freeform 276"/>
            <p:cNvSpPr>
              <a:spLocks noEditPoints="1"/>
            </p:cNvSpPr>
            <p:nvPr/>
          </p:nvSpPr>
          <p:spPr bwMode="auto">
            <a:xfrm>
              <a:off x="8623470" y="2122097"/>
              <a:ext cx="184145" cy="249619"/>
            </a:xfrm>
            <a:custGeom>
              <a:avLst/>
              <a:gdLst>
                <a:gd name="T0" fmla="*/ 78 w 109"/>
                <a:gd name="T1" fmla="*/ 44 h 148"/>
                <a:gd name="T2" fmla="*/ 94 w 109"/>
                <a:gd name="T3" fmla="*/ 24 h 148"/>
                <a:gd name="T4" fmla="*/ 74 w 109"/>
                <a:gd name="T5" fmla="*/ 0 h 148"/>
                <a:gd name="T6" fmla="*/ 36 w 109"/>
                <a:gd name="T7" fmla="*/ 1 h 148"/>
                <a:gd name="T8" fmla="*/ 17 w 109"/>
                <a:gd name="T9" fmla="*/ 25 h 148"/>
                <a:gd name="T10" fmla="*/ 33 w 109"/>
                <a:gd name="T11" fmla="*/ 43 h 148"/>
                <a:gd name="T12" fmla="*/ 0 w 109"/>
                <a:gd name="T13" fmla="*/ 94 h 148"/>
                <a:gd name="T14" fmla="*/ 55 w 109"/>
                <a:gd name="T15" fmla="*/ 148 h 148"/>
                <a:gd name="T16" fmla="*/ 109 w 109"/>
                <a:gd name="T17" fmla="*/ 93 h 148"/>
                <a:gd name="T18" fmla="*/ 78 w 109"/>
                <a:gd name="T19" fmla="*/ 44 h 148"/>
                <a:gd name="T20" fmla="*/ 67 w 109"/>
                <a:gd name="T21" fmla="*/ 7 h 148"/>
                <a:gd name="T22" fmla="*/ 79 w 109"/>
                <a:gd name="T23" fmla="*/ 24 h 148"/>
                <a:gd name="T24" fmla="*/ 67 w 109"/>
                <a:gd name="T25" fmla="*/ 24 h 148"/>
                <a:gd name="T26" fmla="*/ 67 w 109"/>
                <a:gd name="T27" fmla="*/ 7 h 148"/>
                <a:gd name="T28" fmla="*/ 28 w 109"/>
                <a:gd name="T29" fmla="*/ 24 h 148"/>
                <a:gd name="T30" fmla="*/ 40 w 109"/>
                <a:gd name="T31" fmla="*/ 24 h 148"/>
                <a:gd name="T32" fmla="*/ 42 w 109"/>
                <a:gd name="T33" fmla="*/ 42 h 148"/>
                <a:gd name="T34" fmla="*/ 28 w 109"/>
                <a:gd name="T35" fmla="*/ 24 h 148"/>
                <a:gd name="T36" fmla="*/ 55 w 109"/>
                <a:gd name="T37" fmla="*/ 133 h 148"/>
                <a:gd name="T38" fmla="*/ 15 w 109"/>
                <a:gd name="T39" fmla="*/ 94 h 148"/>
                <a:gd name="T40" fmla="*/ 54 w 109"/>
                <a:gd name="T41" fmla="*/ 54 h 148"/>
                <a:gd name="T42" fmla="*/ 94 w 109"/>
                <a:gd name="T43" fmla="*/ 93 h 148"/>
                <a:gd name="T44" fmla="*/ 55 w 109"/>
                <a:gd name="T45" fmla="*/ 133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09" h="148">
                  <a:moveTo>
                    <a:pt x="78" y="44"/>
                  </a:moveTo>
                  <a:cubicBezTo>
                    <a:pt x="94" y="24"/>
                    <a:pt x="94" y="24"/>
                    <a:pt x="94" y="24"/>
                  </a:cubicBezTo>
                  <a:cubicBezTo>
                    <a:pt x="74" y="0"/>
                    <a:pt x="74" y="0"/>
                    <a:pt x="74" y="0"/>
                  </a:cubicBezTo>
                  <a:cubicBezTo>
                    <a:pt x="36" y="1"/>
                    <a:pt x="36" y="1"/>
                    <a:pt x="36" y="1"/>
                  </a:cubicBezTo>
                  <a:cubicBezTo>
                    <a:pt x="17" y="25"/>
                    <a:pt x="17" y="25"/>
                    <a:pt x="17" y="25"/>
                  </a:cubicBezTo>
                  <a:cubicBezTo>
                    <a:pt x="33" y="43"/>
                    <a:pt x="33" y="43"/>
                    <a:pt x="33" y="43"/>
                  </a:cubicBezTo>
                  <a:cubicBezTo>
                    <a:pt x="13" y="52"/>
                    <a:pt x="0" y="71"/>
                    <a:pt x="0" y="94"/>
                  </a:cubicBezTo>
                  <a:cubicBezTo>
                    <a:pt x="1" y="124"/>
                    <a:pt x="25" y="148"/>
                    <a:pt x="55" y="148"/>
                  </a:cubicBezTo>
                  <a:cubicBezTo>
                    <a:pt x="85" y="147"/>
                    <a:pt x="109" y="123"/>
                    <a:pt x="109" y="93"/>
                  </a:cubicBezTo>
                  <a:cubicBezTo>
                    <a:pt x="109" y="71"/>
                    <a:pt x="96" y="53"/>
                    <a:pt x="78" y="44"/>
                  </a:cubicBezTo>
                  <a:close/>
                  <a:moveTo>
                    <a:pt x="67" y="7"/>
                  </a:moveTo>
                  <a:cubicBezTo>
                    <a:pt x="79" y="24"/>
                    <a:pt x="79" y="24"/>
                    <a:pt x="79" y="24"/>
                  </a:cubicBezTo>
                  <a:cubicBezTo>
                    <a:pt x="67" y="24"/>
                    <a:pt x="67" y="24"/>
                    <a:pt x="67" y="24"/>
                  </a:cubicBezTo>
                  <a:lnTo>
                    <a:pt x="67" y="7"/>
                  </a:lnTo>
                  <a:close/>
                  <a:moveTo>
                    <a:pt x="28" y="24"/>
                  </a:moveTo>
                  <a:cubicBezTo>
                    <a:pt x="40" y="24"/>
                    <a:pt x="40" y="24"/>
                    <a:pt x="40" y="24"/>
                  </a:cubicBezTo>
                  <a:cubicBezTo>
                    <a:pt x="42" y="42"/>
                    <a:pt x="42" y="42"/>
                    <a:pt x="42" y="42"/>
                  </a:cubicBezTo>
                  <a:lnTo>
                    <a:pt x="28" y="24"/>
                  </a:lnTo>
                  <a:close/>
                  <a:moveTo>
                    <a:pt x="55" y="133"/>
                  </a:moveTo>
                  <a:cubicBezTo>
                    <a:pt x="33" y="133"/>
                    <a:pt x="15" y="116"/>
                    <a:pt x="15" y="94"/>
                  </a:cubicBezTo>
                  <a:cubicBezTo>
                    <a:pt x="14" y="72"/>
                    <a:pt x="32" y="54"/>
                    <a:pt x="54" y="54"/>
                  </a:cubicBezTo>
                  <a:cubicBezTo>
                    <a:pt x="76" y="53"/>
                    <a:pt x="94" y="71"/>
                    <a:pt x="94" y="93"/>
                  </a:cubicBezTo>
                  <a:cubicBezTo>
                    <a:pt x="94" y="115"/>
                    <a:pt x="77" y="133"/>
                    <a:pt x="55" y="133"/>
                  </a:cubicBezTo>
                  <a:close/>
                </a:path>
              </a:pathLst>
            </a:custGeom>
            <a:solidFill>
              <a:schemeClr val="bg1">
                <a:lumMod val="95000"/>
              </a:schemeClr>
            </a:solidFill>
            <a:ln>
              <a:noFill/>
            </a:ln>
          </p:spPr>
          <p:txBody>
            <a:bodyPr/>
            <a:lstStyle/>
            <a:p>
              <a:pPr>
                <a:defRPr/>
              </a:pPr>
              <a:endParaRPr lang="zh-CN" altLang="en-US"/>
            </a:p>
          </p:txBody>
        </p:sp>
        <p:sp>
          <p:nvSpPr>
            <p:cNvPr id="491" name="Freeform 277"/>
            <p:cNvSpPr/>
            <p:nvPr/>
          </p:nvSpPr>
          <p:spPr bwMode="auto">
            <a:xfrm>
              <a:off x="8888092" y="2251682"/>
              <a:ext cx="368289" cy="223702"/>
            </a:xfrm>
            <a:custGeom>
              <a:avLst/>
              <a:gdLst>
                <a:gd name="T0" fmla="*/ 251 w 270"/>
                <a:gd name="T1" fmla="*/ 85 h 164"/>
                <a:gd name="T2" fmla="*/ 251 w 270"/>
                <a:gd name="T3" fmla="*/ 59 h 164"/>
                <a:gd name="T4" fmla="*/ 185 w 270"/>
                <a:gd name="T5" fmla="*/ 29 h 164"/>
                <a:gd name="T6" fmla="*/ 185 w 270"/>
                <a:gd name="T7" fmla="*/ 85 h 164"/>
                <a:gd name="T8" fmla="*/ 177 w 270"/>
                <a:gd name="T9" fmla="*/ 85 h 164"/>
                <a:gd name="T10" fmla="*/ 177 w 270"/>
                <a:gd name="T11" fmla="*/ 59 h 164"/>
                <a:gd name="T12" fmla="*/ 112 w 270"/>
                <a:gd name="T13" fmla="*/ 29 h 164"/>
                <a:gd name="T14" fmla="*/ 112 w 270"/>
                <a:gd name="T15" fmla="*/ 85 h 164"/>
                <a:gd name="T16" fmla="*/ 91 w 270"/>
                <a:gd name="T17" fmla="*/ 85 h 164"/>
                <a:gd name="T18" fmla="*/ 91 w 270"/>
                <a:gd name="T19" fmla="*/ 0 h 164"/>
                <a:gd name="T20" fmla="*/ 64 w 270"/>
                <a:gd name="T21" fmla="*/ 0 h 164"/>
                <a:gd name="T22" fmla="*/ 64 w 270"/>
                <a:gd name="T23" fmla="*/ 85 h 164"/>
                <a:gd name="T24" fmla="*/ 53 w 270"/>
                <a:gd name="T25" fmla="*/ 85 h 164"/>
                <a:gd name="T26" fmla="*/ 53 w 270"/>
                <a:gd name="T27" fmla="*/ 0 h 164"/>
                <a:gd name="T28" fmla="*/ 25 w 270"/>
                <a:gd name="T29" fmla="*/ 0 h 164"/>
                <a:gd name="T30" fmla="*/ 25 w 270"/>
                <a:gd name="T31" fmla="*/ 85 h 164"/>
                <a:gd name="T32" fmla="*/ 0 w 270"/>
                <a:gd name="T33" fmla="*/ 85 h 164"/>
                <a:gd name="T34" fmla="*/ 0 w 270"/>
                <a:gd name="T35" fmla="*/ 164 h 164"/>
                <a:gd name="T36" fmla="*/ 270 w 270"/>
                <a:gd name="T37" fmla="*/ 164 h 164"/>
                <a:gd name="T38" fmla="*/ 270 w 270"/>
                <a:gd name="T39" fmla="*/ 85 h 164"/>
                <a:gd name="T40" fmla="*/ 251 w 270"/>
                <a:gd name="T41" fmla="*/ 85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70" h="164">
                  <a:moveTo>
                    <a:pt x="251" y="85"/>
                  </a:moveTo>
                  <a:lnTo>
                    <a:pt x="251" y="59"/>
                  </a:lnTo>
                  <a:lnTo>
                    <a:pt x="185" y="29"/>
                  </a:lnTo>
                  <a:lnTo>
                    <a:pt x="185" y="85"/>
                  </a:lnTo>
                  <a:lnTo>
                    <a:pt x="177" y="85"/>
                  </a:lnTo>
                  <a:lnTo>
                    <a:pt x="177" y="59"/>
                  </a:lnTo>
                  <a:lnTo>
                    <a:pt x="112" y="29"/>
                  </a:lnTo>
                  <a:lnTo>
                    <a:pt x="112" y="85"/>
                  </a:lnTo>
                  <a:lnTo>
                    <a:pt x="91" y="85"/>
                  </a:lnTo>
                  <a:lnTo>
                    <a:pt x="91" y="0"/>
                  </a:lnTo>
                  <a:lnTo>
                    <a:pt x="64" y="0"/>
                  </a:lnTo>
                  <a:lnTo>
                    <a:pt x="64" y="85"/>
                  </a:lnTo>
                  <a:lnTo>
                    <a:pt x="53" y="85"/>
                  </a:lnTo>
                  <a:lnTo>
                    <a:pt x="53" y="0"/>
                  </a:lnTo>
                  <a:lnTo>
                    <a:pt x="25" y="0"/>
                  </a:lnTo>
                  <a:lnTo>
                    <a:pt x="25" y="85"/>
                  </a:lnTo>
                  <a:lnTo>
                    <a:pt x="0" y="85"/>
                  </a:lnTo>
                  <a:lnTo>
                    <a:pt x="0" y="164"/>
                  </a:lnTo>
                  <a:lnTo>
                    <a:pt x="270" y="164"/>
                  </a:lnTo>
                  <a:lnTo>
                    <a:pt x="270" y="85"/>
                  </a:lnTo>
                  <a:lnTo>
                    <a:pt x="251" y="85"/>
                  </a:lnTo>
                  <a:close/>
                </a:path>
              </a:pathLst>
            </a:custGeom>
            <a:solidFill>
              <a:schemeClr val="bg1">
                <a:lumMod val="95000"/>
              </a:schemeClr>
            </a:solidFill>
            <a:ln>
              <a:noFill/>
            </a:ln>
          </p:spPr>
          <p:txBody>
            <a:bodyPr/>
            <a:lstStyle/>
            <a:p>
              <a:pPr>
                <a:defRPr/>
              </a:pPr>
              <a:endParaRPr lang="zh-CN" altLang="en-US"/>
            </a:p>
          </p:txBody>
        </p:sp>
        <p:sp>
          <p:nvSpPr>
            <p:cNvPr id="492" name="Freeform 278"/>
            <p:cNvSpPr>
              <a:spLocks noEditPoints="1"/>
            </p:cNvSpPr>
            <p:nvPr/>
          </p:nvSpPr>
          <p:spPr bwMode="auto">
            <a:xfrm>
              <a:off x="8669846" y="1557389"/>
              <a:ext cx="189601" cy="196421"/>
            </a:xfrm>
            <a:custGeom>
              <a:avLst/>
              <a:gdLst>
                <a:gd name="T0" fmla="*/ 104 w 112"/>
                <a:gd name="T1" fmla="*/ 105 h 116"/>
                <a:gd name="T2" fmla="*/ 104 w 112"/>
                <a:gd name="T3" fmla="*/ 11 h 116"/>
                <a:gd name="T4" fmla="*/ 93 w 112"/>
                <a:gd name="T5" fmla="*/ 0 h 116"/>
                <a:gd name="T6" fmla="*/ 45 w 112"/>
                <a:gd name="T7" fmla="*/ 0 h 116"/>
                <a:gd name="T8" fmla="*/ 34 w 112"/>
                <a:gd name="T9" fmla="*/ 11 h 116"/>
                <a:gd name="T10" fmla="*/ 34 w 112"/>
                <a:gd name="T11" fmla="*/ 21 h 116"/>
                <a:gd name="T12" fmla="*/ 34 w 112"/>
                <a:gd name="T13" fmla="*/ 81 h 116"/>
                <a:gd name="T14" fmla="*/ 16 w 112"/>
                <a:gd name="T15" fmla="*/ 81 h 116"/>
                <a:gd name="T16" fmla="*/ 11 w 112"/>
                <a:gd name="T17" fmla="*/ 75 h 116"/>
                <a:gd name="T18" fmla="*/ 11 w 112"/>
                <a:gd name="T19" fmla="*/ 37 h 116"/>
                <a:gd name="T20" fmla="*/ 12 w 112"/>
                <a:gd name="T21" fmla="*/ 37 h 116"/>
                <a:gd name="T22" fmla="*/ 22 w 112"/>
                <a:gd name="T23" fmla="*/ 27 h 116"/>
                <a:gd name="T24" fmla="*/ 20 w 112"/>
                <a:gd name="T25" fmla="*/ 21 h 116"/>
                <a:gd name="T26" fmla="*/ 29 w 112"/>
                <a:gd name="T27" fmla="*/ 21 h 116"/>
                <a:gd name="T28" fmla="*/ 29 w 112"/>
                <a:gd name="T29" fmla="*/ 11 h 116"/>
                <a:gd name="T30" fmla="*/ 16 w 112"/>
                <a:gd name="T31" fmla="*/ 11 h 116"/>
                <a:gd name="T32" fmla="*/ 0 w 112"/>
                <a:gd name="T33" fmla="*/ 27 h 116"/>
                <a:gd name="T34" fmla="*/ 0 w 112"/>
                <a:gd name="T35" fmla="*/ 75 h 116"/>
                <a:gd name="T36" fmla="*/ 16 w 112"/>
                <a:gd name="T37" fmla="*/ 92 h 116"/>
                <a:gd name="T38" fmla="*/ 34 w 112"/>
                <a:gd name="T39" fmla="*/ 92 h 116"/>
                <a:gd name="T40" fmla="*/ 34 w 112"/>
                <a:gd name="T41" fmla="*/ 105 h 116"/>
                <a:gd name="T42" fmla="*/ 25 w 112"/>
                <a:gd name="T43" fmla="*/ 105 h 116"/>
                <a:gd name="T44" fmla="*/ 25 w 112"/>
                <a:gd name="T45" fmla="*/ 116 h 116"/>
                <a:gd name="T46" fmla="*/ 45 w 112"/>
                <a:gd name="T47" fmla="*/ 116 h 116"/>
                <a:gd name="T48" fmla="*/ 93 w 112"/>
                <a:gd name="T49" fmla="*/ 116 h 116"/>
                <a:gd name="T50" fmla="*/ 112 w 112"/>
                <a:gd name="T51" fmla="*/ 116 h 116"/>
                <a:gd name="T52" fmla="*/ 112 w 112"/>
                <a:gd name="T53" fmla="*/ 105 h 116"/>
                <a:gd name="T54" fmla="*/ 104 w 112"/>
                <a:gd name="T55" fmla="*/ 105 h 116"/>
                <a:gd name="T56" fmla="*/ 10 w 112"/>
                <a:gd name="T57" fmla="*/ 27 h 116"/>
                <a:gd name="T58" fmla="*/ 10 w 112"/>
                <a:gd name="T59" fmla="*/ 27 h 116"/>
                <a:gd name="T60" fmla="*/ 11 w 112"/>
                <a:gd name="T61" fmla="*/ 29 h 116"/>
                <a:gd name="T62" fmla="*/ 14 w 112"/>
                <a:gd name="T63" fmla="*/ 29 h 116"/>
                <a:gd name="T64" fmla="*/ 14 w 112"/>
                <a:gd name="T65" fmla="*/ 26 h 116"/>
                <a:gd name="T66" fmla="*/ 10 w 112"/>
                <a:gd name="T67" fmla="*/ 23 h 116"/>
                <a:gd name="T68" fmla="*/ 12 w 112"/>
                <a:gd name="T69" fmla="*/ 22 h 116"/>
                <a:gd name="T70" fmla="*/ 18 w 112"/>
                <a:gd name="T71" fmla="*/ 27 h 116"/>
                <a:gd name="T72" fmla="*/ 12 w 112"/>
                <a:gd name="T73" fmla="*/ 33 h 116"/>
                <a:gd name="T74" fmla="*/ 10 w 112"/>
                <a:gd name="T75" fmla="*/ 27 h 116"/>
                <a:gd name="T76" fmla="*/ 91 w 112"/>
                <a:gd name="T77" fmla="*/ 55 h 116"/>
                <a:gd name="T78" fmla="*/ 88 w 112"/>
                <a:gd name="T79" fmla="*/ 58 h 116"/>
                <a:gd name="T80" fmla="*/ 50 w 112"/>
                <a:gd name="T81" fmla="*/ 58 h 116"/>
                <a:gd name="T82" fmla="*/ 47 w 112"/>
                <a:gd name="T83" fmla="*/ 55 h 116"/>
                <a:gd name="T84" fmla="*/ 47 w 112"/>
                <a:gd name="T85" fmla="*/ 52 h 116"/>
                <a:gd name="T86" fmla="*/ 50 w 112"/>
                <a:gd name="T87" fmla="*/ 48 h 116"/>
                <a:gd name="T88" fmla="*/ 88 w 112"/>
                <a:gd name="T89" fmla="*/ 48 h 116"/>
                <a:gd name="T90" fmla="*/ 91 w 112"/>
                <a:gd name="T91" fmla="*/ 52 h 116"/>
                <a:gd name="T92" fmla="*/ 91 w 112"/>
                <a:gd name="T93" fmla="*/ 55 h 116"/>
                <a:gd name="T94" fmla="*/ 91 w 112"/>
                <a:gd name="T95" fmla="*/ 35 h 116"/>
                <a:gd name="T96" fmla="*/ 88 w 112"/>
                <a:gd name="T97" fmla="*/ 38 h 116"/>
                <a:gd name="T98" fmla="*/ 50 w 112"/>
                <a:gd name="T99" fmla="*/ 38 h 116"/>
                <a:gd name="T100" fmla="*/ 47 w 112"/>
                <a:gd name="T101" fmla="*/ 35 h 116"/>
                <a:gd name="T102" fmla="*/ 47 w 112"/>
                <a:gd name="T103" fmla="*/ 14 h 116"/>
                <a:gd name="T104" fmla="*/ 50 w 112"/>
                <a:gd name="T105" fmla="*/ 11 h 116"/>
                <a:gd name="T106" fmla="*/ 88 w 112"/>
                <a:gd name="T107" fmla="*/ 11 h 116"/>
                <a:gd name="T108" fmla="*/ 91 w 112"/>
                <a:gd name="T109" fmla="*/ 14 h 116"/>
                <a:gd name="T110" fmla="*/ 91 w 112"/>
                <a:gd name="T111" fmla="*/ 35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12" h="116">
                  <a:moveTo>
                    <a:pt x="104" y="105"/>
                  </a:moveTo>
                  <a:cubicBezTo>
                    <a:pt x="104" y="11"/>
                    <a:pt x="104" y="11"/>
                    <a:pt x="104" y="11"/>
                  </a:cubicBezTo>
                  <a:cubicBezTo>
                    <a:pt x="104" y="4"/>
                    <a:pt x="99" y="0"/>
                    <a:pt x="93" y="0"/>
                  </a:cubicBezTo>
                  <a:cubicBezTo>
                    <a:pt x="45" y="0"/>
                    <a:pt x="45" y="0"/>
                    <a:pt x="45" y="0"/>
                  </a:cubicBezTo>
                  <a:cubicBezTo>
                    <a:pt x="38" y="0"/>
                    <a:pt x="34" y="4"/>
                    <a:pt x="34" y="11"/>
                  </a:cubicBezTo>
                  <a:cubicBezTo>
                    <a:pt x="34" y="21"/>
                    <a:pt x="34" y="21"/>
                    <a:pt x="34" y="21"/>
                  </a:cubicBezTo>
                  <a:cubicBezTo>
                    <a:pt x="34" y="81"/>
                    <a:pt x="34" y="81"/>
                    <a:pt x="34" y="81"/>
                  </a:cubicBezTo>
                  <a:cubicBezTo>
                    <a:pt x="16" y="81"/>
                    <a:pt x="16" y="81"/>
                    <a:pt x="16" y="81"/>
                  </a:cubicBezTo>
                  <a:cubicBezTo>
                    <a:pt x="13" y="81"/>
                    <a:pt x="11" y="78"/>
                    <a:pt x="11" y="75"/>
                  </a:cubicBezTo>
                  <a:cubicBezTo>
                    <a:pt x="11" y="37"/>
                    <a:pt x="11" y="37"/>
                    <a:pt x="11" y="37"/>
                  </a:cubicBezTo>
                  <a:cubicBezTo>
                    <a:pt x="11" y="37"/>
                    <a:pt x="12" y="37"/>
                    <a:pt x="12" y="37"/>
                  </a:cubicBezTo>
                  <a:cubicBezTo>
                    <a:pt x="18" y="37"/>
                    <a:pt x="22" y="33"/>
                    <a:pt x="22" y="27"/>
                  </a:cubicBezTo>
                  <a:cubicBezTo>
                    <a:pt x="22" y="25"/>
                    <a:pt x="22" y="23"/>
                    <a:pt x="20" y="21"/>
                  </a:cubicBezTo>
                  <a:cubicBezTo>
                    <a:pt x="29" y="21"/>
                    <a:pt x="29" y="21"/>
                    <a:pt x="29" y="21"/>
                  </a:cubicBezTo>
                  <a:cubicBezTo>
                    <a:pt x="29" y="11"/>
                    <a:pt x="29" y="11"/>
                    <a:pt x="29" y="11"/>
                  </a:cubicBezTo>
                  <a:cubicBezTo>
                    <a:pt x="16" y="11"/>
                    <a:pt x="16" y="11"/>
                    <a:pt x="16" y="11"/>
                  </a:cubicBezTo>
                  <a:cubicBezTo>
                    <a:pt x="7" y="11"/>
                    <a:pt x="0" y="18"/>
                    <a:pt x="0" y="27"/>
                  </a:cubicBezTo>
                  <a:cubicBezTo>
                    <a:pt x="0" y="75"/>
                    <a:pt x="0" y="75"/>
                    <a:pt x="0" y="75"/>
                  </a:cubicBezTo>
                  <a:cubicBezTo>
                    <a:pt x="0" y="84"/>
                    <a:pt x="7" y="92"/>
                    <a:pt x="16" y="92"/>
                  </a:cubicBezTo>
                  <a:cubicBezTo>
                    <a:pt x="34" y="92"/>
                    <a:pt x="34" y="92"/>
                    <a:pt x="34" y="92"/>
                  </a:cubicBezTo>
                  <a:cubicBezTo>
                    <a:pt x="34" y="105"/>
                    <a:pt x="34" y="105"/>
                    <a:pt x="34" y="105"/>
                  </a:cubicBezTo>
                  <a:cubicBezTo>
                    <a:pt x="25" y="105"/>
                    <a:pt x="25" y="105"/>
                    <a:pt x="25" y="105"/>
                  </a:cubicBezTo>
                  <a:cubicBezTo>
                    <a:pt x="25" y="116"/>
                    <a:pt x="25" y="116"/>
                    <a:pt x="25" y="116"/>
                  </a:cubicBezTo>
                  <a:cubicBezTo>
                    <a:pt x="45" y="116"/>
                    <a:pt x="45" y="116"/>
                    <a:pt x="45" y="116"/>
                  </a:cubicBezTo>
                  <a:cubicBezTo>
                    <a:pt x="93" y="116"/>
                    <a:pt x="93" y="116"/>
                    <a:pt x="93" y="116"/>
                  </a:cubicBezTo>
                  <a:cubicBezTo>
                    <a:pt x="112" y="116"/>
                    <a:pt x="112" y="116"/>
                    <a:pt x="112" y="116"/>
                  </a:cubicBezTo>
                  <a:cubicBezTo>
                    <a:pt x="112" y="105"/>
                    <a:pt x="112" y="105"/>
                    <a:pt x="112" y="105"/>
                  </a:cubicBezTo>
                  <a:lnTo>
                    <a:pt x="104" y="105"/>
                  </a:lnTo>
                  <a:close/>
                  <a:moveTo>
                    <a:pt x="10" y="27"/>
                  </a:moveTo>
                  <a:cubicBezTo>
                    <a:pt x="10" y="27"/>
                    <a:pt x="10" y="27"/>
                    <a:pt x="10" y="27"/>
                  </a:cubicBezTo>
                  <a:cubicBezTo>
                    <a:pt x="11" y="29"/>
                    <a:pt x="11" y="29"/>
                    <a:pt x="11" y="29"/>
                  </a:cubicBezTo>
                  <a:cubicBezTo>
                    <a:pt x="12" y="29"/>
                    <a:pt x="13" y="29"/>
                    <a:pt x="14" y="29"/>
                  </a:cubicBezTo>
                  <a:cubicBezTo>
                    <a:pt x="15" y="28"/>
                    <a:pt x="15" y="27"/>
                    <a:pt x="14" y="26"/>
                  </a:cubicBezTo>
                  <a:cubicBezTo>
                    <a:pt x="10" y="23"/>
                    <a:pt x="10" y="23"/>
                    <a:pt x="10" y="23"/>
                  </a:cubicBezTo>
                  <a:cubicBezTo>
                    <a:pt x="11" y="22"/>
                    <a:pt x="11" y="22"/>
                    <a:pt x="12" y="22"/>
                  </a:cubicBezTo>
                  <a:cubicBezTo>
                    <a:pt x="16" y="22"/>
                    <a:pt x="18" y="24"/>
                    <a:pt x="18" y="27"/>
                  </a:cubicBezTo>
                  <a:cubicBezTo>
                    <a:pt x="18" y="31"/>
                    <a:pt x="16" y="33"/>
                    <a:pt x="12" y="33"/>
                  </a:cubicBezTo>
                  <a:cubicBezTo>
                    <a:pt x="9" y="33"/>
                    <a:pt x="10" y="31"/>
                    <a:pt x="10" y="27"/>
                  </a:cubicBezTo>
                  <a:close/>
                  <a:moveTo>
                    <a:pt x="91" y="55"/>
                  </a:moveTo>
                  <a:cubicBezTo>
                    <a:pt x="91" y="56"/>
                    <a:pt x="90" y="58"/>
                    <a:pt x="88" y="58"/>
                  </a:cubicBezTo>
                  <a:cubicBezTo>
                    <a:pt x="50" y="58"/>
                    <a:pt x="50" y="58"/>
                    <a:pt x="50" y="58"/>
                  </a:cubicBezTo>
                  <a:cubicBezTo>
                    <a:pt x="48" y="58"/>
                    <a:pt x="47" y="56"/>
                    <a:pt x="47" y="55"/>
                  </a:cubicBezTo>
                  <a:cubicBezTo>
                    <a:pt x="47" y="52"/>
                    <a:pt x="47" y="52"/>
                    <a:pt x="47" y="52"/>
                  </a:cubicBezTo>
                  <a:cubicBezTo>
                    <a:pt x="47" y="50"/>
                    <a:pt x="48" y="48"/>
                    <a:pt x="50" y="48"/>
                  </a:cubicBezTo>
                  <a:cubicBezTo>
                    <a:pt x="88" y="48"/>
                    <a:pt x="88" y="48"/>
                    <a:pt x="88" y="48"/>
                  </a:cubicBezTo>
                  <a:cubicBezTo>
                    <a:pt x="90" y="48"/>
                    <a:pt x="91" y="50"/>
                    <a:pt x="91" y="52"/>
                  </a:cubicBezTo>
                  <a:lnTo>
                    <a:pt x="91" y="55"/>
                  </a:lnTo>
                  <a:close/>
                  <a:moveTo>
                    <a:pt x="91" y="35"/>
                  </a:moveTo>
                  <a:cubicBezTo>
                    <a:pt x="91" y="36"/>
                    <a:pt x="90" y="38"/>
                    <a:pt x="88" y="38"/>
                  </a:cubicBezTo>
                  <a:cubicBezTo>
                    <a:pt x="50" y="38"/>
                    <a:pt x="50" y="38"/>
                    <a:pt x="50" y="38"/>
                  </a:cubicBezTo>
                  <a:cubicBezTo>
                    <a:pt x="48" y="38"/>
                    <a:pt x="47" y="36"/>
                    <a:pt x="47" y="35"/>
                  </a:cubicBezTo>
                  <a:cubicBezTo>
                    <a:pt x="47" y="14"/>
                    <a:pt x="47" y="14"/>
                    <a:pt x="47" y="14"/>
                  </a:cubicBezTo>
                  <a:cubicBezTo>
                    <a:pt x="47" y="13"/>
                    <a:pt x="48" y="11"/>
                    <a:pt x="50" y="11"/>
                  </a:cubicBezTo>
                  <a:cubicBezTo>
                    <a:pt x="88" y="11"/>
                    <a:pt x="88" y="11"/>
                    <a:pt x="88" y="11"/>
                  </a:cubicBezTo>
                  <a:cubicBezTo>
                    <a:pt x="90" y="11"/>
                    <a:pt x="91" y="13"/>
                    <a:pt x="91" y="14"/>
                  </a:cubicBezTo>
                  <a:lnTo>
                    <a:pt x="91" y="35"/>
                  </a:lnTo>
                  <a:close/>
                </a:path>
              </a:pathLst>
            </a:custGeom>
            <a:solidFill>
              <a:schemeClr val="bg1">
                <a:lumMod val="95000"/>
              </a:schemeClr>
            </a:solidFill>
            <a:ln>
              <a:noFill/>
            </a:ln>
          </p:spPr>
          <p:txBody>
            <a:bodyPr/>
            <a:lstStyle/>
            <a:p>
              <a:pPr>
                <a:defRPr/>
              </a:pPr>
              <a:endParaRPr lang="zh-CN" altLang="en-US"/>
            </a:p>
          </p:txBody>
        </p:sp>
        <p:sp>
          <p:nvSpPr>
            <p:cNvPr id="493" name="Freeform 282"/>
            <p:cNvSpPr>
              <a:spLocks noEditPoints="1"/>
            </p:cNvSpPr>
            <p:nvPr/>
          </p:nvSpPr>
          <p:spPr bwMode="auto">
            <a:xfrm>
              <a:off x="10201657" y="2008884"/>
              <a:ext cx="145952" cy="121399"/>
            </a:xfrm>
            <a:custGeom>
              <a:avLst/>
              <a:gdLst>
                <a:gd name="T0" fmla="*/ 16 w 86"/>
                <a:gd name="T1" fmla="*/ 72 h 72"/>
                <a:gd name="T2" fmla="*/ 71 w 86"/>
                <a:gd name="T3" fmla="*/ 71 h 72"/>
                <a:gd name="T4" fmla="*/ 85 w 86"/>
                <a:gd name="T5" fmla="*/ 55 h 72"/>
                <a:gd name="T6" fmla="*/ 85 w 86"/>
                <a:gd name="T7" fmla="*/ 27 h 72"/>
                <a:gd name="T8" fmla="*/ 72 w 86"/>
                <a:gd name="T9" fmla="*/ 12 h 72"/>
                <a:gd name="T10" fmla="*/ 72 w 86"/>
                <a:gd name="T11" fmla="*/ 12 h 72"/>
                <a:gd name="T12" fmla="*/ 70 w 86"/>
                <a:gd name="T13" fmla="*/ 10 h 72"/>
                <a:gd name="T14" fmla="*/ 63 w 86"/>
                <a:gd name="T15" fmla="*/ 10 h 72"/>
                <a:gd name="T16" fmla="*/ 61 w 86"/>
                <a:gd name="T17" fmla="*/ 12 h 72"/>
                <a:gd name="T18" fmla="*/ 57 w 86"/>
                <a:gd name="T19" fmla="*/ 12 h 72"/>
                <a:gd name="T20" fmla="*/ 57 w 86"/>
                <a:gd name="T21" fmla="*/ 7 h 72"/>
                <a:gd name="T22" fmla="*/ 46 w 86"/>
                <a:gd name="T23" fmla="*/ 0 h 72"/>
                <a:gd name="T24" fmla="*/ 38 w 86"/>
                <a:gd name="T25" fmla="*/ 0 h 72"/>
                <a:gd name="T26" fmla="*/ 28 w 86"/>
                <a:gd name="T27" fmla="*/ 8 h 72"/>
                <a:gd name="T28" fmla="*/ 28 w 86"/>
                <a:gd name="T29" fmla="*/ 13 h 72"/>
                <a:gd name="T30" fmla="*/ 24 w 86"/>
                <a:gd name="T31" fmla="*/ 13 h 72"/>
                <a:gd name="T32" fmla="*/ 22 w 86"/>
                <a:gd name="T33" fmla="*/ 11 h 72"/>
                <a:gd name="T34" fmla="*/ 15 w 86"/>
                <a:gd name="T35" fmla="*/ 11 h 72"/>
                <a:gd name="T36" fmla="*/ 13 w 86"/>
                <a:gd name="T37" fmla="*/ 13 h 72"/>
                <a:gd name="T38" fmla="*/ 13 w 86"/>
                <a:gd name="T39" fmla="*/ 14 h 72"/>
                <a:gd name="T40" fmla="*/ 0 w 86"/>
                <a:gd name="T41" fmla="*/ 29 h 72"/>
                <a:gd name="T42" fmla="*/ 1 w 86"/>
                <a:gd name="T43" fmla="*/ 57 h 72"/>
                <a:gd name="T44" fmla="*/ 16 w 86"/>
                <a:gd name="T45" fmla="*/ 72 h 72"/>
                <a:gd name="T46" fmla="*/ 39 w 86"/>
                <a:gd name="T47" fmla="*/ 5 h 72"/>
                <a:gd name="T48" fmla="*/ 46 w 86"/>
                <a:gd name="T49" fmla="*/ 5 h 72"/>
                <a:gd name="T50" fmla="*/ 51 w 86"/>
                <a:gd name="T51" fmla="*/ 7 h 72"/>
                <a:gd name="T52" fmla="*/ 52 w 86"/>
                <a:gd name="T53" fmla="*/ 12 h 72"/>
                <a:gd name="T54" fmla="*/ 33 w 86"/>
                <a:gd name="T55" fmla="*/ 13 h 72"/>
                <a:gd name="T56" fmla="*/ 33 w 86"/>
                <a:gd name="T57" fmla="*/ 8 h 72"/>
                <a:gd name="T58" fmla="*/ 39 w 86"/>
                <a:gd name="T59" fmla="*/ 5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86" h="72">
                  <a:moveTo>
                    <a:pt x="16" y="72"/>
                  </a:moveTo>
                  <a:cubicBezTo>
                    <a:pt x="71" y="71"/>
                    <a:pt x="71" y="71"/>
                    <a:pt x="71" y="71"/>
                  </a:cubicBezTo>
                  <a:cubicBezTo>
                    <a:pt x="79" y="71"/>
                    <a:pt x="86" y="64"/>
                    <a:pt x="85" y="55"/>
                  </a:cubicBezTo>
                  <a:cubicBezTo>
                    <a:pt x="85" y="27"/>
                    <a:pt x="85" y="27"/>
                    <a:pt x="85" y="27"/>
                  </a:cubicBezTo>
                  <a:cubicBezTo>
                    <a:pt x="85" y="19"/>
                    <a:pt x="79" y="13"/>
                    <a:pt x="72" y="12"/>
                  </a:cubicBezTo>
                  <a:cubicBezTo>
                    <a:pt x="72" y="12"/>
                    <a:pt x="72" y="12"/>
                    <a:pt x="72" y="12"/>
                  </a:cubicBezTo>
                  <a:cubicBezTo>
                    <a:pt x="72" y="11"/>
                    <a:pt x="71" y="10"/>
                    <a:pt x="70" y="10"/>
                  </a:cubicBezTo>
                  <a:cubicBezTo>
                    <a:pt x="63" y="10"/>
                    <a:pt x="63" y="10"/>
                    <a:pt x="63" y="10"/>
                  </a:cubicBezTo>
                  <a:cubicBezTo>
                    <a:pt x="62" y="10"/>
                    <a:pt x="61" y="11"/>
                    <a:pt x="61" y="12"/>
                  </a:cubicBezTo>
                  <a:cubicBezTo>
                    <a:pt x="57" y="12"/>
                    <a:pt x="57" y="12"/>
                    <a:pt x="57" y="12"/>
                  </a:cubicBezTo>
                  <a:cubicBezTo>
                    <a:pt x="57" y="7"/>
                    <a:pt x="57" y="7"/>
                    <a:pt x="57" y="7"/>
                  </a:cubicBezTo>
                  <a:cubicBezTo>
                    <a:pt x="56" y="1"/>
                    <a:pt x="52" y="0"/>
                    <a:pt x="46" y="0"/>
                  </a:cubicBezTo>
                  <a:cubicBezTo>
                    <a:pt x="38" y="0"/>
                    <a:pt x="38" y="0"/>
                    <a:pt x="38" y="0"/>
                  </a:cubicBezTo>
                  <a:cubicBezTo>
                    <a:pt x="33" y="0"/>
                    <a:pt x="28" y="2"/>
                    <a:pt x="28" y="8"/>
                  </a:cubicBezTo>
                  <a:cubicBezTo>
                    <a:pt x="28" y="13"/>
                    <a:pt x="28" y="13"/>
                    <a:pt x="28" y="13"/>
                  </a:cubicBezTo>
                  <a:cubicBezTo>
                    <a:pt x="24" y="13"/>
                    <a:pt x="24" y="13"/>
                    <a:pt x="24" y="13"/>
                  </a:cubicBezTo>
                  <a:cubicBezTo>
                    <a:pt x="24" y="12"/>
                    <a:pt x="23" y="11"/>
                    <a:pt x="22" y="11"/>
                  </a:cubicBezTo>
                  <a:cubicBezTo>
                    <a:pt x="15" y="11"/>
                    <a:pt x="15" y="11"/>
                    <a:pt x="15" y="11"/>
                  </a:cubicBezTo>
                  <a:cubicBezTo>
                    <a:pt x="13" y="12"/>
                    <a:pt x="13" y="12"/>
                    <a:pt x="13" y="13"/>
                  </a:cubicBezTo>
                  <a:cubicBezTo>
                    <a:pt x="13" y="14"/>
                    <a:pt x="13" y="14"/>
                    <a:pt x="13" y="14"/>
                  </a:cubicBezTo>
                  <a:cubicBezTo>
                    <a:pt x="5" y="15"/>
                    <a:pt x="0" y="21"/>
                    <a:pt x="0" y="29"/>
                  </a:cubicBezTo>
                  <a:cubicBezTo>
                    <a:pt x="1" y="57"/>
                    <a:pt x="1" y="57"/>
                    <a:pt x="1" y="57"/>
                  </a:cubicBezTo>
                  <a:cubicBezTo>
                    <a:pt x="1" y="65"/>
                    <a:pt x="8" y="72"/>
                    <a:pt x="16" y="72"/>
                  </a:cubicBezTo>
                  <a:moveTo>
                    <a:pt x="39" y="5"/>
                  </a:moveTo>
                  <a:cubicBezTo>
                    <a:pt x="46" y="5"/>
                    <a:pt x="46" y="5"/>
                    <a:pt x="46" y="5"/>
                  </a:cubicBezTo>
                  <a:cubicBezTo>
                    <a:pt x="51" y="5"/>
                    <a:pt x="51" y="6"/>
                    <a:pt x="51" y="7"/>
                  </a:cubicBezTo>
                  <a:cubicBezTo>
                    <a:pt x="52" y="12"/>
                    <a:pt x="52" y="12"/>
                    <a:pt x="52" y="12"/>
                  </a:cubicBezTo>
                  <a:cubicBezTo>
                    <a:pt x="33" y="13"/>
                    <a:pt x="33" y="13"/>
                    <a:pt x="33" y="13"/>
                  </a:cubicBezTo>
                  <a:cubicBezTo>
                    <a:pt x="33" y="8"/>
                    <a:pt x="33" y="8"/>
                    <a:pt x="33" y="8"/>
                  </a:cubicBezTo>
                  <a:cubicBezTo>
                    <a:pt x="33" y="7"/>
                    <a:pt x="33" y="5"/>
                    <a:pt x="39" y="5"/>
                  </a:cubicBezTo>
                </a:path>
              </a:pathLst>
            </a:custGeom>
            <a:solidFill>
              <a:schemeClr val="bg1">
                <a:lumMod val="95000"/>
              </a:schemeClr>
            </a:solidFill>
            <a:ln>
              <a:noFill/>
            </a:ln>
          </p:spPr>
          <p:txBody>
            <a:bodyPr/>
            <a:lstStyle/>
            <a:p>
              <a:pPr>
                <a:defRPr/>
              </a:pPr>
              <a:endParaRPr lang="zh-CN" altLang="en-US"/>
            </a:p>
          </p:txBody>
        </p:sp>
        <p:sp>
          <p:nvSpPr>
            <p:cNvPr id="494" name="Freeform 283"/>
            <p:cNvSpPr>
              <a:spLocks noEditPoints="1"/>
            </p:cNvSpPr>
            <p:nvPr/>
          </p:nvSpPr>
          <p:spPr bwMode="auto">
            <a:xfrm>
              <a:off x="9746070" y="3085106"/>
              <a:ext cx="132312" cy="109123"/>
            </a:xfrm>
            <a:custGeom>
              <a:avLst/>
              <a:gdLst>
                <a:gd name="T0" fmla="*/ 77 w 78"/>
                <a:gd name="T1" fmla="*/ 50 h 65"/>
                <a:gd name="T2" fmla="*/ 77 w 78"/>
                <a:gd name="T3" fmla="*/ 24 h 65"/>
                <a:gd name="T4" fmla="*/ 65 w 78"/>
                <a:gd name="T5" fmla="*/ 11 h 65"/>
                <a:gd name="T6" fmla="*/ 65 w 78"/>
                <a:gd name="T7" fmla="*/ 11 h 65"/>
                <a:gd name="T8" fmla="*/ 63 w 78"/>
                <a:gd name="T9" fmla="*/ 9 h 65"/>
                <a:gd name="T10" fmla="*/ 57 w 78"/>
                <a:gd name="T11" fmla="*/ 9 h 65"/>
                <a:gd name="T12" fmla="*/ 55 w 78"/>
                <a:gd name="T13" fmla="*/ 11 h 65"/>
                <a:gd name="T14" fmla="*/ 51 w 78"/>
                <a:gd name="T15" fmla="*/ 11 h 65"/>
                <a:gd name="T16" fmla="*/ 51 w 78"/>
                <a:gd name="T17" fmla="*/ 6 h 65"/>
                <a:gd name="T18" fmla="*/ 42 w 78"/>
                <a:gd name="T19" fmla="*/ 0 h 65"/>
                <a:gd name="T20" fmla="*/ 35 w 78"/>
                <a:gd name="T21" fmla="*/ 0 h 65"/>
                <a:gd name="T22" fmla="*/ 26 w 78"/>
                <a:gd name="T23" fmla="*/ 7 h 65"/>
                <a:gd name="T24" fmla="*/ 26 w 78"/>
                <a:gd name="T25" fmla="*/ 12 h 65"/>
                <a:gd name="T26" fmla="*/ 22 w 78"/>
                <a:gd name="T27" fmla="*/ 12 h 65"/>
                <a:gd name="T28" fmla="*/ 20 w 78"/>
                <a:gd name="T29" fmla="*/ 10 h 65"/>
                <a:gd name="T30" fmla="*/ 14 w 78"/>
                <a:gd name="T31" fmla="*/ 10 h 65"/>
                <a:gd name="T32" fmla="*/ 12 w 78"/>
                <a:gd name="T33" fmla="*/ 12 h 65"/>
                <a:gd name="T34" fmla="*/ 12 w 78"/>
                <a:gd name="T35" fmla="*/ 12 h 65"/>
                <a:gd name="T36" fmla="*/ 0 w 78"/>
                <a:gd name="T37" fmla="*/ 26 h 65"/>
                <a:gd name="T38" fmla="*/ 1 w 78"/>
                <a:gd name="T39" fmla="*/ 51 h 65"/>
                <a:gd name="T40" fmla="*/ 15 w 78"/>
                <a:gd name="T41" fmla="*/ 65 h 65"/>
                <a:gd name="T42" fmla="*/ 64 w 78"/>
                <a:gd name="T43" fmla="*/ 64 h 65"/>
                <a:gd name="T44" fmla="*/ 77 w 78"/>
                <a:gd name="T45" fmla="*/ 50 h 65"/>
                <a:gd name="T46" fmla="*/ 30 w 78"/>
                <a:gd name="T47" fmla="*/ 12 h 65"/>
                <a:gd name="T48" fmla="*/ 30 w 78"/>
                <a:gd name="T49" fmla="*/ 7 h 65"/>
                <a:gd name="T50" fmla="*/ 35 w 78"/>
                <a:gd name="T51" fmla="*/ 5 h 65"/>
                <a:gd name="T52" fmla="*/ 42 w 78"/>
                <a:gd name="T53" fmla="*/ 5 h 65"/>
                <a:gd name="T54" fmla="*/ 47 w 78"/>
                <a:gd name="T55" fmla="*/ 7 h 65"/>
                <a:gd name="T56" fmla="*/ 47 w 78"/>
                <a:gd name="T57" fmla="*/ 11 h 65"/>
                <a:gd name="T58" fmla="*/ 30 w 78"/>
                <a:gd name="T59" fmla="*/ 12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78" h="65">
                  <a:moveTo>
                    <a:pt x="77" y="50"/>
                  </a:moveTo>
                  <a:cubicBezTo>
                    <a:pt x="77" y="24"/>
                    <a:pt x="77" y="24"/>
                    <a:pt x="77" y="24"/>
                  </a:cubicBezTo>
                  <a:cubicBezTo>
                    <a:pt x="77" y="18"/>
                    <a:pt x="72" y="12"/>
                    <a:pt x="65" y="11"/>
                  </a:cubicBezTo>
                  <a:cubicBezTo>
                    <a:pt x="65" y="11"/>
                    <a:pt x="65" y="11"/>
                    <a:pt x="65" y="11"/>
                  </a:cubicBezTo>
                  <a:cubicBezTo>
                    <a:pt x="65" y="10"/>
                    <a:pt x="64" y="9"/>
                    <a:pt x="63" y="9"/>
                  </a:cubicBezTo>
                  <a:cubicBezTo>
                    <a:pt x="57" y="9"/>
                    <a:pt x="57" y="9"/>
                    <a:pt x="57" y="9"/>
                  </a:cubicBezTo>
                  <a:cubicBezTo>
                    <a:pt x="56" y="9"/>
                    <a:pt x="55" y="10"/>
                    <a:pt x="55" y="11"/>
                  </a:cubicBezTo>
                  <a:cubicBezTo>
                    <a:pt x="51" y="11"/>
                    <a:pt x="51" y="11"/>
                    <a:pt x="51" y="11"/>
                  </a:cubicBezTo>
                  <a:cubicBezTo>
                    <a:pt x="51" y="6"/>
                    <a:pt x="51" y="6"/>
                    <a:pt x="51" y="6"/>
                  </a:cubicBezTo>
                  <a:cubicBezTo>
                    <a:pt x="51" y="1"/>
                    <a:pt x="47" y="0"/>
                    <a:pt x="42" y="0"/>
                  </a:cubicBezTo>
                  <a:cubicBezTo>
                    <a:pt x="35" y="0"/>
                    <a:pt x="35" y="0"/>
                    <a:pt x="35" y="0"/>
                  </a:cubicBezTo>
                  <a:cubicBezTo>
                    <a:pt x="30" y="0"/>
                    <a:pt x="26" y="2"/>
                    <a:pt x="26" y="7"/>
                  </a:cubicBezTo>
                  <a:cubicBezTo>
                    <a:pt x="26" y="12"/>
                    <a:pt x="26" y="12"/>
                    <a:pt x="26" y="12"/>
                  </a:cubicBezTo>
                  <a:cubicBezTo>
                    <a:pt x="22" y="12"/>
                    <a:pt x="22" y="12"/>
                    <a:pt x="22" y="12"/>
                  </a:cubicBezTo>
                  <a:cubicBezTo>
                    <a:pt x="22" y="11"/>
                    <a:pt x="21" y="10"/>
                    <a:pt x="20" y="10"/>
                  </a:cubicBezTo>
                  <a:cubicBezTo>
                    <a:pt x="14" y="10"/>
                    <a:pt x="14" y="10"/>
                    <a:pt x="14" y="10"/>
                  </a:cubicBezTo>
                  <a:cubicBezTo>
                    <a:pt x="13" y="10"/>
                    <a:pt x="12" y="11"/>
                    <a:pt x="12" y="12"/>
                  </a:cubicBezTo>
                  <a:cubicBezTo>
                    <a:pt x="12" y="12"/>
                    <a:pt x="12" y="12"/>
                    <a:pt x="12" y="12"/>
                  </a:cubicBezTo>
                  <a:cubicBezTo>
                    <a:pt x="5" y="13"/>
                    <a:pt x="0" y="19"/>
                    <a:pt x="0" y="26"/>
                  </a:cubicBezTo>
                  <a:cubicBezTo>
                    <a:pt x="1" y="51"/>
                    <a:pt x="1" y="51"/>
                    <a:pt x="1" y="51"/>
                  </a:cubicBezTo>
                  <a:cubicBezTo>
                    <a:pt x="1" y="59"/>
                    <a:pt x="7" y="65"/>
                    <a:pt x="15" y="65"/>
                  </a:cubicBezTo>
                  <a:cubicBezTo>
                    <a:pt x="64" y="64"/>
                    <a:pt x="64" y="64"/>
                    <a:pt x="64" y="64"/>
                  </a:cubicBezTo>
                  <a:cubicBezTo>
                    <a:pt x="72" y="64"/>
                    <a:pt x="78" y="57"/>
                    <a:pt x="77" y="50"/>
                  </a:cubicBezTo>
                  <a:moveTo>
                    <a:pt x="30" y="12"/>
                  </a:moveTo>
                  <a:cubicBezTo>
                    <a:pt x="30" y="7"/>
                    <a:pt x="30" y="7"/>
                    <a:pt x="30" y="7"/>
                  </a:cubicBezTo>
                  <a:cubicBezTo>
                    <a:pt x="30" y="6"/>
                    <a:pt x="30" y="5"/>
                    <a:pt x="35" y="5"/>
                  </a:cubicBezTo>
                  <a:cubicBezTo>
                    <a:pt x="42" y="5"/>
                    <a:pt x="42" y="5"/>
                    <a:pt x="42" y="5"/>
                  </a:cubicBezTo>
                  <a:cubicBezTo>
                    <a:pt x="47" y="4"/>
                    <a:pt x="47" y="6"/>
                    <a:pt x="47" y="7"/>
                  </a:cubicBezTo>
                  <a:cubicBezTo>
                    <a:pt x="47" y="11"/>
                    <a:pt x="47" y="11"/>
                    <a:pt x="47" y="11"/>
                  </a:cubicBezTo>
                  <a:cubicBezTo>
                    <a:pt x="30" y="12"/>
                    <a:pt x="30" y="12"/>
                    <a:pt x="30" y="12"/>
                  </a:cubicBezTo>
                </a:path>
              </a:pathLst>
            </a:custGeom>
            <a:solidFill>
              <a:schemeClr val="bg1">
                <a:lumMod val="75000"/>
              </a:schemeClr>
            </a:solidFill>
            <a:ln>
              <a:noFill/>
            </a:ln>
          </p:spPr>
          <p:txBody>
            <a:bodyPr/>
            <a:lstStyle/>
            <a:p>
              <a:endParaRPr lang="zh-CN" altLang="en-US"/>
            </a:p>
          </p:txBody>
        </p:sp>
        <p:sp>
          <p:nvSpPr>
            <p:cNvPr id="495" name="Freeform 292"/>
            <p:cNvSpPr>
              <a:spLocks noEditPoints="1"/>
            </p:cNvSpPr>
            <p:nvPr/>
          </p:nvSpPr>
          <p:spPr bwMode="auto">
            <a:xfrm>
              <a:off x="9638311" y="2557225"/>
              <a:ext cx="163684" cy="163684"/>
            </a:xfrm>
            <a:custGeom>
              <a:avLst/>
              <a:gdLst>
                <a:gd name="T0" fmla="*/ 43 w 97"/>
                <a:gd name="T1" fmla="*/ 92 h 97"/>
                <a:gd name="T2" fmla="*/ 45 w 97"/>
                <a:gd name="T3" fmla="*/ 86 h 97"/>
                <a:gd name="T4" fmla="*/ 53 w 97"/>
                <a:gd name="T5" fmla="*/ 86 h 97"/>
                <a:gd name="T6" fmla="*/ 55 w 97"/>
                <a:gd name="T7" fmla="*/ 92 h 97"/>
                <a:gd name="T8" fmla="*/ 65 w 97"/>
                <a:gd name="T9" fmla="*/ 95 h 97"/>
                <a:gd name="T10" fmla="*/ 72 w 97"/>
                <a:gd name="T11" fmla="*/ 92 h 97"/>
                <a:gd name="T12" fmla="*/ 75 w 97"/>
                <a:gd name="T13" fmla="*/ 83 h 97"/>
                <a:gd name="T14" fmla="*/ 73 w 97"/>
                <a:gd name="T15" fmla="*/ 77 h 97"/>
                <a:gd name="T16" fmla="*/ 77 w 97"/>
                <a:gd name="T17" fmla="*/ 72 h 97"/>
                <a:gd name="T18" fmla="*/ 84 w 97"/>
                <a:gd name="T19" fmla="*/ 74 h 97"/>
                <a:gd name="T20" fmla="*/ 93 w 97"/>
                <a:gd name="T21" fmla="*/ 70 h 97"/>
                <a:gd name="T22" fmla="*/ 96 w 97"/>
                <a:gd name="T23" fmla="*/ 63 h 97"/>
                <a:gd name="T24" fmla="*/ 92 w 97"/>
                <a:gd name="T25" fmla="*/ 54 h 97"/>
                <a:gd name="T26" fmla="*/ 85 w 97"/>
                <a:gd name="T27" fmla="*/ 51 h 97"/>
                <a:gd name="T28" fmla="*/ 85 w 97"/>
                <a:gd name="T29" fmla="*/ 45 h 97"/>
                <a:gd name="T30" fmla="*/ 92 w 97"/>
                <a:gd name="T31" fmla="*/ 42 h 97"/>
                <a:gd name="T32" fmla="*/ 95 w 97"/>
                <a:gd name="T33" fmla="*/ 33 h 97"/>
                <a:gd name="T34" fmla="*/ 92 w 97"/>
                <a:gd name="T35" fmla="*/ 25 h 97"/>
                <a:gd name="T36" fmla="*/ 83 w 97"/>
                <a:gd name="T37" fmla="*/ 22 h 97"/>
                <a:gd name="T38" fmla="*/ 76 w 97"/>
                <a:gd name="T39" fmla="*/ 25 h 97"/>
                <a:gd name="T40" fmla="*/ 71 w 97"/>
                <a:gd name="T41" fmla="*/ 20 h 97"/>
                <a:gd name="T42" fmla="*/ 74 w 97"/>
                <a:gd name="T43" fmla="*/ 13 h 97"/>
                <a:gd name="T44" fmla="*/ 70 w 97"/>
                <a:gd name="T45" fmla="*/ 4 h 97"/>
                <a:gd name="T46" fmla="*/ 63 w 97"/>
                <a:gd name="T47" fmla="*/ 1 h 97"/>
                <a:gd name="T48" fmla="*/ 54 w 97"/>
                <a:gd name="T49" fmla="*/ 5 h 97"/>
                <a:gd name="T50" fmla="*/ 51 w 97"/>
                <a:gd name="T51" fmla="*/ 12 h 97"/>
                <a:gd name="T52" fmla="*/ 44 w 97"/>
                <a:gd name="T53" fmla="*/ 12 h 97"/>
                <a:gd name="T54" fmla="*/ 41 w 97"/>
                <a:gd name="T55" fmla="*/ 6 h 97"/>
                <a:gd name="T56" fmla="*/ 32 w 97"/>
                <a:gd name="T57" fmla="*/ 2 h 97"/>
                <a:gd name="T58" fmla="*/ 25 w 97"/>
                <a:gd name="T59" fmla="*/ 5 h 97"/>
                <a:gd name="T60" fmla="*/ 22 w 97"/>
                <a:gd name="T61" fmla="*/ 14 h 97"/>
                <a:gd name="T62" fmla="*/ 24 w 97"/>
                <a:gd name="T63" fmla="*/ 20 h 97"/>
                <a:gd name="T64" fmla="*/ 19 w 97"/>
                <a:gd name="T65" fmla="*/ 25 h 97"/>
                <a:gd name="T66" fmla="*/ 13 w 97"/>
                <a:gd name="T67" fmla="*/ 23 h 97"/>
                <a:gd name="T68" fmla="*/ 4 w 97"/>
                <a:gd name="T69" fmla="*/ 27 h 97"/>
                <a:gd name="T70" fmla="*/ 1 w 97"/>
                <a:gd name="T71" fmla="*/ 34 h 97"/>
                <a:gd name="T72" fmla="*/ 5 w 97"/>
                <a:gd name="T73" fmla="*/ 43 h 97"/>
                <a:gd name="T74" fmla="*/ 10 w 97"/>
                <a:gd name="T75" fmla="*/ 45 h 97"/>
                <a:gd name="T76" fmla="*/ 11 w 97"/>
                <a:gd name="T77" fmla="*/ 54 h 97"/>
                <a:gd name="T78" fmla="*/ 5 w 97"/>
                <a:gd name="T79" fmla="*/ 56 h 97"/>
                <a:gd name="T80" fmla="*/ 2 w 97"/>
                <a:gd name="T81" fmla="*/ 65 h 97"/>
                <a:gd name="T82" fmla="*/ 5 w 97"/>
                <a:gd name="T83" fmla="*/ 72 h 97"/>
                <a:gd name="T84" fmla="*/ 14 w 97"/>
                <a:gd name="T85" fmla="*/ 76 h 97"/>
                <a:gd name="T86" fmla="*/ 19 w 97"/>
                <a:gd name="T87" fmla="*/ 73 h 97"/>
                <a:gd name="T88" fmla="*/ 25 w 97"/>
                <a:gd name="T89" fmla="*/ 79 h 97"/>
                <a:gd name="T90" fmla="*/ 23 w 97"/>
                <a:gd name="T91" fmla="*/ 84 h 97"/>
                <a:gd name="T92" fmla="*/ 27 w 97"/>
                <a:gd name="T93" fmla="*/ 93 h 97"/>
                <a:gd name="T94" fmla="*/ 34 w 97"/>
                <a:gd name="T95" fmla="*/ 96 h 97"/>
                <a:gd name="T96" fmla="*/ 43 w 97"/>
                <a:gd name="T97" fmla="*/ 92 h 97"/>
                <a:gd name="T98" fmla="*/ 40 w 97"/>
                <a:gd name="T99" fmla="*/ 32 h 97"/>
                <a:gd name="T100" fmla="*/ 65 w 97"/>
                <a:gd name="T101" fmla="*/ 42 h 97"/>
                <a:gd name="T102" fmla="*/ 55 w 97"/>
                <a:gd name="T103" fmla="*/ 66 h 97"/>
                <a:gd name="T104" fmla="*/ 31 w 97"/>
                <a:gd name="T105" fmla="*/ 57 h 97"/>
                <a:gd name="T106" fmla="*/ 40 w 97"/>
                <a:gd name="T107" fmla="*/ 32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97" h="97">
                  <a:moveTo>
                    <a:pt x="43" y="92"/>
                  </a:moveTo>
                  <a:cubicBezTo>
                    <a:pt x="45" y="86"/>
                    <a:pt x="45" y="86"/>
                    <a:pt x="45" y="86"/>
                  </a:cubicBezTo>
                  <a:cubicBezTo>
                    <a:pt x="48" y="87"/>
                    <a:pt x="50" y="86"/>
                    <a:pt x="53" y="86"/>
                  </a:cubicBezTo>
                  <a:cubicBezTo>
                    <a:pt x="55" y="92"/>
                    <a:pt x="55" y="92"/>
                    <a:pt x="55" y="92"/>
                  </a:cubicBezTo>
                  <a:cubicBezTo>
                    <a:pt x="57" y="95"/>
                    <a:pt x="61" y="97"/>
                    <a:pt x="65" y="95"/>
                  </a:cubicBezTo>
                  <a:cubicBezTo>
                    <a:pt x="72" y="92"/>
                    <a:pt x="72" y="92"/>
                    <a:pt x="72" y="92"/>
                  </a:cubicBezTo>
                  <a:cubicBezTo>
                    <a:pt x="75" y="91"/>
                    <a:pt x="77" y="87"/>
                    <a:pt x="75" y="83"/>
                  </a:cubicBezTo>
                  <a:cubicBezTo>
                    <a:pt x="73" y="77"/>
                    <a:pt x="73" y="77"/>
                    <a:pt x="73" y="77"/>
                  </a:cubicBezTo>
                  <a:cubicBezTo>
                    <a:pt x="74" y="75"/>
                    <a:pt x="76" y="74"/>
                    <a:pt x="77" y="72"/>
                  </a:cubicBezTo>
                  <a:cubicBezTo>
                    <a:pt x="84" y="74"/>
                    <a:pt x="84" y="74"/>
                    <a:pt x="84" y="74"/>
                  </a:cubicBezTo>
                  <a:cubicBezTo>
                    <a:pt x="87" y="76"/>
                    <a:pt x="91" y="74"/>
                    <a:pt x="93" y="70"/>
                  </a:cubicBezTo>
                  <a:cubicBezTo>
                    <a:pt x="96" y="63"/>
                    <a:pt x="96" y="63"/>
                    <a:pt x="96" y="63"/>
                  </a:cubicBezTo>
                  <a:cubicBezTo>
                    <a:pt x="97" y="60"/>
                    <a:pt x="95" y="56"/>
                    <a:pt x="92" y="54"/>
                  </a:cubicBezTo>
                  <a:cubicBezTo>
                    <a:pt x="85" y="51"/>
                    <a:pt x="85" y="51"/>
                    <a:pt x="85" y="51"/>
                  </a:cubicBezTo>
                  <a:cubicBezTo>
                    <a:pt x="85" y="49"/>
                    <a:pt x="85" y="47"/>
                    <a:pt x="85" y="45"/>
                  </a:cubicBezTo>
                  <a:cubicBezTo>
                    <a:pt x="92" y="42"/>
                    <a:pt x="92" y="42"/>
                    <a:pt x="92" y="42"/>
                  </a:cubicBezTo>
                  <a:cubicBezTo>
                    <a:pt x="95" y="40"/>
                    <a:pt x="97" y="36"/>
                    <a:pt x="95" y="33"/>
                  </a:cubicBezTo>
                  <a:cubicBezTo>
                    <a:pt x="92" y="25"/>
                    <a:pt x="92" y="25"/>
                    <a:pt x="92" y="25"/>
                  </a:cubicBezTo>
                  <a:cubicBezTo>
                    <a:pt x="90" y="22"/>
                    <a:pt x="86" y="20"/>
                    <a:pt x="83" y="22"/>
                  </a:cubicBezTo>
                  <a:cubicBezTo>
                    <a:pt x="76" y="25"/>
                    <a:pt x="76" y="25"/>
                    <a:pt x="76" y="25"/>
                  </a:cubicBezTo>
                  <a:cubicBezTo>
                    <a:pt x="75" y="23"/>
                    <a:pt x="73" y="21"/>
                    <a:pt x="71" y="20"/>
                  </a:cubicBezTo>
                  <a:cubicBezTo>
                    <a:pt x="74" y="13"/>
                    <a:pt x="74" y="13"/>
                    <a:pt x="74" y="13"/>
                  </a:cubicBezTo>
                  <a:cubicBezTo>
                    <a:pt x="75" y="10"/>
                    <a:pt x="74" y="6"/>
                    <a:pt x="70" y="4"/>
                  </a:cubicBezTo>
                  <a:cubicBezTo>
                    <a:pt x="63" y="1"/>
                    <a:pt x="63" y="1"/>
                    <a:pt x="63" y="1"/>
                  </a:cubicBezTo>
                  <a:cubicBezTo>
                    <a:pt x="59" y="0"/>
                    <a:pt x="55" y="2"/>
                    <a:pt x="54" y="5"/>
                  </a:cubicBezTo>
                  <a:cubicBezTo>
                    <a:pt x="51" y="12"/>
                    <a:pt x="51" y="12"/>
                    <a:pt x="51" y="12"/>
                  </a:cubicBezTo>
                  <a:cubicBezTo>
                    <a:pt x="49" y="12"/>
                    <a:pt x="46" y="12"/>
                    <a:pt x="44" y="12"/>
                  </a:cubicBezTo>
                  <a:cubicBezTo>
                    <a:pt x="41" y="6"/>
                    <a:pt x="41" y="6"/>
                    <a:pt x="41" y="6"/>
                  </a:cubicBezTo>
                  <a:cubicBezTo>
                    <a:pt x="40" y="2"/>
                    <a:pt x="36" y="1"/>
                    <a:pt x="32" y="2"/>
                  </a:cubicBezTo>
                  <a:cubicBezTo>
                    <a:pt x="25" y="5"/>
                    <a:pt x="25" y="5"/>
                    <a:pt x="25" y="5"/>
                  </a:cubicBezTo>
                  <a:cubicBezTo>
                    <a:pt x="22" y="7"/>
                    <a:pt x="20" y="11"/>
                    <a:pt x="22" y="14"/>
                  </a:cubicBezTo>
                  <a:cubicBezTo>
                    <a:pt x="24" y="20"/>
                    <a:pt x="24" y="20"/>
                    <a:pt x="24" y="20"/>
                  </a:cubicBezTo>
                  <a:cubicBezTo>
                    <a:pt x="22" y="22"/>
                    <a:pt x="20" y="24"/>
                    <a:pt x="19" y="25"/>
                  </a:cubicBezTo>
                  <a:cubicBezTo>
                    <a:pt x="13" y="23"/>
                    <a:pt x="13" y="23"/>
                    <a:pt x="13" y="23"/>
                  </a:cubicBezTo>
                  <a:cubicBezTo>
                    <a:pt x="9" y="22"/>
                    <a:pt x="5" y="24"/>
                    <a:pt x="4" y="27"/>
                  </a:cubicBezTo>
                  <a:cubicBezTo>
                    <a:pt x="1" y="34"/>
                    <a:pt x="1" y="34"/>
                    <a:pt x="1" y="34"/>
                  </a:cubicBezTo>
                  <a:cubicBezTo>
                    <a:pt x="0" y="38"/>
                    <a:pt x="1" y="42"/>
                    <a:pt x="5" y="43"/>
                  </a:cubicBezTo>
                  <a:cubicBezTo>
                    <a:pt x="10" y="45"/>
                    <a:pt x="10" y="45"/>
                    <a:pt x="10" y="45"/>
                  </a:cubicBezTo>
                  <a:cubicBezTo>
                    <a:pt x="10" y="48"/>
                    <a:pt x="10" y="51"/>
                    <a:pt x="11" y="54"/>
                  </a:cubicBezTo>
                  <a:cubicBezTo>
                    <a:pt x="5" y="56"/>
                    <a:pt x="5" y="56"/>
                    <a:pt x="5" y="56"/>
                  </a:cubicBezTo>
                  <a:cubicBezTo>
                    <a:pt x="2" y="57"/>
                    <a:pt x="0" y="61"/>
                    <a:pt x="2" y="65"/>
                  </a:cubicBezTo>
                  <a:cubicBezTo>
                    <a:pt x="5" y="72"/>
                    <a:pt x="5" y="72"/>
                    <a:pt x="5" y="72"/>
                  </a:cubicBezTo>
                  <a:cubicBezTo>
                    <a:pt x="6" y="76"/>
                    <a:pt x="10" y="77"/>
                    <a:pt x="14" y="76"/>
                  </a:cubicBezTo>
                  <a:cubicBezTo>
                    <a:pt x="19" y="73"/>
                    <a:pt x="19" y="73"/>
                    <a:pt x="19" y="73"/>
                  </a:cubicBezTo>
                  <a:cubicBezTo>
                    <a:pt x="21" y="75"/>
                    <a:pt x="23" y="77"/>
                    <a:pt x="25" y="79"/>
                  </a:cubicBezTo>
                  <a:cubicBezTo>
                    <a:pt x="23" y="84"/>
                    <a:pt x="23" y="84"/>
                    <a:pt x="23" y="84"/>
                  </a:cubicBezTo>
                  <a:cubicBezTo>
                    <a:pt x="21" y="88"/>
                    <a:pt x="23" y="92"/>
                    <a:pt x="27" y="93"/>
                  </a:cubicBezTo>
                  <a:cubicBezTo>
                    <a:pt x="34" y="96"/>
                    <a:pt x="34" y="96"/>
                    <a:pt x="34" y="96"/>
                  </a:cubicBezTo>
                  <a:cubicBezTo>
                    <a:pt x="38" y="97"/>
                    <a:pt x="42" y="96"/>
                    <a:pt x="43" y="92"/>
                  </a:cubicBezTo>
                  <a:moveTo>
                    <a:pt x="40" y="32"/>
                  </a:moveTo>
                  <a:cubicBezTo>
                    <a:pt x="50" y="28"/>
                    <a:pt x="61" y="32"/>
                    <a:pt x="65" y="42"/>
                  </a:cubicBezTo>
                  <a:cubicBezTo>
                    <a:pt x="69" y="51"/>
                    <a:pt x="65" y="62"/>
                    <a:pt x="55" y="66"/>
                  </a:cubicBezTo>
                  <a:cubicBezTo>
                    <a:pt x="46" y="70"/>
                    <a:pt x="35" y="66"/>
                    <a:pt x="31" y="57"/>
                  </a:cubicBezTo>
                  <a:cubicBezTo>
                    <a:pt x="26" y="47"/>
                    <a:pt x="31" y="36"/>
                    <a:pt x="40" y="32"/>
                  </a:cubicBezTo>
                </a:path>
              </a:pathLst>
            </a:custGeom>
            <a:solidFill>
              <a:schemeClr val="bg1">
                <a:lumMod val="95000"/>
              </a:schemeClr>
            </a:solidFill>
            <a:ln>
              <a:noFill/>
            </a:ln>
          </p:spPr>
          <p:txBody>
            <a:bodyPr/>
            <a:lstStyle/>
            <a:p>
              <a:pPr>
                <a:defRPr/>
              </a:pPr>
              <a:endParaRPr lang="zh-CN" altLang="en-US"/>
            </a:p>
          </p:txBody>
        </p:sp>
        <p:sp>
          <p:nvSpPr>
            <p:cNvPr id="496" name="Freeform 293"/>
            <p:cNvSpPr>
              <a:spLocks noEditPoints="1"/>
            </p:cNvSpPr>
            <p:nvPr/>
          </p:nvSpPr>
          <p:spPr bwMode="auto">
            <a:xfrm>
              <a:off x="9635583" y="1950230"/>
              <a:ext cx="117307" cy="118671"/>
            </a:xfrm>
            <a:custGeom>
              <a:avLst/>
              <a:gdLst>
                <a:gd name="T0" fmla="*/ 4 w 70"/>
                <a:gd name="T1" fmla="*/ 31 h 70"/>
                <a:gd name="T2" fmla="*/ 8 w 70"/>
                <a:gd name="T3" fmla="*/ 33 h 70"/>
                <a:gd name="T4" fmla="*/ 8 w 70"/>
                <a:gd name="T5" fmla="*/ 39 h 70"/>
                <a:gd name="T6" fmla="*/ 4 w 70"/>
                <a:gd name="T7" fmla="*/ 40 h 70"/>
                <a:gd name="T8" fmla="*/ 2 w 70"/>
                <a:gd name="T9" fmla="*/ 47 h 70"/>
                <a:gd name="T10" fmla="*/ 4 w 70"/>
                <a:gd name="T11" fmla="*/ 52 h 70"/>
                <a:gd name="T12" fmla="*/ 11 w 70"/>
                <a:gd name="T13" fmla="*/ 55 h 70"/>
                <a:gd name="T14" fmla="*/ 14 w 70"/>
                <a:gd name="T15" fmla="*/ 53 h 70"/>
                <a:gd name="T16" fmla="*/ 18 w 70"/>
                <a:gd name="T17" fmla="*/ 57 h 70"/>
                <a:gd name="T18" fmla="*/ 17 w 70"/>
                <a:gd name="T19" fmla="*/ 61 h 70"/>
                <a:gd name="T20" fmla="*/ 20 w 70"/>
                <a:gd name="T21" fmla="*/ 67 h 70"/>
                <a:gd name="T22" fmla="*/ 25 w 70"/>
                <a:gd name="T23" fmla="*/ 69 h 70"/>
                <a:gd name="T24" fmla="*/ 31 w 70"/>
                <a:gd name="T25" fmla="*/ 66 h 70"/>
                <a:gd name="T26" fmla="*/ 33 w 70"/>
                <a:gd name="T27" fmla="*/ 62 h 70"/>
                <a:gd name="T28" fmla="*/ 38 w 70"/>
                <a:gd name="T29" fmla="*/ 62 h 70"/>
                <a:gd name="T30" fmla="*/ 40 w 70"/>
                <a:gd name="T31" fmla="*/ 66 h 70"/>
                <a:gd name="T32" fmla="*/ 47 w 70"/>
                <a:gd name="T33" fmla="*/ 69 h 70"/>
                <a:gd name="T34" fmla="*/ 52 w 70"/>
                <a:gd name="T35" fmla="*/ 67 h 70"/>
                <a:gd name="T36" fmla="*/ 55 w 70"/>
                <a:gd name="T37" fmla="*/ 60 h 70"/>
                <a:gd name="T38" fmla="*/ 53 w 70"/>
                <a:gd name="T39" fmla="*/ 56 h 70"/>
                <a:gd name="T40" fmla="*/ 56 w 70"/>
                <a:gd name="T41" fmla="*/ 52 h 70"/>
                <a:gd name="T42" fmla="*/ 61 w 70"/>
                <a:gd name="T43" fmla="*/ 54 h 70"/>
                <a:gd name="T44" fmla="*/ 67 w 70"/>
                <a:gd name="T45" fmla="*/ 51 h 70"/>
                <a:gd name="T46" fmla="*/ 69 w 70"/>
                <a:gd name="T47" fmla="*/ 46 h 70"/>
                <a:gd name="T48" fmla="*/ 66 w 70"/>
                <a:gd name="T49" fmla="*/ 39 h 70"/>
                <a:gd name="T50" fmla="*/ 61 w 70"/>
                <a:gd name="T51" fmla="*/ 37 h 70"/>
                <a:gd name="T52" fmla="*/ 61 w 70"/>
                <a:gd name="T53" fmla="*/ 32 h 70"/>
                <a:gd name="T54" fmla="*/ 66 w 70"/>
                <a:gd name="T55" fmla="*/ 30 h 70"/>
                <a:gd name="T56" fmla="*/ 69 w 70"/>
                <a:gd name="T57" fmla="*/ 24 h 70"/>
                <a:gd name="T58" fmla="*/ 67 w 70"/>
                <a:gd name="T59" fmla="*/ 19 h 70"/>
                <a:gd name="T60" fmla="*/ 60 w 70"/>
                <a:gd name="T61" fmla="*/ 16 h 70"/>
                <a:gd name="T62" fmla="*/ 55 w 70"/>
                <a:gd name="T63" fmla="*/ 18 h 70"/>
                <a:gd name="T64" fmla="*/ 52 w 70"/>
                <a:gd name="T65" fmla="*/ 15 h 70"/>
                <a:gd name="T66" fmla="*/ 54 w 70"/>
                <a:gd name="T67" fmla="*/ 10 h 70"/>
                <a:gd name="T68" fmla="*/ 51 w 70"/>
                <a:gd name="T69" fmla="*/ 3 h 70"/>
                <a:gd name="T70" fmla="*/ 46 w 70"/>
                <a:gd name="T71" fmla="*/ 1 h 70"/>
                <a:gd name="T72" fmla="*/ 39 w 70"/>
                <a:gd name="T73" fmla="*/ 4 h 70"/>
                <a:gd name="T74" fmla="*/ 37 w 70"/>
                <a:gd name="T75" fmla="*/ 9 h 70"/>
                <a:gd name="T76" fmla="*/ 32 w 70"/>
                <a:gd name="T77" fmla="*/ 9 h 70"/>
                <a:gd name="T78" fmla="*/ 30 w 70"/>
                <a:gd name="T79" fmla="*/ 4 h 70"/>
                <a:gd name="T80" fmla="*/ 24 w 70"/>
                <a:gd name="T81" fmla="*/ 2 h 70"/>
                <a:gd name="T82" fmla="*/ 19 w 70"/>
                <a:gd name="T83" fmla="*/ 4 h 70"/>
                <a:gd name="T84" fmla="*/ 16 w 70"/>
                <a:gd name="T85" fmla="*/ 11 h 70"/>
                <a:gd name="T86" fmla="*/ 18 w 70"/>
                <a:gd name="T87" fmla="*/ 15 h 70"/>
                <a:gd name="T88" fmla="*/ 14 w 70"/>
                <a:gd name="T89" fmla="*/ 19 h 70"/>
                <a:gd name="T90" fmla="*/ 10 w 70"/>
                <a:gd name="T91" fmla="*/ 17 h 70"/>
                <a:gd name="T92" fmla="*/ 3 w 70"/>
                <a:gd name="T93" fmla="*/ 20 h 70"/>
                <a:gd name="T94" fmla="*/ 1 w 70"/>
                <a:gd name="T95" fmla="*/ 25 h 70"/>
                <a:gd name="T96" fmla="*/ 4 w 70"/>
                <a:gd name="T97" fmla="*/ 31 h 70"/>
                <a:gd name="T98" fmla="*/ 29 w 70"/>
                <a:gd name="T99" fmla="*/ 23 h 70"/>
                <a:gd name="T100" fmla="*/ 47 w 70"/>
                <a:gd name="T101" fmla="*/ 30 h 70"/>
                <a:gd name="T102" fmla="*/ 40 w 70"/>
                <a:gd name="T103" fmla="*/ 48 h 70"/>
                <a:gd name="T104" fmla="*/ 22 w 70"/>
                <a:gd name="T105" fmla="*/ 41 h 70"/>
                <a:gd name="T106" fmla="*/ 29 w 70"/>
                <a:gd name="T107" fmla="*/ 23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70" h="70">
                  <a:moveTo>
                    <a:pt x="4" y="31"/>
                  </a:moveTo>
                  <a:cubicBezTo>
                    <a:pt x="8" y="33"/>
                    <a:pt x="8" y="33"/>
                    <a:pt x="8" y="33"/>
                  </a:cubicBezTo>
                  <a:cubicBezTo>
                    <a:pt x="8" y="35"/>
                    <a:pt x="8" y="37"/>
                    <a:pt x="8" y="39"/>
                  </a:cubicBezTo>
                  <a:cubicBezTo>
                    <a:pt x="4" y="40"/>
                    <a:pt x="4" y="40"/>
                    <a:pt x="4" y="40"/>
                  </a:cubicBezTo>
                  <a:cubicBezTo>
                    <a:pt x="2" y="41"/>
                    <a:pt x="1" y="44"/>
                    <a:pt x="2" y="47"/>
                  </a:cubicBezTo>
                  <a:cubicBezTo>
                    <a:pt x="4" y="52"/>
                    <a:pt x="4" y="52"/>
                    <a:pt x="4" y="52"/>
                  </a:cubicBezTo>
                  <a:cubicBezTo>
                    <a:pt x="5" y="55"/>
                    <a:pt x="8" y="56"/>
                    <a:pt x="11" y="55"/>
                  </a:cubicBezTo>
                  <a:cubicBezTo>
                    <a:pt x="14" y="53"/>
                    <a:pt x="14" y="53"/>
                    <a:pt x="14" y="53"/>
                  </a:cubicBezTo>
                  <a:cubicBezTo>
                    <a:pt x="16" y="54"/>
                    <a:pt x="17" y="56"/>
                    <a:pt x="18" y="57"/>
                  </a:cubicBezTo>
                  <a:cubicBezTo>
                    <a:pt x="17" y="61"/>
                    <a:pt x="17" y="61"/>
                    <a:pt x="17" y="61"/>
                  </a:cubicBezTo>
                  <a:cubicBezTo>
                    <a:pt x="16" y="63"/>
                    <a:pt x="17" y="66"/>
                    <a:pt x="20" y="67"/>
                  </a:cubicBezTo>
                  <a:cubicBezTo>
                    <a:pt x="25" y="69"/>
                    <a:pt x="25" y="69"/>
                    <a:pt x="25" y="69"/>
                  </a:cubicBezTo>
                  <a:cubicBezTo>
                    <a:pt x="27" y="70"/>
                    <a:pt x="30" y="69"/>
                    <a:pt x="31" y="66"/>
                  </a:cubicBezTo>
                  <a:cubicBezTo>
                    <a:pt x="33" y="62"/>
                    <a:pt x="33" y="62"/>
                    <a:pt x="33" y="62"/>
                  </a:cubicBezTo>
                  <a:cubicBezTo>
                    <a:pt x="35" y="62"/>
                    <a:pt x="37" y="62"/>
                    <a:pt x="38" y="62"/>
                  </a:cubicBezTo>
                  <a:cubicBezTo>
                    <a:pt x="40" y="66"/>
                    <a:pt x="40" y="66"/>
                    <a:pt x="40" y="66"/>
                  </a:cubicBezTo>
                  <a:cubicBezTo>
                    <a:pt x="41" y="69"/>
                    <a:pt x="44" y="70"/>
                    <a:pt x="47" y="69"/>
                  </a:cubicBezTo>
                  <a:cubicBezTo>
                    <a:pt x="52" y="67"/>
                    <a:pt x="52" y="67"/>
                    <a:pt x="52" y="67"/>
                  </a:cubicBezTo>
                  <a:cubicBezTo>
                    <a:pt x="54" y="65"/>
                    <a:pt x="56" y="63"/>
                    <a:pt x="55" y="60"/>
                  </a:cubicBezTo>
                  <a:cubicBezTo>
                    <a:pt x="53" y="56"/>
                    <a:pt x="53" y="56"/>
                    <a:pt x="53" y="56"/>
                  </a:cubicBezTo>
                  <a:cubicBezTo>
                    <a:pt x="54" y="54"/>
                    <a:pt x="55" y="53"/>
                    <a:pt x="56" y="52"/>
                  </a:cubicBezTo>
                  <a:cubicBezTo>
                    <a:pt x="61" y="54"/>
                    <a:pt x="61" y="54"/>
                    <a:pt x="61" y="54"/>
                  </a:cubicBezTo>
                  <a:cubicBezTo>
                    <a:pt x="63" y="55"/>
                    <a:pt x="66" y="53"/>
                    <a:pt x="67" y="51"/>
                  </a:cubicBezTo>
                  <a:cubicBezTo>
                    <a:pt x="69" y="46"/>
                    <a:pt x="69" y="46"/>
                    <a:pt x="69" y="46"/>
                  </a:cubicBezTo>
                  <a:cubicBezTo>
                    <a:pt x="70" y="43"/>
                    <a:pt x="69" y="40"/>
                    <a:pt x="66" y="39"/>
                  </a:cubicBezTo>
                  <a:cubicBezTo>
                    <a:pt x="61" y="37"/>
                    <a:pt x="61" y="37"/>
                    <a:pt x="61" y="37"/>
                  </a:cubicBezTo>
                  <a:cubicBezTo>
                    <a:pt x="62" y="36"/>
                    <a:pt x="62" y="34"/>
                    <a:pt x="61" y="32"/>
                  </a:cubicBezTo>
                  <a:cubicBezTo>
                    <a:pt x="66" y="30"/>
                    <a:pt x="66" y="30"/>
                    <a:pt x="66" y="30"/>
                  </a:cubicBezTo>
                  <a:cubicBezTo>
                    <a:pt x="69" y="29"/>
                    <a:pt x="70" y="26"/>
                    <a:pt x="69" y="24"/>
                  </a:cubicBezTo>
                  <a:cubicBezTo>
                    <a:pt x="67" y="19"/>
                    <a:pt x="67" y="19"/>
                    <a:pt x="67" y="19"/>
                  </a:cubicBezTo>
                  <a:cubicBezTo>
                    <a:pt x="65" y="16"/>
                    <a:pt x="62" y="15"/>
                    <a:pt x="60" y="16"/>
                  </a:cubicBezTo>
                  <a:cubicBezTo>
                    <a:pt x="55" y="18"/>
                    <a:pt x="55" y="18"/>
                    <a:pt x="55" y="18"/>
                  </a:cubicBezTo>
                  <a:cubicBezTo>
                    <a:pt x="54" y="17"/>
                    <a:pt x="53" y="16"/>
                    <a:pt x="52" y="15"/>
                  </a:cubicBezTo>
                  <a:cubicBezTo>
                    <a:pt x="54" y="10"/>
                    <a:pt x="54" y="10"/>
                    <a:pt x="54" y="10"/>
                  </a:cubicBezTo>
                  <a:cubicBezTo>
                    <a:pt x="55" y="7"/>
                    <a:pt x="53" y="4"/>
                    <a:pt x="51" y="3"/>
                  </a:cubicBezTo>
                  <a:cubicBezTo>
                    <a:pt x="46" y="1"/>
                    <a:pt x="46" y="1"/>
                    <a:pt x="46" y="1"/>
                  </a:cubicBezTo>
                  <a:cubicBezTo>
                    <a:pt x="43" y="0"/>
                    <a:pt x="40" y="2"/>
                    <a:pt x="39" y="4"/>
                  </a:cubicBezTo>
                  <a:cubicBezTo>
                    <a:pt x="37" y="9"/>
                    <a:pt x="37" y="9"/>
                    <a:pt x="37" y="9"/>
                  </a:cubicBezTo>
                  <a:cubicBezTo>
                    <a:pt x="36" y="9"/>
                    <a:pt x="34" y="9"/>
                    <a:pt x="32" y="9"/>
                  </a:cubicBezTo>
                  <a:cubicBezTo>
                    <a:pt x="30" y="4"/>
                    <a:pt x="30" y="4"/>
                    <a:pt x="30" y="4"/>
                  </a:cubicBezTo>
                  <a:cubicBezTo>
                    <a:pt x="29" y="2"/>
                    <a:pt x="26" y="1"/>
                    <a:pt x="24" y="2"/>
                  </a:cubicBezTo>
                  <a:cubicBezTo>
                    <a:pt x="19" y="4"/>
                    <a:pt x="19" y="4"/>
                    <a:pt x="19" y="4"/>
                  </a:cubicBezTo>
                  <a:cubicBezTo>
                    <a:pt x="16" y="5"/>
                    <a:pt x="15" y="8"/>
                    <a:pt x="16" y="11"/>
                  </a:cubicBezTo>
                  <a:cubicBezTo>
                    <a:pt x="18" y="15"/>
                    <a:pt x="18" y="15"/>
                    <a:pt x="18" y="15"/>
                  </a:cubicBezTo>
                  <a:cubicBezTo>
                    <a:pt x="16" y="16"/>
                    <a:pt x="15" y="17"/>
                    <a:pt x="14" y="19"/>
                  </a:cubicBezTo>
                  <a:cubicBezTo>
                    <a:pt x="10" y="17"/>
                    <a:pt x="10" y="17"/>
                    <a:pt x="10" y="17"/>
                  </a:cubicBezTo>
                  <a:cubicBezTo>
                    <a:pt x="7" y="16"/>
                    <a:pt x="4" y="17"/>
                    <a:pt x="3" y="20"/>
                  </a:cubicBezTo>
                  <a:cubicBezTo>
                    <a:pt x="1" y="25"/>
                    <a:pt x="1" y="25"/>
                    <a:pt x="1" y="25"/>
                  </a:cubicBezTo>
                  <a:cubicBezTo>
                    <a:pt x="0" y="28"/>
                    <a:pt x="2" y="30"/>
                    <a:pt x="4" y="31"/>
                  </a:cubicBezTo>
                  <a:moveTo>
                    <a:pt x="29" y="23"/>
                  </a:moveTo>
                  <a:cubicBezTo>
                    <a:pt x="36" y="20"/>
                    <a:pt x="44" y="23"/>
                    <a:pt x="47" y="30"/>
                  </a:cubicBezTo>
                  <a:cubicBezTo>
                    <a:pt x="50" y="37"/>
                    <a:pt x="47" y="45"/>
                    <a:pt x="40" y="48"/>
                  </a:cubicBezTo>
                  <a:cubicBezTo>
                    <a:pt x="33" y="51"/>
                    <a:pt x="25" y="48"/>
                    <a:pt x="22" y="41"/>
                  </a:cubicBezTo>
                  <a:cubicBezTo>
                    <a:pt x="20" y="34"/>
                    <a:pt x="23" y="26"/>
                    <a:pt x="29" y="23"/>
                  </a:cubicBezTo>
                </a:path>
              </a:pathLst>
            </a:custGeom>
            <a:solidFill>
              <a:schemeClr val="bg1">
                <a:lumMod val="95000"/>
              </a:schemeClr>
            </a:solidFill>
            <a:ln>
              <a:noFill/>
            </a:ln>
          </p:spPr>
          <p:txBody>
            <a:bodyPr/>
            <a:lstStyle/>
            <a:p>
              <a:pPr>
                <a:defRPr/>
              </a:pPr>
              <a:endParaRPr lang="zh-CN" altLang="en-US"/>
            </a:p>
          </p:txBody>
        </p:sp>
        <p:sp>
          <p:nvSpPr>
            <p:cNvPr id="497" name="Freeform 295"/>
            <p:cNvSpPr>
              <a:spLocks noEditPoints="1"/>
            </p:cNvSpPr>
            <p:nvPr/>
          </p:nvSpPr>
          <p:spPr bwMode="auto">
            <a:xfrm>
              <a:off x="9903123" y="3070869"/>
              <a:ext cx="95482" cy="96847"/>
            </a:xfrm>
            <a:custGeom>
              <a:avLst/>
              <a:gdLst>
                <a:gd name="T0" fmla="*/ 16 w 57"/>
                <a:gd name="T1" fmla="*/ 55 h 57"/>
                <a:gd name="T2" fmla="*/ 20 w 57"/>
                <a:gd name="T3" fmla="*/ 56 h 57"/>
                <a:gd name="T4" fmla="*/ 26 w 57"/>
                <a:gd name="T5" fmla="*/ 54 h 57"/>
                <a:gd name="T6" fmla="*/ 27 w 57"/>
                <a:gd name="T7" fmla="*/ 51 h 57"/>
                <a:gd name="T8" fmla="*/ 32 w 57"/>
                <a:gd name="T9" fmla="*/ 50 h 57"/>
                <a:gd name="T10" fmla="*/ 33 w 57"/>
                <a:gd name="T11" fmla="*/ 54 h 57"/>
                <a:gd name="T12" fmla="*/ 38 w 57"/>
                <a:gd name="T13" fmla="*/ 56 h 57"/>
                <a:gd name="T14" fmla="*/ 42 w 57"/>
                <a:gd name="T15" fmla="*/ 54 h 57"/>
                <a:gd name="T16" fmla="*/ 45 w 57"/>
                <a:gd name="T17" fmla="*/ 49 h 57"/>
                <a:gd name="T18" fmla="*/ 43 w 57"/>
                <a:gd name="T19" fmla="*/ 45 h 57"/>
                <a:gd name="T20" fmla="*/ 46 w 57"/>
                <a:gd name="T21" fmla="*/ 42 h 57"/>
                <a:gd name="T22" fmla="*/ 50 w 57"/>
                <a:gd name="T23" fmla="*/ 44 h 57"/>
                <a:gd name="T24" fmla="*/ 55 w 57"/>
                <a:gd name="T25" fmla="*/ 41 h 57"/>
                <a:gd name="T26" fmla="*/ 56 w 57"/>
                <a:gd name="T27" fmla="*/ 37 h 57"/>
                <a:gd name="T28" fmla="*/ 54 w 57"/>
                <a:gd name="T29" fmla="*/ 32 h 57"/>
                <a:gd name="T30" fmla="*/ 50 w 57"/>
                <a:gd name="T31" fmla="*/ 30 h 57"/>
                <a:gd name="T32" fmla="*/ 50 w 57"/>
                <a:gd name="T33" fmla="*/ 26 h 57"/>
                <a:gd name="T34" fmla="*/ 54 w 57"/>
                <a:gd name="T35" fmla="*/ 25 h 57"/>
                <a:gd name="T36" fmla="*/ 56 w 57"/>
                <a:gd name="T37" fmla="*/ 19 h 57"/>
                <a:gd name="T38" fmla="*/ 54 w 57"/>
                <a:gd name="T39" fmla="*/ 15 h 57"/>
                <a:gd name="T40" fmla="*/ 49 w 57"/>
                <a:gd name="T41" fmla="*/ 13 h 57"/>
                <a:gd name="T42" fmla="*/ 45 w 57"/>
                <a:gd name="T43" fmla="*/ 15 h 57"/>
                <a:gd name="T44" fmla="*/ 42 w 57"/>
                <a:gd name="T45" fmla="*/ 12 h 57"/>
                <a:gd name="T46" fmla="*/ 44 w 57"/>
                <a:gd name="T47" fmla="*/ 8 h 57"/>
                <a:gd name="T48" fmla="*/ 41 w 57"/>
                <a:gd name="T49" fmla="*/ 3 h 57"/>
                <a:gd name="T50" fmla="*/ 37 w 57"/>
                <a:gd name="T51" fmla="*/ 1 h 57"/>
                <a:gd name="T52" fmla="*/ 32 w 57"/>
                <a:gd name="T53" fmla="*/ 3 h 57"/>
                <a:gd name="T54" fmla="*/ 31 w 57"/>
                <a:gd name="T55" fmla="*/ 7 h 57"/>
                <a:gd name="T56" fmla="*/ 26 w 57"/>
                <a:gd name="T57" fmla="*/ 7 h 57"/>
                <a:gd name="T58" fmla="*/ 25 w 57"/>
                <a:gd name="T59" fmla="*/ 4 h 57"/>
                <a:gd name="T60" fmla="*/ 19 w 57"/>
                <a:gd name="T61" fmla="*/ 1 h 57"/>
                <a:gd name="T62" fmla="*/ 15 w 57"/>
                <a:gd name="T63" fmla="*/ 3 h 57"/>
                <a:gd name="T64" fmla="*/ 13 w 57"/>
                <a:gd name="T65" fmla="*/ 9 h 57"/>
                <a:gd name="T66" fmla="*/ 15 w 57"/>
                <a:gd name="T67" fmla="*/ 12 h 57"/>
                <a:gd name="T68" fmla="*/ 12 w 57"/>
                <a:gd name="T69" fmla="*/ 15 h 57"/>
                <a:gd name="T70" fmla="*/ 8 w 57"/>
                <a:gd name="T71" fmla="*/ 14 h 57"/>
                <a:gd name="T72" fmla="*/ 3 w 57"/>
                <a:gd name="T73" fmla="*/ 16 h 57"/>
                <a:gd name="T74" fmla="*/ 1 w 57"/>
                <a:gd name="T75" fmla="*/ 20 h 57"/>
                <a:gd name="T76" fmla="*/ 4 w 57"/>
                <a:gd name="T77" fmla="*/ 26 h 57"/>
                <a:gd name="T78" fmla="*/ 7 w 57"/>
                <a:gd name="T79" fmla="*/ 27 h 57"/>
                <a:gd name="T80" fmla="*/ 7 w 57"/>
                <a:gd name="T81" fmla="*/ 32 h 57"/>
                <a:gd name="T82" fmla="*/ 4 w 57"/>
                <a:gd name="T83" fmla="*/ 33 h 57"/>
                <a:gd name="T84" fmla="*/ 2 w 57"/>
                <a:gd name="T85" fmla="*/ 38 h 57"/>
                <a:gd name="T86" fmla="*/ 3 w 57"/>
                <a:gd name="T87" fmla="*/ 42 h 57"/>
                <a:gd name="T88" fmla="*/ 9 w 57"/>
                <a:gd name="T89" fmla="*/ 44 h 57"/>
                <a:gd name="T90" fmla="*/ 12 w 57"/>
                <a:gd name="T91" fmla="*/ 43 h 57"/>
                <a:gd name="T92" fmla="*/ 15 w 57"/>
                <a:gd name="T93" fmla="*/ 46 h 57"/>
                <a:gd name="T94" fmla="*/ 14 w 57"/>
                <a:gd name="T95" fmla="*/ 49 h 57"/>
                <a:gd name="T96" fmla="*/ 16 w 57"/>
                <a:gd name="T97" fmla="*/ 55 h 57"/>
                <a:gd name="T98" fmla="*/ 24 w 57"/>
                <a:gd name="T99" fmla="*/ 19 h 57"/>
                <a:gd name="T100" fmla="*/ 38 w 57"/>
                <a:gd name="T101" fmla="*/ 25 h 57"/>
                <a:gd name="T102" fmla="*/ 33 w 57"/>
                <a:gd name="T103" fmla="*/ 39 h 57"/>
                <a:gd name="T104" fmla="*/ 18 w 57"/>
                <a:gd name="T105" fmla="*/ 33 h 57"/>
                <a:gd name="T106" fmla="*/ 24 w 57"/>
                <a:gd name="T107" fmla="*/ 1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7" h="57">
                  <a:moveTo>
                    <a:pt x="16" y="55"/>
                  </a:moveTo>
                  <a:cubicBezTo>
                    <a:pt x="20" y="56"/>
                    <a:pt x="20" y="56"/>
                    <a:pt x="20" y="56"/>
                  </a:cubicBezTo>
                  <a:cubicBezTo>
                    <a:pt x="23" y="57"/>
                    <a:pt x="25" y="56"/>
                    <a:pt x="26" y="54"/>
                  </a:cubicBezTo>
                  <a:cubicBezTo>
                    <a:pt x="27" y="51"/>
                    <a:pt x="27" y="51"/>
                    <a:pt x="27" y="51"/>
                  </a:cubicBezTo>
                  <a:cubicBezTo>
                    <a:pt x="29" y="51"/>
                    <a:pt x="30" y="51"/>
                    <a:pt x="32" y="50"/>
                  </a:cubicBezTo>
                  <a:cubicBezTo>
                    <a:pt x="33" y="54"/>
                    <a:pt x="33" y="54"/>
                    <a:pt x="33" y="54"/>
                  </a:cubicBezTo>
                  <a:cubicBezTo>
                    <a:pt x="34" y="56"/>
                    <a:pt x="36" y="57"/>
                    <a:pt x="38" y="56"/>
                  </a:cubicBezTo>
                  <a:cubicBezTo>
                    <a:pt x="42" y="54"/>
                    <a:pt x="42" y="54"/>
                    <a:pt x="42" y="54"/>
                  </a:cubicBezTo>
                  <a:cubicBezTo>
                    <a:pt x="44" y="53"/>
                    <a:pt x="45" y="51"/>
                    <a:pt x="45" y="49"/>
                  </a:cubicBezTo>
                  <a:cubicBezTo>
                    <a:pt x="43" y="45"/>
                    <a:pt x="43" y="45"/>
                    <a:pt x="43" y="45"/>
                  </a:cubicBezTo>
                  <a:cubicBezTo>
                    <a:pt x="44" y="44"/>
                    <a:pt x="45" y="43"/>
                    <a:pt x="46" y="42"/>
                  </a:cubicBezTo>
                  <a:cubicBezTo>
                    <a:pt x="50" y="44"/>
                    <a:pt x="50" y="44"/>
                    <a:pt x="50" y="44"/>
                  </a:cubicBezTo>
                  <a:cubicBezTo>
                    <a:pt x="52" y="44"/>
                    <a:pt x="54" y="43"/>
                    <a:pt x="55" y="41"/>
                  </a:cubicBezTo>
                  <a:cubicBezTo>
                    <a:pt x="56" y="37"/>
                    <a:pt x="56" y="37"/>
                    <a:pt x="56" y="37"/>
                  </a:cubicBezTo>
                  <a:cubicBezTo>
                    <a:pt x="57" y="35"/>
                    <a:pt x="56" y="33"/>
                    <a:pt x="54" y="32"/>
                  </a:cubicBezTo>
                  <a:cubicBezTo>
                    <a:pt x="50" y="30"/>
                    <a:pt x="50" y="30"/>
                    <a:pt x="50" y="30"/>
                  </a:cubicBezTo>
                  <a:cubicBezTo>
                    <a:pt x="50" y="29"/>
                    <a:pt x="50" y="28"/>
                    <a:pt x="50" y="26"/>
                  </a:cubicBezTo>
                  <a:cubicBezTo>
                    <a:pt x="54" y="25"/>
                    <a:pt x="54" y="25"/>
                    <a:pt x="54" y="25"/>
                  </a:cubicBezTo>
                  <a:cubicBezTo>
                    <a:pt x="56" y="24"/>
                    <a:pt x="57" y="21"/>
                    <a:pt x="56" y="19"/>
                  </a:cubicBezTo>
                  <a:cubicBezTo>
                    <a:pt x="54" y="15"/>
                    <a:pt x="54" y="15"/>
                    <a:pt x="54" y="15"/>
                  </a:cubicBezTo>
                  <a:cubicBezTo>
                    <a:pt x="53" y="13"/>
                    <a:pt x="51" y="12"/>
                    <a:pt x="49" y="13"/>
                  </a:cubicBezTo>
                  <a:cubicBezTo>
                    <a:pt x="45" y="15"/>
                    <a:pt x="45" y="15"/>
                    <a:pt x="45" y="15"/>
                  </a:cubicBezTo>
                  <a:cubicBezTo>
                    <a:pt x="44" y="14"/>
                    <a:pt x="43" y="13"/>
                    <a:pt x="42" y="12"/>
                  </a:cubicBezTo>
                  <a:cubicBezTo>
                    <a:pt x="44" y="8"/>
                    <a:pt x="44" y="8"/>
                    <a:pt x="44" y="8"/>
                  </a:cubicBezTo>
                  <a:cubicBezTo>
                    <a:pt x="45" y="6"/>
                    <a:pt x="44" y="4"/>
                    <a:pt x="41" y="3"/>
                  </a:cubicBezTo>
                  <a:cubicBezTo>
                    <a:pt x="37" y="1"/>
                    <a:pt x="37" y="1"/>
                    <a:pt x="37" y="1"/>
                  </a:cubicBezTo>
                  <a:cubicBezTo>
                    <a:pt x="35" y="0"/>
                    <a:pt x="33" y="1"/>
                    <a:pt x="32" y="3"/>
                  </a:cubicBezTo>
                  <a:cubicBezTo>
                    <a:pt x="31" y="7"/>
                    <a:pt x="31" y="7"/>
                    <a:pt x="31" y="7"/>
                  </a:cubicBezTo>
                  <a:cubicBezTo>
                    <a:pt x="29" y="7"/>
                    <a:pt x="28" y="7"/>
                    <a:pt x="26" y="7"/>
                  </a:cubicBezTo>
                  <a:cubicBezTo>
                    <a:pt x="25" y="4"/>
                    <a:pt x="25" y="4"/>
                    <a:pt x="25" y="4"/>
                  </a:cubicBezTo>
                  <a:cubicBezTo>
                    <a:pt x="24" y="2"/>
                    <a:pt x="21" y="1"/>
                    <a:pt x="19" y="1"/>
                  </a:cubicBezTo>
                  <a:cubicBezTo>
                    <a:pt x="15" y="3"/>
                    <a:pt x="15" y="3"/>
                    <a:pt x="15" y="3"/>
                  </a:cubicBezTo>
                  <a:cubicBezTo>
                    <a:pt x="13" y="4"/>
                    <a:pt x="12" y="7"/>
                    <a:pt x="13" y="9"/>
                  </a:cubicBezTo>
                  <a:cubicBezTo>
                    <a:pt x="15" y="12"/>
                    <a:pt x="15" y="12"/>
                    <a:pt x="15" y="12"/>
                  </a:cubicBezTo>
                  <a:cubicBezTo>
                    <a:pt x="14" y="13"/>
                    <a:pt x="12" y="14"/>
                    <a:pt x="12" y="15"/>
                  </a:cubicBezTo>
                  <a:cubicBezTo>
                    <a:pt x="8" y="14"/>
                    <a:pt x="8" y="14"/>
                    <a:pt x="8" y="14"/>
                  </a:cubicBezTo>
                  <a:cubicBezTo>
                    <a:pt x="6" y="13"/>
                    <a:pt x="4" y="14"/>
                    <a:pt x="3" y="16"/>
                  </a:cubicBezTo>
                  <a:cubicBezTo>
                    <a:pt x="1" y="20"/>
                    <a:pt x="1" y="20"/>
                    <a:pt x="1" y="20"/>
                  </a:cubicBezTo>
                  <a:cubicBezTo>
                    <a:pt x="0" y="22"/>
                    <a:pt x="2" y="25"/>
                    <a:pt x="4" y="26"/>
                  </a:cubicBezTo>
                  <a:cubicBezTo>
                    <a:pt x="7" y="27"/>
                    <a:pt x="7" y="27"/>
                    <a:pt x="7" y="27"/>
                  </a:cubicBezTo>
                  <a:cubicBezTo>
                    <a:pt x="7" y="28"/>
                    <a:pt x="7" y="30"/>
                    <a:pt x="7" y="32"/>
                  </a:cubicBezTo>
                  <a:cubicBezTo>
                    <a:pt x="4" y="33"/>
                    <a:pt x="4" y="33"/>
                    <a:pt x="4" y="33"/>
                  </a:cubicBezTo>
                  <a:cubicBezTo>
                    <a:pt x="2" y="34"/>
                    <a:pt x="1" y="36"/>
                    <a:pt x="2" y="38"/>
                  </a:cubicBezTo>
                  <a:cubicBezTo>
                    <a:pt x="3" y="42"/>
                    <a:pt x="3" y="42"/>
                    <a:pt x="3" y="42"/>
                  </a:cubicBezTo>
                  <a:cubicBezTo>
                    <a:pt x="4" y="44"/>
                    <a:pt x="7" y="45"/>
                    <a:pt x="9" y="44"/>
                  </a:cubicBezTo>
                  <a:cubicBezTo>
                    <a:pt x="12" y="43"/>
                    <a:pt x="12" y="43"/>
                    <a:pt x="12" y="43"/>
                  </a:cubicBezTo>
                  <a:cubicBezTo>
                    <a:pt x="13" y="44"/>
                    <a:pt x="14" y="45"/>
                    <a:pt x="15" y="46"/>
                  </a:cubicBezTo>
                  <a:cubicBezTo>
                    <a:pt x="14" y="49"/>
                    <a:pt x="14" y="49"/>
                    <a:pt x="14" y="49"/>
                  </a:cubicBezTo>
                  <a:cubicBezTo>
                    <a:pt x="13" y="51"/>
                    <a:pt x="14" y="54"/>
                    <a:pt x="16" y="55"/>
                  </a:cubicBezTo>
                  <a:moveTo>
                    <a:pt x="24" y="19"/>
                  </a:moveTo>
                  <a:cubicBezTo>
                    <a:pt x="30" y="17"/>
                    <a:pt x="36" y="19"/>
                    <a:pt x="38" y="25"/>
                  </a:cubicBezTo>
                  <a:cubicBezTo>
                    <a:pt x="41" y="30"/>
                    <a:pt x="38" y="36"/>
                    <a:pt x="33" y="39"/>
                  </a:cubicBezTo>
                  <a:cubicBezTo>
                    <a:pt x="27" y="41"/>
                    <a:pt x="21" y="39"/>
                    <a:pt x="18" y="33"/>
                  </a:cubicBezTo>
                  <a:cubicBezTo>
                    <a:pt x="16" y="28"/>
                    <a:pt x="19" y="21"/>
                    <a:pt x="24" y="19"/>
                  </a:cubicBezTo>
                </a:path>
              </a:pathLst>
            </a:custGeom>
            <a:solidFill>
              <a:schemeClr val="bg1">
                <a:lumMod val="75000"/>
              </a:schemeClr>
            </a:solidFill>
            <a:ln>
              <a:noFill/>
            </a:ln>
          </p:spPr>
          <p:txBody>
            <a:bodyPr/>
            <a:lstStyle/>
            <a:p>
              <a:pPr>
                <a:defRPr/>
              </a:pPr>
              <a:endParaRPr lang="zh-CN" altLang="en-US"/>
            </a:p>
          </p:txBody>
        </p:sp>
        <p:grpSp>
          <p:nvGrpSpPr>
            <p:cNvPr id="498" name="组合 497"/>
            <p:cNvGrpSpPr/>
            <p:nvPr/>
          </p:nvGrpSpPr>
          <p:grpSpPr>
            <a:xfrm>
              <a:off x="9775397" y="1900441"/>
              <a:ext cx="403753" cy="346465"/>
              <a:chOff x="3977791" y="1876572"/>
              <a:chExt cx="403753" cy="346465"/>
            </a:xfrm>
          </p:grpSpPr>
          <p:sp>
            <p:nvSpPr>
              <p:cNvPr id="710" name="Freeform 298"/>
              <p:cNvSpPr/>
              <p:nvPr/>
            </p:nvSpPr>
            <p:spPr bwMode="auto">
              <a:xfrm>
                <a:off x="4250597" y="2004791"/>
                <a:ext cx="130947" cy="130947"/>
              </a:xfrm>
              <a:custGeom>
                <a:avLst/>
                <a:gdLst>
                  <a:gd name="T0" fmla="*/ 35 w 96"/>
                  <a:gd name="T1" fmla="*/ 0 h 96"/>
                  <a:gd name="T2" fmla="*/ 6 w 96"/>
                  <a:gd name="T3" fmla="*/ 22 h 96"/>
                  <a:gd name="T4" fmla="*/ 0 w 96"/>
                  <a:gd name="T5" fmla="*/ 60 h 96"/>
                  <a:gd name="T6" fmla="*/ 23 w 96"/>
                  <a:gd name="T7" fmla="*/ 90 h 96"/>
                  <a:gd name="T8" fmla="*/ 60 w 96"/>
                  <a:gd name="T9" fmla="*/ 96 h 96"/>
                  <a:gd name="T10" fmla="*/ 91 w 96"/>
                  <a:gd name="T11" fmla="*/ 73 h 96"/>
                  <a:gd name="T12" fmla="*/ 96 w 96"/>
                  <a:gd name="T13" fmla="*/ 36 h 96"/>
                  <a:gd name="T14" fmla="*/ 74 w 96"/>
                  <a:gd name="T15" fmla="*/ 5 h 96"/>
                  <a:gd name="T16" fmla="*/ 35 w 96"/>
                  <a:gd name="T17" fmla="*/ 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6" h="96">
                    <a:moveTo>
                      <a:pt x="35" y="0"/>
                    </a:moveTo>
                    <a:lnTo>
                      <a:pt x="6" y="22"/>
                    </a:lnTo>
                    <a:lnTo>
                      <a:pt x="0" y="60"/>
                    </a:lnTo>
                    <a:lnTo>
                      <a:pt x="23" y="90"/>
                    </a:lnTo>
                    <a:lnTo>
                      <a:pt x="60" y="96"/>
                    </a:lnTo>
                    <a:lnTo>
                      <a:pt x="91" y="73"/>
                    </a:lnTo>
                    <a:lnTo>
                      <a:pt x="96" y="36"/>
                    </a:lnTo>
                    <a:lnTo>
                      <a:pt x="74" y="5"/>
                    </a:lnTo>
                    <a:lnTo>
                      <a:pt x="35" y="0"/>
                    </a:lnTo>
                  </a:path>
                </a:pathLst>
              </a:custGeom>
              <a:solidFill>
                <a:schemeClr val="bg1">
                  <a:lumMod val="95000"/>
                </a:schemeClr>
              </a:solidFill>
              <a:ln>
                <a:noFill/>
              </a:ln>
            </p:spPr>
            <p:txBody>
              <a:bodyPr/>
              <a:lstStyle/>
              <a:p>
                <a:pPr>
                  <a:defRPr/>
                </a:pPr>
                <a:endParaRPr lang="zh-CN" altLang="en-US"/>
              </a:p>
            </p:txBody>
          </p:sp>
          <p:sp>
            <p:nvSpPr>
              <p:cNvPr id="711" name="Freeform 299"/>
              <p:cNvSpPr/>
              <p:nvPr/>
            </p:nvSpPr>
            <p:spPr bwMode="auto">
              <a:xfrm>
                <a:off x="3977791" y="1876572"/>
                <a:ext cx="394206" cy="346465"/>
              </a:xfrm>
              <a:custGeom>
                <a:avLst/>
                <a:gdLst>
                  <a:gd name="T0" fmla="*/ 13 w 233"/>
                  <a:gd name="T1" fmla="*/ 120 h 206"/>
                  <a:gd name="T2" fmla="*/ 80 w 233"/>
                  <a:gd name="T3" fmla="*/ 130 h 206"/>
                  <a:gd name="T4" fmla="*/ 167 w 233"/>
                  <a:gd name="T5" fmla="*/ 191 h 206"/>
                  <a:gd name="T6" fmla="*/ 216 w 233"/>
                  <a:gd name="T7" fmla="*/ 176 h 206"/>
                  <a:gd name="T8" fmla="*/ 217 w 233"/>
                  <a:gd name="T9" fmla="*/ 170 h 206"/>
                  <a:gd name="T10" fmla="*/ 171 w 233"/>
                  <a:gd name="T11" fmla="*/ 163 h 206"/>
                  <a:gd name="T12" fmla="*/ 145 w 233"/>
                  <a:gd name="T13" fmla="*/ 128 h 206"/>
                  <a:gd name="T14" fmla="*/ 147 w 233"/>
                  <a:gd name="T15" fmla="*/ 113 h 206"/>
                  <a:gd name="T16" fmla="*/ 149 w 233"/>
                  <a:gd name="T17" fmla="*/ 102 h 206"/>
                  <a:gd name="T18" fmla="*/ 151 w 233"/>
                  <a:gd name="T19" fmla="*/ 86 h 206"/>
                  <a:gd name="T20" fmla="*/ 186 w 233"/>
                  <a:gd name="T21" fmla="*/ 60 h 206"/>
                  <a:gd name="T22" fmla="*/ 232 w 233"/>
                  <a:gd name="T23" fmla="*/ 67 h 206"/>
                  <a:gd name="T24" fmla="*/ 233 w 233"/>
                  <a:gd name="T25" fmla="*/ 61 h 206"/>
                  <a:gd name="T26" fmla="*/ 189 w 233"/>
                  <a:gd name="T27" fmla="*/ 32 h 206"/>
                  <a:gd name="T28" fmla="*/ 89 w 233"/>
                  <a:gd name="T29" fmla="*/ 67 h 206"/>
                  <a:gd name="T30" fmla="*/ 22 w 233"/>
                  <a:gd name="T31" fmla="*/ 58 h 206"/>
                  <a:gd name="T32" fmla="*/ 6 w 233"/>
                  <a:gd name="T33" fmla="*/ 70 h 206"/>
                  <a:gd name="T34" fmla="*/ 1 w 233"/>
                  <a:gd name="T35" fmla="*/ 105 h 206"/>
                  <a:gd name="T36" fmla="*/ 13 w 233"/>
                  <a:gd name="T37" fmla="*/ 120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33" h="206">
                    <a:moveTo>
                      <a:pt x="13" y="120"/>
                    </a:moveTo>
                    <a:cubicBezTo>
                      <a:pt x="80" y="130"/>
                      <a:pt x="80" y="130"/>
                      <a:pt x="80" y="130"/>
                    </a:cubicBezTo>
                    <a:cubicBezTo>
                      <a:pt x="100" y="206"/>
                      <a:pt x="167" y="191"/>
                      <a:pt x="167" y="191"/>
                    </a:cubicBezTo>
                    <a:cubicBezTo>
                      <a:pt x="216" y="176"/>
                      <a:pt x="216" y="176"/>
                      <a:pt x="216" y="176"/>
                    </a:cubicBezTo>
                    <a:cubicBezTo>
                      <a:pt x="217" y="170"/>
                      <a:pt x="217" y="170"/>
                      <a:pt x="217" y="170"/>
                    </a:cubicBezTo>
                    <a:cubicBezTo>
                      <a:pt x="171" y="163"/>
                      <a:pt x="171" y="163"/>
                      <a:pt x="171" y="163"/>
                    </a:cubicBezTo>
                    <a:cubicBezTo>
                      <a:pt x="145" y="128"/>
                      <a:pt x="145" y="128"/>
                      <a:pt x="145" y="128"/>
                    </a:cubicBezTo>
                    <a:cubicBezTo>
                      <a:pt x="147" y="113"/>
                      <a:pt x="147" y="113"/>
                      <a:pt x="147" y="113"/>
                    </a:cubicBezTo>
                    <a:cubicBezTo>
                      <a:pt x="149" y="102"/>
                      <a:pt x="149" y="102"/>
                      <a:pt x="149" y="102"/>
                    </a:cubicBezTo>
                    <a:cubicBezTo>
                      <a:pt x="151" y="86"/>
                      <a:pt x="151" y="86"/>
                      <a:pt x="151" y="86"/>
                    </a:cubicBezTo>
                    <a:cubicBezTo>
                      <a:pt x="186" y="60"/>
                      <a:pt x="186" y="60"/>
                      <a:pt x="186" y="60"/>
                    </a:cubicBezTo>
                    <a:cubicBezTo>
                      <a:pt x="232" y="67"/>
                      <a:pt x="232" y="67"/>
                      <a:pt x="232" y="67"/>
                    </a:cubicBezTo>
                    <a:cubicBezTo>
                      <a:pt x="233" y="61"/>
                      <a:pt x="233" y="61"/>
                      <a:pt x="233" y="61"/>
                    </a:cubicBezTo>
                    <a:cubicBezTo>
                      <a:pt x="189" y="32"/>
                      <a:pt x="189" y="32"/>
                      <a:pt x="189" y="32"/>
                    </a:cubicBezTo>
                    <a:cubicBezTo>
                      <a:pt x="189" y="32"/>
                      <a:pt x="129" y="0"/>
                      <a:pt x="89" y="67"/>
                    </a:cubicBezTo>
                    <a:cubicBezTo>
                      <a:pt x="22" y="58"/>
                      <a:pt x="22" y="58"/>
                      <a:pt x="22" y="58"/>
                    </a:cubicBezTo>
                    <a:cubicBezTo>
                      <a:pt x="14" y="57"/>
                      <a:pt x="7" y="62"/>
                      <a:pt x="6" y="70"/>
                    </a:cubicBezTo>
                    <a:cubicBezTo>
                      <a:pt x="1" y="105"/>
                      <a:pt x="1" y="105"/>
                      <a:pt x="1" y="105"/>
                    </a:cubicBezTo>
                    <a:cubicBezTo>
                      <a:pt x="0" y="112"/>
                      <a:pt x="5" y="119"/>
                      <a:pt x="13" y="120"/>
                    </a:cubicBezTo>
                  </a:path>
                </a:pathLst>
              </a:custGeom>
              <a:solidFill>
                <a:schemeClr val="bg1">
                  <a:lumMod val="95000"/>
                </a:schemeClr>
              </a:solidFill>
              <a:ln>
                <a:noFill/>
              </a:ln>
            </p:spPr>
            <p:txBody>
              <a:bodyPr/>
              <a:lstStyle/>
              <a:p>
                <a:pPr>
                  <a:defRPr/>
                </a:pPr>
                <a:endParaRPr lang="zh-CN" altLang="en-US"/>
              </a:p>
            </p:txBody>
          </p:sp>
        </p:grpSp>
        <p:grpSp>
          <p:nvGrpSpPr>
            <p:cNvPr id="499" name="组合 498"/>
            <p:cNvGrpSpPr/>
            <p:nvPr/>
          </p:nvGrpSpPr>
          <p:grpSpPr>
            <a:xfrm>
              <a:off x="9334133" y="1954322"/>
              <a:ext cx="272807" cy="226430"/>
              <a:chOff x="2984230" y="1946138"/>
              <a:chExt cx="272807" cy="226430"/>
            </a:xfrm>
          </p:grpSpPr>
          <p:sp>
            <p:nvSpPr>
              <p:cNvPr id="708" name="Freeform 301"/>
              <p:cNvSpPr/>
              <p:nvPr/>
            </p:nvSpPr>
            <p:spPr bwMode="auto">
              <a:xfrm>
                <a:off x="2985594" y="2042984"/>
                <a:ext cx="92754" cy="92754"/>
              </a:xfrm>
              <a:custGeom>
                <a:avLst/>
                <a:gdLst>
                  <a:gd name="T0" fmla="*/ 68 w 68"/>
                  <a:gd name="T1" fmla="*/ 37 h 68"/>
                  <a:gd name="T2" fmla="*/ 59 w 68"/>
                  <a:gd name="T3" fmla="*/ 13 h 68"/>
                  <a:gd name="T4" fmla="*/ 37 w 68"/>
                  <a:gd name="T5" fmla="*/ 0 h 68"/>
                  <a:gd name="T6" fmla="*/ 12 w 68"/>
                  <a:gd name="T7" fmla="*/ 8 h 68"/>
                  <a:gd name="T8" fmla="*/ 0 w 68"/>
                  <a:gd name="T9" fmla="*/ 31 h 68"/>
                  <a:gd name="T10" fmla="*/ 7 w 68"/>
                  <a:gd name="T11" fmla="*/ 56 h 68"/>
                  <a:gd name="T12" fmla="*/ 31 w 68"/>
                  <a:gd name="T13" fmla="*/ 68 h 68"/>
                  <a:gd name="T14" fmla="*/ 56 w 68"/>
                  <a:gd name="T15" fmla="*/ 60 h 68"/>
                  <a:gd name="T16" fmla="*/ 68 w 68"/>
                  <a:gd name="T17" fmla="*/ 37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68">
                    <a:moveTo>
                      <a:pt x="68" y="37"/>
                    </a:moveTo>
                    <a:lnTo>
                      <a:pt x="59" y="13"/>
                    </a:lnTo>
                    <a:lnTo>
                      <a:pt x="37" y="0"/>
                    </a:lnTo>
                    <a:lnTo>
                      <a:pt x="12" y="8"/>
                    </a:lnTo>
                    <a:lnTo>
                      <a:pt x="0" y="31"/>
                    </a:lnTo>
                    <a:lnTo>
                      <a:pt x="7" y="56"/>
                    </a:lnTo>
                    <a:lnTo>
                      <a:pt x="31" y="68"/>
                    </a:lnTo>
                    <a:lnTo>
                      <a:pt x="56" y="60"/>
                    </a:lnTo>
                    <a:lnTo>
                      <a:pt x="68" y="37"/>
                    </a:lnTo>
                  </a:path>
                </a:pathLst>
              </a:custGeom>
              <a:solidFill>
                <a:schemeClr val="bg1">
                  <a:lumMod val="95000"/>
                </a:schemeClr>
              </a:solidFill>
              <a:ln>
                <a:noFill/>
              </a:ln>
            </p:spPr>
            <p:txBody>
              <a:bodyPr/>
              <a:lstStyle/>
              <a:p>
                <a:pPr>
                  <a:defRPr/>
                </a:pPr>
                <a:endParaRPr lang="zh-CN" altLang="en-US"/>
              </a:p>
            </p:txBody>
          </p:sp>
          <p:sp>
            <p:nvSpPr>
              <p:cNvPr id="709" name="Freeform 302"/>
              <p:cNvSpPr/>
              <p:nvPr/>
            </p:nvSpPr>
            <p:spPr bwMode="auto">
              <a:xfrm>
                <a:off x="2984230" y="1946138"/>
                <a:ext cx="272807" cy="226430"/>
              </a:xfrm>
              <a:custGeom>
                <a:avLst/>
                <a:gdLst>
                  <a:gd name="T0" fmla="*/ 32 w 162"/>
                  <a:gd name="T1" fmla="*/ 47 h 135"/>
                  <a:gd name="T2" fmla="*/ 58 w 162"/>
                  <a:gd name="T3" fmla="*/ 61 h 135"/>
                  <a:gd name="T4" fmla="*/ 61 w 162"/>
                  <a:gd name="T5" fmla="*/ 71 h 135"/>
                  <a:gd name="T6" fmla="*/ 64 w 162"/>
                  <a:gd name="T7" fmla="*/ 78 h 135"/>
                  <a:gd name="T8" fmla="*/ 67 w 162"/>
                  <a:gd name="T9" fmla="*/ 88 h 135"/>
                  <a:gd name="T10" fmla="*/ 53 w 162"/>
                  <a:gd name="T11" fmla="*/ 115 h 135"/>
                  <a:gd name="T12" fmla="*/ 23 w 162"/>
                  <a:gd name="T13" fmla="*/ 124 h 135"/>
                  <a:gd name="T14" fmla="*/ 24 w 162"/>
                  <a:gd name="T15" fmla="*/ 128 h 135"/>
                  <a:gd name="T16" fmla="*/ 59 w 162"/>
                  <a:gd name="T17" fmla="*/ 133 h 135"/>
                  <a:gd name="T18" fmla="*/ 111 w 162"/>
                  <a:gd name="T19" fmla="*/ 82 h 135"/>
                  <a:gd name="T20" fmla="*/ 155 w 162"/>
                  <a:gd name="T21" fmla="*/ 68 h 135"/>
                  <a:gd name="T22" fmla="*/ 161 w 162"/>
                  <a:gd name="T23" fmla="*/ 56 h 135"/>
                  <a:gd name="T24" fmla="*/ 154 w 162"/>
                  <a:gd name="T25" fmla="*/ 33 h 135"/>
                  <a:gd name="T26" fmla="*/ 142 w 162"/>
                  <a:gd name="T27" fmla="*/ 27 h 135"/>
                  <a:gd name="T28" fmla="*/ 98 w 162"/>
                  <a:gd name="T29" fmla="*/ 41 h 135"/>
                  <a:gd name="T30" fmla="*/ 26 w 162"/>
                  <a:gd name="T31" fmla="*/ 29 h 135"/>
                  <a:gd name="T32" fmla="*/ 0 w 162"/>
                  <a:gd name="T33" fmla="*/ 53 h 135"/>
                  <a:gd name="T34" fmla="*/ 2 w 162"/>
                  <a:gd name="T35" fmla="*/ 57 h 135"/>
                  <a:gd name="T36" fmla="*/ 32 w 162"/>
                  <a:gd name="T37" fmla="*/ 47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62" h="135">
                    <a:moveTo>
                      <a:pt x="32" y="47"/>
                    </a:moveTo>
                    <a:cubicBezTo>
                      <a:pt x="58" y="61"/>
                      <a:pt x="58" y="61"/>
                      <a:pt x="58" y="61"/>
                    </a:cubicBezTo>
                    <a:cubicBezTo>
                      <a:pt x="61" y="71"/>
                      <a:pt x="61" y="71"/>
                      <a:pt x="61" y="71"/>
                    </a:cubicBezTo>
                    <a:cubicBezTo>
                      <a:pt x="64" y="78"/>
                      <a:pt x="64" y="78"/>
                      <a:pt x="64" y="78"/>
                    </a:cubicBezTo>
                    <a:cubicBezTo>
                      <a:pt x="67" y="88"/>
                      <a:pt x="67" y="88"/>
                      <a:pt x="67" y="88"/>
                    </a:cubicBezTo>
                    <a:cubicBezTo>
                      <a:pt x="53" y="115"/>
                      <a:pt x="53" y="115"/>
                      <a:pt x="53" y="115"/>
                    </a:cubicBezTo>
                    <a:cubicBezTo>
                      <a:pt x="23" y="124"/>
                      <a:pt x="23" y="124"/>
                      <a:pt x="23" y="124"/>
                    </a:cubicBezTo>
                    <a:cubicBezTo>
                      <a:pt x="24" y="128"/>
                      <a:pt x="24" y="128"/>
                      <a:pt x="24" y="128"/>
                    </a:cubicBezTo>
                    <a:cubicBezTo>
                      <a:pt x="59" y="133"/>
                      <a:pt x="59" y="133"/>
                      <a:pt x="59" y="133"/>
                    </a:cubicBezTo>
                    <a:cubicBezTo>
                      <a:pt x="59" y="133"/>
                      <a:pt x="106" y="135"/>
                      <a:pt x="111" y="82"/>
                    </a:cubicBezTo>
                    <a:cubicBezTo>
                      <a:pt x="155" y="68"/>
                      <a:pt x="155" y="68"/>
                      <a:pt x="155" y="68"/>
                    </a:cubicBezTo>
                    <a:cubicBezTo>
                      <a:pt x="160" y="66"/>
                      <a:pt x="162" y="61"/>
                      <a:pt x="161" y="56"/>
                    </a:cubicBezTo>
                    <a:cubicBezTo>
                      <a:pt x="154" y="33"/>
                      <a:pt x="154" y="33"/>
                      <a:pt x="154" y="33"/>
                    </a:cubicBezTo>
                    <a:cubicBezTo>
                      <a:pt x="152" y="28"/>
                      <a:pt x="147" y="25"/>
                      <a:pt x="142" y="27"/>
                    </a:cubicBezTo>
                    <a:cubicBezTo>
                      <a:pt x="98" y="41"/>
                      <a:pt x="98" y="41"/>
                      <a:pt x="98" y="41"/>
                    </a:cubicBezTo>
                    <a:cubicBezTo>
                      <a:pt x="63" y="0"/>
                      <a:pt x="26" y="29"/>
                      <a:pt x="26" y="29"/>
                    </a:cubicBezTo>
                    <a:cubicBezTo>
                      <a:pt x="0" y="53"/>
                      <a:pt x="0" y="53"/>
                      <a:pt x="0" y="53"/>
                    </a:cubicBezTo>
                    <a:cubicBezTo>
                      <a:pt x="2" y="57"/>
                      <a:pt x="2" y="57"/>
                      <a:pt x="2" y="57"/>
                    </a:cubicBezTo>
                    <a:cubicBezTo>
                      <a:pt x="32" y="47"/>
                      <a:pt x="32" y="47"/>
                      <a:pt x="32" y="47"/>
                    </a:cubicBezTo>
                  </a:path>
                </a:pathLst>
              </a:custGeom>
              <a:solidFill>
                <a:schemeClr val="bg1">
                  <a:lumMod val="95000"/>
                </a:schemeClr>
              </a:solidFill>
              <a:ln>
                <a:noFill/>
              </a:ln>
            </p:spPr>
            <p:txBody>
              <a:bodyPr/>
              <a:lstStyle/>
              <a:p>
                <a:pPr>
                  <a:defRPr/>
                </a:pPr>
                <a:endParaRPr lang="zh-CN" altLang="en-US"/>
              </a:p>
            </p:txBody>
          </p:sp>
        </p:grpSp>
        <p:grpSp>
          <p:nvGrpSpPr>
            <p:cNvPr id="500" name="组合 499"/>
            <p:cNvGrpSpPr/>
            <p:nvPr/>
          </p:nvGrpSpPr>
          <p:grpSpPr>
            <a:xfrm>
              <a:off x="9530553" y="3540693"/>
              <a:ext cx="341008" cy="339644"/>
              <a:chOff x="3669011" y="3468688"/>
              <a:chExt cx="341008" cy="339644"/>
            </a:xfrm>
            <a:solidFill>
              <a:schemeClr val="bg1">
                <a:lumMod val="75000"/>
              </a:schemeClr>
            </a:solidFill>
          </p:grpSpPr>
          <p:sp>
            <p:nvSpPr>
              <p:cNvPr id="705" name="Freeform 303"/>
              <p:cNvSpPr>
                <a:spLocks noEditPoints="1"/>
              </p:cNvSpPr>
              <p:nvPr/>
            </p:nvSpPr>
            <p:spPr bwMode="auto">
              <a:xfrm>
                <a:off x="3669011" y="3468688"/>
                <a:ext cx="341008" cy="339644"/>
              </a:xfrm>
              <a:custGeom>
                <a:avLst/>
                <a:gdLst>
                  <a:gd name="T0" fmla="*/ 1 w 202"/>
                  <a:gd name="T1" fmla="*/ 103 h 202"/>
                  <a:gd name="T2" fmla="*/ 201 w 202"/>
                  <a:gd name="T3" fmla="*/ 99 h 202"/>
                  <a:gd name="T4" fmla="*/ 165 w 202"/>
                  <a:gd name="T5" fmla="*/ 74 h 202"/>
                  <a:gd name="T6" fmla="*/ 181 w 202"/>
                  <a:gd name="T7" fmla="*/ 72 h 202"/>
                  <a:gd name="T8" fmla="*/ 173 w 202"/>
                  <a:gd name="T9" fmla="*/ 93 h 202"/>
                  <a:gd name="T10" fmla="*/ 174 w 202"/>
                  <a:gd name="T11" fmla="*/ 106 h 202"/>
                  <a:gd name="T12" fmla="*/ 182 w 202"/>
                  <a:gd name="T13" fmla="*/ 127 h 202"/>
                  <a:gd name="T14" fmla="*/ 166 w 202"/>
                  <a:gd name="T15" fmla="*/ 126 h 202"/>
                  <a:gd name="T16" fmla="*/ 179 w 202"/>
                  <a:gd name="T17" fmla="*/ 136 h 202"/>
                  <a:gd name="T18" fmla="*/ 158 w 202"/>
                  <a:gd name="T19" fmla="*/ 146 h 202"/>
                  <a:gd name="T20" fmla="*/ 149 w 202"/>
                  <a:gd name="T21" fmla="*/ 156 h 202"/>
                  <a:gd name="T22" fmla="*/ 140 w 202"/>
                  <a:gd name="T23" fmla="*/ 177 h 202"/>
                  <a:gd name="T24" fmla="*/ 129 w 202"/>
                  <a:gd name="T25" fmla="*/ 165 h 202"/>
                  <a:gd name="T26" fmla="*/ 131 w 202"/>
                  <a:gd name="T27" fmla="*/ 181 h 202"/>
                  <a:gd name="T28" fmla="*/ 110 w 202"/>
                  <a:gd name="T29" fmla="*/ 173 h 202"/>
                  <a:gd name="T30" fmla="*/ 96 w 202"/>
                  <a:gd name="T31" fmla="*/ 173 h 202"/>
                  <a:gd name="T32" fmla="*/ 75 w 202"/>
                  <a:gd name="T33" fmla="*/ 182 h 202"/>
                  <a:gd name="T34" fmla="*/ 76 w 202"/>
                  <a:gd name="T35" fmla="*/ 166 h 202"/>
                  <a:gd name="T36" fmla="*/ 66 w 202"/>
                  <a:gd name="T37" fmla="*/ 179 h 202"/>
                  <a:gd name="T38" fmla="*/ 56 w 202"/>
                  <a:gd name="T39" fmla="*/ 158 h 202"/>
                  <a:gd name="T40" fmla="*/ 46 w 202"/>
                  <a:gd name="T41" fmla="*/ 149 h 202"/>
                  <a:gd name="T42" fmla="*/ 25 w 202"/>
                  <a:gd name="T43" fmla="*/ 139 h 202"/>
                  <a:gd name="T44" fmla="*/ 37 w 202"/>
                  <a:gd name="T45" fmla="*/ 129 h 202"/>
                  <a:gd name="T46" fmla="*/ 22 w 202"/>
                  <a:gd name="T47" fmla="*/ 131 h 202"/>
                  <a:gd name="T48" fmla="*/ 29 w 202"/>
                  <a:gd name="T49" fmla="*/ 109 h 202"/>
                  <a:gd name="T50" fmla="*/ 29 w 202"/>
                  <a:gd name="T51" fmla="*/ 96 h 202"/>
                  <a:gd name="T52" fmla="*/ 20 w 202"/>
                  <a:gd name="T53" fmla="*/ 76 h 202"/>
                  <a:gd name="T54" fmla="*/ 36 w 202"/>
                  <a:gd name="T55" fmla="*/ 77 h 202"/>
                  <a:gd name="T56" fmla="*/ 23 w 202"/>
                  <a:gd name="T57" fmla="*/ 67 h 202"/>
                  <a:gd name="T58" fmla="*/ 44 w 202"/>
                  <a:gd name="T59" fmla="*/ 56 h 202"/>
                  <a:gd name="T60" fmla="*/ 54 w 202"/>
                  <a:gd name="T61" fmla="*/ 46 h 202"/>
                  <a:gd name="T62" fmla="*/ 63 w 202"/>
                  <a:gd name="T63" fmla="*/ 25 h 202"/>
                  <a:gd name="T64" fmla="*/ 73 w 202"/>
                  <a:gd name="T65" fmla="*/ 38 h 202"/>
                  <a:gd name="T66" fmla="*/ 71 w 202"/>
                  <a:gd name="T67" fmla="*/ 21 h 202"/>
                  <a:gd name="T68" fmla="*/ 93 w 202"/>
                  <a:gd name="T69" fmla="*/ 29 h 202"/>
                  <a:gd name="T70" fmla="*/ 106 w 202"/>
                  <a:gd name="T71" fmla="*/ 29 h 202"/>
                  <a:gd name="T72" fmla="*/ 128 w 202"/>
                  <a:gd name="T73" fmla="*/ 20 h 202"/>
                  <a:gd name="T74" fmla="*/ 127 w 202"/>
                  <a:gd name="T75" fmla="*/ 37 h 202"/>
                  <a:gd name="T76" fmla="*/ 137 w 202"/>
                  <a:gd name="T77" fmla="*/ 24 h 202"/>
                  <a:gd name="T78" fmla="*/ 146 w 202"/>
                  <a:gd name="T79" fmla="*/ 44 h 202"/>
                  <a:gd name="T80" fmla="*/ 156 w 202"/>
                  <a:gd name="T81" fmla="*/ 53 h 202"/>
                  <a:gd name="T82" fmla="*/ 178 w 202"/>
                  <a:gd name="T83" fmla="*/ 63 h 202"/>
                  <a:gd name="T84" fmla="*/ 165 w 202"/>
                  <a:gd name="T85" fmla="*/ 74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02" h="202">
                    <a:moveTo>
                      <a:pt x="99" y="1"/>
                    </a:moveTo>
                    <a:cubicBezTo>
                      <a:pt x="44" y="2"/>
                      <a:pt x="0" y="48"/>
                      <a:pt x="1" y="103"/>
                    </a:cubicBezTo>
                    <a:cubicBezTo>
                      <a:pt x="2" y="158"/>
                      <a:pt x="48" y="202"/>
                      <a:pt x="103" y="201"/>
                    </a:cubicBezTo>
                    <a:cubicBezTo>
                      <a:pt x="159" y="200"/>
                      <a:pt x="202" y="154"/>
                      <a:pt x="201" y="99"/>
                    </a:cubicBezTo>
                    <a:cubicBezTo>
                      <a:pt x="200" y="44"/>
                      <a:pt x="154" y="0"/>
                      <a:pt x="99" y="1"/>
                    </a:cubicBezTo>
                    <a:moveTo>
                      <a:pt x="165" y="74"/>
                    </a:moveTo>
                    <a:cubicBezTo>
                      <a:pt x="166" y="76"/>
                      <a:pt x="169" y="77"/>
                      <a:pt x="171" y="76"/>
                    </a:cubicBezTo>
                    <a:cubicBezTo>
                      <a:pt x="181" y="72"/>
                      <a:pt x="181" y="72"/>
                      <a:pt x="181" y="72"/>
                    </a:cubicBezTo>
                    <a:cubicBezTo>
                      <a:pt x="184" y="78"/>
                      <a:pt x="185" y="85"/>
                      <a:pt x="186" y="92"/>
                    </a:cubicBezTo>
                    <a:cubicBezTo>
                      <a:pt x="173" y="93"/>
                      <a:pt x="173" y="93"/>
                      <a:pt x="173" y="93"/>
                    </a:cubicBezTo>
                    <a:cubicBezTo>
                      <a:pt x="170" y="93"/>
                      <a:pt x="167" y="96"/>
                      <a:pt x="167" y="100"/>
                    </a:cubicBezTo>
                    <a:cubicBezTo>
                      <a:pt x="167" y="103"/>
                      <a:pt x="170" y="106"/>
                      <a:pt x="174" y="106"/>
                    </a:cubicBezTo>
                    <a:cubicBezTo>
                      <a:pt x="186" y="106"/>
                      <a:pt x="186" y="106"/>
                      <a:pt x="186" y="106"/>
                    </a:cubicBezTo>
                    <a:cubicBezTo>
                      <a:pt x="186" y="113"/>
                      <a:pt x="184" y="121"/>
                      <a:pt x="182" y="127"/>
                    </a:cubicBezTo>
                    <a:cubicBezTo>
                      <a:pt x="172" y="124"/>
                      <a:pt x="172" y="124"/>
                      <a:pt x="172" y="124"/>
                    </a:cubicBezTo>
                    <a:cubicBezTo>
                      <a:pt x="170" y="123"/>
                      <a:pt x="167" y="124"/>
                      <a:pt x="166" y="126"/>
                    </a:cubicBezTo>
                    <a:cubicBezTo>
                      <a:pt x="165" y="129"/>
                      <a:pt x="167" y="131"/>
                      <a:pt x="169" y="132"/>
                    </a:cubicBezTo>
                    <a:cubicBezTo>
                      <a:pt x="179" y="136"/>
                      <a:pt x="179" y="136"/>
                      <a:pt x="179" y="136"/>
                    </a:cubicBezTo>
                    <a:cubicBezTo>
                      <a:pt x="176" y="143"/>
                      <a:pt x="172" y="149"/>
                      <a:pt x="167" y="155"/>
                    </a:cubicBezTo>
                    <a:cubicBezTo>
                      <a:pt x="158" y="146"/>
                      <a:pt x="158" y="146"/>
                      <a:pt x="158" y="146"/>
                    </a:cubicBezTo>
                    <a:cubicBezTo>
                      <a:pt x="155" y="144"/>
                      <a:pt x="151" y="144"/>
                      <a:pt x="149" y="146"/>
                    </a:cubicBezTo>
                    <a:cubicBezTo>
                      <a:pt x="146" y="149"/>
                      <a:pt x="146" y="153"/>
                      <a:pt x="149" y="156"/>
                    </a:cubicBezTo>
                    <a:cubicBezTo>
                      <a:pt x="158" y="164"/>
                      <a:pt x="158" y="164"/>
                      <a:pt x="158" y="164"/>
                    </a:cubicBezTo>
                    <a:cubicBezTo>
                      <a:pt x="152" y="169"/>
                      <a:pt x="146" y="174"/>
                      <a:pt x="140" y="177"/>
                    </a:cubicBezTo>
                    <a:cubicBezTo>
                      <a:pt x="135" y="168"/>
                      <a:pt x="135" y="168"/>
                      <a:pt x="135" y="168"/>
                    </a:cubicBezTo>
                    <a:cubicBezTo>
                      <a:pt x="134" y="165"/>
                      <a:pt x="132" y="164"/>
                      <a:pt x="129" y="165"/>
                    </a:cubicBezTo>
                    <a:cubicBezTo>
                      <a:pt x="127" y="166"/>
                      <a:pt x="126" y="169"/>
                      <a:pt x="127" y="171"/>
                    </a:cubicBezTo>
                    <a:cubicBezTo>
                      <a:pt x="131" y="181"/>
                      <a:pt x="131" y="181"/>
                      <a:pt x="131" y="181"/>
                    </a:cubicBezTo>
                    <a:cubicBezTo>
                      <a:pt x="124" y="183"/>
                      <a:pt x="117" y="185"/>
                      <a:pt x="110" y="186"/>
                    </a:cubicBezTo>
                    <a:cubicBezTo>
                      <a:pt x="110" y="173"/>
                      <a:pt x="110" y="173"/>
                      <a:pt x="110" y="173"/>
                    </a:cubicBezTo>
                    <a:cubicBezTo>
                      <a:pt x="110" y="169"/>
                      <a:pt x="106" y="166"/>
                      <a:pt x="103" y="167"/>
                    </a:cubicBezTo>
                    <a:cubicBezTo>
                      <a:pt x="99" y="167"/>
                      <a:pt x="96" y="170"/>
                      <a:pt x="96" y="173"/>
                    </a:cubicBezTo>
                    <a:cubicBezTo>
                      <a:pt x="96" y="186"/>
                      <a:pt x="96" y="186"/>
                      <a:pt x="96" y="186"/>
                    </a:cubicBezTo>
                    <a:cubicBezTo>
                      <a:pt x="89" y="185"/>
                      <a:pt x="82" y="184"/>
                      <a:pt x="75" y="182"/>
                    </a:cubicBezTo>
                    <a:cubicBezTo>
                      <a:pt x="79" y="172"/>
                      <a:pt x="79" y="172"/>
                      <a:pt x="79" y="172"/>
                    </a:cubicBezTo>
                    <a:cubicBezTo>
                      <a:pt x="80" y="170"/>
                      <a:pt x="78" y="167"/>
                      <a:pt x="76" y="166"/>
                    </a:cubicBezTo>
                    <a:cubicBezTo>
                      <a:pt x="74" y="165"/>
                      <a:pt x="71" y="167"/>
                      <a:pt x="70" y="169"/>
                    </a:cubicBezTo>
                    <a:cubicBezTo>
                      <a:pt x="66" y="179"/>
                      <a:pt x="66" y="179"/>
                      <a:pt x="66" y="179"/>
                    </a:cubicBezTo>
                    <a:cubicBezTo>
                      <a:pt x="60" y="175"/>
                      <a:pt x="53" y="172"/>
                      <a:pt x="48" y="167"/>
                    </a:cubicBezTo>
                    <a:cubicBezTo>
                      <a:pt x="56" y="158"/>
                      <a:pt x="56" y="158"/>
                      <a:pt x="56" y="158"/>
                    </a:cubicBezTo>
                    <a:cubicBezTo>
                      <a:pt x="59" y="155"/>
                      <a:pt x="59" y="151"/>
                      <a:pt x="56" y="148"/>
                    </a:cubicBezTo>
                    <a:cubicBezTo>
                      <a:pt x="53" y="146"/>
                      <a:pt x="49" y="146"/>
                      <a:pt x="46" y="149"/>
                    </a:cubicBezTo>
                    <a:cubicBezTo>
                      <a:pt x="38" y="158"/>
                      <a:pt x="38" y="158"/>
                      <a:pt x="38" y="158"/>
                    </a:cubicBezTo>
                    <a:cubicBezTo>
                      <a:pt x="33" y="152"/>
                      <a:pt x="29" y="146"/>
                      <a:pt x="25" y="139"/>
                    </a:cubicBezTo>
                    <a:cubicBezTo>
                      <a:pt x="35" y="135"/>
                      <a:pt x="35" y="135"/>
                      <a:pt x="35" y="135"/>
                    </a:cubicBezTo>
                    <a:cubicBezTo>
                      <a:pt x="37" y="134"/>
                      <a:pt x="38" y="131"/>
                      <a:pt x="37" y="129"/>
                    </a:cubicBezTo>
                    <a:cubicBezTo>
                      <a:pt x="36" y="127"/>
                      <a:pt x="34" y="126"/>
                      <a:pt x="31" y="127"/>
                    </a:cubicBezTo>
                    <a:cubicBezTo>
                      <a:pt x="22" y="131"/>
                      <a:pt x="22" y="131"/>
                      <a:pt x="22" y="131"/>
                    </a:cubicBezTo>
                    <a:cubicBezTo>
                      <a:pt x="19" y="124"/>
                      <a:pt x="17" y="117"/>
                      <a:pt x="17" y="110"/>
                    </a:cubicBezTo>
                    <a:cubicBezTo>
                      <a:pt x="29" y="109"/>
                      <a:pt x="29" y="109"/>
                      <a:pt x="29" y="109"/>
                    </a:cubicBezTo>
                    <a:cubicBezTo>
                      <a:pt x="33" y="109"/>
                      <a:pt x="36" y="106"/>
                      <a:pt x="36" y="102"/>
                    </a:cubicBezTo>
                    <a:cubicBezTo>
                      <a:pt x="36" y="99"/>
                      <a:pt x="33" y="96"/>
                      <a:pt x="29" y="96"/>
                    </a:cubicBezTo>
                    <a:cubicBezTo>
                      <a:pt x="16" y="96"/>
                      <a:pt x="16" y="96"/>
                      <a:pt x="16" y="96"/>
                    </a:cubicBezTo>
                    <a:cubicBezTo>
                      <a:pt x="17" y="89"/>
                      <a:pt x="18" y="82"/>
                      <a:pt x="20" y="76"/>
                    </a:cubicBezTo>
                    <a:cubicBezTo>
                      <a:pt x="30" y="79"/>
                      <a:pt x="30" y="79"/>
                      <a:pt x="30" y="79"/>
                    </a:cubicBezTo>
                    <a:cubicBezTo>
                      <a:pt x="33" y="80"/>
                      <a:pt x="35" y="79"/>
                      <a:pt x="36" y="77"/>
                    </a:cubicBezTo>
                    <a:cubicBezTo>
                      <a:pt x="37" y="74"/>
                      <a:pt x="36" y="72"/>
                      <a:pt x="34" y="71"/>
                    </a:cubicBezTo>
                    <a:cubicBezTo>
                      <a:pt x="23" y="67"/>
                      <a:pt x="23" y="67"/>
                      <a:pt x="23" y="67"/>
                    </a:cubicBezTo>
                    <a:cubicBezTo>
                      <a:pt x="26" y="60"/>
                      <a:pt x="31" y="53"/>
                      <a:pt x="35" y="47"/>
                    </a:cubicBezTo>
                    <a:cubicBezTo>
                      <a:pt x="44" y="56"/>
                      <a:pt x="44" y="56"/>
                      <a:pt x="44" y="56"/>
                    </a:cubicBezTo>
                    <a:cubicBezTo>
                      <a:pt x="47" y="58"/>
                      <a:pt x="51" y="58"/>
                      <a:pt x="54" y="56"/>
                    </a:cubicBezTo>
                    <a:cubicBezTo>
                      <a:pt x="57" y="53"/>
                      <a:pt x="56" y="49"/>
                      <a:pt x="54" y="46"/>
                    </a:cubicBezTo>
                    <a:cubicBezTo>
                      <a:pt x="45" y="38"/>
                      <a:pt x="45" y="38"/>
                      <a:pt x="45" y="38"/>
                    </a:cubicBezTo>
                    <a:cubicBezTo>
                      <a:pt x="50" y="33"/>
                      <a:pt x="56" y="29"/>
                      <a:pt x="63" y="25"/>
                    </a:cubicBezTo>
                    <a:cubicBezTo>
                      <a:pt x="67" y="35"/>
                      <a:pt x="67" y="35"/>
                      <a:pt x="67" y="35"/>
                    </a:cubicBezTo>
                    <a:cubicBezTo>
                      <a:pt x="68" y="38"/>
                      <a:pt x="71" y="39"/>
                      <a:pt x="73" y="38"/>
                    </a:cubicBezTo>
                    <a:cubicBezTo>
                      <a:pt x="75" y="37"/>
                      <a:pt x="77" y="34"/>
                      <a:pt x="76" y="32"/>
                    </a:cubicBezTo>
                    <a:cubicBezTo>
                      <a:pt x="71" y="21"/>
                      <a:pt x="71" y="21"/>
                      <a:pt x="71" y="21"/>
                    </a:cubicBezTo>
                    <a:cubicBezTo>
                      <a:pt x="78" y="19"/>
                      <a:pt x="85" y="17"/>
                      <a:pt x="93" y="16"/>
                    </a:cubicBezTo>
                    <a:cubicBezTo>
                      <a:pt x="93" y="29"/>
                      <a:pt x="93" y="29"/>
                      <a:pt x="93" y="29"/>
                    </a:cubicBezTo>
                    <a:cubicBezTo>
                      <a:pt x="93" y="33"/>
                      <a:pt x="96" y="36"/>
                      <a:pt x="100" y="36"/>
                    </a:cubicBezTo>
                    <a:cubicBezTo>
                      <a:pt x="104" y="35"/>
                      <a:pt x="107" y="32"/>
                      <a:pt x="106" y="29"/>
                    </a:cubicBezTo>
                    <a:cubicBezTo>
                      <a:pt x="106" y="16"/>
                      <a:pt x="106" y="16"/>
                      <a:pt x="106" y="16"/>
                    </a:cubicBezTo>
                    <a:cubicBezTo>
                      <a:pt x="114" y="17"/>
                      <a:pt x="121" y="18"/>
                      <a:pt x="128" y="20"/>
                    </a:cubicBezTo>
                    <a:cubicBezTo>
                      <a:pt x="124" y="31"/>
                      <a:pt x="124" y="31"/>
                      <a:pt x="124" y="31"/>
                    </a:cubicBezTo>
                    <a:cubicBezTo>
                      <a:pt x="123" y="33"/>
                      <a:pt x="124" y="36"/>
                      <a:pt x="127" y="37"/>
                    </a:cubicBezTo>
                    <a:cubicBezTo>
                      <a:pt x="129" y="37"/>
                      <a:pt x="132" y="36"/>
                      <a:pt x="132" y="34"/>
                    </a:cubicBezTo>
                    <a:cubicBezTo>
                      <a:pt x="137" y="24"/>
                      <a:pt x="137" y="24"/>
                      <a:pt x="137" y="24"/>
                    </a:cubicBezTo>
                    <a:cubicBezTo>
                      <a:pt x="143" y="27"/>
                      <a:pt x="149" y="31"/>
                      <a:pt x="155" y="35"/>
                    </a:cubicBezTo>
                    <a:cubicBezTo>
                      <a:pt x="146" y="44"/>
                      <a:pt x="146" y="44"/>
                      <a:pt x="146" y="44"/>
                    </a:cubicBezTo>
                    <a:cubicBezTo>
                      <a:pt x="144" y="47"/>
                      <a:pt x="144" y="51"/>
                      <a:pt x="147" y="54"/>
                    </a:cubicBezTo>
                    <a:cubicBezTo>
                      <a:pt x="149" y="56"/>
                      <a:pt x="154" y="56"/>
                      <a:pt x="156" y="53"/>
                    </a:cubicBezTo>
                    <a:cubicBezTo>
                      <a:pt x="165" y="44"/>
                      <a:pt x="165" y="44"/>
                      <a:pt x="165" y="44"/>
                    </a:cubicBezTo>
                    <a:cubicBezTo>
                      <a:pt x="170" y="50"/>
                      <a:pt x="174" y="57"/>
                      <a:pt x="178" y="63"/>
                    </a:cubicBezTo>
                    <a:cubicBezTo>
                      <a:pt x="168" y="68"/>
                      <a:pt x="168" y="68"/>
                      <a:pt x="168" y="68"/>
                    </a:cubicBezTo>
                    <a:cubicBezTo>
                      <a:pt x="165" y="69"/>
                      <a:pt x="164" y="71"/>
                      <a:pt x="165" y="74"/>
                    </a:cubicBezTo>
                  </a:path>
                </a:pathLst>
              </a:custGeom>
              <a:grpFill/>
              <a:ln>
                <a:noFill/>
              </a:ln>
            </p:spPr>
            <p:txBody>
              <a:bodyPr/>
              <a:lstStyle/>
              <a:p>
                <a:pPr>
                  <a:defRPr/>
                </a:pPr>
                <a:endParaRPr lang="zh-CN" altLang="en-US"/>
              </a:p>
            </p:txBody>
          </p:sp>
          <p:sp>
            <p:nvSpPr>
              <p:cNvPr id="706" name="Freeform 304"/>
              <p:cNvSpPr/>
              <p:nvPr/>
            </p:nvSpPr>
            <p:spPr bwMode="auto">
              <a:xfrm>
                <a:off x="3816326" y="3539617"/>
                <a:ext cx="49105" cy="122763"/>
              </a:xfrm>
              <a:custGeom>
                <a:avLst/>
                <a:gdLst>
                  <a:gd name="T0" fmla="*/ 19 w 29"/>
                  <a:gd name="T1" fmla="*/ 44 h 73"/>
                  <a:gd name="T2" fmla="*/ 18 w 29"/>
                  <a:gd name="T3" fmla="*/ 5 h 73"/>
                  <a:gd name="T4" fmla="*/ 13 w 29"/>
                  <a:gd name="T5" fmla="*/ 0 h 73"/>
                  <a:gd name="T6" fmla="*/ 8 w 29"/>
                  <a:gd name="T7" fmla="*/ 5 h 73"/>
                  <a:gd name="T8" fmla="*/ 9 w 29"/>
                  <a:gd name="T9" fmla="*/ 45 h 73"/>
                  <a:gd name="T10" fmla="*/ 0 w 29"/>
                  <a:gd name="T11" fmla="*/ 58 h 73"/>
                  <a:gd name="T12" fmla="*/ 15 w 29"/>
                  <a:gd name="T13" fmla="*/ 73 h 73"/>
                  <a:gd name="T14" fmla="*/ 29 w 29"/>
                  <a:gd name="T15" fmla="*/ 58 h 73"/>
                  <a:gd name="T16" fmla="*/ 19 w 29"/>
                  <a:gd name="T17" fmla="*/ 44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 h="73">
                    <a:moveTo>
                      <a:pt x="19" y="44"/>
                    </a:moveTo>
                    <a:cubicBezTo>
                      <a:pt x="18" y="5"/>
                      <a:pt x="18" y="5"/>
                      <a:pt x="18" y="5"/>
                    </a:cubicBezTo>
                    <a:cubicBezTo>
                      <a:pt x="18" y="2"/>
                      <a:pt x="16" y="0"/>
                      <a:pt x="13" y="0"/>
                    </a:cubicBezTo>
                    <a:cubicBezTo>
                      <a:pt x="10" y="0"/>
                      <a:pt x="8" y="2"/>
                      <a:pt x="8" y="5"/>
                    </a:cubicBezTo>
                    <a:cubicBezTo>
                      <a:pt x="9" y="45"/>
                      <a:pt x="9" y="45"/>
                      <a:pt x="9" y="45"/>
                    </a:cubicBezTo>
                    <a:cubicBezTo>
                      <a:pt x="3" y="47"/>
                      <a:pt x="0" y="52"/>
                      <a:pt x="0" y="58"/>
                    </a:cubicBezTo>
                    <a:cubicBezTo>
                      <a:pt x="0" y="66"/>
                      <a:pt x="6" y="73"/>
                      <a:pt x="15" y="73"/>
                    </a:cubicBezTo>
                    <a:cubicBezTo>
                      <a:pt x="23" y="72"/>
                      <a:pt x="29" y="66"/>
                      <a:pt x="29" y="58"/>
                    </a:cubicBezTo>
                    <a:cubicBezTo>
                      <a:pt x="29" y="51"/>
                      <a:pt x="25" y="46"/>
                      <a:pt x="19" y="44"/>
                    </a:cubicBezTo>
                  </a:path>
                </a:pathLst>
              </a:custGeom>
              <a:grpFill/>
              <a:ln>
                <a:noFill/>
              </a:ln>
            </p:spPr>
            <p:txBody>
              <a:bodyPr/>
              <a:lstStyle/>
              <a:p>
                <a:pPr>
                  <a:defRPr/>
                </a:pPr>
                <a:endParaRPr lang="zh-CN" altLang="en-US"/>
              </a:p>
            </p:txBody>
          </p:sp>
          <p:sp>
            <p:nvSpPr>
              <p:cNvPr id="707" name="Freeform 305"/>
              <p:cNvSpPr/>
              <p:nvPr/>
            </p:nvSpPr>
            <p:spPr bwMode="auto">
              <a:xfrm>
                <a:off x="3827239" y="3669202"/>
                <a:ext cx="27281" cy="62746"/>
              </a:xfrm>
              <a:custGeom>
                <a:avLst/>
                <a:gdLst>
                  <a:gd name="T0" fmla="*/ 8 w 16"/>
                  <a:gd name="T1" fmla="*/ 2 h 37"/>
                  <a:gd name="T2" fmla="*/ 0 w 16"/>
                  <a:gd name="T3" fmla="*/ 0 h 37"/>
                  <a:gd name="T4" fmla="*/ 0 w 16"/>
                  <a:gd name="T5" fmla="*/ 29 h 37"/>
                  <a:gd name="T6" fmla="*/ 8 w 16"/>
                  <a:gd name="T7" fmla="*/ 37 h 37"/>
                  <a:gd name="T8" fmla="*/ 16 w 16"/>
                  <a:gd name="T9" fmla="*/ 29 h 37"/>
                  <a:gd name="T10" fmla="*/ 16 w 16"/>
                  <a:gd name="T11" fmla="*/ 0 h 37"/>
                  <a:gd name="T12" fmla="*/ 8 w 16"/>
                  <a:gd name="T13" fmla="*/ 2 h 37"/>
                </a:gdLst>
                <a:ahLst/>
                <a:cxnLst>
                  <a:cxn ang="0">
                    <a:pos x="T0" y="T1"/>
                  </a:cxn>
                  <a:cxn ang="0">
                    <a:pos x="T2" y="T3"/>
                  </a:cxn>
                  <a:cxn ang="0">
                    <a:pos x="T4" y="T5"/>
                  </a:cxn>
                  <a:cxn ang="0">
                    <a:pos x="T6" y="T7"/>
                  </a:cxn>
                  <a:cxn ang="0">
                    <a:pos x="T8" y="T9"/>
                  </a:cxn>
                  <a:cxn ang="0">
                    <a:pos x="T10" y="T11"/>
                  </a:cxn>
                  <a:cxn ang="0">
                    <a:pos x="T12" y="T13"/>
                  </a:cxn>
                </a:cxnLst>
                <a:rect l="0" t="0" r="r" b="b"/>
                <a:pathLst>
                  <a:path w="16" h="37">
                    <a:moveTo>
                      <a:pt x="8" y="2"/>
                    </a:moveTo>
                    <a:cubicBezTo>
                      <a:pt x="5" y="2"/>
                      <a:pt x="2" y="1"/>
                      <a:pt x="0" y="0"/>
                    </a:cubicBezTo>
                    <a:cubicBezTo>
                      <a:pt x="0" y="29"/>
                      <a:pt x="0" y="29"/>
                      <a:pt x="0" y="29"/>
                    </a:cubicBezTo>
                    <a:cubicBezTo>
                      <a:pt x="0" y="34"/>
                      <a:pt x="4" y="37"/>
                      <a:pt x="8" y="37"/>
                    </a:cubicBezTo>
                    <a:cubicBezTo>
                      <a:pt x="13" y="37"/>
                      <a:pt x="16" y="33"/>
                      <a:pt x="16" y="29"/>
                    </a:cubicBezTo>
                    <a:cubicBezTo>
                      <a:pt x="16" y="0"/>
                      <a:pt x="16" y="0"/>
                      <a:pt x="16" y="0"/>
                    </a:cubicBezTo>
                    <a:cubicBezTo>
                      <a:pt x="13" y="1"/>
                      <a:pt x="11" y="2"/>
                      <a:pt x="8" y="2"/>
                    </a:cubicBezTo>
                  </a:path>
                </a:pathLst>
              </a:custGeom>
              <a:grpFill/>
              <a:ln>
                <a:noFill/>
              </a:ln>
            </p:spPr>
            <p:txBody>
              <a:bodyPr/>
              <a:lstStyle/>
              <a:p>
                <a:pPr>
                  <a:defRPr/>
                </a:pPr>
                <a:endParaRPr lang="zh-CN" altLang="en-US"/>
              </a:p>
            </p:txBody>
          </p:sp>
        </p:grpSp>
        <p:sp>
          <p:nvSpPr>
            <p:cNvPr id="501" name="Freeform 306"/>
            <p:cNvSpPr>
              <a:spLocks noEditPoints="1"/>
            </p:cNvSpPr>
            <p:nvPr/>
          </p:nvSpPr>
          <p:spPr bwMode="auto">
            <a:xfrm>
              <a:off x="10248034" y="2565410"/>
              <a:ext cx="185509" cy="377838"/>
            </a:xfrm>
            <a:custGeom>
              <a:avLst/>
              <a:gdLst>
                <a:gd name="T0" fmla="*/ 98 w 110"/>
                <a:gd name="T1" fmla="*/ 114 h 224"/>
                <a:gd name="T2" fmla="*/ 77 w 110"/>
                <a:gd name="T3" fmla="*/ 100 h 224"/>
                <a:gd name="T4" fmla="*/ 76 w 110"/>
                <a:gd name="T5" fmla="*/ 54 h 224"/>
                <a:gd name="T6" fmla="*/ 79 w 110"/>
                <a:gd name="T7" fmla="*/ 54 h 224"/>
                <a:gd name="T8" fmla="*/ 93 w 110"/>
                <a:gd name="T9" fmla="*/ 57 h 224"/>
                <a:gd name="T10" fmla="*/ 97 w 110"/>
                <a:gd name="T11" fmla="*/ 54 h 224"/>
                <a:gd name="T12" fmla="*/ 100 w 110"/>
                <a:gd name="T13" fmla="*/ 46 h 224"/>
                <a:gd name="T14" fmla="*/ 100 w 110"/>
                <a:gd name="T15" fmla="*/ 36 h 224"/>
                <a:gd name="T16" fmla="*/ 98 w 110"/>
                <a:gd name="T17" fmla="*/ 32 h 224"/>
                <a:gd name="T18" fmla="*/ 93 w 110"/>
                <a:gd name="T19" fmla="*/ 30 h 224"/>
                <a:gd name="T20" fmla="*/ 87 w 110"/>
                <a:gd name="T21" fmla="*/ 29 h 224"/>
                <a:gd name="T22" fmla="*/ 76 w 110"/>
                <a:gd name="T23" fmla="*/ 28 h 224"/>
                <a:gd name="T24" fmla="*/ 75 w 110"/>
                <a:gd name="T25" fmla="*/ 7 h 224"/>
                <a:gd name="T26" fmla="*/ 68 w 110"/>
                <a:gd name="T27" fmla="*/ 0 h 224"/>
                <a:gd name="T28" fmla="*/ 61 w 110"/>
                <a:gd name="T29" fmla="*/ 7 h 224"/>
                <a:gd name="T30" fmla="*/ 61 w 110"/>
                <a:gd name="T31" fmla="*/ 28 h 224"/>
                <a:gd name="T32" fmla="*/ 60 w 110"/>
                <a:gd name="T33" fmla="*/ 28 h 224"/>
                <a:gd name="T34" fmla="*/ 47 w 110"/>
                <a:gd name="T35" fmla="*/ 29 h 224"/>
                <a:gd name="T36" fmla="*/ 46 w 110"/>
                <a:gd name="T37" fmla="*/ 8 h 224"/>
                <a:gd name="T38" fmla="*/ 39 w 110"/>
                <a:gd name="T39" fmla="*/ 1 h 224"/>
                <a:gd name="T40" fmla="*/ 32 w 110"/>
                <a:gd name="T41" fmla="*/ 8 h 224"/>
                <a:gd name="T42" fmla="*/ 33 w 110"/>
                <a:gd name="T43" fmla="*/ 32 h 224"/>
                <a:gd name="T44" fmla="*/ 16 w 110"/>
                <a:gd name="T45" fmla="*/ 41 h 224"/>
                <a:gd name="T46" fmla="*/ 6 w 110"/>
                <a:gd name="T47" fmla="*/ 55 h 224"/>
                <a:gd name="T48" fmla="*/ 3 w 110"/>
                <a:gd name="T49" fmla="*/ 71 h 224"/>
                <a:gd name="T50" fmla="*/ 7 w 110"/>
                <a:gd name="T51" fmla="*/ 90 h 224"/>
                <a:gd name="T52" fmla="*/ 17 w 110"/>
                <a:gd name="T53" fmla="*/ 103 h 224"/>
                <a:gd name="T54" fmla="*/ 31 w 110"/>
                <a:gd name="T55" fmla="*/ 112 h 224"/>
                <a:gd name="T56" fmla="*/ 34 w 110"/>
                <a:gd name="T57" fmla="*/ 114 h 224"/>
                <a:gd name="T58" fmla="*/ 35 w 110"/>
                <a:gd name="T59" fmla="*/ 165 h 224"/>
                <a:gd name="T60" fmla="*/ 23 w 110"/>
                <a:gd name="T61" fmla="*/ 163 h 224"/>
                <a:gd name="T62" fmla="*/ 6 w 110"/>
                <a:gd name="T63" fmla="*/ 158 h 224"/>
                <a:gd name="T64" fmla="*/ 3 w 110"/>
                <a:gd name="T65" fmla="*/ 161 h 224"/>
                <a:gd name="T66" fmla="*/ 1 w 110"/>
                <a:gd name="T67" fmla="*/ 169 h 224"/>
                <a:gd name="T68" fmla="*/ 0 w 110"/>
                <a:gd name="T69" fmla="*/ 178 h 224"/>
                <a:gd name="T70" fmla="*/ 1 w 110"/>
                <a:gd name="T71" fmla="*/ 183 h 224"/>
                <a:gd name="T72" fmla="*/ 18 w 110"/>
                <a:gd name="T73" fmla="*/ 189 h 224"/>
                <a:gd name="T74" fmla="*/ 36 w 110"/>
                <a:gd name="T75" fmla="*/ 191 h 224"/>
                <a:gd name="T76" fmla="*/ 37 w 110"/>
                <a:gd name="T77" fmla="*/ 217 h 224"/>
                <a:gd name="T78" fmla="*/ 44 w 110"/>
                <a:gd name="T79" fmla="*/ 224 h 224"/>
                <a:gd name="T80" fmla="*/ 51 w 110"/>
                <a:gd name="T81" fmla="*/ 216 h 224"/>
                <a:gd name="T82" fmla="*/ 50 w 110"/>
                <a:gd name="T83" fmla="*/ 191 h 224"/>
                <a:gd name="T84" fmla="*/ 65 w 110"/>
                <a:gd name="T85" fmla="*/ 190 h 224"/>
                <a:gd name="T86" fmla="*/ 66 w 110"/>
                <a:gd name="T87" fmla="*/ 216 h 224"/>
                <a:gd name="T88" fmla="*/ 73 w 110"/>
                <a:gd name="T89" fmla="*/ 223 h 224"/>
                <a:gd name="T90" fmla="*/ 80 w 110"/>
                <a:gd name="T91" fmla="*/ 216 h 224"/>
                <a:gd name="T92" fmla="*/ 79 w 110"/>
                <a:gd name="T93" fmla="*/ 187 h 224"/>
                <a:gd name="T94" fmla="*/ 91 w 110"/>
                <a:gd name="T95" fmla="*/ 181 h 224"/>
                <a:gd name="T96" fmla="*/ 105 w 110"/>
                <a:gd name="T97" fmla="*/ 167 h 224"/>
                <a:gd name="T98" fmla="*/ 110 w 110"/>
                <a:gd name="T99" fmla="*/ 144 h 224"/>
                <a:gd name="T100" fmla="*/ 98 w 110"/>
                <a:gd name="T101" fmla="*/ 114 h 224"/>
                <a:gd name="T102" fmla="*/ 47 w 110"/>
                <a:gd name="T103" fmla="*/ 55 h 224"/>
                <a:gd name="T104" fmla="*/ 62 w 110"/>
                <a:gd name="T105" fmla="*/ 53 h 224"/>
                <a:gd name="T106" fmla="*/ 63 w 110"/>
                <a:gd name="T107" fmla="*/ 94 h 224"/>
                <a:gd name="T108" fmla="*/ 48 w 110"/>
                <a:gd name="T109" fmla="*/ 88 h 224"/>
                <a:gd name="T110" fmla="*/ 47 w 110"/>
                <a:gd name="T111" fmla="*/ 55 h 224"/>
                <a:gd name="T112" fmla="*/ 50 w 110"/>
                <a:gd name="T113" fmla="*/ 164 h 224"/>
                <a:gd name="T114" fmla="*/ 49 w 110"/>
                <a:gd name="T115" fmla="*/ 120 h 224"/>
                <a:gd name="T116" fmla="*/ 64 w 110"/>
                <a:gd name="T117" fmla="*/ 126 h 224"/>
                <a:gd name="T118" fmla="*/ 64 w 110"/>
                <a:gd name="T119" fmla="*/ 162 h 224"/>
                <a:gd name="T120" fmla="*/ 50 w 110"/>
                <a:gd name="T121" fmla="*/ 164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10" h="224">
                  <a:moveTo>
                    <a:pt x="98" y="114"/>
                  </a:moveTo>
                  <a:cubicBezTo>
                    <a:pt x="93" y="109"/>
                    <a:pt x="86" y="104"/>
                    <a:pt x="77" y="100"/>
                  </a:cubicBezTo>
                  <a:cubicBezTo>
                    <a:pt x="76" y="54"/>
                    <a:pt x="76" y="54"/>
                    <a:pt x="76" y="54"/>
                  </a:cubicBezTo>
                  <a:cubicBezTo>
                    <a:pt x="77" y="54"/>
                    <a:pt x="78" y="54"/>
                    <a:pt x="79" y="54"/>
                  </a:cubicBezTo>
                  <a:cubicBezTo>
                    <a:pt x="85" y="55"/>
                    <a:pt x="89" y="56"/>
                    <a:pt x="93" y="57"/>
                  </a:cubicBezTo>
                  <a:cubicBezTo>
                    <a:pt x="94" y="57"/>
                    <a:pt x="95" y="56"/>
                    <a:pt x="97" y="54"/>
                  </a:cubicBezTo>
                  <a:cubicBezTo>
                    <a:pt x="98" y="52"/>
                    <a:pt x="99" y="49"/>
                    <a:pt x="100" y="46"/>
                  </a:cubicBezTo>
                  <a:cubicBezTo>
                    <a:pt x="100" y="42"/>
                    <a:pt x="101" y="39"/>
                    <a:pt x="100" y="36"/>
                  </a:cubicBezTo>
                  <a:cubicBezTo>
                    <a:pt x="100" y="34"/>
                    <a:pt x="100" y="32"/>
                    <a:pt x="98" y="32"/>
                  </a:cubicBezTo>
                  <a:cubicBezTo>
                    <a:pt x="97" y="31"/>
                    <a:pt x="95" y="31"/>
                    <a:pt x="93" y="30"/>
                  </a:cubicBezTo>
                  <a:cubicBezTo>
                    <a:pt x="92" y="30"/>
                    <a:pt x="89" y="29"/>
                    <a:pt x="87" y="29"/>
                  </a:cubicBezTo>
                  <a:cubicBezTo>
                    <a:pt x="84" y="28"/>
                    <a:pt x="80" y="28"/>
                    <a:pt x="76" y="28"/>
                  </a:cubicBezTo>
                  <a:cubicBezTo>
                    <a:pt x="75" y="7"/>
                    <a:pt x="75" y="7"/>
                    <a:pt x="75" y="7"/>
                  </a:cubicBezTo>
                  <a:cubicBezTo>
                    <a:pt x="75" y="3"/>
                    <a:pt x="72" y="0"/>
                    <a:pt x="68" y="0"/>
                  </a:cubicBezTo>
                  <a:cubicBezTo>
                    <a:pt x="64" y="0"/>
                    <a:pt x="61" y="4"/>
                    <a:pt x="61" y="7"/>
                  </a:cubicBezTo>
                  <a:cubicBezTo>
                    <a:pt x="61" y="28"/>
                    <a:pt x="61" y="28"/>
                    <a:pt x="61" y="28"/>
                  </a:cubicBezTo>
                  <a:cubicBezTo>
                    <a:pt x="61" y="28"/>
                    <a:pt x="60" y="28"/>
                    <a:pt x="60" y="28"/>
                  </a:cubicBezTo>
                  <a:cubicBezTo>
                    <a:pt x="55" y="28"/>
                    <a:pt x="51" y="28"/>
                    <a:pt x="47" y="29"/>
                  </a:cubicBezTo>
                  <a:cubicBezTo>
                    <a:pt x="46" y="8"/>
                    <a:pt x="46" y="8"/>
                    <a:pt x="46" y="8"/>
                  </a:cubicBezTo>
                  <a:cubicBezTo>
                    <a:pt x="46" y="4"/>
                    <a:pt x="43" y="1"/>
                    <a:pt x="39" y="1"/>
                  </a:cubicBezTo>
                  <a:cubicBezTo>
                    <a:pt x="35" y="1"/>
                    <a:pt x="32" y="4"/>
                    <a:pt x="32" y="8"/>
                  </a:cubicBezTo>
                  <a:cubicBezTo>
                    <a:pt x="33" y="32"/>
                    <a:pt x="33" y="32"/>
                    <a:pt x="33" y="32"/>
                  </a:cubicBezTo>
                  <a:cubicBezTo>
                    <a:pt x="26" y="34"/>
                    <a:pt x="21" y="37"/>
                    <a:pt x="16" y="41"/>
                  </a:cubicBezTo>
                  <a:cubicBezTo>
                    <a:pt x="12" y="45"/>
                    <a:pt x="8" y="49"/>
                    <a:pt x="6" y="55"/>
                  </a:cubicBezTo>
                  <a:cubicBezTo>
                    <a:pt x="4" y="60"/>
                    <a:pt x="3" y="65"/>
                    <a:pt x="3" y="71"/>
                  </a:cubicBezTo>
                  <a:cubicBezTo>
                    <a:pt x="3" y="78"/>
                    <a:pt x="5" y="84"/>
                    <a:pt x="7" y="90"/>
                  </a:cubicBezTo>
                  <a:cubicBezTo>
                    <a:pt x="10" y="95"/>
                    <a:pt x="13" y="99"/>
                    <a:pt x="17" y="103"/>
                  </a:cubicBezTo>
                  <a:cubicBezTo>
                    <a:pt x="21" y="106"/>
                    <a:pt x="26" y="110"/>
                    <a:pt x="31" y="112"/>
                  </a:cubicBezTo>
                  <a:cubicBezTo>
                    <a:pt x="32" y="113"/>
                    <a:pt x="33" y="113"/>
                    <a:pt x="34" y="114"/>
                  </a:cubicBezTo>
                  <a:cubicBezTo>
                    <a:pt x="35" y="165"/>
                    <a:pt x="35" y="165"/>
                    <a:pt x="35" y="165"/>
                  </a:cubicBezTo>
                  <a:cubicBezTo>
                    <a:pt x="31" y="164"/>
                    <a:pt x="26" y="164"/>
                    <a:pt x="23" y="163"/>
                  </a:cubicBezTo>
                  <a:cubicBezTo>
                    <a:pt x="17" y="161"/>
                    <a:pt x="11" y="160"/>
                    <a:pt x="6" y="158"/>
                  </a:cubicBezTo>
                  <a:cubicBezTo>
                    <a:pt x="5" y="158"/>
                    <a:pt x="4" y="159"/>
                    <a:pt x="3" y="161"/>
                  </a:cubicBezTo>
                  <a:cubicBezTo>
                    <a:pt x="2" y="164"/>
                    <a:pt x="2" y="166"/>
                    <a:pt x="1" y="169"/>
                  </a:cubicBezTo>
                  <a:cubicBezTo>
                    <a:pt x="0" y="172"/>
                    <a:pt x="0" y="175"/>
                    <a:pt x="0" y="178"/>
                  </a:cubicBezTo>
                  <a:cubicBezTo>
                    <a:pt x="0" y="181"/>
                    <a:pt x="0" y="183"/>
                    <a:pt x="1" y="183"/>
                  </a:cubicBezTo>
                  <a:cubicBezTo>
                    <a:pt x="4" y="185"/>
                    <a:pt x="10" y="187"/>
                    <a:pt x="18" y="189"/>
                  </a:cubicBezTo>
                  <a:cubicBezTo>
                    <a:pt x="23" y="190"/>
                    <a:pt x="29" y="191"/>
                    <a:pt x="36" y="191"/>
                  </a:cubicBezTo>
                  <a:cubicBezTo>
                    <a:pt x="37" y="217"/>
                    <a:pt x="37" y="217"/>
                    <a:pt x="37" y="217"/>
                  </a:cubicBezTo>
                  <a:cubicBezTo>
                    <a:pt x="37" y="221"/>
                    <a:pt x="40" y="224"/>
                    <a:pt x="44" y="224"/>
                  </a:cubicBezTo>
                  <a:cubicBezTo>
                    <a:pt x="48" y="224"/>
                    <a:pt x="51" y="220"/>
                    <a:pt x="51" y="216"/>
                  </a:cubicBezTo>
                  <a:cubicBezTo>
                    <a:pt x="50" y="191"/>
                    <a:pt x="50" y="191"/>
                    <a:pt x="50" y="191"/>
                  </a:cubicBezTo>
                  <a:cubicBezTo>
                    <a:pt x="55" y="191"/>
                    <a:pt x="60" y="191"/>
                    <a:pt x="65" y="190"/>
                  </a:cubicBezTo>
                  <a:cubicBezTo>
                    <a:pt x="66" y="216"/>
                    <a:pt x="66" y="216"/>
                    <a:pt x="66" y="216"/>
                  </a:cubicBezTo>
                  <a:cubicBezTo>
                    <a:pt x="66" y="220"/>
                    <a:pt x="69" y="223"/>
                    <a:pt x="73" y="223"/>
                  </a:cubicBezTo>
                  <a:cubicBezTo>
                    <a:pt x="77" y="223"/>
                    <a:pt x="80" y="220"/>
                    <a:pt x="80" y="216"/>
                  </a:cubicBezTo>
                  <a:cubicBezTo>
                    <a:pt x="79" y="187"/>
                    <a:pt x="79" y="187"/>
                    <a:pt x="79" y="187"/>
                  </a:cubicBezTo>
                  <a:cubicBezTo>
                    <a:pt x="84" y="185"/>
                    <a:pt x="88" y="183"/>
                    <a:pt x="91" y="181"/>
                  </a:cubicBezTo>
                  <a:cubicBezTo>
                    <a:pt x="97" y="177"/>
                    <a:pt x="102" y="173"/>
                    <a:pt x="105" y="167"/>
                  </a:cubicBezTo>
                  <a:cubicBezTo>
                    <a:pt x="108" y="161"/>
                    <a:pt x="110" y="153"/>
                    <a:pt x="110" y="144"/>
                  </a:cubicBezTo>
                  <a:cubicBezTo>
                    <a:pt x="109" y="132"/>
                    <a:pt x="106" y="122"/>
                    <a:pt x="98" y="114"/>
                  </a:cubicBezTo>
                  <a:moveTo>
                    <a:pt x="47" y="55"/>
                  </a:moveTo>
                  <a:cubicBezTo>
                    <a:pt x="51" y="54"/>
                    <a:pt x="56" y="53"/>
                    <a:pt x="62" y="53"/>
                  </a:cubicBezTo>
                  <a:cubicBezTo>
                    <a:pt x="63" y="94"/>
                    <a:pt x="63" y="94"/>
                    <a:pt x="63" y="94"/>
                  </a:cubicBezTo>
                  <a:cubicBezTo>
                    <a:pt x="57" y="92"/>
                    <a:pt x="52" y="90"/>
                    <a:pt x="48" y="88"/>
                  </a:cubicBezTo>
                  <a:cubicBezTo>
                    <a:pt x="47" y="55"/>
                    <a:pt x="47" y="55"/>
                    <a:pt x="47" y="55"/>
                  </a:cubicBezTo>
                  <a:moveTo>
                    <a:pt x="50" y="164"/>
                  </a:moveTo>
                  <a:cubicBezTo>
                    <a:pt x="49" y="120"/>
                    <a:pt x="49" y="120"/>
                    <a:pt x="49" y="120"/>
                  </a:cubicBezTo>
                  <a:cubicBezTo>
                    <a:pt x="55" y="122"/>
                    <a:pt x="60" y="124"/>
                    <a:pt x="64" y="126"/>
                  </a:cubicBezTo>
                  <a:cubicBezTo>
                    <a:pt x="64" y="162"/>
                    <a:pt x="64" y="162"/>
                    <a:pt x="64" y="162"/>
                  </a:cubicBezTo>
                  <a:cubicBezTo>
                    <a:pt x="60" y="163"/>
                    <a:pt x="55" y="164"/>
                    <a:pt x="50" y="164"/>
                  </a:cubicBezTo>
                </a:path>
              </a:pathLst>
            </a:custGeom>
            <a:solidFill>
              <a:schemeClr val="bg1">
                <a:lumMod val="75000"/>
              </a:schemeClr>
            </a:solidFill>
            <a:ln>
              <a:noFill/>
            </a:ln>
          </p:spPr>
          <p:txBody>
            <a:bodyPr/>
            <a:lstStyle/>
            <a:p>
              <a:pPr>
                <a:defRPr/>
              </a:pPr>
              <a:endParaRPr lang="zh-CN" altLang="en-US"/>
            </a:p>
          </p:txBody>
        </p:sp>
        <p:sp>
          <p:nvSpPr>
            <p:cNvPr id="502" name="任意多边形 501"/>
            <p:cNvSpPr/>
            <p:nvPr/>
          </p:nvSpPr>
          <p:spPr bwMode="auto">
            <a:xfrm>
              <a:off x="9735158" y="3192865"/>
              <a:ext cx="380564" cy="279627"/>
            </a:xfrm>
            <a:custGeom>
              <a:avLst/>
              <a:gdLst>
                <a:gd name="connsiteX0" fmla="*/ 25111 w 380564"/>
                <a:gd name="connsiteY0" fmla="*/ 107757 h 279627"/>
                <a:gd name="connsiteX1" fmla="*/ 50221 w 380564"/>
                <a:gd name="connsiteY1" fmla="*/ 107757 h 279627"/>
                <a:gd name="connsiteX2" fmla="*/ 73658 w 380564"/>
                <a:gd name="connsiteY2" fmla="*/ 133032 h 279627"/>
                <a:gd name="connsiteX3" fmla="*/ 73658 w 380564"/>
                <a:gd name="connsiteY3" fmla="*/ 256035 h 279627"/>
                <a:gd name="connsiteX4" fmla="*/ 50221 w 380564"/>
                <a:gd name="connsiteY4" fmla="*/ 279625 h 279627"/>
                <a:gd name="connsiteX5" fmla="*/ 25111 w 380564"/>
                <a:gd name="connsiteY5" fmla="*/ 279625 h 279627"/>
                <a:gd name="connsiteX6" fmla="*/ 0 w 380564"/>
                <a:gd name="connsiteY6" fmla="*/ 254350 h 279627"/>
                <a:gd name="connsiteX7" fmla="*/ 0 w 380564"/>
                <a:gd name="connsiteY7" fmla="*/ 133032 h 279627"/>
                <a:gd name="connsiteX8" fmla="*/ 25111 w 380564"/>
                <a:gd name="connsiteY8" fmla="*/ 107757 h 279627"/>
                <a:gd name="connsiteX9" fmla="*/ 332017 w 380564"/>
                <a:gd name="connsiteY9" fmla="*/ 61381 h 279627"/>
                <a:gd name="connsiteX10" fmla="*/ 357128 w 380564"/>
                <a:gd name="connsiteY10" fmla="*/ 61381 h 279627"/>
                <a:gd name="connsiteX11" fmla="*/ 380564 w 380564"/>
                <a:gd name="connsiteY11" fmla="*/ 86563 h 279627"/>
                <a:gd name="connsiteX12" fmla="*/ 380564 w 380564"/>
                <a:gd name="connsiteY12" fmla="*/ 256123 h 279627"/>
                <a:gd name="connsiteX13" fmla="*/ 357128 w 380564"/>
                <a:gd name="connsiteY13" fmla="*/ 279626 h 279627"/>
                <a:gd name="connsiteX14" fmla="*/ 332017 w 380564"/>
                <a:gd name="connsiteY14" fmla="*/ 279626 h 279627"/>
                <a:gd name="connsiteX15" fmla="*/ 306906 w 380564"/>
                <a:gd name="connsiteY15" fmla="*/ 256123 h 279627"/>
                <a:gd name="connsiteX16" fmla="*/ 306906 w 380564"/>
                <a:gd name="connsiteY16" fmla="*/ 86563 h 279627"/>
                <a:gd name="connsiteX17" fmla="*/ 332017 w 380564"/>
                <a:gd name="connsiteY17" fmla="*/ 61381 h 279627"/>
                <a:gd name="connsiteX18" fmla="*/ 127648 w 380564"/>
                <a:gd name="connsiteY18" fmla="*/ 61381 h 279627"/>
                <a:gd name="connsiteX19" fmla="*/ 153342 w 380564"/>
                <a:gd name="connsiteY19" fmla="*/ 61381 h 279627"/>
                <a:gd name="connsiteX20" fmla="*/ 177324 w 380564"/>
                <a:gd name="connsiteY20" fmla="*/ 86563 h 279627"/>
                <a:gd name="connsiteX21" fmla="*/ 177324 w 380564"/>
                <a:gd name="connsiteY21" fmla="*/ 256123 h 279627"/>
                <a:gd name="connsiteX22" fmla="*/ 153342 w 380564"/>
                <a:gd name="connsiteY22" fmla="*/ 279626 h 279627"/>
                <a:gd name="connsiteX23" fmla="*/ 127648 w 380564"/>
                <a:gd name="connsiteY23" fmla="*/ 279626 h 279627"/>
                <a:gd name="connsiteX24" fmla="*/ 103666 w 380564"/>
                <a:gd name="connsiteY24" fmla="*/ 256123 h 279627"/>
                <a:gd name="connsiteX25" fmla="*/ 103666 w 380564"/>
                <a:gd name="connsiteY25" fmla="*/ 84884 h 279627"/>
                <a:gd name="connsiteX26" fmla="*/ 127648 w 380564"/>
                <a:gd name="connsiteY26" fmla="*/ 61381 h 279627"/>
                <a:gd name="connsiteX27" fmla="*/ 234273 w 380564"/>
                <a:gd name="connsiteY27" fmla="*/ 0 h 279627"/>
                <a:gd name="connsiteX28" fmla="*/ 259848 w 380564"/>
                <a:gd name="connsiteY28" fmla="*/ 0 h 279627"/>
                <a:gd name="connsiteX29" fmla="*/ 283719 w 380564"/>
                <a:gd name="connsiteY29" fmla="*/ 23583 h 279627"/>
                <a:gd name="connsiteX30" fmla="*/ 283719 w 380564"/>
                <a:gd name="connsiteY30" fmla="*/ 256044 h 279627"/>
                <a:gd name="connsiteX31" fmla="*/ 259848 w 380564"/>
                <a:gd name="connsiteY31" fmla="*/ 279627 h 279627"/>
                <a:gd name="connsiteX32" fmla="*/ 234273 w 380564"/>
                <a:gd name="connsiteY32" fmla="*/ 279627 h 279627"/>
                <a:gd name="connsiteX33" fmla="*/ 208697 w 380564"/>
                <a:gd name="connsiteY33" fmla="*/ 256044 h 279627"/>
                <a:gd name="connsiteX34" fmla="*/ 208697 w 380564"/>
                <a:gd name="connsiteY34" fmla="*/ 23583 h 279627"/>
                <a:gd name="connsiteX35" fmla="*/ 234273 w 380564"/>
                <a:gd name="connsiteY35" fmla="*/ 0 h 2796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380564" h="279627">
                  <a:moveTo>
                    <a:pt x="25111" y="107757"/>
                  </a:moveTo>
                  <a:cubicBezTo>
                    <a:pt x="25111" y="107757"/>
                    <a:pt x="25111" y="107757"/>
                    <a:pt x="50221" y="107757"/>
                  </a:cubicBezTo>
                  <a:cubicBezTo>
                    <a:pt x="63614" y="107757"/>
                    <a:pt x="73658" y="119552"/>
                    <a:pt x="73658" y="133032"/>
                  </a:cubicBezTo>
                  <a:cubicBezTo>
                    <a:pt x="73658" y="133032"/>
                    <a:pt x="73658" y="133032"/>
                    <a:pt x="73658" y="256035"/>
                  </a:cubicBezTo>
                  <a:cubicBezTo>
                    <a:pt x="73658" y="267830"/>
                    <a:pt x="63614" y="279625"/>
                    <a:pt x="50221" y="279625"/>
                  </a:cubicBezTo>
                  <a:cubicBezTo>
                    <a:pt x="50221" y="279625"/>
                    <a:pt x="50221" y="279625"/>
                    <a:pt x="25111" y="279625"/>
                  </a:cubicBezTo>
                  <a:cubicBezTo>
                    <a:pt x="11718" y="279625"/>
                    <a:pt x="0" y="267830"/>
                    <a:pt x="0" y="254350"/>
                  </a:cubicBezTo>
                  <a:cubicBezTo>
                    <a:pt x="0" y="254350"/>
                    <a:pt x="0" y="254350"/>
                    <a:pt x="0" y="133032"/>
                  </a:cubicBezTo>
                  <a:cubicBezTo>
                    <a:pt x="0" y="119552"/>
                    <a:pt x="11718" y="107757"/>
                    <a:pt x="25111" y="107757"/>
                  </a:cubicBezTo>
                  <a:close/>
                  <a:moveTo>
                    <a:pt x="332017" y="61381"/>
                  </a:moveTo>
                  <a:cubicBezTo>
                    <a:pt x="332017" y="61381"/>
                    <a:pt x="332017" y="61381"/>
                    <a:pt x="357128" y="61381"/>
                  </a:cubicBezTo>
                  <a:cubicBezTo>
                    <a:pt x="370520" y="61381"/>
                    <a:pt x="380564" y="73133"/>
                    <a:pt x="380564" y="86563"/>
                  </a:cubicBezTo>
                  <a:cubicBezTo>
                    <a:pt x="380564" y="86563"/>
                    <a:pt x="380564" y="86563"/>
                    <a:pt x="380564" y="256123"/>
                  </a:cubicBezTo>
                  <a:cubicBezTo>
                    <a:pt x="380564" y="269553"/>
                    <a:pt x="370520" y="279626"/>
                    <a:pt x="357128" y="279626"/>
                  </a:cubicBezTo>
                  <a:cubicBezTo>
                    <a:pt x="357128" y="279626"/>
                    <a:pt x="357128" y="279626"/>
                    <a:pt x="332017" y="279626"/>
                  </a:cubicBezTo>
                  <a:cubicBezTo>
                    <a:pt x="318624" y="279626"/>
                    <a:pt x="306906" y="267874"/>
                    <a:pt x="306906" y="256123"/>
                  </a:cubicBezTo>
                  <a:cubicBezTo>
                    <a:pt x="306906" y="256123"/>
                    <a:pt x="306906" y="256123"/>
                    <a:pt x="306906" y="86563"/>
                  </a:cubicBezTo>
                  <a:cubicBezTo>
                    <a:pt x="306906" y="73133"/>
                    <a:pt x="318624" y="61381"/>
                    <a:pt x="332017" y="61381"/>
                  </a:cubicBezTo>
                  <a:close/>
                  <a:moveTo>
                    <a:pt x="127648" y="61381"/>
                  </a:moveTo>
                  <a:cubicBezTo>
                    <a:pt x="127648" y="61381"/>
                    <a:pt x="127648" y="61381"/>
                    <a:pt x="153342" y="61381"/>
                  </a:cubicBezTo>
                  <a:cubicBezTo>
                    <a:pt x="167046" y="61381"/>
                    <a:pt x="177324" y="73133"/>
                    <a:pt x="177324" y="86563"/>
                  </a:cubicBezTo>
                  <a:cubicBezTo>
                    <a:pt x="177324" y="86563"/>
                    <a:pt x="177324" y="86563"/>
                    <a:pt x="177324" y="256123"/>
                  </a:cubicBezTo>
                  <a:cubicBezTo>
                    <a:pt x="177324" y="267874"/>
                    <a:pt x="167046" y="279626"/>
                    <a:pt x="153342" y="279626"/>
                  </a:cubicBezTo>
                  <a:cubicBezTo>
                    <a:pt x="153342" y="279626"/>
                    <a:pt x="153342" y="279626"/>
                    <a:pt x="127648" y="279626"/>
                  </a:cubicBezTo>
                  <a:cubicBezTo>
                    <a:pt x="113944" y="279626"/>
                    <a:pt x="103666" y="267874"/>
                    <a:pt x="103666" y="256123"/>
                  </a:cubicBezTo>
                  <a:cubicBezTo>
                    <a:pt x="103666" y="256123"/>
                    <a:pt x="103666" y="256123"/>
                    <a:pt x="103666" y="84884"/>
                  </a:cubicBezTo>
                  <a:cubicBezTo>
                    <a:pt x="103666" y="73133"/>
                    <a:pt x="113944" y="61381"/>
                    <a:pt x="127648" y="61381"/>
                  </a:cubicBezTo>
                  <a:close/>
                  <a:moveTo>
                    <a:pt x="234273" y="0"/>
                  </a:moveTo>
                  <a:cubicBezTo>
                    <a:pt x="234273" y="0"/>
                    <a:pt x="234273" y="0"/>
                    <a:pt x="259848" y="0"/>
                  </a:cubicBezTo>
                  <a:cubicBezTo>
                    <a:pt x="273489" y="0"/>
                    <a:pt x="283719" y="10107"/>
                    <a:pt x="283719" y="23583"/>
                  </a:cubicBezTo>
                  <a:cubicBezTo>
                    <a:pt x="283719" y="23583"/>
                    <a:pt x="283719" y="23583"/>
                    <a:pt x="283719" y="256044"/>
                  </a:cubicBezTo>
                  <a:cubicBezTo>
                    <a:pt x="283719" y="267836"/>
                    <a:pt x="273489" y="279627"/>
                    <a:pt x="259848" y="279627"/>
                  </a:cubicBezTo>
                  <a:cubicBezTo>
                    <a:pt x="259848" y="279627"/>
                    <a:pt x="259848" y="279627"/>
                    <a:pt x="234273" y="279627"/>
                  </a:cubicBezTo>
                  <a:cubicBezTo>
                    <a:pt x="220632" y="279627"/>
                    <a:pt x="208697" y="267836"/>
                    <a:pt x="208697" y="256044"/>
                  </a:cubicBezTo>
                  <a:cubicBezTo>
                    <a:pt x="208697" y="256044"/>
                    <a:pt x="208697" y="256044"/>
                    <a:pt x="208697" y="23583"/>
                  </a:cubicBezTo>
                  <a:cubicBezTo>
                    <a:pt x="208697" y="10107"/>
                    <a:pt x="220632" y="0"/>
                    <a:pt x="234273" y="0"/>
                  </a:cubicBezTo>
                  <a:close/>
                </a:path>
              </a:pathLst>
            </a:custGeom>
            <a:solidFill>
              <a:schemeClr val="bg1">
                <a:lumMod val="75000"/>
              </a:schemeClr>
            </a:solidFill>
            <a:ln>
              <a:noFill/>
            </a:ln>
          </p:spPr>
          <p:txBody>
            <a:bodyPr wrap="square">
              <a:noAutofit/>
            </a:bodyPr>
            <a:lstStyle/>
            <a:p>
              <a:pPr>
                <a:defRPr/>
              </a:pPr>
              <a:endParaRPr lang="zh-CN" altLang="en-US"/>
            </a:p>
          </p:txBody>
        </p:sp>
        <p:grpSp>
          <p:nvGrpSpPr>
            <p:cNvPr id="503" name="组合 502"/>
            <p:cNvGrpSpPr/>
            <p:nvPr/>
          </p:nvGrpSpPr>
          <p:grpSpPr>
            <a:xfrm>
              <a:off x="9746070" y="2203940"/>
              <a:ext cx="285083" cy="285083"/>
              <a:chOff x="3386620" y="2203940"/>
              <a:chExt cx="285083" cy="285083"/>
            </a:xfrm>
          </p:grpSpPr>
          <p:sp>
            <p:nvSpPr>
              <p:cNvPr id="703" name="Freeform 311"/>
              <p:cNvSpPr>
                <a:spLocks noEditPoints="1"/>
              </p:cNvSpPr>
              <p:nvPr/>
            </p:nvSpPr>
            <p:spPr bwMode="auto">
              <a:xfrm>
                <a:off x="3386620" y="2203940"/>
                <a:ext cx="285083" cy="285083"/>
              </a:xfrm>
              <a:custGeom>
                <a:avLst/>
                <a:gdLst>
                  <a:gd name="T0" fmla="*/ 83 w 169"/>
                  <a:gd name="T1" fmla="*/ 1 h 169"/>
                  <a:gd name="T2" fmla="*/ 1 w 169"/>
                  <a:gd name="T3" fmla="*/ 86 h 169"/>
                  <a:gd name="T4" fmla="*/ 86 w 169"/>
                  <a:gd name="T5" fmla="*/ 168 h 169"/>
                  <a:gd name="T6" fmla="*/ 168 w 169"/>
                  <a:gd name="T7" fmla="*/ 82 h 169"/>
                  <a:gd name="T8" fmla="*/ 83 w 169"/>
                  <a:gd name="T9" fmla="*/ 1 h 169"/>
                  <a:gd name="T10" fmla="*/ 86 w 169"/>
                  <a:gd name="T11" fmla="*/ 151 h 169"/>
                  <a:gd name="T12" fmla="*/ 18 w 169"/>
                  <a:gd name="T13" fmla="*/ 86 h 169"/>
                  <a:gd name="T14" fmla="*/ 83 w 169"/>
                  <a:gd name="T15" fmla="*/ 17 h 169"/>
                  <a:gd name="T16" fmla="*/ 151 w 169"/>
                  <a:gd name="T17" fmla="*/ 83 h 169"/>
                  <a:gd name="T18" fmla="*/ 86 w 169"/>
                  <a:gd name="T19" fmla="*/ 151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9" h="169">
                    <a:moveTo>
                      <a:pt x="83" y="1"/>
                    </a:moveTo>
                    <a:cubicBezTo>
                      <a:pt x="37" y="2"/>
                      <a:pt x="0" y="40"/>
                      <a:pt x="1" y="86"/>
                    </a:cubicBezTo>
                    <a:cubicBezTo>
                      <a:pt x="2" y="132"/>
                      <a:pt x="40" y="169"/>
                      <a:pt x="86" y="168"/>
                    </a:cubicBezTo>
                    <a:cubicBezTo>
                      <a:pt x="132" y="167"/>
                      <a:pt x="169" y="128"/>
                      <a:pt x="168" y="82"/>
                    </a:cubicBezTo>
                    <a:cubicBezTo>
                      <a:pt x="167" y="36"/>
                      <a:pt x="129" y="0"/>
                      <a:pt x="83" y="1"/>
                    </a:cubicBezTo>
                    <a:moveTo>
                      <a:pt x="86" y="151"/>
                    </a:moveTo>
                    <a:cubicBezTo>
                      <a:pt x="49" y="152"/>
                      <a:pt x="18" y="122"/>
                      <a:pt x="18" y="86"/>
                    </a:cubicBezTo>
                    <a:cubicBezTo>
                      <a:pt x="17" y="49"/>
                      <a:pt x="46" y="18"/>
                      <a:pt x="83" y="17"/>
                    </a:cubicBezTo>
                    <a:cubicBezTo>
                      <a:pt x="120" y="16"/>
                      <a:pt x="151" y="46"/>
                      <a:pt x="151" y="83"/>
                    </a:cubicBezTo>
                    <a:cubicBezTo>
                      <a:pt x="152" y="120"/>
                      <a:pt x="123" y="150"/>
                      <a:pt x="86" y="151"/>
                    </a:cubicBezTo>
                  </a:path>
                </a:pathLst>
              </a:custGeom>
              <a:solidFill>
                <a:schemeClr val="bg1">
                  <a:lumMod val="95000"/>
                </a:schemeClr>
              </a:solidFill>
              <a:ln>
                <a:noFill/>
              </a:ln>
            </p:spPr>
            <p:txBody>
              <a:bodyPr/>
              <a:lstStyle/>
              <a:p>
                <a:pPr>
                  <a:defRPr/>
                </a:pPr>
                <a:endParaRPr lang="zh-CN" altLang="en-US"/>
              </a:p>
            </p:txBody>
          </p:sp>
          <p:sp>
            <p:nvSpPr>
              <p:cNvPr id="704" name="Freeform 312"/>
              <p:cNvSpPr/>
              <p:nvPr/>
            </p:nvSpPr>
            <p:spPr bwMode="auto">
              <a:xfrm>
                <a:off x="3454822" y="2276234"/>
                <a:ext cx="150044" cy="137768"/>
              </a:xfrm>
              <a:custGeom>
                <a:avLst/>
                <a:gdLst>
                  <a:gd name="T0" fmla="*/ 56 w 89"/>
                  <a:gd name="T1" fmla="*/ 68 h 82"/>
                  <a:gd name="T2" fmla="*/ 34 w 89"/>
                  <a:gd name="T3" fmla="*/ 56 h 82"/>
                  <a:gd name="T4" fmla="*/ 52 w 89"/>
                  <a:gd name="T5" fmla="*/ 56 h 82"/>
                  <a:gd name="T6" fmla="*/ 58 w 89"/>
                  <a:gd name="T7" fmla="*/ 50 h 82"/>
                  <a:gd name="T8" fmla="*/ 52 w 89"/>
                  <a:gd name="T9" fmla="*/ 45 h 82"/>
                  <a:gd name="T10" fmla="*/ 30 w 89"/>
                  <a:gd name="T11" fmla="*/ 45 h 82"/>
                  <a:gd name="T12" fmla="*/ 29 w 89"/>
                  <a:gd name="T13" fmla="*/ 41 h 82"/>
                  <a:gd name="T14" fmla="*/ 29 w 89"/>
                  <a:gd name="T15" fmla="*/ 38 h 82"/>
                  <a:gd name="T16" fmla="*/ 52 w 89"/>
                  <a:gd name="T17" fmla="*/ 37 h 82"/>
                  <a:gd name="T18" fmla="*/ 57 w 89"/>
                  <a:gd name="T19" fmla="*/ 32 h 82"/>
                  <a:gd name="T20" fmla="*/ 52 w 89"/>
                  <a:gd name="T21" fmla="*/ 26 h 82"/>
                  <a:gd name="T22" fmla="*/ 33 w 89"/>
                  <a:gd name="T23" fmla="*/ 27 h 82"/>
                  <a:gd name="T24" fmla="*/ 55 w 89"/>
                  <a:gd name="T25" fmla="*/ 13 h 82"/>
                  <a:gd name="T26" fmla="*/ 72 w 89"/>
                  <a:gd name="T27" fmla="*/ 19 h 82"/>
                  <a:gd name="T28" fmla="*/ 88 w 89"/>
                  <a:gd name="T29" fmla="*/ 19 h 82"/>
                  <a:gd name="T30" fmla="*/ 55 w 89"/>
                  <a:gd name="T31" fmla="*/ 1 h 82"/>
                  <a:gd name="T32" fmla="*/ 19 w 89"/>
                  <a:gd name="T33" fmla="*/ 27 h 82"/>
                  <a:gd name="T34" fmla="*/ 5 w 89"/>
                  <a:gd name="T35" fmla="*/ 27 h 82"/>
                  <a:gd name="T36" fmla="*/ 0 w 89"/>
                  <a:gd name="T37" fmla="*/ 33 h 82"/>
                  <a:gd name="T38" fmla="*/ 5 w 89"/>
                  <a:gd name="T39" fmla="*/ 38 h 82"/>
                  <a:gd name="T40" fmla="*/ 17 w 89"/>
                  <a:gd name="T41" fmla="*/ 38 h 82"/>
                  <a:gd name="T42" fmla="*/ 16 w 89"/>
                  <a:gd name="T43" fmla="*/ 42 h 82"/>
                  <a:gd name="T44" fmla="*/ 17 w 89"/>
                  <a:gd name="T45" fmla="*/ 46 h 82"/>
                  <a:gd name="T46" fmla="*/ 6 w 89"/>
                  <a:gd name="T47" fmla="*/ 46 h 82"/>
                  <a:gd name="T48" fmla="*/ 0 w 89"/>
                  <a:gd name="T49" fmla="*/ 51 h 82"/>
                  <a:gd name="T50" fmla="*/ 6 w 89"/>
                  <a:gd name="T51" fmla="*/ 57 h 82"/>
                  <a:gd name="T52" fmla="*/ 19 w 89"/>
                  <a:gd name="T53" fmla="*/ 56 h 82"/>
                  <a:gd name="T54" fmla="*/ 56 w 89"/>
                  <a:gd name="T55" fmla="*/ 81 h 82"/>
                  <a:gd name="T56" fmla="*/ 89 w 89"/>
                  <a:gd name="T57" fmla="*/ 61 h 82"/>
                  <a:gd name="T58" fmla="*/ 73 w 89"/>
                  <a:gd name="T59" fmla="*/ 62 h 82"/>
                  <a:gd name="T60" fmla="*/ 56 w 89"/>
                  <a:gd name="T61" fmla="*/ 68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89" h="82">
                    <a:moveTo>
                      <a:pt x="56" y="68"/>
                    </a:moveTo>
                    <a:cubicBezTo>
                      <a:pt x="47" y="69"/>
                      <a:pt x="38" y="64"/>
                      <a:pt x="34" y="56"/>
                    </a:cubicBezTo>
                    <a:cubicBezTo>
                      <a:pt x="52" y="56"/>
                      <a:pt x="52" y="56"/>
                      <a:pt x="52" y="56"/>
                    </a:cubicBezTo>
                    <a:cubicBezTo>
                      <a:pt x="55" y="56"/>
                      <a:pt x="58" y="53"/>
                      <a:pt x="58" y="50"/>
                    </a:cubicBezTo>
                    <a:cubicBezTo>
                      <a:pt x="57" y="47"/>
                      <a:pt x="55" y="45"/>
                      <a:pt x="52" y="45"/>
                    </a:cubicBezTo>
                    <a:cubicBezTo>
                      <a:pt x="30" y="45"/>
                      <a:pt x="30" y="45"/>
                      <a:pt x="30" y="45"/>
                    </a:cubicBezTo>
                    <a:cubicBezTo>
                      <a:pt x="29" y="44"/>
                      <a:pt x="29" y="43"/>
                      <a:pt x="29" y="41"/>
                    </a:cubicBezTo>
                    <a:cubicBezTo>
                      <a:pt x="29" y="40"/>
                      <a:pt x="29" y="39"/>
                      <a:pt x="29" y="38"/>
                    </a:cubicBezTo>
                    <a:cubicBezTo>
                      <a:pt x="52" y="37"/>
                      <a:pt x="52" y="37"/>
                      <a:pt x="52" y="37"/>
                    </a:cubicBezTo>
                    <a:cubicBezTo>
                      <a:pt x="55" y="37"/>
                      <a:pt x="57" y="35"/>
                      <a:pt x="57" y="32"/>
                    </a:cubicBezTo>
                    <a:cubicBezTo>
                      <a:pt x="57" y="29"/>
                      <a:pt x="55" y="26"/>
                      <a:pt x="52" y="26"/>
                    </a:cubicBezTo>
                    <a:cubicBezTo>
                      <a:pt x="33" y="27"/>
                      <a:pt x="33" y="27"/>
                      <a:pt x="33" y="27"/>
                    </a:cubicBezTo>
                    <a:cubicBezTo>
                      <a:pt x="38" y="19"/>
                      <a:pt x="46" y="14"/>
                      <a:pt x="55" y="13"/>
                    </a:cubicBezTo>
                    <a:cubicBezTo>
                      <a:pt x="61" y="13"/>
                      <a:pt x="67" y="16"/>
                      <a:pt x="72" y="19"/>
                    </a:cubicBezTo>
                    <a:cubicBezTo>
                      <a:pt x="88" y="19"/>
                      <a:pt x="88" y="19"/>
                      <a:pt x="88" y="19"/>
                    </a:cubicBezTo>
                    <a:cubicBezTo>
                      <a:pt x="81" y="8"/>
                      <a:pt x="69" y="0"/>
                      <a:pt x="55" y="1"/>
                    </a:cubicBezTo>
                    <a:cubicBezTo>
                      <a:pt x="38" y="1"/>
                      <a:pt x="24" y="12"/>
                      <a:pt x="19" y="27"/>
                    </a:cubicBezTo>
                    <a:cubicBezTo>
                      <a:pt x="5" y="27"/>
                      <a:pt x="5" y="27"/>
                      <a:pt x="5" y="27"/>
                    </a:cubicBezTo>
                    <a:cubicBezTo>
                      <a:pt x="2" y="27"/>
                      <a:pt x="0" y="30"/>
                      <a:pt x="0" y="33"/>
                    </a:cubicBezTo>
                    <a:cubicBezTo>
                      <a:pt x="0" y="36"/>
                      <a:pt x="3" y="38"/>
                      <a:pt x="5" y="38"/>
                    </a:cubicBezTo>
                    <a:cubicBezTo>
                      <a:pt x="17" y="38"/>
                      <a:pt x="17" y="38"/>
                      <a:pt x="17" y="38"/>
                    </a:cubicBezTo>
                    <a:cubicBezTo>
                      <a:pt x="16" y="39"/>
                      <a:pt x="16" y="40"/>
                      <a:pt x="16" y="42"/>
                    </a:cubicBezTo>
                    <a:cubicBezTo>
                      <a:pt x="16" y="43"/>
                      <a:pt x="17" y="44"/>
                      <a:pt x="17" y="46"/>
                    </a:cubicBezTo>
                    <a:cubicBezTo>
                      <a:pt x="6" y="46"/>
                      <a:pt x="6" y="46"/>
                      <a:pt x="6" y="46"/>
                    </a:cubicBezTo>
                    <a:cubicBezTo>
                      <a:pt x="3" y="46"/>
                      <a:pt x="0" y="48"/>
                      <a:pt x="0" y="51"/>
                    </a:cubicBezTo>
                    <a:cubicBezTo>
                      <a:pt x="0" y="54"/>
                      <a:pt x="3" y="57"/>
                      <a:pt x="6" y="57"/>
                    </a:cubicBezTo>
                    <a:cubicBezTo>
                      <a:pt x="19" y="56"/>
                      <a:pt x="19" y="56"/>
                      <a:pt x="19" y="56"/>
                    </a:cubicBezTo>
                    <a:cubicBezTo>
                      <a:pt x="25" y="71"/>
                      <a:pt x="40" y="82"/>
                      <a:pt x="56" y="81"/>
                    </a:cubicBezTo>
                    <a:cubicBezTo>
                      <a:pt x="70" y="81"/>
                      <a:pt x="83" y="73"/>
                      <a:pt x="89" y="61"/>
                    </a:cubicBezTo>
                    <a:cubicBezTo>
                      <a:pt x="73" y="62"/>
                      <a:pt x="73" y="62"/>
                      <a:pt x="73" y="62"/>
                    </a:cubicBezTo>
                    <a:cubicBezTo>
                      <a:pt x="68" y="66"/>
                      <a:pt x="63" y="68"/>
                      <a:pt x="56" y="68"/>
                    </a:cubicBezTo>
                  </a:path>
                </a:pathLst>
              </a:custGeom>
              <a:solidFill>
                <a:schemeClr val="bg1">
                  <a:lumMod val="95000"/>
                </a:schemeClr>
              </a:solidFill>
              <a:ln>
                <a:noFill/>
              </a:ln>
            </p:spPr>
            <p:txBody>
              <a:bodyPr/>
              <a:lstStyle/>
              <a:p>
                <a:pPr>
                  <a:defRPr/>
                </a:pPr>
                <a:endParaRPr lang="zh-CN" altLang="en-US"/>
              </a:p>
            </p:txBody>
          </p:sp>
        </p:grpSp>
        <p:sp>
          <p:nvSpPr>
            <p:cNvPr id="504" name="Freeform 313"/>
            <p:cNvSpPr>
              <a:spLocks noEditPoints="1"/>
            </p:cNvSpPr>
            <p:nvPr/>
          </p:nvSpPr>
          <p:spPr bwMode="auto">
            <a:xfrm>
              <a:off x="10143003" y="2570866"/>
              <a:ext cx="84570" cy="144588"/>
            </a:xfrm>
            <a:custGeom>
              <a:avLst/>
              <a:gdLst>
                <a:gd name="T0" fmla="*/ 50 w 50"/>
                <a:gd name="T1" fmla="*/ 61 h 86"/>
                <a:gd name="T2" fmla="*/ 24 w 50"/>
                <a:gd name="T3" fmla="*/ 0 h 86"/>
                <a:gd name="T4" fmla="*/ 1 w 50"/>
                <a:gd name="T5" fmla="*/ 62 h 86"/>
                <a:gd name="T6" fmla="*/ 26 w 50"/>
                <a:gd name="T7" fmla="*/ 86 h 86"/>
                <a:gd name="T8" fmla="*/ 50 w 50"/>
                <a:gd name="T9" fmla="*/ 61 h 86"/>
                <a:gd name="T10" fmla="*/ 40 w 50"/>
                <a:gd name="T11" fmla="*/ 56 h 86"/>
                <a:gd name="T12" fmla="*/ 25 w 50"/>
                <a:gd name="T13" fmla="*/ 77 h 86"/>
                <a:gd name="T14" fmla="*/ 40 w 50"/>
                <a:gd name="T15" fmla="*/ 56 h 8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0" h="86">
                  <a:moveTo>
                    <a:pt x="50" y="61"/>
                  </a:moveTo>
                  <a:cubicBezTo>
                    <a:pt x="49" y="35"/>
                    <a:pt x="24" y="0"/>
                    <a:pt x="24" y="0"/>
                  </a:cubicBezTo>
                  <a:cubicBezTo>
                    <a:pt x="24" y="0"/>
                    <a:pt x="0" y="37"/>
                    <a:pt x="1" y="62"/>
                  </a:cubicBezTo>
                  <a:cubicBezTo>
                    <a:pt x="1" y="76"/>
                    <a:pt x="12" y="86"/>
                    <a:pt x="26" y="86"/>
                  </a:cubicBezTo>
                  <a:cubicBezTo>
                    <a:pt x="39" y="86"/>
                    <a:pt x="50" y="75"/>
                    <a:pt x="50" y="61"/>
                  </a:cubicBezTo>
                  <a:moveTo>
                    <a:pt x="40" y="56"/>
                  </a:moveTo>
                  <a:cubicBezTo>
                    <a:pt x="40" y="56"/>
                    <a:pt x="43" y="76"/>
                    <a:pt x="25" y="77"/>
                  </a:cubicBezTo>
                  <a:cubicBezTo>
                    <a:pt x="40" y="56"/>
                    <a:pt x="40" y="56"/>
                    <a:pt x="40" y="56"/>
                  </a:cubicBezTo>
                </a:path>
              </a:pathLst>
            </a:custGeom>
            <a:solidFill>
              <a:schemeClr val="bg1">
                <a:lumMod val="75000"/>
              </a:schemeClr>
            </a:solidFill>
            <a:ln>
              <a:noFill/>
            </a:ln>
          </p:spPr>
          <p:txBody>
            <a:bodyPr/>
            <a:lstStyle/>
            <a:p>
              <a:pPr>
                <a:defRPr/>
              </a:pPr>
              <a:endParaRPr lang="zh-CN" altLang="en-US"/>
            </a:p>
          </p:txBody>
        </p:sp>
        <p:sp>
          <p:nvSpPr>
            <p:cNvPr id="505" name="Freeform 314"/>
            <p:cNvSpPr>
              <a:spLocks noEditPoints="1"/>
            </p:cNvSpPr>
            <p:nvPr/>
          </p:nvSpPr>
          <p:spPr bwMode="auto">
            <a:xfrm>
              <a:off x="10312144" y="3066008"/>
              <a:ext cx="72294" cy="126856"/>
            </a:xfrm>
            <a:custGeom>
              <a:avLst/>
              <a:gdLst>
                <a:gd name="T0" fmla="*/ 22 w 43"/>
                <a:gd name="T1" fmla="*/ 75 h 75"/>
                <a:gd name="T2" fmla="*/ 43 w 43"/>
                <a:gd name="T3" fmla="*/ 53 h 75"/>
                <a:gd name="T4" fmla="*/ 20 w 43"/>
                <a:gd name="T5" fmla="*/ 0 h 75"/>
                <a:gd name="T6" fmla="*/ 0 w 43"/>
                <a:gd name="T7" fmla="*/ 54 h 75"/>
                <a:gd name="T8" fmla="*/ 22 w 43"/>
                <a:gd name="T9" fmla="*/ 75 h 75"/>
                <a:gd name="T10" fmla="*/ 35 w 43"/>
                <a:gd name="T11" fmla="*/ 49 h 75"/>
                <a:gd name="T12" fmla="*/ 22 w 43"/>
                <a:gd name="T13" fmla="*/ 66 h 75"/>
                <a:gd name="T14" fmla="*/ 35 w 43"/>
                <a:gd name="T15" fmla="*/ 49 h 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3" h="75">
                  <a:moveTo>
                    <a:pt x="22" y="75"/>
                  </a:moveTo>
                  <a:cubicBezTo>
                    <a:pt x="34" y="75"/>
                    <a:pt x="43" y="65"/>
                    <a:pt x="43" y="53"/>
                  </a:cubicBezTo>
                  <a:cubicBezTo>
                    <a:pt x="42" y="31"/>
                    <a:pt x="20" y="0"/>
                    <a:pt x="20" y="0"/>
                  </a:cubicBezTo>
                  <a:cubicBezTo>
                    <a:pt x="20" y="0"/>
                    <a:pt x="0" y="32"/>
                    <a:pt x="0" y="54"/>
                  </a:cubicBezTo>
                  <a:cubicBezTo>
                    <a:pt x="0" y="66"/>
                    <a:pt x="10" y="75"/>
                    <a:pt x="22" y="75"/>
                  </a:cubicBezTo>
                  <a:moveTo>
                    <a:pt x="35" y="49"/>
                  </a:moveTo>
                  <a:cubicBezTo>
                    <a:pt x="35" y="49"/>
                    <a:pt x="37" y="66"/>
                    <a:pt x="22" y="66"/>
                  </a:cubicBezTo>
                  <a:cubicBezTo>
                    <a:pt x="35" y="49"/>
                    <a:pt x="35" y="49"/>
                    <a:pt x="35" y="49"/>
                  </a:cubicBezTo>
                </a:path>
              </a:pathLst>
            </a:custGeom>
            <a:solidFill>
              <a:schemeClr val="bg1">
                <a:lumMod val="75000"/>
              </a:schemeClr>
            </a:solidFill>
            <a:ln>
              <a:noFill/>
            </a:ln>
          </p:spPr>
          <p:txBody>
            <a:bodyPr/>
            <a:lstStyle/>
            <a:p>
              <a:pPr>
                <a:defRPr/>
              </a:pPr>
              <a:endParaRPr lang="zh-CN" altLang="en-US"/>
            </a:p>
          </p:txBody>
        </p:sp>
        <p:sp>
          <p:nvSpPr>
            <p:cNvPr id="506" name="Freeform 315"/>
            <p:cNvSpPr>
              <a:spLocks noEditPoints="1"/>
            </p:cNvSpPr>
            <p:nvPr/>
          </p:nvSpPr>
          <p:spPr bwMode="auto">
            <a:xfrm>
              <a:off x="10309416" y="3226964"/>
              <a:ext cx="76386" cy="128219"/>
            </a:xfrm>
            <a:custGeom>
              <a:avLst/>
              <a:gdLst>
                <a:gd name="T0" fmla="*/ 1 w 45"/>
                <a:gd name="T1" fmla="*/ 55 h 76"/>
                <a:gd name="T2" fmla="*/ 24 w 45"/>
                <a:gd name="T3" fmla="*/ 75 h 76"/>
                <a:gd name="T4" fmla="*/ 44 w 45"/>
                <a:gd name="T5" fmla="*/ 53 h 76"/>
                <a:gd name="T6" fmla="*/ 20 w 45"/>
                <a:gd name="T7" fmla="*/ 0 h 76"/>
                <a:gd name="T8" fmla="*/ 1 w 45"/>
                <a:gd name="T9" fmla="*/ 55 h 76"/>
                <a:gd name="T10" fmla="*/ 36 w 45"/>
                <a:gd name="T11" fmla="*/ 49 h 76"/>
                <a:gd name="T12" fmla="*/ 23 w 45"/>
                <a:gd name="T13" fmla="*/ 67 h 76"/>
                <a:gd name="T14" fmla="*/ 36 w 45"/>
                <a:gd name="T15" fmla="*/ 49 h 7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5" h="76">
                  <a:moveTo>
                    <a:pt x="1" y="55"/>
                  </a:moveTo>
                  <a:cubicBezTo>
                    <a:pt x="2" y="67"/>
                    <a:pt x="12" y="76"/>
                    <a:pt x="24" y="75"/>
                  </a:cubicBezTo>
                  <a:cubicBezTo>
                    <a:pt x="35" y="75"/>
                    <a:pt x="45" y="65"/>
                    <a:pt x="44" y="53"/>
                  </a:cubicBezTo>
                  <a:cubicBezTo>
                    <a:pt x="43" y="31"/>
                    <a:pt x="20" y="0"/>
                    <a:pt x="20" y="0"/>
                  </a:cubicBezTo>
                  <a:cubicBezTo>
                    <a:pt x="20" y="0"/>
                    <a:pt x="0" y="33"/>
                    <a:pt x="1" y="55"/>
                  </a:cubicBezTo>
                  <a:moveTo>
                    <a:pt x="36" y="49"/>
                  </a:moveTo>
                  <a:cubicBezTo>
                    <a:pt x="36" y="49"/>
                    <a:pt x="38" y="66"/>
                    <a:pt x="23" y="67"/>
                  </a:cubicBezTo>
                  <a:cubicBezTo>
                    <a:pt x="36" y="49"/>
                    <a:pt x="36" y="49"/>
                    <a:pt x="36" y="49"/>
                  </a:cubicBezTo>
                </a:path>
              </a:pathLst>
            </a:custGeom>
            <a:solidFill>
              <a:schemeClr val="bg1">
                <a:lumMod val="75000"/>
              </a:schemeClr>
            </a:solidFill>
            <a:ln>
              <a:noFill/>
            </a:ln>
          </p:spPr>
          <p:txBody>
            <a:bodyPr/>
            <a:lstStyle/>
            <a:p>
              <a:pPr>
                <a:defRPr/>
              </a:pPr>
              <a:endParaRPr lang="zh-CN" altLang="en-US"/>
            </a:p>
          </p:txBody>
        </p:sp>
        <p:grpSp>
          <p:nvGrpSpPr>
            <p:cNvPr id="507" name="组合 506"/>
            <p:cNvGrpSpPr/>
            <p:nvPr/>
          </p:nvGrpSpPr>
          <p:grpSpPr>
            <a:xfrm>
              <a:off x="10152551" y="3078285"/>
              <a:ext cx="133675" cy="335552"/>
              <a:chOff x="4291009" y="3006280"/>
              <a:chExt cx="133675" cy="335552"/>
            </a:xfrm>
            <a:solidFill>
              <a:schemeClr val="bg1">
                <a:lumMod val="75000"/>
              </a:schemeClr>
            </a:solidFill>
          </p:grpSpPr>
          <p:sp>
            <p:nvSpPr>
              <p:cNvPr id="701" name="Freeform 316"/>
              <p:cNvSpPr/>
              <p:nvPr/>
            </p:nvSpPr>
            <p:spPr bwMode="auto">
              <a:xfrm>
                <a:off x="4291009" y="3067661"/>
                <a:ext cx="133675" cy="274171"/>
              </a:xfrm>
              <a:custGeom>
                <a:avLst/>
                <a:gdLst>
                  <a:gd name="T0" fmla="*/ 77 w 79"/>
                  <a:gd name="T1" fmla="*/ 19 h 163"/>
                  <a:gd name="T2" fmla="*/ 77 w 79"/>
                  <a:gd name="T3" fmla="*/ 18 h 163"/>
                  <a:gd name="T4" fmla="*/ 77 w 79"/>
                  <a:gd name="T5" fmla="*/ 18 h 163"/>
                  <a:gd name="T6" fmla="*/ 47 w 79"/>
                  <a:gd name="T7" fmla="*/ 2 h 163"/>
                  <a:gd name="T8" fmla="*/ 46 w 79"/>
                  <a:gd name="T9" fmla="*/ 1 h 163"/>
                  <a:gd name="T10" fmla="*/ 34 w 79"/>
                  <a:gd name="T11" fmla="*/ 2 h 163"/>
                  <a:gd name="T12" fmla="*/ 0 w 79"/>
                  <a:gd name="T13" fmla="*/ 22 h 163"/>
                  <a:gd name="T14" fmla="*/ 1 w 79"/>
                  <a:gd name="T15" fmla="*/ 72 h 163"/>
                  <a:gd name="T16" fmla="*/ 9 w 79"/>
                  <a:gd name="T17" fmla="*/ 80 h 163"/>
                  <a:gd name="T18" fmla="*/ 17 w 79"/>
                  <a:gd name="T19" fmla="*/ 72 h 163"/>
                  <a:gd name="T20" fmla="*/ 16 w 79"/>
                  <a:gd name="T21" fmla="*/ 33 h 163"/>
                  <a:gd name="T22" fmla="*/ 19 w 79"/>
                  <a:gd name="T23" fmla="*/ 33 h 163"/>
                  <a:gd name="T24" fmla="*/ 20 w 79"/>
                  <a:gd name="T25" fmla="*/ 56 h 163"/>
                  <a:gd name="T26" fmla="*/ 20 w 79"/>
                  <a:gd name="T27" fmla="*/ 77 h 163"/>
                  <a:gd name="T28" fmla="*/ 22 w 79"/>
                  <a:gd name="T29" fmla="*/ 154 h 163"/>
                  <a:gd name="T30" fmla="*/ 31 w 79"/>
                  <a:gd name="T31" fmla="*/ 163 h 163"/>
                  <a:gd name="T32" fmla="*/ 40 w 79"/>
                  <a:gd name="T33" fmla="*/ 154 h 163"/>
                  <a:gd name="T34" fmla="*/ 39 w 79"/>
                  <a:gd name="T35" fmla="*/ 83 h 163"/>
                  <a:gd name="T36" fmla="*/ 42 w 79"/>
                  <a:gd name="T37" fmla="*/ 83 h 163"/>
                  <a:gd name="T38" fmla="*/ 44 w 79"/>
                  <a:gd name="T39" fmla="*/ 154 h 163"/>
                  <a:gd name="T40" fmla="*/ 53 w 79"/>
                  <a:gd name="T41" fmla="*/ 163 h 163"/>
                  <a:gd name="T42" fmla="*/ 62 w 79"/>
                  <a:gd name="T43" fmla="*/ 153 h 163"/>
                  <a:gd name="T44" fmla="*/ 60 w 79"/>
                  <a:gd name="T45" fmla="*/ 76 h 163"/>
                  <a:gd name="T46" fmla="*/ 60 w 79"/>
                  <a:gd name="T47" fmla="*/ 55 h 163"/>
                  <a:gd name="T48" fmla="*/ 59 w 79"/>
                  <a:gd name="T49" fmla="*/ 32 h 163"/>
                  <a:gd name="T50" fmla="*/ 62 w 79"/>
                  <a:gd name="T51" fmla="*/ 32 h 163"/>
                  <a:gd name="T52" fmla="*/ 63 w 79"/>
                  <a:gd name="T53" fmla="*/ 70 h 163"/>
                  <a:gd name="T54" fmla="*/ 71 w 79"/>
                  <a:gd name="T55" fmla="*/ 78 h 163"/>
                  <a:gd name="T56" fmla="*/ 79 w 79"/>
                  <a:gd name="T57" fmla="*/ 70 h 163"/>
                  <a:gd name="T58" fmla="*/ 78 w 79"/>
                  <a:gd name="T59" fmla="*/ 20 h 163"/>
                  <a:gd name="T60" fmla="*/ 77 w 79"/>
                  <a:gd name="T61" fmla="*/ 19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9" h="163">
                    <a:moveTo>
                      <a:pt x="77" y="19"/>
                    </a:moveTo>
                    <a:cubicBezTo>
                      <a:pt x="77" y="18"/>
                      <a:pt x="77" y="18"/>
                      <a:pt x="77" y="18"/>
                    </a:cubicBezTo>
                    <a:cubicBezTo>
                      <a:pt x="77" y="18"/>
                      <a:pt x="77" y="18"/>
                      <a:pt x="77" y="18"/>
                    </a:cubicBezTo>
                    <a:cubicBezTo>
                      <a:pt x="75" y="5"/>
                      <a:pt x="56" y="2"/>
                      <a:pt x="47" y="2"/>
                    </a:cubicBezTo>
                    <a:cubicBezTo>
                      <a:pt x="47" y="1"/>
                      <a:pt x="46" y="1"/>
                      <a:pt x="46" y="1"/>
                    </a:cubicBezTo>
                    <a:cubicBezTo>
                      <a:pt x="34" y="2"/>
                      <a:pt x="34" y="2"/>
                      <a:pt x="34" y="2"/>
                    </a:cubicBezTo>
                    <a:cubicBezTo>
                      <a:pt x="34" y="2"/>
                      <a:pt x="0" y="0"/>
                      <a:pt x="0" y="22"/>
                    </a:cubicBezTo>
                    <a:cubicBezTo>
                      <a:pt x="1" y="72"/>
                      <a:pt x="1" y="72"/>
                      <a:pt x="1" y="72"/>
                    </a:cubicBezTo>
                    <a:cubicBezTo>
                      <a:pt x="1" y="76"/>
                      <a:pt x="5" y="80"/>
                      <a:pt x="9" y="80"/>
                    </a:cubicBezTo>
                    <a:cubicBezTo>
                      <a:pt x="14" y="80"/>
                      <a:pt x="17" y="76"/>
                      <a:pt x="17" y="72"/>
                    </a:cubicBezTo>
                    <a:cubicBezTo>
                      <a:pt x="16" y="33"/>
                      <a:pt x="16" y="33"/>
                      <a:pt x="16" y="33"/>
                    </a:cubicBezTo>
                    <a:cubicBezTo>
                      <a:pt x="19" y="33"/>
                      <a:pt x="19" y="33"/>
                      <a:pt x="19" y="33"/>
                    </a:cubicBezTo>
                    <a:cubicBezTo>
                      <a:pt x="20" y="56"/>
                      <a:pt x="20" y="56"/>
                      <a:pt x="20" y="56"/>
                    </a:cubicBezTo>
                    <a:cubicBezTo>
                      <a:pt x="20" y="77"/>
                      <a:pt x="20" y="77"/>
                      <a:pt x="20" y="77"/>
                    </a:cubicBezTo>
                    <a:cubicBezTo>
                      <a:pt x="22" y="154"/>
                      <a:pt x="22" y="154"/>
                      <a:pt x="22" y="154"/>
                    </a:cubicBezTo>
                    <a:cubicBezTo>
                      <a:pt x="22" y="159"/>
                      <a:pt x="26" y="163"/>
                      <a:pt x="31" y="163"/>
                    </a:cubicBezTo>
                    <a:cubicBezTo>
                      <a:pt x="37" y="163"/>
                      <a:pt x="41" y="159"/>
                      <a:pt x="40" y="154"/>
                    </a:cubicBezTo>
                    <a:cubicBezTo>
                      <a:pt x="39" y="83"/>
                      <a:pt x="39" y="83"/>
                      <a:pt x="39" y="83"/>
                    </a:cubicBezTo>
                    <a:cubicBezTo>
                      <a:pt x="42" y="83"/>
                      <a:pt x="42" y="83"/>
                      <a:pt x="42" y="83"/>
                    </a:cubicBezTo>
                    <a:cubicBezTo>
                      <a:pt x="44" y="154"/>
                      <a:pt x="44" y="154"/>
                      <a:pt x="44" y="154"/>
                    </a:cubicBezTo>
                    <a:cubicBezTo>
                      <a:pt x="44" y="159"/>
                      <a:pt x="48" y="163"/>
                      <a:pt x="53" y="163"/>
                    </a:cubicBezTo>
                    <a:cubicBezTo>
                      <a:pt x="58" y="163"/>
                      <a:pt x="62" y="158"/>
                      <a:pt x="62" y="153"/>
                    </a:cubicBezTo>
                    <a:cubicBezTo>
                      <a:pt x="60" y="76"/>
                      <a:pt x="60" y="76"/>
                      <a:pt x="60" y="76"/>
                    </a:cubicBezTo>
                    <a:cubicBezTo>
                      <a:pt x="60" y="55"/>
                      <a:pt x="60" y="55"/>
                      <a:pt x="60" y="55"/>
                    </a:cubicBezTo>
                    <a:cubicBezTo>
                      <a:pt x="59" y="32"/>
                      <a:pt x="59" y="32"/>
                      <a:pt x="59" y="32"/>
                    </a:cubicBezTo>
                    <a:cubicBezTo>
                      <a:pt x="62" y="32"/>
                      <a:pt x="62" y="32"/>
                      <a:pt x="62" y="32"/>
                    </a:cubicBezTo>
                    <a:cubicBezTo>
                      <a:pt x="63" y="70"/>
                      <a:pt x="63" y="70"/>
                      <a:pt x="63" y="70"/>
                    </a:cubicBezTo>
                    <a:cubicBezTo>
                      <a:pt x="63" y="74"/>
                      <a:pt x="66" y="78"/>
                      <a:pt x="71" y="78"/>
                    </a:cubicBezTo>
                    <a:cubicBezTo>
                      <a:pt x="75" y="78"/>
                      <a:pt x="79" y="74"/>
                      <a:pt x="79" y="70"/>
                    </a:cubicBezTo>
                    <a:cubicBezTo>
                      <a:pt x="78" y="20"/>
                      <a:pt x="78" y="20"/>
                      <a:pt x="78" y="20"/>
                    </a:cubicBezTo>
                    <a:cubicBezTo>
                      <a:pt x="77" y="19"/>
                      <a:pt x="77" y="19"/>
                      <a:pt x="77" y="19"/>
                    </a:cubicBezTo>
                  </a:path>
                </a:pathLst>
              </a:custGeom>
              <a:grpFill/>
              <a:ln>
                <a:noFill/>
              </a:ln>
            </p:spPr>
            <p:txBody>
              <a:bodyPr/>
              <a:lstStyle/>
              <a:p>
                <a:pPr>
                  <a:defRPr/>
                </a:pPr>
                <a:endParaRPr lang="zh-CN" altLang="en-US"/>
              </a:p>
            </p:txBody>
          </p:sp>
          <p:sp>
            <p:nvSpPr>
              <p:cNvPr id="702" name="Freeform 317"/>
              <p:cNvSpPr/>
              <p:nvPr/>
            </p:nvSpPr>
            <p:spPr bwMode="auto">
              <a:xfrm>
                <a:off x="4326475" y="3006280"/>
                <a:ext cx="60017" cy="58654"/>
              </a:xfrm>
              <a:custGeom>
                <a:avLst/>
                <a:gdLst>
                  <a:gd name="T0" fmla="*/ 18 w 35"/>
                  <a:gd name="T1" fmla="*/ 35 h 35"/>
                  <a:gd name="T2" fmla="*/ 35 w 35"/>
                  <a:gd name="T3" fmla="*/ 17 h 35"/>
                  <a:gd name="T4" fmla="*/ 17 w 35"/>
                  <a:gd name="T5" fmla="*/ 0 h 35"/>
                  <a:gd name="T6" fmla="*/ 0 w 35"/>
                  <a:gd name="T7" fmla="*/ 18 h 35"/>
                  <a:gd name="T8" fmla="*/ 18 w 35"/>
                  <a:gd name="T9" fmla="*/ 35 h 35"/>
                </a:gdLst>
                <a:ahLst/>
                <a:cxnLst>
                  <a:cxn ang="0">
                    <a:pos x="T0" y="T1"/>
                  </a:cxn>
                  <a:cxn ang="0">
                    <a:pos x="T2" y="T3"/>
                  </a:cxn>
                  <a:cxn ang="0">
                    <a:pos x="T4" y="T5"/>
                  </a:cxn>
                  <a:cxn ang="0">
                    <a:pos x="T6" y="T7"/>
                  </a:cxn>
                  <a:cxn ang="0">
                    <a:pos x="T8" y="T9"/>
                  </a:cxn>
                </a:cxnLst>
                <a:rect l="0" t="0" r="r" b="b"/>
                <a:pathLst>
                  <a:path w="35" h="35">
                    <a:moveTo>
                      <a:pt x="18" y="35"/>
                    </a:moveTo>
                    <a:cubicBezTo>
                      <a:pt x="27" y="35"/>
                      <a:pt x="35" y="27"/>
                      <a:pt x="35" y="17"/>
                    </a:cubicBezTo>
                    <a:cubicBezTo>
                      <a:pt x="34" y="8"/>
                      <a:pt x="27" y="0"/>
                      <a:pt x="17" y="0"/>
                    </a:cubicBezTo>
                    <a:cubicBezTo>
                      <a:pt x="7" y="0"/>
                      <a:pt x="0" y="8"/>
                      <a:pt x="0" y="18"/>
                    </a:cubicBezTo>
                    <a:cubicBezTo>
                      <a:pt x="0" y="28"/>
                      <a:pt x="8" y="35"/>
                      <a:pt x="18" y="35"/>
                    </a:cubicBezTo>
                  </a:path>
                </a:pathLst>
              </a:custGeom>
              <a:grpFill/>
              <a:ln>
                <a:noFill/>
              </a:ln>
            </p:spPr>
            <p:txBody>
              <a:bodyPr/>
              <a:lstStyle/>
              <a:p>
                <a:pPr>
                  <a:defRPr/>
                </a:pPr>
                <a:endParaRPr lang="zh-CN" altLang="en-US"/>
              </a:p>
            </p:txBody>
          </p:sp>
        </p:grpSp>
        <p:grpSp>
          <p:nvGrpSpPr>
            <p:cNvPr id="508" name="组合 507"/>
            <p:cNvGrpSpPr/>
            <p:nvPr/>
          </p:nvGrpSpPr>
          <p:grpSpPr>
            <a:xfrm>
              <a:off x="9467806" y="2662256"/>
              <a:ext cx="204605" cy="366924"/>
              <a:chOff x="3108356" y="2662256"/>
              <a:chExt cx="204605" cy="366924"/>
            </a:xfrm>
          </p:grpSpPr>
          <p:sp>
            <p:nvSpPr>
              <p:cNvPr id="699" name="Freeform 318"/>
              <p:cNvSpPr/>
              <p:nvPr/>
            </p:nvSpPr>
            <p:spPr bwMode="auto">
              <a:xfrm>
                <a:off x="3108356" y="2719544"/>
                <a:ext cx="204605" cy="309636"/>
              </a:xfrm>
              <a:custGeom>
                <a:avLst/>
                <a:gdLst>
                  <a:gd name="T0" fmla="*/ 31 w 121"/>
                  <a:gd name="T1" fmla="*/ 43 h 184"/>
                  <a:gd name="T2" fmla="*/ 4 w 121"/>
                  <a:gd name="T3" fmla="*/ 66 h 184"/>
                  <a:gd name="T4" fmla="*/ 3 w 121"/>
                  <a:gd name="T5" fmla="*/ 78 h 184"/>
                  <a:gd name="T6" fmla="*/ 15 w 121"/>
                  <a:gd name="T7" fmla="*/ 79 h 184"/>
                  <a:gd name="T8" fmla="*/ 42 w 121"/>
                  <a:gd name="T9" fmla="*/ 56 h 184"/>
                  <a:gd name="T10" fmla="*/ 44 w 121"/>
                  <a:gd name="T11" fmla="*/ 54 h 184"/>
                  <a:gd name="T12" fmla="*/ 46 w 121"/>
                  <a:gd name="T13" fmla="*/ 51 h 184"/>
                  <a:gd name="T14" fmla="*/ 50 w 121"/>
                  <a:gd name="T15" fmla="*/ 45 h 184"/>
                  <a:gd name="T16" fmla="*/ 54 w 121"/>
                  <a:gd name="T17" fmla="*/ 72 h 184"/>
                  <a:gd name="T18" fmla="*/ 58 w 121"/>
                  <a:gd name="T19" fmla="*/ 80 h 184"/>
                  <a:gd name="T20" fmla="*/ 41 w 121"/>
                  <a:gd name="T21" fmla="*/ 119 h 184"/>
                  <a:gd name="T22" fmla="*/ 41 w 121"/>
                  <a:gd name="T23" fmla="*/ 119 h 184"/>
                  <a:gd name="T24" fmla="*/ 41 w 121"/>
                  <a:gd name="T25" fmla="*/ 120 h 184"/>
                  <a:gd name="T26" fmla="*/ 39 w 121"/>
                  <a:gd name="T27" fmla="*/ 126 h 184"/>
                  <a:gd name="T28" fmla="*/ 32 w 121"/>
                  <a:gd name="T29" fmla="*/ 174 h 184"/>
                  <a:gd name="T30" fmla="*/ 43 w 121"/>
                  <a:gd name="T31" fmla="*/ 184 h 184"/>
                  <a:gd name="T32" fmla="*/ 54 w 121"/>
                  <a:gd name="T33" fmla="*/ 173 h 184"/>
                  <a:gd name="T34" fmla="*/ 61 w 121"/>
                  <a:gd name="T35" fmla="*/ 129 h 184"/>
                  <a:gd name="T36" fmla="*/ 77 w 121"/>
                  <a:gd name="T37" fmla="*/ 103 h 184"/>
                  <a:gd name="T38" fmla="*/ 96 w 121"/>
                  <a:gd name="T39" fmla="*/ 174 h 184"/>
                  <a:gd name="T40" fmla="*/ 109 w 121"/>
                  <a:gd name="T41" fmla="*/ 182 h 184"/>
                  <a:gd name="T42" fmla="*/ 117 w 121"/>
                  <a:gd name="T43" fmla="*/ 168 h 184"/>
                  <a:gd name="T44" fmla="*/ 95 w 121"/>
                  <a:gd name="T45" fmla="*/ 75 h 184"/>
                  <a:gd name="T46" fmla="*/ 97 w 121"/>
                  <a:gd name="T47" fmla="*/ 64 h 184"/>
                  <a:gd name="T48" fmla="*/ 91 w 121"/>
                  <a:gd name="T49" fmla="*/ 27 h 184"/>
                  <a:gd name="T50" fmla="*/ 96 w 121"/>
                  <a:gd name="T51" fmla="*/ 29 h 184"/>
                  <a:gd name="T52" fmla="*/ 103 w 121"/>
                  <a:gd name="T53" fmla="*/ 59 h 184"/>
                  <a:gd name="T54" fmla="*/ 113 w 121"/>
                  <a:gd name="T55" fmla="*/ 65 h 184"/>
                  <a:gd name="T56" fmla="*/ 120 w 121"/>
                  <a:gd name="T57" fmla="*/ 55 h 184"/>
                  <a:gd name="T58" fmla="*/ 111 w 121"/>
                  <a:gd name="T59" fmla="*/ 20 h 184"/>
                  <a:gd name="T60" fmla="*/ 104 w 121"/>
                  <a:gd name="T61" fmla="*/ 13 h 184"/>
                  <a:gd name="T62" fmla="*/ 81 w 121"/>
                  <a:gd name="T63" fmla="*/ 5 h 184"/>
                  <a:gd name="T64" fmla="*/ 64 w 121"/>
                  <a:gd name="T65" fmla="*/ 1 h 184"/>
                  <a:gd name="T66" fmla="*/ 50 w 121"/>
                  <a:gd name="T67" fmla="*/ 10 h 184"/>
                  <a:gd name="T68" fmla="*/ 50 w 121"/>
                  <a:gd name="T69" fmla="*/ 10 h 184"/>
                  <a:gd name="T70" fmla="*/ 50 w 121"/>
                  <a:gd name="T71" fmla="*/ 10 h 184"/>
                  <a:gd name="T72" fmla="*/ 49 w 121"/>
                  <a:gd name="T73" fmla="*/ 11 h 184"/>
                  <a:gd name="T74" fmla="*/ 32 w 121"/>
                  <a:gd name="T75" fmla="*/ 42 h 184"/>
                  <a:gd name="T76" fmla="*/ 31 w 121"/>
                  <a:gd name="T77" fmla="*/ 43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1" h="184">
                    <a:moveTo>
                      <a:pt x="31" y="43"/>
                    </a:moveTo>
                    <a:cubicBezTo>
                      <a:pt x="4" y="66"/>
                      <a:pt x="4" y="66"/>
                      <a:pt x="4" y="66"/>
                    </a:cubicBezTo>
                    <a:cubicBezTo>
                      <a:pt x="0" y="69"/>
                      <a:pt x="0" y="75"/>
                      <a:pt x="3" y="78"/>
                    </a:cubicBezTo>
                    <a:cubicBezTo>
                      <a:pt x="6" y="82"/>
                      <a:pt x="12" y="82"/>
                      <a:pt x="15" y="79"/>
                    </a:cubicBezTo>
                    <a:cubicBezTo>
                      <a:pt x="42" y="56"/>
                      <a:pt x="42" y="56"/>
                      <a:pt x="42" y="56"/>
                    </a:cubicBezTo>
                    <a:cubicBezTo>
                      <a:pt x="43" y="55"/>
                      <a:pt x="43" y="54"/>
                      <a:pt x="44" y="54"/>
                    </a:cubicBezTo>
                    <a:cubicBezTo>
                      <a:pt x="45" y="53"/>
                      <a:pt x="46" y="52"/>
                      <a:pt x="46" y="51"/>
                    </a:cubicBezTo>
                    <a:cubicBezTo>
                      <a:pt x="50" y="45"/>
                      <a:pt x="50" y="45"/>
                      <a:pt x="50" y="45"/>
                    </a:cubicBezTo>
                    <a:cubicBezTo>
                      <a:pt x="54" y="72"/>
                      <a:pt x="54" y="72"/>
                      <a:pt x="54" y="72"/>
                    </a:cubicBezTo>
                    <a:cubicBezTo>
                      <a:pt x="55" y="75"/>
                      <a:pt x="56" y="77"/>
                      <a:pt x="58" y="80"/>
                    </a:cubicBezTo>
                    <a:cubicBezTo>
                      <a:pt x="41" y="119"/>
                      <a:pt x="41" y="119"/>
                      <a:pt x="41" y="119"/>
                    </a:cubicBezTo>
                    <a:cubicBezTo>
                      <a:pt x="41" y="119"/>
                      <a:pt x="41" y="119"/>
                      <a:pt x="41" y="119"/>
                    </a:cubicBezTo>
                    <a:cubicBezTo>
                      <a:pt x="41" y="120"/>
                      <a:pt x="41" y="120"/>
                      <a:pt x="41" y="120"/>
                    </a:cubicBezTo>
                    <a:cubicBezTo>
                      <a:pt x="40" y="122"/>
                      <a:pt x="39" y="124"/>
                      <a:pt x="39" y="126"/>
                    </a:cubicBezTo>
                    <a:cubicBezTo>
                      <a:pt x="32" y="174"/>
                      <a:pt x="32" y="174"/>
                      <a:pt x="32" y="174"/>
                    </a:cubicBezTo>
                    <a:cubicBezTo>
                      <a:pt x="32" y="180"/>
                      <a:pt x="37" y="184"/>
                      <a:pt x="43" y="184"/>
                    </a:cubicBezTo>
                    <a:cubicBezTo>
                      <a:pt x="49" y="184"/>
                      <a:pt x="54" y="179"/>
                      <a:pt x="54" y="173"/>
                    </a:cubicBezTo>
                    <a:cubicBezTo>
                      <a:pt x="61" y="129"/>
                      <a:pt x="61" y="129"/>
                      <a:pt x="61" y="129"/>
                    </a:cubicBezTo>
                    <a:cubicBezTo>
                      <a:pt x="77" y="103"/>
                      <a:pt x="77" y="103"/>
                      <a:pt x="77" y="103"/>
                    </a:cubicBezTo>
                    <a:cubicBezTo>
                      <a:pt x="96" y="174"/>
                      <a:pt x="96" y="174"/>
                      <a:pt x="96" y="174"/>
                    </a:cubicBezTo>
                    <a:cubicBezTo>
                      <a:pt x="97" y="179"/>
                      <a:pt x="103" y="183"/>
                      <a:pt x="109" y="182"/>
                    </a:cubicBezTo>
                    <a:cubicBezTo>
                      <a:pt x="115" y="180"/>
                      <a:pt x="119" y="174"/>
                      <a:pt x="117" y="168"/>
                    </a:cubicBezTo>
                    <a:cubicBezTo>
                      <a:pt x="95" y="75"/>
                      <a:pt x="95" y="75"/>
                      <a:pt x="95" y="75"/>
                    </a:cubicBezTo>
                    <a:cubicBezTo>
                      <a:pt x="97" y="72"/>
                      <a:pt x="98" y="68"/>
                      <a:pt x="97" y="64"/>
                    </a:cubicBezTo>
                    <a:cubicBezTo>
                      <a:pt x="91" y="27"/>
                      <a:pt x="91" y="27"/>
                      <a:pt x="91" y="27"/>
                    </a:cubicBezTo>
                    <a:cubicBezTo>
                      <a:pt x="96" y="29"/>
                      <a:pt x="96" y="29"/>
                      <a:pt x="96" y="29"/>
                    </a:cubicBezTo>
                    <a:cubicBezTo>
                      <a:pt x="103" y="59"/>
                      <a:pt x="103" y="59"/>
                      <a:pt x="103" y="59"/>
                    </a:cubicBezTo>
                    <a:cubicBezTo>
                      <a:pt x="104" y="63"/>
                      <a:pt x="109" y="66"/>
                      <a:pt x="113" y="65"/>
                    </a:cubicBezTo>
                    <a:cubicBezTo>
                      <a:pt x="118" y="64"/>
                      <a:pt x="121" y="59"/>
                      <a:pt x="120" y="55"/>
                    </a:cubicBezTo>
                    <a:cubicBezTo>
                      <a:pt x="111" y="20"/>
                      <a:pt x="111" y="20"/>
                      <a:pt x="111" y="20"/>
                    </a:cubicBezTo>
                    <a:cubicBezTo>
                      <a:pt x="110" y="16"/>
                      <a:pt x="107" y="13"/>
                      <a:pt x="104" y="13"/>
                    </a:cubicBezTo>
                    <a:cubicBezTo>
                      <a:pt x="81" y="5"/>
                      <a:pt x="81" y="5"/>
                      <a:pt x="81" y="5"/>
                    </a:cubicBezTo>
                    <a:cubicBezTo>
                      <a:pt x="77" y="2"/>
                      <a:pt x="70" y="0"/>
                      <a:pt x="64" y="1"/>
                    </a:cubicBezTo>
                    <a:cubicBezTo>
                      <a:pt x="58" y="2"/>
                      <a:pt x="54" y="6"/>
                      <a:pt x="50" y="10"/>
                    </a:cubicBezTo>
                    <a:cubicBezTo>
                      <a:pt x="50" y="10"/>
                      <a:pt x="50" y="10"/>
                      <a:pt x="50" y="10"/>
                    </a:cubicBezTo>
                    <a:cubicBezTo>
                      <a:pt x="50" y="10"/>
                      <a:pt x="50" y="10"/>
                      <a:pt x="50" y="10"/>
                    </a:cubicBezTo>
                    <a:cubicBezTo>
                      <a:pt x="50" y="11"/>
                      <a:pt x="50" y="11"/>
                      <a:pt x="49" y="11"/>
                    </a:cubicBezTo>
                    <a:cubicBezTo>
                      <a:pt x="32" y="42"/>
                      <a:pt x="32" y="42"/>
                      <a:pt x="32" y="42"/>
                    </a:cubicBezTo>
                    <a:cubicBezTo>
                      <a:pt x="31" y="43"/>
                      <a:pt x="31" y="43"/>
                      <a:pt x="31" y="43"/>
                    </a:cubicBezTo>
                  </a:path>
                </a:pathLst>
              </a:custGeom>
              <a:solidFill>
                <a:schemeClr val="bg1">
                  <a:lumMod val="95000"/>
                </a:schemeClr>
              </a:solidFill>
              <a:ln>
                <a:noFill/>
              </a:ln>
            </p:spPr>
            <p:txBody>
              <a:bodyPr/>
              <a:lstStyle/>
              <a:p>
                <a:pPr>
                  <a:defRPr/>
                </a:pPr>
                <a:endParaRPr lang="zh-CN" altLang="en-US"/>
              </a:p>
            </p:txBody>
          </p:sp>
          <p:sp>
            <p:nvSpPr>
              <p:cNvPr id="700" name="Freeform 319"/>
              <p:cNvSpPr/>
              <p:nvPr/>
            </p:nvSpPr>
            <p:spPr bwMode="auto">
              <a:xfrm>
                <a:off x="3176559" y="2662256"/>
                <a:ext cx="57289" cy="57289"/>
              </a:xfrm>
              <a:custGeom>
                <a:avLst/>
                <a:gdLst>
                  <a:gd name="T0" fmla="*/ 17 w 34"/>
                  <a:gd name="T1" fmla="*/ 0 h 34"/>
                  <a:gd name="T2" fmla="*/ 0 w 34"/>
                  <a:gd name="T3" fmla="*/ 17 h 34"/>
                  <a:gd name="T4" fmla="*/ 18 w 34"/>
                  <a:gd name="T5" fmla="*/ 34 h 34"/>
                  <a:gd name="T6" fmla="*/ 34 w 34"/>
                  <a:gd name="T7" fmla="*/ 16 h 34"/>
                  <a:gd name="T8" fmla="*/ 17 w 34"/>
                  <a:gd name="T9" fmla="*/ 0 h 34"/>
                </a:gdLst>
                <a:ahLst/>
                <a:cxnLst>
                  <a:cxn ang="0">
                    <a:pos x="T0" y="T1"/>
                  </a:cxn>
                  <a:cxn ang="0">
                    <a:pos x="T2" y="T3"/>
                  </a:cxn>
                  <a:cxn ang="0">
                    <a:pos x="T4" y="T5"/>
                  </a:cxn>
                  <a:cxn ang="0">
                    <a:pos x="T6" y="T7"/>
                  </a:cxn>
                  <a:cxn ang="0">
                    <a:pos x="T8" y="T9"/>
                  </a:cxn>
                </a:cxnLst>
                <a:rect l="0" t="0" r="r" b="b"/>
                <a:pathLst>
                  <a:path w="34" h="34">
                    <a:moveTo>
                      <a:pt x="17" y="0"/>
                    </a:moveTo>
                    <a:cubicBezTo>
                      <a:pt x="8" y="0"/>
                      <a:pt x="0" y="8"/>
                      <a:pt x="0" y="17"/>
                    </a:cubicBezTo>
                    <a:cubicBezTo>
                      <a:pt x="1" y="26"/>
                      <a:pt x="8" y="34"/>
                      <a:pt x="18" y="34"/>
                    </a:cubicBezTo>
                    <a:cubicBezTo>
                      <a:pt x="27" y="33"/>
                      <a:pt x="34" y="26"/>
                      <a:pt x="34" y="16"/>
                    </a:cubicBezTo>
                    <a:cubicBezTo>
                      <a:pt x="34" y="7"/>
                      <a:pt x="26" y="0"/>
                      <a:pt x="17" y="0"/>
                    </a:cubicBezTo>
                  </a:path>
                </a:pathLst>
              </a:custGeom>
              <a:solidFill>
                <a:schemeClr val="bg1">
                  <a:lumMod val="95000"/>
                </a:schemeClr>
              </a:solidFill>
              <a:ln>
                <a:noFill/>
              </a:ln>
            </p:spPr>
            <p:txBody>
              <a:bodyPr/>
              <a:lstStyle/>
              <a:p>
                <a:pPr>
                  <a:defRPr/>
                </a:pPr>
                <a:endParaRPr lang="zh-CN" altLang="en-US"/>
              </a:p>
            </p:txBody>
          </p:sp>
        </p:grpSp>
        <p:sp>
          <p:nvSpPr>
            <p:cNvPr id="509" name="Freeform 320"/>
            <p:cNvSpPr/>
            <p:nvPr/>
          </p:nvSpPr>
          <p:spPr bwMode="auto">
            <a:xfrm>
              <a:off x="9998415" y="2377173"/>
              <a:ext cx="141859" cy="100938"/>
            </a:xfrm>
            <a:custGeom>
              <a:avLst/>
              <a:gdLst>
                <a:gd name="T0" fmla="*/ 49 w 84"/>
                <a:gd name="T1" fmla="*/ 7 h 60"/>
                <a:gd name="T2" fmla="*/ 33 w 84"/>
                <a:gd name="T3" fmla="*/ 8 h 60"/>
                <a:gd name="T4" fmla="*/ 4 w 84"/>
                <a:gd name="T5" fmla="*/ 46 h 60"/>
                <a:gd name="T6" fmla="*/ 13 w 84"/>
                <a:gd name="T7" fmla="*/ 60 h 60"/>
                <a:gd name="T8" fmla="*/ 71 w 84"/>
                <a:gd name="T9" fmla="*/ 59 h 60"/>
                <a:gd name="T10" fmla="*/ 79 w 84"/>
                <a:gd name="T11" fmla="*/ 44 h 60"/>
                <a:gd name="T12" fmla="*/ 49 w 84"/>
                <a:gd name="T13" fmla="*/ 7 h 60"/>
              </a:gdLst>
              <a:ahLst/>
              <a:cxnLst>
                <a:cxn ang="0">
                  <a:pos x="T0" y="T1"/>
                </a:cxn>
                <a:cxn ang="0">
                  <a:pos x="T2" y="T3"/>
                </a:cxn>
                <a:cxn ang="0">
                  <a:pos x="T4" y="T5"/>
                </a:cxn>
                <a:cxn ang="0">
                  <a:pos x="T6" y="T7"/>
                </a:cxn>
                <a:cxn ang="0">
                  <a:pos x="T8" y="T9"/>
                </a:cxn>
                <a:cxn ang="0">
                  <a:pos x="T10" y="T11"/>
                </a:cxn>
                <a:cxn ang="0">
                  <a:pos x="T12" y="T13"/>
                </a:cxn>
              </a:cxnLst>
              <a:rect l="0" t="0" r="r" b="b"/>
              <a:pathLst>
                <a:path w="84" h="60">
                  <a:moveTo>
                    <a:pt x="49" y="7"/>
                  </a:moveTo>
                  <a:cubicBezTo>
                    <a:pt x="45" y="0"/>
                    <a:pt x="37" y="0"/>
                    <a:pt x="33" y="8"/>
                  </a:cubicBezTo>
                  <a:cubicBezTo>
                    <a:pt x="4" y="46"/>
                    <a:pt x="4" y="46"/>
                    <a:pt x="4" y="46"/>
                  </a:cubicBezTo>
                  <a:cubicBezTo>
                    <a:pt x="0" y="54"/>
                    <a:pt x="4" y="60"/>
                    <a:pt x="13" y="60"/>
                  </a:cubicBezTo>
                  <a:cubicBezTo>
                    <a:pt x="71" y="59"/>
                    <a:pt x="71" y="59"/>
                    <a:pt x="71" y="59"/>
                  </a:cubicBezTo>
                  <a:cubicBezTo>
                    <a:pt x="80" y="59"/>
                    <a:pt x="84" y="52"/>
                    <a:pt x="79" y="44"/>
                  </a:cubicBezTo>
                  <a:cubicBezTo>
                    <a:pt x="49" y="7"/>
                    <a:pt x="49" y="7"/>
                    <a:pt x="49" y="7"/>
                  </a:cubicBezTo>
                </a:path>
              </a:pathLst>
            </a:custGeom>
            <a:solidFill>
              <a:schemeClr val="bg1">
                <a:lumMod val="95000"/>
              </a:schemeClr>
            </a:solidFill>
            <a:ln>
              <a:noFill/>
            </a:ln>
          </p:spPr>
          <p:txBody>
            <a:bodyPr/>
            <a:lstStyle/>
            <a:p>
              <a:pPr>
                <a:defRPr/>
              </a:pPr>
              <a:endParaRPr lang="zh-CN" altLang="en-US"/>
            </a:p>
          </p:txBody>
        </p:sp>
        <p:sp>
          <p:nvSpPr>
            <p:cNvPr id="510" name="Freeform 321"/>
            <p:cNvSpPr/>
            <p:nvPr/>
          </p:nvSpPr>
          <p:spPr bwMode="auto">
            <a:xfrm>
              <a:off x="10001143" y="2561317"/>
              <a:ext cx="141859" cy="102303"/>
            </a:xfrm>
            <a:custGeom>
              <a:avLst/>
              <a:gdLst>
                <a:gd name="T0" fmla="*/ 13 w 84"/>
                <a:gd name="T1" fmla="*/ 2 h 61"/>
                <a:gd name="T2" fmla="*/ 5 w 84"/>
                <a:gd name="T3" fmla="*/ 16 h 61"/>
                <a:gd name="T4" fmla="*/ 34 w 84"/>
                <a:gd name="T5" fmla="*/ 53 h 61"/>
                <a:gd name="T6" fmla="*/ 51 w 84"/>
                <a:gd name="T7" fmla="*/ 53 h 61"/>
                <a:gd name="T8" fmla="*/ 79 w 84"/>
                <a:gd name="T9" fmla="*/ 15 h 61"/>
                <a:gd name="T10" fmla="*/ 71 w 84"/>
                <a:gd name="T11" fmla="*/ 0 h 61"/>
                <a:gd name="T12" fmla="*/ 13 w 84"/>
                <a:gd name="T13" fmla="*/ 2 h 61"/>
              </a:gdLst>
              <a:ahLst/>
              <a:cxnLst>
                <a:cxn ang="0">
                  <a:pos x="T0" y="T1"/>
                </a:cxn>
                <a:cxn ang="0">
                  <a:pos x="T2" y="T3"/>
                </a:cxn>
                <a:cxn ang="0">
                  <a:pos x="T4" y="T5"/>
                </a:cxn>
                <a:cxn ang="0">
                  <a:pos x="T6" y="T7"/>
                </a:cxn>
                <a:cxn ang="0">
                  <a:pos x="T8" y="T9"/>
                </a:cxn>
                <a:cxn ang="0">
                  <a:pos x="T10" y="T11"/>
                </a:cxn>
                <a:cxn ang="0">
                  <a:pos x="T12" y="T13"/>
                </a:cxn>
              </a:cxnLst>
              <a:rect l="0" t="0" r="r" b="b"/>
              <a:pathLst>
                <a:path w="84" h="61">
                  <a:moveTo>
                    <a:pt x="13" y="2"/>
                  </a:moveTo>
                  <a:cubicBezTo>
                    <a:pt x="3" y="2"/>
                    <a:pt x="0" y="8"/>
                    <a:pt x="5" y="16"/>
                  </a:cubicBezTo>
                  <a:cubicBezTo>
                    <a:pt x="34" y="53"/>
                    <a:pt x="34" y="53"/>
                    <a:pt x="34" y="53"/>
                  </a:cubicBezTo>
                  <a:cubicBezTo>
                    <a:pt x="39" y="61"/>
                    <a:pt x="47" y="61"/>
                    <a:pt x="51" y="53"/>
                  </a:cubicBezTo>
                  <a:cubicBezTo>
                    <a:pt x="79" y="15"/>
                    <a:pt x="79" y="15"/>
                    <a:pt x="79" y="15"/>
                  </a:cubicBezTo>
                  <a:cubicBezTo>
                    <a:pt x="84" y="7"/>
                    <a:pt x="80" y="0"/>
                    <a:pt x="71" y="0"/>
                  </a:cubicBezTo>
                  <a:cubicBezTo>
                    <a:pt x="13" y="2"/>
                    <a:pt x="13" y="2"/>
                    <a:pt x="13" y="2"/>
                  </a:cubicBezTo>
                </a:path>
              </a:pathLst>
            </a:custGeom>
            <a:solidFill>
              <a:schemeClr val="bg1">
                <a:lumMod val="95000"/>
              </a:schemeClr>
            </a:solidFill>
            <a:ln>
              <a:noFill/>
            </a:ln>
          </p:spPr>
          <p:txBody>
            <a:bodyPr/>
            <a:lstStyle/>
            <a:p>
              <a:pPr>
                <a:defRPr/>
              </a:pPr>
              <a:endParaRPr lang="zh-CN" altLang="en-US"/>
            </a:p>
          </p:txBody>
        </p:sp>
        <p:sp>
          <p:nvSpPr>
            <p:cNvPr id="511" name="Freeform 322"/>
            <p:cNvSpPr/>
            <p:nvPr/>
          </p:nvSpPr>
          <p:spPr bwMode="auto">
            <a:xfrm>
              <a:off x="9845644" y="2561317"/>
              <a:ext cx="130947" cy="186873"/>
            </a:xfrm>
            <a:custGeom>
              <a:avLst/>
              <a:gdLst>
                <a:gd name="T0" fmla="*/ 37 w 77"/>
                <a:gd name="T1" fmla="*/ 111 h 111"/>
                <a:gd name="T2" fmla="*/ 40 w 77"/>
                <a:gd name="T3" fmla="*/ 111 h 111"/>
                <a:gd name="T4" fmla="*/ 47 w 77"/>
                <a:gd name="T5" fmla="*/ 104 h 111"/>
                <a:gd name="T6" fmla="*/ 47 w 77"/>
                <a:gd name="T7" fmla="*/ 38 h 111"/>
                <a:gd name="T8" fmla="*/ 67 w 77"/>
                <a:gd name="T9" fmla="*/ 38 h 111"/>
                <a:gd name="T10" fmla="*/ 77 w 77"/>
                <a:gd name="T11" fmla="*/ 28 h 111"/>
                <a:gd name="T12" fmla="*/ 77 w 77"/>
                <a:gd name="T13" fmla="*/ 10 h 111"/>
                <a:gd name="T14" fmla="*/ 67 w 77"/>
                <a:gd name="T15" fmla="*/ 0 h 111"/>
                <a:gd name="T16" fmla="*/ 10 w 77"/>
                <a:gd name="T17" fmla="*/ 0 h 111"/>
                <a:gd name="T18" fmla="*/ 0 w 77"/>
                <a:gd name="T19" fmla="*/ 10 h 111"/>
                <a:gd name="T20" fmla="*/ 0 w 77"/>
                <a:gd name="T21" fmla="*/ 28 h 111"/>
                <a:gd name="T22" fmla="*/ 10 w 77"/>
                <a:gd name="T23" fmla="*/ 38 h 111"/>
                <a:gd name="T24" fmla="*/ 30 w 77"/>
                <a:gd name="T25" fmla="*/ 38 h 111"/>
                <a:gd name="T26" fmla="*/ 30 w 77"/>
                <a:gd name="T27" fmla="*/ 104 h 111"/>
                <a:gd name="T28" fmla="*/ 37 w 77"/>
                <a:gd name="T29" fmla="*/ 111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7" h="111">
                  <a:moveTo>
                    <a:pt x="37" y="111"/>
                  </a:moveTo>
                  <a:cubicBezTo>
                    <a:pt x="40" y="111"/>
                    <a:pt x="40" y="111"/>
                    <a:pt x="40" y="111"/>
                  </a:cubicBezTo>
                  <a:cubicBezTo>
                    <a:pt x="43" y="111"/>
                    <a:pt x="47" y="108"/>
                    <a:pt x="47" y="104"/>
                  </a:cubicBezTo>
                  <a:cubicBezTo>
                    <a:pt x="47" y="38"/>
                    <a:pt x="47" y="38"/>
                    <a:pt x="47" y="38"/>
                  </a:cubicBezTo>
                  <a:cubicBezTo>
                    <a:pt x="67" y="38"/>
                    <a:pt x="67" y="38"/>
                    <a:pt x="67" y="38"/>
                  </a:cubicBezTo>
                  <a:cubicBezTo>
                    <a:pt x="72" y="38"/>
                    <a:pt x="77" y="33"/>
                    <a:pt x="77" y="28"/>
                  </a:cubicBezTo>
                  <a:cubicBezTo>
                    <a:pt x="77" y="10"/>
                    <a:pt x="77" y="10"/>
                    <a:pt x="77" y="10"/>
                  </a:cubicBezTo>
                  <a:cubicBezTo>
                    <a:pt x="77" y="5"/>
                    <a:pt x="73" y="0"/>
                    <a:pt x="67" y="0"/>
                  </a:cubicBezTo>
                  <a:cubicBezTo>
                    <a:pt x="10" y="0"/>
                    <a:pt x="10" y="0"/>
                    <a:pt x="10" y="0"/>
                  </a:cubicBezTo>
                  <a:cubicBezTo>
                    <a:pt x="5" y="0"/>
                    <a:pt x="1" y="4"/>
                    <a:pt x="0" y="10"/>
                  </a:cubicBezTo>
                  <a:cubicBezTo>
                    <a:pt x="0" y="28"/>
                    <a:pt x="0" y="28"/>
                    <a:pt x="0" y="28"/>
                  </a:cubicBezTo>
                  <a:cubicBezTo>
                    <a:pt x="0" y="33"/>
                    <a:pt x="5" y="37"/>
                    <a:pt x="10" y="38"/>
                  </a:cubicBezTo>
                  <a:cubicBezTo>
                    <a:pt x="30" y="38"/>
                    <a:pt x="30" y="38"/>
                    <a:pt x="30" y="38"/>
                  </a:cubicBezTo>
                  <a:cubicBezTo>
                    <a:pt x="30" y="104"/>
                    <a:pt x="30" y="104"/>
                    <a:pt x="30" y="104"/>
                  </a:cubicBezTo>
                  <a:cubicBezTo>
                    <a:pt x="30" y="107"/>
                    <a:pt x="33" y="111"/>
                    <a:pt x="37" y="111"/>
                  </a:cubicBezTo>
                </a:path>
              </a:pathLst>
            </a:custGeom>
            <a:solidFill>
              <a:schemeClr val="bg1">
                <a:lumMod val="95000"/>
              </a:schemeClr>
            </a:solidFill>
            <a:ln>
              <a:noFill/>
            </a:ln>
          </p:spPr>
          <p:txBody>
            <a:bodyPr/>
            <a:lstStyle/>
            <a:p>
              <a:pPr>
                <a:defRPr/>
              </a:pPr>
              <a:endParaRPr lang="zh-CN" altLang="en-US"/>
            </a:p>
          </p:txBody>
        </p:sp>
        <p:sp>
          <p:nvSpPr>
            <p:cNvPr id="512" name="Freeform 323"/>
            <p:cNvSpPr>
              <a:spLocks noEditPoints="1"/>
            </p:cNvSpPr>
            <p:nvPr/>
          </p:nvSpPr>
          <p:spPr bwMode="auto">
            <a:xfrm>
              <a:off x="9110431" y="3475219"/>
              <a:ext cx="407846" cy="392842"/>
            </a:xfrm>
            <a:custGeom>
              <a:avLst/>
              <a:gdLst>
                <a:gd name="T0" fmla="*/ 225 w 242"/>
                <a:gd name="T1" fmla="*/ 89 h 233"/>
                <a:gd name="T2" fmla="*/ 225 w 242"/>
                <a:gd name="T3" fmla="*/ 15 h 233"/>
                <a:gd name="T4" fmla="*/ 212 w 242"/>
                <a:gd name="T5" fmla="*/ 2 h 233"/>
                <a:gd name="T6" fmla="*/ 175 w 242"/>
                <a:gd name="T7" fmla="*/ 2 h 233"/>
                <a:gd name="T8" fmla="*/ 162 w 242"/>
                <a:gd name="T9" fmla="*/ 15 h 233"/>
                <a:gd name="T10" fmla="*/ 162 w 242"/>
                <a:gd name="T11" fmla="*/ 30 h 233"/>
                <a:gd name="T12" fmla="*/ 143 w 242"/>
                <a:gd name="T13" fmla="*/ 11 h 233"/>
                <a:gd name="T14" fmla="*/ 99 w 242"/>
                <a:gd name="T15" fmla="*/ 11 h 233"/>
                <a:gd name="T16" fmla="*/ 11 w 242"/>
                <a:gd name="T17" fmla="*/ 95 h 233"/>
                <a:gd name="T18" fmla="*/ 18 w 242"/>
                <a:gd name="T19" fmla="*/ 116 h 233"/>
                <a:gd name="T20" fmla="*/ 18 w 242"/>
                <a:gd name="T21" fmla="*/ 223 h 233"/>
                <a:gd name="T22" fmla="*/ 28 w 242"/>
                <a:gd name="T23" fmla="*/ 233 h 233"/>
                <a:gd name="T24" fmla="*/ 214 w 242"/>
                <a:gd name="T25" fmla="*/ 233 h 233"/>
                <a:gd name="T26" fmla="*/ 225 w 242"/>
                <a:gd name="T27" fmla="*/ 223 h 233"/>
                <a:gd name="T28" fmla="*/ 225 w 242"/>
                <a:gd name="T29" fmla="*/ 116 h 233"/>
                <a:gd name="T30" fmla="*/ 231 w 242"/>
                <a:gd name="T31" fmla="*/ 95 h 233"/>
                <a:gd name="T32" fmla="*/ 225 w 242"/>
                <a:gd name="T33" fmla="*/ 89 h 233"/>
                <a:gd name="T34" fmla="*/ 104 w 242"/>
                <a:gd name="T35" fmla="*/ 216 h 233"/>
                <a:gd name="T36" fmla="*/ 43 w 242"/>
                <a:gd name="T37" fmla="*/ 216 h 233"/>
                <a:gd name="T38" fmla="*/ 43 w 242"/>
                <a:gd name="T39" fmla="*/ 146 h 233"/>
                <a:gd name="T40" fmla="*/ 55 w 242"/>
                <a:gd name="T41" fmla="*/ 134 h 233"/>
                <a:gd name="T42" fmla="*/ 92 w 242"/>
                <a:gd name="T43" fmla="*/ 134 h 233"/>
                <a:gd name="T44" fmla="*/ 104 w 242"/>
                <a:gd name="T45" fmla="*/ 146 h 233"/>
                <a:gd name="T46" fmla="*/ 104 w 242"/>
                <a:gd name="T47" fmla="*/ 216 h 233"/>
                <a:gd name="T48" fmla="*/ 162 w 242"/>
                <a:gd name="T49" fmla="*/ 192 h 233"/>
                <a:gd name="T50" fmla="*/ 149 w 242"/>
                <a:gd name="T51" fmla="*/ 192 h 233"/>
                <a:gd name="T52" fmla="*/ 137 w 242"/>
                <a:gd name="T53" fmla="*/ 180 h 233"/>
                <a:gd name="T54" fmla="*/ 137 w 242"/>
                <a:gd name="T55" fmla="*/ 169 h 233"/>
                <a:gd name="T56" fmla="*/ 162 w 242"/>
                <a:gd name="T57" fmla="*/ 169 h 233"/>
                <a:gd name="T58" fmla="*/ 162 w 242"/>
                <a:gd name="T59" fmla="*/ 192 h 233"/>
                <a:gd name="T60" fmla="*/ 162 w 242"/>
                <a:gd name="T61" fmla="*/ 157 h 233"/>
                <a:gd name="T62" fmla="*/ 137 w 242"/>
                <a:gd name="T63" fmla="*/ 157 h 233"/>
                <a:gd name="T64" fmla="*/ 137 w 242"/>
                <a:gd name="T65" fmla="*/ 146 h 233"/>
                <a:gd name="T66" fmla="*/ 149 w 242"/>
                <a:gd name="T67" fmla="*/ 134 h 233"/>
                <a:gd name="T68" fmla="*/ 162 w 242"/>
                <a:gd name="T69" fmla="*/ 134 h 233"/>
                <a:gd name="T70" fmla="*/ 162 w 242"/>
                <a:gd name="T71" fmla="*/ 157 h 233"/>
                <a:gd name="T72" fmla="*/ 198 w 242"/>
                <a:gd name="T73" fmla="*/ 180 h 233"/>
                <a:gd name="T74" fmla="*/ 186 w 242"/>
                <a:gd name="T75" fmla="*/ 192 h 233"/>
                <a:gd name="T76" fmla="*/ 173 w 242"/>
                <a:gd name="T77" fmla="*/ 192 h 233"/>
                <a:gd name="T78" fmla="*/ 173 w 242"/>
                <a:gd name="T79" fmla="*/ 169 h 233"/>
                <a:gd name="T80" fmla="*/ 198 w 242"/>
                <a:gd name="T81" fmla="*/ 169 h 233"/>
                <a:gd name="T82" fmla="*/ 198 w 242"/>
                <a:gd name="T83" fmla="*/ 180 h 233"/>
                <a:gd name="T84" fmla="*/ 198 w 242"/>
                <a:gd name="T85" fmla="*/ 157 h 233"/>
                <a:gd name="T86" fmla="*/ 173 w 242"/>
                <a:gd name="T87" fmla="*/ 157 h 233"/>
                <a:gd name="T88" fmla="*/ 173 w 242"/>
                <a:gd name="T89" fmla="*/ 134 h 233"/>
                <a:gd name="T90" fmla="*/ 186 w 242"/>
                <a:gd name="T91" fmla="*/ 134 h 233"/>
                <a:gd name="T92" fmla="*/ 198 w 242"/>
                <a:gd name="T93" fmla="*/ 146 h 233"/>
                <a:gd name="T94" fmla="*/ 198 w 242"/>
                <a:gd name="T95" fmla="*/ 157 h 2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42" h="233">
                  <a:moveTo>
                    <a:pt x="225" y="89"/>
                  </a:moveTo>
                  <a:cubicBezTo>
                    <a:pt x="225" y="15"/>
                    <a:pt x="225" y="15"/>
                    <a:pt x="225" y="15"/>
                  </a:cubicBezTo>
                  <a:cubicBezTo>
                    <a:pt x="225" y="8"/>
                    <a:pt x="219" y="2"/>
                    <a:pt x="212" y="2"/>
                  </a:cubicBezTo>
                  <a:cubicBezTo>
                    <a:pt x="175" y="2"/>
                    <a:pt x="175" y="2"/>
                    <a:pt x="175" y="2"/>
                  </a:cubicBezTo>
                  <a:cubicBezTo>
                    <a:pt x="168" y="2"/>
                    <a:pt x="162" y="8"/>
                    <a:pt x="162" y="15"/>
                  </a:cubicBezTo>
                  <a:cubicBezTo>
                    <a:pt x="162" y="30"/>
                    <a:pt x="162" y="30"/>
                    <a:pt x="162" y="30"/>
                  </a:cubicBezTo>
                  <a:cubicBezTo>
                    <a:pt x="143" y="11"/>
                    <a:pt x="143" y="11"/>
                    <a:pt x="143" y="11"/>
                  </a:cubicBezTo>
                  <a:cubicBezTo>
                    <a:pt x="131" y="0"/>
                    <a:pt x="111" y="0"/>
                    <a:pt x="99" y="11"/>
                  </a:cubicBezTo>
                  <a:cubicBezTo>
                    <a:pt x="11" y="95"/>
                    <a:pt x="11" y="95"/>
                    <a:pt x="11" y="95"/>
                  </a:cubicBezTo>
                  <a:cubicBezTo>
                    <a:pt x="0" y="106"/>
                    <a:pt x="3" y="116"/>
                    <a:pt x="18" y="116"/>
                  </a:cubicBezTo>
                  <a:cubicBezTo>
                    <a:pt x="18" y="223"/>
                    <a:pt x="18" y="223"/>
                    <a:pt x="18" y="223"/>
                  </a:cubicBezTo>
                  <a:cubicBezTo>
                    <a:pt x="18" y="229"/>
                    <a:pt x="22" y="233"/>
                    <a:pt x="28" y="233"/>
                  </a:cubicBezTo>
                  <a:cubicBezTo>
                    <a:pt x="214" y="233"/>
                    <a:pt x="214" y="233"/>
                    <a:pt x="214" y="233"/>
                  </a:cubicBezTo>
                  <a:cubicBezTo>
                    <a:pt x="220" y="233"/>
                    <a:pt x="225" y="229"/>
                    <a:pt x="225" y="223"/>
                  </a:cubicBezTo>
                  <a:cubicBezTo>
                    <a:pt x="225" y="116"/>
                    <a:pt x="225" y="116"/>
                    <a:pt x="225" y="116"/>
                  </a:cubicBezTo>
                  <a:cubicBezTo>
                    <a:pt x="239" y="116"/>
                    <a:pt x="242" y="106"/>
                    <a:pt x="231" y="95"/>
                  </a:cubicBezTo>
                  <a:cubicBezTo>
                    <a:pt x="225" y="89"/>
                    <a:pt x="225" y="89"/>
                    <a:pt x="225" y="89"/>
                  </a:cubicBezTo>
                  <a:moveTo>
                    <a:pt x="104" y="216"/>
                  </a:moveTo>
                  <a:cubicBezTo>
                    <a:pt x="43" y="216"/>
                    <a:pt x="43" y="216"/>
                    <a:pt x="43" y="216"/>
                  </a:cubicBezTo>
                  <a:cubicBezTo>
                    <a:pt x="43" y="146"/>
                    <a:pt x="43" y="146"/>
                    <a:pt x="43" y="146"/>
                  </a:cubicBezTo>
                  <a:cubicBezTo>
                    <a:pt x="43" y="139"/>
                    <a:pt x="48" y="134"/>
                    <a:pt x="55" y="134"/>
                  </a:cubicBezTo>
                  <a:cubicBezTo>
                    <a:pt x="92" y="134"/>
                    <a:pt x="92" y="134"/>
                    <a:pt x="92" y="134"/>
                  </a:cubicBezTo>
                  <a:cubicBezTo>
                    <a:pt x="99" y="134"/>
                    <a:pt x="104" y="139"/>
                    <a:pt x="104" y="146"/>
                  </a:cubicBezTo>
                  <a:cubicBezTo>
                    <a:pt x="104" y="216"/>
                    <a:pt x="104" y="216"/>
                    <a:pt x="104" y="216"/>
                  </a:cubicBezTo>
                  <a:moveTo>
                    <a:pt x="162" y="192"/>
                  </a:moveTo>
                  <a:cubicBezTo>
                    <a:pt x="149" y="192"/>
                    <a:pt x="149" y="192"/>
                    <a:pt x="149" y="192"/>
                  </a:cubicBezTo>
                  <a:cubicBezTo>
                    <a:pt x="142" y="192"/>
                    <a:pt x="137" y="187"/>
                    <a:pt x="137" y="180"/>
                  </a:cubicBezTo>
                  <a:cubicBezTo>
                    <a:pt x="137" y="169"/>
                    <a:pt x="137" y="169"/>
                    <a:pt x="137" y="169"/>
                  </a:cubicBezTo>
                  <a:cubicBezTo>
                    <a:pt x="162" y="169"/>
                    <a:pt x="162" y="169"/>
                    <a:pt x="162" y="169"/>
                  </a:cubicBezTo>
                  <a:cubicBezTo>
                    <a:pt x="162" y="192"/>
                    <a:pt x="162" y="192"/>
                    <a:pt x="162" y="192"/>
                  </a:cubicBezTo>
                  <a:moveTo>
                    <a:pt x="162" y="157"/>
                  </a:moveTo>
                  <a:cubicBezTo>
                    <a:pt x="137" y="157"/>
                    <a:pt x="137" y="157"/>
                    <a:pt x="137" y="157"/>
                  </a:cubicBezTo>
                  <a:cubicBezTo>
                    <a:pt x="137" y="146"/>
                    <a:pt x="137" y="146"/>
                    <a:pt x="137" y="146"/>
                  </a:cubicBezTo>
                  <a:cubicBezTo>
                    <a:pt x="137" y="139"/>
                    <a:pt x="142" y="134"/>
                    <a:pt x="149" y="134"/>
                  </a:cubicBezTo>
                  <a:cubicBezTo>
                    <a:pt x="162" y="134"/>
                    <a:pt x="162" y="134"/>
                    <a:pt x="162" y="134"/>
                  </a:cubicBezTo>
                  <a:cubicBezTo>
                    <a:pt x="162" y="157"/>
                    <a:pt x="162" y="157"/>
                    <a:pt x="162" y="157"/>
                  </a:cubicBezTo>
                  <a:moveTo>
                    <a:pt x="198" y="180"/>
                  </a:moveTo>
                  <a:cubicBezTo>
                    <a:pt x="198" y="187"/>
                    <a:pt x="193" y="192"/>
                    <a:pt x="186" y="192"/>
                  </a:cubicBezTo>
                  <a:cubicBezTo>
                    <a:pt x="173" y="192"/>
                    <a:pt x="173" y="192"/>
                    <a:pt x="173" y="192"/>
                  </a:cubicBezTo>
                  <a:cubicBezTo>
                    <a:pt x="173" y="169"/>
                    <a:pt x="173" y="169"/>
                    <a:pt x="173" y="169"/>
                  </a:cubicBezTo>
                  <a:cubicBezTo>
                    <a:pt x="198" y="169"/>
                    <a:pt x="198" y="169"/>
                    <a:pt x="198" y="169"/>
                  </a:cubicBezTo>
                  <a:cubicBezTo>
                    <a:pt x="198" y="180"/>
                    <a:pt x="198" y="180"/>
                    <a:pt x="198" y="180"/>
                  </a:cubicBezTo>
                  <a:moveTo>
                    <a:pt x="198" y="157"/>
                  </a:moveTo>
                  <a:cubicBezTo>
                    <a:pt x="173" y="157"/>
                    <a:pt x="173" y="157"/>
                    <a:pt x="173" y="157"/>
                  </a:cubicBezTo>
                  <a:cubicBezTo>
                    <a:pt x="173" y="134"/>
                    <a:pt x="173" y="134"/>
                    <a:pt x="173" y="134"/>
                  </a:cubicBezTo>
                  <a:cubicBezTo>
                    <a:pt x="186" y="134"/>
                    <a:pt x="186" y="134"/>
                    <a:pt x="186" y="134"/>
                  </a:cubicBezTo>
                  <a:cubicBezTo>
                    <a:pt x="193" y="134"/>
                    <a:pt x="198" y="139"/>
                    <a:pt x="198" y="146"/>
                  </a:cubicBezTo>
                  <a:cubicBezTo>
                    <a:pt x="198" y="157"/>
                    <a:pt x="198" y="157"/>
                    <a:pt x="198" y="157"/>
                  </a:cubicBezTo>
                </a:path>
              </a:pathLst>
            </a:custGeom>
            <a:solidFill>
              <a:schemeClr val="bg1">
                <a:lumMod val="75000"/>
              </a:schemeClr>
            </a:solidFill>
            <a:ln>
              <a:noFill/>
            </a:ln>
          </p:spPr>
          <p:txBody>
            <a:bodyPr/>
            <a:lstStyle/>
            <a:p>
              <a:pPr>
                <a:defRPr/>
              </a:pPr>
              <a:endParaRPr lang="zh-CN" altLang="en-US"/>
            </a:p>
          </p:txBody>
        </p:sp>
        <p:grpSp>
          <p:nvGrpSpPr>
            <p:cNvPr id="513" name="组合 512"/>
            <p:cNvGrpSpPr/>
            <p:nvPr/>
          </p:nvGrpSpPr>
          <p:grpSpPr>
            <a:xfrm>
              <a:off x="9703784" y="2735913"/>
              <a:ext cx="196421" cy="293268"/>
              <a:chOff x="3842242" y="2663908"/>
              <a:chExt cx="196421" cy="293268"/>
            </a:xfrm>
          </p:grpSpPr>
          <p:sp>
            <p:nvSpPr>
              <p:cNvPr id="697" name="Freeform 324"/>
              <p:cNvSpPr>
                <a:spLocks noEditPoints="1"/>
              </p:cNvSpPr>
              <p:nvPr/>
            </p:nvSpPr>
            <p:spPr bwMode="auto">
              <a:xfrm>
                <a:off x="3917265" y="2713014"/>
                <a:ext cx="49105" cy="98210"/>
              </a:xfrm>
              <a:custGeom>
                <a:avLst/>
                <a:gdLst>
                  <a:gd name="T0" fmla="*/ 4 w 29"/>
                  <a:gd name="T1" fmla="*/ 49 h 58"/>
                  <a:gd name="T2" fmla="*/ 9 w 29"/>
                  <a:gd name="T3" fmla="*/ 50 h 58"/>
                  <a:gd name="T4" fmla="*/ 9 w 29"/>
                  <a:gd name="T5" fmla="*/ 56 h 58"/>
                  <a:gd name="T6" fmla="*/ 11 w 29"/>
                  <a:gd name="T7" fmla="*/ 58 h 58"/>
                  <a:gd name="T8" fmla="*/ 13 w 29"/>
                  <a:gd name="T9" fmla="*/ 56 h 58"/>
                  <a:gd name="T10" fmla="*/ 13 w 29"/>
                  <a:gd name="T11" fmla="*/ 50 h 58"/>
                  <a:gd name="T12" fmla="*/ 17 w 29"/>
                  <a:gd name="T13" fmla="*/ 50 h 58"/>
                  <a:gd name="T14" fmla="*/ 17 w 29"/>
                  <a:gd name="T15" fmla="*/ 56 h 58"/>
                  <a:gd name="T16" fmla="*/ 19 w 29"/>
                  <a:gd name="T17" fmla="*/ 58 h 58"/>
                  <a:gd name="T18" fmla="*/ 21 w 29"/>
                  <a:gd name="T19" fmla="*/ 56 h 58"/>
                  <a:gd name="T20" fmla="*/ 21 w 29"/>
                  <a:gd name="T21" fmla="*/ 49 h 58"/>
                  <a:gd name="T22" fmla="*/ 24 w 29"/>
                  <a:gd name="T23" fmla="*/ 47 h 58"/>
                  <a:gd name="T24" fmla="*/ 27 w 29"/>
                  <a:gd name="T25" fmla="*/ 44 h 58"/>
                  <a:gd name="T26" fmla="*/ 29 w 29"/>
                  <a:gd name="T27" fmla="*/ 38 h 58"/>
                  <a:gd name="T28" fmla="*/ 26 w 29"/>
                  <a:gd name="T29" fmla="*/ 30 h 58"/>
                  <a:gd name="T30" fmla="*/ 20 w 29"/>
                  <a:gd name="T31" fmla="*/ 26 h 58"/>
                  <a:gd name="T32" fmla="*/ 20 w 29"/>
                  <a:gd name="T33" fmla="*/ 14 h 58"/>
                  <a:gd name="T34" fmla="*/ 21 w 29"/>
                  <a:gd name="T35" fmla="*/ 14 h 58"/>
                  <a:gd name="T36" fmla="*/ 24 w 29"/>
                  <a:gd name="T37" fmla="*/ 15 h 58"/>
                  <a:gd name="T38" fmla="*/ 26 w 29"/>
                  <a:gd name="T39" fmla="*/ 14 h 58"/>
                  <a:gd name="T40" fmla="*/ 26 w 29"/>
                  <a:gd name="T41" fmla="*/ 12 h 58"/>
                  <a:gd name="T42" fmla="*/ 27 w 29"/>
                  <a:gd name="T43" fmla="*/ 10 h 58"/>
                  <a:gd name="T44" fmla="*/ 26 w 29"/>
                  <a:gd name="T45" fmla="*/ 8 h 58"/>
                  <a:gd name="T46" fmla="*/ 25 w 29"/>
                  <a:gd name="T47" fmla="*/ 8 h 58"/>
                  <a:gd name="T48" fmla="*/ 23 w 29"/>
                  <a:gd name="T49" fmla="*/ 7 h 58"/>
                  <a:gd name="T50" fmla="*/ 20 w 29"/>
                  <a:gd name="T51" fmla="*/ 7 h 58"/>
                  <a:gd name="T52" fmla="*/ 20 w 29"/>
                  <a:gd name="T53" fmla="*/ 2 h 58"/>
                  <a:gd name="T54" fmla="*/ 18 w 29"/>
                  <a:gd name="T55" fmla="*/ 0 h 58"/>
                  <a:gd name="T56" fmla="*/ 16 w 29"/>
                  <a:gd name="T57" fmla="*/ 2 h 58"/>
                  <a:gd name="T58" fmla="*/ 16 w 29"/>
                  <a:gd name="T59" fmla="*/ 7 h 58"/>
                  <a:gd name="T60" fmla="*/ 16 w 29"/>
                  <a:gd name="T61" fmla="*/ 7 h 58"/>
                  <a:gd name="T62" fmla="*/ 13 w 29"/>
                  <a:gd name="T63" fmla="*/ 7 h 58"/>
                  <a:gd name="T64" fmla="*/ 13 w 29"/>
                  <a:gd name="T65" fmla="*/ 2 h 58"/>
                  <a:gd name="T66" fmla="*/ 11 w 29"/>
                  <a:gd name="T67" fmla="*/ 0 h 58"/>
                  <a:gd name="T68" fmla="*/ 9 w 29"/>
                  <a:gd name="T69" fmla="*/ 2 h 58"/>
                  <a:gd name="T70" fmla="*/ 9 w 29"/>
                  <a:gd name="T71" fmla="*/ 8 h 58"/>
                  <a:gd name="T72" fmla="*/ 5 w 29"/>
                  <a:gd name="T73" fmla="*/ 10 h 58"/>
                  <a:gd name="T74" fmla="*/ 2 w 29"/>
                  <a:gd name="T75" fmla="*/ 14 h 58"/>
                  <a:gd name="T76" fmla="*/ 1 w 29"/>
                  <a:gd name="T77" fmla="*/ 18 h 58"/>
                  <a:gd name="T78" fmla="*/ 2 w 29"/>
                  <a:gd name="T79" fmla="*/ 23 h 58"/>
                  <a:gd name="T80" fmla="*/ 5 w 29"/>
                  <a:gd name="T81" fmla="*/ 27 h 58"/>
                  <a:gd name="T82" fmla="*/ 8 w 29"/>
                  <a:gd name="T83" fmla="*/ 29 h 58"/>
                  <a:gd name="T84" fmla="*/ 9 w 29"/>
                  <a:gd name="T85" fmla="*/ 30 h 58"/>
                  <a:gd name="T86" fmla="*/ 9 w 29"/>
                  <a:gd name="T87" fmla="*/ 43 h 58"/>
                  <a:gd name="T88" fmla="*/ 6 w 29"/>
                  <a:gd name="T89" fmla="*/ 42 h 58"/>
                  <a:gd name="T90" fmla="*/ 2 w 29"/>
                  <a:gd name="T91" fmla="*/ 41 h 58"/>
                  <a:gd name="T92" fmla="*/ 1 w 29"/>
                  <a:gd name="T93" fmla="*/ 42 h 58"/>
                  <a:gd name="T94" fmla="*/ 0 w 29"/>
                  <a:gd name="T95" fmla="*/ 44 h 58"/>
                  <a:gd name="T96" fmla="*/ 0 w 29"/>
                  <a:gd name="T97" fmla="*/ 46 h 58"/>
                  <a:gd name="T98" fmla="*/ 0 w 29"/>
                  <a:gd name="T99" fmla="*/ 48 h 58"/>
                  <a:gd name="T100" fmla="*/ 4 w 29"/>
                  <a:gd name="T101" fmla="*/ 49 h 58"/>
                  <a:gd name="T102" fmla="*/ 17 w 29"/>
                  <a:gd name="T103" fmla="*/ 42 h 58"/>
                  <a:gd name="T104" fmla="*/ 13 w 29"/>
                  <a:gd name="T105" fmla="*/ 43 h 58"/>
                  <a:gd name="T106" fmla="*/ 13 w 29"/>
                  <a:gd name="T107" fmla="*/ 31 h 58"/>
                  <a:gd name="T108" fmla="*/ 17 w 29"/>
                  <a:gd name="T109" fmla="*/ 33 h 58"/>
                  <a:gd name="T110" fmla="*/ 17 w 29"/>
                  <a:gd name="T111" fmla="*/ 42 h 58"/>
                  <a:gd name="T112" fmla="*/ 17 w 29"/>
                  <a:gd name="T113" fmla="*/ 14 h 58"/>
                  <a:gd name="T114" fmla="*/ 17 w 29"/>
                  <a:gd name="T115" fmla="*/ 24 h 58"/>
                  <a:gd name="T116" fmla="*/ 13 w 29"/>
                  <a:gd name="T117" fmla="*/ 23 h 58"/>
                  <a:gd name="T118" fmla="*/ 13 w 29"/>
                  <a:gd name="T119" fmla="*/ 14 h 58"/>
                  <a:gd name="T120" fmla="*/ 17 w 29"/>
                  <a:gd name="T121" fmla="*/ 14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9" h="58">
                    <a:moveTo>
                      <a:pt x="4" y="49"/>
                    </a:moveTo>
                    <a:cubicBezTo>
                      <a:pt x="6" y="49"/>
                      <a:pt x="7" y="50"/>
                      <a:pt x="9" y="50"/>
                    </a:cubicBezTo>
                    <a:cubicBezTo>
                      <a:pt x="9" y="56"/>
                      <a:pt x="9" y="56"/>
                      <a:pt x="9" y="56"/>
                    </a:cubicBezTo>
                    <a:cubicBezTo>
                      <a:pt x="9" y="57"/>
                      <a:pt x="10" y="58"/>
                      <a:pt x="11" y="58"/>
                    </a:cubicBezTo>
                    <a:cubicBezTo>
                      <a:pt x="12" y="58"/>
                      <a:pt x="13" y="57"/>
                      <a:pt x="13" y="56"/>
                    </a:cubicBezTo>
                    <a:cubicBezTo>
                      <a:pt x="13" y="50"/>
                      <a:pt x="13" y="50"/>
                      <a:pt x="13" y="50"/>
                    </a:cubicBezTo>
                    <a:cubicBezTo>
                      <a:pt x="14" y="50"/>
                      <a:pt x="16" y="50"/>
                      <a:pt x="17" y="50"/>
                    </a:cubicBezTo>
                    <a:cubicBezTo>
                      <a:pt x="17" y="56"/>
                      <a:pt x="17" y="56"/>
                      <a:pt x="17" y="56"/>
                    </a:cubicBezTo>
                    <a:cubicBezTo>
                      <a:pt x="17" y="57"/>
                      <a:pt x="18" y="58"/>
                      <a:pt x="19" y="58"/>
                    </a:cubicBezTo>
                    <a:cubicBezTo>
                      <a:pt x="20" y="58"/>
                      <a:pt x="21" y="57"/>
                      <a:pt x="21" y="56"/>
                    </a:cubicBezTo>
                    <a:cubicBezTo>
                      <a:pt x="21" y="49"/>
                      <a:pt x="21" y="49"/>
                      <a:pt x="21" y="49"/>
                    </a:cubicBezTo>
                    <a:cubicBezTo>
                      <a:pt x="22" y="48"/>
                      <a:pt x="23" y="48"/>
                      <a:pt x="24" y="47"/>
                    </a:cubicBezTo>
                    <a:cubicBezTo>
                      <a:pt x="25" y="46"/>
                      <a:pt x="26" y="45"/>
                      <a:pt x="27" y="44"/>
                    </a:cubicBezTo>
                    <a:cubicBezTo>
                      <a:pt x="28" y="42"/>
                      <a:pt x="29" y="40"/>
                      <a:pt x="29" y="38"/>
                    </a:cubicBezTo>
                    <a:cubicBezTo>
                      <a:pt x="29" y="35"/>
                      <a:pt x="28" y="32"/>
                      <a:pt x="26" y="30"/>
                    </a:cubicBezTo>
                    <a:cubicBezTo>
                      <a:pt x="24" y="28"/>
                      <a:pt x="23" y="27"/>
                      <a:pt x="20" y="26"/>
                    </a:cubicBezTo>
                    <a:cubicBezTo>
                      <a:pt x="20" y="14"/>
                      <a:pt x="20" y="14"/>
                      <a:pt x="20" y="14"/>
                    </a:cubicBezTo>
                    <a:cubicBezTo>
                      <a:pt x="21" y="14"/>
                      <a:pt x="21" y="14"/>
                      <a:pt x="21" y="14"/>
                    </a:cubicBezTo>
                    <a:cubicBezTo>
                      <a:pt x="22" y="14"/>
                      <a:pt x="24" y="15"/>
                      <a:pt x="24" y="15"/>
                    </a:cubicBezTo>
                    <a:cubicBezTo>
                      <a:pt x="25" y="15"/>
                      <a:pt x="25" y="15"/>
                      <a:pt x="26" y="14"/>
                    </a:cubicBezTo>
                    <a:cubicBezTo>
                      <a:pt x="26" y="13"/>
                      <a:pt x="26" y="13"/>
                      <a:pt x="26" y="12"/>
                    </a:cubicBezTo>
                    <a:cubicBezTo>
                      <a:pt x="27" y="11"/>
                      <a:pt x="27" y="10"/>
                      <a:pt x="27" y="10"/>
                    </a:cubicBezTo>
                    <a:cubicBezTo>
                      <a:pt x="27" y="9"/>
                      <a:pt x="26" y="8"/>
                      <a:pt x="26" y="8"/>
                    </a:cubicBezTo>
                    <a:cubicBezTo>
                      <a:pt x="26" y="8"/>
                      <a:pt x="25" y="8"/>
                      <a:pt x="25" y="8"/>
                    </a:cubicBezTo>
                    <a:cubicBezTo>
                      <a:pt x="24" y="8"/>
                      <a:pt x="24" y="8"/>
                      <a:pt x="23" y="7"/>
                    </a:cubicBezTo>
                    <a:cubicBezTo>
                      <a:pt x="22" y="7"/>
                      <a:pt x="21" y="7"/>
                      <a:pt x="20" y="7"/>
                    </a:cubicBezTo>
                    <a:cubicBezTo>
                      <a:pt x="20" y="2"/>
                      <a:pt x="20" y="2"/>
                      <a:pt x="20" y="2"/>
                    </a:cubicBezTo>
                    <a:cubicBezTo>
                      <a:pt x="20" y="1"/>
                      <a:pt x="19" y="0"/>
                      <a:pt x="18" y="0"/>
                    </a:cubicBezTo>
                    <a:cubicBezTo>
                      <a:pt x="17" y="0"/>
                      <a:pt x="16" y="1"/>
                      <a:pt x="16" y="2"/>
                    </a:cubicBezTo>
                    <a:cubicBezTo>
                      <a:pt x="16" y="7"/>
                      <a:pt x="16" y="7"/>
                      <a:pt x="16" y="7"/>
                    </a:cubicBezTo>
                    <a:cubicBezTo>
                      <a:pt x="16" y="7"/>
                      <a:pt x="16" y="7"/>
                      <a:pt x="16" y="7"/>
                    </a:cubicBezTo>
                    <a:cubicBezTo>
                      <a:pt x="15" y="7"/>
                      <a:pt x="14" y="7"/>
                      <a:pt x="13" y="7"/>
                    </a:cubicBezTo>
                    <a:cubicBezTo>
                      <a:pt x="13" y="2"/>
                      <a:pt x="13" y="2"/>
                      <a:pt x="13" y="2"/>
                    </a:cubicBezTo>
                    <a:cubicBezTo>
                      <a:pt x="13" y="1"/>
                      <a:pt x="12" y="0"/>
                      <a:pt x="11" y="0"/>
                    </a:cubicBezTo>
                    <a:cubicBezTo>
                      <a:pt x="10" y="0"/>
                      <a:pt x="9" y="1"/>
                      <a:pt x="9" y="2"/>
                    </a:cubicBezTo>
                    <a:cubicBezTo>
                      <a:pt x="9" y="8"/>
                      <a:pt x="9" y="8"/>
                      <a:pt x="9" y="8"/>
                    </a:cubicBezTo>
                    <a:cubicBezTo>
                      <a:pt x="7" y="9"/>
                      <a:pt x="6" y="9"/>
                      <a:pt x="5" y="10"/>
                    </a:cubicBezTo>
                    <a:cubicBezTo>
                      <a:pt x="3" y="11"/>
                      <a:pt x="2" y="13"/>
                      <a:pt x="2" y="14"/>
                    </a:cubicBezTo>
                    <a:cubicBezTo>
                      <a:pt x="1" y="15"/>
                      <a:pt x="1" y="17"/>
                      <a:pt x="1" y="18"/>
                    </a:cubicBezTo>
                    <a:cubicBezTo>
                      <a:pt x="1" y="20"/>
                      <a:pt x="1" y="22"/>
                      <a:pt x="2" y="23"/>
                    </a:cubicBezTo>
                    <a:cubicBezTo>
                      <a:pt x="3" y="24"/>
                      <a:pt x="3" y="26"/>
                      <a:pt x="5" y="27"/>
                    </a:cubicBezTo>
                    <a:cubicBezTo>
                      <a:pt x="6" y="28"/>
                      <a:pt x="7" y="28"/>
                      <a:pt x="8" y="29"/>
                    </a:cubicBezTo>
                    <a:cubicBezTo>
                      <a:pt x="9" y="30"/>
                      <a:pt x="9" y="30"/>
                      <a:pt x="9" y="30"/>
                    </a:cubicBezTo>
                    <a:cubicBezTo>
                      <a:pt x="9" y="43"/>
                      <a:pt x="9" y="43"/>
                      <a:pt x="9" y="43"/>
                    </a:cubicBezTo>
                    <a:cubicBezTo>
                      <a:pt x="8" y="43"/>
                      <a:pt x="7" y="43"/>
                      <a:pt x="6" y="42"/>
                    </a:cubicBezTo>
                    <a:cubicBezTo>
                      <a:pt x="4" y="42"/>
                      <a:pt x="3" y="41"/>
                      <a:pt x="2" y="41"/>
                    </a:cubicBezTo>
                    <a:cubicBezTo>
                      <a:pt x="1" y="41"/>
                      <a:pt x="1" y="41"/>
                      <a:pt x="1" y="42"/>
                    </a:cubicBezTo>
                    <a:cubicBezTo>
                      <a:pt x="0" y="42"/>
                      <a:pt x="0" y="43"/>
                      <a:pt x="0" y="44"/>
                    </a:cubicBezTo>
                    <a:cubicBezTo>
                      <a:pt x="0" y="45"/>
                      <a:pt x="0" y="45"/>
                      <a:pt x="0" y="46"/>
                    </a:cubicBezTo>
                    <a:cubicBezTo>
                      <a:pt x="0" y="47"/>
                      <a:pt x="0" y="47"/>
                      <a:pt x="0" y="48"/>
                    </a:cubicBezTo>
                    <a:cubicBezTo>
                      <a:pt x="1" y="48"/>
                      <a:pt x="2" y="49"/>
                      <a:pt x="4" y="49"/>
                    </a:cubicBezTo>
                    <a:moveTo>
                      <a:pt x="17" y="42"/>
                    </a:moveTo>
                    <a:cubicBezTo>
                      <a:pt x="16" y="43"/>
                      <a:pt x="14" y="43"/>
                      <a:pt x="13" y="43"/>
                    </a:cubicBezTo>
                    <a:cubicBezTo>
                      <a:pt x="13" y="31"/>
                      <a:pt x="13" y="31"/>
                      <a:pt x="13" y="31"/>
                    </a:cubicBezTo>
                    <a:cubicBezTo>
                      <a:pt x="14" y="32"/>
                      <a:pt x="16" y="32"/>
                      <a:pt x="17" y="33"/>
                    </a:cubicBezTo>
                    <a:cubicBezTo>
                      <a:pt x="17" y="42"/>
                      <a:pt x="17" y="42"/>
                      <a:pt x="17" y="42"/>
                    </a:cubicBezTo>
                    <a:moveTo>
                      <a:pt x="17" y="14"/>
                    </a:moveTo>
                    <a:cubicBezTo>
                      <a:pt x="17" y="24"/>
                      <a:pt x="17" y="24"/>
                      <a:pt x="17" y="24"/>
                    </a:cubicBezTo>
                    <a:cubicBezTo>
                      <a:pt x="15" y="24"/>
                      <a:pt x="14" y="23"/>
                      <a:pt x="13" y="23"/>
                    </a:cubicBezTo>
                    <a:cubicBezTo>
                      <a:pt x="13" y="14"/>
                      <a:pt x="13" y="14"/>
                      <a:pt x="13" y="14"/>
                    </a:cubicBezTo>
                    <a:cubicBezTo>
                      <a:pt x="14" y="14"/>
                      <a:pt x="15" y="14"/>
                      <a:pt x="17" y="14"/>
                    </a:cubicBezTo>
                  </a:path>
                </a:pathLst>
              </a:custGeom>
              <a:solidFill>
                <a:schemeClr val="bg1">
                  <a:lumMod val="95000"/>
                </a:schemeClr>
              </a:solidFill>
              <a:ln>
                <a:noFill/>
              </a:ln>
            </p:spPr>
            <p:txBody>
              <a:bodyPr/>
              <a:lstStyle/>
              <a:p>
                <a:pPr>
                  <a:defRPr/>
                </a:pPr>
                <a:endParaRPr lang="zh-CN" altLang="en-US"/>
              </a:p>
            </p:txBody>
          </p:sp>
          <p:sp>
            <p:nvSpPr>
              <p:cNvPr id="698" name="Freeform 325"/>
              <p:cNvSpPr>
                <a:spLocks noEditPoints="1"/>
              </p:cNvSpPr>
              <p:nvPr/>
            </p:nvSpPr>
            <p:spPr bwMode="auto">
              <a:xfrm>
                <a:off x="3842242" y="2663908"/>
                <a:ext cx="196421" cy="293268"/>
              </a:xfrm>
              <a:custGeom>
                <a:avLst/>
                <a:gdLst>
                  <a:gd name="T0" fmla="*/ 43 w 116"/>
                  <a:gd name="T1" fmla="*/ 114 h 174"/>
                  <a:gd name="T2" fmla="*/ 43 w 116"/>
                  <a:gd name="T3" fmla="*/ 163 h 174"/>
                  <a:gd name="T4" fmla="*/ 53 w 116"/>
                  <a:gd name="T5" fmla="*/ 174 h 174"/>
                  <a:gd name="T6" fmla="*/ 64 w 116"/>
                  <a:gd name="T7" fmla="*/ 173 h 174"/>
                  <a:gd name="T8" fmla="*/ 75 w 116"/>
                  <a:gd name="T9" fmla="*/ 163 h 174"/>
                  <a:gd name="T10" fmla="*/ 74 w 116"/>
                  <a:gd name="T11" fmla="*/ 113 h 174"/>
                  <a:gd name="T12" fmla="*/ 116 w 116"/>
                  <a:gd name="T13" fmla="*/ 58 h 174"/>
                  <a:gd name="T14" fmla="*/ 58 w 116"/>
                  <a:gd name="T15" fmla="*/ 1 h 174"/>
                  <a:gd name="T16" fmla="*/ 1 w 116"/>
                  <a:gd name="T17" fmla="*/ 59 h 174"/>
                  <a:gd name="T18" fmla="*/ 43 w 116"/>
                  <a:gd name="T19" fmla="*/ 114 h 174"/>
                  <a:gd name="T20" fmla="*/ 58 w 116"/>
                  <a:gd name="T21" fmla="*/ 17 h 174"/>
                  <a:gd name="T22" fmla="*/ 99 w 116"/>
                  <a:gd name="T23" fmla="*/ 58 h 174"/>
                  <a:gd name="T24" fmla="*/ 58 w 116"/>
                  <a:gd name="T25" fmla="*/ 99 h 174"/>
                  <a:gd name="T26" fmla="*/ 17 w 116"/>
                  <a:gd name="T27" fmla="*/ 59 h 174"/>
                  <a:gd name="T28" fmla="*/ 58 w 116"/>
                  <a:gd name="T29" fmla="*/ 17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16" h="174">
                    <a:moveTo>
                      <a:pt x="43" y="114"/>
                    </a:moveTo>
                    <a:cubicBezTo>
                      <a:pt x="43" y="163"/>
                      <a:pt x="43" y="163"/>
                      <a:pt x="43" y="163"/>
                    </a:cubicBezTo>
                    <a:cubicBezTo>
                      <a:pt x="43" y="169"/>
                      <a:pt x="48" y="174"/>
                      <a:pt x="53" y="174"/>
                    </a:cubicBezTo>
                    <a:cubicBezTo>
                      <a:pt x="64" y="173"/>
                      <a:pt x="64" y="173"/>
                      <a:pt x="64" y="173"/>
                    </a:cubicBezTo>
                    <a:cubicBezTo>
                      <a:pt x="70" y="173"/>
                      <a:pt x="75" y="169"/>
                      <a:pt x="75" y="163"/>
                    </a:cubicBezTo>
                    <a:cubicBezTo>
                      <a:pt x="74" y="113"/>
                      <a:pt x="74" y="113"/>
                      <a:pt x="74" y="113"/>
                    </a:cubicBezTo>
                    <a:cubicBezTo>
                      <a:pt x="98" y="106"/>
                      <a:pt x="116" y="84"/>
                      <a:pt x="116" y="58"/>
                    </a:cubicBezTo>
                    <a:cubicBezTo>
                      <a:pt x="115" y="26"/>
                      <a:pt x="89" y="0"/>
                      <a:pt x="58" y="1"/>
                    </a:cubicBezTo>
                    <a:cubicBezTo>
                      <a:pt x="26" y="1"/>
                      <a:pt x="0" y="27"/>
                      <a:pt x="1" y="59"/>
                    </a:cubicBezTo>
                    <a:cubicBezTo>
                      <a:pt x="1" y="85"/>
                      <a:pt x="19" y="107"/>
                      <a:pt x="43" y="114"/>
                    </a:cubicBezTo>
                    <a:moveTo>
                      <a:pt x="58" y="17"/>
                    </a:moveTo>
                    <a:cubicBezTo>
                      <a:pt x="80" y="17"/>
                      <a:pt x="99" y="35"/>
                      <a:pt x="99" y="58"/>
                    </a:cubicBezTo>
                    <a:cubicBezTo>
                      <a:pt x="99" y="81"/>
                      <a:pt x="81" y="99"/>
                      <a:pt x="58" y="99"/>
                    </a:cubicBezTo>
                    <a:cubicBezTo>
                      <a:pt x="36" y="99"/>
                      <a:pt x="17" y="81"/>
                      <a:pt x="17" y="59"/>
                    </a:cubicBezTo>
                    <a:cubicBezTo>
                      <a:pt x="17" y="36"/>
                      <a:pt x="35" y="17"/>
                      <a:pt x="58" y="17"/>
                    </a:cubicBezTo>
                  </a:path>
                </a:pathLst>
              </a:custGeom>
              <a:solidFill>
                <a:schemeClr val="bg1">
                  <a:lumMod val="95000"/>
                </a:schemeClr>
              </a:solidFill>
              <a:ln>
                <a:noFill/>
              </a:ln>
            </p:spPr>
            <p:txBody>
              <a:bodyPr/>
              <a:lstStyle/>
              <a:p>
                <a:pPr>
                  <a:defRPr/>
                </a:pPr>
                <a:endParaRPr lang="zh-CN" altLang="en-US"/>
              </a:p>
            </p:txBody>
          </p:sp>
        </p:grpSp>
        <p:sp>
          <p:nvSpPr>
            <p:cNvPr id="514" name="Freeform 327"/>
            <p:cNvSpPr>
              <a:spLocks noEditPoints="1"/>
            </p:cNvSpPr>
            <p:nvPr/>
          </p:nvSpPr>
          <p:spPr bwMode="auto">
            <a:xfrm>
              <a:off x="10030222" y="3079651"/>
              <a:ext cx="94119" cy="128219"/>
            </a:xfrm>
            <a:custGeom>
              <a:avLst/>
              <a:gdLst>
                <a:gd name="T0" fmla="*/ 69 w 69"/>
                <a:gd name="T1" fmla="*/ 0 h 94"/>
                <a:gd name="T2" fmla="*/ 0 w 69"/>
                <a:gd name="T3" fmla="*/ 0 h 94"/>
                <a:gd name="T4" fmla="*/ 0 w 69"/>
                <a:gd name="T5" fmla="*/ 81 h 94"/>
                <a:gd name="T6" fmla="*/ 10 w 69"/>
                <a:gd name="T7" fmla="*/ 94 h 94"/>
                <a:gd name="T8" fmla="*/ 69 w 69"/>
                <a:gd name="T9" fmla="*/ 94 h 94"/>
                <a:gd name="T10" fmla="*/ 69 w 69"/>
                <a:gd name="T11" fmla="*/ 0 h 94"/>
                <a:gd name="T12" fmla="*/ 19 w 69"/>
                <a:gd name="T13" fmla="*/ 85 h 94"/>
                <a:gd name="T14" fmla="*/ 13 w 69"/>
                <a:gd name="T15" fmla="*/ 85 h 94"/>
                <a:gd name="T16" fmla="*/ 13 w 69"/>
                <a:gd name="T17" fmla="*/ 71 h 94"/>
                <a:gd name="T18" fmla="*/ 19 w 69"/>
                <a:gd name="T19" fmla="*/ 71 h 94"/>
                <a:gd name="T20" fmla="*/ 19 w 69"/>
                <a:gd name="T21" fmla="*/ 85 h 94"/>
                <a:gd name="T22" fmla="*/ 34 w 69"/>
                <a:gd name="T23" fmla="*/ 85 h 94"/>
                <a:gd name="T24" fmla="*/ 26 w 69"/>
                <a:gd name="T25" fmla="*/ 85 h 94"/>
                <a:gd name="T26" fmla="*/ 26 w 69"/>
                <a:gd name="T27" fmla="*/ 71 h 94"/>
                <a:gd name="T28" fmla="*/ 34 w 69"/>
                <a:gd name="T29" fmla="*/ 71 h 94"/>
                <a:gd name="T30" fmla="*/ 34 w 69"/>
                <a:gd name="T31" fmla="*/ 85 h 94"/>
                <a:gd name="T32" fmla="*/ 47 w 69"/>
                <a:gd name="T33" fmla="*/ 85 h 94"/>
                <a:gd name="T34" fmla="*/ 41 w 69"/>
                <a:gd name="T35" fmla="*/ 85 h 94"/>
                <a:gd name="T36" fmla="*/ 41 w 69"/>
                <a:gd name="T37" fmla="*/ 71 h 94"/>
                <a:gd name="T38" fmla="*/ 47 w 69"/>
                <a:gd name="T39" fmla="*/ 71 h 94"/>
                <a:gd name="T40" fmla="*/ 47 w 69"/>
                <a:gd name="T41" fmla="*/ 85 h 94"/>
                <a:gd name="T42" fmla="*/ 61 w 69"/>
                <a:gd name="T43" fmla="*/ 85 h 94"/>
                <a:gd name="T44" fmla="*/ 53 w 69"/>
                <a:gd name="T45" fmla="*/ 85 h 94"/>
                <a:gd name="T46" fmla="*/ 53 w 69"/>
                <a:gd name="T47" fmla="*/ 71 h 94"/>
                <a:gd name="T48" fmla="*/ 61 w 69"/>
                <a:gd name="T49" fmla="*/ 71 h 94"/>
                <a:gd name="T50" fmla="*/ 61 w 69"/>
                <a:gd name="T51" fmla="*/ 85 h 94"/>
                <a:gd name="T52" fmla="*/ 61 w 69"/>
                <a:gd name="T53" fmla="*/ 23 h 94"/>
                <a:gd name="T54" fmla="*/ 11 w 69"/>
                <a:gd name="T55" fmla="*/ 23 h 94"/>
                <a:gd name="T56" fmla="*/ 11 w 69"/>
                <a:gd name="T57" fmla="*/ 8 h 94"/>
                <a:gd name="T58" fmla="*/ 61 w 69"/>
                <a:gd name="T59" fmla="*/ 8 h 94"/>
                <a:gd name="T60" fmla="*/ 61 w 69"/>
                <a:gd name="T61" fmla="*/ 23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69" h="94">
                  <a:moveTo>
                    <a:pt x="69" y="0"/>
                  </a:moveTo>
                  <a:lnTo>
                    <a:pt x="0" y="0"/>
                  </a:lnTo>
                  <a:lnTo>
                    <a:pt x="0" y="81"/>
                  </a:lnTo>
                  <a:lnTo>
                    <a:pt x="10" y="94"/>
                  </a:lnTo>
                  <a:lnTo>
                    <a:pt x="69" y="94"/>
                  </a:lnTo>
                  <a:lnTo>
                    <a:pt x="69" y="0"/>
                  </a:lnTo>
                  <a:moveTo>
                    <a:pt x="19" y="85"/>
                  </a:moveTo>
                  <a:lnTo>
                    <a:pt x="13" y="85"/>
                  </a:lnTo>
                  <a:lnTo>
                    <a:pt x="13" y="71"/>
                  </a:lnTo>
                  <a:lnTo>
                    <a:pt x="19" y="71"/>
                  </a:lnTo>
                  <a:lnTo>
                    <a:pt x="19" y="85"/>
                  </a:lnTo>
                  <a:moveTo>
                    <a:pt x="34" y="85"/>
                  </a:moveTo>
                  <a:lnTo>
                    <a:pt x="26" y="85"/>
                  </a:lnTo>
                  <a:lnTo>
                    <a:pt x="26" y="71"/>
                  </a:lnTo>
                  <a:lnTo>
                    <a:pt x="34" y="71"/>
                  </a:lnTo>
                  <a:lnTo>
                    <a:pt x="34" y="85"/>
                  </a:lnTo>
                  <a:moveTo>
                    <a:pt x="47" y="85"/>
                  </a:moveTo>
                  <a:lnTo>
                    <a:pt x="41" y="85"/>
                  </a:lnTo>
                  <a:lnTo>
                    <a:pt x="41" y="71"/>
                  </a:lnTo>
                  <a:lnTo>
                    <a:pt x="47" y="71"/>
                  </a:lnTo>
                  <a:lnTo>
                    <a:pt x="47" y="85"/>
                  </a:lnTo>
                  <a:moveTo>
                    <a:pt x="61" y="85"/>
                  </a:moveTo>
                  <a:lnTo>
                    <a:pt x="53" y="85"/>
                  </a:lnTo>
                  <a:lnTo>
                    <a:pt x="53" y="71"/>
                  </a:lnTo>
                  <a:lnTo>
                    <a:pt x="61" y="71"/>
                  </a:lnTo>
                  <a:lnTo>
                    <a:pt x="61" y="85"/>
                  </a:lnTo>
                  <a:moveTo>
                    <a:pt x="61" y="23"/>
                  </a:moveTo>
                  <a:lnTo>
                    <a:pt x="11" y="23"/>
                  </a:lnTo>
                  <a:lnTo>
                    <a:pt x="11" y="8"/>
                  </a:lnTo>
                  <a:lnTo>
                    <a:pt x="61" y="8"/>
                  </a:lnTo>
                  <a:lnTo>
                    <a:pt x="61" y="23"/>
                  </a:lnTo>
                </a:path>
              </a:pathLst>
            </a:custGeom>
            <a:solidFill>
              <a:schemeClr val="bg1">
                <a:lumMod val="75000"/>
              </a:schemeClr>
            </a:solidFill>
            <a:ln>
              <a:noFill/>
            </a:ln>
          </p:spPr>
          <p:txBody>
            <a:bodyPr/>
            <a:lstStyle/>
            <a:p>
              <a:pPr>
                <a:defRPr/>
              </a:pPr>
              <a:endParaRPr lang="zh-CN" altLang="en-US"/>
            </a:p>
          </p:txBody>
        </p:sp>
        <p:grpSp>
          <p:nvGrpSpPr>
            <p:cNvPr id="515" name="组合 514"/>
            <p:cNvGrpSpPr/>
            <p:nvPr/>
          </p:nvGrpSpPr>
          <p:grpSpPr>
            <a:xfrm>
              <a:off x="9330039" y="2292603"/>
              <a:ext cx="390114" cy="200513"/>
              <a:chOff x="2970589" y="2292603"/>
              <a:chExt cx="390114" cy="200513"/>
            </a:xfrm>
          </p:grpSpPr>
          <p:sp>
            <p:nvSpPr>
              <p:cNvPr id="693" name="Freeform 328"/>
              <p:cNvSpPr/>
              <p:nvPr/>
            </p:nvSpPr>
            <p:spPr bwMode="auto">
              <a:xfrm>
                <a:off x="3048340" y="2292603"/>
                <a:ext cx="109123" cy="54561"/>
              </a:xfrm>
              <a:custGeom>
                <a:avLst/>
                <a:gdLst>
                  <a:gd name="T0" fmla="*/ 0 w 65"/>
                  <a:gd name="T1" fmla="*/ 32 h 32"/>
                  <a:gd name="T2" fmla="*/ 65 w 65"/>
                  <a:gd name="T3" fmla="*/ 32 h 32"/>
                  <a:gd name="T4" fmla="*/ 65 w 65"/>
                  <a:gd name="T5" fmla="*/ 0 h 32"/>
                  <a:gd name="T6" fmla="*/ 35 w 65"/>
                  <a:gd name="T7" fmla="*/ 0 h 32"/>
                  <a:gd name="T8" fmla="*/ 0 w 65"/>
                  <a:gd name="T9" fmla="*/ 32 h 32"/>
                </a:gdLst>
                <a:ahLst/>
                <a:cxnLst>
                  <a:cxn ang="0">
                    <a:pos x="T0" y="T1"/>
                  </a:cxn>
                  <a:cxn ang="0">
                    <a:pos x="T2" y="T3"/>
                  </a:cxn>
                  <a:cxn ang="0">
                    <a:pos x="T4" y="T5"/>
                  </a:cxn>
                  <a:cxn ang="0">
                    <a:pos x="T6" y="T7"/>
                  </a:cxn>
                  <a:cxn ang="0">
                    <a:pos x="T8" y="T9"/>
                  </a:cxn>
                </a:cxnLst>
                <a:rect l="0" t="0" r="r" b="b"/>
                <a:pathLst>
                  <a:path w="65" h="32">
                    <a:moveTo>
                      <a:pt x="0" y="32"/>
                    </a:moveTo>
                    <a:cubicBezTo>
                      <a:pt x="65" y="32"/>
                      <a:pt x="65" y="32"/>
                      <a:pt x="65" y="32"/>
                    </a:cubicBezTo>
                    <a:cubicBezTo>
                      <a:pt x="65" y="0"/>
                      <a:pt x="65" y="0"/>
                      <a:pt x="65" y="0"/>
                    </a:cubicBezTo>
                    <a:cubicBezTo>
                      <a:pt x="65" y="0"/>
                      <a:pt x="62" y="0"/>
                      <a:pt x="35" y="0"/>
                    </a:cubicBezTo>
                    <a:cubicBezTo>
                      <a:pt x="9" y="0"/>
                      <a:pt x="0" y="32"/>
                      <a:pt x="0" y="32"/>
                    </a:cubicBezTo>
                  </a:path>
                </a:pathLst>
              </a:custGeom>
              <a:solidFill>
                <a:schemeClr val="bg1">
                  <a:lumMod val="95000"/>
                </a:schemeClr>
              </a:solidFill>
              <a:ln>
                <a:noFill/>
              </a:ln>
            </p:spPr>
            <p:txBody>
              <a:bodyPr/>
              <a:lstStyle/>
              <a:p>
                <a:pPr>
                  <a:defRPr/>
                </a:pPr>
                <a:endParaRPr lang="zh-CN" altLang="en-US"/>
              </a:p>
            </p:txBody>
          </p:sp>
          <p:sp>
            <p:nvSpPr>
              <p:cNvPr id="694" name="Freeform 329"/>
              <p:cNvSpPr>
                <a:spLocks noEditPoints="1"/>
              </p:cNvSpPr>
              <p:nvPr/>
            </p:nvSpPr>
            <p:spPr bwMode="auto">
              <a:xfrm>
                <a:off x="2970589" y="2356712"/>
                <a:ext cx="390114" cy="115943"/>
              </a:xfrm>
              <a:custGeom>
                <a:avLst/>
                <a:gdLst>
                  <a:gd name="T0" fmla="*/ 8 w 231"/>
                  <a:gd name="T1" fmla="*/ 66 h 69"/>
                  <a:gd name="T2" fmla="*/ 16 w 231"/>
                  <a:gd name="T3" fmla="*/ 66 h 69"/>
                  <a:gd name="T4" fmla="*/ 27 w 231"/>
                  <a:gd name="T5" fmla="*/ 69 h 69"/>
                  <a:gd name="T6" fmla="*/ 30 w 231"/>
                  <a:gd name="T7" fmla="*/ 69 h 69"/>
                  <a:gd name="T8" fmla="*/ 29 w 231"/>
                  <a:gd name="T9" fmla="*/ 60 h 69"/>
                  <a:gd name="T10" fmla="*/ 55 w 231"/>
                  <a:gd name="T11" fmla="*/ 34 h 69"/>
                  <a:gd name="T12" fmla="*/ 80 w 231"/>
                  <a:gd name="T13" fmla="*/ 60 h 69"/>
                  <a:gd name="T14" fmla="*/ 79 w 231"/>
                  <a:gd name="T15" fmla="*/ 69 h 69"/>
                  <a:gd name="T16" fmla="*/ 151 w 231"/>
                  <a:gd name="T17" fmla="*/ 69 h 69"/>
                  <a:gd name="T18" fmla="*/ 150 w 231"/>
                  <a:gd name="T19" fmla="*/ 60 h 69"/>
                  <a:gd name="T20" fmla="*/ 176 w 231"/>
                  <a:gd name="T21" fmla="*/ 34 h 69"/>
                  <a:gd name="T22" fmla="*/ 201 w 231"/>
                  <a:gd name="T23" fmla="*/ 60 h 69"/>
                  <a:gd name="T24" fmla="*/ 200 w 231"/>
                  <a:gd name="T25" fmla="*/ 69 h 69"/>
                  <a:gd name="T26" fmla="*/ 205 w 231"/>
                  <a:gd name="T27" fmla="*/ 69 h 69"/>
                  <a:gd name="T28" fmla="*/ 219 w 231"/>
                  <a:gd name="T29" fmla="*/ 64 h 69"/>
                  <a:gd name="T30" fmla="*/ 220 w 231"/>
                  <a:gd name="T31" fmla="*/ 64 h 69"/>
                  <a:gd name="T32" fmla="*/ 225 w 231"/>
                  <a:gd name="T33" fmla="*/ 64 h 69"/>
                  <a:gd name="T34" fmla="*/ 231 w 231"/>
                  <a:gd name="T35" fmla="*/ 59 h 69"/>
                  <a:gd name="T36" fmla="*/ 226 w 231"/>
                  <a:gd name="T37" fmla="*/ 53 h 69"/>
                  <a:gd name="T38" fmla="*/ 227 w 231"/>
                  <a:gd name="T39" fmla="*/ 47 h 69"/>
                  <a:gd name="T40" fmla="*/ 227 w 231"/>
                  <a:gd name="T41" fmla="*/ 22 h 69"/>
                  <a:gd name="T42" fmla="*/ 205 w 231"/>
                  <a:gd name="T43" fmla="*/ 0 h 69"/>
                  <a:gd name="T44" fmla="*/ 27 w 231"/>
                  <a:gd name="T45" fmla="*/ 0 h 69"/>
                  <a:gd name="T46" fmla="*/ 6 w 231"/>
                  <a:gd name="T47" fmla="*/ 22 h 69"/>
                  <a:gd name="T48" fmla="*/ 6 w 231"/>
                  <a:gd name="T49" fmla="*/ 47 h 69"/>
                  <a:gd name="T50" fmla="*/ 6 w 231"/>
                  <a:gd name="T51" fmla="*/ 50 h 69"/>
                  <a:gd name="T52" fmla="*/ 0 w 231"/>
                  <a:gd name="T53" fmla="*/ 58 h 69"/>
                  <a:gd name="T54" fmla="*/ 8 w 231"/>
                  <a:gd name="T55" fmla="*/ 66 h 69"/>
                  <a:gd name="T56" fmla="*/ 81 w 231"/>
                  <a:gd name="T57" fmla="*/ 13 h 69"/>
                  <a:gd name="T58" fmla="*/ 84 w 231"/>
                  <a:gd name="T59" fmla="*/ 11 h 69"/>
                  <a:gd name="T60" fmla="*/ 102 w 231"/>
                  <a:gd name="T61" fmla="*/ 11 h 69"/>
                  <a:gd name="T62" fmla="*/ 105 w 231"/>
                  <a:gd name="T63" fmla="*/ 13 h 69"/>
                  <a:gd name="T64" fmla="*/ 105 w 231"/>
                  <a:gd name="T65" fmla="*/ 16 h 69"/>
                  <a:gd name="T66" fmla="*/ 102 w 231"/>
                  <a:gd name="T67" fmla="*/ 19 h 69"/>
                  <a:gd name="T68" fmla="*/ 84 w 231"/>
                  <a:gd name="T69" fmla="*/ 19 h 69"/>
                  <a:gd name="T70" fmla="*/ 81 w 231"/>
                  <a:gd name="T71" fmla="*/ 16 h 69"/>
                  <a:gd name="T72" fmla="*/ 81 w 231"/>
                  <a:gd name="T73" fmla="*/ 13 h 69"/>
                  <a:gd name="T74" fmla="*/ 12 w 231"/>
                  <a:gd name="T75" fmla="*/ 22 h 69"/>
                  <a:gd name="T76" fmla="*/ 14 w 231"/>
                  <a:gd name="T77" fmla="*/ 32 h 69"/>
                  <a:gd name="T78" fmla="*/ 12 w 231"/>
                  <a:gd name="T79" fmla="*/ 42 h 69"/>
                  <a:gd name="T80" fmla="*/ 10 w 231"/>
                  <a:gd name="T81" fmla="*/ 32 h 69"/>
                  <a:gd name="T82" fmla="*/ 12 w 231"/>
                  <a:gd name="T83" fmla="*/ 22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31" h="69">
                    <a:moveTo>
                      <a:pt x="8" y="66"/>
                    </a:moveTo>
                    <a:cubicBezTo>
                      <a:pt x="16" y="66"/>
                      <a:pt x="16" y="66"/>
                      <a:pt x="16" y="66"/>
                    </a:cubicBezTo>
                    <a:cubicBezTo>
                      <a:pt x="20" y="67"/>
                      <a:pt x="23" y="69"/>
                      <a:pt x="27" y="69"/>
                    </a:cubicBezTo>
                    <a:cubicBezTo>
                      <a:pt x="30" y="69"/>
                      <a:pt x="30" y="69"/>
                      <a:pt x="30" y="69"/>
                    </a:cubicBezTo>
                    <a:cubicBezTo>
                      <a:pt x="29" y="66"/>
                      <a:pt x="29" y="63"/>
                      <a:pt x="29" y="60"/>
                    </a:cubicBezTo>
                    <a:cubicBezTo>
                      <a:pt x="29" y="46"/>
                      <a:pt x="40" y="34"/>
                      <a:pt x="55" y="34"/>
                    </a:cubicBezTo>
                    <a:cubicBezTo>
                      <a:pt x="69" y="34"/>
                      <a:pt x="80" y="46"/>
                      <a:pt x="80" y="60"/>
                    </a:cubicBezTo>
                    <a:cubicBezTo>
                      <a:pt x="80" y="63"/>
                      <a:pt x="80" y="66"/>
                      <a:pt x="79" y="69"/>
                    </a:cubicBezTo>
                    <a:cubicBezTo>
                      <a:pt x="151" y="69"/>
                      <a:pt x="151" y="69"/>
                      <a:pt x="151" y="69"/>
                    </a:cubicBezTo>
                    <a:cubicBezTo>
                      <a:pt x="150" y="66"/>
                      <a:pt x="150" y="63"/>
                      <a:pt x="150" y="60"/>
                    </a:cubicBezTo>
                    <a:cubicBezTo>
                      <a:pt x="150" y="46"/>
                      <a:pt x="161" y="34"/>
                      <a:pt x="176" y="34"/>
                    </a:cubicBezTo>
                    <a:cubicBezTo>
                      <a:pt x="190" y="34"/>
                      <a:pt x="201" y="46"/>
                      <a:pt x="201" y="60"/>
                    </a:cubicBezTo>
                    <a:cubicBezTo>
                      <a:pt x="201" y="63"/>
                      <a:pt x="201" y="66"/>
                      <a:pt x="200" y="69"/>
                    </a:cubicBezTo>
                    <a:cubicBezTo>
                      <a:pt x="205" y="69"/>
                      <a:pt x="205" y="69"/>
                      <a:pt x="205" y="69"/>
                    </a:cubicBezTo>
                    <a:cubicBezTo>
                      <a:pt x="211" y="69"/>
                      <a:pt x="215" y="67"/>
                      <a:pt x="219" y="64"/>
                    </a:cubicBezTo>
                    <a:cubicBezTo>
                      <a:pt x="219" y="64"/>
                      <a:pt x="220" y="64"/>
                      <a:pt x="220" y="64"/>
                    </a:cubicBezTo>
                    <a:cubicBezTo>
                      <a:pt x="225" y="64"/>
                      <a:pt x="225" y="64"/>
                      <a:pt x="225" y="64"/>
                    </a:cubicBezTo>
                    <a:cubicBezTo>
                      <a:pt x="228" y="64"/>
                      <a:pt x="231" y="62"/>
                      <a:pt x="231" y="59"/>
                    </a:cubicBezTo>
                    <a:cubicBezTo>
                      <a:pt x="231" y="56"/>
                      <a:pt x="229" y="53"/>
                      <a:pt x="226" y="53"/>
                    </a:cubicBezTo>
                    <a:cubicBezTo>
                      <a:pt x="227" y="51"/>
                      <a:pt x="227" y="49"/>
                      <a:pt x="227" y="47"/>
                    </a:cubicBezTo>
                    <a:cubicBezTo>
                      <a:pt x="227" y="22"/>
                      <a:pt x="227" y="22"/>
                      <a:pt x="227" y="22"/>
                    </a:cubicBezTo>
                    <a:cubicBezTo>
                      <a:pt x="227" y="10"/>
                      <a:pt x="217" y="0"/>
                      <a:pt x="205" y="0"/>
                    </a:cubicBezTo>
                    <a:cubicBezTo>
                      <a:pt x="27" y="0"/>
                      <a:pt x="27" y="0"/>
                      <a:pt x="27" y="0"/>
                    </a:cubicBezTo>
                    <a:cubicBezTo>
                      <a:pt x="16" y="0"/>
                      <a:pt x="6" y="10"/>
                      <a:pt x="6" y="22"/>
                    </a:cubicBezTo>
                    <a:cubicBezTo>
                      <a:pt x="6" y="47"/>
                      <a:pt x="6" y="47"/>
                      <a:pt x="6" y="47"/>
                    </a:cubicBezTo>
                    <a:cubicBezTo>
                      <a:pt x="6" y="48"/>
                      <a:pt x="6" y="49"/>
                      <a:pt x="6" y="50"/>
                    </a:cubicBezTo>
                    <a:cubicBezTo>
                      <a:pt x="3" y="51"/>
                      <a:pt x="0" y="54"/>
                      <a:pt x="0" y="58"/>
                    </a:cubicBezTo>
                    <a:cubicBezTo>
                      <a:pt x="0" y="62"/>
                      <a:pt x="3" y="66"/>
                      <a:pt x="8" y="66"/>
                    </a:cubicBezTo>
                    <a:moveTo>
                      <a:pt x="81" y="13"/>
                    </a:moveTo>
                    <a:cubicBezTo>
                      <a:pt x="81" y="12"/>
                      <a:pt x="83" y="11"/>
                      <a:pt x="84" y="11"/>
                    </a:cubicBezTo>
                    <a:cubicBezTo>
                      <a:pt x="102" y="11"/>
                      <a:pt x="102" y="11"/>
                      <a:pt x="102" y="11"/>
                    </a:cubicBezTo>
                    <a:cubicBezTo>
                      <a:pt x="103" y="11"/>
                      <a:pt x="105" y="12"/>
                      <a:pt x="105" y="13"/>
                    </a:cubicBezTo>
                    <a:cubicBezTo>
                      <a:pt x="105" y="16"/>
                      <a:pt x="105" y="16"/>
                      <a:pt x="105" y="16"/>
                    </a:cubicBezTo>
                    <a:cubicBezTo>
                      <a:pt x="105" y="18"/>
                      <a:pt x="103" y="19"/>
                      <a:pt x="102" y="19"/>
                    </a:cubicBezTo>
                    <a:cubicBezTo>
                      <a:pt x="84" y="19"/>
                      <a:pt x="84" y="19"/>
                      <a:pt x="84" y="19"/>
                    </a:cubicBezTo>
                    <a:cubicBezTo>
                      <a:pt x="83" y="19"/>
                      <a:pt x="81" y="18"/>
                      <a:pt x="81" y="16"/>
                    </a:cubicBezTo>
                    <a:cubicBezTo>
                      <a:pt x="81" y="13"/>
                      <a:pt x="81" y="13"/>
                      <a:pt x="81" y="13"/>
                    </a:cubicBezTo>
                    <a:moveTo>
                      <a:pt x="12" y="22"/>
                    </a:moveTo>
                    <a:cubicBezTo>
                      <a:pt x="13" y="22"/>
                      <a:pt x="14" y="26"/>
                      <a:pt x="14" y="32"/>
                    </a:cubicBezTo>
                    <a:cubicBezTo>
                      <a:pt x="14" y="37"/>
                      <a:pt x="13" y="42"/>
                      <a:pt x="12" y="42"/>
                    </a:cubicBezTo>
                    <a:cubicBezTo>
                      <a:pt x="11" y="42"/>
                      <a:pt x="10" y="37"/>
                      <a:pt x="10" y="32"/>
                    </a:cubicBezTo>
                    <a:cubicBezTo>
                      <a:pt x="10" y="26"/>
                      <a:pt x="11" y="22"/>
                      <a:pt x="12" y="22"/>
                    </a:cubicBezTo>
                  </a:path>
                </a:pathLst>
              </a:custGeom>
              <a:solidFill>
                <a:schemeClr val="bg1">
                  <a:lumMod val="95000"/>
                </a:schemeClr>
              </a:solidFill>
              <a:ln>
                <a:noFill/>
              </a:ln>
            </p:spPr>
            <p:txBody>
              <a:bodyPr/>
              <a:lstStyle/>
              <a:p>
                <a:pPr>
                  <a:defRPr/>
                </a:pPr>
                <a:endParaRPr lang="zh-CN" altLang="en-US"/>
              </a:p>
            </p:txBody>
          </p:sp>
          <p:sp>
            <p:nvSpPr>
              <p:cNvPr id="695" name="Freeform 330"/>
              <p:cNvSpPr>
                <a:spLocks noEditPoints="1"/>
              </p:cNvSpPr>
              <p:nvPr/>
            </p:nvSpPr>
            <p:spPr bwMode="auto">
              <a:xfrm>
                <a:off x="3027879" y="2422186"/>
                <a:ext cx="70930" cy="70930"/>
              </a:xfrm>
              <a:custGeom>
                <a:avLst/>
                <a:gdLst>
                  <a:gd name="T0" fmla="*/ 21 w 42"/>
                  <a:gd name="T1" fmla="*/ 0 h 42"/>
                  <a:gd name="T2" fmla="*/ 0 w 42"/>
                  <a:gd name="T3" fmla="*/ 21 h 42"/>
                  <a:gd name="T4" fmla="*/ 21 w 42"/>
                  <a:gd name="T5" fmla="*/ 42 h 42"/>
                  <a:gd name="T6" fmla="*/ 42 w 42"/>
                  <a:gd name="T7" fmla="*/ 21 h 42"/>
                  <a:gd name="T8" fmla="*/ 21 w 42"/>
                  <a:gd name="T9" fmla="*/ 0 h 42"/>
                  <a:gd name="T10" fmla="*/ 21 w 42"/>
                  <a:gd name="T11" fmla="*/ 30 h 42"/>
                  <a:gd name="T12" fmla="*/ 11 w 42"/>
                  <a:gd name="T13" fmla="*/ 21 h 42"/>
                  <a:gd name="T14" fmla="*/ 21 w 42"/>
                  <a:gd name="T15" fmla="*/ 11 h 42"/>
                  <a:gd name="T16" fmla="*/ 30 w 42"/>
                  <a:gd name="T17" fmla="*/ 21 h 42"/>
                  <a:gd name="T18" fmla="*/ 21 w 42"/>
                  <a:gd name="T19" fmla="*/ 3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2" h="42">
                    <a:moveTo>
                      <a:pt x="21" y="0"/>
                    </a:moveTo>
                    <a:cubicBezTo>
                      <a:pt x="9" y="0"/>
                      <a:pt x="0" y="9"/>
                      <a:pt x="0" y="21"/>
                    </a:cubicBezTo>
                    <a:cubicBezTo>
                      <a:pt x="0" y="32"/>
                      <a:pt x="9" y="42"/>
                      <a:pt x="21" y="42"/>
                    </a:cubicBezTo>
                    <a:cubicBezTo>
                      <a:pt x="32" y="42"/>
                      <a:pt x="42" y="32"/>
                      <a:pt x="42" y="21"/>
                    </a:cubicBezTo>
                    <a:cubicBezTo>
                      <a:pt x="42" y="9"/>
                      <a:pt x="32" y="0"/>
                      <a:pt x="21" y="0"/>
                    </a:cubicBezTo>
                    <a:moveTo>
                      <a:pt x="21" y="30"/>
                    </a:moveTo>
                    <a:cubicBezTo>
                      <a:pt x="15" y="30"/>
                      <a:pt x="11" y="26"/>
                      <a:pt x="11" y="21"/>
                    </a:cubicBezTo>
                    <a:cubicBezTo>
                      <a:pt x="11" y="16"/>
                      <a:pt x="15" y="11"/>
                      <a:pt x="21" y="11"/>
                    </a:cubicBezTo>
                    <a:cubicBezTo>
                      <a:pt x="26" y="11"/>
                      <a:pt x="30" y="16"/>
                      <a:pt x="30" y="21"/>
                    </a:cubicBezTo>
                    <a:cubicBezTo>
                      <a:pt x="30" y="26"/>
                      <a:pt x="26" y="30"/>
                      <a:pt x="21" y="30"/>
                    </a:cubicBezTo>
                  </a:path>
                </a:pathLst>
              </a:custGeom>
              <a:solidFill>
                <a:schemeClr val="bg1">
                  <a:lumMod val="95000"/>
                </a:schemeClr>
              </a:solidFill>
              <a:ln>
                <a:noFill/>
              </a:ln>
            </p:spPr>
            <p:txBody>
              <a:bodyPr/>
              <a:lstStyle/>
              <a:p>
                <a:pPr>
                  <a:defRPr/>
                </a:pPr>
                <a:endParaRPr lang="zh-CN" altLang="en-US"/>
              </a:p>
            </p:txBody>
          </p:sp>
          <p:sp>
            <p:nvSpPr>
              <p:cNvPr id="696" name="Freeform 331"/>
              <p:cNvSpPr>
                <a:spLocks noEditPoints="1"/>
              </p:cNvSpPr>
              <p:nvPr/>
            </p:nvSpPr>
            <p:spPr bwMode="auto">
              <a:xfrm>
                <a:off x="3232484" y="2422186"/>
                <a:ext cx="70930" cy="70930"/>
              </a:xfrm>
              <a:custGeom>
                <a:avLst/>
                <a:gdLst>
                  <a:gd name="T0" fmla="*/ 21 w 42"/>
                  <a:gd name="T1" fmla="*/ 42 h 42"/>
                  <a:gd name="T2" fmla="*/ 42 w 42"/>
                  <a:gd name="T3" fmla="*/ 21 h 42"/>
                  <a:gd name="T4" fmla="*/ 21 w 42"/>
                  <a:gd name="T5" fmla="*/ 0 h 42"/>
                  <a:gd name="T6" fmla="*/ 0 w 42"/>
                  <a:gd name="T7" fmla="*/ 21 h 42"/>
                  <a:gd name="T8" fmla="*/ 21 w 42"/>
                  <a:gd name="T9" fmla="*/ 42 h 42"/>
                  <a:gd name="T10" fmla="*/ 21 w 42"/>
                  <a:gd name="T11" fmla="*/ 11 h 42"/>
                  <a:gd name="T12" fmla="*/ 30 w 42"/>
                  <a:gd name="T13" fmla="*/ 21 h 42"/>
                  <a:gd name="T14" fmla="*/ 21 w 42"/>
                  <a:gd name="T15" fmla="*/ 30 h 42"/>
                  <a:gd name="T16" fmla="*/ 11 w 42"/>
                  <a:gd name="T17" fmla="*/ 21 h 42"/>
                  <a:gd name="T18" fmla="*/ 21 w 42"/>
                  <a:gd name="T19" fmla="*/ 11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2" h="42">
                    <a:moveTo>
                      <a:pt x="21" y="42"/>
                    </a:moveTo>
                    <a:cubicBezTo>
                      <a:pt x="32" y="42"/>
                      <a:pt x="42" y="32"/>
                      <a:pt x="42" y="21"/>
                    </a:cubicBezTo>
                    <a:cubicBezTo>
                      <a:pt x="42" y="9"/>
                      <a:pt x="32" y="0"/>
                      <a:pt x="21" y="0"/>
                    </a:cubicBezTo>
                    <a:cubicBezTo>
                      <a:pt x="9" y="0"/>
                      <a:pt x="0" y="9"/>
                      <a:pt x="0" y="21"/>
                    </a:cubicBezTo>
                    <a:cubicBezTo>
                      <a:pt x="0" y="32"/>
                      <a:pt x="9" y="42"/>
                      <a:pt x="21" y="42"/>
                    </a:cubicBezTo>
                    <a:moveTo>
                      <a:pt x="21" y="11"/>
                    </a:moveTo>
                    <a:cubicBezTo>
                      <a:pt x="26" y="11"/>
                      <a:pt x="30" y="16"/>
                      <a:pt x="30" y="21"/>
                    </a:cubicBezTo>
                    <a:cubicBezTo>
                      <a:pt x="30" y="26"/>
                      <a:pt x="26" y="30"/>
                      <a:pt x="21" y="30"/>
                    </a:cubicBezTo>
                    <a:cubicBezTo>
                      <a:pt x="15" y="30"/>
                      <a:pt x="11" y="26"/>
                      <a:pt x="11" y="21"/>
                    </a:cubicBezTo>
                    <a:cubicBezTo>
                      <a:pt x="11" y="16"/>
                      <a:pt x="15" y="11"/>
                      <a:pt x="21" y="11"/>
                    </a:cubicBezTo>
                  </a:path>
                </a:pathLst>
              </a:custGeom>
              <a:solidFill>
                <a:schemeClr val="bg1">
                  <a:lumMod val="95000"/>
                </a:schemeClr>
              </a:solidFill>
              <a:ln>
                <a:noFill/>
              </a:ln>
            </p:spPr>
            <p:txBody>
              <a:bodyPr/>
              <a:lstStyle/>
              <a:p>
                <a:pPr>
                  <a:defRPr/>
                </a:pPr>
                <a:endParaRPr lang="zh-CN" altLang="en-US"/>
              </a:p>
            </p:txBody>
          </p:sp>
        </p:grpSp>
        <p:sp>
          <p:nvSpPr>
            <p:cNvPr id="516" name="Freeform 332"/>
            <p:cNvSpPr>
              <a:spLocks noEditPoints="1"/>
            </p:cNvSpPr>
            <p:nvPr/>
          </p:nvSpPr>
          <p:spPr bwMode="auto">
            <a:xfrm>
              <a:off x="9396878" y="2528580"/>
              <a:ext cx="126856" cy="132312"/>
            </a:xfrm>
            <a:custGeom>
              <a:avLst/>
              <a:gdLst>
                <a:gd name="T0" fmla="*/ 62 w 75"/>
                <a:gd name="T1" fmla="*/ 0 h 78"/>
                <a:gd name="T2" fmla="*/ 30 w 75"/>
                <a:gd name="T3" fmla="*/ 0 h 78"/>
                <a:gd name="T4" fmla="*/ 22 w 75"/>
                <a:gd name="T5" fmla="*/ 7 h 78"/>
                <a:gd name="T6" fmla="*/ 22 w 75"/>
                <a:gd name="T7" fmla="*/ 15 h 78"/>
                <a:gd name="T8" fmla="*/ 22 w 75"/>
                <a:gd name="T9" fmla="*/ 54 h 78"/>
                <a:gd name="T10" fmla="*/ 11 w 75"/>
                <a:gd name="T11" fmla="*/ 54 h 78"/>
                <a:gd name="T12" fmla="*/ 7 w 75"/>
                <a:gd name="T13" fmla="*/ 51 h 78"/>
                <a:gd name="T14" fmla="*/ 7 w 75"/>
                <a:gd name="T15" fmla="*/ 25 h 78"/>
                <a:gd name="T16" fmla="*/ 8 w 75"/>
                <a:gd name="T17" fmla="*/ 25 h 78"/>
                <a:gd name="T18" fmla="*/ 15 w 75"/>
                <a:gd name="T19" fmla="*/ 19 h 78"/>
                <a:gd name="T20" fmla="*/ 14 w 75"/>
                <a:gd name="T21" fmla="*/ 15 h 78"/>
                <a:gd name="T22" fmla="*/ 19 w 75"/>
                <a:gd name="T23" fmla="*/ 15 h 78"/>
                <a:gd name="T24" fmla="*/ 19 w 75"/>
                <a:gd name="T25" fmla="*/ 7 h 78"/>
                <a:gd name="T26" fmla="*/ 11 w 75"/>
                <a:gd name="T27" fmla="*/ 7 h 78"/>
                <a:gd name="T28" fmla="*/ 0 w 75"/>
                <a:gd name="T29" fmla="*/ 18 h 78"/>
                <a:gd name="T30" fmla="*/ 0 w 75"/>
                <a:gd name="T31" fmla="*/ 51 h 78"/>
                <a:gd name="T32" fmla="*/ 11 w 75"/>
                <a:gd name="T33" fmla="*/ 62 h 78"/>
                <a:gd name="T34" fmla="*/ 22 w 75"/>
                <a:gd name="T35" fmla="*/ 62 h 78"/>
                <a:gd name="T36" fmla="*/ 22 w 75"/>
                <a:gd name="T37" fmla="*/ 71 h 78"/>
                <a:gd name="T38" fmla="*/ 16 w 75"/>
                <a:gd name="T39" fmla="*/ 71 h 78"/>
                <a:gd name="T40" fmla="*/ 16 w 75"/>
                <a:gd name="T41" fmla="*/ 78 h 78"/>
                <a:gd name="T42" fmla="*/ 30 w 75"/>
                <a:gd name="T43" fmla="*/ 78 h 78"/>
                <a:gd name="T44" fmla="*/ 62 w 75"/>
                <a:gd name="T45" fmla="*/ 78 h 78"/>
                <a:gd name="T46" fmla="*/ 75 w 75"/>
                <a:gd name="T47" fmla="*/ 78 h 78"/>
                <a:gd name="T48" fmla="*/ 75 w 75"/>
                <a:gd name="T49" fmla="*/ 71 h 78"/>
                <a:gd name="T50" fmla="*/ 69 w 75"/>
                <a:gd name="T51" fmla="*/ 71 h 78"/>
                <a:gd name="T52" fmla="*/ 69 w 75"/>
                <a:gd name="T53" fmla="*/ 7 h 78"/>
                <a:gd name="T54" fmla="*/ 62 w 75"/>
                <a:gd name="T55" fmla="*/ 0 h 78"/>
                <a:gd name="T56" fmla="*/ 7 w 75"/>
                <a:gd name="T57" fmla="*/ 19 h 78"/>
                <a:gd name="T58" fmla="*/ 7 w 75"/>
                <a:gd name="T59" fmla="*/ 19 h 78"/>
                <a:gd name="T60" fmla="*/ 8 w 75"/>
                <a:gd name="T61" fmla="*/ 20 h 78"/>
                <a:gd name="T62" fmla="*/ 9 w 75"/>
                <a:gd name="T63" fmla="*/ 20 h 78"/>
                <a:gd name="T64" fmla="*/ 9 w 75"/>
                <a:gd name="T65" fmla="*/ 18 h 78"/>
                <a:gd name="T66" fmla="*/ 7 w 75"/>
                <a:gd name="T67" fmla="*/ 16 h 78"/>
                <a:gd name="T68" fmla="*/ 8 w 75"/>
                <a:gd name="T69" fmla="*/ 15 h 78"/>
                <a:gd name="T70" fmla="*/ 12 w 75"/>
                <a:gd name="T71" fmla="*/ 19 h 78"/>
                <a:gd name="T72" fmla="*/ 8 w 75"/>
                <a:gd name="T73" fmla="*/ 23 h 78"/>
                <a:gd name="T74" fmla="*/ 7 w 75"/>
                <a:gd name="T75" fmla="*/ 19 h 78"/>
                <a:gd name="T76" fmla="*/ 61 w 75"/>
                <a:gd name="T77" fmla="*/ 37 h 78"/>
                <a:gd name="T78" fmla="*/ 59 w 75"/>
                <a:gd name="T79" fmla="*/ 39 h 78"/>
                <a:gd name="T80" fmla="*/ 33 w 75"/>
                <a:gd name="T81" fmla="*/ 39 h 78"/>
                <a:gd name="T82" fmla="*/ 31 w 75"/>
                <a:gd name="T83" fmla="*/ 37 h 78"/>
                <a:gd name="T84" fmla="*/ 31 w 75"/>
                <a:gd name="T85" fmla="*/ 35 h 78"/>
                <a:gd name="T86" fmla="*/ 33 w 75"/>
                <a:gd name="T87" fmla="*/ 33 h 78"/>
                <a:gd name="T88" fmla="*/ 59 w 75"/>
                <a:gd name="T89" fmla="*/ 33 h 78"/>
                <a:gd name="T90" fmla="*/ 61 w 75"/>
                <a:gd name="T91" fmla="*/ 35 h 78"/>
                <a:gd name="T92" fmla="*/ 61 w 75"/>
                <a:gd name="T93" fmla="*/ 37 h 78"/>
                <a:gd name="T94" fmla="*/ 61 w 75"/>
                <a:gd name="T95" fmla="*/ 24 h 78"/>
                <a:gd name="T96" fmla="*/ 59 w 75"/>
                <a:gd name="T97" fmla="*/ 26 h 78"/>
                <a:gd name="T98" fmla="*/ 33 w 75"/>
                <a:gd name="T99" fmla="*/ 26 h 78"/>
                <a:gd name="T100" fmla="*/ 31 w 75"/>
                <a:gd name="T101" fmla="*/ 24 h 78"/>
                <a:gd name="T102" fmla="*/ 31 w 75"/>
                <a:gd name="T103" fmla="*/ 10 h 78"/>
                <a:gd name="T104" fmla="*/ 33 w 75"/>
                <a:gd name="T105" fmla="*/ 8 h 78"/>
                <a:gd name="T106" fmla="*/ 59 w 75"/>
                <a:gd name="T107" fmla="*/ 8 h 78"/>
                <a:gd name="T108" fmla="*/ 61 w 75"/>
                <a:gd name="T109" fmla="*/ 10 h 78"/>
                <a:gd name="T110" fmla="*/ 61 w 75"/>
                <a:gd name="T111" fmla="*/ 24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75" h="78">
                  <a:moveTo>
                    <a:pt x="62" y="0"/>
                  </a:moveTo>
                  <a:cubicBezTo>
                    <a:pt x="30" y="0"/>
                    <a:pt x="30" y="0"/>
                    <a:pt x="30" y="0"/>
                  </a:cubicBezTo>
                  <a:cubicBezTo>
                    <a:pt x="26" y="0"/>
                    <a:pt x="22" y="3"/>
                    <a:pt x="22" y="7"/>
                  </a:cubicBezTo>
                  <a:cubicBezTo>
                    <a:pt x="22" y="15"/>
                    <a:pt x="22" y="15"/>
                    <a:pt x="22" y="15"/>
                  </a:cubicBezTo>
                  <a:cubicBezTo>
                    <a:pt x="22" y="54"/>
                    <a:pt x="22" y="54"/>
                    <a:pt x="22" y="54"/>
                  </a:cubicBezTo>
                  <a:cubicBezTo>
                    <a:pt x="11" y="54"/>
                    <a:pt x="11" y="54"/>
                    <a:pt x="11" y="54"/>
                  </a:cubicBezTo>
                  <a:cubicBezTo>
                    <a:pt x="9" y="54"/>
                    <a:pt x="7" y="53"/>
                    <a:pt x="7" y="51"/>
                  </a:cubicBezTo>
                  <a:cubicBezTo>
                    <a:pt x="7" y="25"/>
                    <a:pt x="7" y="25"/>
                    <a:pt x="7" y="25"/>
                  </a:cubicBezTo>
                  <a:cubicBezTo>
                    <a:pt x="7" y="25"/>
                    <a:pt x="8" y="25"/>
                    <a:pt x="8" y="25"/>
                  </a:cubicBezTo>
                  <a:cubicBezTo>
                    <a:pt x="12" y="25"/>
                    <a:pt x="15" y="22"/>
                    <a:pt x="15" y="19"/>
                  </a:cubicBezTo>
                  <a:cubicBezTo>
                    <a:pt x="15" y="17"/>
                    <a:pt x="14" y="16"/>
                    <a:pt x="14" y="15"/>
                  </a:cubicBezTo>
                  <a:cubicBezTo>
                    <a:pt x="19" y="15"/>
                    <a:pt x="19" y="15"/>
                    <a:pt x="19" y="15"/>
                  </a:cubicBezTo>
                  <a:cubicBezTo>
                    <a:pt x="19" y="7"/>
                    <a:pt x="19" y="7"/>
                    <a:pt x="19" y="7"/>
                  </a:cubicBezTo>
                  <a:cubicBezTo>
                    <a:pt x="11" y="7"/>
                    <a:pt x="11" y="7"/>
                    <a:pt x="11" y="7"/>
                  </a:cubicBezTo>
                  <a:cubicBezTo>
                    <a:pt x="5" y="7"/>
                    <a:pt x="0" y="12"/>
                    <a:pt x="0" y="18"/>
                  </a:cubicBezTo>
                  <a:cubicBezTo>
                    <a:pt x="0" y="51"/>
                    <a:pt x="0" y="51"/>
                    <a:pt x="0" y="51"/>
                  </a:cubicBezTo>
                  <a:cubicBezTo>
                    <a:pt x="0" y="57"/>
                    <a:pt x="5" y="62"/>
                    <a:pt x="11" y="62"/>
                  </a:cubicBezTo>
                  <a:cubicBezTo>
                    <a:pt x="22" y="62"/>
                    <a:pt x="22" y="62"/>
                    <a:pt x="22" y="62"/>
                  </a:cubicBezTo>
                  <a:cubicBezTo>
                    <a:pt x="22" y="71"/>
                    <a:pt x="22" y="71"/>
                    <a:pt x="22" y="71"/>
                  </a:cubicBezTo>
                  <a:cubicBezTo>
                    <a:pt x="16" y="71"/>
                    <a:pt x="16" y="71"/>
                    <a:pt x="16" y="71"/>
                  </a:cubicBezTo>
                  <a:cubicBezTo>
                    <a:pt x="16" y="78"/>
                    <a:pt x="16" y="78"/>
                    <a:pt x="16" y="78"/>
                  </a:cubicBezTo>
                  <a:cubicBezTo>
                    <a:pt x="30" y="78"/>
                    <a:pt x="30" y="78"/>
                    <a:pt x="30" y="78"/>
                  </a:cubicBezTo>
                  <a:cubicBezTo>
                    <a:pt x="62" y="78"/>
                    <a:pt x="62" y="78"/>
                    <a:pt x="62" y="78"/>
                  </a:cubicBezTo>
                  <a:cubicBezTo>
                    <a:pt x="75" y="78"/>
                    <a:pt x="75" y="78"/>
                    <a:pt x="75" y="78"/>
                  </a:cubicBezTo>
                  <a:cubicBezTo>
                    <a:pt x="75" y="71"/>
                    <a:pt x="75" y="71"/>
                    <a:pt x="75" y="71"/>
                  </a:cubicBezTo>
                  <a:cubicBezTo>
                    <a:pt x="69" y="71"/>
                    <a:pt x="69" y="71"/>
                    <a:pt x="69" y="71"/>
                  </a:cubicBezTo>
                  <a:cubicBezTo>
                    <a:pt x="69" y="7"/>
                    <a:pt x="69" y="7"/>
                    <a:pt x="69" y="7"/>
                  </a:cubicBezTo>
                  <a:cubicBezTo>
                    <a:pt x="69" y="3"/>
                    <a:pt x="66" y="0"/>
                    <a:pt x="62" y="0"/>
                  </a:cubicBezTo>
                  <a:moveTo>
                    <a:pt x="7" y="19"/>
                  </a:moveTo>
                  <a:cubicBezTo>
                    <a:pt x="7" y="19"/>
                    <a:pt x="7" y="19"/>
                    <a:pt x="7" y="19"/>
                  </a:cubicBezTo>
                  <a:cubicBezTo>
                    <a:pt x="8" y="20"/>
                    <a:pt x="8" y="20"/>
                    <a:pt x="8" y="20"/>
                  </a:cubicBezTo>
                  <a:cubicBezTo>
                    <a:pt x="8" y="20"/>
                    <a:pt x="9" y="20"/>
                    <a:pt x="9" y="20"/>
                  </a:cubicBezTo>
                  <a:cubicBezTo>
                    <a:pt x="10" y="19"/>
                    <a:pt x="10" y="18"/>
                    <a:pt x="9" y="18"/>
                  </a:cubicBezTo>
                  <a:cubicBezTo>
                    <a:pt x="7" y="16"/>
                    <a:pt x="7" y="16"/>
                    <a:pt x="7" y="16"/>
                  </a:cubicBezTo>
                  <a:cubicBezTo>
                    <a:pt x="7" y="15"/>
                    <a:pt x="7" y="15"/>
                    <a:pt x="8" y="15"/>
                  </a:cubicBezTo>
                  <a:cubicBezTo>
                    <a:pt x="10" y="15"/>
                    <a:pt x="12" y="17"/>
                    <a:pt x="12" y="19"/>
                  </a:cubicBezTo>
                  <a:cubicBezTo>
                    <a:pt x="12" y="21"/>
                    <a:pt x="10" y="23"/>
                    <a:pt x="8" y="23"/>
                  </a:cubicBezTo>
                  <a:cubicBezTo>
                    <a:pt x="6" y="23"/>
                    <a:pt x="7" y="21"/>
                    <a:pt x="7" y="19"/>
                  </a:cubicBezTo>
                  <a:moveTo>
                    <a:pt x="61" y="37"/>
                  </a:moveTo>
                  <a:cubicBezTo>
                    <a:pt x="61" y="38"/>
                    <a:pt x="60" y="39"/>
                    <a:pt x="59" y="39"/>
                  </a:cubicBezTo>
                  <a:cubicBezTo>
                    <a:pt x="33" y="39"/>
                    <a:pt x="33" y="39"/>
                    <a:pt x="33" y="39"/>
                  </a:cubicBezTo>
                  <a:cubicBezTo>
                    <a:pt x="32" y="39"/>
                    <a:pt x="31" y="38"/>
                    <a:pt x="31" y="37"/>
                  </a:cubicBezTo>
                  <a:cubicBezTo>
                    <a:pt x="31" y="35"/>
                    <a:pt x="31" y="35"/>
                    <a:pt x="31" y="35"/>
                  </a:cubicBezTo>
                  <a:cubicBezTo>
                    <a:pt x="31" y="34"/>
                    <a:pt x="32" y="33"/>
                    <a:pt x="33" y="33"/>
                  </a:cubicBezTo>
                  <a:cubicBezTo>
                    <a:pt x="59" y="33"/>
                    <a:pt x="59" y="33"/>
                    <a:pt x="59" y="33"/>
                  </a:cubicBezTo>
                  <a:cubicBezTo>
                    <a:pt x="60" y="33"/>
                    <a:pt x="61" y="34"/>
                    <a:pt x="61" y="35"/>
                  </a:cubicBezTo>
                  <a:cubicBezTo>
                    <a:pt x="61" y="37"/>
                    <a:pt x="61" y="37"/>
                    <a:pt x="61" y="37"/>
                  </a:cubicBezTo>
                  <a:moveTo>
                    <a:pt x="61" y="24"/>
                  </a:moveTo>
                  <a:cubicBezTo>
                    <a:pt x="61" y="25"/>
                    <a:pt x="60" y="26"/>
                    <a:pt x="59" y="26"/>
                  </a:cubicBezTo>
                  <a:cubicBezTo>
                    <a:pt x="33" y="26"/>
                    <a:pt x="33" y="26"/>
                    <a:pt x="33" y="26"/>
                  </a:cubicBezTo>
                  <a:cubicBezTo>
                    <a:pt x="32" y="26"/>
                    <a:pt x="31" y="25"/>
                    <a:pt x="31" y="24"/>
                  </a:cubicBezTo>
                  <a:cubicBezTo>
                    <a:pt x="31" y="10"/>
                    <a:pt x="31" y="10"/>
                    <a:pt x="31" y="10"/>
                  </a:cubicBezTo>
                  <a:cubicBezTo>
                    <a:pt x="31" y="9"/>
                    <a:pt x="32" y="8"/>
                    <a:pt x="33" y="8"/>
                  </a:cubicBezTo>
                  <a:cubicBezTo>
                    <a:pt x="59" y="8"/>
                    <a:pt x="59" y="8"/>
                    <a:pt x="59" y="8"/>
                  </a:cubicBezTo>
                  <a:cubicBezTo>
                    <a:pt x="60" y="8"/>
                    <a:pt x="61" y="9"/>
                    <a:pt x="61" y="10"/>
                  </a:cubicBezTo>
                  <a:cubicBezTo>
                    <a:pt x="61" y="24"/>
                    <a:pt x="61" y="24"/>
                    <a:pt x="61" y="24"/>
                  </a:cubicBezTo>
                </a:path>
              </a:pathLst>
            </a:custGeom>
            <a:solidFill>
              <a:schemeClr val="bg1">
                <a:lumMod val="95000"/>
              </a:schemeClr>
            </a:solidFill>
            <a:ln>
              <a:noFill/>
            </a:ln>
          </p:spPr>
          <p:txBody>
            <a:bodyPr/>
            <a:lstStyle/>
            <a:p>
              <a:pPr>
                <a:defRPr/>
              </a:pPr>
              <a:endParaRPr lang="zh-CN" altLang="en-US"/>
            </a:p>
          </p:txBody>
        </p:sp>
        <p:sp>
          <p:nvSpPr>
            <p:cNvPr id="517" name="Freeform 333"/>
            <p:cNvSpPr>
              <a:spLocks noEditPoints="1"/>
            </p:cNvSpPr>
            <p:nvPr/>
          </p:nvSpPr>
          <p:spPr bwMode="auto">
            <a:xfrm>
              <a:off x="9570108" y="2085270"/>
              <a:ext cx="189601" cy="195057"/>
            </a:xfrm>
            <a:custGeom>
              <a:avLst/>
              <a:gdLst>
                <a:gd name="T0" fmla="*/ 97 w 113"/>
                <a:gd name="T1" fmla="*/ 11 h 116"/>
                <a:gd name="T2" fmla="*/ 83 w 113"/>
                <a:gd name="T3" fmla="*/ 11 h 116"/>
                <a:gd name="T4" fmla="*/ 83 w 113"/>
                <a:gd name="T5" fmla="*/ 22 h 116"/>
                <a:gd name="T6" fmla="*/ 92 w 113"/>
                <a:gd name="T7" fmla="*/ 22 h 116"/>
                <a:gd name="T8" fmla="*/ 90 w 113"/>
                <a:gd name="T9" fmla="*/ 28 h 116"/>
                <a:gd name="T10" fmla="*/ 100 w 113"/>
                <a:gd name="T11" fmla="*/ 38 h 116"/>
                <a:gd name="T12" fmla="*/ 102 w 113"/>
                <a:gd name="T13" fmla="*/ 38 h 116"/>
                <a:gd name="T14" fmla="*/ 102 w 113"/>
                <a:gd name="T15" fmla="*/ 76 h 116"/>
                <a:gd name="T16" fmla="*/ 97 w 113"/>
                <a:gd name="T17" fmla="*/ 81 h 116"/>
                <a:gd name="T18" fmla="*/ 79 w 113"/>
                <a:gd name="T19" fmla="*/ 81 h 116"/>
                <a:gd name="T20" fmla="*/ 79 w 113"/>
                <a:gd name="T21" fmla="*/ 22 h 116"/>
                <a:gd name="T22" fmla="*/ 79 w 113"/>
                <a:gd name="T23" fmla="*/ 11 h 116"/>
                <a:gd name="T24" fmla="*/ 68 w 113"/>
                <a:gd name="T25" fmla="*/ 0 h 116"/>
                <a:gd name="T26" fmla="*/ 20 w 113"/>
                <a:gd name="T27" fmla="*/ 0 h 116"/>
                <a:gd name="T28" fmla="*/ 9 w 113"/>
                <a:gd name="T29" fmla="*/ 11 h 116"/>
                <a:gd name="T30" fmla="*/ 9 w 113"/>
                <a:gd name="T31" fmla="*/ 106 h 116"/>
                <a:gd name="T32" fmla="*/ 0 w 113"/>
                <a:gd name="T33" fmla="*/ 106 h 116"/>
                <a:gd name="T34" fmla="*/ 0 w 113"/>
                <a:gd name="T35" fmla="*/ 116 h 116"/>
                <a:gd name="T36" fmla="*/ 20 w 113"/>
                <a:gd name="T37" fmla="*/ 116 h 116"/>
                <a:gd name="T38" fmla="*/ 68 w 113"/>
                <a:gd name="T39" fmla="*/ 116 h 116"/>
                <a:gd name="T40" fmla="*/ 88 w 113"/>
                <a:gd name="T41" fmla="*/ 116 h 116"/>
                <a:gd name="T42" fmla="*/ 88 w 113"/>
                <a:gd name="T43" fmla="*/ 106 h 116"/>
                <a:gd name="T44" fmla="*/ 79 w 113"/>
                <a:gd name="T45" fmla="*/ 106 h 116"/>
                <a:gd name="T46" fmla="*/ 79 w 113"/>
                <a:gd name="T47" fmla="*/ 92 h 116"/>
                <a:gd name="T48" fmla="*/ 97 w 113"/>
                <a:gd name="T49" fmla="*/ 92 h 116"/>
                <a:gd name="T50" fmla="*/ 113 w 113"/>
                <a:gd name="T51" fmla="*/ 76 h 116"/>
                <a:gd name="T52" fmla="*/ 113 w 113"/>
                <a:gd name="T53" fmla="*/ 28 h 116"/>
                <a:gd name="T54" fmla="*/ 97 w 113"/>
                <a:gd name="T55" fmla="*/ 11 h 116"/>
                <a:gd name="T56" fmla="*/ 66 w 113"/>
                <a:gd name="T57" fmla="*/ 55 h 116"/>
                <a:gd name="T58" fmla="*/ 63 w 113"/>
                <a:gd name="T59" fmla="*/ 58 h 116"/>
                <a:gd name="T60" fmla="*/ 25 w 113"/>
                <a:gd name="T61" fmla="*/ 58 h 116"/>
                <a:gd name="T62" fmla="*/ 21 w 113"/>
                <a:gd name="T63" fmla="*/ 55 h 116"/>
                <a:gd name="T64" fmla="*/ 21 w 113"/>
                <a:gd name="T65" fmla="*/ 52 h 116"/>
                <a:gd name="T66" fmla="*/ 25 w 113"/>
                <a:gd name="T67" fmla="*/ 49 h 116"/>
                <a:gd name="T68" fmla="*/ 63 w 113"/>
                <a:gd name="T69" fmla="*/ 49 h 116"/>
                <a:gd name="T70" fmla="*/ 66 w 113"/>
                <a:gd name="T71" fmla="*/ 52 h 116"/>
                <a:gd name="T72" fmla="*/ 66 w 113"/>
                <a:gd name="T73" fmla="*/ 55 h 116"/>
                <a:gd name="T74" fmla="*/ 66 w 113"/>
                <a:gd name="T75" fmla="*/ 35 h 116"/>
                <a:gd name="T76" fmla="*/ 63 w 113"/>
                <a:gd name="T77" fmla="*/ 38 h 116"/>
                <a:gd name="T78" fmla="*/ 25 w 113"/>
                <a:gd name="T79" fmla="*/ 38 h 116"/>
                <a:gd name="T80" fmla="*/ 21 w 113"/>
                <a:gd name="T81" fmla="*/ 35 h 116"/>
                <a:gd name="T82" fmla="*/ 21 w 113"/>
                <a:gd name="T83" fmla="*/ 15 h 116"/>
                <a:gd name="T84" fmla="*/ 25 w 113"/>
                <a:gd name="T85" fmla="*/ 12 h 116"/>
                <a:gd name="T86" fmla="*/ 63 w 113"/>
                <a:gd name="T87" fmla="*/ 12 h 116"/>
                <a:gd name="T88" fmla="*/ 66 w 113"/>
                <a:gd name="T89" fmla="*/ 15 h 116"/>
                <a:gd name="T90" fmla="*/ 66 w 113"/>
                <a:gd name="T91" fmla="*/ 35 h 116"/>
                <a:gd name="T92" fmla="*/ 100 w 113"/>
                <a:gd name="T93" fmla="*/ 34 h 116"/>
                <a:gd name="T94" fmla="*/ 94 w 113"/>
                <a:gd name="T95" fmla="*/ 28 h 116"/>
                <a:gd name="T96" fmla="*/ 100 w 113"/>
                <a:gd name="T97" fmla="*/ 22 h 116"/>
                <a:gd name="T98" fmla="*/ 102 w 113"/>
                <a:gd name="T99" fmla="*/ 23 h 116"/>
                <a:gd name="T100" fmla="*/ 99 w 113"/>
                <a:gd name="T101" fmla="*/ 27 h 116"/>
                <a:gd name="T102" fmla="*/ 99 w 113"/>
                <a:gd name="T103" fmla="*/ 29 h 116"/>
                <a:gd name="T104" fmla="*/ 101 w 113"/>
                <a:gd name="T105" fmla="*/ 29 h 116"/>
                <a:gd name="T106" fmla="*/ 103 w 113"/>
                <a:gd name="T107" fmla="*/ 28 h 116"/>
                <a:gd name="T108" fmla="*/ 103 w 113"/>
                <a:gd name="T109" fmla="*/ 28 h 116"/>
                <a:gd name="T110" fmla="*/ 100 w 113"/>
                <a:gd name="T111" fmla="*/ 34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13" h="116">
                  <a:moveTo>
                    <a:pt x="97" y="11"/>
                  </a:moveTo>
                  <a:cubicBezTo>
                    <a:pt x="83" y="11"/>
                    <a:pt x="83" y="11"/>
                    <a:pt x="83" y="11"/>
                  </a:cubicBezTo>
                  <a:cubicBezTo>
                    <a:pt x="83" y="22"/>
                    <a:pt x="83" y="22"/>
                    <a:pt x="83" y="22"/>
                  </a:cubicBezTo>
                  <a:cubicBezTo>
                    <a:pt x="92" y="22"/>
                    <a:pt x="92" y="22"/>
                    <a:pt x="92" y="22"/>
                  </a:cubicBezTo>
                  <a:cubicBezTo>
                    <a:pt x="91" y="24"/>
                    <a:pt x="90" y="26"/>
                    <a:pt x="90" y="28"/>
                  </a:cubicBezTo>
                  <a:cubicBezTo>
                    <a:pt x="90" y="34"/>
                    <a:pt x="95" y="38"/>
                    <a:pt x="100" y="38"/>
                  </a:cubicBezTo>
                  <a:cubicBezTo>
                    <a:pt x="101" y="38"/>
                    <a:pt x="101" y="38"/>
                    <a:pt x="102" y="38"/>
                  </a:cubicBezTo>
                  <a:cubicBezTo>
                    <a:pt x="102" y="76"/>
                    <a:pt x="102" y="76"/>
                    <a:pt x="102" y="76"/>
                  </a:cubicBezTo>
                  <a:cubicBezTo>
                    <a:pt x="102" y="79"/>
                    <a:pt x="99" y="81"/>
                    <a:pt x="97" y="81"/>
                  </a:cubicBezTo>
                  <a:cubicBezTo>
                    <a:pt x="79" y="81"/>
                    <a:pt x="79" y="81"/>
                    <a:pt x="79" y="81"/>
                  </a:cubicBezTo>
                  <a:cubicBezTo>
                    <a:pt x="79" y="22"/>
                    <a:pt x="79" y="22"/>
                    <a:pt x="79" y="22"/>
                  </a:cubicBezTo>
                  <a:cubicBezTo>
                    <a:pt x="79" y="11"/>
                    <a:pt x="79" y="11"/>
                    <a:pt x="79" y="11"/>
                  </a:cubicBezTo>
                  <a:cubicBezTo>
                    <a:pt x="79" y="5"/>
                    <a:pt x="74" y="0"/>
                    <a:pt x="68" y="0"/>
                  </a:cubicBezTo>
                  <a:cubicBezTo>
                    <a:pt x="20" y="0"/>
                    <a:pt x="20" y="0"/>
                    <a:pt x="20" y="0"/>
                  </a:cubicBezTo>
                  <a:cubicBezTo>
                    <a:pt x="14" y="0"/>
                    <a:pt x="9" y="5"/>
                    <a:pt x="9" y="11"/>
                  </a:cubicBezTo>
                  <a:cubicBezTo>
                    <a:pt x="9" y="106"/>
                    <a:pt x="9" y="106"/>
                    <a:pt x="9" y="106"/>
                  </a:cubicBezTo>
                  <a:cubicBezTo>
                    <a:pt x="0" y="106"/>
                    <a:pt x="0" y="106"/>
                    <a:pt x="0" y="106"/>
                  </a:cubicBezTo>
                  <a:cubicBezTo>
                    <a:pt x="0" y="116"/>
                    <a:pt x="0" y="116"/>
                    <a:pt x="0" y="116"/>
                  </a:cubicBezTo>
                  <a:cubicBezTo>
                    <a:pt x="20" y="116"/>
                    <a:pt x="20" y="116"/>
                    <a:pt x="20" y="116"/>
                  </a:cubicBezTo>
                  <a:cubicBezTo>
                    <a:pt x="68" y="116"/>
                    <a:pt x="68" y="116"/>
                    <a:pt x="68" y="116"/>
                  </a:cubicBezTo>
                  <a:cubicBezTo>
                    <a:pt x="88" y="116"/>
                    <a:pt x="88" y="116"/>
                    <a:pt x="88" y="116"/>
                  </a:cubicBezTo>
                  <a:cubicBezTo>
                    <a:pt x="88" y="106"/>
                    <a:pt x="88" y="106"/>
                    <a:pt x="88" y="106"/>
                  </a:cubicBezTo>
                  <a:cubicBezTo>
                    <a:pt x="79" y="106"/>
                    <a:pt x="79" y="106"/>
                    <a:pt x="79" y="106"/>
                  </a:cubicBezTo>
                  <a:cubicBezTo>
                    <a:pt x="79" y="92"/>
                    <a:pt x="79" y="92"/>
                    <a:pt x="79" y="92"/>
                  </a:cubicBezTo>
                  <a:cubicBezTo>
                    <a:pt x="97" y="92"/>
                    <a:pt x="97" y="92"/>
                    <a:pt x="97" y="92"/>
                  </a:cubicBezTo>
                  <a:cubicBezTo>
                    <a:pt x="106" y="92"/>
                    <a:pt x="113" y="85"/>
                    <a:pt x="113" y="76"/>
                  </a:cubicBezTo>
                  <a:cubicBezTo>
                    <a:pt x="113" y="28"/>
                    <a:pt x="113" y="28"/>
                    <a:pt x="113" y="28"/>
                  </a:cubicBezTo>
                  <a:cubicBezTo>
                    <a:pt x="113" y="19"/>
                    <a:pt x="106" y="11"/>
                    <a:pt x="97" y="11"/>
                  </a:cubicBezTo>
                  <a:moveTo>
                    <a:pt x="66" y="55"/>
                  </a:moveTo>
                  <a:cubicBezTo>
                    <a:pt x="66" y="57"/>
                    <a:pt x="65" y="58"/>
                    <a:pt x="63" y="58"/>
                  </a:cubicBezTo>
                  <a:cubicBezTo>
                    <a:pt x="25" y="58"/>
                    <a:pt x="25" y="58"/>
                    <a:pt x="25" y="58"/>
                  </a:cubicBezTo>
                  <a:cubicBezTo>
                    <a:pt x="23" y="58"/>
                    <a:pt x="21" y="57"/>
                    <a:pt x="21" y="55"/>
                  </a:cubicBezTo>
                  <a:cubicBezTo>
                    <a:pt x="21" y="52"/>
                    <a:pt x="21" y="52"/>
                    <a:pt x="21" y="52"/>
                  </a:cubicBezTo>
                  <a:cubicBezTo>
                    <a:pt x="21" y="51"/>
                    <a:pt x="23" y="49"/>
                    <a:pt x="25" y="49"/>
                  </a:cubicBezTo>
                  <a:cubicBezTo>
                    <a:pt x="63" y="49"/>
                    <a:pt x="63" y="49"/>
                    <a:pt x="63" y="49"/>
                  </a:cubicBezTo>
                  <a:cubicBezTo>
                    <a:pt x="65" y="49"/>
                    <a:pt x="66" y="51"/>
                    <a:pt x="66" y="52"/>
                  </a:cubicBezTo>
                  <a:cubicBezTo>
                    <a:pt x="66" y="55"/>
                    <a:pt x="66" y="55"/>
                    <a:pt x="66" y="55"/>
                  </a:cubicBezTo>
                  <a:moveTo>
                    <a:pt x="66" y="35"/>
                  </a:moveTo>
                  <a:cubicBezTo>
                    <a:pt x="66" y="37"/>
                    <a:pt x="65" y="38"/>
                    <a:pt x="63" y="38"/>
                  </a:cubicBezTo>
                  <a:cubicBezTo>
                    <a:pt x="25" y="38"/>
                    <a:pt x="25" y="38"/>
                    <a:pt x="25" y="38"/>
                  </a:cubicBezTo>
                  <a:cubicBezTo>
                    <a:pt x="23" y="38"/>
                    <a:pt x="21" y="37"/>
                    <a:pt x="21" y="35"/>
                  </a:cubicBezTo>
                  <a:cubicBezTo>
                    <a:pt x="21" y="15"/>
                    <a:pt x="21" y="15"/>
                    <a:pt x="21" y="15"/>
                  </a:cubicBezTo>
                  <a:cubicBezTo>
                    <a:pt x="21" y="13"/>
                    <a:pt x="23" y="12"/>
                    <a:pt x="25" y="12"/>
                  </a:cubicBezTo>
                  <a:cubicBezTo>
                    <a:pt x="63" y="12"/>
                    <a:pt x="63" y="12"/>
                    <a:pt x="63" y="12"/>
                  </a:cubicBezTo>
                  <a:cubicBezTo>
                    <a:pt x="65" y="12"/>
                    <a:pt x="66" y="13"/>
                    <a:pt x="66" y="15"/>
                  </a:cubicBezTo>
                  <a:cubicBezTo>
                    <a:pt x="66" y="35"/>
                    <a:pt x="66" y="35"/>
                    <a:pt x="66" y="35"/>
                  </a:cubicBezTo>
                  <a:moveTo>
                    <a:pt x="100" y="34"/>
                  </a:moveTo>
                  <a:cubicBezTo>
                    <a:pt x="97" y="34"/>
                    <a:pt x="94" y="31"/>
                    <a:pt x="94" y="28"/>
                  </a:cubicBezTo>
                  <a:cubicBezTo>
                    <a:pt x="94" y="25"/>
                    <a:pt x="97" y="22"/>
                    <a:pt x="100" y="22"/>
                  </a:cubicBezTo>
                  <a:cubicBezTo>
                    <a:pt x="101" y="22"/>
                    <a:pt x="102" y="23"/>
                    <a:pt x="102" y="23"/>
                  </a:cubicBezTo>
                  <a:cubicBezTo>
                    <a:pt x="99" y="27"/>
                    <a:pt x="99" y="27"/>
                    <a:pt x="99" y="27"/>
                  </a:cubicBezTo>
                  <a:cubicBezTo>
                    <a:pt x="98" y="27"/>
                    <a:pt x="98" y="29"/>
                    <a:pt x="99" y="29"/>
                  </a:cubicBezTo>
                  <a:cubicBezTo>
                    <a:pt x="99" y="30"/>
                    <a:pt x="100" y="30"/>
                    <a:pt x="101" y="29"/>
                  </a:cubicBezTo>
                  <a:cubicBezTo>
                    <a:pt x="103" y="28"/>
                    <a:pt x="103" y="28"/>
                    <a:pt x="103" y="28"/>
                  </a:cubicBezTo>
                  <a:cubicBezTo>
                    <a:pt x="103" y="28"/>
                    <a:pt x="103" y="28"/>
                    <a:pt x="103" y="28"/>
                  </a:cubicBezTo>
                  <a:cubicBezTo>
                    <a:pt x="103" y="31"/>
                    <a:pt x="103" y="34"/>
                    <a:pt x="100" y="34"/>
                  </a:cubicBezTo>
                </a:path>
              </a:pathLst>
            </a:custGeom>
            <a:solidFill>
              <a:schemeClr val="bg1">
                <a:lumMod val="95000"/>
              </a:schemeClr>
            </a:solidFill>
            <a:ln>
              <a:noFill/>
            </a:ln>
          </p:spPr>
          <p:txBody>
            <a:bodyPr/>
            <a:lstStyle/>
            <a:p>
              <a:pPr>
                <a:defRPr/>
              </a:pPr>
              <a:endParaRPr lang="zh-CN" altLang="en-US"/>
            </a:p>
          </p:txBody>
        </p:sp>
        <p:grpSp>
          <p:nvGrpSpPr>
            <p:cNvPr id="518" name="组合 517"/>
            <p:cNvGrpSpPr/>
            <p:nvPr/>
          </p:nvGrpSpPr>
          <p:grpSpPr>
            <a:xfrm>
              <a:off x="7574528" y="2951431"/>
              <a:ext cx="428307" cy="392841"/>
              <a:chOff x="1215078" y="2951431"/>
              <a:chExt cx="428307" cy="392841"/>
            </a:xfrm>
          </p:grpSpPr>
          <p:sp>
            <p:nvSpPr>
              <p:cNvPr id="683" name="Freeform 192"/>
              <p:cNvSpPr/>
              <p:nvPr/>
            </p:nvSpPr>
            <p:spPr bwMode="auto">
              <a:xfrm>
                <a:off x="1230082" y="3068738"/>
                <a:ext cx="77750" cy="175961"/>
              </a:xfrm>
              <a:custGeom>
                <a:avLst/>
                <a:gdLst>
                  <a:gd name="T0" fmla="*/ 46 w 46"/>
                  <a:gd name="T1" fmla="*/ 90 h 105"/>
                  <a:gd name="T2" fmla="*/ 32 w 46"/>
                  <a:gd name="T3" fmla="*/ 104 h 105"/>
                  <a:gd name="T4" fmla="*/ 16 w 46"/>
                  <a:gd name="T5" fmla="*/ 105 h 105"/>
                  <a:gd name="T6" fmla="*/ 1 w 46"/>
                  <a:gd name="T7" fmla="*/ 90 h 105"/>
                  <a:gd name="T8" fmla="*/ 0 w 46"/>
                  <a:gd name="T9" fmla="*/ 16 h 105"/>
                  <a:gd name="T10" fmla="*/ 14 w 46"/>
                  <a:gd name="T11" fmla="*/ 1 h 105"/>
                  <a:gd name="T12" fmla="*/ 29 w 46"/>
                  <a:gd name="T13" fmla="*/ 1 h 105"/>
                  <a:gd name="T14" fmla="*/ 44 w 46"/>
                  <a:gd name="T15" fmla="*/ 15 h 105"/>
                  <a:gd name="T16" fmla="*/ 46 w 46"/>
                  <a:gd name="T17" fmla="*/ 90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6" h="105">
                    <a:moveTo>
                      <a:pt x="46" y="90"/>
                    </a:moveTo>
                    <a:cubicBezTo>
                      <a:pt x="46" y="98"/>
                      <a:pt x="40" y="104"/>
                      <a:pt x="32" y="104"/>
                    </a:cubicBezTo>
                    <a:cubicBezTo>
                      <a:pt x="16" y="105"/>
                      <a:pt x="16" y="105"/>
                      <a:pt x="16" y="105"/>
                    </a:cubicBezTo>
                    <a:cubicBezTo>
                      <a:pt x="8" y="105"/>
                      <a:pt x="1" y="99"/>
                      <a:pt x="1" y="90"/>
                    </a:cubicBezTo>
                    <a:cubicBezTo>
                      <a:pt x="0" y="16"/>
                      <a:pt x="0" y="16"/>
                      <a:pt x="0" y="16"/>
                    </a:cubicBezTo>
                    <a:cubicBezTo>
                      <a:pt x="0" y="8"/>
                      <a:pt x="6" y="1"/>
                      <a:pt x="14" y="1"/>
                    </a:cubicBezTo>
                    <a:cubicBezTo>
                      <a:pt x="29" y="1"/>
                      <a:pt x="29" y="1"/>
                      <a:pt x="29" y="1"/>
                    </a:cubicBezTo>
                    <a:cubicBezTo>
                      <a:pt x="38" y="0"/>
                      <a:pt x="44" y="7"/>
                      <a:pt x="44" y="15"/>
                    </a:cubicBezTo>
                    <a:cubicBezTo>
                      <a:pt x="46" y="90"/>
                      <a:pt x="46" y="90"/>
                      <a:pt x="46" y="90"/>
                    </a:cubicBezTo>
                  </a:path>
                </a:pathLst>
              </a:custGeom>
              <a:solidFill>
                <a:schemeClr val="bg1">
                  <a:lumMod val="95000"/>
                </a:schemeClr>
              </a:solidFill>
              <a:ln>
                <a:noFill/>
              </a:ln>
            </p:spPr>
            <p:txBody>
              <a:bodyPr/>
              <a:lstStyle/>
              <a:p>
                <a:pPr>
                  <a:defRPr/>
                </a:pPr>
                <a:endParaRPr lang="zh-CN" altLang="en-US"/>
              </a:p>
            </p:txBody>
          </p:sp>
          <p:sp>
            <p:nvSpPr>
              <p:cNvPr id="684" name="Freeform 193"/>
              <p:cNvSpPr/>
              <p:nvPr/>
            </p:nvSpPr>
            <p:spPr bwMode="auto">
              <a:xfrm>
                <a:off x="1333748" y="3018269"/>
                <a:ext cx="79114" cy="225066"/>
              </a:xfrm>
              <a:custGeom>
                <a:avLst/>
                <a:gdLst>
                  <a:gd name="T0" fmla="*/ 47 w 47"/>
                  <a:gd name="T1" fmla="*/ 118 h 134"/>
                  <a:gd name="T2" fmla="*/ 33 w 47"/>
                  <a:gd name="T3" fmla="*/ 133 h 134"/>
                  <a:gd name="T4" fmla="*/ 17 w 47"/>
                  <a:gd name="T5" fmla="*/ 133 h 134"/>
                  <a:gd name="T6" fmla="*/ 2 w 47"/>
                  <a:gd name="T7" fmla="*/ 119 h 134"/>
                  <a:gd name="T8" fmla="*/ 0 w 47"/>
                  <a:gd name="T9" fmla="*/ 15 h 134"/>
                  <a:gd name="T10" fmla="*/ 14 w 47"/>
                  <a:gd name="T11" fmla="*/ 1 h 134"/>
                  <a:gd name="T12" fmla="*/ 30 w 47"/>
                  <a:gd name="T13" fmla="*/ 0 h 134"/>
                  <a:gd name="T14" fmla="*/ 45 w 47"/>
                  <a:gd name="T15" fmla="*/ 14 h 134"/>
                  <a:gd name="T16" fmla="*/ 47 w 47"/>
                  <a:gd name="T17" fmla="*/ 118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7" h="134">
                    <a:moveTo>
                      <a:pt x="47" y="118"/>
                    </a:moveTo>
                    <a:cubicBezTo>
                      <a:pt x="47" y="126"/>
                      <a:pt x="41" y="133"/>
                      <a:pt x="33" y="133"/>
                    </a:cubicBezTo>
                    <a:cubicBezTo>
                      <a:pt x="17" y="133"/>
                      <a:pt x="17" y="133"/>
                      <a:pt x="17" y="133"/>
                    </a:cubicBezTo>
                    <a:cubicBezTo>
                      <a:pt x="9" y="134"/>
                      <a:pt x="2" y="127"/>
                      <a:pt x="2" y="119"/>
                    </a:cubicBezTo>
                    <a:cubicBezTo>
                      <a:pt x="0" y="15"/>
                      <a:pt x="0" y="15"/>
                      <a:pt x="0" y="15"/>
                    </a:cubicBezTo>
                    <a:cubicBezTo>
                      <a:pt x="0" y="7"/>
                      <a:pt x="6" y="1"/>
                      <a:pt x="14" y="1"/>
                    </a:cubicBezTo>
                    <a:cubicBezTo>
                      <a:pt x="30" y="0"/>
                      <a:pt x="30" y="0"/>
                      <a:pt x="30" y="0"/>
                    </a:cubicBezTo>
                    <a:cubicBezTo>
                      <a:pt x="38" y="0"/>
                      <a:pt x="45" y="6"/>
                      <a:pt x="45" y="14"/>
                    </a:cubicBezTo>
                    <a:cubicBezTo>
                      <a:pt x="47" y="118"/>
                      <a:pt x="47" y="118"/>
                      <a:pt x="47" y="118"/>
                    </a:cubicBezTo>
                  </a:path>
                </a:pathLst>
              </a:custGeom>
              <a:solidFill>
                <a:schemeClr val="bg1">
                  <a:lumMod val="95000"/>
                </a:schemeClr>
              </a:solidFill>
              <a:ln>
                <a:noFill/>
              </a:ln>
            </p:spPr>
            <p:txBody>
              <a:bodyPr/>
              <a:lstStyle/>
              <a:p>
                <a:pPr>
                  <a:defRPr/>
                </a:pPr>
                <a:endParaRPr lang="zh-CN" altLang="en-US"/>
              </a:p>
            </p:txBody>
          </p:sp>
          <p:sp>
            <p:nvSpPr>
              <p:cNvPr id="685" name="Freeform 194"/>
              <p:cNvSpPr/>
              <p:nvPr/>
            </p:nvSpPr>
            <p:spPr bwMode="auto">
              <a:xfrm>
                <a:off x="1440143" y="2951431"/>
                <a:ext cx="81842" cy="289175"/>
              </a:xfrm>
              <a:custGeom>
                <a:avLst/>
                <a:gdLst>
                  <a:gd name="T0" fmla="*/ 48 w 48"/>
                  <a:gd name="T1" fmla="*/ 156 h 171"/>
                  <a:gd name="T2" fmla="*/ 34 w 48"/>
                  <a:gd name="T3" fmla="*/ 171 h 171"/>
                  <a:gd name="T4" fmla="*/ 18 w 48"/>
                  <a:gd name="T5" fmla="*/ 171 h 171"/>
                  <a:gd name="T6" fmla="*/ 3 w 48"/>
                  <a:gd name="T7" fmla="*/ 157 h 171"/>
                  <a:gd name="T8" fmla="*/ 0 w 48"/>
                  <a:gd name="T9" fmla="*/ 16 h 171"/>
                  <a:gd name="T10" fmla="*/ 15 w 48"/>
                  <a:gd name="T11" fmla="*/ 1 h 171"/>
                  <a:gd name="T12" fmla="*/ 30 w 48"/>
                  <a:gd name="T13" fmla="*/ 0 h 171"/>
                  <a:gd name="T14" fmla="*/ 45 w 48"/>
                  <a:gd name="T15" fmla="*/ 15 h 171"/>
                  <a:gd name="T16" fmla="*/ 48 w 48"/>
                  <a:gd name="T17" fmla="*/ 156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 h="171">
                    <a:moveTo>
                      <a:pt x="48" y="156"/>
                    </a:moveTo>
                    <a:cubicBezTo>
                      <a:pt x="48" y="164"/>
                      <a:pt x="42" y="170"/>
                      <a:pt x="34" y="171"/>
                    </a:cubicBezTo>
                    <a:cubicBezTo>
                      <a:pt x="18" y="171"/>
                      <a:pt x="18" y="171"/>
                      <a:pt x="18" y="171"/>
                    </a:cubicBezTo>
                    <a:cubicBezTo>
                      <a:pt x="10" y="171"/>
                      <a:pt x="4" y="165"/>
                      <a:pt x="3" y="157"/>
                    </a:cubicBezTo>
                    <a:cubicBezTo>
                      <a:pt x="0" y="16"/>
                      <a:pt x="0" y="16"/>
                      <a:pt x="0" y="16"/>
                    </a:cubicBezTo>
                    <a:cubicBezTo>
                      <a:pt x="0" y="8"/>
                      <a:pt x="7" y="1"/>
                      <a:pt x="15" y="1"/>
                    </a:cubicBezTo>
                    <a:cubicBezTo>
                      <a:pt x="30" y="0"/>
                      <a:pt x="30" y="0"/>
                      <a:pt x="30" y="0"/>
                    </a:cubicBezTo>
                    <a:cubicBezTo>
                      <a:pt x="38" y="0"/>
                      <a:pt x="45" y="7"/>
                      <a:pt x="45" y="15"/>
                    </a:cubicBezTo>
                    <a:cubicBezTo>
                      <a:pt x="48" y="156"/>
                      <a:pt x="48" y="156"/>
                      <a:pt x="48" y="156"/>
                    </a:cubicBezTo>
                  </a:path>
                </a:pathLst>
              </a:custGeom>
              <a:solidFill>
                <a:schemeClr val="bg1">
                  <a:lumMod val="95000"/>
                </a:schemeClr>
              </a:solidFill>
              <a:ln>
                <a:noFill/>
              </a:ln>
            </p:spPr>
            <p:txBody>
              <a:bodyPr/>
              <a:lstStyle/>
              <a:p>
                <a:pPr>
                  <a:defRPr/>
                </a:pPr>
                <a:endParaRPr lang="zh-CN" altLang="en-US"/>
              </a:p>
            </p:txBody>
          </p:sp>
          <p:sp>
            <p:nvSpPr>
              <p:cNvPr id="686" name="Freeform 195"/>
              <p:cNvSpPr/>
              <p:nvPr/>
            </p:nvSpPr>
            <p:spPr bwMode="auto">
              <a:xfrm>
                <a:off x="1215078" y="3265158"/>
                <a:ext cx="428307" cy="79114"/>
              </a:xfrm>
              <a:custGeom>
                <a:avLst/>
                <a:gdLst>
                  <a:gd name="T0" fmla="*/ 15 w 254"/>
                  <a:gd name="T1" fmla="*/ 47 h 47"/>
                  <a:gd name="T2" fmla="*/ 0 w 254"/>
                  <a:gd name="T3" fmla="*/ 33 h 47"/>
                  <a:gd name="T4" fmla="*/ 0 w 254"/>
                  <a:gd name="T5" fmla="*/ 20 h 47"/>
                  <a:gd name="T6" fmla="*/ 14 w 254"/>
                  <a:gd name="T7" fmla="*/ 6 h 47"/>
                  <a:gd name="T8" fmla="*/ 239 w 254"/>
                  <a:gd name="T9" fmla="*/ 1 h 47"/>
                  <a:gd name="T10" fmla="*/ 253 w 254"/>
                  <a:gd name="T11" fmla="*/ 15 h 47"/>
                  <a:gd name="T12" fmla="*/ 254 w 254"/>
                  <a:gd name="T13" fmla="*/ 27 h 47"/>
                  <a:gd name="T14" fmla="*/ 239 w 254"/>
                  <a:gd name="T15" fmla="*/ 42 h 47"/>
                  <a:gd name="T16" fmla="*/ 15 w 254"/>
                  <a:gd name="T17" fmla="*/ 47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4" h="47">
                    <a:moveTo>
                      <a:pt x="15" y="47"/>
                    </a:moveTo>
                    <a:cubicBezTo>
                      <a:pt x="7" y="47"/>
                      <a:pt x="1" y="41"/>
                      <a:pt x="0" y="33"/>
                    </a:cubicBezTo>
                    <a:cubicBezTo>
                      <a:pt x="0" y="20"/>
                      <a:pt x="0" y="20"/>
                      <a:pt x="0" y="20"/>
                    </a:cubicBezTo>
                    <a:cubicBezTo>
                      <a:pt x="0" y="12"/>
                      <a:pt x="6" y="6"/>
                      <a:pt x="14" y="6"/>
                    </a:cubicBezTo>
                    <a:cubicBezTo>
                      <a:pt x="239" y="1"/>
                      <a:pt x="239" y="1"/>
                      <a:pt x="239" y="1"/>
                    </a:cubicBezTo>
                    <a:cubicBezTo>
                      <a:pt x="247" y="0"/>
                      <a:pt x="253" y="7"/>
                      <a:pt x="253" y="15"/>
                    </a:cubicBezTo>
                    <a:cubicBezTo>
                      <a:pt x="254" y="27"/>
                      <a:pt x="254" y="27"/>
                      <a:pt x="254" y="27"/>
                    </a:cubicBezTo>
                    <a:cubicBezTo>
                      <a:pt x="254" y="36"/>
                      <a:pt x="247" y="42"/>
                      <a:pt x="239" y="42"/>
                    </a:cubicBezTo>
                    <a:cubicBezTo>
                      <a:pt x="15" y="47"/>
                      <a:pt x="15" y="47"/>
                      <a:pt x="15" y="47"/>
                    </a:cubicBezTo>
                  </a:path>
                </a:pathLst>
              </a:custGeom>
              <a:solidFill>
                <a:schemeClr val="bg1">
                  <a:lumMod val="95000"/>
                </a:schemeClr>
              </a:solidFill>
              <a:ln>
                <a:noFill/>
              </a:ln>
            </p:spPr>
            <p:txBody>
              <a:bodyPr/>
              <a:lstStyle/>
              <a:p>
                <a:pPr>
                  <a:defRPr/>
                </a:pPr>
                <a:endParaRPr lang="zh-CN" altLang="en-US"/>
              </a:p>
            </p:txBody>
          </p:sp>
          <p:sp>
            <p:nvSpPr>
              <p:cNvPr id="687" name="Freeform 196"/>
              <p:cNvSpPr/>
              <p:nvPr/>
            </p:nvSpPr>
            <p:spPr bwMode="auto">
              <a:xfrm>
                <a:off x="1543809" y="3012813"/>
                <a:ext cx="79114" cy="226430"/>
              </a:xfrm>
              <a:custGeom>
                <a:avLst/>
                <a:gdLst>
                  <a:gd name="T0" fmla="*/ 47 w 47"/>
                  <a:gd name="T1" fmla="*/ 118 h 134"/>
                  <a:gd name="T2" fmla="*/ 32 w 47"/>
                  <a:gd name="T3" fmla="*/ 133 h 134"/>
                  <a:gd name="T4" fmla="*/ 17 w 47"/>
                  <a:gd name="T5" fmla="*/ 134 h 134"/>
                  <a:gd name="T6" fmla="*/ 2 w 47"/>
                  <a:gd name="T7" fmla="*/ 119 h 134"/>
                  <a:gd name="T8" fmla="*/ 0 w 47"/>
                  <a:gd name="T9" fmla="*/ 16 h 134"/>
                  <a:gd name="T10" fmla="*/ 14 w 47"/>
                  <a:gd name="T11" fmla="*/ 1 h 134"/>
                  <a:gd name="T12" fmla="*/ 30 w 47"/>
                  <a:gd name="T13" fmla="*/ 1 h 134"/>
                  <a:gd name="T14" fmla="*/ 44 w 47"/>
                  <a:gd name="T15" fmla="*/ 15 h 134"/>
                  <a:gd name="T16" fmla="*/ 47 w 47"/>
                  <a:gd name="T17" fmla="*/ 118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7" h="134">
                    <a:moveTo>
                      <a:pt x="47" y="118"/>
                    </a:moveTo>
                    <a:cubicBezTo>
                      <a:pt x="47" y="126"/>
                      <a:pt x="40" y="133"/>
                      <a:pt x="32" y="133"/>
                    </a:cubicBezTo>
                    <a:cubicBezTo>
                      <a:pt x="17" y="134"/>
                      <a:pt x="17" y="134"/>
                      <a:pt x="17" y="134"/>
                    </a:cubicBezTo>
                    <a:cubicBezTo>
                      <a:pt x="9" y="134"/>
                      <a:pt x="2" y="127"/>
                      <a:pt x="2" y="119"/>
                    </a:cubicBezTo>
                    <a:cubicBezTo>
                      <a:pt x="0" y="16"/>
                      <a:pt x="0" y="16"/>
                      <a:pt x="0" y="16"/>
                    </a:cubicBezTo>
                    <a:cubicBezTo>
                      <a:pt x="0" y="8"/>
                      <a:pt x="6" y="1"/>
                      <a:pt x="14" y="1"/>
                    </a:cubicBezTo>
                    <a:cubicBezTo>
                      <a:pt x="30" y="1"/>
                      <a:pt x="30" y="1"/>
                      <a:pt x="30" y="1"/>
                    </a:cubicBezTo>
                    <a:cubicBezTo>
                      <a:pt x="38" y="0"/>
                      <a:pt x="44" y="7"/>
                      <a:pt x="44" y="15"/>
                    </a:cubicBezTo>
                    <a:cubicBezTo>
                      <a:pt x="47" y="118"/>
                      <a:pt x="47" y="118"/>
                      <a:pt x="47" y="118"/>
                    </a:cubicBezTo>
                  </a:path>
                </a:pathLst>
              </a:custGeom>
              <a:solidFill>
                <a:schemeClr val="bg1">
                  <a:lumMod val="95000"/>
                </a:schemeClr>
              </a:solidFill>
              <a:ln>
                <a:noFill/>
              </a:ln>
            </p:spPr>
            <p:txBody>
              <a:bodyPr/>
              <a:lstStyle/>
              <a:p>
                <a:pPr>
                  <a:defRPr/>
                </a:pPr>
                <a:endParaRPr lang="zh-CN" altLang="en-US"/>
              </a:p>
            </p:txBody>
          </p:sp>
          <p:sp>
            <p:nvSpPr>
              <p:cNvPr id="688" name="Freeform 334"/>
              <p:cNvSpPr>
                <a:spLocks noEditPoints="1"/>
              </p:cNvSpPr>
              <p:nvPr/>
            </p:nvSpPr>
            <p:spPr bwMode="auto">
              <a:xfrm>
                <a:off x="1256000" y="3070101"/>
                <a:ext cx="24553" cy="174596"/>
              </a:xfrm>
              <a:custGeom>
                <a:avLst/>
                <a:gdLst>
                  <a:gd name="T0" fmla="*/ 0 w 14"/>
                  <a:gd name="T1" fmla="*/ 104 h 104"/>
                  <a:gd name="T2" fmla="*/ 0 w 14"/>
                  <a:gd name="T3" fmla="*/ 104 h 104"/>
                  <a:gd name="T4" fmla="*/ 0 w 14"/>
                  <a:gd name="T5" fmla="*/ 104 h 104"/>
                  <a:gd name="T6" fmla="*/ 0 w 14"/>
                  <a:gd name="T7" fmla="*/ 104 h 104"/>
                  <a:gd name="T8" fmla="*/ 0 w 14"/>
                  <a:gd name="T9" fmla="*/ 104 h 104"/>
                  <a:gd name="T10" fmla="*/ 0 w 14"/>
                  <a:gd name="T11" fmla="*/ 104 h 104"/>
                  <a:gd name="T12" fmla="*/ 0 w 14"/>
                  <a:gd name="T13" fmla="*/ 104 h 104"/>
                  <a:gd name="T14" fmla="*/ 14 w 14"/>
                  <a:gd name="T15" fmla="*/ 0 h 104"/>
                  <a:gd name="T16" fmla="*/ 14 w 14"/>
                  <a:gd name="T17" fmla="*/ 0 h 104"/>
                  <a:gd name="T18" fmla="*/ 14 w 14"/>
                  <a:gd name="T19" fmla="*/ 0 h 104"/>
                  <a:gd name="T20" fmla="*/ 14 w 14"/>
                  <a:gd name="T21" fmla="*/ 0 h 104"/>
                  <a:gd name="T22" fmla="*/ 14 w 14"/>
                  <a:gd name="T23" fmla="*/ 0 h 104"/>
                  <a:gd name="T24" fmla="*/ 14 w 14"/>
                  <a:gd name="T25" fmla="*/ 0 h 104"/>
                  <a:gd name="T26" fmla="*/ 14 w 14"/>
                  <a:gd name="T27" fmla="*/ 0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4" h="104">
                    <a:moveTo>
                      <a:pt x="0" y="104"/>
                    </a:moveTo>
                    <a:cubicBezTo>
                      <a:pt x="0" y="104"/>
                      <a:pt x="0" y="104"/>
                      <a:pt x="0" y="104"/>
                    </a:cubicBezTo>
                    <a:cubicBezTo>
                      <a:pt x="0" y="104"/>
                      <a:pt x="0" y="104"/>
                      <a:pt x="0" y="104"/>
                    </a:cubicBezTo>
                    <a:cubicBezTo>
                      <a:pt x="0" y="104"/>
                      <a:pt x="0" y="104"/>
                      <a:pt x="0" y="104"/>
                    </a:cubicBezTo>
                    <a:moveTo>
                      <a:pt x="0" y="104"/>
                    </a:moveTo>
                    <a:cubicBezTo>
                      <a:pt x="0" y="104"/>
                      <a:pt x="0" y="104"/>
                      <a:pt x="0" y="104"/>
                    </a:cubicBezTo>
                    <a:cubicBezTo>
                      <a:pt x="0" y="104"/>
                      <a:pt x="0" y="104"/>
                      <a:pt x="0" y="104"/>
                    </a:cubicBezTo>
                    <a:moveTo>
                      <a:pt x="14" y="0"/>
                    </a:moveTo>
                    <a:cubicBezTo>
                      <a:pt x="14" y="0"/>
                      <a:pt x="14" y="0"/>
                      <a:pt x="14" y="0"/>
                    </a:cubicBezTo>
                    <a:cubicBezTo>
                      <a:pt x="14" y="0"/>
                      <a:pt x="14" y="0"/>
                      <a:pt x="14" y="0"/>
                    </a:cubicBezTo>
                    <a:moveTo>
                      <a:pt x="14" y="0"/>
                    </a:moveTo>
                    <a:cubicBezTo>
                      <a:pt x="14" y="0"/>
                      <a:pt x="14" y="0"/>
                      <a:pt x="14" y="0"/>
                    </a:cubicBezTo>
                    <a:cubicBezTo>
                      <a:pt x="14" y="0"/>
                      <a:pt x="14" y="0"/>
                      <a:pt x="14" y="0"/>
                    </a:cubicBezTo>
                    <a:cubicBezTo>
                      <a:pt x="14" y="0"/>
                      <a:pt x="14" y="0"/>
                      <a:pt x="14" y="0"/>
                    </a:cubicBezTo>
                  </a:path>
                </a:pathLst>
              </a:custGeom>
              <a:solidFill>
                <a:schemeClr val="bg1">
                  <a:lumMod val="95000"/>
                </a:schemeClr>
              </a:solidFill>
              <a:ln>
                <a:noFill/>
              </a:ln>
            </p:spPr>
            <p:txBody>
              <a:bodyPr/>
              <a:lstStyle/>
              <a:p>
                <a:pPr>
                  <a:defRPr/>
                </a:pPr>
                <a:endParaRPr lang="zh-CN" altLang="en-US"/>
              </a:p>
            </p:txBody>
          </p:sp>
          <p:sp>
            <p:nvSpPr>
              <p:cNvPr id="689" name="Freeform 336"/>
              <p:cNvSpPr>
                <a:spLocks noEditPoints="1"/>
              </p:cNvSpPr>
              <p:nvPr/>
            </p:nvSpPr>
            <p:spPr bwMode="auto">
              <a:xfrm>
                <a:off x="1362393" y="3018269"/>
                <a:ext cx="47742" cy="223702"/>
              </a:xfrm>
              <a:custGeom>
                <a:avLst/>
                <a:gdLst>
                  <a:gd name="T0" fmla="*/ 0 w 28"/>
                  <a:gd name="T1" fmla="*/ 133 h 133"/>
                  <a:gd name="T2" fmla="*/ 0 w 28"/>
                  <a:gd name="T3" fmla="*/ 133 h 133"/>
                  <a:gd name="T4" fmla="*/ 0 w 28"/>
                  <a:gd name="T5" fmla="*/ 133 h 133"/>
                  <a:gd name="T6" fmla="*/ 0 w 28"/>
                  <a:gd name="T7" fmla="*/ 133 h 133"/>
                  <a:gd name="T8" fmla="*/ 0 w 28"/>
                  <a:gd name="T9" fmla="*/ 133 h 133"/>
                  <a:gd name="T10" fmla="*/ 0 w 28"/>
                  <a:gd name="T11" fmla="*/ 133 h 133"/>
                  <a:gd name="T12" fmla="*/ 0 w 28"/>
                  <a:gd name="T13" fmla="*/ 133 h 133"/>
                  <a:gd name="T14" fmla="*/ 28 w 28"/>
                  <a:gd name="T15" fmla="*/ 14 h 133"/>
                  <a:gd name="T16" fmla="*/ 28 w 28"/>
                  <a:gd name="T17" fmla="*/ 14 h 133"/>
                  <a:gd name="T18" fmla="*/ 28 w 28"/>
                  <a:gd name="T19" fmla="*/ 14 h 133"/>
                  <a:gd name="T20" fmla="*/ 13 w 28"/>
                  <a:gd name="T21" fmla="*/ 0 h 133"/>
                  <a:gd name="T22" fmla="*/ 13 w 28"/>
                  <a:gd name="T23" fmla="*/ 0 h 133"/>
                  <a:gd name="T24" fmla="*/ 13 w 28"/>
                  <a:gd name="T25" fmla="*/ 0 h 133"/>
                  <a:gd name="T26" fmla="*/ 13 w 28"/>
                  <a:gd name="T27" fmla="*/ 0 h 133"/>
                  <a:gd name="T28" fmla="*/ 13 w 28"/>
                  <a:gd name="T29" fmla="*/ 0 h 133"/>
                  <a:gd name="T30" fmla="*/ 13 w 28"/>
                  <a:gd name="T31" fmla="*/ 0 h 133"/>
                  <a:gd name="T32" fmla="*/ 13 w 28"/>
                  <a:gd name="T33" fmla="*/ 0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8" h="133">
                    <a:moveTo>
                      <a:pt x="0" y="133"/>
                    </a:moveTo>
                    <a:cubicBezTo>
                      <a:pt x="0" y="133"/>
                      <a:pt x="0" y="133"/>
                      <a:pt x="0" y="133"/>
                    </a:cubicBezTo>
                    <a:cubicBezTo>
                      <a:pt x="0" y="133"/>
                      <a:pt x="0" y="133"/>
                      <a:pt x="0" y="133"/>
                    </a:cubicBezTo>
                    <a:cubicBezTo>
                      <a:pt x="0" y="133"/>
                      <a:pt x="0" y="133"/>
                      <a:pt x="0" y="133"/>
                    </a:cubicBezTo>
                    <a:moveTo>
                      <a:pt x="0" y="133"/>
                    </a:moveTo>
                    <a:cubicBezTo>
                      <a:pt x="0" y="133"/>
                      <a:pt x="0" y="133"/>
                      <a:pt x="0" y="133"/>
                    </a:cubicBezTo>
                    <a:cubicBezTo>
                      <a:pt x="0" y="133"/>
                      <a:pt x="0" y="133"/>
                      <a:pt x="0" y="133"/>
                    </a:cubicBezTo>
                    <a:moveTo>
                      <a:pt x="28" y="14"/>
                    </a:moveTo>
                    <a:cubicBezTo>
                      <a:pt x="28" y="14"/>
                      <a:pt x="28" y="14"/>
                      <a:pt x="28" y="14"/>
                    </a:cubicBezTo>
                    <a:cubicBezTo>
                      <a:pt x="28" y="14"/>
                      <a:pt x="28" y="14"/>
                      <a:pt x="28" y="14"/>
                    </a:cubicBezTo>
                    <a:moveTo>
                      <a:pt x="13" y="0"/>
                    </a:moveTo>
                    <a:cubicBezTo>
                      <a:pt x="13" y="0"/>
                      <a:pt x="13" y="0"/>
                      <a:pt x="13" y="0"/>
                    </a:cubicBezTo>
                    <a:cubicBezTo>
                      <a:pt x="13" y="0"/>
                      <a:pt x="13" y="0"/>
                      <a:pt x="13" y="0"/>
                    </a:cubicBezTo>
                    <a:moveTo>
                      <a:pt x="13" y="0"/>
                    </a:moveTo>
                    <a:cubicBezTo>
                      <a:pt x="13" y="0"/>
                      <a:pt x="13" y="0"/>
                      <a:pt x="13" y="0"/>
                    </a:cubicBezTo>
                    <a:cubicBezTo>
                      <a:pt x="13" y="0"/>
                      <a:pt x="13" y="0"/>
                      <a:pt x="13" y="0"/>
                    </a:cubicBezTo>
                    <a:cubicBezTo>
                      <a:pt x="13" y="0"/>
                      <a:pt x="13" y="0"/>
                      <a:pt x="13" y="0"/>
                    </a:cubicBezTo>
                  </a:path>
                </a:pathLst>
              </a:custGeom>
              <a:solidFill>
                <a:schemeClr val="bg1">
                  <a:lumMod val="95000"/>
                </a:schemeClr>
              </a:solidFill>
              <a:ln>
                <a:noFill/>
              </a:ln>
            </p:spPr>
            <p:txBody>
              <a:bodyPr/>
              <a:lstStyle/>
              <a:p>
                <a:pPr>
                  <a:defRPr/>
                </a:pPr>
                <a:endParaRPr lang="zh-CN" altLang="en-US"/>
              </a:p>
            </p:txBody>
          </p:sp>
          <p:sp>
            <p:nvSpPr>
              <p:cNvPr id="690" name="Freeform 338"/>
              <p:cNvSpPr>
                <a:spLocks noEditPoints="1"/>
              </p:cNvSpPr>
              <p:nvPr/>
            </p:nvSpPr>
            <p:spPr bwMode="auto">
              <a:xfrm>
                <a:off x="1440144" y="2951431"/>
                <a:ext cx="53198" cy="289175"/>
              </a:xfrm>
              <a:custGeom>
                <a:avLst/>
                <a:gdLst>
                  <a:gd name="T0" fmla="*/ 18 w 31"/>
                  <a:gd name="T1" fmla="*/ 171 h 171"/>
                  <a:gd name="T2" fmla="*/ 18 w 31"/>
                  <a:gd name="T3" fmla="*/ 171 h 171"/>
                  <a:gd name="T4" fmla="*/ 18 w 31"/>
                  <a:gd name="T5" fmla="*/ 171 h 171"/>
                  <a:gd name="T6" fmla="*/ 18 w 31"/>
                  <a:gd name="T7" fmla="*/ 171 h 171"/>
                  <a:gd name="T8" fmla="*/ 18 w 31"/>
                  <a:gd name="T9" fmla="*/ 171 h 171"/>
                  <a:gd name="T10" fmla="*/ 18 w 31"/>
                  <a:gd name="T11" fmla="*/ 171 h 171"/>
                  <a:gd name="T12" fmla="*/ 18 w 31"/>
                  <a:gd name="T13" fmla="*/ 171 h 171"/>
                  <a:gd name="T14" fmla="*/ 3 w 31"/>
                  <a:gd name="T15" fmla="*/ 157 h 171"/>
                  <a:gd name="T16" fmla="*/ 3 w 31"/>
                  <a:gd name="T17" fmla="*/ 157 h 171"/>
                  <a:gd name="T18" fmla="*/ 3 w 31"/>
                  <a:gd name="T19" fmla="*/ 157 h 171"/>
                  <a:gd name="T20" fmla="*/ 31 w 31"/>
                  <a:gd name="T21" fmla="*/ 0 h 171"/>
                  <a:gd name="T22" fmla="*/ 30 w 31"/>
                  <a:gd name="T23" fmla="*/ 0 h 171"/>
                  <a:gd name="T24" fmla="*/ 15 w 31"/>
                  <a:gd name="T25" fmla="*/ 1 h 171"/>
                  <a:gd name="T26" fmla="*/ 0 w 31"/>
                  <a:gd name="T27" fmla="*/ 15 h 171"/>
                  <a:gd name="T28" fmla="*/ 15 w 31"/>
                  <a:gd name="T29" fmla="*/ 1 h 171"/>
                  <a:gd name="T30" fmla="*/ 30 w 31"/>
                  <a:gd name="T31" fmla="*/ 0 h 171"/>
                  <a:gd name="T32" fmla="*/ 31 w 31"/>
                  <a:gd name="T33" fmla="*/ 0 h 171"/>
                  <a:gd name="T34" fmla="*/ 31 w 31"/>
                  <a:gd name="T35" fmla="*/ 0 h 171"/>
                  <a:gd name="T36" fmla="*/ 31 w 31"/>
                  <a:gd name="T37" fmla="*/ 0 h 171"/>
                  <a:gd name="T38" fmla="*/ 31 w 31"/>
                  <a:gd name="T39" fmla="*/ 0 h 171"/>
                  <a:gd name="T40" fmla="*/ 31 w 31"/>
                  <a:gd name="T41" fmla="*/ 0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1" h="171">
                    <a:moveTo>
                      <a:pt x="18" y="171"/>
                    </a:moveTo>
                    <a:cubicBezTo>
                      <a:pt x="18" y="171"/>
                      <a:pt x="18" y="171"/>
                      <a:pt x="18" y="171"/>
                    </a:cubicBezTo>
                    <a:cubicBezTo>
                      <a:pt x="18" y="171"/>
                      <a:pt x="18" y="171"/>
                      <a:pt x="18" y="171"/>
                    </a:cubicBezTo>
                    <a:cubicBezTo>
                      <a:pt x="18" y="171"/>
                      <a:pt x="18" y="171"/>
                      <a:pt x="18" y="171"/>
                    </a:cubicBezTo>
                    <a:moveTo>
                      <a:pt x="18" y="171"/>
                    </a:moveTo>
                    <a:cubicBezTo>
                      <a:pt x="18" y="171"/>
                      <a:pt x="18" y="171"/>
                      <a:pt x="18" y="171"/>
                    </a:cubicBezTo>
                    <a:cubicBezTo>
                      <a:pt x="18" y="171"/>
                      <a:pt x="18" y="171"/>
                      <a:pt x="18" y="171"/>
                    </a:cubicBezTo>
                    <a:moveTo>
                      <a:pt x="3" y="157"/>
                    </a:moveTo>
                    <a:cubicBezTo>
                      <a:pt x="3" y="157"/>
                      <a:pt x="3" y="157"/>
                      <a:pt x="3" y="157"/>
                    </a:cubicBezTo>
                    <a:cubicBezTo>
                      <a:pt x="3" y="157"/>
                      <a:pt x="3" y="157"/>
                      <a:pt x="3" y="157"/>
                    </a:cubicBezTo>
                    <a:moveTo>
                      <a:pt x="31" y="0"/>
                    </a:moveTo>
                    <a:cubicBezTo>
                      <a:pt x="30" y="0"/>
                      <a:pt x="30" y="0"/>
                      <a:pt x="30" y="0"/>
                    </a:cubicBezTo>
                    <a:cubicBezTo>
                      <a:pt x="15" y="1"/>
                      <a:pt x="15" y="1"/>
                      <a:pt x="15" y="1"/>
                    </a:cubicBezTo>
                    <a:cubicBezTo>
                      <a:pt x="7" y="1"/>
                      <a:pt x="0" y="7"/>
                      <a:pt x="0" y="15"/>
                    </a:cubicBezTo>
                    <a:cubicBezTo>
                      <a:pt x="0" y="7"/>
                      <a:pt x="7" y="1"/>
                      <a:pt x="15" y="1"/>
                    </a:cubicBezTo>
                    <a:cubicBezTo>
                      <a:pt x="30" y="0"/>
                      <a:pt x="30" y="0"/>
                      <a:pt x="30" y="0"/>
                    </a:cubicBezTo>
                    <a:cubicBezTo>
                      <a:pt x="30" y="0"/>
                      <a:pt x="30" y="0"/>
                      <a:pt x="31" y="0"/>
                    </a:cubicBezTo>
                    <a:moveTo>
                      <a:pt x="31" y="0"/>
                    </a:moveTo>
                    <a:cubicBezTo>
                      <a:pt x="31" y="0"/>
                      <a:pt x="31" y="0"/>
                      <a:pt x="31" y="0"/>
                    </a:cubicBezTo>
                    <a:cubicBezTo>
                      <a:pt x="31" y="0"/>
                      <a:pt x="31" y="0"/>
                      <a:pt x="31" y="0"/>
                    </a:cubicBezTo>
                    <a:cubicBezTo>
                      <a:pt x="31" y="0"/>
                      <a:pt x="31" y="0"/>
                      <a:pt x="31" y="0"/>
                    </a:cubicBezTo>
                  </a:path>
                </a:pathLst>
              </a:custGeom>
              <a:solidFill>
                <a:schemeClr val="bg1">
                  <a:lumMod val="95000"/>
                </a:schemeClr>
              </a:solidFill>
              <a:ln>
                <a:noFill/>
              </a:ln>
            </p:spPr>
            <p:txBody>
              <a:bodyPr/>
              <a:lstStyle/>
              <a:p>
                <a:pPr>
                  <a:defRPr/>
                </a:pPr>
                <a:endParaRPr lang="zh-CN" altLang="en-US"/>
              </a:p>
            </p:txBody>
          </p:sp>
          <p:sp>
            <p:nvSpPr>
              <p:cNvPr id="691" name="Freeform 340"/>
              <p:cNvSpPr>
                <a:spLocks noEditPoints="1"/>
              </p:cNvSpPr>
              <p:nvPr/>
            </p:nvSpPr>
            <p:spPr bwMode="auto">
              <a:xfrm>
                <a:off x="1215079" y="3267885"/>
                <a:ext cx="402390" cy="76386"/>
              </a:xfrm>
              <a:custGeom>
                <a:avLst/>
                <a:gdLst>
                  <a:gd name="T0" fmla="*/ 15 w 239"/>
                  <a:gd name="T1" fmla="*/ 46 h 46"/>
                  <a:gd name="T2" fmla="*/ 15 w 239"/>
                  <a:gd name="T3" fmla="*/ 46 h 46"/>
                  <a:gd name="T4" fmla="*/ 15 w 239"/>
                  <a:gd name="T5" fmla="*/ 46 h 46"/>
                  <a:gd name="T6" fmla="*/ 15 w 239"/>
                  <a:gd name="T7" fmla="*/ 46 h 46"/>
                  <a:gd name="T8" fmla="*/ 15 w 239"/>
                  <a:gd name="T9" fmla="*/ 46 h 46"/>
                  <a:gd name="T10" fmla="*/ 15 w 239"/>
                  <a:gd name="T11" fmla="*/ 46 h 46"/>
                  <a:gd name="T12" fmla="*/ 15 w 239"/>
                  <a:gd name="T13" fmla="*/ 46 h 46"/>
                  <a:gd name="T14" fmla="*/ 239 w 239"/>
                  <a:gd name="T15" fmla="*/ 0 h 46"/>
                  <a:gd name="T16" fmla="*/ 239 w 239"/>
                  <a:gd name="T17" fmla="*/ 0 h 46"/>
                  <a:gd name="T18" fmla="*/ 14 w 239"/>
                  <a:gd name="T19" fmla="*/ 5 h 46"/>
                  <a:gd name="T20" fmla="*/ 0 w 239"/>
                  <a:gd name="T21" fmla="*/ 19 h 46"/>
                  <a:gd name="T22" fmla="*/ 14 w 239"/>
                  <a:gd name="T23" fmla="*/ 5 h 46"/>
                  <a:gd name="T24" fmla="*/ 239 w 239"/>
                  <a:gd name="T25" fmla="*/ 0 h 46"/>
                  <a:gd name="T26" fmla="*/ 239 w 239"/>
                  <a:gd name="T27" fmla="*/ 0 h 46"/>
                  <a:gd name="T28" fmla="*/ 239 w 239"/>
                  <a:gd name="T29" fmla="*/ 0 h 46"/>
                  <a:gd name="T30" fmla="*/ 239 w 239"/>
                  <a:gd name="T31" fmla="*/ 0 h 46"/>
                  <a:gd name="T32" fmla="*/ 239 w 239"/>
                  <a:gd name="T33" fmla="*/ 0 h 46"/>
                  <a:gd name="T34" fmla="*/ 239 w 239"/>
                  <a:gd name="T35" fmla="*/ 0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39" h="46">
                    <a:moveTo>
                      <a:pt x="15" y="46"/>
                    </a:moveTo>
                    <a:cubicBezTo>
                      <a:pt x="15" y="46"/>
                      <a:pt x="15" y="46"/>
                      <a:pt x="15" y="46"/>
                    </a:cubicBezTo>
                    <a:cubicBezTo>
                      <a:pt x="15" y="46"/>
                      <a:pt x="15" y="46"/>
                      <a:pt x="15" y="46"/>
                    </a:cubicBezTo>
                    <a:cubicBezTo>
                      <a:pt x="15" y="46"/>
                      <a:pt x="15" y="46"/>
                      <a:pt x="15" y="46"/>
                    </a:cubicBezTo>
                    <a:moveTo>
                      <a:pt x="15" y="46"/>
                    </a:moveTo>
                    <a:cubicBezTo>
                      <a:pt x="15" y="46"/>
                      <a:pt x="15" y="46"/>
                      <a:pt x="15" y="46"/>
                    </a:cubicBezTo>
                    <a:cubicBezTo>
                      <a:pt x="15" y="46"/>
                      <a:pt x="15" y="46"/>
                      <a:pt x="15" y="46"/>
                    </a:cubicBezTo>
                    <a:moveTo>
                      <a:pt x="239" y="0"/>
                    </a:moveTo>
                    <a:cubicBezTo>
                      <a:pt x="239" y="0"/>
                      <a:pt x="239" y="0"/>
                      <a:pt x="239" y="0"/>
                    </a:cubicBezTo>
                    <a:cubicBezTo>
                      <a:pt x="14" y="5"/>
                      <a:pt x="14" y="5"/>
                      <a:pt x="14" y="5"/>
                    </a:cubicBezTo>
                    <a:cubicBezTo>
                      <a:pt x="6" y="5"/>
                      <a:pt x="0" y="11"/>
                      <a:pt x="0" y="19"/>
                    </a:cubicBezTo>
                    <a:cubicBezTo>
                      <a:pt x="0" y="11"/>
                      <a:pt x="6" y="5"/>
                      <a:pt x="14" y="5"/>
                    </a:cubicBezTo>
                    <a:cubicBezTo>
                      <a:pt x="239" y="0"/>
                      <a:pt x="239" y="0"/>
                      <a:pt x="239" y="0"/>
                    </a:cubicBezTo>
                    <a:cubicBezTo>
                      <a:pt x="239" y="0"/>
                      <a:pt x="239" y="0"/>
                      <a:pt x="239" y="0"/>
                    </a:cubicBezTo>
                    <a:moveTo>
                      <a:pt x="239" y="0"/>
                    </a:moveTo>
                    <a:cubicBezTo>
                      <a:pt x="239" y="0"/>
                      <a:pt x="239" y="0"/>
                      <a:pt x="239" y="0"/>
                    </a:cubicBezTo>
                    <a:cubicBezTo>
                      <a:pt x="239" y="0"/>
                      <a:pt x="239" y="0"/>
                      <a:pt x="239" y="0"/>
                    </a:cubicBezTo>
                    <a:cubicBezTo>
                      <a:pt x="239" y="0"/>
                      <a:pt x="239" y="0"/>
                      <a:pt x="239" y="0"/>
                    </a:cubicBezTo>
                  </a:path>
                </a:pathLst>
              </a:custGeom>
              <a:solidFill>
                <a:schemeClr val="bg1">
                  <a:lumMod val="95000"/>
                </a:schemeClr>
              </a:solidFill>
              <a:ln>
                <a:noFill/>
              </a:ln>
            </p:spPr>
            <p:txBody>
              <a:bodyPr/>
              <a:lstStyle/>
              <a:p>
                <a:pPr>
                  <a:defRPr/>
                </a:pPr>
                <a:endParaRPr lang="zh-CN" altLang="en-US"/>
              </a:p>
            </p:txBody>
          </p:sp>
          <p:sp>
            <p:nvSpPr>
              <p:cNvPr id="692" name="Freeform 342"/>
              <p:cNvSpPr>
                <a:spLocks noEditPoints="1"/>
              </p:cNvSpPr>
              <p:nvPr/>
            </p:nvSpPr>
            <p:spPr bwMode="auto">
              <a:xfrm>
                <a:off x="1543809" y="3014175"/>
                <a:ext cx="50470" cy="225066"/>
              </a:xfrm>
              <a:custGeom>
                <a:avLst/>
                <a:gdLst>
                  <a:gd name="T0" fmla="*/ 16 w 30"/>
                  <a:gd name="T1" fmla="*/ 133 h 133"/>
                  <a:gd name="T2" fmla="*/ 17 w 30"/>
                  <a:gd name="T3" fmla="*/ 133 h 133"/>
                  <a:gd name="T4" fmla="*/ 17 w 30"/>
                  <a:gd name="T5" fmla="*/ 133 h 133"/>
                  <a:gd name="T6" fmla="*/ 16 w 30"/>
                  <a:gd name="T7" fmla="*/ 133 h 133"/>
                  <a:gd name="T8" fmla="*/ 17 w 30"/>
                  <a:gd name="T9" fmla="*/ 133 h 133"/>
                  <a:gd name="T10" fmla="*/ 17 w 30"/>
                  <a:gd name="T11" fmla="*/ 133 h 133"/>
                  <a:gd name="T12" fmla="*/ 17 w 30"/>
                  <a:gd name="T13" fmla="*/ 133 h 133"/>
                  <a:gd name="T14" fmla="*/ 30 w 30"/>
                  <a:gd name="T15" fmla="*/ 0 h 133"/>
                  <a:gd name="T16" fmla="*/ 30 w 30"/>
                  <a:gd name="T17" fmla="*/ 0 h 133"/>
                  <a:gd name="T18" fmla="*/ 14 w 30"/>
                  <a:gd name="T19" fmla="*/ 0 h 133"/>
                  <a:gd name="T20" fmla="*/ 0 w 30"/>
                  <a:gd name="T21" fmla="*/ 14 h 133"/>
                  <a:gd name="T22" fmla="*/ 14 w 30"/>
                  <a:gd name="T23" fmla="*/ 0 h 133"/>
                  <a:gd name="T24" fmla="*/ 30 w 30"/>
                  <a:gd name="T25" fmla="*/ 0 h 133"/>
                  <a:gd name="T26" fmla="*/ 30 w 30"/>
                  <a:gd name="T27" fmla="*/ 0 h 133"/>
                  <a:gd name="T28" fmla="*/ 30 w 30"/>
                  <a:gd name="T29" fmla="*/ 0 h 133"/>
                  <a:gd name="T30" fmla="*/ 30 w 30"/>
                  <a:gd name="T31" fmla="*/ 0 h 133"/>
                  <a:gd name="T32" fmla="*/ 30 w 30"/>
                  <a:gd name="T33" fmla="*/ 0 h 133"/>
                  <a:gd name="T34" fmla="*/ 30 w 30"/>
                  <a:gd name="T35" fmla="*/ 0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0" h="133">
                    <a:moveTo>
                      <a:pt x="16" y="133"/>
                    </a:moveTo>
                    <a:cubicBezTo>
                      <a:pt x="16" y="133"/>
                      <a:pt x="17" y="133"/>
                      <a:pt x="17" y="133"/>
                    </a:cubicBezTo>
                    <a:cubicBezTo>
                      <a:pt x="17" y="133"/>
                      <a:pt x="17" y="133"/>
                      <a:pt x="17" y="133"/>
                    </a:cubicBezTo>
                    <a:cubicBezTo>
                      <a:pt x="17" y="133"/>
                      <a:pt x="16" y="133"/>
                      <a:pt x="16" y="133"/>
                    </a:cubicBezTo>
                    <a:moveTo>
                      <a:pt x="17" y="133"/>
                    </a:moveTo>
                    <a:cubicBezTo>
                      <a:pt x="17" y="133"/>
                      <a:pt x="17" y="133"/>
                      <a:pt x="17" y="133"/>
                    </a:cubicBezTo>
                    <a:cubicBezTo>
                      <a:pt x="17" y="133"/>
                      <a:pt x="17" y="133"/>
                      <a:pt x="17" y="133"/>
                    </a:cubicBezTo>
                    <a:moveTo>
                      <a:pt x="30" y="0"/>
                    </a:moveTo>
                    <a:cubicBezTo>
                      <a:pt x="30" y="0"/>
                      <a:pt x="30" y="0"/>
                      <a:pt x="30" y="0"/>
                    </a:cubicBezTo>
                    <a:cubicBezTo>
                      <a:pt x="14" y="0"/>
                      <a:pt x="14" y="0"/>
                      <a:pt x="14" y="0"/>
                    </a:cubicBezTo>
                    <a:cubicBezTo>
                      <a:pt x="6" y="0"/>
                      <a:pt x="0" y="7"/>
                      <a:pt x="0" y="14"/>
                    </a:cubicBezTo>
                    <a:cubicBezTo>
                      <a:pt x="0" y="7"/>
                      <a:pt x="6" y="0"/>
                      <a:pt x="14" y="0"/>
                    </a:cubicBezTo>
                    <a:cubicBezTo>
                      <a:pt x="30" y="0"/>
                      <a:pt x="30" y="0"/>
                      <a:pt x="30" y="0"/>
                    </a:cubicBezTo>
                    <a:cubicBezTo>
                      <a:pt x="30" y="0"/>
                      <a:pt x="30" y="0"/>
                      <a:pt x="30" y="0"/>
                    </a:cubicBezTo>
                    <a:moveTo>
                      <a:pt x="30" y="0"/>
                    </a:moveTo>
                    <a:cubicBezTo>
                      <a:pt x="30" y="0"/>
                      <a:pt x="30" y="0"/>
                      <a:pt x="30" y="0"/>
                    </a:cubicBezTo>
                    <a:cubicBezTo>
                      <a:pt x="30" y="0"/>
                      <a:pt x="30" y="0"/>
                      <a:pt x="30" y="0"/>
                    </a:cubicBezTo>
                    <a:cubicBezTo>
                      <a:pt x="30" y="0"/>
                      <a:pt x="30" y="0"/>
                      <a:pt x="30" y="0"/>
                    </a:cubicBezTo>
                  </a:path>
                </a:pathLst>
              </a:custGeom>
              <a:solidFill>
                <a:schemeClr val="bg1">
                  <a:lumMod val="95000"/>
                </a:schemeClr>
              </a:solidFill>
              <a:ln>
                <a:noFill/>
              </a:ln>
            </p:spPr>
            <p:txBody>
              <a:bodyPr/>
              <a:lstStyle/>
              <a:p>
                <a:pPr>
                  <a:defRPr/>
                </a:pPr>
                <a:endParaRPr lang="zh-CN" altLang="en-US"/>
              </a:p>
            </p:txBody>
          </p:sp>
        </p:grpSp>
        <p:grpSp>
          <p:nvGrpSpPr>
            <p:cNvPr id="519" name="组合 518"/>
            <p:cNvGrpSpPr/>
            <p:nvPr/>
          </p:nvGrpSpPr>
          <p:grpSpPr>
            <a:xfrm>
              <a:off x="8451601" y="3412474"/>
              <a:ext cx="293269" cy="335552"/>
              <a:chOff x="2590059" y="3340469"/>
              <a:chExt cx="293269" cy="335552"/>
            </a:xfrm>
            <a:solidFill>
              <a:schemeClr val="bg1">
                <a:lumMod val="75000"/>
              </a:schemeClr>
            </a:solidFill>
          </p:grpSpPr>
          <p:sp>
            <p:nvSpPr>
              <p:cNvPr id="665" name="Freeform 206"/>
              <p:cNvSpPr>
                <a:spLocks noEditPoints="1"/>
              </p:cNvSpPr>
              <p:nvPr/>
            </p:nvSpPr>
            <p:spPr bwMode="auto">
              <a:xfrm>
                <a:off x="2590059" y="3340469"/>
                <a:ext cx="234614" cy="335552"/>
              </a:xfrm>
              <a:custGeom>
                <a:avLst/>
                <a:gdLst>
                  <a:gd name="T0" fmla="*/ 136 w 139"/>
                  <a:gd name="T1" fmla="*/ 34 h 199"/>
                  <a:gd name="T2" fmla="*/ 100 w 139"/>
                  <a:gd name="T3" fmla="*/ 0 h 199"/>
                  <a:gd name="T4" fmla="*/ 34 w 139"/>
                  <a:gd name="T5" fmla="*/ 2 h 199"/>
                  <a:gd name="T6" fmla="*/ 0 w 139"/>
                  <a:gd name="T7" fmla="*/ 37 h 199"/>
                  <a:gd name="T8" fmla="*/ 3 w 139"/>
                  <a:gd name="T9" fmla="*/ 164 h 199"/>
                  <a:gd name="T10" fmla="*/ 39 w 139"/>
                  <a:gd name="T11" fmla="*/ 199 h 199"/>
                  <a:gd name="T12" fmla="*/ 105 w 139"/>
                  <a:gd name="T13" fmla="*/ 197 h 199"/>
                  <a:gd name="T14" fmla="*/ 139 w 139"/>
                  <a:gd name="T15" fmla="*/ 161 h 199"/>
                  <a:gd name="T16" fmla="*/ 136 w 139"/>
                  <a:gd name="T17" fmla="*/ 34 h 199"/>
                  <a:gd name="T18" fmla="*/ 78 w 139"/>
                  <a:gd name="T19" fmla="*/ 185 h 199"/>
                  <a:gd name="T20" fmla="*/ 64 w 139"/>
                  <a:gd name="T21" fmla="*/ 185 h 199"/>
                  <a:gd name="T22" fmla="*/ 61 w 139"/>
                  <a:gd name="T23" fmla="*/ 182 h 199"/>
                  <a:gd name="T24" fmla="*/ 61 w 139"/>
                  <a:gd name="T25" fmla="*/ 173 h 199"/>
                  <a:gd name="T26" fmla="*/ 64 w 139"/>
                  <a:gd name="T27" fmla="*/ 170 h 199"/>
                  <a:gd name="T28" fmla="*/ 78 w 139"/>
                  <a:gd name="T29" fmla="*/ 170 h 199"/>
                  <a:gd name="T30" fmla="*/ 81 w 139"/>
                  <a:gd name="T31" fmla="*/ 173 h 199"/>
                  <a:gd name="T32" fmla="*/ 81 w 139"/>
                  <a:gd name="T33" fmla="*/ 182 h 199"/>
                  <a:gd name="T34" fmla="*/ 78 w 139"/>
                  <a:gd name="T35" fmla="*/ 185 h 199"/>
                  <a:gd name="T36" fmla="*/ 102 w 139"/>
                  <a:gd name="T37" fmla="*/ 153 h 199"/>
                  <a:gd name="T38" fmla="*/ 40 w 139"/>
                  <a:gd name="T39" fmla="*/ 154 h 199"/>
                  <a:gd name="T40" fmla="*/ 19 w 139"/>
                  <a:gd name="T41" fmla="*/ 134 h 199"/>
                  <a:gd name="T42" fmla="*/ 17 w 139"/>
                  <a:gd name="T43" fmla="*/ 40 h 199"/>
                  <a:gd name="T44" fmla="*/ 37 w 139"/>
                  <a:gd name="T45" fmla="*/ 19 h 199"/>
                  <a:gd name="T46" fmla="*/ 99 w 139"/>
                  <a:gd name="T47" fmla="*/ 18 h 199"/>
                  <a:gd name="T48" fmla="*/ 120 w 139"/>
                  <a:gd name="T49" fmla="*/ 38 h 199"/>
                  <a:gd name="T50" fmla="*/ 122 w 139"/>
                  <a:gd name="T51" fmla="*/ 132 h 199"/>
                  <a:gd name="T52" fmla="*/ 102 w 139"/>
                  <a:gd name="T53" fmla="*/ 153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39" h="199">
                    <a:moveTo>
                      <a:pt x="136" y="34"/>
                    </a:moveTo>
                    <a:cubicBezTo>
                      <a:pt x="136" y="15"/>
                      <a:pt x="120" y="0"/>
                      <a:pt x="100" y="0"/>
                    </a:cubicBezTo>
                    <a:cubicBezTo>
                      <a:pt x="34" y="2"/>
                      <a:pt x="34" y="2"/>
                      <a:pt x="34" y="2"/>
                    </a:cubicBezTo>
                    <a:cubicBezTo>
                      <a:pt x="15" y="2"/>
                      <a:pt x="0" y="18"/>
                      <a:pt x="0" y="37"/>
                    </a:cubicBezTo>
                    <a:cubicBezTo>
                      <a:pt x="3" y="164"/>
                      <a:pt x="3" y="164"/>
                      <a:pt x="3" y="164"/>
                    </a:cubicBezTo>
                    <a:cubicBezTo>
                      <a:pt x="3" y="184"/>
                      <a:pt x="19" y="199"/>
                      <a:pt x="39" y="199"/>
                    </a:cubicBezTo>
                    <a:cubicBezTo>
                      <a:pt x="105" y="197"/>
                      <a:pt x="105" y="197"/>
                      <a:pt x="105" y="197"/>
                    </a:cubicBezTo>
                    <a:cubicBezTo>
                      <a:pt x="124" y="197"/>
                      <a:pt x="139" y="181"/>
                      <a:pt x="139" y="161"/>
                    </a:cubicBezTo>
                    <a:cubicBezTo>
                      <a:pt x="136" y="34"/>
                      <a:pt x="136" y="34"/>
                      <a:pt x="136" y="34"/>
                    </a:cubicBezTo>
                    <a:moveTo>
                      <a:pt x="78" y="185"/>
                    </a:moveTo>
                    <a:cubicBezTo>
                      <a:pt x="64" y="185"/>
                      <a:pt x="64" y="185"/>
                      <a:pt x="64" y="185"/>
                    </a:cubicBezTo>
                    <a:cubicBezTo>
                      <a:pt x="63" y="185"/>
                      <a:pt x="61" y="184"/>
                      <a:pt x="61" y="182"/>
                    </a:cubicBezTo>
                    <a:cubicBezTo>
                      <a:pt x="61" y="173"/>
                      <a:pt x="61" y="173"/>
                      <a:pt x="61" y="173"/>
                    </a:cubicBezTo>
                    <a:cubicBezTo>
                      <a:pt x="61" y="171"/>
                      <a:pt x="62" y="170"/>
                      <a:pt x="64" y="170"/>
                    </a:cubicBezTo>
                    <a:cubicBezTo>
                      <a:pt x="78" y="170"/>
                      <a:pt x="78" y="170"/>
                      <a:pt x="78" y="170"/>
                    </a:cubicBezTo>
                    <a:cubicBezTo>
                      <a:pt x="80" y="170"/>
                      <a:pt x="81" y="171"/>
                      <a:pt x="81" y="173"/>
                    </a:cubicBezTo>
                    <a:cubicBezTo>
                      <a:pt x="81" y="182"/>
                      <a:pt x="81" y="182"/>
                      <a:pt x="81" y="182"/>
                    </a:cubicBezTo>
                    <a:cubicBezTo>
                      <a:pt x="82" y="184"/>
                      <a:pt x="80" y="185"/>
                      <a:pt x="78" y="185"/>
                    </a:cubicBezTo>
                    <a:moveTo>
                      <a:pt x="102" y="153"/>
                    </a:moveTo>
                    <a:cubicBezTo>
                      <a:pt x="40" y="154"/>
                      <a:pt x="40" y="154"/>
                      <a:pt x="40" y="154"/>
                    </a:cubicBezTo>
                    <a:cubicBezTo>
                      <a:pt x="29" y="155"/>
                      <a:pt x="19" y="146"/>
                      <a:pt x="19" y="134"/>
                    </a:cubicBezTo>
                    <a:cubicBezTo>
                      <a:pt x="17" y="40"/>
                      <a:pt x="17" y="40"/>
                      <a:pt x="17" y="40"/>
                    </a:cubicBezTo>
                    <a:cubicBezTo>
                      <a:pt x="17" y="29"/>
                      <a:pt x="26" y="19"/>
                      <a:pt x="37" y="19"/>
                    </a:cubicBezTo>
                    <a:cubicBezTo>
                      <a:pt x="99" y="18"/>
                      <a:pt x="99" y="18"/>
                      <a:pt x="99" y="18"/>
                    </a:cubicBezTo>
                    <a:cubicBezTo>
                      <a:pt x="110" y="18"/>
                      <a:pt x="119" y="27"/>
                      <a:pt x="120" y="38"/>
                    </a:cubicBezTo>
                    <a:cubicBezTo>
                      <a:pt x="122" y="132"/>
                      <a:pt x="122" y="132"/>
                      <a:pt x="122" y="132"/>
                    </a:cubicBezTo>
                    <a:cubicBezTo>
                      <a:pt x="122" y="143"/>
                      <a:pt x="113" y="153"/>
                      <a:pt x="102" y="153"/>
                    </a:cubicBezTo>
                  </a:path>
                </a:pathLst>
              </a:custGeom>
              <a:grpFill/>
              <a:ln>
                <a:noFill/>
              </a:ln>
            </p:spPr>
            <p:txBody>
              <a:bodyPr/>
              <a:lstStyle/>
              <a:p>
                <a:pPr>
                  <a:defRPr/>
                </a:pPr>
                <a:endParaRPr lang="zh-CN" altLang="en-US"/>
              </a:p>
            </p:txBody>
          </p:sp>
          <p:sp>
            <p:nvSpPr>
              <p:cNvPr id="666" name="Freeform 207"/>
              <p:cNvSpPr/>
              <p:nvPr/>
            </p:nvSpPr>
            <p:spPr bwMode="auto">
              <a:xfrm>
                <a:off x="2836949" y="3356837"/>
                <a:ext cx="35465" cy="306908"/>
              </a:xfrm>
              <a:custGeom>
                <a:avLst/>
                <a:gdLst>
                  <a:gd name="T0" fmla="*/ 9 w 21"/>
                  <a:gd name="T1" fmla="*/ 0 h 182"/>
                  <a:gd name="T2" fmla="*/ 0 w 21"/>
                  <a:gd name="T3" fmla="*/ 9 h 182"/>
                  <a:gd name="T4" fmla="*/ 4 w 21"/>
                  <a:gd name="T5" fmla="*/ 173 h 182"/>
                  <a:gd name="T6" fmla="*/ 13 w 21"/>
                  <a:gd name="T7" fmla="*/ 182 h 182"/>
                  <a:gd name="T8" fmla="*/ 21 w 21"/>
                  <a:gd name="T9" fmla="*/ 173 h 182"/>
                  <a:gd name="T10" fmla="*/ 17 w 21"/>
                  <a:gd name="T11" fmla="*/ 9 h 182"/>
                  <a:gd name="T12" fmla="*/ 9 w 21"/>
                  <a:gd name="T13" fmla="*/ 0 h 182"/>
                </a:gdLst>
                <a:ahLst/>
                <a:cxnLst>
                  <a:cxn ang="0">
                    <a:pos x="T0" y="T1"/>
                  </a:cxn>
                  <a:cxn ang="0">
                    <a:pos x="T2" y="T3"/>
                  </a:cxn>
                  <a:cxn ang="0">
                    <a:pos x="T4" y="T5"/>
                  </a:cxn>
                  <a:cxn ang="0">
                    <a:pos x="T6" y="T7"/>
                  </a:cxn>
                  <a:cxn ang="0">
                    <a:pos x="T8" y="T9"/>
                  </a:cxn>
                  <a:cxn ang="0">
                    <a:pos x="T10" y="T11"/>
                  </a:cxn>
                  <a:cxn ang="0">
                    <a:pos x="T12" y="T13"/>
                  </a:cxn>
                </a:cxnLst>
                <a:rect l="0" t="0" r="r" b="b"/>
                <a:pathLst>
                  <a:path w="21" h="182">
                    <a:moveTo>
                      <a:pt x="9" y="0"/>
                    </a:moveTo>
                    <a:cubicBezTo>
                      <a:pt x="4" y="1"/>
                      <a:pt x="0" y="5"/>
                      <a:pt x="0" y="9"/>
                    </a:cubicBezTo>
                    <a:cubicBezTo>
                      <a:pt x="4" y="173"/>
                      <a:pt x="4" y="173"/>
                      <a:pt x="4" y="173"/>
                    </a:cubicBezTo>
                    <a:cubicBezTo>
                      <a:pt x="4" y="178"/>
                      <a:pt x="8" y="182"/>
                      <a:pt x="13" y="182"/>
                    </a:cubicBezTo>
                    <a:cubicBezTo>
                      <a:pt x="17" y="182"/>
                      <a:pt x="21" y="178"/>
                      <a:pt x="21" y="173"/>
                    </a:cubicBezTo>
                    <a:cubicBezTo>
                      <a:pt x="17" y="9"/>
                      <a:pt x="17" y="9"/>
                      <a:pt x="17" y="9"/>
                    </a:cubicBezTo>
                    <a:cubicBezTo>
                      <a:pt x="17" y="4"/>
                      <a:pt x="13" y="0"/>
                      <a:pt x="9" y="0"/>
                    </a:cubicBezTo>
                  </a:path>
                </a:pathLst>
              </a:custGeom>
              <a:grpFill/>
              <a:ln>
                <a:noFill/>
              </a:ln>
            </p:spPr>
            <p:txBody>
              <a:bodyPr/>
              <a:lstStyle/>
              <a:p>
                <a:pPr>
                  <a:defRPr/>
                </a:pPr>
                <a:endParaRPr lang="zh-CN" altLang="en-US"/>
              </a:p>
            </p:txBody>
          </p:sp>
          <p:sp>
            <p:nvSpPr>
              <p:cNvPr id="667" name="Freeform 208"/>
              <p:cNvSpPr/>
              <p:nvPr/>
            </p:nvSpPr>
            <p:spPr bwMode="auto">
              <a:xfrm>
                <a:off x="2871050" y="3371842"/>
                <a:ext cx="12277" cy="106395"/>
              </a:xfrm>
              <a:custGeom>
                <a:avLst/>
                <a:gdLst>
                  <a:gd name="T0" fmla="*/ 2 w 7"/>
                  <a:gd name="T1" fmla="*/ 0 h 63"/>
                  <a:gd name="T2" fmla="*/ 0 w 7"/>
                  <a:gd name="T3" fmla="*/ 3 h 63"/>
                  <a:gd name="T4" fmla="*/ 1 w 7"/>
                  <a:gd name="T5" fmla="*/ 60 h 63"/>
                  <a:gd name="T6" fmla="*/ 4 w 7"/>
                  <a:gd name="T7" fmla="*/ 63 h 63"/>
                  <a:gd name="T8" fmla="*/ 7 w 7"/>
                  <a:gd name="T9" fmla="*/ 60 h 63"/>
                  <a:gd name="T10" fmla="*/ 5 w 7"/>
                  <a:gd name="T11" fmla="*/ 3 h 63"/>
                  <a:gd name="T12" fmla="*/ 2 w 7"/>
                  <a:gd name="T13" fmla="*/ 0 h 63"/>
                </a:gdLst>
                <a:ahLst/>
                <a:cxnLst>
                  <a:cxn ang="0">
                    <a:pos x="T0" y="T1"/>
                  </a:cxn>
                  <a:cxn ang="0">
                    <a:pos x="T2" y="T3"/>
                  </a:cxn>
                  <a:cxn ang="0">
                    <a:pos x="T4" y="T5"/>
                  </a:cxn>
                  <a:cxn ang="0">
                    <a:pos x="T6" y="T7"/>
                  </a:cxn>
                  <a:cxn ang="0">
                    <a:pos x="T8" y="T9"/>
                  </a:cxn>
                  <a:cxn ang="0">
                    <a:pos x="T10" y="T11"/>
                  </a:cxn>
                  <a:cxn ang="0">
                    <a:pos x="T12" y="T13"/>
                  </a:cxn>
                </a:cxnLst>
                <a:rect l="0" t="0" r="r" b="b"/>
                <a:pathLst>
                  <a:path w="7" h="63">
                    <a:moveTo>
                      <a:pt x="2" y="0"/>
                    </a:moveTo>
                    <a:cubicBezTo>
                      <a:pt x="1" y="0"/>
                      <a:pt x="0" y="1"/>
                      <a:pt x="0" y="3"/>
                    </a:cubicBezTo>
                    <a:cubicBezTo>
                      <a:pt x="1" y="60"/>
                      <a:pt x="1" y="60"/>
                      <a:pt x="1" y="60"/>
                    </a:cubicBezTo>
                    <a:cubicBezTo>
                      <a:pt x="1" y="61"/>
                      <a:pt x="2" y="63"/>
                      <a:pt x="4" y="63"/>
                    </a:cubicBezTo>
                    <a:cubicBezTo>
                      <a:pt x="5" y="63"/>
                      <a:pt x="7" y="61"/>
                      <a:pt x="7" y="60"/>
                    </a:cubicBezTo>
                    <a:cubicBezTo>
                      <a:pt x="5" y="3"/>
                      <a:pt x="5" y="3"/>
                      <a:pt x="5" y="3"/>
                    </a:cubicBezTo>
                    <a:cubicBezTo>
                      <a:pt x="5" y="1"/>
                      <a:pt x="4" y="0"/>
                      <a:pt x="2" y="0"/>
                    </a:cubicBezTo>
                  </a:path>
                </a:pathLst>
              </a:custGeom>
              <a:grpFill/>
              <a:ln>
                <a:noFill/>
              </a:ln>
            </p:spPr>
            <p:txBody>
              <a:bodyPr/>
              <a:lstStyle/>
              <a:p>
                <a:pPr>
                  <a:defRPr/>
                </a:pPr>
                <a:endParaRPr lang="zh-CN" altLang="en-US"/>
              </a:p>
            </p:txBody>
          </p:sp>
          <p:sp>
            <p:nvSpPr>
              <p:cNvPr id="668" name="Freeform 209"/>
              <p:cNvSpPr/>
              <p:nvPr/>
            </p:nvSpPr>
            <p:spPr bwMode="auto">
              <a:xfrm>
                <a:off x="2632344" y="3415491"/>
                <a:ext cx="144588" cy="24553"/>
              </a:xfrm>
              <a:custGeom>
                <a:avLst/>
                <a:gdLst>
                  <a:gd name="T0" fmla="*/ 86 w 86"/>
                  <a:gd name="T1" fmla="*/ 6 h 14"/>
                  <a:gd name="T2" fmla="*/ 80 w 86"/>
                  <a:gd name="T3" fmla="*/ 12 h 14"/>
                  <a:gd name="T4" fmla="*/ 6 w 86"/>
                  <a:gd name="T5" fmla="*/ 14 h 14"/>
                  <a:gd name="T6" fmla="*/ 0 w 86"/>
                  <a:gd name="T7" fmla="*/ 8 h 14"/>
                  <a:gd name="T8" fmla="*/ 6 w 86"/>
                  <a:gd name="T9" fmla="*/ 2 h 14"/>
                  <a:gd name="T10" fmla="*/ 80 w 86"/>
                  <a:gd name="T11" fmla="*/ 0 h 14"/>
                  <a:gd name="T12" fmla="*/ 86 w 86"/>
                  <a:gd name="T13" fmla="*/ 6 h 14"/>
                </a:gdLst>
                <a:ahLst/>
                <a:cxnLst>
                  <a:cxn ang="0">
                    <a:pos x="T0" y="T1"/>
                  </a:cxn>
                  <a:cxn ang="0">
                    <a:pos x="T2" y="T3"/>
                  </a:cxn>
                  <a:cxn ang="0">
                    <a:pos x="T4" y="T5"/>
                  </a:cxn>
                  <a:cxn ang="0">
                    <a:pos x="T6" y="T7"/>
                  </a:cxn>
                  <a:cxn ang="0">
                    <a:pos x="T8" y="T9"/>
                  </a:cxn>
                  <a:cxn ang="0">
                    <a:pos x="T10" y="T11"/>
                  </a:cxn>
                  <a:cxn ang="0">
                    <a:pos x="T12" y="T13"/>
                  </a:cxn>
                </a:cxnLst>
                <a:rect l="0" t="0" r="r" b="b"/>
                <a:pathLst>
                  <a:path w="86" h="14">
                    <a:moveTo>
                      <a:pt x="86" y="6"/>
                    </a:moveTo>
                    <a:cubicBezTo>
                      <a:pt x="86" y="9"/>
                      <a:pt x="83" y="12"/>
                      <a:pt x="80" y="12"/>
                    </a:cubicBezTo>
                    <a:cubicBezTo>
                      <a:pt x="6" y="14"/>
                      <a:pt x="6" y="14"/>
                      <a:pt x="6" y="14"/>
                    </a:cubicBezTo>
                    <a:cubicBezTo>
                      <a:pt x="3" y="14"/>
                      <a:pt x="0" y="11"/>
                      <a:pt x="0" y="8"/>
                    </a:cubicBezTo>
                    <a:cubicBezTo>
                      <a:pt x="0" y="5"/>
                      <a:pt x="2" y="2"/>
                      <a:pt x="6" y="2"/>
                    </a:cubicBezTo>
                    <a:cubicBezTo>
                      <a:pt x="80" y="0"/>
                      <a:pt x="80" y="0"/>
                      <a:pt x="80" y="0"/>
                    </a:cubicBezTo>
                    <a:cubicBezTo>
                      <a:pt x="83" y="0"/>
                      <a:pt x="86" y="3"/>
                      <a:pt x="86" y="6"/>
                    </a:cubicBezTo>
                  </a:path>
                </a:pathLst>
              </a:custGeom>
              <a:grpFill/>
              <a:ln>
                <a:noFill/>
              </a:ln>
            </p:spPr>
            <p:txBody>
              <a:bodyPr/>
              <a:lstStyle/>
              <a:p>
                <a:pPr>
                  <a:defRPr/>
                </a:pPr>
                <a:endParaRPr lang="zh-CN" altLang="en-US"/>
              </a:p>
            </p:txBody>
          </p:sp>
          <p:sp>
            <p:nvSpPr>
              <p:cNvPr id="669" name="Freeform 210"/>
              <p:cNvSpPr/>
              <p:nvPr/>
            </p:nvSpPr>
            <p:spPr bwMode="auto">
              <a:xfrm>
                <a:off x="2632344" y="3453684"/>
                <a:ext cx="145952" cy="23189"/>
              </a:xfrm>
              <a:custGeom>
                <a:avLst/>
                <a:gdLst>
                  <a:gd name="T0" fmla="*/ 86 w 87"/>
                  <a:gd name="T1" fmla="*/ 6 h 14"/>
                  <a:gd name="T2" fmla="*/ 80 w 87"/>
                  <a:gd name="T3" fmla="*/ 12 h 14"/>
                  <a:gd name="T4" fmla="*/ 6 w 87"/>
                  <a:gd name="T5" fmla="*/ 14 h 14"/>
                  <a:gd name="T6" fmla="*/ 0 w 87"/>
                  <a:gd name="T7" fmla="*/ 8 h 14"/>
                  <a:gd name="T8" fmla="*/ 6 w 87"/>
                  <a:gd name="T9" fmla="*/ 2 h 14"/>
                  <a:gd name="T10" fmla="*/ 80 w 87"/>
                  <a:gd name="T11" fmla="*/ 0 h 14"/>
                  <a:gd name="T12" fmla="*/ 86 w 87"/>
                  <a:gd name="T13" fmla="*/ 6 h 14"/>
                </a:gdLst>
                <a:ahLst/>
                <a:cxnLst>
                  <a:cxn ang="0">
                    <a:pos x="T0" y="T1"/>
                  </a:cxn>
                  <a:cxn ang="0">
                    <a:pos x="T2" y="T3"/>
                  </a:cxn>
                  <a:cxn ang="0">
                    <a:pos x="T4" y="T5"/>
                  </a:cxn>
                  <a:cxn ang="0">
                    <a:pos x="T6" y="T7"/>
                  </a:cxn>
                  <a:cxn ang="0">
                    <a:pos x="T8" y="T9"/>
                  </a:cxn>
                  <a:cxn ang="0">
                    <a:pos x="T10" y="T11"/>
                  </a:cxn>
                  <a:cxn ang="0">
                    <a:pos x="T12" y="T13"/>
                  </a:cxn>
                </a:cxnLst>
                <a:rect l="0" t="0" r="r" b="b"/>
                <a:pathLst>
                  <a:path w="87" h="14">
                    <a:moveTo>
                      <a:pt x="86" y="6"/>
                    </a:moveTo>
                    <a:cubicBezTo>
                      <a:pt x="87" y="9"/>
                      <a:pt x="84" y="12"/>
                      <a:pt x="80" y="12"/>
                    </a:cubicBezTo>
                    <a:cubicBezTo>
                      <a:pt x="6" y="14"/>
                      <a:pt x="6" y="14"/>
                      <a:pt x="6" y="14"/>
                    </a:cubicBezTo>
                    <a:cubicBezTo>
                      <a:pt x="3" y="14"/>
                      <a:pt x="0" y="11"/>
                      <a:pt x="0" y="8"/>
                    </a:cubicBezTo>
                    <a:cubicBezTo>
                      <a:pt x="0" y="5"/>
                      <a:pt x="3" y="2"/>
                      <a:pt x="6" y="2"/>
                    </a:cubicBezTo>
                    <a:cubicBezTo>
                      <a:pt x="80" y="0"/>
                      <a:pt x="80" y="0"/>
                      <a:pt x="80" y="0"/>
                    </a:cubicBezTo>
                    <a:cubicBezTo>
                      <a:pt x="84" y="0"/>
                      <a:pt x="86" y="3"/>
                      <a:pt x="86" y="6"/>
                    </a:cubicBezTo>
                  </a:path>
                </a:pathLst>
              </a:custGeom>
              <a:grpFill/>
              <a:ln>
                <a:noFill/>
              </a:ln>
            </p:spPr>
            <p:txBody>
              <a:bodyPr/>
              <a:lstStyle/>
              <a:p>
                <a:pPr>
                  <a:defRPr/>
                </a:pPr>
                <a:endParaRPr lang="zh-CN" altLang="en-US"/>
              </a:p>
            </p:txBody>
          </p:sp>
          <p:sp>
            <p:nvSpPr>
              <p:cNvPr id="670" name="Freeform 211"/>
              <p:cNvSpPr/>
              <p:nvPr/>
            </p:nvSpPr>
            <p:spPr bwMode="auto">
              <a:xfrm>
                <a:off x="2633708" y="3490513"/>
                <a:ext cx="144588" cy="23189"/>
              </a:xfrm>
              <a:custGeom>
                <a:avLst/>
                <a:gdLst>
                  <a:gd name="T0" fmla="*/ 86 w 86"/>
                  <a:gd name="T1" fmla="*/ 6 h 14"/>
                  <a:gd name="T2" fmla="*/ 80 w 86"/>
                  <a:gd name="T3" fmla="*/ 12 h 14"/>
                  <a:gd name="T4" fmla="*/ 6 w 86"/>
                  <a:gd name="T5" fmla="*/ 14 h 14"/>
                  <a:gd name="T6" fmla="*/ 0 w 86"/>
                  <a:gd name="T7" fmla="*/ 8 h 14"/>
                  <a:gd name="T8" fmla="*/ 6 w 86"/>
                  <a:gd name="T9" fmla="*/ 2 h 14"/>
                  <a:gd name="T10" fmla="*/ 80 w 86"/>
                  <a:gd name="T11" fmla="*/ 0 h 14"/>
                  <a:gd name="T12" fmla="*/ 86 w 86"/>
                  <a:gd name="T13" fmla="*/ 6 h 14"/>
                </a:gdLst>
                <a:ahLst/>
                <a:cxnLst>
                  <a:cxn ang="0">
                    <a:pos x="T0" y="T1"/>
                  </a:cxn>
                  <a:cxn ang="0">
                    <a:pos x="T2" y="T3"/>
                  </a:cxn>
                  <a:cxn ang="0">
                    <a:pos x="T4" y="T5"/>
                  </a:cxn>
                  <a:cxn ang="0">
                    <a:pos x="T6" y="T7"/>
                  </a:cxn>
                  <a:cxn ang="0">
                    <a:pos x="T8" y="T9"/>
                  </a:cxn>
                  <a:cxn ang="0">
                    <a:pos x="T10" y="T11"/>
                  </a:cxn>
                  <a:cxn ang="0">
                    <a:pos x="T12" y="T13"/>
                  </a:cxn>
                </a:cxnLst>
                <a:rect l="0" t="0" r="r" b="b"/>
                <a:pathLst>
                  <a:path w="86" h="14">
                    <a:moveTo>
                      <a:pt x="86" y="6"/>
                    </a:moveTo>
                    <a:cubicBezTo>
                      <a:pt x="86" y="9"/>
                      <a:pt x="83" y="12"/>
                      <a:pt x="80" y="12"/>
                    </a:cubicBezTo>
                    <a:cubicBezTo>
                      <a:pt x="6" y="14"/>
                      <a:pt x="6" y="14"/>
                      <a:pt x="6" y="14"/>
                    </a:cubicBezTo>
                    <a:cubicBezTo>
                      <a:pt x="3" y="14"/>
                      <a:pt x="0" y="11"/>
                      <a:pt x="0" y="8"/>
                    </a:cubicBezTo>
                    <a:cubicBezTo>
                      <a:pt x="0" y="4"/>
                      <a:pt x="2" y="2"/>
                      <a:pt x="6" y="2"/>
                    </a:cubicBezTo>
                    <a:cubicBezTo>
                      <a:pt x="80" y="0"/>
                      <a:pt x="80" y="0"/>
                      <a:pt x="80" y="0"/>
                    </a:cubicBezTo>
                    <a:cubicBezTo>
                      <a:pt x="83" y="0"/>
                      <a:pt x="86" y="2"/>
                      <a:pt x="86" y="6"/>
                    </a:cubicBezTo>
                  </a:path>
                </a:pathLst>
              </a:custGeom>
              <a:grpFill/>
              <a:ln>
                <a:noFill/>
              </a:ln>
            </p:spPr>
            <p:txBody>
              <a:bodyPr/>
              <a:lstStyle/>
              <a:p>
                <a:pPr>
                  <a:defRPr/>
                </a:pPr>
                <a:endParaRPr lang="zh-CN" altLang="en-US"/>
              </a:p>
            </p:txBody>
          </p:sp>
          <p:sp>
            <p:nvSpPr>
              <p:cNvPr id="671" name="Freeform 212"/>
              <p:cNvSpPr/>
              <p:nvPr/>
            </p:nvSpPr>
            <p:spPr bwMode="auto">
              <a:xfrm>
                <a:off x="2692362" y="3527342"/>
                <a:ext cx="85935" cy="21825"/>
              </a:xfrm>
              <a:custGeom>
                <a:avLst/>
                <a:gdLst>
                  <a:gd name="T0" fmla="*/ 51 w 51"/>
                  <a:gd name="T1" fmla="*/ 6 h 13"/>
                  <a:gd name="T2" fmla="*/ 45 w 51"/>
                  <a:gd name="T3" fmla="*/ 12 h 13"/>
                  <a:gd name="T4" fmla="*/ 7 w 51"/>
                  <a:gd name="T5" fmla="*/ 13 h 13"/>
                  <a:gd name="T6" fmla="*/ 0 w 51"/>
                  <a:gd name="T7" fmla="*/ 7 h 13"/>
                  <a:gd name="T8" fmla="*/ 6 w 51"/>
                  <a:gd name="T9" fmla="*/ 1 h 13"/>
                  <a:gd name="T10" fmla="*/ 45 w 51"/>
                  <a:gd name="T11" fmla="*/ 0 h 13"/>
                  <a:gd name="T12" fmla="*/ 51 w 51"/>
                  <a:gd name="T13" fmla="*/ 6 h 13"/>
                </a:gdLst>
                <a:ahLst/>
                <a:cxnLst>
                  <a:cxn ang="0">
                    <a:pos x="T0" y="T1"/>
                  </a:cxn>
                  <a:cxn ang="0">
                    <a:pos x="T2" y="T3"/>
                  </a:cxn>
                  <a:cxn ang="0">
                    <a:pos x="T4" y="T5"/>
                  </a:cxn>
                  <a:cxn ang="0">
                    <a:pos x="T6" y="T7"/>
                  </a:cxn>
                  <a:cxn ang="0">
                    <a:pos x="T8" y="T9"/>
                  </a:cxn>
                  <a:cxn ang="0">
                    <a:pos x="T10" y="T11"/>
                  </a:cxn>
                  <a:cxn ang="0">
                    <a:pos x="T12" y="T13"/>
                  </a:cxn>
                </a:cxnLst>
                <a:rect l="0" t="0" r="r" b="b"/>
                <a:pathLst>
                  <a:path w="51" h="13">
                    <a:moveTo>
                      <a:pt x="51" y="6"/>
                    </a:moveTo>
                    <a:cubicBezTo>
                      <a:pt x="51" y="9"/>
                      <a:pt x="49" y="12"/>
                      <a:pt x="45" y="12"/>
                    </a:cubicBezTo>
                    <a:cubicBezTo>
                      <a:pt x="7" y="13"/>
                      <a:pt x="7" y="13"/>
                      <a:pt x="7" y="13"/>
                    </a:cubicBezTo>
                    <a:cubicBezTo>
                      <a:pt x="3" y="13"/>
                      <a:pt x="0" y="10"/>
                      <a:pt x="0" y="7"/>
                    </a:cubicBezTo>
                    <a:cubicBezTo>
                      <a:pt x="0" y="3"/>
                      <a:pt x="3" y="1"/>
                      <a:pt x="6" y="1"/>
                    </a:cubicBezTo>
                    <a:cubicBezTo>
                      <a:pt x="45" y="0"/>
                      <a:pt x="45" y="0"/>
                      <a:pt x="45" y="0"/>
                    </a:cubicBezTo>
                    <a:cubicBezTo>
                      <a:pt x="49" y="0"/>
                      <a:pt x="51" y="2"/>
                      <a:pt x="51" y="6"/>
                    </a:cubicBezTo>
                  </a:path>
                </a:pathLst>
              </a:custGeom>
              <a:grpFill/>
              <a:ln>
                <a:noFill/>
              </a:ln>
            </p:spPr>
            <p:txBody>
              <a:bodyPr/>
              <a:lstStyle/>
              <a:p>
                <a:pPr>
                  <a:defRPr/>
                </a:pPr>
                <a:endParaRPr lang="zh-CN" altLang="en-US"/>
              </a:p>
            </p:txBody>
          </p:sp>
          <p:sp>
            <p:nvSpPr>
              <p:cNvPr id="672" name="Freeform 344"/>
              <p:cNvSpPr>
                <a:spLocks noEditPoints="1"/>
              </p:cNvSpPr>
              <p:nvPr/>
            </p:nvSpPr>
            <p:spPr bwMode="auto">
              <a:xfrm>
                <a:off x="2590060" y="3340469"/>
                <a:ext cx="234614" cy="335552"/>
              </a:xfrm>
              <a:custGeom>
                <a:avLst/>
                <a:gdLst>
                  <a:gd name="T0" fmla="*/ 61 w 139"/>
                  <a:gd name="T1" fmla="*/ 173 h 199"/>
                  <a:gd name="T2" fmla="*/ 64 w 139"/>
                  <a:gd name="T3" fmla="*/ 170 h 199"/>
                  <a:gd name="T4" fmla="*/ 78 w 139"/>
                  <a:gd name="T5" fmla="*/ 170 h 199"/>
                  <a:gd name="T6" fmla="*/ 78 w 139"/>
                  <a:gd name="T7" fmla="*/ 170 h 199"/>
                  <a:gd name="T8" fmla="*/ 81 w 139"/>
                  <a:gd name="T9" fmla="*/ 173 h 199"/>
                  <a:gd name="T10" fmla="*/ 81 w 139"/>
                  <a:gd name="T11" fmla="*/ 182 h 199"/>
                  <a:gd name="T12" fmla="*/ 81 w 139"/>
                  <a:gd name="T13" fmla="*/ 182 h 199"/>
                  <a:gd name="T14" fmla="*/ 78 w 139"/>
                  <a:gd name="T15" fmla="*/ 185 h 199"/>
                  <a:gd name="T16" fmla="*/ 64 w 139"/>
                  <a:gd name="T17" fmla="*/ 185 h 199"/>
                  <a:gd name="T18" fmla="*/ 64 w 139"/>
                  <a:gd name="T19" fmla="*/ 185 h 199"/>
                  <a:gd name="T20" fmla="*/ 61 w 139"/>
                  <a:gd name="T21" fmla="*/ 182 h 199"/>
                  <a:gd name="T22" fmla="*/ 61 w 139"/>
                  <a:gd name="T23" fmla="*/ 173 h 199"/>
                  <a:gd name="T24" fmla="*/ 61 w 139"/>
                  <a:gd name="T25" fmla="*/ 173 h 199"/>
                  <a:gd name="T26" fmla="*/ 17 w 139"/>
                  <a:gd name="T27" fmla="*/ 40 h 199"/>
                  <a:gd name="T28" fmla="*/ 37 w 139"/>
                  <a:gd name="T29" fmla="*/ 19 h 199"/>
                  <a:gd name="T30" fmla="*/ 99 w 139"/>
                  <a:gd name="T31" fmla="*/ 18 h 199"/>
                  <a:gd name="T32" fmla="*/ 99 w 139"/>
                  <a:gd name="T33" fmla="*/ 18 h 199"/>
                  <a:gd name="T34" fmla="*/ 120 w 139"/>
                  <a:gd name="T35" fmla="*/ 38 h 199"/>
                  <a:gd name="T36" fmla="*/ 122 w 139"/>
                  <a:gd name="T37" fmla="*/ 132 h 199"/>
                  <a:gd name="T38" fmla="*/ 122 w 139"/>
                  <a:gd name="T39" fmla="*/ 132 h 199"/>
                  <a:gd name="T40" fmla="*/ 102 w 139"/>
                  <a:gd name="T41" fmla="*/ 153 h 199"/>
                  <a:gd name="T42" fmla="*/ 40 w 139"/>
                  <a:gd name="T43" fmla="*/ 154 h 199"/>
                  <a:gd name="T44" fmla="*/ 39 w 139"/>
                  <a:gd name="T45" fmla="*/ 154 h 199"/>
                  <a:gd name="T46" fmla="*/ 19 w 139"/>
                  <a:gd name="T47" fmla="*/ 134 h 199"/>
                  <a:gd name="T48" fmla="*/ 17 w 139"/>
                  <a:gd name="T49" fmla="*/ 40 h 199"/>
                  <a:gd name="T50" fmla="*/ 17 w 139"/>
                  <a:gd name="T51" fmla="*/ 40 h 199"/>
                  <a:gd name="T52" fmla="*/ 101 w 139"/>
                  <a:gd name="T53" fmla="*/ 0 h 199"/>
                  <a:gd name="T54" fmla="*/ 100 w 139"/>
                  <a:gd name="T55" fmla="*/ 0 h 199"/>
                  <a:gd name="T56" fmla="*/ 34 w 139"/>
                  <a:gd name="T57" fmla="*/ 2 h 199"/>
                  <a:gd name="T58" fmla="*/ 0 w 139"/>
                  <a:gd name="T59" fmla="*/ 37 h 199"/>
                  <a:gd name="T60" fmla="*/ 0 w 139"/>
                  <a:gd name="T61" fmla="*/ 37 h 199"/>
                  <a:gd name="T62" fmla="*/ 3 w 139"/>
                  <a:gd name="T63" fmla="*/ 164 h 199"/>
                  <a:gd name="T64" fmla="*/ 38 w 139"/>
                  <a:gd name="T65" fmla="*/ 199 h 199"/>
                  <a:gd name="T66" fmla="*/ 39 w 139"/>
                  <a:gd name="T67" fmla="*/ 199 h 199"/>
                  <a:gd name="T68" fmla="*/ 105 w 139"/>
                  <a:gd name="T69" fmla="*/ 197 h 199"/>
                  <a:gd name="T70" fmla="*/ 139 w 139"/>
                  <a:gd name="T71" fmla="*/ 162 h 199"/>
                  <a:gd name="T72" fmla="*/ 139 w 139"/>
                  <a:gd name="T73" fmla="*/ 161 h 199"/>
                  <a:gd name="T74" fmla="*/ 136 w 139"/>
                  <a:gd name="T75" fmla="*/ 34 h 199"/>
                  <a:gd name="T76" fmla="*/ 101 w 139"/>
                  <a:gd name="T77" fmla="*/ 0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39" h="199">
                    <a:moveTo>
                      <a:pt x="61" y="173"/>
                    </a:moveTo>
                    <a:cubicBezTo>
                      <a:pt x="61" y="171"/>
                      <a:pt x="62" y="170"/>
                      <a:pt x="64" y="170"/>
                    </a:cubicBezTo>
                    <a:cubicBezTo>
                      <a:pt x="78" y="170"/>
                      <a:pt x="78" y="170"/>
                      <a:pt x="78" y="170"/>
                    </a:cubicBezTo>
                    <a:cubicBezTo>
                      <a:pt x="78" y="170"/>
                      <a:pt x="78" y="170"/>
                      <a:pt x="78" y="170"/>
                    </a:cubicBezTo>
                    <a:cubicBezTo>
                      <a:pt x="80" y="170"/>
                      <a:pt x="81" y="171"/>
                      <a:pt x="81" y="173"/>
                    </a:cubicBezTo>
                    <a:cubicBezTo>
                      <a:pt x="81" y="182"/>
                      <a:pt x="81" y="182"/>
                      <a:pt x="81" y="182"/>
                    </a:cubicBezTo>
                    <a:cubicBezTo>
                      <a:pt x="81" y="182"/>
                      <a:pt x="81" y="182"/>
                      <a:pt x="81" y="182"/>
                    </a:cubicBezTo>
                    <a:cubicBezTo>
                      <a:pt x="81" y="184"/>
                      <a:pt x="80" y="185"/>
                      <a:pt x="78" y="185"/>
                    </a:cubicBezTo>
                    <a:cubicBezTo>
                      <a:pt x="64" y="185"/>
                      <a:pt x="64" y="185"/>
                      <a:pt x="64" y="185"/>
                    </a:cubicBezTo>
                    <a:cubicBezTo>
                      <a:pt x="64" y="185"/>
                      <a:pt x="64" y="185"/>
                      <a:pt x="64" y="185"/>
                    </a:cubicBezTo>
                    <a:cubicBezTo>
                      <a:pt x="63" y="185"/>
                      <a:pt x="61" y="184"/>
                      <a:pt x="61" y="182"/>
                    </a:cubicBezTo>
                    <a:cubicBezTo>
                      <a:pt x="61" y="173"/>
                      <a:pt x="61" y="173"/>
                      <a:pt x="61" y="173"/>
                    </a:cubicBezTo>
                    <a:cubicBezTo>
                      <a:pt x="61" y="173"/>
                      <a:pt x="61" y="173"/>
                      <a:pt x="61" y="173"/>
                    </a:cubicBezTo>
                    <a:moveTo>
                      <a:pt x="17" y="40"/>
                    </a:moveTo>
                    <a:cubicBezTo>
                      <a:pt x="17" y="29"/>
                      <a:pt x="26" y="19"/>
                      <a:pt x="37" y="19"/>
                    </a:cubicBezTo>
                    <a:cubicBezTo>
                      <a:pt x="99" y="18"/>
                      <a:pt x="99" y="18"/>
                      <a:pt x="99" y="18"/>
                    </a:cubicBezTo>
                    <a:cubicBezTo>
                      <a:pt x="99" y="18"/>
                      <a:pt x="99" y="18"/>
                      <a:pt x="99" y="18"/>
                    </a:cubicBezTo>
                    <a:cubicBezTo>
                      <a:pt x="110" y="18"/>
                      <a:pt x="119" y="27"/>
                      <a:pt x="120" y="38"/>
                    </a:cubicBezTo>
                    <a:cubicBezTo>
                      <a:pt x="122" y="132"/>
                      <a:pt x="122" y="132"/>
                      <a:pt x="122" y="132"/>
                    </a:cubicBezTo>
                    <a:cubicBezTo>
                      <a:pt x="122" y="132"/>
                      <a:pt x="122" y="132"/>
                      <a:pt x="122" y="132"/>
                    </a:cubicBezTo>
                    <a:cubicBezTo>
                      <a:pt x="122" y="144"/>
                      <a:pt x="113" y="153"/>
                      <a:pt x="102" y="153"/>
                    </a:cubicBezTo>
                    <a:cubicBezTo>
                      <a:pt x="40" y="154"/>
                      <a:pt x="40" y="154"/>
                      <a:pt x="40" y="154"/>
                    </a:cubicBezTo>
                    <a:cubicBezTo>
                      <a:pt x="40" y="154"/>
                      <a:pt x="40" y="154"/>
                      <a:pt x="39" y="154"/>
                    </a:cubicBezTo>
                    <a:cubicBezTo>
                      <a:pt x="28" y="154"/>
                      <a:pt x="19" y="145"/>
                      <a:pt x="19" y="134"/>
                    </a:cubicBezTo>
                    <a:cubicBezTo>
                      <a:pt x="17" y="40"/>
                      <a:pt x="17" y="40"/>
                      <a:pt x="17" y="40"/>
                    </a:cubicBezTo>
                    <a:cubicBezTo>
                      <a:pt x="17" y="40"/>
                      <a:pt x="17" y="40"/>
                      <a:pt x="17" y="40"/>
                    </a:cubicBezTo>
                    <a:moveTo>
                      <a:pt x="101" y="0"/>
                    </a:moveTo>
                    <a:cubicBezTo>
                      <a:pt x="101" y="0"/>
                      <a:pt x="101" y="0"/>
                      <a:pt x="100" y="0"/>
                    </a:cubicBezTo>
                    <a:cubicBezTo>
                      <a:pt x="34" y="2"/>
                      <a:pt x="34" y="2"/>
                      <a:pt x="34" y="2"/>
                    </a:cubicBezTo>
                    <a:cubicBezTo>
                      <a:pt x="15" y="2"/>
                      <a:pt x="0" y="18"/>
                      <a:pt x="0" y="37"/>
                    </a:cubicBezTo>
                    <a:cubicBezTo>
                      <a:pt x="0" y="37"/>
                      <a:pt x="0" y="37"/>
                      <a:pt x="0" y="37"/>
                    </a:cubicBezTo>
                    <a:cubicBezTo>
                      <a:pt x="3" y="164"/>
                      <a:pt x="3" y="164"/>
                      <a:pt x="3" y="164"/>
                    </a:cubicBezTo>
                    <a:cubicBezTo>
                      <a:pt x="3" y="184"/>
                      <a:pt x="19" y="199"/>
                      <a:pt x="38" y="199"/>
                    </a:cubicBezTo>
                    <a:cubicBezTo>
                      <a:pt x="38" y="199"/>
                      <a:pt x="38" y="199"/>
                      <a:pt x="39" y="199"/>
                    </a:cubicBezTo>
                    <a:cubicBezTo>
                      <a:pt x="105" y="197"/>
                      <a:pt x="105" y="197"/>
                      <a:pt x="105" y="197"/>
                    </a:cubicBezTo>
                    <a:cubicBezTo>
                      <a:pt x="124" y="197"/>
                      <a:pt x="139" y="181"/>
                      <a:pt x="139" y="162"/>
                    </a:cubicBezTo>
                    <a:cubicBezTo>
                      <a:pt x="139" y="162"/>
                      <a:pt x="139" y="162"/>
                      <a:pt x="139" y="161"/>
                    </a:cubicBezTo>
                    <a:cubicBezTo>
                      <a:pt x="136" y="34"/>
                      <a:pt x="136" y="34"/>
                      <a:pt x="136" y="34"/>
                    </a:cubicBezTo>
                    <a:cubicBezTo>
                      <a:pt x="136" y="15"/>
                      <a:pt x="120" y="0"/>
                      <a:pt x="101" y="0"/>
                    </a:cubicBezTo>
                  </a:path>
                </a:pathLst>
              </a:custGeom>
              <a:grpFill/>
              <a:ln>
                <a:noFill/>
              </a:ln>
            </p:spPr>
            <p:txBody>
              <a:bodyPr/>
              <a:lstStyle/>
              <a:p>
                <a:pPr>
                  <a:defRPr/>
                </a:pPr>
                <a:endParaRPr lang="zh-CN" altLang="en-US"/>
              </a:p>
            </p:txBody>
          </p:sp>
          <p:sp>
            <p:nvSpPr>
              <p:cNvPr id="673" name="Freeform 345"/>
              <p:cNvSpPr/>
              <p:nvPr/>
            </p:nvSpPr>
            <p:spPr bwMode="auto">
              <a:xfrm>
                <a:off x="2836949" y="3356836"/>
                <a:ext cx="35465" cy="306908"/>
              </a:xfrm>
              <a:custGeom>
                <a:avLst/>
                <a:gdLst>
                  <a:gd name="T0" fmla="*/ 9 w 21"/>
                  <a:gd name="T1" fmla="*/ 0 h 182"/>
                  <a:gd name="T2" fmla="*/ 9 w 21"/>
                  <a:gd name="T3" fmla="*/ 0 h 182"/>
                  <a:gd name="T4" fmla="*/ 0 w 21"/>
                  <a:gd name="T5" fmla="*/ 9 h 182"/>
                  <a:gd name="T6" fmla="*/ 0 w 21"/>
                  <a:gd name="T7" fmla="*/ 9 h 182"/>
                  <a:gd name="T8" fmla="*/ 4 w 21"/>
                  <a:gd name="T9" fmla="*/ 173 h 182"/>
                  <a:gd name="T10" fmla="*/ 13 w 21"/>
                  <a:gd name="T11" fmla="*/ 182 h 182"/>
                  <a:gd name="T12" fmla="*/ 13 w 21"/>
                  <a:gd name="T13" fmla="*/ 182 h 182"/>
                  <a:gd name="T14" fmla="*/ 21 w 21"/>
                  <a:gd name="T15" fmla="*/ 173 h 182"/>
                  <a:gd name="T16" fmla="*/ 21 w 21"/>
                  <a:gd name="T17" fmla="*/ 173 h 182"/>
                  <a:gd name="T18" fmla="*/ 17 w 21"/>
                  <a:gd name="T19" fmla="*/ 9 h 182"/>
                  <a:gd name="T20" fmla="*/ 9 w 21"/>
                  <a:gd name="T21" fmla="*/ 0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 h="182">
                    <a:moveTo>
                      <a:pt x="9" y="0"/>
                    </a:moveTo>
                    <a:cubicBezTo>
                      <a:pt x="9" y="0"/>
                      <a:pt x="9" y="0"/>
                      <a:pt x="9" y="0"/>
                    </a:cubicBezTo>
                    <a:cubicBezTo>
                      <a:pt x="4" y="1"/>
                      <a:pt x="0" y="4"/>
                      <a:pt x="0" y="9"/>
                    </a:cubicBezTo>
                    <a:cubicBezTo>
                      <a:pt x="0" y="9"/>
                      <a:pt x="0" y="9"/>
                      <a:pt x="0" y="9"/>
                    </a:cubicBezTo>
                    <a:cubicBezTo>
                      <a:pt x="4" y="173"/>
                      <a:pt x="4" y="173"/>
                      <a:pt x="4" y="173"/>
                    </a:cubicBezTo>
                    <a:cubicBezTo>
                      <a:pt x="4" y="178"/>
                      <a:pt x="8" y="182"/>
                      <a:pt x="13" y="182"/>
                    </a:cubicBezTo>
                    <a:cubicBezTo>
                      <a:pt x="13" y="182"/>
                      <a:pt x="13" y="182"/>
                      <a:pt x="13" y="182"/>
                    </a:cubicBezTo>
                    <a:cubicBezTo>
                      <a:pt x="17" y="182"/>
                      <a:pt x="21" y="178"/>
                      <a:pt x="21" y="173"/>
                    </a:cubicBezTo>
                    <a:cubicBezTo>
                      <a:pt x="21" y="173"/>
                      <a:pt x="21" y="173"/>
                      <a:pt x="21" y="173"/>
                    </a:cubicBezTo>
                    <a:cubicBezTo>
                      <a:pt x="17" y="9"/>
                      <a:pt x="17" y="9"/>
                      <a:pt x="17" y="9"/>
                    </a:cubicBezTo>
                    <a:cubicBezTo>
                      <a:pt x="17" y="4"/>
                      <a:pt x="14" y="0"/>
                      <a:pt x="9" y="0"/>
                    </a:cubicBezTo>
                  </a:path>
                </a:pathLst>
              </a:custGeom>
              <a:grpFill/>
              <a:ln>
                <a:noFill/>
              </a:ln>
            </p:spPr>
            <p:txBody>
              <a:bodyPr/>
              <a:lstStyle/>
              <a:p>
                <a:pPr>
                  <a:defRPr/>
                </a:pPr>
                <a:endParaRPr lang="zh-CN" altLang="en-US"/>
              </a:p>
            </p:txBody>
          </p:sp>
          <p:sp>
            <p:nvSpPr>
              <p:cNvPr id="674" name="Freeform 346"/>
              <p:cNvSpPr/>
              <p:nvPr/>
            </p:nvSpPr>
            <p:spPr bwMode="auto">
              <a:xfrm>
                <a:off x="2871051" y="3371841"/>
                <a:ext cx="12277" cy="106395"/>
              </a:xfrm>
              <a:custGeom>
                <a:avLst/>
                <a:gdLst>
                  <a:gd name="T0" fmla="*/ 3 w 7"/>
                  <a:gd name="T1" fmla="*/ 0 h 63"/>
                  <a:gd name="T2" fmla="*/ 2 w 7"/>
                  <a:gd name="T3" fmla="*/ 0 h 63"/>
                  <a:gd name="T4" fmla="*/ 0 w 7"/>
                  <a:gd name="T5" fmla="*/ 3 h 63"/>
                  <a:gd name="T6" fmla="*/ 0 w 7"/>
                  <a:gd name="T7" fmla="*/ 3 h 63"/>
                  <a:gd name="T8" fmla="*/ 1 w 7"/>
                  <a:gd name="T9" fmla="*/ 60 h 63"/>
                  <a:gd name="T10" fmla="*/ 4 w 7"/>
                  <a:gd name="T11" fmla="*/ 63 h 63"/>
                  <a:gd name="T12" fmla="*/ 4 w 7"/>
                  <a:gd name="T13" fmla="*/ 63 h 63"/>
                  <a:gd name="T14" fmla="*/ 7 w 7"/>
                  <a:gd name="T15" fmla="*/ 60 h 63"/>
                  <a:gd name="T16" fmla="*/ 7 w 7"/>
                  <a:gd name="T17" fmla="*/ 60 h 63"/>
                  <a:gd name="T18" fmla="*/ 5 w 7"/>
                  <a:gd name="T19" fmla="*/ 3 h 63"/>
                  <a:gd name="T20" fmla="*/ 3 w 7"/>
                  <a:gd name="T21" fmla="*/ 0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 h="63">
                    <a:moveTo>
                      <a:pt x="3" y="0"/>
                    </a:moveTo>
                    <a:cubicBezTo>
                      <a:pt x="3" y="0"/>
                      <a:pt x="2" y="0"/>
                      <a:pt x="2" y="0"/>
                    </a:cubicBezTo>
                    <a:cubicBezTo>
                      <a:pt x="1" y="0"/>
                      <a:pt x="0" y="1"/>
                      <a:pt x="0" y="3"/>
                    </a:cubicBezTo>
                    <a:cubicBezTo>
                      <a:pt x="0" y="3"/>
                      <a:pt x="0" y="3"/>
                      <a:pt x="0" y="3"/>
                    </a:cubicBezTo>
                    <a:cubicBezTo>
                      <a:pt x="1" y="60"/>
                      <a:pt x="1" y="60"/>
                      <a:pt x="1" y="60"/>
                    </a:cubicBezTo>
                    <a:cubicBezTo>
                      <a:pt x="1" y="61"/>
                      <a:pt x="2" y="63"/>
                      <a:pt x="4" y="63"/>
                    </a:cubicBezTo>
                    <a:cubicBezTo>
                      <a:pt x="4" y="63"/>
                      <a:pt x="4" y="63"/>
                      <a:pt x="4" y="63"/>
                    </a:cubicBezTo>
                    <a:cubicBezTo>
                      <a:pt x="5" y="63"/>
                      <a:pt x="7" y="61"/>
                      <a:pt x="7" y="60"/>
                    </a:cubicBezTo>
                    <a:cubicBezTo>
                      <a:pt x="7" y="60"/>
                      <a:pt x="7" y="60"/>
                      <a:pt x="7" y="60"/>
                    </a:cubicBezTo>
                    <a:cubicBezTo>
                      <a:pt x="5" y="3"/>
                      <a:pt x="5" y="3"/>
                      <a:pt x="5" y="3"/>
                    </a:cubicBezTo>
                    <a:cubicBezTo>
                      <a:pt x="5" y="1"/>
                      <a:pt x="4" y="0"/>
                      <a:pt x="3" y="0"/>
                    </a:cubicBezTo>
                  </a:path>
                </a:pathLst>
              </a:custGeom>
              <a:grpFill/>
              <a:ln>
                <a:noFill/>
              </a:ln>
            </p:spPr>
            <p:txBody>
              <a:bodyPr/>
              <a:lstStyle/>
              <a:p>
                <a:pPr>
                  <a:defRPr/>
                </a:pPr>
                <a:endParaRPr lang="zh-CN" altLang="en-US"/>
              </a:p>
            </p:txBody>
          </p:sp>
          <p:sp>
            <p:nvSpPr>
              <p:cNvPr id="675" name="Freeform 347"/>
              <p:cNvSpPr>
                <a:spLocks noEditPoints="1"/>
              </p:cNvSpPr>
              <p:nvPr/>
            </p:nvSpPr>
            <p:spPr bwMode="auto">
              <a:xfrm>
                <a:off x="2641892" y="3415490"/>
                <a:ext cx="124127" cy="24553"/>
              </a:xfrm>
              <a:custGeom>
                <a:avLst/>
                <a:gdLst>
                  <a:gd name="T0" fmla="*/ 0 w 74"/>
                  <a:gd name="T1" fmla="*/ 14 h 14"/>
                  <a:gd name="T2" fmla="*/ 0 w 74"/>
                  <a:gd name="T3" fmla="*/ 14 h 14"/>
                  <a:gd name="T4" fmla="*/ 0 w 74"/>
                  <a:gd name="T5" fmla="*/ 14 h 14"/>
                  <a:gd name="T6" fmla="*/ 0 w 74"/>
                  <a:gd name="T7" fmla="*/ 14 h 14"/>
                  <a:gd name="T8" fmla="*/ 0 w 74"/>
                  <a:gd name="T9" fmla="*/ 14 h 14"/>
                  <a:gd name="T10" fmla="*/ 0 w 74"/>
                  <a:gd name="T11" fmla="*/ 14 h 14"/>
                  <a:gd name="T12" fmla="*/ 0 w 74"/>
                  <a:gd name="T13" fmla="*/ 14 h 14"/>
                  <a:gd name="T14" fmla="*/ 74 w 74"/>
                  <a:gd name="T15" fmla="*/ 0 h 14"/>
                  <a:gd name="T16" fmla="*/ 74 w 74"/>
                  <a:gd name="T17" fmla="*/ 0 h 14"/>
                  <a:gd name="T18" fmla="*/ 74 w 74"/>
                  <a:gd name="T19" fmla="*/ 0 h 14"/>
                  <a:gd name="T20" fmla="*/ 74 w 74"/>
                  <a:gd name="T21" fmla="*/ 0 h 14"/>
                  <a:gd name="T22" fmla="*/ 74 w 74"/>
                  <a:gd name="T23" fmla="*/ 0 h 14"/>
                  <a:gd name="T24" fmla="*/ 74 w 74"/>
                  <a:gd name="T25" fmla="*/ 0 h 14"/>
                  <a:gd name="T26" fmla="*/ 74 w 74"/>
                  <a:gd name="T27"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4" h="14">
                    <a:moveTo>
                      <a:pt x="0" y="14"/>
                    </a:moveTo>
                    <a:cubicBezTo>
                      <a:pt x="0" y="14"/>
                      <a:pt x="0" y="14"/>
                      <a:pt x="0" y="14"/>
                    </a:cubicBezTo>
                    <a:cubicBezTo>
                      <a:pt x="0" y="14"/>
                      <a:pt x="0" y="14"/>
                      <a:pt x="0" y="14"/>
                    </a:cubicBezTo>
                    <a:cubicBezTo>
                      <a:pt x="0" y="14"/>
                      <a:pt x="0" y="14"/>
                      <a:pt x="0" y="14"/>
                    </a:cubicBezTo>
                    <a:moveTo>
                      <a:pt x="0" y="14"/>
                    </a:moveTo>
                    <a:cubicBezTo>
                      <a:pt x="0" y="14"/>
                      <a:pt x="0" y="14"/>
                      <a:pt x="0" y="14"/>
                    </a:cubicBezTo>
                    <a:cubicBezTo>
                      <a:pt x="0" y="14"/>
                      <a:pt x="0" y="14"/>
                      <a:pt x="0" y="14"/>
                    </a:cubicBezTo>
                    <a:moveTo>
                      <a:pt x="74" y="0"/>
                    </a:moveTo>
                    <a:cubicBezTo>
                      <a:pt x="74" y="0"/>
                      <a:pt x="74" y="0"/>
                      <a:pt x="74" y="0"/>
                    </a:cubicBezTo>
                    <a:cubicBezTo>
                      <a:pt x="74" y="0"/>
                      <a:pt x="74" y="0"/>
                      <a:pt x="74" y="0"/>
                    </a:cubicBezTo>
                    <a:moveTo>
                      <a:pt x="74" y="0"/>
                    </a:moveTo>
                    <a:cubicBezTo>
                      <a:pt x="74" y="0"/>
                      <a:pt x="74" y="0"/>
                      <a:pt x="74" y="0"/>
                    </a:cubicBezTo>
                    <a:cubicBezTo>
                      <a:pt x="74" y="0"/>
                      <a:pt x="74" y="0"/>
                      <a:pt x="74" y="0"/>
                    </a:cubicBezTo>
                    <a:cubicBezTo>
                      <a:pt x="74" y="0"/>
                      <a:pt x="74" y="0"/>
                      <a:pt x="74" y="0"/>
                    </a:cubicBezTo>
                  </a:path>
                </a:pathLst>
              </a:custGeom>
              <a:grpFill/>
              <a:ln>
                <a:noFill/>
              </a:ln>
            </p:spPr>
            <p:txBody>
              <a:bodyPr/>
              <a:lstStyle/>
              <a:p>
                <a:pPr>
                  <a:defRPr/>
                </a:pPr>
                <a:endParaRPr lang="zh-CN" altLang="en-US"/>
              </a:p>
            </p:txBody>
          </p:sp>
          <p:sp>
            <p:nvSpPr>
              <p:cNvPr id="676" name="Freeform 348"/>
              <p:cNvSpPr/>
              <p:nvPr/>
            </p:nvSpPr>
            <p:spPr bwMode="auto">
              <a:xfrm>
                <a:off x="2632345" y="3415490"/>
                <a:ext cx="144588" cy="24553"/>
              </a:xfrm>
              <a:custGeom>
                <a:avLst/>
                <a:gdLst>
                  <a:gd name="T0" fmla="*/ 80 w 86"/>
                  <a:gd name="T1" fmla="*/ 0 h 14"/>
                  <a:gd name="T2" fmla="*/ 80 w 86"/>
                  <a:gd name="T3" fmla="*/ 0 h 14"/>
                  <a:gd name="T4" fmla="*/ 80 w 86"/>
                  <a:gd name="T5" fmla="*/ 0 h 14"/>
                  <a:gd name="T6" fmla="*/ 80 w 86"/>
                  <a:gd name="T7" fmla="*/ 0 h 14"/>
                  <a:gd name="T8" fmla="*/ 80 w 86"/>
                  <a:gd name="T9" fmla="*/ 0 h 14"/>
                  <a:gd name="T10" fmla="*/ 6 w 86"/>
                  <a:gd name="T11" fmla="*/ 2 h 14"/>
                  <a:gd name="T12" fmla="*/ 0 w 86"/>
                  <a:gd name="T13" fmla="*/ 8 h 14"/>
                  <a:gd name="T14" fmla="*/ 0 w 86"/>
                  <a:gd name="T15" fmla="*/ 8 h 14"/>
                  <a:gd name="T16" fmla="*/ 6 w 86"/>
                  <a:gd name="T17" fmla="*/ 14 h 14"/>
                  <a:gd name="T18" fmla="*/ 6 w 86"/>
                  <a:gd name="T19" fmla="*/ 14 h 14"/>
                  <a:gd name="T20" fmla="*/ 6 w 86"/>
                  <a:gd name="T21" fmla="*/ 14 h 14"/>
                  <a:gd name="T22" fmla="*/ 6 w 86"/>
                  <a:gd name="T23" fmla="*/ 14 h 14"/>
                  <a:gd name="T24" fmla="*/ 6 w 86"/>
                  <a:gd name="T25" fmla="*/ 14 h 14"/>
                  <a:gd name="T26" fmla="*/ 80 w 86"/>
                  <a:gd name="T27" fmla="*/ 12 h 14"/>
                  <a:gd name="T28" fmla="*/ 86 w 86"/>
                  <a:gd name="T29" fmla="*/ 6 h 14"/>
                  <a:gd name="T30" fmla="*/ 86 w 86"/>
                  <a:gd name="T31" fmla="*/ 6 h 14"/>
                  <a:gd name="T32" fmla="*/ 86 w 86"/>
                  <a:gd name="T33" fmla="*/ 6 h 14"/>
                  <a:gd name="T34" fmla="*/ 80 w 86"/>
                  <a:gd name="T35" fmla="*/ 0 h 14"/>
                  <a:gd name="T36" fmla="*/ 80 w 86"/>
                  <a:gd name="T37"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6" h="14">
                    <a:moveTo>
                      <a:pt x="80" y="0"/>
                    </a:moveTo>
                    <a:cubicBezTo>
                      <a:pt x="80" y="0"/>
                      <a:pt x="80" y="0"/>
                      <a:pt x="80" y="0"/>
                    </a:cubicBezTo>
                    <a:cubicBezTo>
                      <a:pt x="80" y="0"/>
                      <a:pt x="80" y="0"/>
                      <a:pt x="80" y="0"/>
                    </a:cubicBezTo>
                    <a:cubicBezTo>
                      <a:pt x="80" y="0"/>
                      <a:pt x="80" y="0"/>
                      <a:pt x="80" y="0"/>
                    </a:cubicBezTo>
                    <a:cubicBezTo>
                      <a:pt x="80" y="0"/>
                      <a:pt x="80" y="0"/>
                      <a:pt x="80" y="0"/>
                    </a:cubicBezTo>
                    <a:cubicBezTo>
                      <a:pt x="6" y="2"/>
                      <a:pt x="6" y="2"/>
                      <a:pt x="6" y="2"/>
                    </a:cubicBezTo>
                    <a:cubicBezTo>
                      <a:pt x="2" y="2"/>
                      <a:pt x="0" y="5"/>
                      <a:pt x="0" y="8"/>
                    </a:cubicBezTo>
                    <a:cubicBezTo>
                      <a:pt x="0" y="8"/>
                      <a:pt x="0" y="8"/>
                      <a:pt x="0" y="8"/>
                    </a:cubicBezTo>
                    <a:cubicBezTo>
                      <a:pt x="0" y="11"/>
                      <a:pt x="2" y="14"/>
                      <a:pt x="6" y="14"/>
                    </a:cubicBezTo>
                    <a:cubicBezTo>
                      <a:pt x="6" y="14"/>
                      <a:pt x="6" y="14"/>
                      <a:pt x="6" y="14"/>
                    </a:cubicBezTo>
                    <a:cubicBezTo>
                      <a:pt x="6" y="14"/>
                      <a:pt x="6" y="14"/>
                      <a:pt x="6" y="14"/>
                    </a:cubicBezTo>
                    <a:cubicBezTo>
                      <a:pt x="6" y="14"/>
                      <a:pt x="6" y="14"/>
                      <a:pt x="6" y="14"/>
                    </a:cubicBezTo>
                    <a:cubicBezTo>
                      <a:pt x="6" y="14"/>
                      <a:pt x="6" y="14"/>
                      <a:pt x="6" y="14"/>
                    </a:cubicBezTo>
                    <a:cubicBezTo>
                      <a:pt x="80" y="12"/>
                      <a:pt x="80" y="12"/>
                      <a:pt x="80" y="12"/>
                    </a:cubicBezTo>
                    <a:cubicBezTo>
                      <a:pt x="83" y="12"/>
                      <a:pt x="86" y="10"/>
                      <a:pt x="86" y="6"/>
                    </a:cubicBezTo>
                    <a:cubicBezTo>
                      <a:pt x="86" y="6"/>
                      <a:pt x="86" y="6"/>
                      <a:pt x="86" y="6"/>
                    </a:cubicBezTo>
                    <a:cubicBezTo>
                      <a:pt x="86" y="6"/>
                      <a:pt x="86" y="6"/>
                      <a:pt x="86" y="6"/>
                    </a:cubicBezTo>
                    <a:cubicBezTo>
                      <a:pt x="86" y="3"/>
                      <a:pt x="83" y="0"/>
                      <a:pt x="80" y="0"/>
                    </a:cubicBezTo>
                    <a:cubicBezTo>
                      <a:pt x="80" y="0"/>
                      <a:pt x="80" y="0"/>
                      <a:pt x="80" y="0"/>
                    </a:cubicBezTo>
                  </a:path>
                </a:pathLst>
              </a:custGeom>
              <a:grpFill/>
              <a:ln>
                <a:noFill/>
              </a:ln>
            </p:spPr>
            <p:txBody>
              <a:bodyPr/>
              <a:lstStyle/>
              <a:p>
                <a:pPr>
                  <a:defRPr/>
                </a:pPr>
                <a:endParaRPr lang="zh-CN" altLang="en-US"/>
              </a:p>
            </p:txBody>
          </p:sp>
          <p:sp>
            <p:nvSpPr>
              <p:cNvPr id="677" name="Freeform 349"/>
              <p:cNvSpPr>
                <a:spLocks noEditPoints="1"/>
              </p:cNvSpPr>
              <p:nvPr/>
            </p:nvSpPr>
            <p:spPr bwMode="auto">
              <a:xfrm>
                <a:off x="2632345" y="3453683"/>
                <a:ext cx="133675" cy="23189"/>
              </a:xfrm>
              <a:custGeom>
                <a:avLst/>
                <a:gdLst>
                  <a:gd name="T0" fmla="*/ 6 w 80"/>
                  <a:gd name="T1" fmla="*/ 14 h 14"/>
                  <a:gd name="T2" fmla="*/ 6 w 80"/>
                  <a:gd name="T3" fmla="*/ 14 h 14"/>
                  <a:gd name="T4" fmla="*/ 6 w 80"/>
                  <a:gd name="T5" fmla="*/ 14 h 14"/>
                  <a:gd name="T6" fmla="*/ 6 w 80"/>
                  <a:gd name="T7" fmla="*/ 14 h 14"/>
                  <a:gd name="T8" fmla="*/ 6 w 80"/>
                  <a:gd name="T9" fmla="*/ 14 h 14"/>
                  <a:gd name="T10" fmla="*/ 6 w 80"/>
                  <a:gd name="T11" fmla="*/ 14 h 14"/>
                  <a:gd name="T12" fmla="*/ 6 w 80"/>
                  <a:gd name="T13" fmla="*/ 14 h 14"/>
                  <a:gd name="T14" fmla="*/ 6 w 80"/>
                  <a:gd name="T15" fmla="*/ 14 h 14"/>
                  <a:gd name="T16" fmla="*/ 6 w 80"/>
                  <a:gd name="T17" fmla="*/ 14 h 14"/>
                  <a:gd name="T18" fmla="*/ 6 w 80"/>
                  <a:gd name="T19" fmla="*/ 14 h 14"/>
                  <a:gd name="T20" fmla="*/ 80 w 80"/>
                  <a:gd name="T21" fmla="*/ 0 h 14"/>
                  <a:gd name="T22" fmla="*/ 80 w 80"/>
                  <a:gd name="T23" fmla="*/ 0 h 14"/>
                  <a:gd name="T24" fmla="*/ 6 w 80"/>
                  <a:gd name="T25" fmla="*/ 2 h 14"/>
                  <a:gd name="T26" fmla="*/ 0 w 80"/>
                  <a:gd name="T27" fmla="*/ 8 h 14"/>
                  <a:gd name="T28" fmla="*/ 6 w 80"/>
                  <a:gd name="T29" fmla="*/ 2 h 14"/>
                  <a:gd name="T30" fmla="*/ 80 w 80"/>
                  <a:gd name="T31" fmla="*/ 0 h 14"/>
                  <a:gd name="T32" fmla="*/ 80 w 80"/>
                  <a:gd name="T33" fmla="*/ 0 h 14"/>
                  <a:gd name="T34" fmla="*/ 80 w 80"/>
                  <a:gd name="T35" fmla="*/ 0 h 14"/>
                  <a:gd name="T36" fmla="*/ 80 w 80"/>
                  <a:gd name="T37" fmla="*/ 0 h 14"/>
                  <a:gd name="T38" fmla="*/ 80 w 80"/>
                  <a:gd name="T39" fmla="*/ 0 h 14"/>
                  <a:gd name="T40" fmla="*/ 80 w 80"/>
                  <a:gd name="T41"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80" h="14">
                    <a:moveTo>
                      <a:pt x="6" y="14"/>
                    </a:moveTo>
                    <a:cubicBezTo>
                      <a:pt x="6" y="14"/>
                      <a:pt x="6" y="14"/>
                      <a:pt x="6" y="14"/>
                    </a:cubicBezTo>
                    <a:cubicBezTo>
                      <a:pt x="6" y="14"/>
                      <a:pt x="6" y="14"/>
                      <a:pt x="6" y="14"/>
                    </a:cubicBezTo>
                    <a:cubicBezTo>
                      <a:pt x="6" y="14"/>
                      <a:pt x="6" y="14"/>
                      <a:pt x="6" y="14"/>
                    </a:cubicBezTo>
                    <a:moveTo>
                      <a:pt x="6" y="14"/>
                    </a:moveTo>
                    <a:cubicBezTo>
                      <a:pt x="6" y="14"/>
                      <a:pt x="6" y="14"/>
                      <a:pt x="6" y="14"/>
                    </a:cubicBezTo>
                    <a:cubicBezTo>
                      <a:pt x="6" y="14"/>
                      <a:pt x="6" y="14"/>
                      <a:pt x="6" y="14"/>
                    </a:cubicBezTo>
                    <a:moveTo>
                      <a:pt x="6" y="14"/>
                    </a:moveTo>
                    <a:cubicBezTo>
                      <a:pt x="6" y="14"/>
                      <a:pt x="6" y="14"/>
                      <a:pt x="6" y="14"/>
                    </a:cubicBezTo>
                    <a:cubicBezTo>
                      <a:pt x="6" y="14"/>
                      <a:pt x="6" y="14"/>
                      <a:pt x="6" y="14"/>
                    </a:cubicBezTo>
                    <a:moveTo>
                      <a:pt x="80" y="0"/>
                    </a:moveTo>
                    <a:cubicBezTo>
                      <a:pt x="80" y="0"/>
                      <a:pt x="80" y="0"/>
                      <a:pt x="80" y="0"/>
                    </a:cubicBezTo>
                    <a:cubicBezTo>
                      <a:pt x="6" y="2"/>
                      <a:pt x="6" y="2"/>
                      <a:pt x="6" y="2"/>
                    </a:cubicBezTo>
                    <a:cubicBezTo>
                      <a:pt x="3" y="2"/>
                      <a:pt x="0" y="4"/>
                      <a:pt x="0" y="8"/>
                    </a:cubicBezTo>
                    <a:cubicBezTo>
                      <a:pt x="0" y="4"/>
                      <a:pt x="3" y="2"/>
                      <a:pt x="6" y="2"/>
                    </a:cubicBezTo>
                    <a:cubicBezTo>
                      <a:pt x="80" y="0"/>
                      <a:pt x="80" y="0"/>
                      <a:pt x="80" y="0"/>
                    </a:cubicBezTo>
                    <a:cubicBezTo>
                      <a:pt x="80" y="0"/>
                      <a:pt x="80" y="0"/>
                      <a:pt x="80" y="0"/>
                    </a:cubicBezTo>
                    <a:moveTo>
                      <a:pt x="80" y="0"/>
                    </a:moveTo>
                    <a:cubicBezTo>
                      <a:pt x="80" y="0"/>
                      <a:pt x="80" y="0"/>
                      <a:pt x="80" y="0"/>
                    </a:cubicBezTo>
                    <a:cubicBezTo>
                      <a:pt x="80" y="0"/>
                      <a:pt x="80" y="0"/>
                      <a:pt x="80" y="0"/>
                    </a:cubicBezTo>
                    <a:cubicBezTo>
                      <a:pt x="80" y="0"/>
                      <a:pt x="80" y="0"/>
                      <a:pt x="80" y="0"/>
                    </a:cubicBezTo>
                  </a:path>
                </a:pathLst>
              </a:custGeom>
              <a:grpFill/>
              <a:ln>
                <a:noFill/>
              </a:ln>
            </p:spPr>
            <p:txBody>
              <a:bodyPr/>
              <a:lstStyle/>
              <a:p>
                <a:pPr>
                  <a:defRPr/>
                </a:pPr>
                <a:endParaRPr lang="zh-CN" altLang="en-US"/>
              </a:p>
            </p:txBody>
          </p:sp>
          <p:sp>
            <p:nvSpPr>
              <p:cNvPr id="678" name="Freeform 350"/>
              <p:cNvSpPr/>
              <p:nvPr/>
            </p:nvSpPr>
            <p:spPr bwMode="auto">
              <a:xfrm>
                <a:off x="2632345" y="3453683"/>
                <a:ext cx="144588" cy="23189"/>
              </a:xfrm>
              <a:custGeom>
                <a:avLst/>
                <a:gdLst>
                  <a:gd name="T0" fmla="*/ 80 w 86"/>
                  <a:gd name="T1" fmla="*/ 0 h 14"/>
                  <a:gd name="T2" fmla="*/ 80 w 86"/>
                  <a:gd name="T3" fmla="*/ 0 h 14"/>
                  <a:gd name="T4" fmla="*/ 80 w 86"/>
                  <a:gd name="T5" fmla="*/ 0 h 14"/>
                  <a:gd name="T6" fmla="*/ 6 w 86"/>
                  <a:gd name="T7" fmla="*/ 2 h 14"/>
                  <a:gd name="T8" fmla="*/ 0 w 86"/>
                  <a:gd name="T9" fmla="*/ 8 h 14"/>
                  <a:gd name="T10" fmla="*/ 0 w 86"/>
                  <a:gd name="T11" fmla="*/ 8 h 14"/>
                  <a:gd name="T12" fmla="*/ 6 w 86"/>
                  <a:gd name="T13" fmla="*/ 14 h 14"/>
                  <a:gd name="T14" fmla="*/ 6 w 86"/>
                  <a:gd name="T15" fmla="*/ 14 h 14"/>
                  <a:gd name="T16" fmla="*/ 6 w 86"/>
                  <a:gd name="T17" fmla="*/ 14 h 14"/>
                  <a:gd name="T18" fmla="*/ 6 w 86"/>
                  <a:gd name="T19" fmla="*/ 14 h 14"/>
                  <a:gd name="T20" fmla="*/ 6 w 86"/>
                  <a:gd name="T21" fmla="*/ 14 h 14"/>
                  <a:gd name="T22" fmla="*/ 6 w 86"/>
                  <a:gd name="T23" fmla="*/ 14 h 14"/>
                  <a:gd name="T24" fmla="*/ 6 w 86"/>
                  <a:gd name="T25" fmla="*/ 14 h 14"/>
                  <a:gd name="T26" fmla="*/ 80 w 86"/>
                  <a:gd name="T27" fmla="*/ 12 h 14"/>
                  <a:gd name="T28" fmla="*/ 86 w 86"/>
                  <a:gd name="T29" fmla="*/ 6 h 14"/>
                  <a:gd name="T30" fmla="*/ 86 w 86"/>
                  <a:gd name="T31" fmla="*/ 6 h 14"/>
                  <a:gd name="T32" fmla="*/ 86 w 86"/>
                  <a:gd name="T33" fmla="*/ 6 h 14"/>
                  <a:gd name="T34" fmla="*/ 80 w 86"/>
                  <a:gd name="T35" fmla="*/ 0 h 14"/>
                  <a:gd name="T36" fmla="*/ 80 w 86"/>
                  <a:gd name="T37"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6" h="14">
                    <a:moveTo>
                      <a:pt x="80" y="0"/>
                    </a:moveTo>
                    <a:cubicBezTo>
                      <a:pt x="80" y="0"/>
                      <a:pt x="80" y="0"/>
                      <a:pt x="80" y="0"/>
                    </a:cubicBezTo>
                    <a:cubicBezTo>
                      <a:pt x="80" y="0"/>
                      <a:pt x="80" y="0"/>
                      <a:pt x="80" y="0"/>
                    </a:cubicBezTo>
                    <a:cubicBezTo>
                      <a:pt x="6" y="2"/>
                      <a:pt x="6" y="2"/>
                      <a:pt x="6" y="2"/>
                    </a:cubicBezTo>
                    <a:cubicBezTo>
                      <a:pt x="3" y="2"/>
                      <a:pt x="0" y="4"/>
                      <a:pt x="0" y="8"/>
                    </a:cubicBezTo>
                    <a:cubicBezTo>
                      <a:pt x="0" y="8"/>
                      <a:pt x="0" y="8"/>
                      <a:pt x="0" y="8"/>
                    </a:cubicBezTo>
                    <a:cubicBezTo>
                      <a:pt x="0" y="11"/>
                      <a:pt x="3" y="14"/>
                      <a:pt x="6" y="14"/>
                    </a:cubicBezTo>
                    <a:cubicBezTo>
                      <a:pt x="6" y="14"/>
                      <a:pt x="6" y="14"/>
                      <a:pt x="6" y="14"/>
                    </a:cubicBezTo>
                    <a:cubicBezTo>
                      <a:pt x="6" y="14"/>
                      <a:pt x="6" y="14"/>
                      <a:pt x="6" y="14"/>
                    </a:cubicBezTo>
                    <a:cubicBezTo>
                      <a:pt x="6" y="14"/>
                      <a:pt x="6" y="14"/>
                      <a:pt x="6" y="14"/>
                    </a:cubicBezTo>
                    <a:cubicBezTo>
                      <a:pt x="6" y="14"/>
                      <a:pt x="6" y="14"/>
                      <a:pt x="6" y="14"/>
                    </a:cubicBezTo>
                    <a:cubicBezTo>
                      <a:pt x="6" y="14"/>
                      <a:pt x="6" y="14"/>
                      <a:pt x="6" y="14"/>
                    </a:cubicBezTo>
                    <a:cubicBezTo>
                      <a:pt x="6" y="14"/>
                      <a:pt x="6" y="14"/>
                      <a:pt x="6" y="14"/>
                    </a:cubicBezTo>
                    <a:cubicBezTo>
                      <a:pt x="80" y="12"/>
                      <a:pt x="80" y="12"/>
                      <a:pt x="80" y="12"/>
                    </a:cubicBezTo>
                    <a:cubicBezTo>
                      <a:pt x="84" y="12"/>
                      <a:pt x="86" y="9"/>
                      <a:pt x="86" y="6"/>
                    </a:cubicBezTo>
                    <a:cubicBezTo>
                      <a:pt x="86" y="6"/>
                      <a:pt x="86" y="6"/>
                      <a:pt x="86" y="6"/>
                    </a:cubicBezTo>
                    <a:cubicBezTo>
                      <a:pt x="86" y="6"/>
                      <a:pt x="86" y="6"/>
                      <a:pt x="86" y="6"/>
                    </a:cubicBezTo>
                    <a:cubicBezTo>
                      <a:pt x="86" y="3"/>
                      <a:pt x="84" y="0"/>
                      <a:pt x="80" y="0"/>
                    </a:cubicBezTo>
                    <a:cubicBezTo>
                      <a:pt x="80" y="0"/>
                      <a:pt x="80" y="0"/>
                      <a:pt x="80" y="0"/>
                    </a:cubicBezTo>
                  </a:path>
                </a:pathLst>
              </a:custGeom>
              <a:grpFill/>
              <a:ln>
                <a:noFill/>
              </a:ln>
            </p:spPr>
            <p:txBody>
              <a:bodyPr/>
              <a:lstStyle/>
              <a:p>
                <a:pPr>
                  <a:defRPr/>
                </a:pPr>
                <a:endParaRPr lang="zh-CN" altLang="en-US"/>
              </a:p>
            </p:txBody>
          </p:sp>
          <p:sp>
            <p:nvSpPr>
              <p:cNvPr id="679" name="Freeform 351"/>
              <p:cNvSpPr>
                <a:spLocks noEditPoints="1"/>
              </p:cNvSpPr>
              <p:nvPr/>
            </p:nvSpPr>
            <p:spPr bwMode="auto">
              <a:xfrm>
                <a:off x="2633709" y="3490512"/>
                <a:ext cx="144588" cy="23189"/>
              </a:xfrm>
              <a:custGeom>
                <a:avLst/>
                <a:gdLst>
                  <a:gd name="T0" fmla="*/ 6 w 86"/>
                  <a:gd name="T1" fmla="*/ 14 h 14"/>
                  <a:gd name="T2" fmla="*/ 6 w 86"/>
                  <a:gd name="T3" fmla="*/ 14 h 14"/>
                  <a:gd name="T4" fmla="*/ 6 w 86"/>
                  <a:gd name="T5" fmla="*/ 14 h 14"/>
                  <a:gd name="T6" fmla="*/ 6 w 86"/>
                  <a:gd name="T7" fmla="*/ 14 h 14"/>
                  <a:gd name="T8" fmla="*/ 86 w 86"/>
                  <a:gd name="T9" fmla="*/ 5 h 14"/>
                  <a:gd name="T10" fmla="*/ 86 w 86"/>
                  <a:gd name="T11" fmla="*/ 6 h 14"/>
                  <a:gd name="T12" fmla="*/ 86 w 86"/>
                  <a:gd name="T13" fmla="*/ 5 h 14"/>
                  <a:gd name="T14" fmla="*/ 80 w 86"/>
                  <a:gd name="T15" fmla="*/ 0 h 14"/>
                  <a:gd name="T16" fmla="*/ 80 w 86"/>
                  <a:gd name="T17" fmla="*/ 0 h 14"/>
                  <a:gd name="T18" fmla="*/ 6 w 86"/>
                  <a:gd name="T19" fmla="*/ 2 h 14"/>
                  <a:gd name="T20" fmla="*/ 0 w 86"/>
                  <a:gd name="T21" fmla="*/ 8 h 14"/>
                  <a:gd name="T22" fmla="*/ 6 w 86"/>
                  <a:gd name="T23" fmla="*/ 2 h 14"/>
                  <a:gd name="T24" fmla="*/ 80 w 86"/>
                  <a:gd name="T25" fmla="*/ 0 h 14"/>
                  <a:gd name="T26" fmla="*/ 80 w 86"/>
                  <a:gd name="T27" fmla="*/ 0 h 14"/>
                  <a:gd name="T28" fmla="*/ 80 w 86"/>
                  <a:gd name="T29" fmla="*/ 0 h 14"/>
                  <a:gd name="T30" fmla="*/ 80 w 86"/>
                  <a:gd name="T31" fmla="*/ 0 h 14"/>
                  <a:gd name="T32" fmla="*/ 80 w 86"/>
                  <a:gd name="T33" fmla="*/ 0 h 14"/>
                  <a:gd name="T34" fmla="*/ 80 w 86"/>
                  <a:gd name="T35"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6" h="14">
                    <a:moveTo>
                      <a:pt x="6" y="14"/>
                    </a:moveTo>
                    <a:cubicBezTo>
                      <a:pt x="6" y="14"/>
                      <a:pt x="6" y="14"/>
                      <a:pt x="6" y="14"/>
                    </a:cubicBezTo>
                    <a:cubicBezTo>
                      <a:pt x="6" y="14"/>
                      <a:pt x="6" y="14"/>
                      <a:pt x="6" y="14"/>
                    </a:cubicBezTo>
                    <a:cubicBezTo>
                      <a:pt x="6" y="14"/>
                      <a:pt x="6" y="14"/>
                      <a:pt x="6" y="14"/>
                    </a:cubicBezTo>
                    <a:moveTo>
                      <a:pt x="86" y="5"/>
                    </a:moveTo>
                    <a:cubicBezTo>
                      <a:pt x="86" y="6"/>
                      <a:pt x="86" y="6"/>
                      <a:pt x="86" y="6"/>
                    </a:cubicBezTo>
                    <a:cubicBezTo>
                      <a:pt x="86" y="6"/>
                      <a:pt x="86" y="6"/>
                      <a:pt x="86" y="5"/>
                    </a:cubicBezTo>
                    <a:moveTo>
                      <a:pt x="80" y="0"/>
                    </a:moveTo>
                    <a:cubicBezTo>
                      <a:pt x="80" y="0"/>
                      <a:pt x="80" y="0"/>
                      <a:pt x="80" y="0"/>
                    </a:cubicBezTo>
                    <a:cubicBezTo>
                      <a:pt x="6" y="2"/>
                      <a:pt x="6" y="2"/>
                      <a:pt x="6" y="2"/>
                    </a:cubicBezTo>
                    <a:cubicBezTo>
                      <a:pt x="2" y="2"/>
                      <a:pt x="0" y="4"/>
                      <a:pt x="0" y="8"/>
                    </a:cubicBezTo>
                    <a:cubicBezTo>
                      <a:pt x="0" y="4"/>
                      <a:pt x="2" y="2"/>
                      <a:pt x="6" y="2"/>
                    </a:cubicBezTo>
                    <a:cubicBezTo>
                      <a:pt x="80" y="0"/>
                      <a:pt x="80" y="0"/>
                      <a:pt x="80" y="0"/>
                    </a:cubicBezTo>
                    <a:cubicBezTo>
                      <a:pt x="80" y="0"/>
                      <a:pt x="80" y="0"/>
                      <a:pt x="80" y="0"/>
                    </a:cubicBezTo>
                    <a:moveTo>
                      <a:pt x="80" y="0"/>
                    </a:moveTo>
                    <a:cubicBezTo>
                      <a:pt x="80" y="0"/>
                      <a:pt x="80" y="0"/>
                      <a:pt x="80" y="0"/>
                    </a:cubicBezTo>
                    <a:cubicBezTo>
                      <a:pt x="80" y="0"/>
                      <a:pt x="80" y="0"/>
                      <a:pt x="80" y="0"/>
                    </a:cubicBezTo>
                    <a:cubicBezTo>
                      <a:pt x="80" y="0"/>
                      <a:pt x="80" y="0"/>
                      <a:pt x="80" y="0"/>
                    </a:cubicBezTo>
                  </a:path>
                </a:pathLst>
              </a:custGeom>
              <a:grpFill/>
              <a:ln>
                <a:noFill/>
              </a:ln>
            </p:spPr>
            <p:txBody>
              <a:bodyPr/>
              <a:lstStyle/>
              <a:p>
                <a:pPr>
                  <a:defRPr/>
                </a:pPr>
                <a:endParaRPr lang="zh-CN" altLang="en-US"/>
              </a:p>
            </p:txBody>
          </p:sp>
          <p:sp>
            <p:nvSpPr>
              <p:cNvPr id="680" name="Freeform 352"/>
              <p:cNvSpPr/>
              <p:nvPr/>
            </p:nvSpPr>
            <p:spPr bwMode="auto">
              <a:xfrm>
                <a:off x="2633709" y="3490512"/>
                <a:ext cx="144588" cy="23189"/>
              </a:xfrm>
              <a:custGeom>
                <a:avLst/>
                <a:gdLst>
                  <a:gd name="T0" fmla="*/ 80 w 86"/>
                  <a:gd name="T1" fmla="*/ 0 h 14"/>
                  <a:gd name="T2" fmla="*/ 80 w 86"/>
                  <a:gd name="T3" fmla="*/ 0 h 14"/>
                  <a:gd name="T4" fmla="*/ 80 w 86"/>
                  <a:gd name="T5" fmla="*/ 0 h 14"/>
                  <a:gd name="T6" fmla="*/ 6 w 86"/>
                  <a:gd name="T7" fmla="*/ 2 h 14"/>
                  <a:gd name="T8" fmla="*/ 0 w 86"/>
                  <a:gd name="T9" fmla="*/ 8 h 14"/>
                  <a:gd name="T10" fmla="*/ 0 w 86"/>
                  <a:gd name="T11" fmla="*/ 8 h 14"/>
                  <a:gd name="T12" fmla="*/ 6 w 86"/>
                  <a:gd name="T13" fmla="*/ 14 h 14"/>
                  <a:gd name="T14" fmla="*/ 6 w 86"/>
                  <a:gd name="T15" fmla="*/ 14 h 14"/>
                  <a:gd name="T16" fmla="*/ 6 w 86"/>
                  <a:gd name="T17" fmla="*/ 14 h 14"/>
                  <a:gd name="T18" fmla="*/ 80 w 86"/>
                  <a:gd name="T19" fmla="*/ 12 h 14"/>
                  <a:gd name="T20" fmla="*/ 86 w 86"/>
                  <a:gd name="T21" fmla="*/ 6 h 14"/>
                  <a:gd name="T22" fmla="*/ 86 w 86"/>
                  <a:gd name="T23" fmla="*/ 6 h 14"/>
                  <a:gd name="T24" fmla="*/ 86 w 86"/>
                  <a:gd name="T25" fmla="*/ 6 h 14"/>
                  <a:gd name="T26" fmla="*/ 86 w 86"/>
                  <a:gd name="T27" fmla="*/ 6 h 14"/>
                  <a:gd name="T28" fmla="*/ 86 w 86"/>
                  <a:gd name="T29" fmla="*/ 5 h 14"/>
                  <a:gd name="T30" fmla="*/ 80 w 86"/>
                  <a:gd name="T31" fmla="*/ 0 h 14"/>
                  <a:gd name="T32" fmla="*/ 80 w 86"/>
                  <a:gd name="T33"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6" h="14">
                    <a:moveTo>
                      <a:pt x="80" y="0"/>
                    </a:moveTo>
                    <a:cubicBezTo>
                      <a:pt x="80" y="0"/>
                      <a:pt x="80" y="0"/>
                      <a:pt x="80" y="0"/>
                    </a:cubicBezTo>
                    <a:cubicBezTo>
                      <a:pt x="80" y="0"/>
                      <a:pt x="80" y="0"/>
                      <a:pt x="80" y="0"/>
                    </a:cubicBezTo>
                    <a:cubicBezTo>
                      <a:pt x="6" y="2"/>
                      <a:pt x="6" y="2"/>
                      <a:pt x="6" y="2"/>
                    </a:cubicBezTo>
                    <a:cubicBezTo>
                      <a:pt x="2" y="2"/>
                      <a:pt x="0" y="4"/>
                      <a:pt x="0" y="8"/>
                    </a:cubicBezTo>
                    <a:cubicBezTo>
                      <a:pt x="0" y="8"/>
                      <a:pt x="0" y="8"/>
                      <a:pt x="0" y="8"/>
                    </a:cubicBezTo>
                    <a:cubicBezTo>
                      <a:pt x="0" y="11"/>
                      <a:pt x="2" y="14"/>
                      <a:pt x="6" y="14"/>
                    </a:cubicBezTo>
                    <a:cubicBezTo>
                      <a:pt x="6" y="14"/>
                      <a:pt x="6" y="14"/>
                      <a:pt x="6" y="14"/>
                    </a:cubicBezTo>
                    <a:cubicBezTo>
                      <a:pt x="6" y="14"/>
                      <a:pt x="6" y="14"/>
                      <a:pt x="6" y="14"/>
                    </a:cubicBezTo>
                    <a:cubicBezTo>
                      <a:pt x="80" y="12"/>
                      <a:pt x="80" y="12"/>
                      <a:pt x="80" y="12"/>
                    </a:cubicBezTo>
                    <a:cubicBezTo>
                      <a:pt x="83" y="12"/>
                      <a:pt x="86" y="9"/>
                      <a:pt x="86" y="6"/>
                    </a:cubicBezTo>
                    <a:cubicBezTo>
                      <a:pt x="86" y="6"/>
                      <a:pt x="86" y="6"/>
                      <a:pt x="86" y="6"/>
                    </a:cubicBezTo>
                    <a:cubicBezTo>
                      <a:pt x="86" y="6"/>
                      <a:pt x="86" y="6"/>
                      <a:pt x="86" y="6"/>
                    </a:cubicBezTo>
                    <a:cubicBezTo>
                      <a:pt x="86" y="6"/>
                      <a:pt x="86" y="6"/>
                      <a:pt x="86" y="6"/>
                    </a:cubicBezTo>
                    <a:cubicBezTo>
                      <a:pt x="86" y="6"/>
                      <a:pt x="86" y="6"/>
                      <a:pt x="86" y="5"/>
                    </a:cubicBezTo>
                    <a:cubicBezTo>
                      <a:pt x="86" y="2"/>
                      <a:pt x="83" y="0"/>
                      <a:pt x="80" y="0"/>
                    </a:cubicBezTo>
                    <a:cubicBezTo>
                      <a:pt x="80" y="0"/>
                      <a:pt x="80" y="0"/>
                      <a:pt x="80" y="0"/>
                    </a:cubicBezTo>
                  </a:path>
                </a:pathLst>
              </a:custGeom>
              <a:grpFill/>
              <a:ln>
                <a:noFill/>
              </a:ln>
            </p:spPr>
            <p:txBody>
              <a:bodyPr/>
              <a:lstStyle/>
              <a:p>
                <a:pPr>
                  <a:defRPr/>
                </a:pPr>
                <a:endParaRPr lang="zh-CN" altLang="en-US"/>
              </a:p>
            </p:txBody>
          </p:sp>
          <p:sp>
            <p:nvSpPr>
              <p:cNvPr id="681" name="Freeform 353"/>
              <p:cNvSpPr>
                <a:spLocks noEditPoints="1"/>
              </p:cNvSpPr>
              <p:nvPr/>
            </p:nvSpPr>
            <p:spPr bwMode="auto">
              <a:xfrm>
                <a:off x="2692363" y="3527341"/>
                <a:ext cx="76386" cy="21825"/>
              </a:xfrm>
              <a:custGeom>
                <a:avLst/>
                <a:gdLst>
                  <a:gd name="T0" fmla="*/ 6 w 45"/>
                  <a:gd name="T1" fmla="*/ 13 h 13"/>
                  <a:gd name="T2" fmla="*/ 6 w 45"/>
                  <a:gd name="T3" fmla="*/ 13 h 13"/>
                  <a:gd name="T4" fmla="*/ 6 w 45"/>
                  <a:gd name="T5" fmla="*/ 13 h 13"/>
                  <a:gd name="T6" fmla="*/ 6 w 45"/>
                  <a:gd name="T7" fmla="*/ 13 h 13"/>
                  <a:gd name="T8" fmla="*/ 7 w 45"/>
                  <a:gd name="T9" fmla="*/ 13 h 13"/>
                  <a:gd name="T10" fmla="*/ 6 w 45"/>
                  <a:gd name="T11" fmla="*/ 13 h 13"/>
                  <a:gd name="T12" fmla="*/ 7 w 45"/>
                  <a:gd name="T13" fmla="*/ 13 h 13"/>
                  <a:gd name="T14" fmla="*/ 7 w 45"/>
                  <a:gd name="T15" fmla="*/ 13 h 13"/>
                  <a:gd name="T16" fmla="*/ 7 w 45"/>
                  <a:gd name="T17" fmla="*/ 13 h 13"/>
                  <a:gd name="T18" fmla="*/ 7 w 45"/>
                  <a:gd name="T19" fmla="*/ 13 h 13"/>
                  <a:gd name="T20" fmla="*/ 0 w 45"/>
                  <a:gd name="T21" fmla="*/ 7 h 13"/>
                  <a:gd name="T22" fmla="*/ 0 w 45"/>
                  <a:gd name="T23" fmla="*/ 7 h 13"/>
                  <a:gd name="T24" fmla="*/ 0 w 45"/>
                  <a:gd name="T25" fmla="*/ 7 h 13"/>
                  <a:gd name="T26" fmla="*/ 45 w 45"/>
                  <a:gd name="T27" fmla="*/ 0 h 13"/>
                  <a:gd name="T28" fmla="*/ 45 w 45"/>
                  <a:gd name="T29" fmla="*/ 0 h 13"/>
                  <a:gd name="T30" fmla="*/ 6 w 45"/>
                  <a:gd name="T31" fmla="*/ 1 h 13"/>
                  <a:gd name="T32" fmla="*/ 0 w 45"/>
                  <a:gd name="T33" fmla="*/ 7 h 13"/>
                  <a:gd name="T34" fmla="*/ 6 w 45"/>
                  <a:gd name="T35" fmla="*/ 1 h 13"/>
                  <a:gd name="T36" fmla="*/ 45 w 45"/>
                  <a:gd name="T37" fmla="*/ 0 h 13"/>
                  <a:gd name="T38" fmla="*/ 45 w 45"/>
                  <a:gd name="T39" fmla="*/ 0 h 13"/>
                  <a:gd name="T40" fmla="*/ 45 w 45"/>
                  <a:gd name="T41" fmla="*/ 0 h 13"/>
                  <a:gd name="T42" fmla="*/ 45 w 45"/>
                  <a:gd name="T43" fmla="*/ 0 h 13"/>
                  <a:gd name="T44" fmla="*/ 45 w 45"/>
                  <a:gd name="T45" fmla="*/ 0 h 13"/>
                  <a:gd name="T46" fmla="*/ 45 w 45"/>
                  <a:gd name="T47"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5" h="13">
                    <a:moveTo>
                      <a:pt x="6" y="13"/>
                    </a:moveTo>
                    <a:cubicBezTo>
                      <a:pt x="6" y="13"/>
                      <a:pt x="6" y="13"/>
                      <a:pt x="6" y="13"/>
                    </a:cubicBezTo>
                    <a:cubicBezTo>
                      <a:pt x="6" y="13"/>
                      <a:pt x="6" y="13"/>
                      <a:pt x="6" y="13"/>
                    </a:cubicBezTo>
                    <a:cubicBezTo>
                      <a:pt x="6" y="13"/>
                      <a:pt x="6" y="13"/>
                      <a:pt x="6" y="13"/>
                    </a:cubicBezTo>
                    <a:moveTo>
                      <a:pt x="7" y="13"/>
                    </a:moveTo>
                    <a:cubicBezTo>
                      <a:pt x="7" y="13"/>
                      <a:pt x="6" y="13"/>
                      <a:pt x="6" y="13"/>
                    </a:cubicBezTo>
                    <a:cubicBezTo>
                      <a:pt x="6" y="13"/>
                      <a:pt x="7" y="13"/>
                      <a:pt x="7" y="13"/>
                    </a:cubicBezTo>
                    <a:moveTo>
                      <a:pt x="7" y="13"/>
                    </a:moveTo>
                    <a:cubicBezTo>
                      <a:pt x="7" y="13"/>
                      <a:pt x="7" y="13"/>
                      <a:pt x="7" y="13"/>
                    </a:cubicBezTo>
                    <a:cubicBezTo>
                      <a:pt x="7" y="13"/>
                      <a:pt x="7" y="13"/>
                      <a:pt x="7" y="13"/>
                    </a:cubicBezTo>
                    <a:moveTo>
                      <a:pt x="0" y="7"/>
                    </a:moveTo>
                    <a:cubicBezTo>
                      <a:pt x="0" y="7"/>
                      <a:pt x="0" y="7"/>
                      <a:pt x="0" y="7"/>
                    </a:cubicBezTo>
                    <a:cubicBezTo>
                      <a:pt x="0" y="7"/>
                      <a:pt x="0" y="7"/>
                      <a:pt x="0" y="7"/>
                    </a:cubicBezTo>
                    <a:moveTo>
                      <a:pt x="45" y="0"/>
                    </a:moveTo>
                    <a:cubicBezTo>
                      <a:pt x="45" y="0"/>
                      <a:pt x="45" y="0"/>
                      <a:pt x="45" y="0"/>
                    </a:cubicBezTo>
                    <a:cubicBezTo>
                      <a:pt x="6" y="1"/>
                      <a:pt x="6" y="1"/>
                      <a:pt x="6" y="1"/>
                    </a:cubicBezTo>
                    <a:cubicBezTo>
                      <a:pt x="3" y="1"/>
                      <a:pt x="0" y="3"/>
                      <a:pt x="0" y="7"/>
                    </a:cubicBezTo>
                    <a:cubicBezTo>
                      <a:pt x="0" y="3"/>
                      <a:pt x="3" y="1"/>
                      <a:pt x="6" y="1"/>
                    </a:cubicBezTo>
                    <a:cubicBezTo>
                      <a:pt x="45" y="0"/>
                      <a:pt x="45" y="0"/>
                      <a:pt x="45" y="0"/>
                    </a:cubicBezTo>
                    <a:cubicBezTo>
                      <a:pt x="45" y="0"/>
                      <a:pt x="45" y="0"/>
                      <a:pt x="45" y="0"/>
                    </a:cubicBezTo>
                    <a:moveTo>
                      <a:pt x="45" y="0"/>
                    </a:moveTo>
                    <a:cubicBezTo>
                      <a:pt x="45" y="0"/>
                      <a:pt x="45" y="0"/>
                      <a:pt x="45" y="0"/>
                    </a:cubicBezTo>
                    <a:cubicBezTo>
                      <a:pt x="45" y="0"/>
                      <a:pt x="45" y="0"/>
                      <a:pt x="45" y="0"/>
                    </a:cubicBezTo>
                    <a:cubicBezTo>
                      <a:pt x="45" y="0"/>
                      <a:pt x="45" y="0"/>
                      <a:pt x="45" y="0"/>
                    </a:cubicBezTo>
                  </a:path>
                </a:pathLst>
              </a:custGeom>
              <a:grpFill/>
              <a:ln>
                <a:noFill/>
              </a:ln>
            </p:spPr>
            <p:txBody>
              <a:bodyPr/>
              <a:lstStyle/>
              <a:p>
                <a:pPr>
                  <a:defRPr/>
                </a:pPr>
                <a:endParaRPr lang="zh-CN" altLang="en-US"/>
              </a:p>
            </p:txBody>
          </p:sp>
          <p:sp>
            <p:nvSpPr>
              <p:cNvPr id="682" name="Freeform 354"/>
              <p:cNvSpPr/>
              <p:nvPr/>
            </p:nvSpPr>
            <p:spPr bwMode="auto">
              <a:xfrm>
                <a:off x="2692363" y="3527341"/>
                <a:ext cx="85935" cy="21825"/>
              </a:xfrm>
              <a:custGeom>
                <a:avLst/>
                <a:gdLst>
                  <a:gd name="T0" fmla="*/ 45 w 51"/>
                  <a:gd name="T1" fmla="*/ 0 h 13"/>
                  <a:gd name="T2" fmla="*/ 45 w 51"/>
                  <a:gd name="T3" fmla="*/ 0 h 13"/>
                  <a:gd name="T4" fmla="*/ 45 w 51"/>
                  <a:gd name="T5" fmla="*/ 0 h 13"/>
                  <a:gd name="T6" fmla="*/ 6 w 51"/>
                  <a:gd name="T7" fmla="*/ 1 h 13"/>
                  <a:gd name="T8" fmla="*/ 0 w 51"/>
                  <a:gd name="T9" fmla="*/ 7 h 13"/>
                  <a:gd name="T10" fmla="*/ 0 w 51"/>
                  <a:gd name="T11" fmla="*/ 7 h 13"/>
                  <a:gd name="T12" fmla="*/ 0 w 51"/>
                  <a:gd name="T13" fmla="*/ 7 h 13"/>
                  <a:gd name="T14" fmla="*/ 0 w 51"/>
                  <a:gd name="T15" fmla="*/ 7 h 13"/>
                  <a:gd name="T16" fmla="*/ 6 w 51"/>
                  <a:gd name="T17" fmla="*/ 13 h 13"/>
                  <a:gd name="T18" fmla="*/ 6 w 51"/>
                  <a:gd name="T19" fmla="*/ 13 h 13"/>
                  <a:gd name="T20" fmla="*/ 6 w 51"/>
                  <a:gd name="T21" fmla="*/ 13 h 13"/>
                  <a:gd name="T22" fmla="*/ 7 w 51"/>
                  <a:gd name="T23" fmla="*/ 13 h 13"/>
                  <a:gd name="T24" fmla="*/ 7 w 51"/>
                  <a:gd name="T25" fmla="*/ 13 h 13"/>
                  <a:gd name="T26" fmla="*/ 7 w 51"/>
                  <a:gd name="T27" fmla="*/ 13 h 13"/>
                  <a:gd name="T28" fmla="*/ 7 w 51"/>
                  <a:gd name="T29" fmla="*/ 13 h 13"/>
                  <a:gd name="T30" fmla="*/ 45 w 51"/>
                  <a:gd name="T31" fmla="*/ 12 h 13"/>
                  <a:gd name="T32" fmla="*/ 51 w 51"/>
                  <a:gd name="T33" fmla="*/ 6 h 13"/>
                  <a:gd name="T34" fmla="*/ 51 w 51"/>
                  <a:gd name="T35" fmla="*/ 6 h 13"/>
                  <a:gd name="T36" fmla="*/ 51 w 51"/>
                  <a:gd name="T37" fmla="*/ 6 h 13"/>
                  <a:gd name="T38" fmla="*/ 45 w 51"/>
                  <a:gd name="T39" fmla="*/ 0 h 13"/>
                  <a:gd name="T40" fmla="*/ 45 w 51"/>
                  <a:gd name="T41"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1" h="13">
                    <a:moveTo>
                      <a:pt x="45" y="0"/>
                    </a:moveTo>
                    <a:cubicBezTo>
                      <a:pt x="45" y="0"/>
                      <a:pt x="45" y="0"/>
                      <a:pt x="45" y="0"/>
                    </a:cubicBezTo>
                    <a:cubicBezTo>
                      <a:pt x="45" y="0"/>
                      <a:pt x="45" y="0"/>
                      <a:pt x="45" y="0"/>
                    </a:cubicBezTo>
                    <a:cubicBezTo>
                      <a:pt x="6" y="1"/>
                      <a:pt x="6" y="1"/>
                      <a:pt x="6" y="1"/>
                    </a:cubicBezTo>
                    <a:cubicBezTo>
                      <a:pt x="3" y="1"/>
                      <a:pt x="0" y="3"/>
                      <a:pt x="0" y="7"/>
                    </a:cubicBezTo>
                    <a:cubicBezTo>
                      <a:pt x="0" y="7"/>
                      <a:pt x="0" y="7"/>
                      <a:pt x="0" y="7"/>
                    </a:cubicBezTo>
                    <a:cubicBezTo>
                      <a:pt x="0" y="7"/>
                      <a:pt x="0" y="7"/>
                      <a:pt x="0" y="7"/>
                    </a:cubicBezTo>
                    <a:cubicBezTo>
                      <a:pt x="0" y="7"/>
                      <a:pt x="0" y="7"/>
                      <a:pt x="0" y="7"/>
                    </a:cubicBezTo>
                    <a:cubicBezTo>
                      <a:pt x="1" y="10"/>
                      <a:pt x="3" y="13"/>
                      <a:pt x="6" y="13"/>
                    </a:cubicBezTo>
                    <a:cubicBezTo>
                      <a:pt x="6" y="13"/>
                      <a:pt x="6" y="13"/>
                      <a:pt x="6" y="13"/>
                    </a:cubicBezTo>
                    <a:cubicBezTo>
                      <a:pt x="6" y="13"/>
                      <a:pt x="6" y="13"/>
                      <a:pt x="6" y="13"/>
                    </a:cubicBezTo>
                    <a:cubicBezTo>
                      <a:pt x="6" y="13"/>
                      <a:pt x="7" y="13"/>
                      <a:pt x="7" y="13"/>
                    </a:cubicBezTo>
                    <a:cubicBezTo>
                      <a:pt x="7" y="13"/>
                      <a:pt x="7" y="13"/>
                      <a:pt x="7" y="13"/>
                    </a:cubicBezTo>
                    <a:cubicBezTo>
                      <a:pt x="7" y="13"/>
                      <a:pt x="7" y="13"/>
                      <a:pt x="7" y="13"/>
                    </a:cubicBezTo>
                    <a:cubicBezTo>
                      <a:pt x="7" y="13"/>
                      <a:pt x="7" y="13"/>
                      <a:pt x="7" y="13"/>
                    </a:cubicBezTo>
                    <a:cubicBezTo>
                      <a:pt x="45" y="12"/>
                      <a:pt x="45" y="12"/>
                      <a:pt x="45" y="12"/>
                    </a:cubicBezTo>
                    <a:cubicBezTo>
                      <a:pt x="49" y="12"/>
                      <a:pt x="51" y="9"/>
                      <a:pt x="51" y="6"/>
                    </a:cubicBezTo>
                    <a:cubicBezTo>
                      <a:pt x="51" y="6"/>
                      <a:pt x="51" y="6"/>
                      <a:pt x="51" y="6"/>
                    </a:cubicBezTo>
                    <a:cubicBezTo>
                      <a:pt x="51" y="6"/>
                      <a:pt x="51" y="6"/>
                      <a:pt x="51" y="6"/>
                    </a:cubicBezTo>
                    <a:cubicBezTo>
                      <a:pt x="51" y="2"/>
                      <a:pt x="49" y="0"/>
                      <a:pt x="45" y="0"/>
                    </a:cubicBezTo>
                    <a:cubicBezTo>
                      <a:pt x="45" y="0"/>
                      <a:pt x="45" y="0"/>
                      <a:pt x="45" y="0"/>
                    </a:cubicBezTo>
                  </a:path>
                </a:pathLst>
              </a:custGeom>
              <a:grpFill/>
              <a:ln>
                <a:noFill/>
              </a:ln>
            </p:spPr>
            <p:txBody>
              <a:bodyPr/>
              <a:lstStyle/>
              <a:p>
                <a:pPr>
                  <a:defRPr/>
                </a:pPr>
                <a:endParaRPr lang="zh-CN" altLang="en-US"/>
              </a:p>
            </p:txBody>
          </p:sp>
        </p:grpSp>
        <p:grpSp>
          <p:nvGrpSpPr>
            <p:cNvPr id="520" name="组合 519"/>
            <p:cNvGrpSpPr/>
            <p:nvPr/>
          </p:nvGrpSpPr>
          <p:grpSpPr>
            <a:xfrm>
              <a:off x="8102408" y="3386557"/>
              <a:ext cx="272808" cy="343737"/>
              <a:chOff x="2240866" y="3314552"/>
              <a:chExt cx="272808" cy="343737"/>
            </a:xfrm>
            <a:solidFill>
              <a:schemeClr val="bg1">
                <a:lumMod val="75000"/>
              </a:schemeClr>
            </a:solidFill>
          </p:grpSpPr>
          <p:sp>
            <p:nvSpPr>
              <p:cNvPr id="658" name="Freeform 213"/>
              <p:cNvSpPr>
                <a:spLocks noEditPoints="1"/>
              </p:cNvSpPr>
              <p:nvPr/>
            </p:nvSpPr>
            <p:spPr bwMode="auto">
              <a:xfrm>
                <a:off x="2240866" y="3314553"/>
                <a:ext cx="272807" cy="343736"/>
              </a:xfrm>
              <a:custGeom>
                <a:avLst/>
                <a:gdLst>
                  <a:gd name="T0" fmla="*/ 117 w 162"/>
                  <a:gd name="T1" fmla="*/ 0 h 204"/>
                  <a:gd name="T2" fmla="*/ 0 w 162"/>
                  <a:gd name="T3" fmla="*/ 44 h 204"/>
                  <a:gd name="T4" fmla="*/ 45 w 162"/>
                  <a:gd name="T5" fmla="*/ 204 h 204"/>
                  <a:gd name="T6" fmla="*/ 162 w 162"/>
                  <a:gd name="T7" fmla="*/ 160 h 204"/>
                  <a:gd name="T8" fmla="*/ 16 w 162"/>
                  <a:gd name="T9" fmla="*/ 43 h 204"/>
                  <a:gd name="T10" fmla="*/ 117 w 162"/>
                  <a:gd name="T11" fmla="*/ 15 h 204"/>
                  <a:gd name="T12" fmla="*/ 144 w 162"/>
                  <a:gd name="T13" fmla="*/ 51 h 204"/>
                  <a:gd name="T14" fmla="*/ 42 w 162"/>
                  <a:gd name="T15" fmla="*/ 78 h 204"/>
                  <a:gd name="T16" fmla="*/ 16 w 162"/>
                  <a:gd name="T17" fmla="*/ 43 h 204"/>
                  <a:gd name="T18" fmla="*/ 21 w 162"/>
                  <a:gd name="T19" fmla="*/ 91 h 204"/>
                  <a:gd name="T20" fmla="*/ 43 w 162"/>
                  <a:gd name="T21" fmla="*/ 95 h 204"/>
                  <a:gd name="T22" fmla="*/ 39 w 162"/>
                  <a:gd name="T23" fmla="*/ 111 h 204"/>
                  <a:gd name="T24" fmla="*/ 17 w 162"/>
                  <a:gd name="T25" fmla="*/ 107 h 204"/>
                  <a:gd name="T26" fmla="*/ 18 w 162"/>
                  <a:gd name="T27" fmla="*/ 128 h 204"/>
                  <a:gd name="T28" fmla="*/ 40 w 162"/>
                  <a:gd name="T29" fmla="*/ 124 h 204"/>
                  <a:gd name="T30" fmla="*/ 44 w 162"/>
                  <a:gd name="T31" fmla="*/ 140 h 204"/>
                  <a:gd name="T32" fmla="*/ 22 w 162"/>
                  <a:gd name="T33" fmla="*/ 144 h 204"/>
                  <a:gd name="T34" fmla="*/ 18 w 162"/>
                  <a:gd name="T35" fmla="*/ 128 h 204"/>
                  <a:gd name="T36" fmla="*/ 23 w 162"/>
                  <a:gd name="T37" fmla="*/ 177 h 204"/>
                  <a:gd name="T38" fmla="*/ 18 w 162"/>
                  <a:gd name="T39" fmla="*/ 161 h 204"/>
                  <a:gd name="T40" fmla="*/ 40 w 162"/>
                  <a:gd name="T41" fmla="*/ 157 h 204"/>
                  <a:gd name="T42" fmla="*/ 45 w 162"/>
                  <a:gd name="T43" fmla="*/ 173 h 204"/>
                  <a:gd name="T44" fmla="*/ 51 w 162"/>
                  <a:gd name="T45" fmla="*/ 94 h 204"/>
                  <a:gd name="T46" fmla="*/ 73 w 162"/>
                  <a:gd name="T47" fmla="*/ 90 h 204"/>
                  <a:gd name="T48" fmla="*/ 77 w 162"/>
                  <a:gd name="T49" fmla="*/ 106 h 204"/>
                  <a:gd name="T50" fmla="*/ 55 w 162"/>
                  <a:gd name="T51" fmla="*/ 110 h 204"/>
                  <a:gd name="T52" fmla="*/ 51 w 162"/>
                  <a:gd name="T53" fmla="*/ 94 h 204"/>
                  <a:gd name="T54" fmla="*/ 55 w 162"/>
                  <a:gd name="T55" fmla="*/ 123 h 204"/>
                  <a:gd name="T56" fmla="*/ 78 w 162"/>
                  <a:gd name="T57" fmla="*/ 127 h 204"/>
                  <a:gd name="T58" fmla="*/ 74 w 162"/>
                  <a:gd name="T59" fmla="*/ 143 h 204"/>
                  <a:gd name="T60" fmla="*/ 52 w 162"/>
                  <a:gd name="T61" fmla="*/ 139 h 204"/>
                  <a:gd name="T62" fmla="*/ 75 w 162"/>
                  <a:gd name="T63" fmla="*/ 176 h 204"/>
                  <a:gd name="T64" fmla="*/ 52 w 162"/>
                  <a:gd name="T65" fmla="*/ 172 h 204"/>
                  <a:gd name="T66" fmla="*/ 56 w 162"/>
                  <a:gd name="T67" fmla="*/ 156 h 204"/>
                  <a:gd name="T68" fmla="*/ 78 w 162"/>
                  <a:gd name="T69" fmla="*/ 160 h 204"/>
                  <a:gd name="T70" fmla="*/ 75 w 162"/>
                  <a:gd name="T71" fmla="*/ 176 h 204"/>
                  <a:gd name="T72" fmla="*/ 88 w 162"/>
                  <a:gd name="T73" fmla="*/ 90 h 204"/>
                  <a:gd name="T74" fmla="*/ 111 w 162"/>
                  <a:gd name="T75" fmla="*/ 93 h 204"/>
                  <a:gd name="T76" fmla="*/ 107 w 162"/>
                  <a:gd name="T77" fmla="*/ 109 h 204"/>
                  <a:gd name="T78" fmla="*/ 85 w 162"/>
                  <a:gd name="T79" fmla="*/ 106 h 204"/>
                  <a:gd name="T80" fmla="*/ 85 w 162"/>
                  <a:gd name="T81" fmla="*/ 127 h 204"/>
                  <a:gd name="T82" fmla="*/ 107 w 162"/>
                  <a:gd name="T83" fmla="*/ 122 h 204"/>
                  <a:gd name="T84" fmla="*/ 112 w 162"/>
                  <a:gd name="T85" fmla="*/ 138 h 204"/>
                  <a:gd name="T86" fmla="*/ 90 w 162"/>
                  <a:gd name="T87" fmla="*/ 143 h 204"/>
                  <a:gd name="T88" fmla="*/ 85 w 162"/>
                  <a:gd name="T89" fmla="*/ 127 h 204"/>
                  <a:gd name="T90" fmla="*/ 90 w 162"/>
                  <a:gd name="T91" fmla="*/ 176 h 204"/>
                  <a:gd name="T92" fmla="*/ 86 w 162"/>
                  <a:gd name="T93" fmla="*/ 160 h 204"/>
                  <a:gd name="T94" fmla="*/ 108 w 162"/>
                  <a:gd name="T95" fmla="*/ 155 h 204"/>
                  <a:gd name="T96" fmla="*/ 112 w 162"/>
                  <a:gd name="T97" fmla="*/ 171 h 204"/>
                  <a:gd name="T98" fmla="*/ 118 w 162"/>
                  <a:gd name="T99" fmla="*/ 93 h 204"/>
                  <a:gd name="T100" fmla="*/ 140 w 162"/>
                  <a:gd name="T101" fmla="*/ 88 h 204"/>
                  <a:gd name="T102" fmla="*/ 145 w 162"/>
                  <a:gd name="T103" fmla="*/ 104 h 204"/>
                  <a:gd name="T104" fmla="*/ 123 w 162"/>
                  <a:gd name="T105" fmla="*/ 109 h 204"/>
                  <a:gd name="T106" fmla="*/ 118 w 162"/>
                  <a:gd name="T107" fmla="*/ 93 h 204"/>
                  <a:gd name="T108" fmla="*/ 123 w 162"/>
                  <a:gd name="T109" fmla="*/ 122 h 204"/>
                  <a:gd name="T110" fmla="*/ 145 w 162"/>
                  <a:gd name="T111" fmla="*/ 125 h 204"/>
                  <a:gd name="T112" fmla="*/ 142 w 162"/>
                  <a:gd name="T113" fmla="*/ 141 h 204"/>
                  <a:gd name="T114" fmla="*/ 119 w 162"/>
                  <a:gd name="T115" fmla="*/ 138 h 204"/>
                  <a:gd name="T116" fmla="*/ 142 w 162"/>
                  <a:gd name="T117" fmla="*/ 175 h 204"/>
                  <a:gd name="T118" fmla="*/ 120 w 162"/>
                  <a:gd name="T119" fmla="*/ 171 h 204"/>
                  <a:gd name="T120" fmla="*/ 124 w 162"/>
                  <a:gd name="T121" fmla="*/ 155 h 204"/>
                  <a:gd name="T122" fmla="*/ 146 w 162"/>
                  <a:gd name="T123" fmla="*/ 158 h 204"/>
                  <a:gd name="T124" fmla="*/ 142 w 162"/>
                  <a:gd name="T125" fmla="*/ 175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2" h="204">
                    <a:moveTo>
                      <a:pt x="159" y="40"/>
                    </a:moveTo>
                    <a:cubicBezTo>
                      <a:pt x="158" y="17"/>
                      <a:pt x="140" y="0"/>
                      <a:pt x="117" y="0"/>
                    </a:cubicBezTo>
                    <a:cubicBezTo>
                      <a:pt x="40" y="2"/>
                      <a:pt x="40" y="2"/>
                      <a:pt x="40" y="2"/>
                    </a:cubicBezTo>
                    <a:cubicBezTo>
                      <a:pt x="18" y="2"/>
                      <a:pt x="0" y="21"/>
                      <a:pt x="0" y="44"/>
                    </a:cubicBezTo>
                    <a:cubicBezTo>
                      <a:pt x="3" y="164"/>
                      <a:pt x="3" y="164"/>
                      <a:pt x="3" y="164"/>
                    </a:cubicBezTo>
                    <a:cubicBezTo>
                      <a:pt x="3" y="186"/>
                      <a:pt x="22" y="204"/>
                      <a:pt x="45" y="204"/>
                    </a:cubicBezTo>
                    <a:cubicBezTo>
                      <a:pt x="121" y="202"/>
                      <a:pt x="121" y="202"/>
                      <a:pt x="121" y="202"/>
                    </a:cubicBezTo>
                    <a:cubicBezTo>
                      <a:pt x="144" y="202"/>
                      <a:pt x="162" y="183"/>
                      <a:pt x="162" y="160"/>
                    </a:cubicBezTo>
                    <a:cubicBezTo>
                      <a:pt x="159" y="40"/>
                      <a:pt x="159" y="40"/>
                      <a:pt x="159" y="40"/>
                    </a:cubicBezTo>
                    <a:moveTo>
                      <a:pt x="16" y="43"/>
                    </a:moveTo>
                    <a:cubicBezTo>
                      <a:pt x="15" y="29"/>
                      <a:pt x="27" y="17"/>
                      <a:pt x="41" y="17"/>
                    </a:cubicBezTo>
                    <a:cubicBezTo>
                      <a:pt x="117" y="15"/>
                      <a:pt x="117" y="15"/>
                      <a:pt x="117" y="15"/>
                    </a:cubicBezTo>
                    <a:cubicBezTo>
                      <a:pt x="132" y="15"/>
                      <a:pt x="143" y="26"/>
                      <a:pt x="144" y="40"/>
                    </a:cubicBezTo>
                    <a:cubicBezTo>
                      <a:pt x="144" y="51"/>
                      <a:pt x="144" y="51"/>
                      <a:pt x="144" y="51"/>
                    </a:cubicBezTo>
                    <a:cubicBezTo>
                      <a:pt x="144" y="65"/>
                      <a:pt x="133" y="77"/>
                      <a:pt x="119" y="77"/>
                    </a:cubicBezTo>
                    <a:cubicBezTo>
                      <a:pt x="42" y="78"/>
                      <a:pt x="42" y="78"/>
                      <a:pt x="42" y="78"/>
                    </a:cubicBezTo>
                    <a:cubicBezTo>
                      <a:pt x="28" y="79"/>
                      <a:pt x="16" y="68"/>
                      <a:pt x="16" y="53"/>
                    </a:cubicBezTo>
                    <a:cubicBezTo>
                      <a:pt x="16" y="43"/>
                      <a:pt x="16" y="43"/>
                      <a:pt x="16" y="43"/>
                    </a:cubicBezTo>
                    <a:moveTo>
                      <a:pt x="17" y="95"/>
                    </a:moveTo>
                    <a:cubicBezTo>
                      <a:pt x="17" y="93"/>
                      <a:pt x="19" y="91"/>
                      <a:pt x="21" y="91"/>
                    </a:cubicBezTo>
                    <a:cubicBezTo>
                      <a:pt x="39" y="91"/>
                      <a:pt x="39" y="91"/>
                      <a:pt x="39" y="91"/>
                    </a:cubicBezTo>
                    <a:cubicBezTo>
                      <a:pt x="41" y="91"/>
                      <a:pt x="43" y="92"/>
                      <a:pt x="43" y="95"/>
                    </a:cubicBezTo>
                    <a:cubicBezTo>
                      <a:pt x="43" y="107"/>
                      <a:pt x="43" y="107"/>
                      <a:pt x="43" y="107"/>
                    </a:cubicBezTo>
                    <a:cubicBezTo>
                      <a:pt x="43" y="109"/>
                      <a:pt x="42" y="111"/>
                      <a:pt x="39" y="111"/>
                    </a:cubicBezTo>
                    <a:cubicBezTo>
                      <a:pt x="21" y="111"/>
                      <a:pt x="21" y="111"/>
                      <a:pt x="21" y="111"/>
                    </a:cubicBezTo>
                    <a:cubicBezTo>
                      <a:pt x="19" y="111"/>
                      <a:pt x="17" y="109"/>
                      <a:pt x="17" y="107"/>
                    </a:cubicBezTo>
                    <a:cubicBezTo>
                      <a:pt x="17" y="95"/>
                      <a:pt x="17" y="95"/>
                      <a:pt x="17" y="95"/>
                    </a:cubicBezTo>
                    <a:moveTo>
                      <a:pt x="18" y="128"/>
                    </a:moveTo>
                    <a:cubicBezTo>
                      <a:pt x="18" y="126"/>
                      <a:pt x="19" y="124"/>
                      <a:pt x="22" y="124"/>
                    </a:cubicBezTo>
                    <a:cubicBezTo>
                      <a:pt x="40" y="124"/>
                      <a:pt x="40" y="124"/>
                      <a:pt x="40" y="124"/>
                    </a:cubicBezTo>
                    <a:cubicBezTo>
                      <a:pt x="42" y="124"/>
                      <a:pt x="44" y="125"/>
                      <a:pt x="44" y="128"/>
                    </a:cubicBezTo>
                    <a:cubicBezTo>
                      <a:pt x="44" y="140"/>
                      <a:pt x="44" y="140"/>
                      <a:pt x="44" y="140"/>
                    </a:cubicBezTo>
                    <a:cubicBezTo>
                      <a:pt x="44" y="142"/>
                      <a:pt x="42" y="144"/>
                      <a:pt x="40" y="144"/>
                    </a:cubicBezTo>
                    <a:cubicBezTo>
                      <a:pt x="22" y="144"/>
                      <a:pt x="22" y="144"/>
                      <a:pt x="22" y="144"/>
                    </a:cubicBezTo>
                    <a:cubicBezTo>
                      <a:pt x="20" y="144"/>
                      <a:pt x="18" y="142"/>
                      <a:pt x="18" y="140"/>
                    </a:cubicBezTo>
                    <a:cubicBezTo>
                      <a:pt x="18" y="128"/>
                      <a:pt x="18" y="128"/>
                      <a:pt x="18" y="128"/>
                    </a:cubicBezTo>
                    <a:moveTo>
                      <a:pt x="41" y="177"/>
                    </a:moveTo>
                    <a:cubicBezTo>
                      <a:pt x="23" y="177"/>
                      <a:pt x="23" y="177"/>
                      <a:pt x="23" y="177"/>
                    </a:cubicBezTo>
                    <a:cubicBezTo>
                      <a:pt x="20" y="177"/>
                      <a:pt x="19" y="175"/>
                      <a:pt x="19" y="173"/>
                    </a:cubicBezTo>
                    <a:cubicBezTo>
                      <a:pt x="18" y="161"/>
                      <a:pt x="18" y="161"/>
                      <a:pt x="18" y="161"/>
                    </a:cubicBezTo>
                    <a:cubicBezTo>
                      <a:pt x="18" y="159"/>
                      <a:pt x="20" y="157"/>
                      <a:pt x="22" y="157"/>
                    </a:cubicBezTo>
                    <a:cubicBezTo>
                      <a:pt x="40" y="157"/>
                      <a:pt x="40" y="157"/>
                      <a:pt x="40" y="157"/>
                    </a:cubicBezTo>
                    <a:cubicBezTo>
                      <a:pt x="43" y="157"/>
                      <a:pt x="45" y="158"/>
                      <a:pt x="45" y="161"/>
                    </a:cubicBezTo>
                    <a:cubicBezTo>
                      <a:pt x="45" y="173"/>
                      <a:pt x="45" y="173"/>
                      <a:pt x="45" y="173"/>
                    </a:cubicBezTo>
                    <a:cubicBezTo>
                      <a:pt x="45" y="175"/>
                      <a:pt x="43" y="177"/>
                      <a:pt x="41" y="177"/>
                    </a:cubicBezTo>
                    <a:moveTo>
                      <a:pt x="51" y="94"/>
                    </a:moveTo>
                    <a:cubicBezTo>
                      <a:pt x="51" y="92"/>
                      <a:pt x="52" y="90"/>
                      <a:pt x="55" y="90"/>
                    </a:cubicBezTo>
                    <a:cubicBezTo>
                      <a:pt x="73" y="90"/>
                      <a:pt x="73" y="90"/>
                      <a:pt x="73" y="90"/>
                    </a:cubicBezTo>
                    <a:cubicBezTo>
                      <a:pt x="75" y="90"/>
                      <a:pt x="77" y="92"/>
                      <a:pt x="77" y="94"/>
                    </a:cubicBezTo>
                    <a:cubicBezTo>
                      <a:pt x="77" y="106"/>
                      <a:pt x="77" y="106"/>
                      <a:pt x="77" y="106"/>
                    </a:cubicBezTo>
                    <a:cubicBezTo>
                      <a:pt x="77" y="108"/>
                      <a:pt x="75" y="110"/>
                      <a:pt x="73" y="110"/>
                    </a:cubicBezTo>
                    <a:cubicBezTo>
                      <a:pt x="55" y="110"/>
                      <a:pt x="55" y="110"/>
                      <a:pt x="55" y="110"/>
                    </a:cubicBezTo>
                    <a:cubicBezTo>
                      <a:pt x="53" y="110"/>
                      <a:pt x="51" y="109"/>
                      <a:pt x="51" y="106"/>
                    </a:cubicBezTo>
                    <a:cubicBezTo>
                      <a:pt x="51" y="94"/>
                      <a:pt x="51" y="94"/>
                      <a:pt x="51" y="94"/>
                    </a:cubicBezTo>
                    <a:moveTo>
                      <a:pt x="51" y="127"/>
                    </a:moveTo>
                    <a:cubicBezTo>
                      <a:pt x="51" y="125"/>
                      <a:pt x="53" y="123"/>
                      <a:pt x="55" y="123"/>
                    </a:cubicBezTo>
                    <a:cubicBezTo>
                      <a:pt x="74" y="123"/>
                      <a:pt x="74" y="123"/>
                      <a:pt x="74" y="123"/>
                    </a:cubicBezTo>
                    <a:cubicBezTo>
                      <a:pt x="76" y="123"/>
                      <a:pt x="78" y="125"/>
                      <a:pt x="78" y="127"/>
                    </a:cubicBezTo>
                    <a:cubicBezTo>
                      <a:pt x="78" y="139"/>
                      <a:pt x="78" y="139"/>
                      <a:pt x="78" y="139"/>
                    </a:cubicBezTo>
                    <a:cubicBezTo>
                      <a:pt x="78" y="141"/>
                      <a:pt x="76" y="143"/>
                      <a:pt x="74" y="143"/>
                    </a:cubicBezTo>
                    <a:cubicBezTo>
                      <a:pt x="56" y="143"/>
                      <a:pt x="56" y="143"/>
                      <a:pt x="56" y="143"/>
                    </a:cubicBezTo>
                    <a:cubicBezTo>
                      <a:pt x="54" y="143"/>
                      <a:pt x="52" y="142"/>
                      <a:pt x="52" y="139"/>
                    </a:cubicBezTo>
                    <a:cubicBezTo>
                      <a:pt x="51" y="127"/>
                      <a:pt x="51" y="127"/>
                      <a:pt x="51" y="127"/>
                    </a:cubicBezTo>
                    <a:moveTo>
                      <a:pt x="75" y="176"/>
                    </a:moveTo>
                    <a:cubicBezTo>
                      <a:pt x="56" y="176"/>
                      <a:pt x="56" y="176"/>
                      <a:pt x="56" y="176"/>
                    </a:cubicBezTo>
                    <a:cubicBezTo>
                      <a:pt x="54" y="176"/>
                      <a:pt x="52" y="175"/>
                      <a:pt x="52" y="172"/>
                    </a:cubicBezTo>
                    <a:cubicBezTo>
                      <a:pt x="52" y="161"/>
                      <a:pt x="52" y="161"/>
                      <a:pt x="52" y="161"/>
                    </a:cubicBezTo>
                    <a:cubicBezTo>
                      <a:pt x="52" y="158"/>
                      <a:pt x="54" y="156"/>
                      <a:pt x="56" y="156"/>
                    </a:cubicBezTo>
                    <a:cubicBezTo>
                      <a:pt x="74" y="156"/>
                      <a:pt x="74" y="156"/>
                      <a:pt x="74" y="156"/>
                    </a:cubicBezTo>
                    <a:cubicBezTo>
                      <a:pt x="76" y="156"/>
                      <a:pt x="78" y="158"/>
                      <a:pt x="78" y="160"/>
                    </a:cubicBezTo>
                    <a:cubicBezTo>
                      <a:pt x="79" y="172"/>
                      <a:pt x="79" y="172"/>
                      <a:pt x="79" y="172"/>
                    </a:cubicBezTo>
                    <a:cubicBezTo>
                      <a:pt x="79" y="174"/>
                      <a:pt x="77" y="176"/>
                      <a:pt x="75" y="176"/>
                    </a:cubicBezTo>
                    <a:moveTo>
                      <a:pt x="84" y="94"/>
                    </a:moveTo>
                    <a:cubicBezTo>
                      <a:pt x="84" y="91"/>
                      <a:pt x="86" y="90"/>
                      <a:pt x="88" y="90"/>
                    </a:cubicBezTo>
                    <a:cubicBezTo>
                      <a:pt x="107" y="89"/>
                      <a:pt x="107" y="89"/>
                      <a:pt x="107" y="89"/>
                    </a:cubicBezTo>
                    <a:cubicBezTo>
                      <a:pt x="109" y="89"/>
                      <a:pt x="111" y="91"/>
                      <a:pt x="111" y="93"/>
                    </a:cubicBezTo>
                    <a:cubicBezTo>
                      <a:pt x="111" y="105"/>
                      <a:pt x="111" y="105"/>
                      <a:pt x="111" y="105"/>
                    </a:cubicBezTo>
                    <a:cubicBezTo>
                      <a:pt x="111" y="107"/>
                      <a:pt x="109" y="109"/>
                      <a:pt x="107" y="109"/>
                    </a:cubicBezTo>
                    <a:cubicBezTo>
                      <a:pt x="89" y="110"/>
                      <a:pt x="89" y="110"/>
                      <a:pt x="89" y="110"/>
                    </a:cubicBezTo>
                    <a:cubicBezTo>
                      <a:pt x="87" y="110"/>
                      <a:pt x="85" y="108"/>
                      <a:pt x="85" y="106"/>
                    </a:cubicBezTo>
                    <a:cubicBezTo>
                      <a:pt x="84" y="94"/>
                      <a:pt x="84" y="94"/>
                      <a:pt x="84" y="94"/>
                    </a:cubicBezTo>
                    <a:moveTo>
                      <a:pt x="85" y="127"/>
                    </a:moveTo>
                    <a:cubicBezTo>
                      <a:pt x="85" y="125"/>
                      <a:pt x="87" y="123"/>
                      <a:pt x="89" y="123"/>
                    </a:cubicBezTo>
                    <a:cubicBezTo>
                      <a:pt x="107" y="122"/>
                      <a:pt x="107" y="122"/>
                      <a:pt x="107" y="122"/>
                    </a:cubicBezTo>
                    <a:cubicBezTo>
                      <a:pt x="110" y="122"/>
                      <a:pt x="111" y="124"/>
                      <a:pt x="111" y="126"/>
                    </a:cubicBezTo>
                    <a:cubicBezTo>
                      <a:pt x="112" y="138"/>
                      <a:pt x="112" y="138"/>
                      <a:pt x="112" y="138"/>
                    </a:cubicBezTo>
                    <a:cubicBezTo>
                      <a:pt x="112" y="140"/>
                      <a:pt x="110" y="142"/>
                      <a:pt x="108" y="142"/>
                    </a:cubicBezTo>
                    <a:cubicBezTo>
                      <a:pt x="90" y="143"/>
                      <a:pt x="90" y="143"/>
                      <a:pt x="90" y="143"/>
                    </a:cubicBezTo>
                    <a:cubicBezTo>
                      <a:pt x="87" y="143"/>
                      <a:pt x="85" y="141"/>
                      <a:pt x="85" y="139"/>
                    </a:cubicBezTo>
                    <a:cubicBezTo>
                      <a:pt x="85" y="127"/>
                      <a:pt x="85" y="127"/>
                      <a:pt x="85" y="127"/>
                    </a:cubicBezTo>
                    <a:moveTo>
                      <a:pt x="108" y="175"/>
                    </a:moveTo>
                    <a:cubicBezTo>
                      <a:pt x="90" y="176"/>
                      <a:pt x="90" y="176"/>
                      <a:pt x="90" y="176"/>
                    </a:cubicBezTo>
                    <a:cubicBezTo>
                      <a:pt x="88" y="176"/>
                      <a:pt x="86" y="174"/>
                      <a:pt x="86" y="172"/>
                    </a:cubicBezTo>
                    <a:cubicBezTo>
                      <a:pt x="86" y="160"/>
                      <a:pt x="86" y="160"/>
                      <a:pt x="86" y="160"/>
                    </a:cubicBezTo>
                    <a:cubicBezTo>
                      <a:pt x="86" y="158"/>
                      <a:pt x="88" y="156"/>
                      <a:pt x="90" y="156"/>
                    </a:cubicBezTo>
                    <a:cubicBezTo>
                      <a:pt x="108" y="155"/>
                      <a:pt x="108" y="155"/>
                      <a:pt x="108" y="155"/>
                    </a:cubicBezTo>
                    <a:cubicBezTo>
                      <a:pt x="110" y="155"/>
                      <a:pt x="112" y="157"/>
                      <a:pt x="112" y="159"/>
                    </a:cubicBezTo>
                    <a:cubicBezTo>
                      <a:pt x="112" y="171"/>
                      <a:pt x="112" y="171"/>
                      <a:pt x="112" y="171"/>
                    </a:cubicBezTo>
                    <a:cubicBezTo>
                      <a:pt x="112" y="173"/>
                      <a:pt x="111" y="175"/>
                      <a:pt x="108" y="175"/>
                    </a:cubicBezTo>
                    <a:moveTo>
                      <a:pt x="118" y="93"/>
                    </a:moveTo>
                    <a:cubicBezTo>
                      <a:pt x="118" y="91"/>
                      <a:pt x="120" y="89"/>
                      <a:pt x="122" y="89"/>
                    </a:cubicBezTo>
                    <a:cubicBezTo>
                      <a:pt x="140" y="88"/>
                      <a:pt x="140" y="88"/>
                      <a:pt x="140" y="88"/>
                    </a:cubicBezTo>
                    <a:cubicBezTo>
                      <a:pt x="143" y="88"/>
                      <a:pt x="144" y="90"/>
                      <a:pt x="144" y="92"/>
                    </a:cubicBezTo>
                    <a:cubicBezTo>
                      <a:pt x="145" y="104"/>
                      <a:pt x="145" y="104"/>
                      <a:pt x="145" y="104"/>
                    </a:cubicBezTo>
                    <a:cubicBezTo>
                      <a:pt x="145" y="107"/>
                      <a:pt x="143" y="108"/>
                      <a:pt x="141" y="108"/>
                    </a:cubicBezTo>
                    <a:cubicBezTo>
                      <a:pt x="123" y="109"/>
                      <a:pt x="123" y="109"/>
                      <a:pt x="123" y="109"/>
                    </a:cubicBezTo>
                    <a:cubicBezTo>
                      <a:pt x="120" y="109"/>
                      <a:pt x="119" y="107"/>
                      <a:pt x="118" y="105"/>
                    </a:cubicBezTo>
                    <a:cubicBezTo>
                      <a:pt x="118" y="93"/>
                      <a:pt x="118" y="93"/>
                      <a:pt x="118" y="93"/>
                    </a:cubicBezTo>
                    <a:moveTo>
                      <a:pt x="119" y="126"/>
                    </a:moveTo>
                    <a:cubicBezTo>
                      <a:pt x="119" y="124"/>
                      <a:pt x="121" y="122"/>
                      <a:pt x="123" y="122"/>
                    </a:cubicBezTo>
                    <a:cubicBezTo>
                      <a:pt x="141" y="122"/>
                      <a:pt x="141" y="122"/>
                      <a:pt x="141" y="122"/>
                    </a:cubicBezTo>
                    <a:cubicBezTo>
                      <a:pt x="143" y="121"/>
                      <a:pt x="145" y="123"/>
                      <a:pt x="145" y="125"/>
                    </a:cubicBezTo>
                    <a:cubicBezTo>
                      <a:pt x="145" y="137"/>
                      <a:pt x="145" y="137"/>
                      <a:pt x="145" y="137"/>
                    </a:cubicBezTo>
                    <a:cubicBezTo>
                      <a:pt x="145" y="140"/>
                      <a:pt x="144" y="141"/>
                      <a:pt x="142" y="141"/>
                    </a:cubicBezTo>
                    <a:cubicBezTo>
                      <a:pt x="123" y="142"/>
                      <a:pt x="123" y="142"/>
                      <a:pt x="123" y="142"/>
                    </a:cubicBezTo>
                    <a:cubicBezTo>
                      <a:pt x="121" y="142"/>
                      <a:pt x="119" y="140"/>
                      <a:pt x="119" y="138"/>
                    </a:cubicBezTo>
                    <a:cubicBezTo>
                      <a:pt x="119" y="126"/>
                      <a:pt x="119" y="126"/>
                      <a:pt x="119" y="126"/>
                    </a:cubicBezTo>
                    <a:moveTo>
                      <a:pt x="142" y="175"/>
                    </a:moveTo>
                    <a:cubicBezTo>
                      <a:pt x="124" y="175"/>
                      <a:pt x="124" y="175"/>
                      <a:pt x="124" y="175"/>
                    </a:cubicBezTo>
                    <a:cubicBezTo>
                      <a:pt x="122" y="175"/>
                      <a:pt x="120" y="173"/>
                      <a:pt x="120" y="171"/>
                    </a:cubicBezTo>
                    <a:cubicBezTo>
                      <a:pt x="120" y="159"/>
                      <a:pt x="120" y="159"/>
                      <a:pt x="120" y="159"/>
                    </a:cubicBezTo>
                    <a:cubicBezTo>
                      <a:pt x="120" y="157"/>
                      <a:pt x="121" y="155"/>
                      <a:pt x="124" y="155"/>
                    </a:cubicBezTo>
                    <a:cubicBezTo>
                      <a:pt x="142" y="155"/>
                      <a:pt x="142" y="155"/>
                      <a:pt x="142" y="155"/>
                    </a:cubicBezTo>
                    <a:cubicBezTo>
                      <a:pt x="144" y="155"/>
                      <a:pt x="146" y="156"/>
                      <a:pt x="146" y="158"/>
                    </a:cubicBezTo>
                    <a:cubicBezTo>
                      <a:pt x="146" y="170"/>
                      <a:pt x="146" y="170"/>
                      <a:pt x="146" y="170"/>
                    </a:cubicBezTo>
                    <a:cubicBezTo>
                      <a:pt x="146" y="173"/>
                      <a:pt x="144" y="174"/>
                      <a:pt x="142" y="175"/>
                    </a:cubicBezTo>
                  </a:path>
                </a:pathLst>
              </a:custGeom>
              <a:grpFill/>
              <a:ln>
                <a:noFill/>
              </a:ln>
            </p:spPr>
            <p:txBody>
              <a:bodyPr/>
              <a:lstStyle/>
              <a:p>
                <a:pPr>
                  <a:defRPr/>
                </a:pPr>
                <a:endParaRPr lang="zh-CN" altLang="en-US"/>
              </a:p>
            </p:txBody>
          </p:sp>
          <p:sp>
            <p:nvSpPr>
              <p:cNvPr id="660" name="Freeform 214"/>
              <p:cNvSpPr/>
              <p:nvPr/>
            </p:nvSpPr>
            <p:spPr bwMode="auto">
              <a:xfrm>
                <a:off x="2284515" y="3355474"/>
                <a:ext cx="81842" cy="83206"/>
              </a:xfrm>
              <a:custGeom>
                <a:avLst/>
                <a:gdLst>
                  <a:gd name="T0" fmla="*/ 42 w 49"/>
                  <a:gd name="T1" fmla="*/ 17 h 49"/>
                  <a:gd name="T2" fmla="*/ 31 w 49"/>
                  <a:gd name="T3" fmla="*/ 17 h 49"/>
                  <a:gd name="T4" fmla="*/ 31 w 49"/>
                  <a:gd name="T5" fmla="*/ 7 h 49"/>
                  <a:gd name="T6" fmla="*/ 24 w 49"/>
                  <a:gd name="T7" fmla="*/ 0 h 49"/>
                  <a:gd name="T8" fmla="*/ 17 w 49"/>
                  <a:gd name="T9" fmla="*/ 7 h 49"/>
                  <a:gd name="T10" fmla="*/ 17 w 49"/>
                  <a:gd name="T11" fmla="*/ 18 h 49"/>
                  <a:gd name="T12" fmla="*/ 7 w 49"/>
                  <a:gd name="T13" fmla="*/ 18 h 49"/>
                  <a:gd name="T14" fmla="*/ 0 w 49"/>
                  <a:gd name="T15" fmla="*/ 25 h 49"/>
                  <a:gd name="T16" fmla="*/ 7 w 49"/>
                  <a:gd name="T17" fmla="*/ 32 h 49"/>
                  <a:gd name="T18" fmla="*/ 18 w 49"/>
                  <a:gd name="T19" fmla="*/ 31 h 49"/>
                  <a:gd name="T20" fmla="*/ 18 w 49"/>
                  <a:gd name="T21" fmla="*/ 42 h 49"/>
                  <a:gd name="T22" fmla="*/ 25 w 49"/>
                  <a:gd name="T23" fmla="*/ 49 h 49"/>
                  <a:gd name="T24" fmla="*/ 32 w 49"/>
                  <a:gd name="T25" fmla="*/ 42 h 49"/>
                  <a:gd name="T26" fmla="*/ 31 w 49"/>
                  <a:gd name="T27" fmla="*/ 31 h 49"/>
                  <a:gd name="T28" fmla="*/ 42 w 49"/>
                  <a:gd name="T29" fmla="*/ 31 h 49"/>
                  <a:gd name="T30" fmla="*/ 49 w 49"/>
                  <a:gd name="T31" fmla="*/ 24 h 49"/>
                  <a:gd name="T32" fmla="*/ 42 w 49"/>
                  <a:gd name="T33" fmla="*/ 17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9" h="49">
                    <a:moveTo>
                      <a:pt x="42" y="17"/>
                    </a:moveTo>
                    <a:cubicBezTo>
                      <a:pt x="31" y="17"/>
                      <a:pt x="31" y="17"/>
                      <a:pt x="31" y="17"/>
                    </a:cubicBezTo>
                    <a:cubicBezTo>
                      <a:pt x="31" y="7"/>
                      <a:pt x="31" y="7"/>
                      <a:pt x="31" y="7"/>
                    </a:cubicBezTo>
                    <a:cubicBezTo>
                      <a:pt x="31" y="3"/>
                      <a:pt x="28" y="0"/>
                      <a:pt x="24" y="0"/>
                    </a:cubicBezTo>
                    <a:cubicBezTo>
                      <a:pt x="20" y="0"/>
                      <a:pt x="17" y="3"/>
                      <a:pt x="17" y="7"/>
                    </a:cubicBezTo>
                    <a:cubicBezTo>
                      <a:pt x="17" y="18"/>
                      <a:pt x="17" y="18"/>
                      <a:pt x="17" y="18"/>
                    </a:cubicBezTo>
                    <a:cubicBezTo>
                      <a:pt x="7" y="18"/>
                      <a:pt x="7" y="18"/>
                      <a:pt x="7" y="18"/>
                    </a:cubicBezTo>
                    <a:cubicBezTo>
                      <a:pt x="3" y="18"/>
                      <a:pt x="0" y="21"/>
                      <a:pt x="0" y="25"/>
                    </a:cubicBezTo>
                    <a:cubicBezTo>
                      <a:pt x="0" y="29"/>
                      <a:pt x="3" y="32"/>
                      <a:pt x="7" y="32"/>
                    </a:cubicBezTo>
                    <a:cubicBezTo>
                      <a:pt x="18" y="31"/>
                      <a:pt x="18" y="31"/>
                      <a:pt x="18" y="31"/>
                    </a:cubicBezTo>
                    <a:cubicBezTo>
                      <a:pt x="18" y="42"/>
                      <a:pt x="18" y="42"/>
                      <a:pt x="18" y="42"/>
                    </a:cubicBezTo>
                    <a:cubicBezTo>
                      <a:pt x="18" y="46"/>
                      <a:pt x="21" y="49"/>
                      <a:pt x="25" y="49"/>
                    </a:cubicBezTo>
                    <a:cubicBezTo>
                      <a:pt x="29" y="49"/>
                      <a:pt x="32" y="46"/>
                      <a:pt x="32" y="42"/>
                    </a:cubicBezTo>
                    <a:cubicBezTo>
                      <a:pt x="31" y="31"/>
                      <a:pt x="31" y="31"/>
                      <a:pt x="31" y="31"/>
                    </a:cubicBezTo>
                    <a:cubicBezTo>
                      <a:pt x="42" y="31"/>
                      <a:pt x="42" y="31"/>
                      <a:pt x="42" y="31"/>
                    </a:cubicBezTo>
                    <a:cubicBezTo>
                      <a:pt x="46" y="31"/>
                      <a:pt x="49" y="28"/>
                      <a:pt x="49" y="24"/>
                    </a:cubicBezTo>
                    <a:cubicBezTo>
                      <a:pt x="49" y="20"/>
                      <a:pt x="46" y="17"/>
                      <a:pt x="42" y="17"/>
                    </a:cubicBezTo>
                  </a:path>
                </a:pathLst>
              </a:custGeom>
              <a:grpFill/>
              <a:ln>
                <a:noFill/>
              </a:ln>
            </p:spPr>
            <p:txBody>
              <a:bodyPr/>
              <a:lstStyle/>
              <a:p>
                <a:pPr>
                  <a:defRPr/>
                </a:pPr>
                <a:endParaRPr lang="zh-CN" altLang="en-US"/>
              </a:p>
            </p:txBody>
          </p:sp>
          <p:sp>
            <p:nvSpPr>
              <p:cNvPr id="661" name="Freeform 215"/>
              <p:cNvSpPr/>
              <p:nvPr/>
            </p:nvSpPr>
            <p:spPr bwMode="auto">
              <a:xfrm>
                <a:off x="2382726" y="3382755"/>
                <a:ext cx="81842" cy="23189"/>
              </a:xfrm>
              <a:custGeom>
                <a:avLst/>
                <a:gdLst>
                  <a:gd name="T0" fmla="*/ 42 w 49"/>
                  <a:gd name="T1" fmla="*/ 0 h 14"/>
                  <a:gd name="T2" fmla="*/ 7 w 49"/>
                  <a:gd name="T3" fmla="*/ 1 h 14"/>
                  <a:gd name="T4" fmla="*/ 0 w 49"/>
                  <a:gd name="T5" fmla="*/ 8 h 14"/>
                  <a:gd name="T6" fmla="*/ 7 w 49"/>
                  <a:gd name="T7" fmla="*/ 14 h 14"/>
                  <a:gd name="T8" fmla="*/ 42 w 49"/>
                  <a:gd name="T9" fmla="*/ 14 h 14"/>
                  <a:gd name="T10" fmla="*/ 49 w 49"/>
                  <a:gd name="T11" fmla="*/ 7 h 14"/>
                  <a:gd name="T12" fmla="*/ 42 w 49"/>
                  <a:gd name="T13" fmla="*/ 0 h 14"/>
                </a:gdLst>
                <a:ahLst/>
                <a:cxnLst>
                  <a:cxn ang="0">
                    <a:pos x="T0" y="T1"/>
                  </a:cxn>
                  <a:cxn ang="0">
                    <a:pos x="T2" y="T3"/>
                  </a:cxn>
                  <a:cxn ang="0">
                    <a:pos x="T4" y="T5"/>
                  </a:cxn>
                  <a:cxn ang="0">
                    <a:pos x="T6" y="T7"/>
                  </a:cxn>
                  <a:cxn ang="0">
                    <a:pos x="T8" y="T9"/>
                  </a:cxn>
                  <a:cxn ang="0">
                    <a:pos x="T10" y="T11"/>
                  </a:cxn>
                  <a:cxn ang="0">
                    <a:pos x="T12" y="T13"/>
                  </a:cxn>
                </a:cxnLst>
                <a:rect l="0" t="0" r="r" b="b"/>
                <a:pathLst>
                  <a:path w="49" h="14">
                    <a:moveTo>
                      <a:pt x="42" y="0"/>
                    </a:moveTo>
                    <a:cubicBezTo>
                      <a:pt x="7" y="1"/>
                      <a:pt x="7" y="1"/>
                      <a:pt x="7" y="1"/>
                    </a:cubicBezTo>
                    <a:cubicBezTo>
                      <a:pt x="3" y="1"/>
                      <a:pt x="0" y="4"/>
                      <a:pt x="0" y="8"/>
                    </a:cubicBezTo>
                    <a:cubicBezTo>
                      <a:pt x="0" y="11"/>
                      <a:pt x="3" y="14"/>
                      <a:pt x="7" y="14"/>
                    </a:cubicBezTo>
                    <a:cubicBezTo>
                      <a:pt x="42" y="14"/>
                      <a:pt x="42" y="14"/>
                      <a:pt x="42" y="14"/>
                    </a:cubicBezTo>
                    <a:cubicBezTo>
                      <a:pt x="46" y="14"/>
                      <a:pt x="49" y="10"/>
                      <a:pt x="49" y="7"/>
                    </a:cubicBezTo>
                    <a:cubicBezTo>
                      <a:pt x="49" y="3"/>
                      <a:pt x="46" y="0"/>
                      <a:pt x="42" y="0"/>
                    </a:cubicBezTo>
                  </a:path>
                </a:pathLst>
              </a:custGeom>
              <a:grpFill/>
              <a:ln>
                <a:noFill/>
              </a:ln>
            </p:spPr>
            <p:txBody>
              <a:bodyPr/>
              <a:lstStyle/>
              <a:p>
                <a:pPr>
                  <a:defRPr/>
                </a:pPr>
                <a:endParaRPr lang="zh-CN" altLang="en-US"/>
              </a:p>
            </p:txBody>
          </p:sp>
          <p:sp>
            <p:nvSpPr>
              <p:cNvPr id="662" name="Freeform 355"/>
              <p:cNvSpPr>
                <a:spLocks noEditPoints="1"/>
              </p:cNvSpPr>
              <p:nvPr/>
            </p:nvSpPr>
            <p:spPr bwMode="auto">
              <a:xfrm>
                <a:off x="2240867" y="3314552"/>
                <a:ext cx="272807" cy="343736"/>
              </a:xfrm>
              <a:custGeom>
                <a:avLst/>
                <a:gdLst>
                  <a:gd name="T0" fmla="*/ 40 w 162"/>
                  <a:gd name="T1" fmla="*/ 157 h 204"/>
                  <a:gd name="T2" fmla="*/ 45 w 162"/>
                  <a:gd name="T3" fmla="*/ 173 h 204"/>
                  <a:gd name="T4" fmla="*/ 23 w 162"/>
                  <a:gd name="T5" fmla="*/ 177 h 204"/>
                  <a:gd name="T6" fmla="*/ 18 w 162"/>
                  <a:gd name="T7" fmla="*/ 161 h 204"/>
                  <a:gd name="T8" fmla="*/ 56 w 162"/>
                  <a:gd name="T9" fmla="*/ 156 h 204"/>
                  <a:gd name="T10" fmla="*/ 78 w 162"/>
                  <a:gd name="T11" fmla="*/ 160 h 204"/>
                  <a:gd name="T12" fmla="*/ 75 w 162"/>
                  <a:gd name="T13" fmla="*/ 176 h 204"/>
                  <a:gd name="T14" fmla="*/ 52 w 162"/>
                  <a:gd name="T15" fmla="*/ 172 h 204"/>
                  <a:gd name="T16" fmla="*/ 86 w 162"/>
                  <a:gd name="T17" fmla="*/ 160 h 204"/>
                  <a:gd name="T18" fmla="*/ 108 w 162"/>
                  <a:gd name="T19" fmla="*/ 155 h 204"/>
                  <a:gd name="T20" fmla="*/ 112 w 162"/>
                  <a:gd name="T21" fmla="*/ 171 h 204"/>
                  <a:gd name="T22" fmla="*/ 90 w 162"/>
                  <a:gd name="T23" fmla="*/ 176 h 204"/>
                  <a:gd name="T24" fmla="*/ 86 w 162"/>
                  <a:gd name="T25" fmla="*/ 160 h 204"/>
                  <a:gd name="T26" fmla="*/ 142 w 162"/>
                  <a:gd name="T27" fmla="*/ 155 h 204"/>
                  <a:gd name="T28" fmla="*/ 146 w 162"/>
                  <a:gd name="T29" fmla="*/ 170 h 204"/>
                  <a:gd name="T30" fmla="*/ 124 w 162"/>
                  <a:gd name="T31" fmla="*/ 175 h 204"/>
                  <a:gd name="T32" fmla="*/ 120 w 162"/>
                  <a:gd name="T33" fmla="*/ 159 h 204"/>
                  <a:gd name="T34" fmla="*/ 22 w 162"/>
                  <a:gd name="T35" fmla="*/ 124 h 204"/>
                  <a:gd name="T36" fmla="*/ 44 w 162"/>
                  <a:gd name="T37" fmla="*/ 128 h 204"/>
                  <a:gd name="T38" fmla="*/ 40 w 162"/>
                  <a:gd name="T39" fmla="*/ 144 h 204"/>
                  <a:gd name="T40" fmla="*/ 18 w 162"/>
                  <a:gd name="T41" fmla="*/ 140 h 204"/>
                  <a:gd name="T42" fmla="*/ 51 w 162"/>
                  <a:gd name="T43" fmla="*/ 127 h 204"/>
                  <a:gd name="T44" fmla="*/ 74 w 162"/>
                  <a:gd name="T45" fmla="*/ 123 h 204"/>
                  <a:gd name="T46" fmla="*/ 78 w 162"/>
                  <a:gd name="T47" fmla="*/ 139 h 204"/>
                  <a:gd name="T48" fmla="*/ 56 w 162"/>
                  <a:gd name="T49" fmla="*/ 143 h 204"/>
                  <a:gd name="T50" fmla="*/ 51 w 162"/>
                  <a:gd name="T51" fmla="*/ 127 h 204"/>
                  <a:gd name="T52" fmla="*/ 107 w 162"/>
                  <a:gd name="T53" fmla="*/ 122 h 204"/>
                  <a:gd name="T54" fmla="*/ 112 w 162"/>
                  <a:gd name="T55" fmla="*/ 138 h 204"/>
                  <a:gd name="T56" fmla="*/ 90 w 162"/>
                  <a:gd name="T57" fmla="*/ 143 h 204"/>
                  <a:gd name="T58" fmla="*/ 85 w 162"/>
                  <a:gd name="T59" fmla="*/ 127 h 204"/>
                  <a:gd name="T60" fmla="*/ 123 w 162"/>
                  <a:gd name="T61" fmla="*/ 122 h 204"/>
                  <a:gd name="T62" fmla="*/ 145 w 162"/>
                  <a:gd name="T63" fmla="*/ 125 h 204"/>
                  <a:gd name="T64" fmla="*/ 142 w 162"/>
                  <a:gd name="T65" fmla="*/ 141 h 204"/>
                  <a:gd name="T66" fmla="*/ 119 w 162"/>
                  <a:gd name="T67" fmla="*/ 138 h 204"/>
                  <a:gd name="T68" fmla="*/ 17 w 162"/>
                  <a:gd name="T69" fmla="*/ 95 h 204"/>
                  <a:gd name="T70" fmla="*/ 39 w 162"/>
                  <a:gd name="T71" fmla="*/ 91 h 204"/>
                  <a:gd name="T72" fmla="*/ 43 w 162"/>
                  <a:gd name="T73" fmla="*/ 107 h 204"/>
                  <a:gd name="T74" fmla="*/ 21 w 162"/>
                  <a:gd name="T75" fmla="*/ 111 h 204"/>
                  <a:gd name="T76" fmla="*/ 17 w 162"/>
                  <a:gd name="T77" fmla="*/ 95 h 204"/>
                  <a:gd name="T78" fmla="*/ 73 w 162"/>
                  <a:gd name="T79" fmla="*/ 90 h 204"/>
                  <a:gd name="T80" fmla="*/ 77 w 162"/>
                  <a:gd name="T81" fmla="*/ 106 h 204"/>
                  <a:gd name="T82" fmla="*/ 55 w 162"/>
                  <a:gd name="T83" fmla="*/ 110 h 204"/>
                  <a:gd name="T84" fmla="*/ 51 w 162"/>
                  <a:gd name="T85" fmla="*/ 94 h 204"/>
                  <a:gd name="T86" fmla="*/ 88 w 162"/>
                  <a:gd name="T87" fmla="*/ 90 h 204"/>
                  <a:gd name="T88" fmla="*/ 111 w 162"/>
                  <a:gd name="T89" fmla="*/ 93 h 204"/>
                  <a:gd name="T90" fmla="*/ 107 w 162"/>
                  <a:gd name="T91" fmla="*/ 109 h 204"/>
                  <a:gd name="T92" fmla="*/ 85 w 162"/>
                  <a:gd name="T93" fmla="*/ 106 h 204"/>
                  <a:gd name="T94" fmla="*/ 118 w 162"/>
                  <a:gd name="T95" fmla="*/ 93 h 204"/>
                  <a:gd name="T96" fmla="*/ 141 w 162"/>
                  <a:gd name="T97" fmla="*/ 88 h 204"/>
                  <a:gd name="T98" fmla="*/ 145 w 162"/>
                  <a:gd name="T99" fmla="*/ 104 h 204"/>
                  <a:gd name="T100" fmla="*/ 122 w 162"/>
                  <a:gd name="T101" fmla="*/ 109 h 204"/>
                  <a:gd name="T102" fmla="*/ 118 w 162"/>
                  <a:gd name="T103" fmla="*/ 93 h 204"/>
                  <a:gd name="T104" fmla="*/ 117 w 162"/>
                  <a:gd name="T105" fmla="*/ 15 h 204"/>
                  <a:gd name="T106" fmla="*/ 144 w 162"/>
                  <a:gd name="T107" fmla="*/ 51 h 204"/>
                  <a:gd name="T108" fmla="*/ 42 w 162"/>
                  <a:gd name="T109" fmla="*/ 78 h 204"/>
                  <a:gd name="T110" fmla="*/ 16 w 162"/>
                  <a:gd name="T111" fmla="*/ 43 h 204"/>
                  <a:gd name="T112" fmla="*/ 117 w 162"/>
                  <a:gd name="T113" fmla="*/ 0 h 204"/>
                  <a:gd name="T114" fmla="*/ 0 w 162"/>
                  <a:gd name="T115" fmla="*/ 44 h 204"/>
                  <a:gd name="T116" fmla="*/ 45 w 162"/>
                  <a:gd name="T117" fmla="*/ 204 h 204"/>
                  <a:gd name="T118" fmla="*/ 162 w 162"/>
                  <a:gd name="T119" fmla="*/ 160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62" h="204">
                    <a:moveTo>
                      <a:pt x="18" y="161"/>
                    </a:moveTo>
                    <a:cubicBezTo>
                      <a:pt x="18" y="159"/>
                      <a:pt x="20" y="157"/>
                      <a:pt x="22" y="157"/>
                    </a:cubicBezTo>
                    <a:cubicBezTo>
                      <a:pt x="40" y="157"/>
                      <a:pt x="40" y="157"/>
                      <a:pt x="40" y="157"/>
                    </a:cubicBezTo>
                    <a:cubicBezTo>
                      <a:pt x="41" y="157"/>
                      <a:pt x="41" y="157"/>
                      <a:pt x="41" y="157"/>
                    </a:cubicBezTo>
                    <a:cubicBezTo>
                      <a:pt x="43" y="157"/>
                      <a:pt x="45" y="159"/>
                      <a:pt x="45" y="161"/>
                    </a:cubicBezTo>
                    <a:cubicBezTo>
                      <a:pt x="45" y="173"/>
                      <a:pt x="45" y="173"/>
                      <a:pt x="45" y="173"/>
                    </a:cubicBezTo>
                    <a:cubicBezTo>
                      <a:pt x="45" y="173"/>
                      <a:pt x="45" y="173"/>
                      <a:pt x="45" y="173"/>
                    </a:cubicBezTo>
                    <a:cubicBezTo>
                      <a:pt x="45" y="175"/>
                      <a:pt x="43" y="177"/>
                      <a:pt x="41" y="177"/>
                    </a:cubicBezTo>
                    <a:cubicBezTo>
                      <a:pt x="23" y="177"/>
                      <a:pt x="23" y="177"/>
                      <a:pt x="23" y="177"/>
                    </a:cubicBezTo>
                    <a:cubicBezTo>
                      <a:pt x="23" y="177"/>
                      <a:pt x="23" y="177"/>
                      <a:pt x="23" y="177"/>
                    </a:cubicBezTo>
                    <a:cubicBezTo>
                      <a:pt x="20" y="177"/>
                      <a:pt x="19" y="175"/>
                      <a:pt x="19" y="173"/>
                    </a:cubicBezTo>
                    <a:cubicBezTo>
                      <a:pt x="18" y="161"/>
                      <a:pt x="18" y="161"/>
                      <a:pt x="18" y="161"/>
                    </a:cubicBezTo>
                    <a:cubicBezTo>
                      <a:pt x="18" y="161"/>
                      <a:pt x="18" y="161"/>
                      <a:pt x="18" y="161"/>
                    </a:cubicBezTo>
                    <a:moveTo>
                      <a:pt x="52" y="160"/>
                    </a:moveTo>
                    <a:cubicBezTo>
                      <a:pt x="52" y="158"/>
                      <a:pt x="54" y="156"/>
                      <a:pt x="56" y="156"/>
                    </a:cubicBezTo>
                    <a:cubicBezTo>
                      <a:pt x="74" y="156"/>
                      <a:pt x="74" y="156"/>
                      <a:pt x="74" y="156"/>
                    </a:cubicBezTo>
                    <a:cubicBezTo>
                      <a:pt x="74" y="156"/>
                      <a:pt x="74" y="156"/>
                      <a:pt x="74" y="156"/>
                    </a:cubicBezTo>
                    <a:cubicBezTo>
                      <a:pt x="77" y="156"/>
                      <a:pt x="78" y="158"/>
                      <a:pt x="78" y="160"/>
                    </a:cubicBezTo>
                    <a:cubicBezTo>
                      <a:pt x="79" y="172"/>
                      <a:pt x="79" y="172"/>
                      <a:pt x="79" y="172"/>
                    </a:cubicBezTo>
                    <a:cubicBezTo>
                      <a:pt x="79" y="172"/>
                      <a:pt x="79" y="172"/>
                      <a:pt x="79" y="172"/>
                    </a:cubicBezTo>
                    <a:cubicBezTo>
                      <a:pt x="79" y="174"/>
                      <a:pt x="77" y="176"/>
                      <a:pt x="75" y="176"/>
                    </a:cubicBezTo>
                    <a:cubicBezTo>
                      <a:pt x="56" y="176"/>
                      <a:pt x="56" y="176"/>
                      <a:pt x="56" y="176"/>
                    </a:cubicBezTo>
                    <a:cubicBezTo>
                      <a:pt x="56" y="176"/>
                      <a:pt x="56" y="176"/>
                      <a:pt x="56" y="176"/>
                    </a:cubicBezTo>
                    <a:cubicBezTo>
                      <a:pt x="54" y="176"/>
                      <a:pt x="52" y="175"/>
                      <a:pt x="52" y="172"/>
                    </a:cubicBezTo>
                    <a:cubicBezTo>
                      <a:pt x="52" y="161"/>
                      <a:pt x="52" y="161"/>
                      <a:pt x="52" y="161"/>
                    </a:cubicBezTo>
                    <a:cubicBezTo>
                      <a:pt x="52" y="160"/>
                      <a:pt x="52" y="160"/>
                      <a:pt x="52" y="160"/>
                    </a:cubicBezTo>
                    <a:moveTo>
                      <a:pt x="86" y="160"/>
                    </a:moveTo>
                    <a:cubicBezTo>
                      <a:pt x="86" y="158"/>
                      <a:pt x="88" y="156"/>
                      <a:pt x="90" y="156"/>
                    </a:cubicBezTo>
                    <a:cubicBezTo>
                      <a:pt x="108" y="155"/>
                      <a:pt x="108" y="155"/>
                      <a:pt x="108" y="155"/>
                    </a:cubicBezTo>
                    <a:cubicBezTo>
                      <a:pt x="108" y="155"/>
                      <a:pt x="108" y="155"/>
                      <a:pt x="108" y="155"/>
                    </a:cubicBezTo>
                    <a:cubicBezTo>
                      <a:pt x="110" y="155"/>
                      <a:pt x="112" y="157"/>
                      <a:pt x="112" y="159"/>
                    </a:cubicBezTo>
                    <a:cubicBezTo>
                      <a:pt x="112" y="171"/>
                      <a:pt x="112" y="171"/>
                      <a:pt x="112" y="171"/>
                    </a:cubicBezTo>
                    <a:cubicBezTo>
                      <a:pt x="112" y="171"/>
                      <a:pt x="112" y="171"/>
                      <a:pt x="112" y="171"/>
                    </a:cubicBezTo>
                    <a:cubicBezTo>
                      <a:pt x="112" y="173"/>
                      <a:pt x="111" y="175"/>
                      <a:pt x="108" y="175"/>
                    </a:cubicBezTo>
                    <a:cubicBezTo>
                      <a:pt x="90" y="176"/>
                      <a:pt x="90" y="176"/>
                      <a:pt x="90" y="176"/>
                    </a:cubicBezTo>
                    <a:cubicBezTo>
                      <a:pt x="90" y="176"/>
                      <a:pt x="90" y="176"/>
                      <a:pt x="90" y="176"/>
                    </a:cubicBezTo>
                    <a:cubicBezTo>
                      <a:pt x="88" y="176"/>
                      <a:pt x="86" y="174"/>
                      <a:pt x="86" y="172"/>
                    </a:cubicBezTo>
                    <a:cubicBezTo>
                      <a:pt x="86" y="160"/>
                      <a:pt x="86" y="160"/>
                      <a:pt x="86" y="160"/>
                    </a:cubicBezTo>
                    <a:cubicBezTo>
                      <a:pt x="86" y="160"/>
                      <a:pt x="86" y="160"/>
                      <a:pt x="86" y="160"/>
                    </a:cubicBezTo>
                    <a:moveTo>
                      <a:pt x="120" y="159"/>
                    </a:moveTo>
                    <a:cubicBezTo>
                      <a:pt x="120" y="157"/>
                      <a:pt x="121" y="155"/>
                      <a:pt x="124" y="155"/>
                    </a:cubicBezTo>
                    <a:cubicBezTo>
                      <a:pt x="142" y="155"/>
                      <a:pt x="142" y="155"/>
                      <a:pt x="142" y="155"/>
                    </a:cubicBezTo>
                    <a:cubicBezTo>
                      <a:pt x="142" y="155"/>
                      <a:pt x="142" y="155"/>
                      <a:pt x="142" y="155"/>
                    </a:cubicBezTo>
                    <a:cubicBezTo>
                      <a:pt x="144" y="155"/>
                      <a:pt x="146" y="156"/>
                      <a:pt x="146" y="158"/>
                    </a:cubicBezTo>
                    <a:cubicBezTo>
                      <a:pt x="146" y="170"/>
                      <a:pt x="146" y="170"/>
                      <a:pt x="146" y="170"/>
                    </a:cubicBezTo>
                    <a:cubicBezTo>
                      <a:pt x="146" y="170"/>
                      <a:pt x="146" y="170"/>
                      <a:pt x="146" y="171"/>
                    </a:cubicBezTo>
                    <a:cubicBezTo>
                      <a:pt x="146" y="173"/>
                      <a:pt x="144" y="174"/>
                      <a:pt x="142" y="175"/>
                    </a:cubicBezTo>
                    <a:cubicBezTo>
                      <a:pt x="124" y="175"/>
                      <a:pt x="124" y="175"/>
                      <a:pt x="124" y="175"/>
                    </a:cubicBezTo>
                    <a:cubicBezTo>
                      <a:pt x="124" y="175"/>
                      <a:pt x="124" y="175"/>
                      <a:pt x="124" y="175"/>
                    </a:cubicBezTo>
                    <a:cubicBezTo>
                      <a:pt x="122" y="175"/>
                      <a:pt x="120" y="173"/>
                      <a:pt x="120" y="171"/>
                    </a:cubicBezTo>
                    <a:cubicBezTo>
                      <a:pt x="120" y="159"/>
                      <a:pt x="120" y="159"/>
                      <a:pt x="120" y="159"/>
                    </a:cubicBezTo>
                    <a:cubicBezTo>
                      <a:pt x="120" y="159"/>
                      <a:pt x="120" y="159"/>
                      <a:pt x="120" y="159"/>
                    </a:cubicBezTo>
                    <a:moveTo>
                      <a:pt x="18" y="128"/>
                    </a:moveTo>
                    <a:cubicBezTo>
                      <a:pt x="18" y="126"/>
                      <a:pt x="19" y="124"/>
                      <a:pt x="22" y="124"/>
                    </a:cubicBezTo>
                    <a:cubicBezTo>
                      <a:pt x="40" y="124"/>
                      <a:pt x="40" y="124"/>
                      <a:pt x="40" y="124"/>
                    </a:cubicBezTo>
                    <a:cubicBezTo>
                      <a:pt x="40" y="124"/>
                      <a:pt x="40" y="124"/>
                      <a:pt x="40" y="124"/>
                    </a:cubicBezTo>
                    <a:cubicBezTo>
                      <a:pt x="42" y="124"/>
                      <a:pt x="44" y="125"/>
                      <a:pt x="44" y="128"/>
                    </a:cubicBezTo>
                    <a:cubicBezTo>
                      <a:pt x="44" y="140"/>
                      <a:pt x="44" y="140"/>
                      <a:pt x="44" y="140"/>
                    </a:cubicBezTo>
                    <a:cubicBezTo>
                      <a:pt x="44" y="140"/>
                      <a:pt x="44" y="140"/>
                      <a:pt x="44" y="140"/>
                    </a:cubicBezTo>
                    <a:cubicBezTo>
                      <a:pt x="44" y="142"/>
                      <a:pt x="42" y="144"/>
                      <a:pt x="40" y="144"/>
                    </a:cubicBezTo>
                    <a:cubicBezTo>
                      <a:pt x="22" y="144"/>
                      <a:pt x="22" y="144"/>
                      <a:pt x="22" y="144"/>
                    </a:cubicBezTo>
                    <a:cubicBezTo>
                      <a:pt x="22" y="144"/>
                      <a:pt x="22" y="144"/>
                      <a:pt x="22" y="144"/>
                    </a:cubicBezTo>
                    <a:cubicBezTo>
                      <a:pt x="20" y="144"/>
                      <a:pt x="18" y="142"/>
                      <a:pt x="18" y="140"/>
                    </a:cubicBezTo>
                    <a:cubicBezTo>
                      <a:pt x="18" y="128"/>
                      <a:pt x="18" y="128"/>
                      <a:pt x="18" y="128"/>
                    </a:cubicBezTo>
                    <a:cubicBezTo>
                      <a:pt x="18" y="128"/>
                      <a:pt x="18" y="128"/>
                      <a:pt x="18" y="128"/>
                    </a:cubicBezTo>
                    <a:moveTo>
                      <a:pt x="51" y="127"/>
                    </a:moveTo>
                    <a:cubicBezTo>
                      <a:pt x="51" y="125"/>
                      <a:pt x="53" y="123"/>
                      <a:pt x="55" y="123"/>
                    </a:cubicBezTo>
                    <a:cubicBezTo>
                      <a:pt x="74" y="123"/>
                      <a:pt x="74" y="123"/>
                      <a:pt x="74" y="123"/>
                    </a:cubicBezTo>
                    <a:cubicBezTo>
                      <a:pt x="74" y="123"/>
                      <a:pt x="74" y="123"/>
                      <a:pt x="74" y="123"/>
                    </a:cubicBezTo>
                    <a:cubicBezTo>
                      <a:pt x="76" y="123"/>
                      <a:pt x="78" y="125"/>
                      <a:pt x="78" y="127"/>
                    </a:cubicBezTo>
                    <a:cubicBezTo>
                      <a:pt x="78" y="139"/>
                      <a:pt x="78" y="139"/>
                      <a:pt x="78" y="139"/>
                    </a:cubicBezTo>
                    <a:cubicBezTo>
                      <a:pt x="78" y="139"/>
                      <a:pt x="78" y="139"/>
                      <a:pt x="78" y="139"/>
                    </a:cubicBezTo>
                    <a:cubicBezTo>
                      <a:pt x="78" y="141"/>
                      <a:pt x="76" y="143"/>
                      <a:pt x="74" y="143"/>
                    </a:cubicBezTo>
                    <a:cubicBezTo>
                      <a:pt x="56" y="143"/>
                      <a:pt x="56" y="143"/>
                      <a:pt x="56" y="143"/>
                    </a:cubicBezTo>
                    <a:cubicBezTo>
                      <a:pt x="56" y="143"/>
                      <a:pt x="56" y="143"/>
                      <a:pt x="56" y="143"/>
                    </a:cubicBezTo>
                    <a:cubicBezTo>
                      <a:pt x="53" y="143"/>
                      <a:pt x="52" y="142"/>
                      <a:pt x="52" y="139"/>
                    </a:cubicBezTo>
                    <a:cubicBezTo>
                      <a:pt x="51" y="127"/>
                      <a:pt x="51" y="127"/>
                      <a:pt x="51" y="127"/>
                    </a:cubicBezTo>
                    <a:cubicBezTo>
                      <a:pt x="51" y="127"/>
                      <a:pt x="51" y="127"/>
                      <a:pt x="51" y="127"/>
                    </a:cubicBezTo>
                    <a:moveTo>
                      <a:pt x="85" y="127"/>
                    </a:moveTo>
                    <a:cubicBezTo>
                      <a:pt x="85" y="124"/>
                      <a:pt x="87" y="123"/>
                      <a:pt x="89" y="123"/>
                    </a:cubicBezTo>
                    <a:cubicBezTo>
                      <a:pt x="107" y="122"/>
                      <a:pt x="107" y="122"/>
                      <a:pt x="107" y="122"/>
                    </a:cubicBezTo>
                    <a:cubicBezTo>
                      <a:pt x="107" y="122"/>
                      <a:pt x="107" y="122"/>
                      <a:pt x="107" y="122"/>
                    </a:cubicBezTo>
                    <a:cubicBezTo>
                      <a:pt x="110" y="122"/>
                      <a:pt x="111" y="124"/>
                      <a:pt x="111" y="126"/>
                    </a:cubicBezTo>
                    <a:cubicBezTo>
                      <a:pt x="112" y="138"/>
                      <a:pt x="112" y="138"/>
                      <a:pt x="112" y="138"/>
                    </a:cubicBezTo>
                    <a:cubicBezTo>
                      <a:pt x="112" y="138"/>
                      <a:pt x="112" y="138"/>
                      <a:pt x="112" y="138"/>
                    </a:cubicBezTo>
                    <a:cubicBezTo>
                      <a:pt x="112" y="140"/>
                      <a:pt x="110" y="142"/>
                      <a:pt x="108" y="142"/>
                    </a:cubicBezTo>
                    <a:cubicBezTo>
                      <a:pt x="90" y="143"/>
                      <a:pt x="90" y="143"/>
                      <a:pt x="90" y="143"/>
                    </a:cubicBezTo>
                    <a:cubicBezTo>
                      <a:pt x="89" y="143"/>
                      <a:pt x="89" y="143"/>
                      <a:pt x="89" y="143"/>
                    </a:cubicBezTo>
                    <a:cubicBezTo>
                      <a:pt x="87" y="143"/>
                      <a:pt x="85" y="141"/>
                      <a:pt x="85" y="139"/>
                    </a:cubicBezTo>
                    <a:cubicBezTo>
                      <a:pt x="85" y="127"/>
                      <a:pt x="85" y="127"/>
                      <a:pt x="85" y="127"/>
                    </a:cubicBezTo>
                    <a:cubicBezTo>
                      <a:pt x="85" y="127"/>
                      <a:pt x="85" y="127"/>
                      <a:pt x="85" y="127"/>
                    </a:cubicBezTo>
                    <a:moveTo>
                      <a:pt x="119" y="126"/>
                    </a:moveTo>
                    <a:cubicBezTo>
                      <a:pt x="119" y="124"/>
                      <a:pt x="121" y="122"/>
                      <a:pt x="123" y="122"/>
                    </a:cubicBezTo>
                    <a:cubicBezTo>
                      <a:pt x="141" y="122"/>
                      <a:pt x="141" y="122"/>
                      <a:pt x="141" y="122"/>
                    </a:cubicBezTo>
                    <a:cubicBezTo>
                      <a:pt x="141" y="122"/>
                      <a:pt x="141" y="122"/>
                      <a:pt x="141" y="122"/>
                    </a:cubicBezTo>
                    <a:cubicBezTo>
                      <a:pt x="143" y="122"/>
                      <a:pt x="145" y="123"/>
                      <a:pt x="145" y="125"/>
                    </a:cubicBezTo>
                    <a:cubicBezTo>
                      <a:pt x="145" y="137"/>
                      <a:pt x="145" y="137"/>
                      <a:pt x="145" y="137"/>
                    </a:cubicBezTo>
                    <a:cubicBezTo>
                      <a:pt x="145" y="137"/>
                      <a:pt x="145" y="137"/>
                      <a:pt x="145" y="137"/>
                    </a:cubicBezTo>
                    <a:cubicBezTo>
                      <a:pt x="145" y="140"/>
                      <a:pt x="144" y="141"/>
                      <a:pt x="142" y="141"/>
                    </a:cubicBezTo>
                    <a:cubicBezTo>
                      <a:pt x="123" y="142"/>
                      <a:pt x="123" y="142"/>
                      <a:pt x="123" y="142"/>
                    </a:cubicBezTo>
                    <a:cubicBezTo>
                      <a:pt x="123" y="142"/>
                      <a:pt x="123" y="142"/>
                      <a:pt x="123" y="142"/>
                    </a:cubicBezTo>
                    <a:cubicBezTo>
                      <a:pt x="121" y="142"/>
                      <a:pt x="119" y="140"/>
                      <a:pt x="119" y="138"/>
                    </a:cubicBezTo>
                    <a:cubicBezTo>
                      <a:pt x="119" y="126"/>
                      <a:pt x="119" y="126"/>
                      <a:pt x="119" y="126"/>
                    </a:cubicBezTo>
                    <a:cubicBezTo>
                      <a:pt x="119" y="126"/>
                      <a:pt x="119" y="126"/>
                      <a:pt x="119" y="126"/>
                    </a:cubicBezTo>
                    <a:moveTo>
                      <a:pt x="17" y="95"/>
                    </a:moveTo>
                    <a:cubicBezTo>
                      <a:pt x="17" y="93"/>
                      <a:pt x="19" y="91"/>
                      <a:pt x="21" y="91"/>
                    </a:cubicBezTo>
                    <a:cubicBezTo>
                      <a:pt x="39" y="91"/>
                      <a:pt x="39" y="91"/>
                      <a:pt x="39" y="91"/>
                    </a:cubicBezTo>
                    <a:cubicBezTo>
                      <a:pt x="39" y="91"/>
                      <a:pt x="39" y="91"/>
                      <a:pt x="39" y="91"/>
                    </a:cubicBezTo>
                    <a:cubicBezTo>
                      <a:pt x="41" y="91"/>
                      <a:pt x="43" y="92"/>
                      <a:pt x="43" y="95"/>
                    </a:cubicBezTo>
                    <a:cubicBezTo>
                      <a:pt x="43" y="107"/>
                      <a:pt x="43" y="107"/>
                      <a:pt x="43" y="107"/>
                    </a:cubicBezTo>
                    <a:cubicBezTo>
                      <a:pt x="43" y="107"/>
                      <a:pt x="43" y="107"/>
                      <a:pt x="43" y="107"/>
                    </a:cubicBezTo>
                    <a:cubicBezTo>
                      <a:pt x="43" y="109"/>
                      <a:pt x="42" y="111"/>
                      <a:pt x="39" y="111"/>
                    </a:cubicBezTo>
                    <a:cubicBezTo>
                      <a:pt x="21" y="111"/>
                      <a:pt x="21" y="111"/>
                      <a:pt x="21" y="111"/>
                    </a:cubicBezTo>
                    <a:cubicBezTo>
                      <a:pt x="21" y="111"/>
                      <a:pt x="21" y="111"/>
                      <a:pt x="21" y="111"/>
                    </a:cubicBezTo>
                    <a:cubicBezTo>
                      <a:pt x="19" y="111"/>
                      <a:pt x="17" y="109"/>
                      <a:pt x="17" y="107"/>
                    </a:cubicBezTo>
                    <a:cubicBezTo>
                      <a:pt x="17" y="95"/>
                      <a:pt x="17" y="95"/>
                      <a:pt x="17" y="95"/>
                    </a:cubicBezTo>
                    <a:cubicBezTo>
                      <a:pt x="17" y="95"/>
                      <a:pt x="17" y="95"/>
                      <a:pt x="17" y="95"/>
                    </a:cubicBezTo>
                    <a:moveTo>
                      <a:pt x="51" y="94"/>
                    </a:moveTo>
                    <a:cubicBezTo>
                      <a:pt x="51" y="92"/>
                      <a:pt x="52" y="90"/>
                      <a:pt x="55" y="90"/>
                    </a:cubicBezTo>
                    <a:cubicBezTo>
                      <a:pt x="73" y="90"/>
                      <a:pt x="73" y="90"/>
                      <a:pt x="73" y="90"/>
                    </a:cubicBezTo>
                    <a:cubicBezTo>
                      <a:pt x="73" y="90"/>
                      <a:pt x="73" y="90"/>
                      <a:pt x="73" y="90"/>
                    </a:cubicBezTo>
                    <a:cubicBezTo>
                      <a:pt x="75" y="90"/>
                      <a:pt x="77" y="92"/>
                      <a:pt x="77" y="94"/>
                    </a:cubicBezTo>
                    <a:cubicBezTo>
                      <a:pt x="77" y="106"/>
                      <a:pt x="77" y="106"/>
                      <a:pt x="77" y="106"/>
                    </a:cubicBezTo>
                    <a:cubicBezTo>
                      <a:pt x="77" y="106"/>
                      <a:pt x="77" y="106"/>
                      <a:pt x="77" y="106"/>
                    </a:cubicBezTo>
                    <a:cubicBezTo>
                      <a:pt x="77" y="108"/>
                      <a:pt x="75" y="110"/>
                      <a:pt x="73" y="110"/>
                    </a:cubicBezTo>
                    <a:cubicBezTo>
                      <a:pt x="55" y="110"/>
                      <a:pt x="55" y="110"/>
                      <a:pt x="55" y="110"/>
                    </a:cubicBezTo>
                    <a:cubicBezTo>
                      <a:pt x="55" y="110"/>
                      <a:pt x="55" y="110"/>
                      <a:pt x="55" y="110"/>
                    </a:cubicBezTo>
                    <a:cubicBezTo>
                      <a:pt x="53" y="110"/>
                      <a:pt x="51" y="109"/>
                      <a:pt x="51" y="106"/>
                    </a:cubicBezTo>
                    <a:cubicBezTo>
                      <a:pt x="51" y="94"/>
                      <a:pt x="51" y="94"/>
                      <a:pt x="51" y="94"/>
                    </a:cubicBezTo>
                    <a:cubicBezTo>
                      <a:pt x="51" y="94"/>
                      <a:pt x="51" y="94"/>
                      <a:pt x="51" y="94"/>
                    </a:cubicBezTo>
                    <a:moveTo>
                      <a:pt x="84" y="94"/>
                    </a:moveTo>
                    <a:cubicBezTo>
                      <a:pt x="84" y="91"/>
                      <a:pt x="86" y="90"/>
                      <a:pt x="88" y="90"/>
                    </a:cubicBezTo>
                    <a:cubicBezTo>
                      <a:pt x="107" y="89"/>
                      <a:pt x="107" y="89"/>
                      <a:pt x="107" y="89"/>
                    </a:cubicBezTo>
                    <a:cubicBezTo>
                      <a:pt x="107" y="89"/>
                      <a:pt x="107" y="89"/>
                      <a:pt x="107" y="89"/>
                    </a:cubicBezTo>
                    <a:cubicBezTo>
                      <a:pt x="109" y="89"/>
                      <a:pt x="111" y="91"/>
                      <a:pt x="111" y="93"/>
                    </a:cubicBezTo>
                    <a:cubicBezTo>
                      <a:pt x="111" y="105"/>
                      <a:pt x="111" y="105"/>
                      <a:pt x="111" y="105"/>
                    </a:cubicBezTo>
                    <a:cubicBezTo>
                      <a:pt x="111" y="105"/>
                      <a:pt x="111" y="105"/>
                      <a:pt x="111" y="105"/>
                    </a:cubicBezTo>
                    <a:cubicBezTo>
                      <a:pt x="111" y="107"/>
                      <a:pt x="109" y="109"/>
                      <a:pt x="107" y="109"/>
                    </a:cubicBezTo>
                    <a:cubicBezTo>
                      <a:pt x="89" y="110"/>
                      <a:pt x="89" y="110"/>
                      <a:pt x="89" y="110"/>
                    </a:cubicBezTo>
                    <a:cubicBezTo>
                      <a:pt x="89" y="110"/>
                      <a:pt x="89" y="110"/>
                      <a:pt x="89" y="110"/>
                    </a:cubicBezTo>
                    <a:cubicBezTo>
                      <a:pt x="87" y="110"/>
                      <a:pt x="85" y="108"/>
                      <a:pt x="85" y="106"/>
                    </a:cubicBezTo>
                    <a:cubicBezTo>
                      <a:pt x="84" y="94"/>
                      <a:pt x="84" y="94"/>
                      <a:pt x="84" y="94"/>
                    </a:cubicBezTo>
                    <a:cubicBezTo>
                      <a:pt x="84" y="94"/>
                      <a:pt x="84" y="94"/>
                      <a:pt x="84" y="94"/>
                    </a:cubicBezTo>
                    <a:moveTo>
                      <a:pt x="118" y="93"/>
                    </a:moveTo>
                    <a:cubicBezTo>
                      <a:pt x="118" y="91"/>
                      <a:pt x="120" y="89"/>
                      <a:pt x="122" y="89"/>
                    </a:cubicBezTo>
                    <a:cubicBezTo>
                      <a:pt x="140" y="88"/>
                      <a:pt x="140" y="88"/>
                      <a:pt x="140" y="88"/>
                    </a:cubicBezTo>
                    <a:cubicBezTo>
                      <a:pt x="140" y="88"/>
                      <a:pt x="140" y="88"/>
                      <a:pt x="141" y="88"/>
                    </a:cubicBezTo>
                    <a:cubicBezTo>
                      <a:pt x="143" y="88"/>
                      <a:pt x="144" y="90"/>
                      <a:pt x="144" y="92"/>
                    </a:cubicBezTo>
                    <a:cubicBezTo>
                      <a:pt x="145" y="104"/>
                      <a:pt x="145" y="104"/>
                      <a:pt x="145" y="104"/>
                    </a:cubicBezTo>
                    <a:cubicBezTo>
                      <a:pt x="145" y="104"/>
                      <a:pt x="145" y="104"/>
                      <a:pt x="145" y="104"/>
                    </a:cubicBezTo>
                    <a:cubicBezTo>
                      <a:pt x="145" y="107"/>
                      <a:pt x="143" y="108"/>
                      <a:pt x="141" y="108"/>
                    </a:cubicBezTo>
                    <a:cubicBezTo>
                      <a:pt x="123" y="109"/>
                      <a:pt x="123" y="109"/>
                      <a:pt x="123" y="109"/>
                    </a:cubicBezTo>
                    <a:cubicBezTo>
                      <a:pt x="123" y="109"/>
                      <a:pt x="123" y="109"/>
                      <a:pt x="122" y="109"/>
                    </a:cubicBezTo>
                    <a:cubicBezTo>
                      <a:pt x="120" y="109"/>
                      <a:pt x="119" y="107"/>
                      <a:pt x="118" y="105"/>
                    </a:cubicBezTo>
                    <a:cubicBezTo>
                      <a:pt x="118" y="93"/>
                      <a:pt x="118" y="93"/>
                      <a:pt x="118" y="93"/>
                    </a:cubicBezTo>
                    <a:cubicBezTo>
                      <a:pt x="118" y="93"/>
                      <a:pt x="118" y="93"/>
                      <a:pt x="118" y="93"/>
                    </a:cubicBezTo>
                    <a:moveTo>
                      <a:pt x="16" y="43"/>
                    </a:moveTo>
                    <a:cubicBezTo>
                      <a:pt x="16" y="29"/>
                      <a:pt x="27" y="17"/>
                      <a:pt x="41" y="17"/>
                    </a:cubicBezTo>
                    <a:cubicBezTo>
                      <a:pt x="117" y="15"/>
                      <a:pt x="117" y="15"/>
                      <a:pt x="117" y="15"/>
                    </a:cubicBezTo>
                    <a:cubicBezTo>
                      <a:pt x="118" y="15"/>
                      <a:pt x="118" y="15"/>
                      <a:pt x="118" y="15"/>
                    </a:cubicBezTo>
                    <a:cubicBezTo>
                      <a:pt x="132" y="15"/>
                      <a:pt x="143" y="27"/>
                      <a:pt x="144" y="40"/>
                    </a:cubicBezTo>
                    <a:cubicBezTo>
                      <a:pt x="144" y="51"/>
                      <a:pt x="144" y="51"/>
                      <a:pt x="144" y="51"/>
                    </a:cubicBezTo>
                    <a:cubicBezTo>
                      <a:pt x="144" y="51"/>
                      <a:pt x="144" y="51"/>
                      <a:pt x="144" y="51"/>
                    </a:cubicBezTo>
                    <a:cubicBezTo>
                      <a:pt x="144" y="65"/>
                      <a:pt x="133" y="77"/>
                      <a:pt x="119" y="77"/>
                    </a:cubicBezTo>
                    <a:cubicBezTo>
                      <a:pt x="42" y="78"/>
                      <a:pt x="42" y="78"/>
                      <a:pt x="42" y="78"/>
                    </a:cubicBezTo>
                    <a:cubicBezTo>
                      <a:pt x="42" y="78"/>
                      <a:pt x="42" y="78"/>
                      <a:pt x="42" y="78"/>
                    </a:cubicBezTo>
                    <a:cubicBezTo>
                      <a:pt x="28" y="78"/>
                      <a:pt x="16" y="67"/>
                      <a:pt x="16" y="53"/>
                    </a:cubicBezTo>
                    <a:cubicBezTo>
                      <a:pt x="16" y="43"/>
                      <a:pt x="16" y="43"/>
                      <a:pt x="16" y="43"/>
                    </a:cubicBezTo>
                    <a:cubicBezTo>
                      <a:pt x="16" y="43"/>
                      <a:pt x="16" y="43"/>
                      <a:pt x="16" y="43"/>
                    </a:cubicBezTo>
                    <a:moveTo>
                      <a:pt x="118" y="0"/>
                    </a:moveTo>
                    <a:cubicBezTo>
                      <a:pt x="118" y="0"/>
                      <a:pt x="117" y="0"/>
                      <a:pt x="117" y="0"/>
                    </a:cubicBezTo>
                    <a:cubicBezTo>
                      <a:pt x="40" y="2"/>
                      <a:pt x="40" y="2"/>
                      <a:pt x="40" y="2"/>
                    </a:cubicBezTo>
                    <a:cubicBezTo>
                      <a:pt x="18" y="2"/>
                      <a:pt x="0" y="20"/>
                      <a:pt x="0" y="43"/>
                    </a:cubicBezTo>
                    <a:cubicBezTo>
                      <a:pt x="0" y="43"/>
                      <a:pt x="0" y="43"/>
                      <a:pt x="0" y="44"/>
                    </a:cubicBezTo>
                    <a:cubicBezTo>
                      <a:pt x="3" y="164"/>
                      <a:pt x="3" y="164"/>
                      <a:pt x="3" y="164"/>
                    </a:cubicBezTo>
                    <a:cubicBezTo>
                      <a:pt x="3" y="186"/>
                      <a:pt x="22" y="204"/>
                      <a:pt x="44" y="204"/>
                    </a:cubicBezTo>
                    <a:cubicBezTo>
                      <a:pt x="44" y="204"/>
                      <a:pt x="44" y="204"/>
                      <a:pt x="45" y="204"/>
                    </a:cubicBezTo>
                    <a:cubicBezTo>
                      <a:pt x="121" y="202"/>
                      <a:pt x="121" y="202"/>
                      <a:pt x="121" y="202"/>
                    </a:cubicBezTo>
                    <a:cubicBezTo>
                      <a:pt x="144" y="202"/>
                      <a:pt x="162" y="183"/>
                      <a:pt x="162" y="161"/>
                    </a:cubicBezTo>
                    <a:cubicBezTo>
                      <a:pt x="162" y="161"/>
                      <a:pt x="162" y="161"/>
                      <a:pt x="162" y="160"/>
                    </a:cubicBezTo>
                    <a:cubicBezTo>
                      <a:pt x="159" y="40"/>
                      <a:pt x="159" y="40"/>
                      <a:pt x="159" y="40"/>
                    </a:cubicBezTo>
                    <a:cubicBezTo>
                      <a:pt x="158" y="18"/>
                      <a:pt x="140" y="0"/>
                      <a:pt x="118" y="0"/>
                    </a:cubicBezTo>
                  </a:path>
                </a:pathLst>
              </a:custGeom>
              <a:grpFill/>
              <a:ln>
                <a:noFill/>
              </a:ln>
            </p:spPr>
            <p:txBody>
              <a:bodyPr/>
              <a:lstStyle/>
              <a:p>
                <a:pPr>
                  <a:defRPr/>
                </a:pPr>
                <a:endParaRPr lang="zh-CN" altLang="en-US"/>
              </a:p>
            </p:txBody>
          </p:sp>
          <p:sp>
            <p:nvSpPr>
              <p:cNvPr id="663" name="Freeform 356"/>
              <p:cNvSpPr/>
              <p:nvPr/>
            </p:nvSpPr>
            <p:spPr bwMode="auto">
              <a:xfrm>
                <a:off x="2284516" y="3355473"/>
                <a:ext cx="81842" cy="83206"/>
              </a:xfrm>
              <a:custGeom>
                <a:avLst/>
                <a:gdLst>
                  <a:gd name="T0" fmla="*/ 24 w 49"/>
                  <a:gd name="T1" fmla="*/ 0 h 49"/>
                  <a:gd name="T2" fmla="*/ 24 w 49"/>
                  <a:gd name="T3" fmla="*/ 0 h 49"/>
                  <a:gd name="T4" fmla="*/ 17 w 49"/>
                  <a:gd name="T5" fmla="*/ 7 h 49"/>
                  <a:gd name="T6" fmla="*/ 17 w 49"/>
                  <a:gd name="T7" fmla="*/ 7 h 49"/>
                  <a:gd name="T8" fmla="*/ 17 w 49"/>
                  <a:gd name="T9" fmla="*/ 18 h 49"/>
                  <a:gd name="T10" fmla="*/ 7 w 49"/>
                  <a:gd name="T11" fmla="*/ 18 h 49"/>
                  <a:gd name="T12" fmla="*/ 0 w 49"/>
                  <a:gd name="T13" fmla="*/ 25 h 49"/>
                  <a:gd name="T14" fmla="*/ 0 w 49"/>
                  <a:gd name="T15" fmla="*/ 25 h 49"/>
                  <a:gd name="T16" fmla="*/ 7 w 49"/>
                  <a:gd name="T17" fmla="*/ 32 h 49"/>
                  <a:gd name="T18" fmla="*/ 7 w 49"/>
                  <a:gd name="T19" fmla="*/ 32 h 49"/>
                  <a:gd name="T20" fmla="*/ 18 w 49"/>
                  <a:gd name="T21" fmla="*/ 31 h 49"/>
                  <a:gd name="T22" fmla="*/ 18 w 49"/>
                  <a:gd name="T23" fmla="*/ 42 h 49"/>
                  <a:gd name="T24" fmla="*/ 25 w 49"/>
                  <a:gd name="T25" fmla="*/ 49 h 49"/>
                  <a:gd name="T26" fmla="*/ 25 w 49"/>
                  <a:gd name="T27" fmla="*/ 49 h 49"/>
                  <a:gd name="T28" fmla="*/ 32 w 49"/>
                  <a:gd name="T29" fmla="*/ 42 h 49"/>
                  <a:gd name="T30" fmla="*/ 32 w 49"/>
                  <a:gd name="T31" fmla="*/ 42 h 49"/>
                  <a:gd name="T32" fmla="*/ 31 w 49"/>
                  <a:gd name="T33" fmla="*/ 31 h 49"/>
                  <a:gd name="T34" fmla="*/ 42 w 49"/>
                  <a:gd name="T35" fmla="*/ 31 h 49"/>
                  <a:gd name="T36" fmla="*/ 49 w 49"/>
                  <a:gd name="T37" fmla="*/ 24 h 49"/>
                  <a:gd name="T38" fmla="*/ 49 w 49"/>
                  <a:gd name="T39" fmla="*/ 24 h 49"/>
                  <a:gd name="T40" fmla="*/ 42 w 49"/>
                  <a:gd name="T41" fmla="*/ 17 h 49"/>
                  <a:gd name="T42" fmla="*/ 42 w 49"/>
                  <a:gd name="T43" fmla="*/ 17 h 49"/>
                  <a:gd name="T44" fmla="*/ 31 w 49"/>
                  <a:gd name="T45" fmla="*/ 17 h 49"/>
                  <a:gd name="T46" fmla="*/ 31 w 49"/>
                  <a:gd name="T47" fmla="*/ 7 h 49"/>
                  <a:gd name="T48" fmla="*/ 24 w 49"/>
                  <a:gd name="T49" fmla="*/ 0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9" h="49">
                    <a:moveTo>
                      <a:pt x="24" y="0"/>
                    </a:moveTo>
                    <a:cubicBezTo>
                      <a:pt x="24" y="0"/>
                      <a:pt x="24" y="0"/>
                      <a:pt x="24" y="0"/>
                    </a:cubicBezTo>
                    <a:cubicBezTo>
                      <a:pt x="20" y="0"/>
                      <a:pt x="17" y="3"/>
                      <a:pt x="17" y="7"/>
                    </a:cubicBezTo>
                    <a:cubicBezTo>
                      <a:pt x="17" y="7"/>
                      <a:pt x="17" y="7"/>
                      <a:pt x="17" y="7"/>
                    </a:cubicBezTo>
                    <a:cubicBezTo>
                      <a:pt x="17" y="18"/>
                      <a:pt x="17" y="18"/>
                      <a:pt x="17" y="18"/>
                    </a:cubicBezTo>
                    <a:cubicBezTo>
                      <a:pt x="7" y="18"/>
                      <a:pt x="7" y="18"/>
                      <a:pt x="7" y="18"/>
                    </a:cubicBezTo>
                    <a:cubicBezTo>
                      <a:pt x="3" y="18"/>
                      <a:pt x="0" y="21"/>
                      <a:pt x="0" y="25"/>
                    </a:cubicBezTo>
                    <a:cubicBezTo>
                      <a:pt x="0" y="25"/>
                      <a:pt x="0" y="25"/>
                      <a:pt x="0" y="25"/>
                    </a:cubicBezTo>
                    <a:cubicBezTo>
                      <a:pt x="0" y="29"/>
                      <a:pt x="3" y="32"/>
                      <a:pt x="7" y="32"/>
                    </a:cubicBezTo>
                    <a:cubicBezTo>
                      <a:pt x="7" y="32"/>
                      <a:pt x="7" y="32"/>
                      <a:pt x="7" y="32"/>
                    </a:cubicBezTo>
                    <a:cubicBezTo>
                      <a:pt x="18" y="31"/>
                      <a:pt x="18" y="31"/>
                      <a:pt x="18" y="31"/>
                    </a:cubicBezTo>
                    <a:cubicBezTo>
                      <a:pt x="18" y="42"/>
                      <a:pt x="18" y="42"/>
                      <a:pt x="18" y="42"/>
                    </a:cubicBezTo>
                    <a:cubicBezTo>
                      <a:pt x="18" y="46"/>
                      <a:pt x="21" y="49"/>
                      <a:pt x="25" y="49"/>
                    </a:cubicBezTo>
                    <a:cubicBezTo>
                      <a:pt x="25" y="49"/>
                      <a:pt x="25" y="49"/>
                      <a:pt x="25" y="49"/>
                    </a:cubicBezTo>
                    <a:cubicBezTo>
                      <a:pt x="29" y="49"/>
                      <a:pt x="32" y="46"/>
                      <a:pt x="32" y="42"/>
                    </a:cubicBezTo>
                    <a:cubicBezTo>
                      <a:pt x="32" y="42"/>
                      <a:pt x="32" y="42"/>
                      <a:pt x="32" y="42"/>
                    </a:cubicBezTo>
                    <a:cubicBezTo>
                      <a:pt x="31" y="31"/>
                      <a:pt x="31" y="31"/>
                      <a:pt x="31" y="31"/>
                    </a:cubicBezTo>
                    <a:cubicBezTo>
                      <a:pt x="42" y="31"/>
                      <a:pt x="42" y="31"/>
                      <a:pt x="42" y="31"/>
                    </a:cubicBezTo>
                    <a:cubicBezTo>
                      <a:pt x="46" y="31"/>
                      <a:pt x="49" y="28"/>
                      <a:pt x="49" y="24"/>
                    </a:cubicBezTo>
                    <a:cubicBezTo>
                      <a:pt x="49" y="24"/>
                      <a:pt x="49" y="24"/>
                      <a:pt x="49" y="24"/>
                    </a:cubicBezTo>
                    <a:cubicBezTo>
                      <a:pt x="49" y="20"/>
                      <a:pt x="46" y="17"/>
                      <a:pt x="42" y="17"/>
                    </a:cubicBezTo>
                    <a:cubicBezTo>
                      <a:pt x="42" y="17"/>
                      <a:pt x="42" y="17"/>
                      <a:pt x="42" y="17"/>
                    </a:cubicBezTo>
                    <a:cubicBezTo>
                      <a:pt x="31" y="17"/>
                      <a:pt x="31" y="17"/>
                      <a:pt x="31" y="17"/>
                    </a:cubicBezTo>
                    <a:cubicBezTo>
                      <a:pt x="31" y="7"/>
                      <a:pt x="31" y="7"/>
                      <a:pt x="31" y="7"/>
                    </a:cubicBezTo>
                    <a:cubicBezTo>
                      <a:pt x="31" y="3"/>
                      <a:pt x="28" y="0"/>
                      <a:pt x="24" y="0"/>
                    </a:cubicBezTo>
                  </a:path>
                </a:pathLst>
              </a:custGeom>
              <a:grpFill/>
              <a:ln>
                <a:noFill/>
              </a:ln>
            </p:spPr>
            <p:txBody>
              <a:bodyPr/>
              <a:lstStyle/>
              <a:p>
                <a:pPr>
                  <a:defRPr/>
                </a:pPr>
                <a:endParaRPr lang="zh-CN" altLang="en-US"/>
              </a:p>
            </p:txBody>
          </p:sp>
          <p:sp>
            <p:nvSpPr>
              <p:cNvPr id="664" name="Freeform 357"/>
              <p:cNvSpPr/>
              <p:nvPr/>
            </p:nvSpPr>
            <p:spPr bwMode="auto">
              <a:xfrm>
                <a:off x="2382726" y="3382754"/>
                <a:ext cx="81842" cy="23189"/>
              </a:xfrm>
              <a:custGeom>
                <a:avLst/>
                <a:gdLst>
                  <a:gd name="T0" fmla="*/ 42 w 49"/>
                  <a:gd name="T1" fmla="*/ 0 h 14"/>
                  <a:gd name="T2" fmla="*/ 42 w 49"/>
                  <a:gd name="T3" fmla="*/ 0 h 14"/>
                  <a:gd name="T4" fmla="*/ 7 w 49"/>
                  <a:gd name="T5" fmla="*/ 1 h 14"/>
                  <a:gd name="T6" fmla="*/ 0 w 49"/>
                  <a:gd name="T7" fmla="*/ 7 h 14"/>
                  <a:gd name="T8" fmla="*/ 0 w 49"/>
                  <a:gd name="T9" fmla="*/ 8 h 14"/>
                  <a:gd name="T10" fmla="*/ 7 w 49"/>
                  <a:gd name="T11" fmla="*/ 14 h 14"/>
                  <a:gd name="T12" fmla="*/ 7 w 49"/>
                  <a:gd name="T13" fmla="*/ 14 h 14"/>
                  <a:gd name="T14" fmla="*/ 42 w 49"/>
                  <a:gd name="T15" fmla="*/ 14 h 14"/>
                  <a:gd name="T16" fmla="*/ 49 w 49"/>
                  <a:gd name="T17" fmla="*/ 7 h 14"/>
                  <a:gd name="T18" fmla="*/ 49 w 49"/>
                  <a:gd name="T19" fmla="*/ 7 h 14"/>
                  <a:gd name="T20" fmla="*/ 42 w 49"/>
                  <a:gd name="T21"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9" h="14">
                    <a:moveTo>
                      <a:pt x="42" y="0"/>
                    </a:moveTo>
                    <a:cubicBezTo>
                      <a:pt x="42" y="0"/>
                      <a:pt x="42" y="0"/>
                      <a:pt x="42" y="0"/>
                    </a:cubicBezTo>
                    <a:cubicBezTo>
                      <a:pt x="7" y="1"/>
                      <a:pt x="7" y="1"/>
                      <a:pt x="7" y="1"/>
                    </a:cubicBezTo>
                    <a:cubicBezTo>
                      <a:pt x="3" y="1"/>
                      <a:pt x="0" y="4"/>
                      <a:pt x="0" y="7"/>
                    </a:cubicBezTo>
                    <a:cubicBezTo>
                      <a:pt x="0" y="8"/>
                      <a:pt x="0" y="8"/>
                      <a:pt x="0" y="8"/>
                    </a:cubicBezTo>
                    <a:cubicBezTo>
                      <a:pt x="0" y="11"/>
                      <a:pt x="3" y="14"/>
                      <a:pt x="7" y="14"/>
                    </a:cubicBezTo>
                    <a:cubicBezTo>
                      <a:pt x="7" y="14"/>
                      <a:pt x="7" y="14"/>
                      <a:pt x="7" y="14"/>
                    </a:cubicBezTo>
                    <a:cubicBezTo>
                      <a:pt x="42" y="14"/>
                      <a:pt x="42" y="14"/>
                      <a:pt x="42" y="14"/>
                    </a:cubicBezTo>
                    <a:cubicBezTo>
                      <a:pt x="46" y="14"/>
                      <a:pt x="49" y="10"/>
                      <a:pt x="49" y="7"/>
                    </a:cubicBezTo>
                    <a:cubicBezTo>
                      <a:pt x="49" y="7"/>
                      <a:pt x="49" y="7"/>
                      <a:pt x="49" y="7"/>
                    </a:cubicBezTo>
                    <a:cubicBezTo>
                      <a:pt x="49" y="3"/>
                      <a:pt x="46" y="0"/>
                      <a:pt x="42" y="0"/>
                    </a:cubicBezTo>
                  </a:path>
                </a:pathLst>
              </a:custGeom>
              <a:grpFill/>
              <a:ln>
                <a:noFill/>
              </a:ln>
            </p:spPr>
            <p:txBody>
              <a:bodyPr/>
              <a:lstStyle/>
              <a:p>
                <a:pPr>
                  <a:defRPr/>
                </a:pPr>
                <a:endParaRPr lang="zh-CN" altLang="en-US"/>
              </a:p>
            </p:txBody>
          </p:sp>
        </p:grpSp>
        <p:grpSp>
          <p:nvGrpSpPr>
            <p:cNvPr id="521" name="组合 520"/>
            <p:cNvGrpSpPr/>
            <p:nvPr/>
          </p:nvGrpSpPr>
          <p:grpSpPr>
            <a:xfrm>
              <a:off x="7563617" y="3404290"/>
              <a:ext cx="470592" cy="361469"/>
              <a:chOff x="1702075" y="3332285"/>
              <a:chExt cx="470592" cy="361469"/>
            </a:xfrm>
            <a:solidFill>
              <a:schemeClr val="bg1">
                <a:lumMod val="75000"/>
              </a:schemeClr>
            </a:solidFill>
          </p:grpSpPr>
          <p:sp>
            <p:nvSpPr>
              <p:cNvPr id="650" name="Freeform 224"/>
              <p:cNvSpPr>
                <a:spLocks noEditPoints="1"/>
              </p:cNvSpPr>
              <p:nvPr/>
            </p:nvSpPr>
            <p:spPr bwMode="auto">
              <a:xfrm>
                <a:off x="1702075" y="3332285"/>
                <a:ext cx="470592" cy="361469"/>
              </a:xfrm>
              <a:custGeom>
                <a:avLst/>
                <a:gdLst>
                  <a:gd name="T0" fmla="*/ 221 w 279"/>
                  <a:gd name="T1" fmla="*/ 2 h 215"/>
                  <a:gd name="T2" fmla="*/ 39 w 279"/>
                  <a:gd name="T3" fmla="*/ 20 h 215"/>
                  <a:gd name="T4" fmla="*/ 3 w 279"/>
                  <a:gd name="T5" fmla="*/ 65 h 215"/>
                  <a:gd name="T6" fmla="*/ 14 w 279"/>
                  <a:gd name="T7" fmla="*/ 176 h 215"/>
                  <a:gd name="T8" fmla="*/ 59 w 279"/>
                  <a:gd name="T9" fmla="*/ 213 h 215"/>
                  <a:gd name="T10" fmla="*/ 240 w 279"/>
                  <a:gd name="T11" fmla="*/ 195 h 215"/>
                  <a:gd name="T12" fmla="*/ 277 w 279"/>
                  <a:gd name="T13" fmla="*/ 151 h 215"/>
                  <a:gd name="T14" fmla="*/ 266 w 279"/>
                  <a:gd name="T15" fmla="*/ 39 h 215"/>
                  <a:gd name="T16" fmla="*/ 221 w 279"/>
                  <a:gd name="T17" fmla="*/ 2 h 215"/>
                  <a:gd name="T18" fmla="*/ 41 w 279"/>
                  <a:gd name="T19" fmla="*/ 38 h 215"/>
                  <a:gd name="T20" fmla="*/ 223 w 279"/>
                  <a:gd name="T21" fmla="*/ 20 h 215"/>
                  <a:gd name="T22" fmla="*/ 248 w 279"/>
                  <a:gd name="T23" fmla="*/ 40 h 215"/>
                  <a:gd name="T24" fmla="*/ 249 w 279"/>
                  <a:gd name="T25" fmla="*/ 51 h 215"/>
                  <a:gd name="T26" fmla="*/ 21 w 279"/>
                  <a:gd name="T27" fmla="*/ 73 h 215"/>
                  <a:gd name="T28" fmla="*/ 20 w 279"/>
                  <a:gd name="T29" fmla="*/ 63 h 215"/>
                  <a:gd name="T30" fmla="*/ 41 w 279"/>
                  <a:gd name="T31" fmla="*/ 38 h 215"/>
                  <a:gd name="T32" fmla="*/ 238 w 279"/>
                  <a:gd name="T33" fmla="*/ 178 h 215"/>
                  <a:gd name="T34" fmla="*/ 57 w 279"/>
                  <a:gd name="T35" fmla="*/ 195 h 215"/>
                  <a:gd name="T36" fmla="*/ 31 w 279"/>
                  <a:gd name="T37" fmla="*/ 175 h 215"/>
                  <a:gd name="T38" fmla="*/ 26 w 279"/>
                  <a:gd name="T39" fmla="*/ 117 h 215"/>
                  <a:gd name="T40" fmla="*/ 253 w 279"/>
                  <a:gd name="T41" fmla="*/ 95 h 215"/>
                  <a:gd name="T42" fmla="*/ 259 w 279"/>
                  <a:gd name="T43" fmla="*/ 152 h 215"/>
                  <a:gd name="T44" fmla="*/ 238 w 279"/>
                  <a:gd name="T45" fmla="*/ 178 h 2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79" h="215">
                    <a:moveTo>
                      <a:pt x="221" y="2"/>
                    </a:moveTo>
                    <a:cubicBezTo>
                      <a:pt x="39" y="20"/>
                      <a:pt x="39" y="20"/>
                      <a:pt x="39" y="20"/>
                    </a:cubicBezTo>
                    <a:cubicBezTo>
                      <a:pt x="17" y="22"/>
                      <a:pt x="0" y="42"/>
                      <a:pt x="3" y="65"/>
                    </a:cubicBezTo>
                    <a:cubicBezTo>
                      <a:pt x="14" y="176"/>
                      <a:pt x="14" y="176"/>
                      <a:pt x="14" y="176"/>
                    </a:cubicBezTo>
                    <a:cubicBezTo>
                      <a:pt x="16" y="199"/>
                      <a:pt x="36" y="215"/>
                      <a:pt x="59" y="213"/>
                    </a:cubicBezTo>
                    <a:cubicBezTo>
                      <a:pt x="240" y="195"/>
                      <a:pt x="240" y="195"/>
                      <a:pt x="240" y="195"/>
                    </a:cubicBezTo>
                    <a:cubicBezTo>
                      <a:pt x="263" y="193"/>
                      <a:pt x="279" y="173"/>
                      <a:pt x="277" y="151"/>
                    </a:cubicBezTo>
                    <a:cubicBezTo>
                      <a:pt x="266" y="39"/>
                      <a:pt x="266" y="39"/>
                      <a:pt x="266" y="39"/>
                    </a:cubicBezTo>
                    <a:cubicBezTo>
                      <a:pt x="264" y="16"/>
                      <a:pt x="243" y="0"/>
                      <a:pt x="221" y="2"/>
                    </a:cubicBezTo>
                    <a:moveTo>
                      <a:pt x="41" y="38"/>
                    </a:moveTo>
                    <a:cubicBezTo>
                      <a:pt x="223" y="20"/>
                      <a:pt x="223" y="20"/>
                      <a:pt x="223" y="20"/>
                    </a:cubicBezTo>
                    <a:cubicBezTo>
                      <a:pt x="235" y="18"/>
                      <a:pt x="247" y="28"/>
                      <a:pt x="248" y="40"/>
                    </a:cubicBezTo>
                    <a:cubicBezTo>
                      <a:pt x="249" y="51"/>
                      <a:pt x="249" y="51"/>
                      <a:pt x="249" y="51"/>
                    </a:cubicBezTo>
                    <a:cubicBezTo>
                      <a:pt x="21" y="73"/>
                      <a:pt x="21" y="73"/>
                      <a:pt x="21" y="73"/>
                    </a:cubicBezTo>
                    <a:cubicBezTo>
                      <a:pt x="20" y="63"/>
                      <a:pt x="20" y="63"/>
                      <a:pt x="20" y="63"/>
                    </a:cubicBezTo>
                    <a:cubicBezTo>
                      <a:pt x="19" y="50"/>
                      <a:pt x="29" y="39"/>
                      <a:pt x="41" y="38"/>
                    </a:cubicBezTo>
                    <a:moveTo>
                      <a:pt x="238" y="178"/>
                    </a:moveTo>
                    <a:cubicBezTo>
                      <a:pt x="57" y="195"/>
                      <a:pt x="57" y="195"/>
                      <a:pt x="57" y="195"/>
                    </a:cubicBezTo>
                    <a:cubicBezTo>
                      <a:pt x="44" y="197"/>
                      <a:pt x="33" y="187"/>
                      <a:pt x="31" y="175"/>
                    </a:cubicBezTo>
                    <a:cubicBezTo>
                      <a:pt x="26" y="117"/>
                      <a:pt x="26" y="117"/>
                      <a:pt x="26" y="117"/>
                    </a:cubicBezTo>
                    <a:cubicBezTo>
                      <a:pt x="253" y="95"/>
                      <a:pt x="253" y="95"/>
                      <a:pt x="253" y="95"/>
                    </a:cubicBezTo>
                    <a:cubicBezTo>
                      <a:pt x="259" y="152"/>
                      <a:pt x="259" y="152"/>
                      <a:pt x="259" y="152"/>
                    </a:cubicBezTo>
                    <a:cubicBezTo>
                      <a:pt x="260" y="165"/>
                      <a:pt x="251" y="176"/>
                      <a:pt x="238" y="178"/>
                    </a:cubicBezTo>
                  </a:path>
                </a:pathLst>
              </a:custGeom>
              <a:grpFill/>
              <a:ln>
                <a:noFill/>
              </a:ln>
            </p:spPr>
            <p:txBody>
              <a:bodyPr/>
              <a:lstStyle/>
              <a:p>
                <a:pPr>
                  <a:defRPr/>
                </a:pPr>
                <a:endParaRPr lang="zh-CN" altLang="en-US"/>
              </a:p>
            </p:txBody>
          </p:sp>
          <p:sp>
            <p:nvSpPr>
              <p:cNvPr id="651" name="Freeform 225"/>
              <p:cNvSpPr/>
              <p:nvPr/>
            </p:nvSpPr>
            <p:spPr bwMode="auto">
              <a:xfrm>
                <a:off x="1777096" y="3531434"/>
                <a:ext cx="216882" cy="50470"/>
              </a:xfrm>
              <a:custGeom>
                <a:avLst/>
                <a:gdLst>
                  <a:gd name="T0" fmla="*/ 129 w 129"/>
                  <a:gd name="T1" fmla="*/ 9 h 30"/>
                  <a:gd name="T2" fmla="*/ 121 w 129"/>
                  <a:gd name="T3" fmla="*/ 19 h 30"/>
                  <a:gd name="T4" fmla="*/ 11 w 129"/>
                  <a:gd name="T5" fmla="*/ 30 h 30"/>
                  <a:gd name="T6" fmla="*/ 1 w 129"/>
                  <a:gd name="T7" fmla="*/ 21 h 30"/>
                  <a:gd name="T8" fmla="*/ 9 w 129"/>
                  <a:gd name="T9" fmla="*/ 11 h 30"/>
                  <a:gd name="T10" fmla="*/ 119 w 129"/>
                  <a:gd name="T11" fmla="*/ 1 h 30"/>
                  <a:gd name="T12" fmla="*/ 129 w 129"/>
                  <a:gd name="T13" fmla="*/ 9 h 30"/>
                </a:gdLst>
                <a:ahLst/>
                <a:cxnLst>
                  <a:cxn ang="0">
                    <a:pos x="T0" y="T1"/>
                  </a:cxn>
                  <a:cxn ang="0">
                    <a:pos x="T2" y="T3"/>
                  </a:cxn>
                  <a:cxn ang="0">
                    <a:pos x="T4" y="T5"/>
                  </a:cxn>
                  <a:cxn ang="0">
                    <a:pos x="T6" y="T7"/>
                  </a:cxn>
                  <a:cxn ang="0">
                    <a:pos x="T8" y="T9"/>
                  </a:cxn>
                  <a:cxn ang="0">
                    <a:pos x="T10" y="T11"/>
                  </a:cxn>
                  <a:cxn ang="0">
                    <a:pos x="T12" y="T13"/>
                  </a:cxn>
                </a:cxnLst>
                <a:rect l="0" t="0" r="r" b="b"/>
                <a:pathLst>
                  <a:path w="129" h="30">
                    <a:moveTo>
                      <a:pt x="129" y="9"/>
                    </a:moveTo>
                    <a:cubicBezTo>
                      <a:pt x="129" y="14"/>
                      <a:pt x="126" y="18"/>
                      <a:pt x="121" y="19"/>
                    </a:cubicBezTo>
                    <a:cubicBezTo>
                      <a:pt x="11" y="30"/>
                      <a:pt x="11" y="30"/>
                      <a:pt x="11" y="30"/>
                    </a:cubicBezTo>
                    <a:cubicBezTo>
                      <a:pt x="6" y="30"/>
                      <a:pt x="1" y="26"/>
                      <a:pt x="1" y="21"/>
                    </a:cubicBezTo>
                    <a:cubicBezTo>
                      <a:pt x="0" y="16"/>
                      <a:pt x="4" y="12"/>
                      <a:pt x="9" y="11"/>
                    </a:cubicBezTo>
                    <a:cubicBezTo>
                      <a:pt x="119" y="1"/>
                      <a:pt x="119" y="1"/>
                      <a:pt x="119" y="1"/>
                    </a:cubicBezTo>
                    <a:cubicBezTo>
                      <a:pt x="124" y="0"/>
                      <a:pt x="128" y="4"/>
                      <a:pt x="129" y="9"/>
                    </a:cubicBezTo>
                  </a:path>
                </a:pathLst>
              </a:custGeom>
              <a:grpFill/>
              <a:ln>
                <a:noFill/>
              </a:ln>
            </p:spPr>
            <p:txBody>
              <a:bodyPr/>
              <a:lstStyle/>
              <a:p>
                <a:pPr>
                  <a:defRPr/>
                </a:pPr>
                <a:endParaRPr lang="zh-CN" altLang="en-US"/>
              </a:p>
            </p:txBody>
          </p:sp>
          <p:sp>
            <p:nvSpPr>
              <p:cNvPr id="652" name="Freeform 226"/>
              <p:cNvSpPr/>
              <p:nvPr/>
            </p:nvSpPr>
            <p:spPr bwMode="auto">
              <a:xfrm>
                <a:off x="1781188" y="3594179"/>
                <a:ext cx="129584" cy="40921"/>
              </a:xfrm>
              <a:custGeom>
                <a:avLst/>
                <a:gdLst>
                  <a:gd name="T0" fmla="*/ 77 w 77"/>
                  <a:gd name="T1" fmla="*/ 8 h 24"/>
                  <a:gd name="T2" fmla="*/ 69 w 77"/>
                  <a:gd name="T3" fmla="*/ 18 h 24"/>
                  <a:gd name="T4" fmla="*/ 11 w 77"/>
                  <a:gd name="T5" fmla="*/ 24 h 24"/>
                  <a:gd name="T6" fmla="*/ 1 w 77"/>
                  <a:gd name="T7" fmla="*/ 16 h 24"/>
                  <a:gd name="T8" fmla="*/ 9 w 77"/>
                  <a:gd name="T9" fmla="*/ 6 h 24"/>
                  <a:gd name="T10" fmla="*/ 67 w 77"/>
                  <a:gd name="T11" fmla="*/ 0 h 24"/>
                  <a:gd name="T12" fmla="*/ 77 w 77"/>
                  <a:gd name="T13" fmla="*/ 8 h 24"/>
                </a:gdLst>
                <a:ahLst/>
                <a:cxnLst>
                  <a:cxn ang="0">
                    <a:pos x="T0" y="T1"/>
                  </a:cxn>
                  <a:cxn ang="0">
                    <a:pos x="T2" y="T3"/>
                  </a:cxn>
                  <a:cxn ang="0">
                    <a:pos x="T4" y="T5"/>
                  </a:cxn>
                  <a:cxn ang="0">
                    <a:pos x="T6" y="T7"/>
                  </a:cxn>
                  <a:cxn ang="0">
                    <a:pos x="T8" y="T9"/>
                  </a:cxn>
                  <a:cxn ang="0">
                    <a:pos x="T10" y="T11"/>
                  </a:cxn>
                  <a:cxn ang="0">
                    <a:pos x="T12" y="T13"/>
                  </a:cxn>
                </a:cxnLst>
                <a:rect l="0" t="0" r="r" b="b"/>
                <a:pathLst>
                  <a:path w="77" h="24">
                    <a:moveTo>
                      <a:pt x="77" y="8"/>
                    </a:moveTo>
                    <a:cubicBezTo>
                      <a:pt x="77" y="13"/>
                      <a:pt x="74" y="18"/>
                      <a:pt x="69" y="18"/>
                    </a:cubicBezTo>
                    <a:cubicBezTo>
                      <a:pt x="11" y="24"/>
                      <a:pt x="11" y="24"/>
                      <a:pt x="11" y="24"/>
                    </a:cubicBezTo>
                    <a:cubicBezTo>
                      <a:pt x="6" y="24"/>
                      <a:pt x="1" y="21"/>
                      <a:pt x="1" y="16"/>
                    </a:cubicBezTo>
                    <a:cubicBezTo>
                      <a:pt x="0" y="11"/>
                      <a:pt x="4" y="6"/>
                      <a:pt x="9" y="6"/>
                    </a:cubicBezTo>
                    <a:cubicBezTo>
                      <a:pt x="67" y="0"/>
                      <a:pt x="67" y="0"/>
                      <a:pt x="67" y="0"/>
                    </a:cubicBezTo>
                    <a:cubicBezTo>
                      <a:pt x="72" y="0"/>
                      <a:pt x="76" y="3"/>
                      <a:pt x="77" y="8"/>
                    </a:cubicBezTo>
                  </a:path>
                </a:pathLst>
              </a:custGeom>
              <a:grpFill/>
              <a:ln>
                <a:noFill/>
              </a:ln>
            </p:spPr>
            <p:txBody>
              <a:bodyPr/>
              <a:lstStyle/>
              <a:p>
                <a:pPr>
                  <a:defRPr/>
                </a:pPr>
                <a:endParaRPr lang="zh-CN" altLang="en-US"/>
              </a:p>
            </p:txBody>
          </p:sp>
          <p:sp>
            <p:nvSpPr>
              <p:cNvPr id="653" name="Freeform 358"/>
              <p:cNvSpPr>
                <a:spLocks noEditPoints="1"/>
              </p:cNvSpPr>
              <p:nvPr/>
            </p:nvSpPr>
            <p:spPr bwMode="auto">
              <a:xfrm>
                <a:off x="1706165" y="3335012"/>
                <a:ext cx="463771" cy="356013"/>
              </a:xfrm>
              <a:custGeom>
                <a:avLst/>
                <a:gdLst>
                  <a:gd name="T0" fmla="*/ 24 w 275"/>
                  <a:gd name="T1" fmla="*/ 115 h 211"/>
                  <a:gd name="T2" fmla="*/ 24 w 275"/>
                  <a:gd name="T3" fmla="*/ 115 h 211"/>
                  <a:gd name="T4" fmla="*/ 251 w 275"/>
                  <a:gd name="T5" fmla="*/ 93 h 211"/>
                  <a:gd name="T6" fmla="*/ 257 w 275"/>
                  <a:gd name="T7" fmla="*/ 150 h 211"/>
                  <a:gd name="T8" fmla="*/ 257 w 275"/>
                  <a:gd name="T9" fmla="*/ 153 h 211"/>
                  <a:gd name="T10" fmla="*/ 236 w 275"/>
                  <a:gd name="T11" fmla="*/ 176 h 211"/>
                  <a:gd name="T12" fmla="*/ 55 w 275"/>
                  <a:gd name="T13" fmla="*/ 193 h 211"/>
                  <a:gd name="T14" fmla="*/ 53 w 275"/>
                  <a:gd name="T15" fmla="*/ 194 h 211"/>
                  <a:gd name="T16" fmla="*/ 29 w 275"/>
                  <a:gd name="T17" fmla="*/ 173 h 211"/>
                  <a:gd name="T18" fmla="*/ 24 w 275"/>
                  <a:gd name="T19" fmla="*/ 115 h 211"/>
                  <a:gd name="T20" fmla="*/ 18 w 275"/>
                  <a:gd name="T21" fmla="*/ 59 h 211"/>
                  <a:gd name="T22" fmla="*/ 39 w 275"/>
                  <a:gd name="T23" fmla="*/ 36 h 211"/>
                  <a:gd name="T24" fmla="*/ 221 w 275"/>
                  <a:gd name="T25" fmla="*/ 18 h 211"/>
                  <a:gd name="T26" fmla="*/ 223 w 275"/>
                  <a:gd name="T27" fmla="*/ 18 h 211"/>
                  <a:gd name="T28" fmla="*/ 246 w 275"/>
                  <a:gd name="T29" fmla="*/ 38 h 211"/>
                  <a:gd name="T30" fmla="*/ 247 w 275"/>
                  <a:gd name="T31" fmla="*/ 49 h 211"/>
                  <a:gd name="T32" fmla="*/ 19 w 275"/>
                  <a:gd name="T33" fmla="*/ 71 h 211"/>
                  <a:gd name="T34" fmla="*/ 18 w 275"/>
                  <a:gd name="T35" fmla="*/ 61 h 211"/>
                  <a:gd name="T36" fmla="*/ 18 w 275"/>
                  <a:gd name="T37" fmla="*/ 59 h 211"/>
                  <a:gd name="T38" fmla="*/ 223 w 275"/>
                  <a:gd name="T39" fmla="*/ 0 h 211"/>
                  <a:gd name="T40" fmla="*/ 219 w 275"/>
                  <a:gd name="T41" fmla="*/ 0 h 211"/>
                  <a:gd name="T42" fmla="*/ 37 w 275"/>
                  <a:gd name="T43" fmla="*/ 18 h 211"/>
                  <a:gd name="T44" fmla="*/ 0 w 275"/>
                  <a:gd name="T45" fmla="*/ 59 h 211"/>
                  <a:gd name="T46" fmla="*/ 1 w 275"/>
                  <a:gd name="T47" fmla="*/ 63 h 211"/>
                  <a:gd name="T48" fmla="*/ 12 w 275"/>
                  <a:gd name="T49" fmla="*/ 174 h 211"/>
                  <a:gd name="T50" fmla="*/ 52 w 275"/>
                  <a:gd name="T51" fmla="*/ 211 h 211"/>
                  <a:gd name="T52" fmla="*/ 57 w 275"/>
                  <a:gd name="T53" fmla="*/ 211 h 211"/>
                  <a:gd name="T54" fmla="*/ 238 w 275"/>
                  <a:gd name="T55" fmla="*/ 193 h 211"/>
                  <a:gd name="T56" fmla="*/ 275 w 275"/>
                  <a:gd name="T57" fmla="*/ 153 h 211"/>
                  <a:gd name="T58" fmla="*/ 275 w 275"/>
                  <a:gd name="T59" fmla="*/ 149 h 211"/>
                  <a:gd name="T60" fmla="*/ 264 w 275"/>
                  <a:gd name="T61" fmla="*/ 37 h 211"/>
                  <a:gd name="T62" fmla="*/ 223 w 275"/>
                  <a:gd name="T63" fmla="*/ 0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75" h="211">
                    <a:moveTo>
                      <a:pt x="24" y="115"/>
                    </a:moveTo>
                    <a:cubicBezTo>
                      <a:pt x="24" y="115"/>
                      <a:pt x="24" y="115"/>
                      <a:pt x="24" y="115"/>
                    </a:cubicBezTo>
                    <a:cubicBezTo>
                      <a:pt x="251" y="93"/>
                      <a:pt x="251" y="93"/>
                      <a:pt x="251" y="93"/>
                    </a:cubicBezTo>
                    <a:cubicBezTo>
                      <a:pt x="257" y="150"/>
                      <a:pt x="257" y="150"/>
                      <a:pt x="257" y="150"/>
                    </a:cubicBezTo>
                    <a:cubicBezTo>
                      <a:pt x="257" y="151"/>
                      <a:pt x="257" y="152"/>
                      <a:pt x="257" y="153"/>
                    </a:cubicBezTo>
                    <a:cubicBezTo>
                      <a:pt x="257" y="164"/>
                      <a:pt x="248" y="174"/>
                      <a:pt x="236" y="176"/>
                    </a:cubicBezTo>
                    <a:cubicBezTo>
                      <a:pt x="55" y="193"/>
                      <a:pt x="55" y="193"/>
                      <a:pt x="55" y="193"/>
                    </a:cubicBezTo>
                    <a:cubicBezTo>
                      <a:pt x="54" y="194"/>
                      <a:pt x="53" y="194"/>
                      <a:pt x="53" y="194"/>
                    </a:cubicBezTo>
                    <a:cubicBezTo>
                      <a:pt x="41" y="194"/>
                      <a:pt x="31" y="185"/>
                      <a:pt x="29" y="173"/>
                    </a:cubicBezTo>
                    <a:cubicBezTo>
                      <a:pt x="24" y="115"/>
                      <a:pt x="24" y="115"/>
                      <a:pt x="24" y="115"/>
                    </a:cubicBezTo>
                    <a:moveTo>
                      <a:pt x="18" y="59"/>
                    </a:moveTo>
                    <a:cubicBezTo>
                      <a:pt x="18" y="47"/>
                      <a:pt x="27" y="37"/>
                      <a:pt x="39" y="36"/>
                    </a:cubicBezTo>
                    <a:cubicBezTo>
                      <a:pt x="221" y="18"/>
                      <a:pt x="221" y="18"/>
                      <a:pt x="221" y="18"/>
                    </a:cubicBezTo>
                    <a:cubicBezTo>
                      <a:pt x="221" y="18"/>
                      <a:pt x="222" y="18"/>
                      <a:pt x="223" y="18"/>
                    </a:cubicBezTo>
                    <a:cubicBezTo>
                      <a:pt x="235" y="18"/>
                      <a:pt x="245" y="27"/>
                      <a:pt x="246" y="38"/>
                    </a:cubicBezTo>
                    <a:cubicBezTo>
                      <a:pt x="247" y="49"/>
                      <a:pt x="247" y="49"/>
                      <a:pt x="247" y="49"/>
                    </a:cubicBezTo>
                    <a:cubicBezTo>
                      <a:pt x="19" y="71"/>
                      <a:pt x="19" y="71"/>
                      <a:pt x="19" y="71"/>
                    </a:cubicBezTo>
                    <a:cubicBezTo>
                      <a:pt x="18" y="61"/>
                      <a:pt x="18" y="61"/>
                      <a:pt x="18" y="61"/>
                    </a:cubicBezTo>
                    <a:cubicBezTo>
                      <a:pt x="18" y="60"/>
                      <a:pt x="18" y="59"/>
                      <a:pt x="18" y="59"/>
                    </a:cubicBezTo>
                    <a:moveTo>
                      <a:pt x="223" y="0"/>
                    </a:moveTo>
                    <a:cubicBezTo>
                      <a:pt x="222" y="0"/>
                      <a:pt x="220" y="0"/>
                      <a:pt x="219" y="0"/>
                    </a:cubicBezTo>
                    <a:cubicBezTo>
                      <a:pt x="37" y="18"/>
                      <a:pt x="37" y="18"/>
                      <a:pt x="37" y="18"/>
                    </a:cubicBezTo>
                    <a:cubicBezTo>
                      <a:pt x="16" y="20"/>
                      <a:pt x="0" y="38"/>
                      <a:pt x="0" y="59"/>
                    </a:cubicBezTo>
                    <a:cubicBezTo>
                      <a:pt x="0" y="60"/>
                      <a:pt x="1" y="61"/>
                      <a:pt x="1" y="63"/>
                    </a:cubicBezTo>
                    <a:cubicBezTo>
                      <a:pt x="12" y="174"/>
                      <a:pt x="12" y="174"/>
                      <a:pt x="12" y="174"/>
                    </a:cubicBezTo>
                    <a:cubicBezTo>
                      <a:pt x="14" y="196"/>
                      <a:pt x="32" y="211"/>
                      <a:pt x="52" y="211"/>
                    </a:cubicBezTo>
                    <a:cubicBezTo>
                      <a:pt x="54" y="211"/>
                      <a:pt x="55" y="211"/>
                      <a:pt x="57" y="211"/>
                    </a:cubicBezTo>
                    <a:cubicBezTo>
                      <a:pt x="238" y="193"/>
                      <a:pt x="238" y="193"/>
                      <a:pt x="238" y="193"/>
                    </a:cubicBezTo>
                    <a:cubicBezTo>
                      <a:pt x="259" y="191"/>
                      <a:pt x="275" y="173"/>
                      <a:pt x="275" y="153"/>
                    </a:cubicBezTo>
                    <a:cubicBezTo>
                      <a:pt x="275" y="151"/>
                      <a:pt x="275" y="150"/>
                      <a:pt x="275" y="149"/>
                    </a:cubicBezTo>
                    <a:cubicBezTo>
                      <a:pt x="264" y="37"/>
                      <a:pt x="264" y="37"/>
                      <a:pt x="264" y="37"/>
                    </a:cubicBezTo>
                    <a:cubicBezTo>
                      <a:pt x="262" y="16"/>
                      <a:pt x="244" y="0"/>
                      <a:pt x="223" y="0"/>
                    </a:cubicBezTo>
                  </a:path>
                </a:pathLst>
              </a:custGeom>
              <a:grpFill/>
              <a:ln>
                <a:noFill/>
              </a:ln>
            </p:spPr>
            <p:txBody>
              <a:bodyPr/>
              <a:lstStyle/>
              <a:p>
                <a:pPr>
                  <a:defRPr/>
                </a:pPr>
                <a:endParaRPr lang="zh-CN" altLang="en-US"/>
              </a:p>
            </p:txBody>
          </p:sp>
          <p:sp>
            <p:nvSpPr>
              <p:cNvPr id="654" name="Freeform 359"/>
              <p:cNvSpPr>
                <a:spLocks noEditPoints="1"/>
              </p:cNvSpPr>
              <p:nvPr/>
            </p:nvSpPr>
            <p:spPr bwMode="auto">
              <a:xfrm>
                <a:off x="1778459" y="3532797"/>
                <a:ext cx="200513" cy="49105"/>
              </a:xfrm>
              <a:custGeom>
                <a:avLst/>
                <a:gdLst>
                  <a:gd name="T0" fmla="*/ 9 w 119"/>
                  <a:gd name="T1" fmla="*/ 29 h 29"/>
                  <a:gd name="T2" fmla="*/ 9 w 119"/>
                  <a:gd name="T3" fmla="*/ 29 h 29"/>
                  <a:gd name="T4" fmla="*/ 9 w 119"/>
                  <a:gd name="T5" fmla="*/ 29 h 29"/>
                  <a:gd name="T6" fmla="*/ 9 w 119"/>
                  <a:gd name="T7" fmla="*/ 29 h 29"/>
                  <a:gd name="T8" fmla="*/ 10 w 119"/>
                  <a:gd name="T9" fmla="*/ 29 h 29"/>
                  <a:gd name="T10" fmla="*/ 9 w 119"/>
                  <a:gd name="T11" fmla="*/ 29 h 29"/>
                  <a:gd name="T12" fmla="*/ 10 w 119"/>
                  <a:gd name="T13" fmla="*/ 29 h 29"/>
                  <a:gd name="T14" fmla="*/ 0 w 119"/>
                  <a:gd name="T15" fmla="*/ 20 h 29"/>
                  <a:gd name="T16" fmla="*/ 0 w 119"/>
                  <a:gd name="T17" fmla="*/ 21 h 29"/>
                  <a:gd name="T18" fmla="*/ 0 w 119"/>
                  <a:gd name="T19" fmla="*/ 20 h 29"/>
                  <a:gd name="T20" fmla="*/ 119 w 119"/>
                  <a:gd name="T21" fmla="*/ 0 h 29"/>
                  <a:gd name="T22" fmla="*/ 118 w 119"/>
                  <a:gd name="T23" fmla="*/ 0 h 29"/>
                  <a:gd name="T24" fmla="*/ 8 w 119"/>
                  <a:gd name="T25" fmla="*/ 10 h 29"/>
                  <a:gd name="T26" fmla="*/ 0 w 119"/>
                  <a:gd name="T27" fmla="*/ 20 h 29"/>
                  <a:gd name="T28" fmla="*/ 8 w 119"/>
                  <a:gd name="T29" fmla="*/ 10 h 29"/>
                  <a:gd name="T30" fmla="*/ 118 w 119"/>
                  <a:gd name="T31" fmla="*/ 0 h 29"/>
                  <a:gd name="T32" fmla="*/ 119 w 119"/>
                  <a:gd name="T33" fmla="*/ 0 h 29"/>
                  <a:gd name="T34" fmla="*/ 119 w 119"/>
                  <a:gd name="T35" fmla="*/ 0 h 29"/>
                  <a:gd name="T36" fmla="*/ 119 w 119"/>
                  <a:gd name="T37" fmla="*/ 0 h 29"/>
                  <a:gd name="T38" fmla="*/ 119 w 119"/>
                  <a:gd name="T39" fmla="*/ 0 h 29"/>
                  <a:gd name="T40" fmla="*/ 119 w 119"/>
                  <a:gd name="T41" fmla="*/ 0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19" h="29">
                    <a:moveTo>
                      <a:pt x="9" y="29"/>
                    </a:moveTo>
                    <a:cubicBezTo>
                      <a:pt x="9" y="29"/>
                      <a:pt x="9" y="29"/>
                      <a:pt x="9" y="29"/>
                    </a:cubicBezTo>
                    <a:cubicBezTo>
                      <a:pt x="9" y="29"/>
                      <a:pt x="9" y="29"/>
                      <a:pt x="9" y="29"/>
                    </a:cubicBezTo>
                    <a:cubicBezTo>
                      <a:pt x="9" y="29"/>
                      <a:pt x="9" y="29"/>
                      <a:pt x="9" y="29"/>
                    </a:cubicBezTo>
                    <a:moveTo>
                      <a:pt x="10" y="29"/>
                    </a:moveTo>
                    <a:cubicBezTo>
                      <a:pt x="9" y="29"/>
                      <a:pt x="9" y="29"/>
                      <a:pt x="9" y="29"/>
                    </a:cubicBezTo>
                    <a:cubicBezTo>
                      <a:pt x="9" y="29"/>
                      <a:pt x="9" y="29"/>
                      <a:pt x="10" y="29"/>
                    </a:cubicBezTo>
                    <a:moveTo>
                      <a:pt x="0" y="20"/>
                    </a:moveTo>
                    <a:cubicBezTo>
                      <a:pt x="0" y="21"/>
                      <a:pt x="0" y="21"/>
                      <a:pt x="0" y="21"/>
                    </a:cubicBezTo>
                    <a:cubicBezTo>
                      <a:pt x="0" y="21"/>
                      <a:pt x="0" y="21"/>
                      <a:pt x="0" y="20"/>
                    </a:cubicBezTo>
                    <a:moveTo>
                      <a:pt x="119" y="0"/>
                    </a:moveTo>
                    <a:cubicBezTo>
                      <a:pt x="119" y="0"/>
                      <a:pt x="118" y="0"/>
                      <a:pt x="118" y="0"/>
                    </a:cubicBezTo>
                    <a:cubicBezTo>
                      <a:pt x="8" y="10"/>
                      <a:pt x="8" y="10"/>
                      <a:pt x="8" y="10"/>
                    </a:cubicBezTo>
                    <a:cubicBezTo>
                      <a:pt x="3" y="11"/>
                      <a:pt x="0" y="15"/>
                      <a:pt x="0" y="20"/>
                    </a:cubicBezTo>
                    <a:cubicBezTo>
                      <a:pt x="0" y="15"/>
                      <a:pt x="3" y="11"/>
                      <a:pt x="8" y="10"/>
                    </a:cubicBezTo>
                    <a:cubicBezTo>
                      <a:pt x="118" y="0"/>
                      <a:pt x="118" y="0"/>
                      <a:pt x="118" y="0"/>
                    </a:cubicBezTo>
                    <a:cubicBezTo>
                      <a:pt x="118" y="0"/>
                      <a:pt x="119" y="0"/>
                      <a:pt x="119" y="0"/>
                    </a:cubicBezTo>
                    <a:moveTo>
                      <a:pt x="119" y="0"/>
                    </a:moveTo>
                    <a:cubicBezTo>
                      <a:pt x="119" y="0"/>
                      <a:pt x="119" y="0"/>
                      <a:pt x="119" y="0"/>
                    </a:cubicBezTo>
                    <a:cubicBezTo>
                      <a:pt x="119" y="0"/>
                      <a:pt x="119" y="0"/>
                      <a:pt x="119" y="0"/>
                    </a:cubicBezTo>
                    <a:cubicBezTo>
                      <a:pt x="119" y="0"/>
                      <a:pt x="119" y="0"/>
                      <a:pt x="119" y="0"/>
                    </a:cubicBezTo>
                  </a:path>
                </a:pathLst>
              </a:custGeom>
              <a:grpFill/>
              <a:ln>
                <a:noFill/>
              </a:ln>
            </p:spPr>
            <p:txBody>
              <a:bodyPr/>
              <a:lstStyle/>
              <a:p>
                <a:pPr>
                  <a:defRPr/>
                </a:pPr>
                <a:endParaRPr lang="zh-CN" altLang="en-US"/>
              </a:p>
            </p:txBody>
          </p:sp>
          <p:sp>
            <p:nvSpPr>
              <p:cNvPr id="655" name="Freeform 360"/>
              <p:cNvSpPr/>
              <p:nvPr/>
            </p:nvSpPr>
            <p:spPr bwMode="auto">
              <a:xfrm>
                <a:off x="1778458" y="3532797"/>
                <a:ext cx="215517" cy="49105"/>
              </a:xfrm>
              <a:custGeom>
                <a:avLst/>
                <a:gdLst>
                  <a:gd name="T0" fmla="*/ 119 w 128"/>
                  <a:gd name="T1" fmla="*/ 0 h 29"/>
                  <a:gd name="T2" fmla="*/ 119 w 128"/>
                  <a:gd name="T3" fmla="*/ 0 h 29"/>
                  <a:gd name="T4" fmla="*/ 118 w 128"/>
                  <a:gd name="T5" fmla="*/ 0 h 29"/>
                  <a:gd name="T6" fmla="*/ 8 w 128"/>
                  <a:gd name="T7" fmla="*/ 10 h 29"/>
                  <a:gd name="T8" fmla="*/ 0 w 128"/>
                  <a:gd name="T9" fmla="*/ 20 h 29"/>
                  <a:gd name="T10" fmla="*/ 0 w 128"/>
                  <a:gd name="T11" fmla="*/ 20 h 29"/>
                  <a:gd name="T12" fmla="*/ 0 w 128"/>
                  <a:gd name="T13" fmla="*/ 20 h 29"/>
                  <a:gd name="T14" fmla="*/ 0 w 128"/>
                  <a:gd name="T15" fmla="*/ 21 h 29"/>
                  <a:gd name="T16" fmla="*/ 9 w 128"/>
                  <a:gd name="T17" fmla="*/ 29 h 29"/>
                  <a:gd name="T18" fmla="*/ 9 w 128"/>
                  <a:gd name="T19" fmla="*/ 29 h 29"/>
                  <a:gd name="T20" fmla="*/ 9 w 128"/>
                  <a:gd name="T21" fmla="*/ 29 h 29"/>
                  <a:gd name="T22" fmla="*/ 10 w 128"/>
                  <a:gd name="T23" fmla="*/ 29 h 29"/>
                  <a:gd name="T24" fmla="*/ 10 w 128"/>
                  <a:gd name="T25" fmla="*/ 29 h 29"/>
                  <a:gd name="T26" fmla="*/ 120 w 128"/>
                  <a:gd name="T27" fmla="*/ 18 h 29"/>
                  <a:gd name="T28" fmla="*/ 128 w 128"/>
                  <a:gd name="T29" fmla="*/ 9 h 29"/>
                  <a:gd name="T30" fmla="*/ 128 w 128"/>
                  <a:gd name="T31" fmla="*/ 8 h 29"/>
                  <a:gd name="T32" fmla="*/ 128 w 128"/>
                  <a:gd name="T33" fmla="*/ 8 h 29"/>
                  <a:gd name="T34" fmla="*/ 119 w 128"/>
                  <a:gd name="T35" fmla="*/ 0 h 29"/>
                  <a:gd name="T36" fmla="*/ 119 w 128"/>
                  <a:gd name="T37" fmla="*/ 0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28" h="29">
                    <a:moveTo>
                      <a:pt x="119" y="0"/>
                    </a:moveTo>
                    <a:cubicBezTo>
                      <a:pt x="119" y="0"/>
                      <a:pt x="119" y="0"/>
                      <a:pt x="119" y="0"/>
                    </a:cubicBezTo>
                    <a:cubicBezTo>
                      <a:pt x="119" y="0"/>
                      <a:pt x="118" y="0"/>
                      <a:pt x="118" y="0"/>
                    </a:cubicBezTo>
                    <a:cubicBezTo>
                      <a:pt x="8" y="10"/>
                      <a:pt x="8" y="10"/>
                      <a:pt x="8" y="10"/>
                    </a:cubicBezTo>
                    <a:cubicBezTo>
                      <a:pt x="3" y="11"/>
                      <a:pt x="0" y="15"/>
                      <a:pt x="0" y="20"/>
                    </a:cubicBezTo>
                    <a:cubicBezTo>
                      <a:pt x="0" y="20"/>
                      <a:pt x="0" y="20"/>
                      <a:pt x="0" y="20"/>
                    </a:cubicBezTo>
                    <a:cubicBezTo>
                      <a:pt x="0" y="20"/>
                      <a:pt x="0" y="20"/>
                      <a:pt x="0" y="20"/>
                    </a:cubicBezTo>
                    <a:cubicBezTo>
                      <a:pt x="0" y="21"/>
                      <a:pt x="0" y="21"/>
                      <a:pt x="0" y="21"/>
                    </a:cubicBezTo>
                    <a:cubicBezTo>
                      <a:pt x="0" y="25"/>
                      <a:pt x="4" y="29"/>
                      <a:pt x="9" y="29"/>
                    </a:cubicBezTo>
                    <a:cubicBezTo>
                      <a:pt x="9" y="29"/>
                      <a:pt x="9" y="29"/>
                      <a:pt x="9" y="29"/>
                    </a:cubicBezTo>
                    <a:cubicBezTo>
                      <a:pt x="9" y="29"/>
                      <a:pt x="9" y="29"/>
                      <a:pt x="9" y="29"/>
                    </a:cubicBezTo>
                    <a:cubicBezTo>
                      <a:pt x="9" y="29"/>
                      <a:pt x="9" y="29"/>
                      <a:pt x="10" y="29"/>
                    </a:cubicBezTo>
                    <a:cubicBezTo>
                      <a:pt x="10" y="29"/>
                      <a:pt x="10" y="29"/>
                      <a:pt x="10" y="29"/>
                    </a:cubicBezTo>
                    <a:cubicBezTo>
                      <a:pt x="120" y="18"/>
                      <a:pt x="120" y="18"/>
                      <a:pt x="120" y="18"/>
                    </a:cubicBezTo>
                    <a:cubicBezTo>
                      <a:pt x="124" y="17"/>
                      <a:pt x="128" y="13"/>
                      <a:pt x="128" y="9"/>
                    </a:cubicBezTo>
                    <a:cubicBezTo>
                      <a:pt x="128" y="8"/>
                      <a:pt x="128" y="8"/>
                      <a:pt x="128" y="8"/>
                    </a:cubicBezTo>
                    <a:cubicBezTo>
                      <a:pt x="128" y="8"/>
                      <a:pt x="128" y="8"/>
                      <a:pt x="128" y="8"/>
                    </a:cubicBezTo>
                    <a:cubicBezTo>
                      <a:pt x="127" y="3"/>
                      <a:pt x="124" y="0"/>
                      <a:pt x="119" y="0"/>
                    </a:cubicBezTo>
                    <a:cubicBezTo>
                      <a:pt x="119" y="0"/>
                      <a:pt x="119" y="0"/>
                      <a:pt x="119" y="0"/>
                    </a:cubicBezTo>
                  </a:path>
                </a:pathLst>
              </a:custGeom>
              <a:grpFill/>
              <a:ln>
                <a:noFill/>
              </a:ln>
            </p:spPr>
            <p:txBody>
              <a:bodyPr/>
              <a:lstStyle/>
              <a:p>
                <a:pPr>
                  <a:defRPr/>
                </a:pPr>
                <a:endParaRPr lang="zh-CN" altLang="en-US"/>
              </a:p>
            </p:txBody>
          </p:sp>
          <p:sp>
            <p:nvSpPr>
              <p:cNvPr id="656" name="Freeform 361"/>
              <p:cNvSpPr>
                <a:spLocks noEditPoints="1"/>
              </p:cNvSpPr>
              <p:nvPr/>
            </p:nvSpPr>
            <p:spPr bwMode="auto">
              <a:xfrm>
                <a:off x="1798920" y="3594179"/>
                <a:ext cx="96847" cy="40921"/>
              </a:xfrm>
              <a:custGeom>
                <a:avLst/>
                <a:gdLst>
                  <a:gd name="T0" fmla="*/ 0 w 58"/>
                  <a:gd name="T1" fmla="*/ 24 h 24"/>
                  <a:gd name="T2" fmla="*/ 0 w 58"/>
                  <a:gd name="T3" fmla="*/ 24 h 24"/>
                  <a:gd name="T4" fmla="*/ 0 w 58"/>
                  <a:gd name="T5" fmla="*/ 24 h 24"/>
                  <a:gd name="T6" fmla="*/ 0 w 58"/>
                  <a:gd name="T7" fmla="*/ 24 h 24"/>
                  <a:gd name="T8" fmla="*/ 1 w 58"/>
                  <a:gd name="T9" fmla="*/ 24 h 24"/>
                  <a:gd name="T10" fmla="*/ 0 w 58"/>
                  <a:gd name="T11" fmla="*/ 24 h 24"/>
                  <a:gd name="T12" fmla="*/ 1 w 58"/>
                  <a:gd name="T13" fmla="*/ 24 h 24"/>
                  <a:gd name="T14" fmla="*/ 58 w 58"/>
                  <a:gd name="T15" fmla="*/ 0 h 24"/>
                  <a:gd name="T16" fmla="*/ 57 w 58"/>
                  <a:gd name="T17" fmla="*/ 0 h 24"/>
                  <a:gd name="T18" fmla="*/ 58 w 58"/>
                  <a:gd name="T19" fmla="*/ 0 h 24"/>
                  <a:gd name="T20" fmla="*/ 58 w 58"/>
                  <a:gd name="T21" fmla="*/ 0 h 24"/>
                  <a:gd name="T22" fmla="*/ 58 w 58"/>
                  <a:gd name="T23" fmla="*/ 0 h 24"/>
                  <a:gd name="T24" fmla="*/ 58 w 58"/>
                  <a:gd name="T25" fmla="*/ 0 h 24"/>
                  <a:gd name="T26" fmla="*/ 58 w 58"/>
                  <a:gd name="T27" fmla="*/ 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8" h="24">
                    <a:moveTo>
                      <a:pt x="0" y="24"/>
                    </a:moveTo>
                    <a:cubicBezTo>
                      <a:pt x="0" y="24"/>
                      <a:pt x="0" y="24"/>
                      <a:pt x="0" y="24"/>
                    </a:cubicBezTo>
                    <a:cubicBezTo>
                      <a:pt x="0" y="24"/>
                      <a:pt x="0" y="24"/>
                      <a:pt x="0" y="24"/>
                    </a:cubicBezTo>
                    <a:cubicBezTo>
                      <a:pt x="0" y="24"/>
                      <a:pt x="0" y="24"/>
                      <a:pt x="0" y="24"/>
                    </a:cubicBezTo>
                    <a:moveTo>
                      <a:pt x="1" y="24"/>
                    </a:moveTo>
                    <a:cubicBezTo>
                      <a:pt x="1" y="24"/>
                      <a:pt x="0" y="24"/>
                      <a:pt x="0" y="24"/>
                    </a:cubicBezTo>
                    <a:cubicBezTo>
                      <a:pt x="0" y="24"/>
                      <a:pt x="1" y="24"/>
                      <a:pt x="1" y="24"/>
                    </a:cubicBezTo>
                    <a:moveTo>
                      <a:pt x="58" y="0"/>
                    </a:moveTo>
                    <a:cubicBezTo>
                      <a:pt x="58" y="0"/>
                      <a:pt x="57" y="0"/>
                      <a:pt x="57" y="0"/>
                    </a:cubicBezTo>
                    <a:cubicBezTo>
                      <a:pt x="57" y="0"/>
                      <a:pt x="58" y="0"/>
                      <a:pt x="58" y="0"/>
                    </a:cubicBezTo>
                    <a:moveTo>
                      <a:pt x="58" y="0"/>
                    </a:moveTo>
                    <a:cubicBezTo>
                      <a:pt x="58" y="0"/>
                      <a:pt x="58" y="0"/>
                      <a:pt x="58" y="0"/>
                    </a:cubicBezTo>
                    <a:cubicBezTo>
                      <a:pt x="58" y="0"/>
                      <a:pt x="58" y="0"/>
                      <a:pt x="58" y="0"/>
                    </a:cubicBezTo>
                    <a:cubicBezTo>
                      <a:pt x="58" y="0"/>
                      <a:pt x="58" y="0"/>
                      <a:pt x="58" y="0"/>
                    </a:cubicBezTo>
                  </a:path>
                </a:pathLst>
              </a:custGeom>
              <a:grpFill/>
              <a:ln>
                <a:noFill/>
              </a:ln>
            </p:spPr>
            <p:txBody>
              <a:bodyPr/>
              <a:lstStyle/>
              <a:p>
                <a:pPr>
                  <a:defRPr/>
                </a:pPr>
                <a:endParaRPr lang="zh-CN" altLang="en-US"/>
              </a:p>
            </p:txBody>
          </p:sp>
          <p:sp>
            <p:nvSpPr>
              <p:cNvPr id="657" name="Freeform 362"/>
              <p:cNvSpPr/>
              <p:nvPr/>
            </p:nvSpPr>
            <p:spPr bwMode="auto">
              <a:xfrm>
                <a:off x="1782551" y="3594179"/>
                <a:ext cx="128219" cy="40921"/>
              </a:xfrm>
              <a:custGeom>
                <a:avLst/>
                <a:gdLst>
                  <a:gd name="T0" fmla="*/ 67 w 76"/>
                  <a:gd name="T1" fmla="*/ 0 h 24"/>
                  <a:gd name="T2" fmla="*/ 67 w 76"/>
                  <a:gd name="T3" fmla="*/ 0 h 24"/>
                  <a:gd name="T4" fmla="*/ 66 w 76"/>
                  <a:gd name="T5" fmla="*/ 0 h 24"/>
                  <a:gd name="T6" fmla="*/ 66 w 76"/>
                  <a:gd name="T7" fmla="*/ 0 h 24"/>
                  <a:gd name="T8" fmla="*/ 66 w 76"/>
                  <a:gd name="T9" fmla="*/ 0 h 24"/>
                  <a:gd name="T10" fmla="*/ 8 w 76"/>
                  <a:gd name="T11" fmla="*/ 6 h 24"/>
                  <a:gd name="T12" fmla="*/ 0 w 76"/>
                  <a:gd name="T13" fmla="*/ 15 h 24"/>
                  <a:gd name="T14" fmla="*/ 0 w 76"/>
                  <a:gd name="T15" fmla="*/ 16 h 24"/>
                  <a:gd name="T16" fmla="*/ 9 w 76"/>
                  <a:gd name="T17" fmla="*/ 24 h 24"/>
                  <a:gd name="T18" fmla="*/ 9 w 76"/>
                  <a:gd name="T19" fmla="*/ 24 h 24"/>
                  <a:gd name="T20" fmla="*/ 9 w 76"/>
                  <a:gd name="T21" fmla="*/ 24 h 24"/>
                  <a:gd name="T22" fmla="*/ 10 w 76"/>
                  <a:gd name="T23" fmla="*/ 24 h 24"/>
                  <a:gd name="T24" fmla="*/ 10 w 76"/>
                  <a:gd name="T25" fmla="*/ 24 h 24"/>
                  <a:gd name="T26" fmla="*/ 68 w 76"/>
                  <a:gd name="T27" fmla="*/ 18 h 24"/>
                  <a:gd name="T28" fmla="*/ 76 w 76"/>
                  <a:gd name="T29" fmla="*/ 9 h 24"/>
                  <a:gd name="T30" fmla="*/ 76 w 76"/>
                  <a:gd name="T31" fmla="*/ 8 h 24"/>
                  <a:gd name="T32" fmla="*/ 76 w 76"/>
                  <a:gd name="T33" fmla="*/ 8 h 24"/>
                  <a:gd name="T34" fmla="*/ 67 w 76"/>
                  <a:gd name="T35" fmla="*/ 0 h 24"/>
                  <a:gd name="T36" fmla="*/ 67 w 76"/>
                  <a:gd name="T37" fmla="*/ 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6" h="24">
                    <a:moveTo>
                      <a:pt x="67" y="0"/>
                    </a:moveTo>
                    <a:cubicBezTo>
                      <a:pt x="67" y="0"/>
                      <a:pt x="67" y="0"/>
                      <a:pt x="67" y="0"/>
                    </a:cubicBezTo>
                    <a:cubicBezTo>
                      <a:pt x="67" y="0"/>
                      <a:pt x="66" y="0"/>
                      <a:pt x="66" y="0"/>
                    </a:cubicBezTo>
                    <a:cubicBezTo>
                      <a:pt x="66" y="0"/>
                      <a:pt x="66" y="0"/>
                      <a:pt x="66" y="0"/>
                    </a:cubicBezTo>
                    <a:cubicBezTo>
                      <a:pt x="66" y="0"/>
                      <a:pt x="66" y="0"/>
                      <a:pt x="66" y="0"/>
                    </a:cubicBezTo>
                    <a:cubicBezTo>
                      <a:pt x="8" y="6"/>
                      <a:pt x="8" y="6"/>
                      <a:pt x="8" y="6"/>
                    </a:cubicBezTo>
                    <a:cubicBezTo>
                      <a:pt x="3" y="6"/>
                      <a:pt x="0" y="10"/>
                      <a:pt x="0" y="15"/>
                    </a:cubicBezTo>
                    <a:cubicBezTo>
                      <a:pt x="0" y="15"/>
                      <a:pt x="0" y="16"/>
                      <a:pt x="0" y="16"/>
                    </a:cubicBezTo>
                    <a:cubicBezTo>
                      <a:pt x="0" y="21"/>
                      <a:pt x="4" y="24"/>
                      <a:pt x="9" y="24"/>
                    </a:cubicBezTo>
                    <a:cubicBezTo>
                      <a:pt x="9" y="24"/>
                      <a:pt x="9" y="24"/>
                      <a:pt x="9" y="24"/>
                    </a:cubicBezTo>
                    <a:cubicBezTo>
                      <a:pt x="9" y="24"/>
                      <a:pt x="9" y="24"/>
                      <a:pt x="9" y="24"/>
                    </a:cubicBezTo>
                    <a:cubicBezTo>
                      <a:pt x="9" y="24"/>
                      <a:pt x="10" y="24"/>
                      <a:pt x="10" y="24"/>
                    </a:cubicBezTo>
                    <a:cubicBezTo>
                      <a:pt x="10" y="24"/>
                      <a:pt x="10" y="24"/>
                      <a:pt x="10" y="24"/>
                    </a:cubicBezTo>
                    <a:cubicBezTo>
                      <a:pt x="68" y="18"/>
                      <a:pt x="68" y="18"/>
                      <a:pt x="68" y="18"/>
                    </a:cubicBezTo>
                    <a:cubicBezTo>
                      <a:pt x="72" y="18"/>
                      <a:pt x="76" y="14"/>
                      <a:pt x="76" y="9"/>
                    </a:cubicBezTo>
                    <a:cubicBezTo>
                      <a:pt x="76" y="9"/>
                      <a:pt x="76" y="9"/>
                      <a:pt x="76" y="8"/>
                    </a:cubicBezTo>
                    <a:cubicBezTo>
                      <a:pt x="76" y="8"/>
                      <a:pt x="76" y="8"/>
                      <a:pt x="76" y="8"/>
                    </a:cubicBezTo>
                    <a:cubicBezTo>
                      <a:pt x="75" y="4"/>
                      <a:pt x="71" y="0"/>
                      <a:pt x="67" y="0"/>
                    </a:cubicBezTo>
                    <a:cubicBezTo>
                      <a:pt x="67" y="0"/>
                      <a:pt x="67" y="0"/>
                      <a:pt x="67" y="0"/>
                    </a:cubicBezTo>
                  </a:path>
                </a:pathLst>
              </a:custGeom>
              <a:grpFill/>
              <a:ln>
                <a:noFill/>
              </a:ln>
            </p:spPr>
            <p:txBody>
              <a:bodyPr/>
              <a:lstStyle/>
              <a:p>
                <a:pPr>
                  <a:defRPr/>
                </a:pPr>
                <a:endParaRPr lang="zh-CN" altLang="en-US"/>
              </a:p>
            </p:txBody>
          </p:sp>
        </p:grpSp>
        <p:sp>
          <p:nvSpPr>
            <p:cNvPr id="522" name="Freeform 363"/>
            <p:cNvSpPr>
              <a:spLocks noEditPoints="1"/>
            </p:cNvSpPr>
            <p:nvPr/>
          </p:nvSpPr>
          <p:spPr bwMode="auto">
            <a:xfrm>
              <a:off x="8804886" y="2890050"/>
              <a:ext cx="396934" cy="193693"/>
            </a:xfrm>
            <a:custGeom>
              <a:avLst/>
              <a:gdLst>
                <a:gd name="T0" fmla="*/ 235 w 235"/>
                <a:gd name="T1" fmla="*/ 0 h 115"/>
                <a:gd name="T2" fmla="*/ 233 w 235"/>
                <a:gd name="T3" fmla="*/ 1 h 115"/>
                <a:gd name="T4" fmla="*/ 120 w 235"/>
                <a:gd name="T5" fmla="*/ 92 h 115"/>
                <a:gd name="T6" fmla="*/ 78 w 235"/>
                <a:gd name="T7" fmla="*/ 52 h 115"/>
                <a:gd name="T8" fmla="*/ 0 w 235"/>
                <a:gd name="T9" fmla="*/ 115 h 115"/>
                <a:gd name="T10" fmla="*/ 78 w 235"/>
                <a:gd name="T11" fmla="*/ 52 h 115"/>
                <a:gd name="T12" fmla="*/ 120 w 235"/>
                <a:gd name="T13" fmla="*/ 92 h 115"/>
                <a:gd name="T14" fmla="*/ 233 w 235"/>
                <a:gd name="T15" fmla="*/ 1 h 115"/>
                <a:gd name="T16" fmla="*/ 235 w 235"/>
                <a:gd name="T17" fmla="*/ 0 h 115"/>
                <a:gd name="T18" fmla="*/ 235 w 235"/>
                <a:gd name="T19" fmla="*/ 0 h 115"/>
                <a:gd name="T20" fmla="*/ 235 w 235"/>
                <a:gd name="T21" fmla="*/ 0 h 115"/>
                <a:gd name="T22" fmla="*/ 235 w 235"/>
                <a:gd name="T23" fmla="*/ 0 h 115"/>
                <a:gd name="T24" fmla="*/ 235 w 235"/>
                <a:gd name="T25" fmla="*/ 0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35" h="115">
                  <a:moveTo>
                    <a:pt x="235" y="0"/>
                  </a:moveTo>
                  <a:cubicBezTo>
                    <a:pt x="234" y="0"/>
                    <a:pt x="233" y="1"/>
                    <a:pt x="233" y="1"/>
                  </a:cubicBezTo>
                  <a:cubicBezTo>
                    <a:pt x="120" y="92"/>
                    <a:pt x="120" y="92"/>
                    <a:pt x="120" y="92"/>
                  </a:cubicBezTo>
                  <a:cubicBezTo>
                    <a:pt x="78" y="52"/>
                    <a:pt x="78" y="52"/>
                    <a:pt x="78" y="52"/>
                  </a:cubicBezTo>
                  <a:cubicBezTo>
                    <a:pt x="0" y="115"/>
                    <a:pt x="0" y="115"/>
                    <a:pt x="0" y="115"/>
                  </a:cubicBezTo>
                  <a:cubicBezTo>
                    <a:pt x="78" y="52"/>
                    <a:pt x="78" y="52"/>
                    <a:pt x="78" y="52"/>
                  </a:cubicBezTo>
                  <a:cubicBezTo>
                    <a:pt x="120" y="92"/>
                    <a:pt x="120" y="92"/>
                    <a:pt x="120" y="92"/>
                  </a:cubicBezTo>
                  <a:cubicBezTo>
                    <a:pt x="233" y="1"/>
                    <a:pt x="233" y="1"/>
                    <a:pt x="233" y="1"/>
                  </a:cubicBezTo>
                  <a:cubicBezTo>
                    <a:pt x="233" y="1"/>
                    <a:pt x="234" y="0"/>
                    <a:pt x="235" y="0"/>
                  </a:cubicBezTo>
                  <a:moveTo>
                    <a:pt x="235" y="0"/>
                  </a:moveTo>
                  <a:cubicBezTo>
                    <a:pt x="235" y="0"/>
                    <a:pt x="235" y="0"/>
                    <a:pt x="235" y="0"/>
                  </a:cubicBezTo>
                  <a:cubicBezTo>
                    <a:pt x="235" y="0"/>
                    <a:pt x="235" y="0"/>
                    <a:pt x="235" y="0"/>
                  </a:cubicBezTo>
                  <a:cubicBezTo>
                    <a:pt x="235" y="0"/>
                    <a:pt x="235" y="0"/>
                    <a:pt x="235" y="0"/>
                  </a:cubicBezTo>
                </a:path>
              </a:pathLst>
            </a:custGeom>
            <a:solidFill>
              <a:schemeClr val="bg1">
                <a:lumMod val="95000"/>
              </a:schemeClr>
            </a:solidFill>
            <a:ln>
              <a:noFill/>
            </a:ln>
          </p:spPr>
          <p:txBody>
            <a:bodyPr/>
            <a:lstStyle/>
            <a:p>
              <a:pPr>
                <a:defRPr/>
              </a:pPr>
              <a:endParaRPr lang="zh-CN" altLang="en-US"/>
            </a:p>
          </p:txBody>
        </p:sp>
        <p:grpSp>
          <p:nvGrpSpPr>
            <p:cNvPr id="523" name="组合 522"/>
            <p:cNvGrpSpPr/>
            <p:nvPr/>
          </p:nvGrpSpPr>
          <p:grpSpPr>
            <a:xfrm>
              <a:off x="8804887" y="2887322"/>
              <a:ext cx="405118" cy="361469"/>
              <a:chOff x="2445437" y="2887322"/>
              <a:chExt cx="405118" cy="361469"/>
            </a:xfrm>
          </p:grpSpPr>
          <p:sp>
            <p:nvSpPr>
              <p:cNvPr id="643" name="Freeform 231"/>
              <p:cNvSpPr/>
              <p:nvPr/>
            </p:nvSpPr>
            <p:spPr bwMode="auto">
              <a:xfrm>
                <a:off x="2783717" y="3161492"/>
                <a:ext cx="6821" cy="23189"/>
              </a:xfrm>
              <a:custGeom>
                <a:avLst/>
                <a:gdLst>
                  <a:gd name="T0" fmla="*/ 0 w 4"/>
                  <a:gd name="T1" fmla="*/ 0 h 14"/>
                  <a:gd name="T2" fmla="*/ 0 w 4"/>
                  <a:gd name="T3" fmla="*/ 14 h 14"/>
                  <a:gd name="T4" fmla="*/ 4 w 4"/>
                  <a:gd name="T5" fmla="*/ 13 h 14"/>
                  <a:gd name="T6" fmla="*/ 4 w 4"/>
                  <a:gd name="T7" fmla="*/ 2 h 14"/>
                  <a:gd name="T8" fmla="*/ 0 w 4"/>
                  <a:gd name="T9" fmla="*/ 0 h 14"/>
                </a:gdLst>
                <a:ahLst/>
                <a:cxnLst>
                  <a:cxn ang="0">
                    <a:pos x="T0" y="T1"/>
                  </a:cxn>
                  <a:cxn ang="0">
                    <a:pos x="T2" y="T3"/>
                  </a:cxn>
                  <a:cxn ang="0">
                    <a:pos x="T4" y="T5"/>
                  </a:cxn>
                  <a:cxn ang="0">
                    <a:pos x="T6" y="T7"/>
                  </a:cxn>
                  <a:cxn ang="0">
                    <a:pos x="T8" y="T9"/>
                  </a:cxn>
                </a:cxnLst>
                <a:rect l="0" t="0" r="r" b="b"/>
                <a:pathLst>
                  <a:path w="4" h="14">
                    <a:moveTo>
                      <a:pt x="0" y="0"/>
                    </a:moveTo>
                    <a:cubicBezTo>
                      <a:pt x="0" y="14"/>
                      <a:pt x="0" y="14"/>
                      <a:pt x="0" y="14"/>
                    </a:cubicBezTo>
                    <a:cubicBezTo>
                      <a:pt x="2" y="14"/>
                      <a:pt x="3" y="14"/>
                      <a:pt x="4" y="13"/>
                    </a:cubicBezTo>
                    <a:cubicBezTo>
                      <a:pt x="4" y="2"/>
                      <a:pt x="4" y="2"/>
                      <a:pt x="4" y="2"/>
                    </a:cubicBezTo>
                    <a:cubicBezTo>
                      <a:pt x="3" y="1"/>
                      <a:pt x="1" y="1"/>
                      <a:pt x="0" y="0"/>
                    </a:cubicBezTo>
                  </a:path>
                </a:pathLst>
              </a:custGeom>
              <a:solidFill>
                <a:schemeClr val="bg1">
                  <a:lumMod val="95000"/>
                </a:schemeClr>
              </a:solidFill>
              <a:ln>
                <a:noFill/>
              </a:ln>
            </p:spPr>
            <p:txBody>
              <a:bodyPr/>
              <a:lstStyle/>
              <a:p>
                <a:pPr>
                  <a:defRPr/>
                </a:pPr>
                <a:endParaRPr lang="zh-CN" altLang="en-US"/>
              </a:p>
            </p:txBody>
          </p:sp>
          <p:sp>
            <p:nvSpPr>
              <p:cNvPr id="644" name="Freeform 232"/>
              <p:cNvSpPr/>
              <p:nvPr/>
            </p:nvSpPr>
            <p:spPr bwMode="auto">
              <a:xfrm>
                <a:off x="2780989" y="3126027"/>
                <a:ext cx="9549" cy="21825"/>
              </a:xfrm>
              <a:custGeom>
                <a:avLst/>
                <a:gdLst>
                  <a:gd name="T0" fmla="*/ 5 w 5"/>
                  <a:gd name="T1" fmla="*/ 0 h 13"/>
                  <a:gd name="T2" fmla="*/ 0 w 5"/>
                  <a:gd name="T3" fmla="*/ 1 h 13"/>
                  <a:gd name="T4" fmla="*/ 0 w 5"/>
                  <a:gd name="T5" fmla="*/ 11 h 13"/>
                  <a:gd name="T6" fmla="*/ 5 w 5"/>
                  <a:gd name="T7" fmla="*/ 13 h 13"/>
                  <a:gd name="T8" fmla="*/ 5 w 5"/>
                  <a:gd name="T9" fmla="*/ 0 h 13"/>
                </a:gdLst>
                <a:ahLst/>
                <a:cxnLst>
                  <a:cxn ang="0">
                    <a:pos x="T0" y="T1"/>
                  </a:cxn>
                  <a:cxn ang="0">
                    <a:pos x="T2" y="T3"/>
                  </a:cxn>
                  <a:cxn ang="0">
                    <a:pos x="T4" y="T5"/>
                  </a:cxn>
                  <a:cxn ang="0">
                    <a:pos x="T6" y="T7"/>
                  </a:cxn>
                  <a:cxn ang="0">
                    <a:pos x="T8" y="T9"/>
                  </a:cxn>
                </a:cxnLst>
                <a:rect l="0" t="0" r="r" b="b"/>
                <a:pathLst>
                  <a:path w="5" h="13">
                    <a:moveTo>
                      <a:pt x="5" y="0"/>
                    </a:moveTo>
                    <a:cubicBezTo>
                      <a:pt x="3" y="0"/>
                      <a:pt x="1" y="1"/>
                      <a:pt x="0" y="1"/>
                    </a:cubicBezTo>
                    <a:cubicBezTo>
                      <a:pt x="0" y="11"/>
                      <a:pt x="0" y="11"/>
                      <a:pt x="0" y="11"/>
                    </a:cubicBezTo>
                    <a:cubicBezTo>
                      <a:pt x="2" y="12"/>
                      <a:pt x="3" y="12"/>
                      <a:pt x="5" y="13"/>
                    </a:cubicBezTo>
                    <a:cubicBezTo>
                      <a:pt x="5" y="0"/>
                      <a:pt x="5" y="0"/>
                      <a:pt x="5" y="0"/>
                    </a:cubicBezTo>
                  </a:path>
                </a:pathLst>
              </a:custGeom>
              <a:solidFill>
                <a:schemeClr val="bg1">
                  <a:lumMod val="95000"/>
                </a:schemeClr>
              </a:solidFill>
              <a:ln>
                <a:noFill/>
              </a:ln>
            </p:spPr>
            <p:txBody>
              <a:bodyPr/>
              <a:lstStyle/>
              <a:p>
                <a:pPr>
                  <a:defRPr/>
                </a:pPr>
                <a:endParaRPr lang="zh-CN" altLang="en-US"/>
              </a:p>
            </p:txBody>
          </p:sp>
          <p:grpSp>
            <p:nvGrpSpPr>
              <p:cNvPr id="645" name="组合 644"/>
              <p:cNvGrpSpPr/>
              <p:nvPr/>
            </p:nvGrpSpPr>
            <p:grpSpPr>
              <a:xfrm>
                <a:off x="2445437" y="2887322"/>
                <a:ext cx="405118" cy="361469"/>
                <a:chOff x="2445437" y="2887322"/>
                <a:chExt cx="405118" cy="361469"/>
              </a:xfrm>
            </p:grpSpPr>
            <p:sp>
              <p:nvSpPr>
                <p:cNvPr id="648" name="Freeform 230"/>
                <p:cNvSpPr/>
                <p:nvPr/>
              </p:nvSpPr>
              <p:spPr bwMode="auto">
                <a:xfrm>
                  <a:off x="2445437" y="2887322"/>
                  <a:ext cx="399662" cy="252347"/>
                </a:xfrm>
                <a:custGeom>
                  <a:avLst/>
                  <a:gdLst>
                    <a:gd name="T0" fmla="*/ 236 w 237"/>
                    <a:gd name="T1" fmla="*/ 4 h 149"/>
                    <a:gd name="T2" fmla="*/ 120 w 237"/>
                    <a:gd name="T3" fmla="*/ 124 h 149"/>
                    <a:gd name="T4" fmla="*/ 78 w 237"/>
                    <a:gd name="T5" fmla="*/ 85 h 149"/>
                    <a:gd name="T6" fmla="*/ 1 w 237"/>
                    <a:gd name="T7" fmla="*/ 149 h 149"/>
                    <a:gd name="T8" fmla="*/ 0 w 237"/>
                    <a:gd name="T9" fmla="*/ 116 h 149"/>
                    <a:gd name="T10" fmla="*/ 78 w 237"/>
                    <a:gd name="T11" fmla="*/ 53 h 149"/>
                    <a:gd name="T12" fmla="*/ 120 w 237"/>
                    <a:gd name="T13" fmla="*/ 93 h 149"/>
                    <a:gd name="T14" fmla="*/ 233 w 237"/>
                    <a:gd name="T15" fmla="*/ 2 h 149"/>
                    <a:gd name="T16" fmla="*/ 236 w 237"/>
                    <a:gd name="T17" fmla="*/ 4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7" h="149">
                      <a:moveTo>
                        <a:pt x="236" y="4"/>
                      </a:moveTo>
                      <a:cubicBezTo>
                        <a:pt x="120" y="124"/>
                        <a:pt x="120" y="124"/>
                        <a:pt x="120" y="124"/>
                      </a:cubicBezTo>
                      <a:cubicBezTo>
                        <a:pt x="78" y="85"/>
                        <a:pt x="78" y="85"/>
                        <a:pt x="78" y="85"/>
                      </a:cubicBezTo>
                      <a:cubicBezTo>
                        <a:pt x="1" y="149"/>
                        <a:pt x="1" y="149"/>
                        <a:pt x="1" y="149"/>
                      </a:cubicBezTo>
                      <a:cubicBezTo>
                        <a:pt x="0" y="116"/>
                        <a:pt x="0" y="116"/>
                        <a:pt x="0" y="116"/>
                      </a:cubicBezTo>
                      <a:cubicBezTo>
                        <a:pt x="78" y="53"/>
                        <a:pt x="78" y="53"/>
                        <a:pt x="78" y="53"/>
                      </a:cubicBezTo>
                      <a:cubicBezTo>
                        <a:pt x="120" y="93"/>
                        <a:pt x="120" y="93"/>
                        <a:pt x="120" y="93"/>
                      </a:cubicBezTo>
                      <a:cubicBezTo>
                        <a:pt x="233" y="2"/>
                        <a:pt x="233" y="2"/>
                        <a:pt x="233" y="2"/>
                      </a:cubicBezTo>
                      <a:cubicBezTo>
                        <a:pt x="233" y="2"/>
                        <a:pt x="237" y="0"/>
                        <a:pt x="236" y="4"/>
                      </a:cubicBezTo>
                    </a:path>
                  </a:pathLst>
                </a:custGeom>
                <a:solidFill>
                  <a:schemeClr val="bg1">
                    <a:lumMod val="95000"/>
                  </a:schemeClr>
                </a:solidFill>
                <a:ln>
                  <a:noFill/>
                </a:ln>
              </p:spPr>
              <p:txBody>
                <a:bodyPr/>
                <a:lstStyle/>
                <a:p>
                  <a:pPr>
                    <a:defRPr/>
                  </a:pPr>
                  <a:endParaRPr lang="zh-CN" altLang="en-US"/>
                </a:p>
              </p:txBody>
            </p:sp>
            <p:sp>
              <p:nvSpPr>
                <p:cNvPr id="649" name="Freeform 233"/>
                <p:cNvSpPr>
                  <a:spLocks noEditPoints="1"/>
                </p:cNvSpPr>
                <p:nvPr/>
              </p:nvSpPr>
              <p:spPr bwMode="auto">
                <a:xfrm>
                  <a:off x="2448165" y="2950067"/>
                  <a:ext cx="402390" cy="298724"/>
                </a:xfrm>
                <a:custGeom>
                  <a:avLst/>
                  <a:gdLst>
                    <a:gd name="T0" fmla="*/ 236 w 239"/>
                    <a:gd name="T1" fmla="*/ 0 h 177"/>
                    <a:gd name="T2" fmla="*/ 216 w 239"/>
                    <a:gd name="T3" fmla="*/ 21 h 177"/>
                    <a:gd name="T4" fmla="*/ 120 w 239"/>
                    <a:gd name="T5" fmla="*/ 122 h 177"/>
                    <a:gd name="T6" fmla="*/ 78 w 239"/>
                    <a:gd name="T7" fmla="*/ 83 h 177"/>
                    <a:gd name="T8" fmla="*/ 0 w 239"/>
                    <a:gd name="T9" fmla="*/ 144 h 177"/>
                    <a:gd name="T10" fmla="*/ 1 w 239"/>
                    <a:gd name="T11" fmla="*/ 157 h 177"/>
                    <a:gd name="T12" fmla="*/ 20 w 239"/>
                    <a:gd name="T13" fmla="*/ 177 h 177"/>
                    <a:gd name="T14" fmla="*/ 221 w 239"/>
                    <a:gd name="T15" fmla="*/ 172 h 177"/>
                    <a:gd name="T16" fmla="*/ 239 w 239"/>
                    <a:gd name="T17" fmla="*/ 152 h 177"/>
                    <a:gd name="T18" fmla="*/ 236 w 239"/>
                    <a:gd name="T19" fmla="*/ 0 h 177"/>
                    <a:gd name="T20" fmla="*/ 216 w 239"/>
                    <a:gd name="T21" fmla="*/ 140 h 177"/>
                    <a:gd name="T22" fmla="*/ 212 w 239"/>
                    <a:gd name="T23" fmla="*/ 144 h 177"/>
                    <a:gd name="T24" fmla="*/ 208 w 239"/>
                    <a:gd name="T25" fmla="*/ 146 h 177"/>
                    <a:gd name="T26" fmla="*/ 208 w 239"/>
                    <a:gd name="T27" fmla="*/ 155 h 177"/>
                    <a:gd name="T28" fmla="*/ 206 w 239"/>
                    <a:gd name="T29" fmla="*/ 157 h 177"/>
                    <a:gd name="T30" fmla="*/ 204 w 239"/>
                    <a:gd name="T31" fmla="*/ 155 h 177"/>
                    <a:gd name="T32" fmla="*/ 204 w 239"/>
                    <a:gd name="T33" fmla="*/ 147 h 177"/>
                    <a:gd name="T34" fmla="*/ 199 w 239"/>
                    <a:gd name="T35" fmla="*/ 147 h 177"/>
                    <a:gd name="T36" fmla="*/ 199 w 239"/>
                    <a:gd name="T37" fmla="*/ 155 h 177"/>
                    <a:gd name="T38" fmla="*/ 197 w 239"/>
                    <a:gd name="T39" fmla="*/ 157 h 177"/>
                    <a:gd name="T40" fmla="*/ 195 w 239"/>
                    <a:gd name="T41" fmla="*/ 155 h 177"/>
                    <a:gd name="T42" fmla="*/ 195 w 239"/>
                    <a:gd name="T43" fmla="*/ 147 h 177"/>
                    <a:gd name="T44" fmla="*/ 189 w 239"/>
                    <a:gd name="T45" fmla="*/ 147 h 177"/>
                    <a:gd name="T46" fmla="*/ 184 w 239"/>
                    <a:gd name="T47" fmla="*/ 145 h 177"/>
                    <a:gd name="T48" fmla="*/ 183 w 239"/>
                    <a:gd name="T49" fmla="*/ 143 h 177"/>
                    <a:gd name="T50" fmla="*/ 184 w 239"/>
                    <a:gd name="T51" fmla="*/ 140 h 177"/>
                    <a:gd name="T52" fmla="*/ 184 w 239"/>
                    <a:gd name="T53" fmla="*/ 138 h 177"/>
                    <a:gd name="T54" fmla="*/ 185 w 239"/>
                    <a:gd name="T55" fmla="*/ 137 h 177"/>
                    <a:gd name="T56" fmla="*/ 190 w 239"/>
                    <a:gd name="T57" fmla="*/ 138 h 177"/>
                    <a:gd name="T58" fmla="*/ 194 w 239"/>
                    <a:gd name="T59" fmla="*/ 139 h 177"/>
                    <a:gd name="T60" fmla="*/ 194 w 239"/>
                    <a:gd name="T61" fmla="*/ 123 h 177"/>
                    <a:gd name="T62" fmla="*/ 193 w 239"/>
                    <a:gd name="T63" fmla="*/ 123 h 177"/>
                    <a:gd name="T64" fmla="*/ 189 w 239"/>
                    <a:gd name="T65" fmla="*/ 120 h 177"/>
                    <a:gd name="T66" fmla="*/ 186 w 239"/>
                    <a:gd name="T67" fmla="*/ 116 h 177"/>
                    <a:gd name="T68" fmla="*/ 184 w 239"/>
                    <a:gd name="T69" fmla="*/ 110 h 177"/>
                    <a:gd name="T70" fmla="*/ 185 w 239"/>
                    <a:gd name="T71" fmla="*/ 105 h 177"/>
                    <a:gd name="T72" fmla="*/ 188 w 239"/>
                    <a:gd name="T73" fmla="*/ 101 h 177"/>
                    <a:gd name="T74" fmla="*/ 194 w 239"/>
                    <a:gd name="T75" fmla="*/ 98 h 177"/>
                    <a:gd name="T76" fmla="*/ 193 w 239"/>
                    <a:gd name="T77" fmla="*/ 90 h 177"/>
                    <a:gd name="T78" fmla="*/ 196 w 239"/>
                    <a:gd name="T79" fmla="*/ 88 h 177"/>
                    <a:gd name="T80" fmla="*/ 198 w 239"/>
                    <a:gd name="T81" fmla="*/ 90 h 177"/>
                    <a:gd name="T82" fmla="*/ 198 w 239"/>
                    <a:gd name="T83" fmla="*/ 97 h 177"/>
                    <a:gd name="T84" fmla="*/ 202 w 239"/>
                    <a:gd name="T85" fmla="*/ 97 h 177"/>
                    <a:gd name="T86" fmla="*/ 202 w 239"/>
                    <a:gd name="T87" fmla="*/ 97 h 177"/>
                    <a:gd name="T88" fmla="*/ 202 w 239"/>
                    <a:gd name="T89" fmla="*/ 90 h 177"/>
                    <a:gd name="T90" fmla="*/ 205 w 239"/>
                    <a:gd name="T91" fmla="*/ 88 h 177"/>
                    <a:gd name="T92" fmla="*/ 207 w 239"/>
                    <a:gd name="T93" fmla="*/ 90 h 177"/>
                    <a:gd name="T94" fmla="*/ 207 w 239"/>
                    <a:gd name="T95" fmla="*/ 97 h 177"/>
                    <a:gd name="T96" fmla="*/ 210 w 239"/>
                    <a:gd name="T97" fmla="*/ 97 h 177"/>
                    <a:gd name="T98" fmla="*/ 212 w 239"/>
                    <a:gd name="T99" fmla="*/ 97 h 177"/>
                    <a:gd name="T100" fmla="*/ 214 w 239"/>
                    <a:gd name="T101" fmla="*/ 98 h 177"/>
                    <a:gd name="T102" fmla="*/ 215 w 239"/>
                    <a:gd name="T103" fmla="*/ 99 h 177"/>
                    <a:gd name="T104" fmla="*/ 214 w 239"/>
                    <a:gd name="T105" fmla="*/ 102 h 177"/>
                    <a:gd name="T106" fmla="*/ 213 w 239"/>
                    <a:gd name="T107" fmla="*/ 105 h 177"/>
                    <a:gd name="T108" fmla="*/ 212 w 239"/>
                    <a:gd name="T109" fmla="*/ 106 h 177"/>
                    <a:gd name="T110" fmla="*/ 208 w 239"/>
                    <a:gd name="T111" fmla="*/ 105 h 177"/>
                    <a:gd name="T112" fmla="*/ 207 w 239"/>
                    <a:gd name="T113" fmla="*/ 105 h 177"/>
                    <a:gd name="T114" fmla="*/ 207 w 239"/>
                    <a:gd name="T115" fmla="*/ 119 h 177"/>
                    <a:gd name="T116" fmla="*/ 214 w 239"/>
                    <a:gd name="T117" fmla="*/ 123 h 177"/>
                    <a:gd name="T118" fmla="*/ 217 w 239"/>
                    <a:gd name="T119" fmla="*/ 133 h 177"/>
                    <a:gd name="T120" fmla="*/ 216 w 239"/>
                    <a:gd name="T121" fmla="*/ 140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39" h="177">
                      <a:moveTo>
                        <a:pt x="236" y="0"/>
                      </a:moveTo>
                      <a:cubicBezTo>
                        <a:pt x="216" y="21"/>
                        <a:pt x="216" y="21"/>
                        <a:pt x="216" y="21"/>
                      </a:cubicBezTo>
                      <a:cubicBezTo>
                        <a:pt x="120" y="122"/>
                        <a:pt x="120" y="122"/>
                        <a:pt x="120" y="122"/>
                      </a:cubicBezTo>
                      <a:cubicBezTo>
                        <a:pt x="78" y="83"/>
                        <a:pt x="78" y="83"/>
                        <a:pt x="78" y="83"/>
                      </a:cubicBezTo>
                      <a:cubicBezTo>
                        <a:pt x="0" y="144"/>
                        <a:pt x="0" y="144"/>
                        <a:pt x="0" y="144"/>
                      </a:cubicBezTo>
                      <a:cubicBezTo>
                        <a:pt x="1" y="157"/>
                        <a:pt x="1" y="157"/>
                        <a:pt x="1" y="157"/>
                      </a:cubicBezTo>
                      <a:cubicBezTo>
                        <a:pt x="1" y="173"/>
                        <a:pt x="20" y="177"/>
                        <a:pt x="20" y="177"/>
                      </a:cubicBezTo>
                      <a:cubicBezTo>
                        <a:pt x="20" y="177"/>
                        <a:pt x="203" y="173"/>
                        <a:pt x="221" y="172"/>
                      </a:cubicBezTo>
                      <a:cubicBezTo>
                        <a:pt x="238" y="172"/>
                        <a:pt x="239" y="152"/>
                        <a:pt x="239" y="152"/>
                      </a:cubicBezTo>
                      <a:cubicBezTo>
                        <a:pt x="236" y="0"/>
                        <a:pt x="236" y="0"/>
                        <a:pt x="236" y="0"/>
                      </a:cubicBezTo>
                      <a:moveTo>
                        <a:pt x="216" y="140"/>
                      </a:moveTo>
                      <a:cubicBezTo>
                        <a:pt x="215" y="141"/>
                        <a:pt x="214" y="143"/>
                        <a:pt x="212" y="144"/>
                      </a:cubicBezTo>
                      <a:cubicBezTo>
                        <a:pt x="211" y="145"/>
                        <a:pt x="209" y="145"/>
                        <a:pt x="208" y="146"/>
                      </a:cubicBezTo>
                      <a:cubicBezTo>
                        <a:pt x="208" y="155"/>
                        <a:pt x="208" y="155"/>
                        <a:pt x="208" y="155"/>
                      </a:cubicBezTo>
                      <a:cubicBezTo>
                        <a:pt x="208" y="156"/>
                        <a:pt x="207" y="157"/>
                        <a:pt x="206" y="157"/>
                      </a:cubicBezTo>
                      <a:cubicBezTo>
                        <a:pt x="205" y="157"/>
                        <a:pt x="204" y="156"/>
                        <a:pt x="204" y="155"/>
                      </a:cubicBezTo>
                      <a:cubicBezTo>
                        <a:pt x="204" y="147"/>
                        <a:pt x="204" y="147"/>
                        <a:pt x="204" y="147"/>
                      </a:cubicBezTo>
                      <a:cubicBezTo>
                        <a:pt x="202" y="147"/>
                        <a:pt x="201" y="147"/>
                        <a:pt x="199" y="147"/>
                      </a:cubicBezTo>
                      <a:cubicBezTo>
                        <a:pt x="199" y="155"/>
                        <a:pt x="199" y="155"/>
                        <a:pt x="199" y="155"/>
                      </a:cubicBezTo>
                      <a:cubicBezTo>
                        <a:pt x="199" y="156"/>
                        <a:pt x="198" y="157"/>
                        <a:pt x="197" y="157"/>
                      </a:cubicBezTo>
                      <a:cubicBezTo>
                        <a:pt x="196" y="157"/>
                        <a:pt x="195" y="156"/>
                        <a:pt x="195" y="155"/>
                      </a:cubicBezTo>
                      <a:cubicBezTo>
                        <a:pt x="195" y="147"/>
                        <a:pt x="195" y="147"/>
                        <a:pt x="195" y="147"/>
                      </a:cubicBezTo>
                      <a:cubicBezTo>
                        <a:pt x="192" y="147"/>
                        <a:pt x="191" y="147"/>
                        <a:pt x="189" y="147"/>
                      </a:cubicBezTo>
                      <a:cubicBezTo>
                        <a:pt x="186" y="146"/>
                        <a:pt x="185" y="145"/>
                        <a:pt x="184" y="145"/>
                      </a:cubicBezTo>
                      <a:cubicBezTo>
                        <a:pt x="183" y="145"/>
                        <a:pt x="183" y="144"/>
                        <a:pt x="183" y="143"/>
                      </a:cubicBezTo>
                      <a:cubicBezTo>
                        <a:pt x="183" y="142"/>
                        <a:pt x="184" y="141"/>
                        <a:pt x="184" y="140"/>
                      </a:cubicBezTo>
                      <a:cubicBezTo>
                        <a:pt x="184" y="139"/>
                        <a:pt x="184" y="139"/>
                        <a:pt x="184" y="138"/>
                      </a:cubicBezTo>
                      <a:cubicBezTo>
                        <a:pt x="185" y="137"/>
                        <a:pt x="185" y="137"/>
                        <a:pt x="185" y="137"/>
                      </a:cubicBezTo>
                      <a:cubicBezTo>
                        <a:pt x="187" y="137"/>
                        <a:pt x="189" y="138"/>
                        <a:pt x="190" y="138"/>
                      </a:cubicBezTo>
                      <a:cubicBezTo>
                        <a:pt x="192" y="139"/>
                        <a:pt x="193" y="139"/>
                        <a:pt x="194" y="139"/>
                      </a:cubicBezTo>
                      <a:cubicBezTo>
                        <a:pt x="194" y="123"/>
                        <a:pt x="194" y="123"/>
                        <a:pt x="194" y="123"/>
                      </a:cubicBezTo>
                      <a:cubicBezTo>
                        <a:pt x="193" y="123"/>
                        <a:pt x="193" y="123"/>
                        <a:pt x="193" y="123"/>
                      </a:cubicBezTo>
                      <a:cubicBezTo>
                        <a:pt x="191" y="122"/>
                        <a:pt x="190" y="121"/>
                        <a:pt x="189" y="120"/>
                      </a:cubicBezTo>
                      <a:cubicBezTo>
                        <a:pt x="187" y="119"/>
                        <a:pt x="186" y="117"/>
                        <a:pt x="186" y="116"/>
                      </a:cubicBezTo>
                      <a:cubicBezTo>
                        <a:pt x="185" y="114"/>
                        <a:pt x="185" y="112"/>
                        <a:pt x="184" y="110"/>
                      </a:cubicBezTo>
                      <a:cubicBezTo>
                        <a:pt x="184" y="108"/>
                        <a:pt x="185" y="107"/>
                        <a:pt x="185" y="105"/>
                      </a:cubicBezTo>
                      <a:cubicBezTo>
                        <a:pt x="186" y="103"/>
                        <a:pt x="187" y="102"/>
                        <a:pt x="188" y="101"/>
                      </a:cubicBezTo>
                      <a:cubicBezTo>
                        <a:pt x="190" y="100"/>
                        <a:pt x="191" y="99"/>
                        <a:pt x="194" y="98"/>
                      </a:cubicBezTo>
                      <a:cubicBezTo>
                        <a:pt x="193" y="90"/>
                        <a:pt x="193" y="90"/>
                        <a:pt x="193" y="90"/>
                      </a:cubicBezTo>
                      <a:cubicBezTo>
                        <a:pt x="193" y="89"/>
                        <a:pt x="194" y="88"/>
                        <a:pt x="196" y="88"/>
                      </a:cubicBezTo>
                      <a:cubicBezTo>
                        <a:pt x="197" y="88"/>
                        <a:pt x="198" y="89"/>
                        <a:pt x="198" y="90"/>
                      </a:cubicBezTo>
                      <a:cubicBezTo>
                        <a:pt x="198" y="97"/>
                        <a:pt x="198" y="97"/>
                        <a:pt x="198" y="97"/>
                      </a:cubicBezTo>
                      <a:cubicBezTo>
                        <a:pt x="199" y="97"/>
                        <a:pt x="200" y="97"/>
                        <a:pt x="202" y="97"/>
                      </a:cubicBezTo>
                      <a:cubicBezTo>
                        <a:pt x="202" y="97"/>
                        <a:pt x="202" y="97"/>
                        <a:pt x="202" y="97"/>
                      </a:cubicBezTo>
                      <a:cubicBezTo>
                        <a:pt x="202" y="90"/>
                        <a:pt x="202" y="90"/>
                        <a:pt x="202" y="90"/>
                      </a:cubicBezTo>
                      <a:cubicBezTo>
                        <a:pt x="202" y="89"/>
                        <a:pt x="203" y="88"/>
                        <a:pt x="205" y="88"/>
                      </a:cubicBezTo>
                      <a:cubicBezTo>
                        <a:pt x="206" y="88"/>
                        <a:pt x="207" y="89"/>
                        <a:pt x="207" y="90"/>
                      </a:cubicBezTo>
                      <a:cubicBezTo>
                        <a:pt x="207" y="97"/>
                        <a:pt x="207" y="97"/>
                        <a:pt x="207" y="97"/>
                      </a:cubicBezTo>
                      <a:cubicBezTo>
                        <a:pt x="208" y="97"/>
                        <a:pt x="209" y="97"/>
                        <a:pt x="210" y="97"/>
                      </a:cubicBezTo>
                      <a:cubicBezTo>
                        <a:pt x="211" y="97"/>
                        <a:pt x="212" y="97"/>
                        <a:pt x="212" y="97"/>
                      </a:cubicBezTo>
                      <a:cubicBezTo>
                        <a:pt x="213" y="98"/>
                        <a:pt x="213" y="98"/>
                        <a:pt x="214" y="98"/>
                      </a:cubicBezTo>
                      <a:cubicBezTo>
                        <a:pt x="214" y="98"/>
                        <a:pt x="215" y="98"/>
                        <a:pt x="215" y="99"/>
                      </a:cubicBezTo>
                      <a:cubicBezTo>
                        <a:pt x="215" y="100"/>
                        <a:pt x="214" y="101"/>
                        <a:pt x="214" y="102"/>
                      </a:cubicBezTo>
                      <a:cubicBezTo>
                        <a:pt x="214" y="103"/>
                        <a:pt x="214" y="104"/>
                        <a:pt x="213" y="105"/>
                      </a:cubicBezTo>
                      <a:cubicBezTo>
                        <a:pt x="213" y="105"/>
                        <a:pt x="213" y="106"/>
                        <a:pt x="212" y="106"/>
                      </a:cubicBezTo>
                      <a:cubicBezTo>
                        <a:pt x="211" y="105"/>
                        <a:pt x="210" y="105"/>
                        <a:pt x="208" y="105"/>
                      </a:cubicBezTo>
                      <a:cubicBezTo>
                        <a:pt x="207" y="105"/>
                        <a:pt x="207" y="105"/>
                        <a:pt x="207" y="105"/>
                      </a:cubicBezTo>
                      <a:cubicBezTo>
                        <a:pt x="207" y="119"/>
                        <a:pt x="207" y="119"/>
                        <a:pt x="207" y="119"/>
                      </a:cubicBezTo>
                      <a:cubicBezTo>
                        <a:pt x="210" y="120"/>
                        <a:pt x="212" y="122"/>
                        <a:pt x="214" y="123"/>
                      </a:cubicBezTo>
                      <a:cubicBezTo>
                        <a:pt x="216" y="126"/>
                        <a:pt x="217" y="129"/>
                        <a:pt x="217" y="133"/>
                      </a:cubicBezTo>
                      <a:cubicBezTo>
                        <a:pt x="217" y="135"/>
                        <a:pt x="217" y="138"/>
                        <a:pt x="216" y="140"/>
                      </a:cubicBezTo>
                    </a:path>
                  </a:pathLst>
                </a:custGeom>
                <a:solidFill>
                  <a:schemeClr val="bg1">
                    <a:lumMod val="95000"/>
                  </a:schemeClr>
                </a:solidFill>
                <a:ln>
                  <a:noFill/>
                </a:ln>
              </p:spPr>
              <p:txBody>
                <a:bodyPr/>
                <a:lstStyle/>
                <a:p>
                  <a:pPr>
                    <a:defRPr/>
                  </a:pPr>
                  <a:endParaRPr lang="zh-CN" altLang="en-US"/>
                </a:p>
              </p:txBody>
            </p:sp>
          </p:grpSp>
          <p:sp>
            <p:nvSpPr>
              <p:cNvPr id="646" name="Freeform 365"/>
              <p:cNvSpPr/>
              <p:nvPr/>
            </p:nvSpPr>
            <p:spPr bwMode="auto">
              <a:xfrm>
                <a:off x="2783716" y="3161492"/>
                <a:ext cx="6821" cy="23189"/>
              </a:xfrm>
              <a:custGeom>
                <a:avLst/>
                <a:gdLst>
                  <a:gd name="T0" fmla="*/ 0 w 4"/>
                  <a:gd name="T1" fmla="*/ 0 h 14"/>
                  <a:gd name="T2" fmla="*/ 0 w 4"/>
                  <a:gd name="T3" fmla="*/ 14 h 14"/>
                  <a:gd name="T4" fmla="*/ 4 w 4"/>
                  <a:gd name="T5" fmla="*/ 13 h 14"/>
                  <a:gd name="T6" fmla="*/ 4 w 4"/>
                  <a:gd name="T7" fmla="*/ 2 h 14"/>
                  <a:gd name="T8" fmla="*/ 0 w 4"/>
                  <a:gd name="T9" fmla="*/ 0 h 14"/>
                </a:gdLst>
                <a:ahLst/>
                <a:cxnLst>
                  <a:cxn ang="0">
                    <a:pos x="T0" y="T1"/>
                  </a:cxn>
                  <a:cxn ang="0">
                    <a:pos x="T2" y="T3"/>
                  </a:cxn>
                  <a:cxn ang="0">
                    <a:pos x="T4" y="T5"/>
                  </a:cxn>
                  <a:cxn ang="0">
                    <a:pos x="T6" y="T7"/>
                  </a:cxn>
                  <a:cxn ang="0">
                    <a:pos x="T8" y="T9"/>
                  </a:cxn>
                </a:cxnLst>
                <a:rect l="0" t="0" r="r" b="b"/>
                <a:pathLst>
                  <a:path w="4" h="14">
                    <a:moveTo>
                      <a:pt x="0" y="0"/>
                    </a:moveTo>
                    <a:cubicBezTo>
                      <a:pt x="0" y="14"/>
                      <a:pt x="0" y="14"/>
                      <a:pt x="0" y="14"/>
                    </a:cubicBezTo>
                    <a:cubicBezTo>
                      <a:pt x="2" y="14"/>
                      <a:pt x="3" y="14"/>
                      <a:pt x="4" y="13"/>
                    </a:cubicBezTo>
                    <a:cubicBezTo>
                      <a:pt x="4" y="2"/>
                      <a:pt x="4" y="2"/>
                      <a:pt x="4" y="2"/>
                    </a:cubicBezTo>
                    <a:cubicBezTo>
                      <a:pt x="3" y="1"/>
                      <a:pt x="1" y="1"/>
                      <a:pt x="0" y="0"/>
                    </a:cubicBezTo>
                  </a:path>
                </a:pathLst>
              </a:custGeom>
              <a:solidFill>
                <a:schemeClr val="bg1">
                  <a:lumMod val="95000"/>
                </a:schemeClr>
              </a:solidFill>
              <a:ln>
                <a:noFill/>
              </a:ln>
            </p:spPr>
            <p:txBody>
              <a:bodyPr/>
              <a:lstStyle/>
              <a:p>
                <a:pPr>
                  <a:defRPr/>
                </a:pPr>
                <a:endParaRPr lang="zh-CN" altLang="en-US"/>
              </a:p>
            </p:txBody>
          </p:sp>
          <p:sp>
            <p:nvSpPr>
              <p:cNvPr id="647" name="Freeform 366"/>
              <p:cNvSpPr/>
              <p:nvPr/>
            </p:nvSpPr>
            <p:spPr bwMode="auto">
              <a:xfrm>
                <a:off x="2780988" y="3126027"/>
                <a:ext cx="9549" cy="21825"/>
              </a:xfrm>
              <a:custGeom>
                <a:avLst/>
                <a:gdLst>
                  <a:gd name="T0" fmla="*/ 5 w 5"/>
                  <a:gd name="T1" fmla="*/ 0 h 13"/>
                  <a:gd name="T2" fmla="*/ 0 w 5"/>
                  <a:gd name="T3" fmla="*/ 1 h 13"/>
                  <a:gd name="T4" fmla="*/ 0 w 5"/>
                  <a:gd name="T5" fmla="*/ 11 h 13"/>
                  <a:gd name="T6" fmla="*/ 5 w 5"/>
                  <a:gd name="T7" fmla="*/ 13 h 13"/>
                  <a:gd name="T8" fmla="*/ 5 w 5"/>
                  <a:gd name="T9" fmla="*/ 0 h 13"/>
                </a:gdLst>
                <a:ahLst/>
                <a:cxnLst>
                  <a:cxn ang="0">
                    <a:pos x="T0" y="T1"/>
                  </a:cxn>
                  <a:cxn ang="0">
                    <a:pos x="T2" y="T3"/>
                  </a:cxn>
                  <a:cxn ang="0">
                    <a:pos x="T4" y="T5"/>
                  </a:cxn>
                  <a:cxn ang="0">
                    <a:pos x="T6" y="T7"/>
                  </a:cxn>
                  <a:cxn ang="0">
                    <a:pos x="T8" y="T9"/>
                  </a:cxn>
                </a:cxnLst>
                <a:rect l="0" t="0" r="r" b="b"/>
                <a:pathLst>
                  <a:path w="5" h="13">
                    <a:moveTo>
                      <a:pt x="5" y="0"/>
                    </a:moveTo>
                    <a:cubicBezTo>
                      <a:pt x="3" y="0"/>
                      <a:pt x="1" y="1"/>
                      <a:pt x="0" y="1"/>
                    </a:cubicBezTo>
                    <a:cubicBezTo>
                      <a:pt x="0" y="11"/>
                      <a:pt x="0" y="11"/>
                      <a:pt x="0" y="11"/>
                    </a:cubicBezTo>
                    <a:cubicBezTo>
                      <a:pt x="2" y="12"/>
                      <a:pt x="3" y="12"/>
                      <a:pt x="5" y="13"/>
                    </a:cubicBezTo>
                    <a:cubicBezTo>
                      <a:pt x="5" y="0"/>
                      <a:pt x="5" y="0"/>
                      <a:pt x="5" y="0"/>
                    </a:cubicBezTo>
                  </a:path>
                </a:pathLst>
              </a:custGeom>
              <a:solidFill>
                <a:schemeClr val="bg1">
                  <a:lumMod val="95000"/>
                </a:schemeClr>
              </a:solidFill>
              <a:ln>
                <a:noFill/>
              </a:ln>
            </p:spPr>
            <p:txBody>
              <a:bodyPr/>
              <a:lstStyle/>
              <a:p>
                <a:pPr>
                  <a:defRPr/>
                </a:pPr>
                <a:endParaRPr lang="zh-CN" altLang="en-US"/>
              </a:p>
            </p:txBody>
          </p:sp>
        </p:grpSp>
        <p:grpSp>
          <p:nvGrpSpPr>
            <p:cNvPr id="524" name="组合 523"/>
            <p:cNvGrpSpPr/>
            <p:nvPr/>
          </p:nvGrpSpPr>
          <p:grpSpPr>
            <a:xfrm>
              <a:off x="8792781" y="3289027"/>
              <a:ext cx="107759" cy="110487"/>
              <a:chOff x="2423611" y="3280162"/>
              <a:chExt cx="107759" cy="110487"/>
            </a:xfrm>
          </p:grpSpPr>
          <p:sp>
            <p:nvSpPr>
              <p:cNvPr id="640" name="Freeform 235"/>
              <p:cNvSpPr>
                <a:spLocks noEditPoints="1"/>
              </p:cNvSpPr>
              <p:nvPr/>
            </p:nvSpPr>
            <p:spPr bwMode="auto">
              <a:xfrm>
                <a:off x="2460441" y="3299260"/>
                <a:ext cx="35465" cy="72294"/>
              </a:xfrm>
              <a:custGeom>
                <a:avLst/>
                <a:gdLst>
                  <a:gd name="T0" fmla="*/ 15 w 21"/>
                  <a:gd name="T1" fmla="*/ 20 h 43"/>
                  <a:gd name="T2" fmla="*/ 15 w 21"/>
                  <a:gd name="T3" fmla="*/ 11 h 43"/>
                  <a:gd name="T4" fmla="*/ 15 w 21"/>
                  <a:gd name="T5" fmla="*/ 11 h 43"/>
                  <a:gd name="T6" fmla="*/ 18 w 21"/>
                  <a:gd name="T7" fmla="*/ 11 h 43"/>
                  <a:gd name="T8" fmla="*/ 18 w 21"/>
                  <a:gd name="T9" fmla="*/ 11 h 43"/>
                  <a:gd name="T10" fmla="*/ 19 w 21"/>
                  <a:gd name="T11" fmla="*/ 9 h 43"/>
                  <a:gd name="T12" fmla="*/ 19 w 21"/>
                  <a:gd name="T13" fmla="*/ 7 h 43"/>
                  <a:gd name="T14" fmla="*/ 19 w 21"/>
                  <a:gd name="T15" fmla="*/ 6 h 43"/>
                  <a:gd name="T16" fmla="*/ 18 w 21"/>
                  <a:gd name="T17" fmla="*/ 6 h 43"/>
                  <a:gd name="T18" fmla="*/ 16 w 21"/>
                  <a:gd name="T19" fmla="*/ 6 h 43"/>
                  <a:gd name="T20" fmla="*/ 14 w 21"/>
                  <a:gd name="T21" fmla="*/ 6 h 43"/>
                  <a:gd name="T22" fmla="*/ 14 w 21"/>
                  <a:gd name="T23" fmla="*/ 2 h 43"/>
                  <a:gd name="T24" fmla="*/ 13 w 21"/>
                  <a:gd name="T25" fmla="*/ 0 h 43"/>
                  <a:gd name="T26" fmla="*/ 12 w 21"/>
                  <a:gd name="T27" fmla="*/ 2 h 43"/>
                  <a:gd name="T28" fmla="*/ 12 w 21"/>
                  <a:gd name="T29" fmla="*/ 6 h 43"/>
                  <a:gd name="T30" fmla="*/ 11 w 21"/>
                  <a:gd name="T31" fmla="*/ 6 h 43"/>
                  <a:gd name="T32" fmla="*/ 9 w 21"/>
                  <a:gd name="T33" fmla="*/ 6 h 43"/>
                  <a:gd name="T34" fmla="*/ 9 w 21"/>
                  <a:gd name="T35" fmla="*/ 2 h 43"/>
                  <a:gd name="T36" fmla="*/ 7 w 21"/>
                  <a:gd name="T37" fmla="*/ 1 h 43"/>
                  <a:gd name="T38" fmla="*/ 6 w 21"/>
                  <a:gd name="T39" fmla="*/ 2 h 43"/>
                  <a:gd name="T40" fmla="*/ 6 w 21"/>
                  <a:gd name="T41" fmla="*/ 7 h 43"/>
                  <a:gd name="T42" fmla="*/ 3 w 21"/>
                  <a:gd name="T43" fmla="*/ 8 h 43"/>
                  <a:gd name="T44" fmla="*/ 1 w 21"/>
                  <a:gd name="T45" fmla="*/ 11 h 43"/>
                  <a:gd name="T46" fmla="*/ 0 w 21"/>
                  <a:gd name="T47" fmla="*/ 14 h 43"/>
                  <a:gd name="T48" fmla="*/ 1 w 21"/>
                  <a:gd name="T49" fmla="*/ 18 h 43"/>
                  <a:gd name="T50" fmla="*/ 3 w 21"/>
                  <a:gd name="T51" fmla="*/ 20 h 43"/>
                  <a:gd name="T52" fmla="*/ 6 w 21"/>
                  <a:gd name="T53" fmla="*/ 22 h 43"/>
                  <a:gd name="T54" fmla="*/ 6 w 21"/>
                  <a:gd name="T55" fmla="*/ 22 h 43"/>
                  <a:gd name="T56" fmla="*/ 7 w 21"/>
                  <a:gd name="T57" fmla="*/ 32 h 43"/>
                  <a:gd name="T58" fmla="*/ 4 w 21"/>
                  <a:gd name="T59" fmla="*/ 32 h 43"/>
                  <a:gd name="T60" fmla="*/ 1 w 21"/>
                  <a:gd name="T61" fmla="*/ 31 h 43"/>
                  <a:gd name="T62" fmla="*/ 1 w 21"/>
                  <a:gd name="T63" fmla="*/ 31 h 43"/>
                  <a:gd name="T64" fmla="*/ 0 w 21"/>
                  <a:gd name="T65" fmla="*/ 33 h 43"/>
                  <a:gd name="T66" fmla="*/ 0 w 21"/>
                  <a:gd name="T67" fmla="*/ 35 h 43"/>
                  <a:gd name="T68" fmla="*/ 0 w 21"/>
                  <a:gd name="T69" fmla="*/ 36 h 43"/>
                  <a:gd name="T70" fmla="*/ 3 w 21"/>
                  <a:gd name="T71" fmla="*/ 37 h 43"/>
                  <a:gd name="T72" fmla="*/ 7 w 21"/>
                  <a:gd name="T73" fmla="*/ 37 h 43"/>
                  <a:gd name="T74" fmla="*/ 7 w 21"/>
                  <a:gd name="T75" fmla="*/ 42 h 43"/>
                  <a:gd name="T76" fmla="*/ 8 w 21"/>
                  <a:gd name="T77" fmla="*/ 43 h 43"/>
                  <a:gd name="T78" fmla="*/ 10 w 21"/>
                  <a:gd name="T79" fmla="*/ 42 h 43"/>
                  <a:gd name="T80" fmla="*/ 10 w 21"/>
                  <a:gd name="T81" fmla="*/ 37 h 43"/>
                  <a:gd name="T82" fmla="*/ 12 w 21"/>
                  <a:gd name="T83" fmla="*/ 37 h 43"/>
                  <a:gd name="T84" fmla="*/ 12 w 21"/>
                  <a:gd name="T85" fmla="*/ 42 h 43"/>
                  <a:gd name="T86" fmla="*/ 14 w 21"/>
                  <a:gd name="T87" fmla="*/ 43 h 43"/>
                  <a:gd name="T88" fmla="*/ 15 w 21"/>
                  <a:gd name="T89" fmla="*/ 42 h 43"/>
                  <a:gd name="T90" fmla="*/ 15 w 21"/>
                  <a:gd name="T91" fmla="*/ 36 h 43"/>
                  <a:gd name="T92" fmla="*/ 17 w 21"/>
                  <a:gd name="T93" fmla="*/ 35 h 43"/>
                  <a:gd name="T94" fmla="*/ 20 w 21"/>
                  <a:gd name="T95" fmla="*/ 32 h 43"/>
                  <a:gd name="T96" fmla="*/ 21 w 21"/>
                  <a:gd name="T97" fmla="*/ 28 h 43"/>
                  <a:gd name="T98" fmla="*/ 19 w 21"/>
                  <a:gd name="T99" fmla="*/ 22 h 43"/>
                  <a:gd name="T100" fmla="*/ 15 w 21"/>
                  <a:gd name="T101" fmla="*/ 20 h 43"/>
                  <a:gd name="T102" fmla="*/ 12 w 21"/>
                  <a:gd name="T103" fmla="*/ 31 h 43"/>
                  <a:gd name="T104" fmla="*/ 9 w 21"/>
                  <a:gd name="T105" fmla="*/ 32 h 43"/>
                  <a:gd name="T106" fmla="*/ 9 w 21"/>
                  <a:gd name="T107" fmla="*/ 23 h 43"/>
                  <a:gd name="T108" fmla="*/ 12 w 21"/>
                  <a:gd name="T109" fmla="*/ 25 h 43"/>
                  <a:gd name="T110" fmla="*/ 12 w 21"/>
                  <a:gd name="T111" fmla="*/ 31 h 43"/>
                  <a:gd name="T112" fmla="*/ 12 w 21"/>
                  <a:gd name="T113" fmla="*/ 18 h 43"/>
                  <a:gd name="T114" fmla="*/ 9 w 21"/>
                  <a:gd name="T115" fmla="*/ 17 h 43"/>
                  <a:gd name="T116" fmla="*/ 9 w 21"/>
                  <a:gd name="T117" fmla="*/ 11 h 43"/>
                  <a:gd name="T118" fmla="*/ 12 w 21"/>
                  <a:gd name="T119" fmla="*/ 10 h 43"/>
                  <a:gd name="T120" fmla="*/ 12 w 21"/>
                  <a:gd name="T121" fmla="*/ 18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1" h="43">
                    <a:moveTo>
                      <a:pt x="15" y="20"/>
                    </a:moveTo>
                    <a:cubicBezTo>
                      <a:pt x="15" y="11"/>
                      <a:pt x="15" y="11"/>
                      <a:pt x="15" y="11"/>
                    </a:cubicBezTo>
                    <a:cubicBezTo>
                      <a:pt x="15" y="11"/>
                      <a:pt x="15" y="11"/>
                      <a:pt x="15" y="11"/>
                    </a:cubicBezTo>
                    <a:cubicBezTo>
                      <a:pt x="16" y="11"/>
                      <a:pt x="17" y="11"/>
                      <a:pt x="18" y="11"/>
                    </a:cubicBezTo>
                    <a:cubicBezTo>
                      <a:pt x="18" y="11"/>
                      <a:pt x="18" y="11"/>
                      <a:pt x="18" y="11"/>
                    </a:cubicBezTo>
                    <a:cubicBezTo>
                      <a:pt x="19" y="10"/>
                      <a:pt x="19" y="10"/>
                      <a:pt x="19" y="9"/>
                    </a:cubicBezTo>
                    <a:cubicBezTo>
                      <a:pt x="19" y="8"/>
                      <a:pt x="19" y="8"/>
                      <a:pt x="19" y="7"/>
                    </a:cubicBezTo>
                    <a:cubicBezTo>
                      <a:pt x="19" y="7"/>
                      <a:pt x="19" y="7"/>
                      <a:pt x="19" y="6"/>
                    </a:cubicBezTo>
                    <a:cubicBezTo>
                      <a:pt x="18" y="6"/>
                      <a:pt x="18" y="6"/>
                      <a:pt x="18" y="6"/>
                    </a:cubicBezTo>
                    <a:cubicBezTo>
                      <a:pt x="17" y="6"/>
                      <a:pt x="17" y="6"/>
                      <a:pt x="16" y="6"/>
                    </a:cubicBezTo>
                    <a:cubicBezTo>
                      <a:pt x="16" y="6"/>
                      <a:pt x="15" y="6"/>
                      <a:pt x="14" y="6"/>
                    </a:cubicBezTo>
                    <a:cubicBezTo>
                      <a:pt x="14" y="2"/>
                      <a:pt x="14" y="2"/>
                      <a:pt x="14" y="2"/>
                    </a:cubicBezTo>
                    <a:cubicBezTo>
                      <a:pt x="14" y="1"/>
                      <a:pt x="14" y="0"/>
                      <a:pt x="13" y="0"/>
                    </a:cubicBezTo>
                    <a:cubicBezTo>
                      <a:pt x="12" y="0"/>
                      <a:pt x="12" y="1"/>
                      <a:pt x="12" y="2"/>
                    </a:cubicBezTo>
                    <a:cubicBezTo>
                      <a:pt x="12" y="6"/>
                      <a:pt x="12" y="6"/>
                      <a:pt x="12" y="6"/>
                    </a:cubicBezTo>
                    <a:cubicBezTo>
                      <a:pt x="11" y="6"/>
                      <a:pt x="11" y="6"/>
                      <a:pt x="11" y="6"/>
                    </a:cubicBezTo>
                    <a:cubicBezTo>
                      <a:pt x="10" y="6"/>
                      <a:pt x="10" y="6"/>
                      <a:pt x="9" y="6"/>
                    </a:cubicBezTo>
                    <a:cubicBezTo>
                      <a:pt x="9" y="2"/>
                      <a:pt x="9" y="2"/>
                      <a:pt x="9" y="2"/>
                    </a:cubicBezTo>
                    <a:cubicBezTo>
                      <a:pt x="9" y="1"/>
                      <a:pt x="8" y="0"/>
                      <a:pt x="7" y="1"/>
                    </a:cubicBezTo>
                    <a:cubicBezTo>
                      <a:pt x="7" y="1"/>
                      <a:pt x="6" y="1"/>
                      <a:pt x="6" y="2"/>
                    </a:cubicBezTo>
                    <a:cubicBezTo>
                      <a:pt x="6" y="7"/>
                      <a:pt x="6" y="7"/>
                      <a:pt x="6" y="7"/>
                    </a:cubicBezTo>
                    <a:cubicBezTo>
                      <a:pt x="5" y="7"/>
                      <a:pt x="4" y="8"/>
                      <a:pt x="3" y="8"/>
                    </a:cubicBezTo>
                    <a:cubicBezTo>
                      <a:pt x="2" y="9"/>
                      <a:pt x="1" y="10"/>
                      <a:pt x="1" y="11"/>
                    </a:cubicBezTo>
                    <a:cubicBezTo>
                      <a:pt x="1" y="12"/>
                      <a:pt x="0" y="13"/>
                      <a:pt x="0" y="14"/>
                    </a:cubicBezTo>
                    <a:cubicBezTo>
                      <a:pt x="1" y="15"/>
                      <a:pt x="1" y="17"/>
                      <a:pt x="1" y="18"/>
                    </a:cubicBezTo>
                    <a:cubicBezTo>
                      <a:pt x="2" y="19"/>
                      <a:pt x="2" y="19"/>
                      <a:pt x="3" y="20"/>
                    </a:cubicBezTo>
                    <a:cubicBezTo>
                      <a:pt x="4" y="21"/>
                      <a:pt x="5" y="21"/>
                      <a:pt x="6" y="22"/>
                    </a:cubicBezTo>
                    <a:cubicBezTo>
                      <a:pt x="6" y="22"/>
                      <a:pt x="6" y="22"/>
                      <a:pt x="6" y="22"/>
                    </a:cubicBezTo>
                    <a:cubicBezTo>
                      <a:pt x="7" y="32"/>
                      <a:pt x="7" y="32"/>
                      <a:pt x="7" y="32"/>
                    </a:cubicBezTo>
                    <a:cubicBezTo>
                      <a:pt x="6" y="32"/>
                      <a:pt x="5" y="32"/>
                      <a:pt x="4" y="32"/>
                    </a:cubicBezTo>
                    <a:cubicBezTo>
                      <a:pt x="3" y="31"/>
                      <a:pt x="2" y="31"/>
                      <a:pt x="1" y="31"/>
                    </a:cubicBezTo>
                    <a:cubicBezTo>
                      <a:pt x="1" y="31"/>
                      <a:pt x="1" y="31"/>
                      <a:pt x="1" y="31"/>
                    </a:cubicBezTo>
                    <a:cubicBezTo>
                      <a:pt x="0" y="32"/>
                      <a:pt x="0" y="32"/>
                      <a:pt x="0" y="33"/>
                    </a:cubicBezTo>
                    <a:cubicBezTo>
                      <a:pt x="0" y="33"/>
                      <a:pt x="0" y="34"/>
                      <a:pt x="0" y="35"/>
                    </a:cubicBezTo>
                    <a:cubicBezTo>
                      <a:pt x="0" y="35"/>
                      <a:pt x="0" y="35"/>
                      <a:pt x="0" y="36"/>
                    </a:cubicBezTo>
                    <a:cubicBezTo>
                      <a:pt x="1" y="36"/>
                      <a:pt x="2" y="36"/>
                      <a:pt x="3" y="37"/>
                    </a:cubicBezTo>
                    <a:cubicBezTo>
                      <a:pt x="4" y="37"/>
                      <a:pt x="5" y="37"/>
                      <a:pt x="7" y="37"/>
                    </a:cubicBezTo>
                    <a:cubicBezTo>
                      <a:pt x="7" y="42"/>
                      <a:pt x="7" y="42"/>
                      <a:pt x="7" y="42"/>
                    </a:cubicBezTo>
                    <a:cubicBezTo>
                      <a:pt x="7" y="43"/>
                      <a:pt x="8" y="43"/>
                      <a:pt x="8" y="43"/>
                    </a:cubicBezTo>
                    <a:cubicBezTo>
                      <a:pt x="9" y="43"/>
                      <a:pt x="10" y="43"/>
                      <a:pt x="10" y="42"/>
                    </a:cubicBezTo>
                    <a:cubicBezTo>
                      <a:pt x="10" y="37"/>
                      <a:pt x="10" y="37"/>
                      <a:pt x="10" y="37"/>
                    </a:cubicBezTo>
                    <a:cubicBezTo>
                      <a:pt x="11" y="37"/>
                      <a:pt x="11" y="37"/>
                      <a:pt x="12" y="37"/>
                    </a:cubicBezTo>
                    <a:cubicBezTo>
                      <a:pt x="12" y="42"/>
                      <a:pt x="12" y="42"/>
                      <a:pt x="12" y="42"/>
                    </a:cubicBezTo>
                    <a:cubicBezTo>
                      <a:pt x="12" y="43"/>
                      <a:pt x="13" y="43"/>
                      <a:pt x="14" y="43"/>
                    </a:cubicBezTo>
                    <a:cubicBezTo>
                      <a:pt x="15" y="43"/>
                      <a:pt x="15" y="43"/>
                      <a:pt x="15" y="42"/>
                    </a:cubicBezTo>
                    <a:cubicBezTo>
                      <a:pt x="15" y="36"/>
                      <a:pt x="15" y="36"/>
                      <a:pt x="15" y="36"/>
                    </a:cubicBezTo>
                    <a:cubicBezTo>
                      <a:pt x="16" y="36"/>
                      <a:pt x="17" y="36"/>
                      <a:pt x="17" y="35"/>
                    </a:cubicBezTo>
                    <a:cubicBezTo>
                      <a:pt x="19" y="34"/>
                      <a:pt x="19" y="34"/>
                      <a:pt x="20" y="32"/>
                    </a:cubicBezTo>
                    <a:cubicBezTo>
                      <a:pt x="21" y="31"/>
                      <a:pt x="21" y="30"/>
                      <a:pt x="21" y="28"/>
                    </a:cubicBezTo>
                    <a:cubicBezTo>
                      <a:pt x="21" y="26"/>
                      <a:pt x="20" y="24"/>
                      <a:pt x="19" y="22"/>
                    </a:cubicBezTo>
                    <a:cubicBezTo>
                      <a:pt x="18" y="21"/>
                      <a:pt x="16" y="20"/>
                      <a:pt x="15" y="20"/>
                    </a:cubicBezTo>
                    <a:moveTo>
                      <a:pt x="12" y="31"/>
                    </a:moveTo>
                    <a:cubicBezTo>
                      <a:pt x="11" y="32"/>
                      <a:pt x="10" y="32"/>
                      <a:pt x="9" y="32"/>
                    </a:cubicBezTo>
                    <a:cubicBezTo>
                      <a:pt x="9" y="23"/>
                      <a:pt x="9" y="23"/>
                      <a:pt x="9" y="23"/>
                    </a:cubicBezTo>
                    <a:cubicBezTo>
                      <a:pt x="10" y="24"/>
                      <a:pt x="11" y="24"/>
                      <a:pt x="12" y="25"/>
                    </a:cubicBezTo>
                    <a:cubicBezTo>
                      <a:pt x="12" y="31"/>
                      <a:pt x="12" y="31"/>
                      <a:pt x="12" y="31"/>
                    </a:cubicBezTo>
                    <a:moveTo>
                      <a:pt x="12" y="18"/>
                    </a:moveTo>
                    <a:cubicBezTo>
                      <a:pt x="11" y="18"/>
                      <a:pt x="10" y="18"/>
                      <a:pt x="9" y="17"/>
                    </a:cubicBezTo>
                    <a:cubicBezTo>
                      <a:pt x="9" y="11"/>
                      <a:pt x="9" y="11"/>
                      <a:pt x="9" y="11"/>
                    </a:cubicBezTo>
                    <a:cubicBezTo>
                      <a:pt x="10" y="11"/>
                      <a:pt x="11" y="11"/>
                      <a:pt x="12" y="10"/>
                    </a:cubicBezTo>
                    <a:cubicBezTo>
                      <a:pt x="12" y="18"/>
                      <a:pt x="12" y="18"/>
                      <a:pt x="12" y="18"/>
                    </a:cubicBezTo>
                  </a:path>
                </a:pathLst>
              </a:custGeom>
              <a:solidFill>
                <a:schemeClr val="bg1">
                  <a:lumMod val="95000"/>
                </a:schemeClr>
              </a:solidFill>
              <a:ln>
                <a:noFill/>
              </a:ln>
            </p:spPr>
            <p:txBody>
              <a:bodyPr/>
              <a:lstStyle/>
              <a:p>
                <a:pPr>
                  <a:defRPr/>
                </a:pPr>
                <a:endParaRPr lang="zh-CN" altLang="en-US"/>
              </a:p>
            </p:txBody>
          </p:sp>
          <p:sp>
            <p:nvSpPr>
              <p:cNvPr id="641" name="Freeform 368"/>
              <p:cNvSpPr>
                <a:spLocks noEditPoints="1"/>
              </p:cNvSpPr>
              <p:nvPr/>
            </p:nvSpPr>
            <p:spPr bwMode="auto">
              <a:xfrm>
                <a:off x="2423611" y="3280162"/>
                <a:ext cx="107759" cy="110487"/>
              </a:xfrm>
              <a:custGeom>
                <a:avLst/>
                <a:gdLst>
                  <a:gd name="T0" fmla="*/ 6 w 64"/>
                  <a:gd name="T1" fmla="*/ 33 h 65"/>
                  <a:gd name="T2" fmla="*/ 31 w 64"/>
                  <a:gd name="T3" fmla="*/ 7 h 65"/>
                  <a:gd name="T4" fmla="*/ 32 w 64"/>
                  <a:gd name="T5" fmla="*/ 7 h 65"/>
                  <a:gd name="T6" fmla="*/ 58 w 64"/>
                  <a:gd name="T7" fmla="*/ 32 h 65"/>
                  <a:gd name="T8" fmla="*/ 58 w 64"/>
                  <a:gd name="T9" fmla="*/ 33 h 65"/>
                  <a:gd name="T10" fmla="*/ 32 w 64"/>
                  <a:gd name="T11" fmla="*/ 58 h 65"/>
                  <a:gd name="T12" fmla="*/ 32 w 64"/>
                  <a:gd name="T13" fmla="*/ 58 h 65"/>
                  <a:gd name="T14" fmla="*/ 6 w 64"/>
                  <a:gd name="T15" fmla="*/ 33 h 65"/>
                  <a:gd name="T16" fmla="*/ 6 w 64"/>
                  <a:gd name="T17" fmla="*/ 33 h 65"/>
                  <a:gd name="T18" fmla="*/ 32 w 64"/>
                  <a:gd name="T19" fmla="*/ 0 h 65"/>
                  <a:gd name="T20" fmla="*/ 31 w 64"/>
                  <a:gd name="T21" fmla="*/ 0 h 65"/>
                  <a:gd name="T22" fmla="*/ 0 w 64"/>
                  <a:gd name="T23" fmla="*/ 33 h 65"/>
                  <a:gd name="T24" fmla="*/ 0 w 64"/>
                  <a:gd name="T25" fmla="*/ 33 h 65"/>
                  <a:gd name="T26" fmla="*/ 32 w 64"/>
                  <a:gd name="T27" fmla="*/ 65 h 65"/>
                  <a:gd name="T28" fmla="*/ 32 w 64"/>
                  <a:gd name="T29" fmla="*/ 65 h 65"/>
                  <a:gd name="T30" fmla="*/ 64 w 64"/>
                  <a:gd name="T31" fmla="*/ 33 h 65"/>
                  <a:gd name="T32" fmla="*/ 64 w 64"/>
                  <a:gd name="T33" fmla="*/ 32 h 65"/>
                  <a:gd name="T34" fmla="*/ 32 w 64"/>
                  <a:gd name="T35" fmla="*/ 0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4" h="65">
                    <a:moveTo>
                      <a:pt x="6" y="33"/>
                    </a:moveTo>
                    <a:cubicBezTo>
                      <a:pt x="6" y="19"/>
                      <a:pt x="17" y="7"/>
                      <a:pt x="31" y="7"/>
                    </a:cubicBezTo>
                    <a:cubicBezTo>
                      <a:pt x="31" y="7"/>
                      <a:pt x="32" y="7"/>
                      <a:pt x="32" y="7"/>
                    </a:cubicBezTo>
                    <a:cubicBezTo>
                      <a:pt x="46" y="7"/>
                      <a:pt x="57" y="18"/>
                      <a:pt x="58" y="32"/>
                    </a:cubicBezTo>
                    <a:cubicBezTo>
                      <a:pt x="58" y="32"/>
                      <a:pt x="58" y="32"/>
                      <a:pt x="58" y="33"/>
                    </a:cubicBezTo>
                    <a:cubicBezTo>
                      <a:pt x="58" y="47"/>
                      <a:pt x="46" y="58"/>
                      <a:pt x="32" y="58"/>
                    </a:cubicBezTo>
                    <a:cubicBezTo>
                      <a:pt x="32" y="58"/>
                      <a:pt x="32" y="58"/>
                      <a:pt x="32" y="58"/>
                    </a:cubicBezTo>
                    <a:cubicBezTo>
                      <a:pt x="18" y="58"/>
                      <a:pt x="6" y="47"/>
                      <a:pt x="6" y="33"/>
                    </a:cubicBezTo>
                    <a:cubicBezTo>
                      <a:pt x="6" y="33"/>
                      <a:pt x="6" y="33"/>
                      <a:pt x="6" y="33"/>
                    </a:cubicBezTo>
                    <a:moveTo>
                      <a:pt x="32" y="0"/>
                    </a:moveTo>
                    <a:cubicBezTo>
                      <a:pt x="32" y="0"/>
                      <a:pt x="31" y="0"/>
                      <a:pt x="31" y="0"/>
                    </a:cubicBezTo>
                    <a:cubicBezTo>
                      <a:pt x="14" y="1"/>
                      <a:pt x="0" y="15"/>
                      <a:pt x="0" y="33"/>
                    </a:cubicBezTo>
                    <a:cubicBezTo>
                      <a:pt x="0" y="33"/>
                      <a:pt x="0" y="33"/>
                      <a:pt x="0" y="33"/>
                    </a:cubicBezTo>
                    <a:cubicBezTo>
                      <a:pt x="0" y="51"/>
                      <a:pt x="14" y="65"/>
                      <a:pt x="32" y="65"/>
                    </a:cubicBezTo>
                    <a:cubicBezTo>
                      <a:pt x="32" y="65"/>
                      <a:pt x="32" y="65"/>
                      <a:pt x="32" y="65"/>
                    </a:cubicBezTo>
                    <a:cubicBezTo>
                      <a:pt x="50" y="64"/>
                      <a:pt x="64" y="50"/>
                      <a:pt x="64" y="33"/>
                    </a:cubicBezTo>
                    <a:cubicBezTo>
                      <a:pt x="64" y="32"/>
                      <a:pt x="64" y="32"/>
                      <a:pt x="64" y="32"/>
                    </a:cubicBezTo>
                    <a:cubicBezTo>
                      <a:pt x="64" y="14"/>
                      <a:pt x="49" y="0"/>
                      <a:pt x="32" y="0"/>
                    </a:cubicBezTo>
                  </a:path>
                </a:pathLst>
              </a:custGeom>
              <a:solidFill>
                <a:schemeClr val="bg1">
                  <a:lumMod val="95000"/>
                </a:schemeClr>
              </a:solidFill>
              <a:ln>
                <a:noFill/>
              </a:ln>
            </p:spPr>
            <p:txBody>
              <a:bodyPr/>
              <a:lstStyle/>
              <a:p>
                <a:pPr>
                  <a:defRPr/>
                </a:pPr>
                <a:endParaRPr lang="zh-CN" altLang="en-US"/>
              </a:p>
            </p:txBody>
          </p:sp>
          <p:sp>
            <p:nvSpPr>
              <p:cNvPr id="642" name="Freeform 369"/>
              <p:cNvSpPr>
                <a:spLocks noEditPoints="1"/>
              </p:cNvSpPr>
              <p:nvPr/>
            </p:nvSpPr>
            <p:spPr bwMode="auto">
              <a:xfrm>
                <a:off x="2460440" y="3299259"/>
                <a:ext cx="35465" cy="72294"/>
              </a:xfrm>
              <a:custGeom>
                <a:avLst/>
                <a:gdLst>
                  <a:gd name="T0" fmla="*/ 9 w 21"/>
                  <a:gd name="T1" fmla="*/ 23 h 43"/>
                  <a:gd name="T2" fmla="*/ 12 w 21"/>
                  <a:gd name="T3" fmla="*/ 25 h 43"/>
                  <a:gd name="T4" fmla="*/ 12 w 21"/>
                  <a:gd name="T5" fmla="*/ 31 h 43"/>
                  <a:gd name="T6" fmla="*/ 9 w 21"/>
                  <a:gd name="T7" fmla="*/ 11 h 43"/>
                  <a:gd name="T8" fmla="*/ 12 w 21"/>
                  <a:gd name="T9" fmla="*/ 10 h 43"/>
                  <a:gd name="T10" fmla="*/ 12 w 21"/>
                  <a:gd name="T11" fmla="*/ 18 h 43"/>
                  <a:gd name="T12" fmla="*/ 9 w 21"/>
                  <a:gd name="T13" fmla="*/ 11 h 43"/>
                  <a:gd name="T14" fmla="*/ 13 w 21"/>
                  <a:gd name="T15" fmla="*/ 0 h 43"/>
                  <a:gd name="T16" fmla="*/ 12 w 21"/>
                  <a:gd name="T17" fmla="*/ 2 h 43"/>
                  <a:gd name="T18" fmla="*/ 12 w 21"/>
                  <a:gd name="T19" fmla="*/ 6 h 43"/>
                  <a:gd name="T20" fmla="*/ 9 w 21"/>
                  <a:gd name="T21" fmla="*/ 6 h 43"/>
                  <a:gd name="T22" fmla="*/ 7 w 21"/>
                  <a:gd name="T23" fmla="*/ 0 h 43"/>
                  <a:gd name="T24" fmla="*/ 6 w 21"/>
                  <a:gd name="T25" fmla="*/ 2 h 43"/>
                  <a:gd name="T26" fmla="*/ 6 w 21"/>
                  <a:gd name="T27" fmla="*/ 7 h 43"/>
                  <a:gd name="T28" fmla="*/ 3 w 21"/>
                  <a:gd name="T29" fmla="*/ 8 h 43"/>
                  <a:gd name="T30" fmla="*/ 0 w 21"/>
                  <a:gd name="T31" fmla="*/ 14 h 43"/>
                  <a:gd name="T32" fmla="*/ 1 w 21"/>
                  <a:gd name="T33" fmla="*/ 18 h 43"/>
                  <a:gd name="T34" fmla="*/ 6 w 21"/>
                  <a:gd name="T35" fmla="*/ 22 h 43"/>
                  <a:gd name="T36" fmla="*/ 7 w 21"/>
                  <a:gd name="T37" fmla="*/ 32 h 43"/>
                  <a:gd name="T38" fmla="*/ 4 w 21"/>
                  <a:gd name="T39" fmla="*/ 32 h 43"/>
                  <a:gd name="T40" fmla="*/ 1 w 21"/>
                  <a:gd name="T41" fmla="*/ 31 h 43"/>
                  <a:gd name="T42" fmla="*/ 0 w 21"/>
                  <a:gd name="T43" fmla="*/ 33 h 43"/>
                  <a:gd name="T44" fmla="*/ 0 w 21"/>
                  <a:gd name="T45" fmla="*/ 35 h 43"/>
                  <a:gd name="T46" fmla="*/ 3 w 21"/>
                  <a:gd name="T47" fmla="*/ 37 h 43"/>
                  <a:gd name="T48" fmla="*/ 7 w 21"/>
                  <a:gd name="T49" fmla="*/ 42 h 43"/>
                  <a:gd name="T50" fmla="*/ 8 w 21"/>
                  <a:gd name="T51" fmla="*/ 43 h 43"/>
                  <a:gd name="T52" fmla="*/ 10 w 21"/>
                  <a:gd name="T53" fmla="*/ 42 h 43"/>
                  <a:gd name="T54" fmla="*/ 10 w 21"/>
                  <a:gd name="T55" fmla="*/ 37 h 43"/>
                  <a:gd name="T56" fmla="*/ 12 w 21"/>
                  <a:gd name="T57" fmla="*/ 42 h 43"/>
                  <a:gd name="T58" fmla="*/ 14 w 21"/>
                  <a:gd name="T59" fmla="*/ 43 h 43"/>
                  <a:gd name="T60" fmla="*/ 15 w 21"/>
                  <a:gd name="T61" fmla="*/ 42 h 43"/>
                  <a:gd name="T62" fmla="*/ 15 w 21"/>
                  <a:gd name="T63" fmla="*/ 36 h 43"/>
                  <a:gd name="T64" fmla="*/ 20 w 21"/>
                  <a:gd name="T65" fmla="*/ 32 h 43"/>
                  <a:gd name="T66" fmla="*/ 21 w 21"/>
                  <a:gd name="T67" fmla="*/ 28 h 43"/>
                  <a:gd name="T68" fmla="*/ 15 w 21"/>
                  <a:gd name="T69" fmla="*/ 20 h 43"/>
                  <a:gd name="T70" fmla="*/ 15 w 21"/>
                  <a:gd name="T71" fmla="*/ 11 h 43"/>
                  <a:gd name="T72" fmla="*/ 18 w 21"/>
                  <a:gd name="T73" fmla="*/ 11 h 43"/>
                  <a:gd name="T74" fmla="*/ 19 w 21"/>
                  <a:gd name="T75" fmla="*/ 9 h 43"/>
                  <a:gd name="T76" fmla="*/ 19 w 21"/>
                  <a:gd name="T77" fmla="*/ 7 h 43"/>
                  <a:gd name="T78" fmla="*/ 18 w 21"/>
                  <a:gd name="T79" fmla="*/ 6 h 43"/>
                  <a:gd name="T80" fmla="*/ 14 w 21"/>
                  <a:gd name="T81" fmla="*/ 6 h 43"/>
                  <a:gd name="T82" fmla="*/ 13 w 21"/>
                  <a:gd name="T83" fmla="*/ 0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1" h="43">
                    <a:moveTo>
                      <a:pt x="9" y="32"/>
                    </a:moveTo>
                    <a:cubicBezTo>
                      <a:pt x="9" y="23"/>
                      <a:pt x="9" y="23"/>
                      <a:pt x="9" y="23"/>
                    </a:cubicBezTo>
                    <a:cubicBezTo>
                      <a:pt x="9" y="23"/>
                      <a:pt x="9" y="23"/>
                      <a:pt x="9" y="23"/>
                    </a:cubicBezTo>
                    <a:cubicBezTo>
                      <a:pt x="10" y="24"/>
                      <a:pt x="11" y="24"/>
                      <a:pt x="12" y="25"/>
                    </a:cubicBezTo>
                    <a:cubicBezTo>
                      <a:pt x="12" y="31"/>
                      <a:pt x="12" y="31"/>
                      <a:pt x="12" y="31"/>
                    </a:cubicBezTo>
                    <a:cubicBezTo>
                      <a:pt x="12" y="31"/>
                      <a:pt x="12" y="31"/>
                      <a:pt x="12" y="31"/>
                    </a:cubicBezTo>
                    <a:cubicBezTo>
                      <a:pt x="11" y="32"/>
                      <a:pt x="10" y="32"/>
                      <a:pt x="9" y="32"/>
                    </a:cubicBezTo>
                    <a:moveTo>
                      <a:pt x="9" y="11"/>
                    </a:moveTo>
                    <a:cubicBezTo>
                      <a:pt x="9" y="11"/>
                      <a:pt x="9" y="11"/>
                      <a:pt x="9" y="11"/>
                    </a:cubicBezTo>
                    <a:cubicBezTo>
                      <a:pt x="10" y="11"/>
                      <a:pt x="11" y="11"/>
                      <a:pt x="12" y="10"/>
                    </a:cubicBezTo>
                    <a:cubicBezTo>
                      <a:pt x="12" y="18"/>
                      <a:pt x="12" y="18"/>
                      <a:pt x="12" y="18"/>
                    </a:cubicBezTo>
                    <a:cubicBezTo>
                      <a:pt x="12" y="18"/>
                      <a:pt x="12" y="18"/>
                      <a:pt x="12" y="18"/>
                    </a:cubicBezTo>
                    <a:cubicBezTo>
                      <a:pt x="11" y="18"/>
                      <a:pt x="10" y="18"/>
                      <a:pt x="9" y="17"/>
                    </a:cubicBezTo>
                    <a:cubicBezTo>
                      <a:pt x="9" y="11"/>
                      <a:pt x="9" y="11"/>
                      <a:pt x="9" y="11"/>
                    </a:cubicBezTo>
                    <a:cubicBezTo>
                      <a:pt x="9" y="11"/>
                      <a:pt x="9" y="11"/>
                      <a:pt x="9" y="11"/>
                    </a:cubicBezTo>
                    <a:moveTo>
                      <a:pt x="13" y="0"/>
                    </a:moveTo>
                    <a:cubicBezTo>
                      <a:pt x="13" y="0"/>
                      <a:pt x="13" y="0"/>
                      <a:pt x="13" y="0"/>
                    </a:cubicBezTo>
                    <a:cubicBezTo>
                      <a:pt x="12" y="0"/>
                      <a:pt x="12" y="1"/>
                      <a:pt x="12" y="2"/>
                    </a:cubicBezTo>
                    <a:cubicBezTo>
                      <a:pt x="12" y="2"/>
                      <a:pt x="12" y="2"/>
                      <a:pt x="12" y="2"/>
                    </a:cubicBezTo>
                    <a:cubicBezTo>
                      <a:pt x="12" y="6"/>
                      <a:pt x="12" y="6"/>
                      <a:pt x="12" y="6"/>
                    </a:cubicBezTo>
                    <a:cubicBezTo>
                      <a:pt x="11" y="6"/>
                      <a:pt x="11" y="6"/>
                      <a:pt x="11" y="6"/>
                    </a:cubicBezTo>
                    <a:cubicBezTo>
                      <a:pt x="10" y="6"/>
                      <a:pt x="10" y="6"/>
                      <a:pt x="9" y="6"/>
                    </a:cubicBezTo>
                    <a:cubicBezTo>
                      <a:pt x="9" y="2"/>
                      <a:pt x="9" y="2"/>
                      <a:pt x="9" y="2"/>
                    </a:cubicBezTo>
                    <a:cubicBezTo>
                      <a:pt x="9" y="1"/>
                      <a:pt x="8" y="0"/>
                      <a:pt x="7" y="0"/>
                    </a:cubicBezTo>
                    <a:cubicBezTo>
                      <a:pt x="7" y="0"/>
                      <a:pt x="7" y="0"/>
                      <a:pt x="7" y="1"/>
                    </a:cubicBezTo>
                    <a:cubicBezTo>
                      <a:pt x="7" y="1"/>
                      <a:pt x="6" y="1"/>
                      <a:pt x="6" y="2"/>
                    </a:cubicBezTo>
                    <a:cubicBezTo>
                      <a:pt x="6" y="2"/>
                      <a:pt x="6" y="2"/>
                      <a:pt x="6" y="2"/>
                    </a:cubicBezTo>
                    <a:cubicBezTo>
                      <a:pt x="6" y="7"/>
                      <a:pt x="6" y="7"/>
                      <a:pt x="6" y="7"/>
                    </a:cubicBezTo>
                    <a:cubicBezTo>
                      <a:pt x="6" y="7"/>
                      <a:pt x="6" y="7"/>
                      <a:pt x="6" y="7"/>
                    </a:cubicBezTo>
                    <a:cubicBezTo>
                      <a:pt x="5" y="7"/>
                      <a:pt x="4" y="8"/>
                      <a:pt x="3" y="8"/>
                    </a:cubicBezTo>
                    <a:cubicBezTo>
                      <a:pt x="2" y="9"/>
                      <a:pt x="1" y="10"/>
                      <a:pt x="1" y="11"/>
                    </a:cubicBezTo>
                    <a:cubicBezTo>
                      <a:pt x="1" y="12"/>
                      <a:pt x="0" y="13"/>
                      <a:pt x="0" y="14"/>
                    </a:cubicBezTo>
                    <a:cubicBezTo>
                      <a:pt x="0" y="14"/>
                      <a:pt x="0" y="14"/>
                      <a:pt x="0" y="14"/>
                    </a:cubicBezTo>
                    <a:cubicBezTo>
                      <a:pt x="1" y="15"/>
                      <a:pt x="1" y="17"/>
                      <a:pt x="1" y="18"/>
                    </a:cubicBezTo>
                    <a:cubicBezTo>
                      <a:pt x="2" y="19"/>
                      <a:pt x="2" y="19"/>
                      <a:pt x="3" y="20"/>
                    </a:cubicBezTo>
                    <a:cubicBezTo>
                      <a:pt x="4" y="21"/>
                      <a:pt x="5" y="21"/>
                      <a:pt x="6" y="22"/>
                    </a:cubicBezTo>
                    <a:cubicBezTo>
                      <a:pt x="6" y="22"/>
                      <a:pt x="6" y="22"/>
                      <a:pt x="6" y="22"/>
                    </a:cubicBezTo>
                    <a:cubicBezTo>
                      <a:pt x="7" y="32"/>
                      <a:pt x="7" y="32"/>
                      <a:pt x="7" y="32"/>
                    </a:cubicBezTo>
                    <a:cubicBezTo>
                      <a:pt x="7" y="32"/>
                      <a:pt x="7" y="32"/>
                      <a:pt x="7" y="32"/>
                    </a:cubicBezTo>
                    <a:cubicBezTo>
                      <a:pt x="6" y="32"/>
                      <a:pt x="5" y="32"/>
                      <a:pt x="4" y="32"/>
                    </a:cubicBezTo>
                    <a:cubicBezTo>
                      <a:pt x="3" y="31"/>
                      <a:pt x="2" y="31"/>
                      <a:pt x="1" y="31"/>
                    </a:cubicBezTo>
                    <a:cubicBezTo>
                      <a:pt x="1" y="31"/>
                      <a:pt x="1" y="31"/>
                      <a:pt x="1" y="31"/>
                    </a:cubicBezTo>
                    <a:cubicBezTo>
                      <a:pt x="1" y="31"/>
                      <a:pt x="1" y="31"/>
                      <a:pt x="1" y="31"/>
                    </a:cubicBezTo>
                    <a:cubicBezTo>
                      <a:pt x="0" y="32"/>
                      <a:pt x="0" y="32"/>
                      <a:pt x="0" y="33"/>
                    </a:cubicBezTo>
                    <a:cubicBezTo>
                      <a:pt x="0" y="33"/>
                      <a:pt x="0" y="34"/>
                      <a:pt x="0" y="35"/>
                    </a:cubicBezTo>
                    <a:cubicBezTo>
                      <a:pt x="0" y="35"/>
                      <a:pt x="0" y="35"/>
                      <a:pt x="0" y="35"/>
                    </a:cubicBezTo>
                    <a:cubicBezTo>
                      <a:pt x="0" y="35"/>
                      <a:pt x="0" y="35"/>
                      <a:pt x="0" y="36"/>
                    </a:cubicBezTo>
                    <a:cubicBezTo>
                      <a:pt x="1" y="36"/>
                      <a:pt x="2" y="36"/>
                      <a:pt x="3" y="37"/>
                    </a:cubicBezTo>
                    <a:cubicBezTo>
                      <a:pt x="4" y="37"/>
                      <a:pt x="5" y="37"/>
                      <a:pt x="7" y="37"/>
                    </a:cubicBezTo>
                    <a:cubicBezTo>
                      <a:pt x="7" y="42"/>
                      <a:pt x="7" y="42"/>
                      <a:pt x="7" y="42"/>
                    </a:cubicBezTo>
                    <a:cubicBezTo>
                      <a:pt x="7" y="43"/>
                      <a:pt x="8" y="43"/>
                      <a:pt x="8" y="43"/>
                    </a:cubicBezTo>
                    <a:cubicBezTo>
                      <a:pt x="8" y="43"/>
                      <a:pt x="8" y="43"/>
                      <a:pt x="8" y="43"/>
                    </a:cubicBezTo>
                    <a:cubicBezTo>
                      <a:pt x="9" y="43"/>
                      <a:pt x="10" y="43"/>
                      <a:pt x="10" y="42"/>
                    </a:cubicBezTo>
                    <a:cubicBezTo>
                      <a:pt x="10" y="42"/>
                      <a:pt x="10" y="42"/>
                      <a:pt x="10" y="42"/>
                    </a:cubicBezTo>
                    <a:cubicBezTo>
                      <a:pt x="10" y="37"/>
                      <a:pt x="10" y="37"/>
                      <a:pt x="10" y="37"/>
                    </a:cubicBezTo>
                    <a:cubicBezTo>
                      <a:pt x="10" y="37"/>
                      <a:pt x="10" y="37"/>
                      <a:pt x="10" y="37"/>
                    </a:cubicBezTo>
                    <a:cubicBezTo>
                      <a:pt x="11" y="37"/>
                      <a:pt x="11" y="37"/>
                      <a:pt x="12" y="37"/>
                    </a:cubicBezTo>
                    <a:cubicBezTo>
                      <a:pt x="12" y="42"/>
                      <a:pt x="12" y="42"/>
                      <a:pt x="12" y="42"/>
                    </a:cubicBezTo>
                    <a:cubicBezTo>
                      <a:pt x="12" y="43"/>
                      <a:pt x="13" y="43"/>
                      <a:pt x="14" y="43"/>
                    </a:cubicBezTo>
                    <a:cubicBezTo>
                      <a:pt x="14" y="43"/>
                      <a:pt x="14" y="43"/>
                      <a:pt x="14" y="43"/>
                    </a:cubicBezTo>
                    <a:cubicBezTo>
                      <a:pt x="15" y="43"/>
                      <a:pt x="15" y="43"/>
                      <a:pt x="15" y="42"/>
                    </a:cubicBezTo>
                    <a:cubicBezTo>
                      <a:pt x="15" y="42"/>
                      <a:pt x="15" y="42"/>
                      <a:pt x="15" y="42"/>
                    </a:cubicBezTo>
                    <a:cubicBezTo>
                      <a:pt x="15" y="36"/>
                      <a:pt x="15" y="36"/>
                      <a:pt x="15" y="36"/>
                    </a:cubicBezTo>
                    <a:cubicBezTo>
                      <a:pt x="15" y="36"/>
                      <a:pt x="15" y="36"/>
                      <a:pt x="15" y="36"/>
                    </a:cubicBezTo>
                    <a:cubicBezTo>
                      <a:pt x="16" y="36"/>
                      <a:pt x="17" y="36"/>
                      <a:pt x="17" y="35"/>
                    </a:cubicBezTo>
                    <a:cubicBezTo>
                      <a:pt x="19" y="34"/>
                      <a:pt x="19" y="34"/>
                      <a:pt x="20" y="32"/>
                    </a:cubicBezTo>
                    <a:cubicBezTo>
                      <a:pt x="21" y="31"/>
                      <a:pt x="21" y="30"/>
                      <a:pt x="21" y="28"/>
                    </a:cubicBezTo>
                    <a:cubicBezTo>
                      <a:pt x="21" y="28"/>
                      <a:pt x="21" y="28"/>
                      <a:pt x="21" y="28"/>
                    </a:cubicBezTo>
                    <a:cubicBezTo>
                      <a:pt x="21" y="26"/>
                      <a:pt x="20" y="24"/>
                      <a:pt x="19" y="22"/>
                    </a:cubicBezTo>
                    <a:cubicBezTo>
                      <a:pt x="18" y="21"/>
                      <a:pt x="16" y="20"/>
                      <a:pt x="15" y="20"/>
                    </a:cubicBezTo>
                    <a:cubicBezTo>
                      <a:pt x="15" y="11"/>
                      <a:pt x="15" y="11"/>
                      <a:pt x="15" y="11"/>
                    </a:cubicBezTo>
                    <a:cubicBezTo>
                      <a:pt x="15" y="11"/>
                      <a:pt x="15" y="11"/>
                      <a:pt x="15" y="11"/>
                    </a:cubicBezTo>
                    <a:cubicBezTo>
                      <a:pt x="16" y="11"/>
                      <a:pt x="17" y="11"/>
                      <a:pt x="18" y="11"/>
                    </a:cubicBezTo>
                    <a:cubicBezTo>
                      <a:pt x="18" y="11"/>
                      <a:pt x="18" y="11"/>
                      <a:pt x="18" y="11"/>
                    </a:cubicBezTo>
                    <a:cubicBezTo>
                      <a:pt x="18" y="11"/>
                      <a:pt x="18" y="11"/>
                      <a:pt x="18" y="11"/>
                    </a:cubicBezTo>
                    <a:cubicBezTo>
                      <a:pt x="19" y="10"/>
                      <a:pt x="19" y="10"/>
                      <a:pt x="19" y="9"/>
                    </a:cubicBezTo>
                    <a:cubicBezTo>
                      <a:pt x="19" y="9"/>
                      <a:pt x="19" y="8"/>
                      <a:pt x="19" y="7"/>
                    </a:cubicBezTo>
                    <a:cubicBezTo>
                      <a:pt x="19" y="7"/>
                      <a:pt x="19" y="7"/>
                      <a:pt x="19" y="7"/>
                    </a:cubicBezTo>
                    <a:cubicBezTo>
                      <a:pt x="19" y="7"/>
                      <a:pt x="19" y="7"/>
                      <a:pt x="19" y="6"/>
                    </a:cubicBezTo>
                    <a:cubicBezTo>
                      <a:pt x="18" y="6"/>
                      <a:pt x="18" y="6"/>
                      <a:pt x="18" y="6"/>
                    </a:cubicBezTo>
                    <a:cubicBezTo>
                      <a:pt x="17" y="6"/>
                      <a:pt x="17" y="6"/>
                      <a:pt x="16" y="6"/>
                    </a:cubicBezTo>
                    <a:cubicBezTo>
                      <a:pt x="16" y="6"/>
                      <a:pt x="15" y="6"/>
                      <a:pt x="14" y="6"/>
                    </a:cubicBezTo>
                    <a:cubicBezTo>
                      <a:pt x="14" y="2"/>
                      <a:pt x="14" y="2"/>
                      <a:pt x="14" y="2"/>
                    </a:cubicBezTo>
                    <a:cubicBezTo>
                      <a:pt x="14" y="1"/>
                      <a:pt x="14" y="0"/>
                      <a:pt x="13" y="0"/>
                    </a:cubicBezTo>
                  </a:path>
                </a:pathLst>
              </a:custGeom>
              <a:solidFill>
                <a:schemeClr val="bg1">
                  <a:lumMod val="95000"/>
                </a:schemeClr>
              </a:solidFill>
              <a:ln>
                <a:noFill/>
              </a:ln>
            </p:spPr>
            <p:txBody>
              <a:bodyPr/>
              <a:lstStyle/>
              <a:p>
                <a:pPr>
                  <a:defRPr/>
                </a:pPr>
                <a:endParaRPr lang="zh-CN" altLang="en-US"/>
              </a:p>
            </p:txBody>
          </p:sp>
        </p:grpSp>
        <p:grpSp>
          <p:nvGrpSpPr>
            <p:cNvPr id="525" name="组合 524"/>
            <p:cNvGrpSpPr/>
            <p:nvPr/>
          </p:nvGrpSpPr>
          <p:grpSpPr>
            <a:xfrm>
              <a:off x="8937197" y="3278798"/>
              <a:ext cx="114579" cy="114580"/>
              <a:chOff x="2577747" y="3278798"/>
              <a:chExt cx="114579" cy="114580"/>
            </a:xfrm>
          </p:grpSpPr>
          <p:sp>
            <p:nvSpPr>
              <p:cNvPr id="635" name="Freeform 238"/>
              <p:cNvSpPr>
                <a:spLocks noEditPoints="1"/>
              </p:cNvSpPr>
              <p:nvPr/>
            </p:nvSpPr>
            <p:spPr bwMode="auto">
              <a:xfrm>
                <a:off x="2577747" y="3278799"/>
                <a:ext cx="114579" cy="114579"/>
              </a:xfrm>
              <a:custGeom>
                <a:avLst/>
                <a:gdLst>
                  <a:gd name="T0" fmla="*/ 33 w 68"/>
                  <a:gd name="T1" fmla="*/ 0 h 68"/>
                  <a:gd name="T2" fmla="*/ 1 w 68"/>
                  <a:gd name="T3" fmla="*/ 34 h 68"/>
                  <a:gd name="T4" fmla="*/ 35 w 68"/>
                  <a:gd name="T5" fmla="*/ 67 h 68"/>
                  <a:gd name="T6" fmla="*/ 68 w 68"/>
                  <a:gd name="T7" fmla="*/ 33 h 68"/>
                  <a:gd name="T8" fmla="*/ 33 w 68"/>
                  <a:gd name="T9" fmla="*/ 0 h 68"/>
                  <a:gd name="T10" fmla="*/ 35 w 68"/>
                  <a:gd name="T11" fmla="*/ 61 h 68"/>
                  <a:gd name="T12" fmla="*/ 7 w 68"/>
                  <a:gd name="T13" fmla="*/ 34 h 68"/>
                  <a:gd name="T14" fmla="*/ 34 w 68"/>
                  <a:gd name="T15" fmla="*/ 7 h 68"/>
                  <a:gd name="T16" fmla="*/ 61 w 68"/>
                  <a:gd name="T17" fmla="*/ 33 h 68"/>
                  <a:gd name="T18" fmla="*/ 35 w 68"/>
                  <a:gd name="T19" fmla="*/ 61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8" h="68">
                    <a:moveTo>
                      <a:pt x="33" y="0"/>
                    </a:moveTo>
                    <a:cubicBezTo>
                      <a:pt x="15" y="1"/>
                      <a:pt x="0" y="16"/>
                      <a:pt x="1" y="34"/>
                    </a:cubicBezTo>
                    <a:cubicBezTo>
                      <a:pt x="1" y="53"/>
                      <a:pt x="16" y="68"/>
                      <a:pt x="35" y="67"/>
                    </a:cubicBezTo>
                    <a:cubicBezTo>
                      <a:pt x="53" y="67"/>
                      <a:pt x="68" y="51"/>
                      <a:pt x="68" y="33"/>
                    </a:cubicBezTo>
                    <a:cubicBezTo>
                      <a:pt x="67" y="14"/>
                      <a:pt x="52" y="0"/>
                      <a:pt x="33" y="0"/>
                    </a:cubicBezTo>
                    <a:moveTo>
                      <a:pt x="35" y="61"/>
                    </a:moveTo>
                    <a:cubicBezTo>
                      <a:pt x="20" y="61"/>
                      <a:pt x="8" y="49"/>
                      <a:pt x="7" y="34"/>
                    </a:cubicBezTo>
                    <a:cubicBezTo>
                      <a:pt x="7" y="19"/>
                      <a:pt x="19" y="7"/>
                      <a:pt x="34" y="7"/>
                    </a:cubicBezTo>
                    <a:cubicBezTo>
                      <a:pt x="48" y="6"/>
                      <a:pt x="61" y="18"/>
                      <a:pt x="61" y="33"/>
                    </a:cubicBezTo>
                    <a:cubicBezTo>
                      <a:pt x="61" y="48"/>
                      <a:pt x="50" y="60"/>
                      <a:pt x="35" y="61"/>
                    </a:cubicBezTo>
                  </a:path>
                </a:pathLst>
              </a:custGeom>
              <a:solidFill>
                <a:schemeClr val="bg1">
                  <a:lumMod val="95000"/>
                </a:schemeClr>
              </a:solidFill>
              <a:ln>
                <a:noFill/>
              </a:ln>
            </p:spPr>
            <p:txBody>
              <a:bodyPr/>
              <a:lstStyle/>
              <a:p>
                <a:pPr>
                  <a:defRPr/>
                </a:pPr>
                <a:endParaRPr lang="zh-CN" altLang="en-US"/>
              </a:p>
            </p:txBody>
          </p:sp>
          <p:sp>
            <p:nvSpPr>
              <p:cNvPr id="636" name="Freeform 239"/>
              <p:cNvSpPr/>
              <p:nvPr/>
            </p:nvSpPr>
            <p:spPr bwMode="auto">
              <a:xfrm>
                <a:off x="2605029" y="3307444"/>
                <a:ext cx="60017" cy="55926"/>
              </a:xfrm>
              <a:custGeom>
                <a:avLst/>
                <a:gdLst>
                  <a:gd name="T0" fmla="*/ 23 w 36"/>
                  <a:gd name="T1" fmla="*/ 28 h 33"/>
                  <a:gd name="T2" fmla="*/ 14 w 36"/>
                  <a:gd name="T3" fmla="*/ 23 h 33"/>
                  <a:gd name="T4" fmla="*/ 21 w 36"/>
                  <a:gd name="T5" fmla="*/ 23 h 33"/>
                  <a:gd name="T6" fmla="*/ 23 w 36"/>
                  <a:gd name="T7" fmla="*/ 20 h 33"/>
                  <a:gd name="T8" fmla="*/ 21 w 36"/>
                  <a:gd name="T9" fmla="*/ 18 h 33"/>
                  <a:gd name="T10" fmla="*/ 12 w 36"/>
                  <a:gd name="T11" fmla="*/ 18 h 33"/>
                  <a:gd name="T12" fmla="*/ 12 w 36"/>
                  <a:gd name="T13" fmla="*/ 17 h 33"/>
                  <a:gd name="T14" fmla="*/ 12 w 36"/>
                  <a:gd name="T15" fmla="*/ 15 h 33"/>
                  <a:gd name="T16" fmla="*/ 21 w 36"/>
                  <a:gd name="T17" fmla="*/ 15 h 33"/>
                  <a:gd name="T18" fmla="*/ 23 w 36"/>
                  <a:gd name="T19" fmla="*/ 13 h 33"/>
                  <a:gd name="T20" fmla="*/ 21 w 36"/>
                  <a:gd name="T21" fmla="*/ 11 h 33"/>
                  <a:gd name="T22" fmla="*/ 14 w 36"/>
                  <a:gd name="T23" fmla="*/ 11 h 33"/>
                  <a:gd name="T24" fmla="*/ 22 w 36"/>
                  <a:gd name="T25" fmla="*/ 6 h 33"/>
                  <a:gd name="T26" fmla="*/ 29 w 36"/>
                  <a:gd name="T27" fmla="*/ 8 h 33"/>
                  <a:gd name="T28" fmla="*/ 36 w 36"/>
                  <a:gd name="T29" fmla="*/ 8 h 33"/>
                  <a:gd name="T30" fmla="*/ 22 w 36"/>
                  <a:gd name="T31" fmla="*/ 0 h 33"/>
                  <a:gd name="T32" fmla="*/ 8 w 36"/>
                  <a:gd name="T33" fmla="*/ 11 h 33"/>
                  <a:gd name="T34" fmla="*/ 2 w 36"/>
                  <a:gd name="T35" fmla="*/ 11 h 33"/>
                  <a:gd name="T36" fmla="*/ 0 w 36"/>
                  <a:gd name="T37" fmla="*/ 13 h 33"/>
                  <a:gd name="T38" fmla="*/ 2 w 36"/>
                  <a:gd name="T39" fmla="*/ 15 h 33"/>
                  <a:gd name="T40" fmla="*/ 7 w 36"/>
                  <a:gd name="T41" fmla="*/ 15 h 33"/>
                  <a:gd name="T42" fmla="*/ 7 w 36"/>
                  <a:gd name="T43" fmla="*/ 17 h 33"/>
                  <a:gd name="T44" fmla="*/ 7 w 36"/>
                  <a:gd name="T45" fmla="*/ 18 h 33"/>
                  <a:gd name="T46" fmla="*/ 3 w 36"/>
                  <a:gd name="T47" fmla="*/ 19 h 33"/>
                  <a:gd name="T48" fmla="*/ 0 w 36"/>
                  <a:gd name="T49" fmla="*/ 21 h 33"/>
                  <a:gd name="T50" fmla="*/ 3 w 36"/>
                  <a:gd name="T51" fmla="*/ 23 h 33"/>
                  <a:gd name="T52" fmla="*/ 8 w 36"/>
                  <a:gd name="T53" fmla="*/ 23 h 33"/>
                  <a:gd name="T54" fmla="*/ 23 w 36"/>
                  <a:gd name="T55" fmla="*/ 33 h 33"/>
                  <a:gd name="T56" fmla="*/ 36 w 36"/>
                  <a:gd name="T57" fmla="*/ 25 h 33"/>
                  <a:gd name="T58" fmla="*/ 30 w 36"/>
                  <a:gd name="T59" fmla="*/ 25 h 33"/>
                  <a:gd name="T60" fmla="*/ 23 w 36"/>
                  <a:gd name="T61" fmla="*/ 28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6" h="33">
                    <a:moveTo>
                      <a:pt x="23" y="28"/>
                    </a:moveTo>
                    <a:cubicBezTo>
                      <a:pt x="19" y="28"/>
                      <a:pt x="16" y="26"/>
                      <a:pt x="14" y="23"/>
                    </a:cubicBezTo>
                    <a:cubicBezTo>
                      <a:pt x="21" y="23"/>
                      <a:pt x="21" y="23"/>
                      <a:pt x="21" y="23"/>
                    </a:cubicBezTo>
                    <a:cubicBezTo>
                      <a:pt x="22" y="22"/>
                      <a:pt x="23" y="21"/>
                      <a:pt x="23" y="20"/>
                    </a:cubicBezTo>
                    <a:cubicBezTo>
                      <a:pt x="23" y="19"/>
                      <a:pt x="22" y="18"/>
                      <a:pt x="21" y="18"/>
                    </a:cubicBezTo>
                    <a:cubicBezTo>
                      <a:pt x="12" y="18"/>
                      <a:pt x="12" y="18"/>
                      <a:pt x="12" y="18"/>
                    </a:cubicBezTo>
                    <a:cubicBezTo>
                      <a:pt x="12" y="18"/>
                      <a:pt x="12" y="17"/>
                      <a:pt x="12" y="17"/>
                    </a:cubicBezTo>
                    <a:cubicBezTo>
                      <a:pt x="12" y="16"/>
                      <a:pt x="12" y="16"/>
                      <a:pt x="12" y="15"/>
                    </a:cubicBezTo>
                    <a:cubicBezTo>
                      <a:pt x="21" y="15"/>
                      <a:pt x="21" y="15"/>
                      <a:pt x="21" y="15"/>
                    </a:cubicBezTo>
                    <a:cubicBezTo>
                      <a:pt x="22" y="15"/>
                      <a:pt x="23" y="14"/>
                      <a:pt x="23" y="13"/>
                    </a:cubicBezTo>
                    <a:cubicBezTo>
                      <a:pt x="23" y="12"/>
                      <a:pt x="22" y="11"/>
                      <a:pt x="21" y="11"/>
                    </a:cubicBezTo>
                    <a:cubicBezTo>
                      <a:pt x="14" y="11"/>
                      <a:pt x="14" y="11"/>
                      <a:pt x="14" y="11"/>
                    </a:cubicBezTo>
                    <a:cubicBezTo>
                      <a:pt x="15" y="8"/>
                      <a:pt x="19" y="6"/>
                      <a:pt x="22" y="6"/>
                    </a:cubicBezTo>
                    <a:cubicBezTo>
                      <a:pt x="25" y="5"/>
                      <a:pt x="27" y="6"/>
                      <a:pt x="29" y="8"/>
                    </a:cubicBezTo>
                    <a:cubicBezTo>
                      <a:pt x="36" y="8"/>
                      <a:pt x="36" y="8"/>
                      <a:pt x="36" y="8"/>
                    </a:cubicBezTo>
                    <a:cubicBezTo>
                      <a:pt x="33" y="3"/>
                      <a:pt x="28" y="0"/>
                      <a:pt x="22" y="0"/>
                    </a:cubicBezTo>
                    <a:cubicBezTo>
                      <a:pt x="16" y="1"/>
                      <a:pt x="10" y="5"/>
                      <a:pt x="8" y="11"/>
                    </a:cubicBezTo>
                    <a:cubicBezTo>
                      <a:pt x="2" y="11"/>
                      <a:pt x="2" y="11"/>
                      <a:pt x="2" y="11"/>
                    </a:cubicBezTo>
                    <a:cubicBezTo>
                      <a:pt x="1" y="11"/>
                      <a:pt x="0" y="12"/>
                      <a:pt x="0" y="13"/>
                    </a:cubicBezTo>
                    <a:cubicBezTo>
                      <a:pt x="0" y="15"/>
                      <a:pt x="1" y="15"/>
                      <a:pt x="2" y="15"/>
                    </a:cubicBezTo>
                    <a:cubicBezTo>
                      <a:pt x="7" y="15"/>
                      <a:pt x="7" y="15"/>
                      <a:pt x="7" y="15"/>
                    </a:cubicBezTo>
                    <a:cubicBezTo>
                      <a:pt x="7" y="16"/>
                      <a:pt x="7" y="16"/>
                      <a:pt x="7" y="17"/>
                    </a:cubicBezTo>
                    <a:cubicBezTo>
                      <a:pt x="7" y="17"/>
                      <a:pt x="7" y="18"/>
                      <a:pt x="7" y="18"/>
                    </a:cubicBezTo>
                    <a:cubicBezTo>
                      <a:pt x="3" y="19"/>
                      <a:pt x="3" y="19"/>
                      <a:pt x="3" y="19"/>
                    </a:cubicBezTo>
                    <a:cubicBezTo>
                      <a:pt x="1" y="19"/>
                      <a:pt x="0" y="20"/>
                      <a:pt x="0" y="21"/>
                    </a:cubicBezTo>
                    <a:cubicBezTo>
                      <a:pt x="0" y="22"/>
                      <a:pt x="1" y="23"/>
                      <a:pt x="3" y="23"/>
                    </a:cubicBezTo>
                    <a:cubicBezTo>
                      <a:pt x="8" y="23"/>
                      <a:pt x="8" y="23"/>
                      <a:pt x="8" y="23"/>
                    </a:cubicBezTo>
                    <a:cubicBezTo>
                      <a:pt x="11" y="29"/>
                      <a:pt x="16" y="33"/>
                      <a:pt x="23" y="33"/>
                    </a:cubicBezTo>
                    <a:cubicBezTo>
                      <a:pt x="29" y="33"/>
                      <a:pt x="33" y="29"/>
                      <a:pt x="36" y="25"/>
                    </a:cubicBezTo>
                    <a:cubicBezTo>
                      <a:pt x="30" y="25"/>
                      <a:pt x="30" y="25"/>
                      <a:pt x="30" y="25"/>
                    </a:cubicBezTo>
                    <a:cubicBezTo>
                      <a:pt x="28" y="27"/>
                      <a:pt x="25" y="28"/>
                      <a:pt x="23" y="28"/>
                    </a:cubicBezTo>
                  </a:path>
                </a:pathLst>
              </a:custGeom>
              <a:solidFill>
                <a:schemeClr val="bg1">
                  <a:lumMod val="95000"/>
                </a:schemeClr>
              </a:solidFill>
              <a:ln>
                <a:noFill/>
              </a:ln>
            </p:spPr>
            <p:txBody>
              <a:bodyPr/>
              <a:lstStyle/>
              <a:p>
                <a:pPr>
                  <a:defRPr/>
                </a:pPr>
                <a:endParaRPr lang="zh-CN" altLang="en-US"/>
              </a:p>
            </p:txBody>
          </p:sp>
          <p:sp>
            <p:nvSpPr>
              <p:cNvPr id="637" name="Freeform 370"/>
              <p:cNvSpPr>
                <a:spLocks noEditPoints="1"/>
              </p:cNvSpPr>
              <p:nvPr/>
            </p:nvSpPr>
            <p:spPr bwMode="auto">
              <a:xfrm>
                <a:off x="2579111" y="3278798"/>
                <a:ext cx="113215" cy="113215"/>
              </a:xfrm>
              <a:custGeom>
                <a:avLst/>
                <a:gdLst>
                  <a:gd name="T0" fmla="*/ 6 w 67"/>
                  <a:gd name="T1" fmla="*/ 34 h 67"/>
                  <a:gd name="T2" fmla="*/ 33 w 67"/>
                  <a:gd name="T3" fmla="*/ 7 h 67"/>
                  <a:gd name="T4" fmla="*/ 33 w 67"/>
                  <a:gd name="T5" fmla="*/ 7 h 67"/>
                  <a:gd name="T6" fmla="*/ 60 w 67"/>
                  <a:gd name="T7" fmla="*/ 33 h 67"/>
                  <a:gd name="T8" fmla="*/ 60 w 67"/>
                  <a:gd name="T9" fmla="*/ 34 h 67"/>
                  <a:gd name="T10" fmla="*/ 34 w 67"/>
                  <a:gd name="T11" fmla="*/ 61 h 67"/>
                  <a:gd name="T12" fmla="*/ 33 w 67"/>
                  <a:gd name="T13" fmla="*/ 61 h 67"/>
                  <a:gd name="T14" fmla="*/ 6 w 67"/>
                  <a:gd name="T15" fmla="*/ 34 h 67"/>
                  <a:gd name="T16" fmla="*/ 6 w 67"/>
                  <a:gd name="T17" fmla="*/ 34 h 67"/>
                  <a:gd name="T18" fmla="*/ 33 w 67"/>
                  <a:gd name="T19" fmla="*/ 0 h 67"/>
                  <a:gd name="T20" fmla="*/ 32 w 67"/>
                  <a:gd name="T21" fmla="*/ 0 h 67"/>
                  <a:gd name="T22" fmla="*/ 0 w 67"/>
                  <a:gd name="T23" fmla="*/ 34 h 67"/>
                  <a:gd name="T24" fmla="*/ 0 w 67"/>
                  <a:gd name="T25" fmla="*/ 34 h 67"/>
                  <a:gd name="T26" fmla="*/ 33 w 67"/>
                  <a:gd name="T27" fmla="*/ 67 h 67"/>
                  <a:gd name="T28" fmla="*/ 34 w 67"/>
                  <a:gd name="T29" fmla="*/ 67 h 67"/>
                  <a:gd name="T30" fmla="*/ 67 w 67"/>
                  <a:gd name="T31" fmla="*/ 34 h 67"/>
                  <a:gd name="T32" fmla="*/ 67 w 67"/>
                  <a:gd name="T33" fmla="*/ 33 h 67"/>
                  <a:gd name="T34" fmla="*/ 33 w 67"/>
                  <a:gd name="T35" fmla="*/ 0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7" h="67">
                    <a:moveTo>
                      <a:pt x="6" y="34"/>
                    </a:moveTo>
                    <a:cubicBezTo>
                      <a:pt x="6" y="19"/>
                      <a:pt x="18" y="7"/>
                      <a:pt x="33" y="7"/>
                    </a:cubicBezTo>
                    <a:cubicBezTo>
                      <a:pt x="33" y="7"/>
                      <a:pt x="33" y="7"/>
                      <a:pt x="33" y="7"/>
                    </a:cubicBezTo>
                    <a:cubicBezTo>
                      <a:pt x="48" y="7"/>
                      <a:pt x="60" y="18"/>
                      <a:pt x="60" y="33"/>
                    </a:cubicBezTo>
                    <a:cubicBezTo>
                      <a:pt x="60" y="33"/>
                      <a:pt x="60" y="33"/>
                      <a:pt x="60" y="34"/>
                    </a:cubicBezTo>
                    <a:cubicBezTo>
                      <a:pt x="60" y="48"/>
                      <a:pt x="48" y="60"/>
                      <a:pt x="34" y="61"/>
                    </a:cubicBezTo>
                    <a:cubicBezTo>
                      <a:pt x="34" y="61"/>
                      <a:pt x="33" y="61"/>
                      <a:pt x="33" y="61"/>
                    </a:cubicBezTo>
                    <a:cubicBezTo>
                      <a:pt x="19" y="61"/>
                      <a:pt x="7" y="49"/>
                      <a:pt x="6" y="34"/>
                    </a:cubicBezTo>
                    <a:cubicBezTo>
                      <a:pt x="6" y="34"/>
                      <a:pt x="6" y="34"/>
                      <a:pt x="6" y="34"/>
                    </a:cubicBezTo>
                    <a:moveTo>
                      <a:pt x="33" y="0"/>
                    </a:moveTo>
                    <a:cubicBezTo>
                      <a:pt x="33" y="0"/>
                      <a:pt x="33" y="0"/>
                      <a:pt x="32" y="0"/>
                    </a:cubicBezTo>
                    <a:cubicBezTo>
                      <a:pt x="14" y="1"/>
                      <a:pt x="0" y="15"/>
                      <a:pt x="0" y="34"/>
                    </a:cubicBezTo>
                    <a:cubicBezTo>
                      <a:pt x="0" y="34"/>
                      <a:pt x="0" y="34"/>
                      <a:pt x="0" y="34"/>
                    </a:cubicBezTo>
                    <a:cubicBezTo>
                      <a:pt x="0" y="53"/>
                      <a:pt x="15" y="67"/>
                      <a:pt x="33" y="67"/>
                    </a:cubicBezTo>
                    <a:cubicBezTo>
                      <a:pt x="33" y="67"/>
                      <a:pt x="34" y="67"/>
                      <a:pt x="34" y="67"/>
                    </a:cubicBezTo>
                    <a:cubicBezTo>
                      <a:pt x="52" y="67"/>
                      <a:pt x="67" y="52"/>
                      <a:pt x="67" y="34"/>
                    </a:cubicBezTo>
                    <a:cubicBezTo>
                      <a:pt x="67" y="33"/>
                      <a:pt x="67" y="33"/>
                      <a:pt x="67" y="33"/>
                    </a:cubicBezTo>
                    <a:cubicBezTo>
                      <a:pt x="66" y="15"/>
                      <a:pt x="51" y="0"/>
                      <a:pt x="33" y="0"/>
                    </a:cubicBezTo>
                  </a:path>
                </a:pathLst>
              </a:custGeom>
              <a:solidFill>
                <a:schemeClr val="bg1">
                  <a:lumMod val="95000"/>
                </a:schemeClr>
              </a:solidFill>
              <a:ln>
                <a:noFill/>
              </a:ln>
            </p:spPr>
            <p:txBody>
              <a:bodyPr/>
              <a:lstStyle/>
              <a:p>
                <a:pPr>
                  <a:defRPr/>
                </a:pPr>
                <a:endParaRPr lang="zh-CN" altLang="en-US"/>
              </a:p>
            </p:txBody>
          </p:sp>
          <p:sp>
            <p:nvSpPr>
              <p:cNvPr id="638" name="Freeform 371"/>
              <p:cNvSpPr/>
              <p:nvPr/>
            </p:nvSpPr>
            <p:spPr bwMode="auto">
              <a:xfrm>
                <a:off x="2605028" y="3307443"/>
                <a:ext cx="60017" cy="55926"/>
              </a:xfrm>
              <a:custGeom>
                <a:avLst/>
                <a:gdLst>
                  <a:gd name="T0" fmla="*/ 23 w 36"/>
                  <a:gd name="T1" fmla="*/ 0 h 33"/>
                  <a:gd name="T2" fmla="*/ 22 w 36"/>
                  <a:gd name="T3" fmla="*/ 0 h 33"/>
                  <a:gd name="T4" fmla="*/ 8 w 36"/>
                  <a:gd name="T5" fmla="*/ 11 h 33"/>
                  <a:gd name="T6" fmla="*/ 2 w 36"/>
                  <a:gd name="T7" fmla="*/ 11 h 33"/>
                  <a:gd name="T8" fmla="*/ 0 w 36"/>
                  <a:gd name="T9" fmla="*/ 13 h 33"/>
                  <a:gd name="T10" fmla="*/ 0 w 36"/>
                  <a:gd name="T11" fmla="*/ 13 h 33"/>
                  <a:gd name="T12" fmla="*/ 2 w 36"/>
                  <a:gd name="T13" fmla="*/ 15 h 33"/>
                  <a:gd name="T14" fmla="*/ 2 w 36"/>
                  <a:gd name="T15" fmla="*/ 15 h 33"/>
                  <a:gd name="T16" fmla="*/ 7 w 36"/>
                  <a:gd name="T17" fmla="*/ 15 h 33"/>
                  <a:gd name="T18" fmla="*/ 7 w 36"/>
                  <a:gd name="T19" fmla="*/ 15 h 33"/>
                  <a:gd name="T20" fmla="*/ 7 w 36"/>
                  <a:gd name="T21" fmla="*/ 17 h 33"/>
                  <a:gd name="T22" fmla="*/ 7 w 36"/>
                  <a:gd name="T23" fmla="*/ 17 h 33"/>
                  <a:gd name="T24" fmla="*/ 7 w 36"/>
                  <a:gd name="T25" fmla="*/ 18 h 33"/>
                  <a:gd name="T26" fmla="*/ 7 w 36"/>
                  <a:gd name="T27" fmla="*/ 18 h 33"/>
                  <a:gd name="T28" fmla="*/ 7 w 36"/>
                  <a:gd name="T29" fmla="*/ 18 h 33"/>
                  <a:gd name="T30" fmla="*/ 3 w 36"/>
                  <a:gd name="T31" fmla="*/ 19 h 33"/>
                  <a:gd name="T32" fmla="*/ 0 w 36"/>
                  <a:gd name="T33" fmla="*/ 21 h 33"/>
                  <a:gd name="T34" fmla="*/ 0 w 36"/>
                  <a:gd name="T35" fmla="*/ 21 h 33"/>
                  <a:gd name="T36" fmla="*/ 3 w 36"/>
                  <a:gd name="T37" fmla="*/ 23 h 33"/>
                  <a:gd name="T38" fmla="*/ 3 w 36"/>
                  <a:gd name="T39" fmla="*/ 23 h 33"/>
                  <a:gd name="T40" fmla="*/ 8 w 36"/>
                  <a:gd name="T41" fmla="*/ 23 h 33"/>
                  <a:gd name="T42" fmla="*/ 23 w 36"/>
                  <a:gd name="T43" fmla="*/ 33 h 33"/>
                  <a:gd name="T44" fmla="*/ 23 w 36"/>
                  <a:gd name="T45" fmla="*/ 33 h 33"/>
                  <a:gd name="T46" fmla="*/ 36 w 36"/>
                  <a:gd name="T47" fmla="*/ 25 h 33"/>
                  <a:gd name="T48" fmla="*/ 30 w 36"/>
                  <a:gd name="T49" fmla="*/ 25 h 33"/>
                  <a:gd name="T50" fmla="*/ 23 w 36"/>
                  <a:gd name="T51" fmla="*/ 28 h 33"/>
                  <a:gd name="T52" fmla="*/ 23 w 36"/>
                  <a:gd name="T53" fmla="*/ 28 h 33"/>
                  <a:gd name="T54" fmla="*/ 14 w 36"/>
                  <a:gd name="T55" fmla="*/ 23 h 33"/>
                  <a:gd name="T56" fmla="*/ 14 w 36"/>
                  <a:gd name="T57" fmla="*/ 23 h 33"/>
                  <a:gd name="T58" fmla="*/ 14 w 36"/>
                  <a:gd name="T59" fmla="*/ 23 h 33"/>
                  <a:gd name="T60" fmla="*/ 21 w 36"/>
                  <a:gd name="T61" fmla="*/ 23 h 33"/>
                  <a:gd name="T62" fmla="*/ 23 w 36"/>
                  <a:gd name="T63" fmla="*/ 20 h 33"/>
                  <a:gd name="T64" fmla="*/ 23 w 36"/>
                  <a:gd name="T65" fmla="*/ 20 h 33"/>
                  <a:gd name="T66" fmla="*/ 21 w 36"/>
                  <a:gd name="T67" fmla="*/ 18 h 33"/>
                  <a:gd name="T68" fmla="*/ 21 w 36"/>
                  <a:gd name="T69" fmla="*/ 18 h 33"/>
                  <a:gd name="T70" fmla="*/ 12 w 36"/>
                  <a:gd name="T71" fmla="*/ 18 h 33"/>
                  <a:gd name="T72" fmla="*/ 12 w 36"/>
                  <a:gd name="T73" fmla="*/ 17 h 33"/>
                  <a:gd name="T74" fmla="*/ 12 w 36"/>
                  <a:gd name="T75" fmla="*/ 17 h 33"/>
                  <a:gd name="T76" fmla="*/ 12 w 36"/>
                  <a:gd name="T77" fmla="*/ 15 h 33"/>
                  <a:gd name="T78" fmla="*/ 21 w 36"/>
                  <a:gd name="T79" fmla="*/ 15 h 33"/>
                  <a:gd name="T80" fmla="*/ 23 w 36"/>
                  <a:gd name="T81" fmla="*/ 13 h 33"/>
                  <a:gd name="T82" fmla="*/ 23 w 36"/>
                  <a:gd name="T83" fmla="*/ 13 h 33"/>
                  <a:gd name="T84" fmla="*/ 21 w 36"/>
                  <a:gd name="T85" fmla="*/ 11 h 33"/>
                  <a:gd name="T86" fmla="*/ 21 w 36"/>
                  <a:gd name="T87" fmla="*/ 11 h 33"/>
                  <a:gd name="T88" fmla="*/ 14 w 36"/>
                  <a:gd name="T89" fmla="*/ 11 h 33"/>
                  <a:gd name="T90" fmla="*/ 14 w 36"/>
                  <a:gd name="T91" fmla="*/ 11 h 33"/>
                  <a:gd name="T92" fmla="*/ 22 w 36"/>
                  <a:gd name="T93" fmla="*/ 6 h 33"/>
                  <a:gd name="T94" fmla="*/ 23 w 36"/>
                  <a:gd name="T95" fmla="*/ 6 h 33"/>
                  <a:gd name="T96" fmla="*/ 29 w 36"/>
                  <a:gd name="T97" fmla="*/ 8 h 33"/>
                  <a:gd name="T98" fmla="*/ 36 w 36"/>
                  <a:gd name="T99" fmla="*/ 8 h 33"/>
                  <a:gd name="T100" fmla="*/ 23 w 36"/>
                  <a:gd name="T101" fmla="*/ 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6" h="33">
                    <a:moveTo>
                      <a:pt x="23" y="0"/>
                    </a:moveTo>
                    <a:cubicBezTo>
                      <a:pt x="22" y="0"/>
                      <a:pt x="22" y="0"/>
                      <a:pt x="22" y="0"/>
                    </a:cubicBezTo>
                    <a:cubicBezTo>
                      <a:pt x="16" y="1"/>
                      <a:pt x="10" y="5"/>
                      <a:pt x="8" y="11"/>
                    </a:cubicBezTo>
                    <a:cubicBezTo>
                      <a:pt x="2" y="11"/>
                      <a:pt x="2" y="11"/>
                      <a:pt x="2" y="11"/>
                    </a:cubicBezTo>
                    <a:cubicBezTo>
                      <a:pt x="1" y="11"/>
                      <a:pt x="0" y="12"/>
                      <a:pt x="0" y="13"/>
                    </a:cubicBezTo>
                    <a:cubicBezTo>
                      <a:pt x="0" y="13"/>
                      <a:pt x="0" y="13"/>
                      <a:pt x="0" y="13"/>
                    </a:cubicBezTo>
                    <a:cubicBezTo>
                      <a:pt x="0" y="14"/>
                      <a:pt x="1" y="15"/>
                      <a:pt x="2" y="15"/>
                    </a:cubicBezTo>
                    <a:cubicBezTo>
                      <a:pt x="2" y="15"/>
                      <a:pt x="2" y="15"/>
                      <a:pt x="2" y="15"/>
                    </a:cubicBezTo>
                    <a:cubicBezTo>
                      <a:pt x="7" y="15"/>
                      <a:pt x="7" y="15"/>
                      <a:pt x="7" y="15"/>
                    </a:cubicBezTo>
                    <a:cubicBezTo>
                      <a:pt x="7" y="15"/>
                      <a:pt x="7" y="15"/>
                      <a:pt x="7" y="15"/>
                    </a:cubicBezTo>
                    <a:cubicBezTo>
                      <a:pt x="7" y="16"/>
                      <a:pt x="7" y="16"/>
                      <a:pt x="7" y="17"/>
                    </a:cubicBezTo>
                    <a:cubicBezTo>
                      <a:pt x="7" y="17"/>
                      <a:pt x="7" y="17"/>
                      <a:pt x="7" y="17"/>
                    </a:cubicBezTo>
                    <a:cubicBezTo>
                      <a:pt x="7" y="17"/>
                      <a:pt x="7" y="18"/>
                      <a:pt x="7" y="18"/>
                    </a:cubicBezTo>
                    <a:cubicBezTo>
                      <a:pt x="7" y="18"/>
                      <a:pt x="7" y="18"/>
                      <a:pt x="7" y="18"/>
                    </a:cubicBezTo>
                    <a:cubicBezTo>
                      <a:pt x="7" y="18"/>
                      <a:pt x="7" y="18"/>
                      <a:pt x="7" y="18"/>
                    </a:cubicBezTo>
                    <a:cubicBezTo>
                      <a:pt x="3" y="19"/>
                      <a:pt x="3" y="19"/>
                      <a:pt x="3" y="19"/>
                    </a:cubicBezTo>
                    <a:cubicBezTo>
                      <a:pt x="1" y="19"/>
                      <a:pt x="0" y="20"/>
                      <a:pt x="0" y="21"/>
                    </a:cubicBezTo>
                    <a:cubicBezTo>
                      <a:pt x="0" y="21"/>
                      <a:pt x="0" y="21"/>
                      <a:pt x="0" y="21"/>
                    </a:cubicBezTo>
                    <a:cubicBezTo>
                      <a:pt x="0" y="22"/>
                      <a:pt x="1" y="23"/>
                      <a:pt x="3" y="23"/>
                    </a:cubicBezTo>
                    <a:cubicBezTo>
                      <a:pt x="3" y="23"/>
                      <a:pt x="3" y="23"/>
                      <a:pt x="3" y="23"/>
                    </a:cubicBezTo>
                    <a:cubicBezTo>
                      <a:pt x="8" y="23"/>
                      <a:pt x="8" y="23"/>
                      <a:pt x="8" y="23"/>
                    </a:cubicBezTo>
                    <a:cubicBezTo>
                      <a:pt x="10" y="29"/>
                      <a:pt x="16" y="33"/>
                      <a:pt x="23" y="33"/>
                    </a:cubicBezTo>
                    <a:cubicBezTo>
                      <a:pt x="23" y="33"/>
                      <a:pt x="23" y="33"/>
                      <a:pt x="23" y="33"/>
                    </a:cubicBezTo>
                    <a:cubicBezTo>
                      <a:pt x="29" y="33"/>
                      <a:pt x="33" y="29"/>
                      <a:pt x="36" y="25"/>
                    </a:cubicBezTo>
                    <a:cubicBezTo>
                      <a:pt x="30" y="25"/>
                      <a:pt x="30" y="25"/>
                      <a:pt x="30" y="25"/>
                    </a:cubicBezTo>
                    <a:cubicBezTo>
                      <a:pt x="28" y="27"/>
                      <a:pt x="25" y="28"/>
                      <a:pt x="23" y="28"/>
                    </a:cubicBezTo>
                    <a:cubicBezTo>
                      <a:pt x="23" y="28"/>
                      <a:pt x="23" y="28"/>
                      <a:pt x="23" y="28"/>
                    </a:cubicBezTo>
                    <a:cubicBezTo>
                      <a:pt x="19" y="28"/>
                      <a:pt x="16" y="26"/>
                      <a:pt x="14" y="23"/>
                    </a:cubicBezTo>
                    <a:cubicBezTo>
                      <a:pt x="14" y="23"/>
                      <a:pt x="14" y="23"/>
                      <a:pt x="14" y="23"/>
                    </a:cubicBezTo>
                    <a:cubicBezTo>
                      <a:pt x="14" y="23"/>
                      <a:pt x="14" y="23"/>
                      <a:pt x="14" y="23"/>
                    </a:cubicBezTo>
                    <a:cubicBezTo>
                      <a:pt x="21" y="23"/>
                      <a:pt x="21" y="23"/>
                      <a:pt x="21" y="23"/>
                    </a:cubicBezTo>
                    <a:cubicBezTo>
                      <a:pt x="22" y="22"/>
                      <a:pt x="23" y="22"/>
                      <a:pt x="23" y="20"/>
                    </a:cubicBezTo>
                    <a:cubicBezTo>
                      <a:pt x="23" y="20"/>
                      <a:pt x="23" y="20"/>
                      <a:pt x="23" y="20"/>
                    </a:cubicBezTo>
                    <a:cubicBezTo>
                      <a:pt x="23" y="19"/>
                      <a:pt x="22" y="18"/>
                      <a:pt x="21" y="18"/>
                    </a:cubicBezTo>
                    <a:cubicBezTo>
                      <a:pt x="21" y="18"/>
                      <a:pt x="21" y="18"/>
                      <a:pt x="21" y="18"/>
                    </a:cubicBezTo>
                    <a:cubicBezTo>
                      <a:pt x="12" y="18"/>
                      <a:pt x="12" y="18"/>
                      <a:pt x="12" y="18"/>
                    </a:cubicBezTo>
                    <a:cubicBezTo>
                      <a:pt x="12" y="18"/>
                      <a:pt x="12" y="17"/>
                      <a:pt x="12" y="17"/>
                    </a:cubicBezTo>
                    <a:cubicBezTo>
                      <a:pt x="12" y="17"/>
                      <a:pt x="12" y="17"/>
                      <a:pt x="12" y="17"/>
                    </a:cubicBezTo>
                    <a:cubicBezTo>
                      <a:pt x="12" y="16"/>
                      <a:pt x="12" y="16"/>
                      <a:pt x="12" y="15"/>
                    </a:cubicBezTo>
                    <a:cubicBezTo>
                      <a:pt x="21" y="15"/>
                      <a:pt x="21" y="15"/>
                      <a:pt x="21" y="15"/>
                    </a:cubicBezTo>
                    <a:cubicBezTo>
                      <a:pt x="22" y="15"/>
                      <a:pt x="23" y="14"/>
                      <a:pt x="23" y="13"/>
                    </a:cubicBezTo>
                    <a:cubicBezTo>
                      <a:pt x="23" y="13"/>
                      <a:pt x="23" y="13"/>
                      <a:pt x="23" y="13"/>
                    </a:cubicBezTo>
                    <a:cubicBezTo>
                      <a:pt x="23" y="12"/>
                      <a:pt x="22" y="11"/>
                      <a:pt x="21" y="11"/>
                    </a:cubicBezTo>
                    <a:cubicBezTo>
                      <a:pt x="21" y="11"/>
                      <a:pt x="21" y="11"/>
                      <a:pt x="21" y="11"/>
                    </a:cubicBezTo>
                    <a:cubicBezTo>
                      <a:pt x="14" y="11"/>
                      <a:pt x="14" y="11"/>
                      <a:pt x="14" y="11"/>
                    </a:cubicBezTo>
                    <a:cubicBezTo>
                      <a:pt x="14" y="11"/>
                      <a:pt x="14" y="11"/>
                      <a:pt x="14" y="11"/>
                    </a:cubicBezTo>
                    <a:cubicBezTo>
                      <a:pt x="15" y="8"/>
                      <a:pt x="19" y="6"/>
                      <a:pt x="22" y="6"/>
                    </a:cubicBezTo>
                    <a:cubicBezTo>
                      <a:pt x="22" y="6"/>
                      <a:pt x="22" y="6"/>
                      <a:pt x="23" y="6"/>
                    </a:cubicBezTo>
                    <a:cubicBezTo>
                      <a:pt x="25" y="6"/>
                      <a:pt x="27" y="6"/>
                      <a:pt x="29" y="8"/>
                    </a:cubicBezTo>
                    <a:cubicBezTo>
                      <a:pt x="36" y="8"/>
                      <a:pt x="36" y="8"/>
                      <a:pt x="36" y="8"/>
                    </a:cubicBezTo>
                    <a:cubicBezTo>
                      <a:pt x="33" y="3"/>
                      <a:pt x="28" y="0"/>
                      <a:pt x="23" y="0"/>
                    </a:cubicBezTo>
                  </a:path>
                </a:pathLst>
              </a:custGeom>
              <a:solidFill>
                <a:schemeClr val="bg1">
                  <a:lumMod val="95000"/>
                </a:schemeClr>
              </a:solidFill>
              <a:ln>
                <a:noFill/>
              </a:ln>
            </p:spPr>
            <p:txBody>
              <a:bodyPr/>
              <a:lstStyle/>
              <a:p>
                <a:pPr>
                  <a:defRPr/>
                </a:pPr>
                <a:endParaRPr lang="zh-CN" altLang="en-US"/>
              </a:p>
            </p:txBody>
          </p:sp>
        </p:grpSp>
        <p:sp>
          <p:nvSpPr>
            <p:cNvPr id="526" name="Freeform 373"/>
            <p:cNvSpPr>
              <a:spLocks noEditPoints="1"/>
            </p:cNvSpPr>
            <p:nvPr/>
          </p:nvSpPr>
          <p:spPr bwMode="auto">
            <a:xfrm>
              <a:off x="8526966" y="2849129"/>
              <a:ext cx="230522" cy="466500"/>
            </a:xfrm>
            <a:custGeom>
              <a:avLst/>
              <a:gdLst>
                <a:gd name="T0" fmla="*/ 61 w 136"/>
                <a:gd name="T1" fmla="*/ 149 h 277"/>
                <a:gd name="T2" fmla="*/ 79 w 136"/>
                <a:gd name="T3" fmla="*/ 156 h 277"/>
                <a:gd name="T4" fmla="*/ 80 w 136"/>
                <a:gd name="T5" fmla="*/ 200 h 277"/>
                <a:gd name="T6" fmla="*/ 59 w 136"/>
                <a:gd name="T7" fmla="*/ 68 h 277"/>
                <a:gd name="T8" fmla="*/ 77 w 136"/>
                <a:gd name="T9" fmla="*/ 66 h 277"/>
                <a:gd name="T10" fmla="*/ 78 w 136"/>
                <a:gd name="T11" fmla="*/ 116 h 277"/>
                <a:gd name="T12" fmla="*/ 59 w 136"/>
                <a:gd name="T13" fmla="*/ 68 h 277"/>
                <a:gd name="T14" fmla="*/ 85 w 136"/>
                <a:gd name="T15" fmla="*/ 0 h 277"/>
                <a:gd name="T16" fmla="*/ 76 w 136"/>
                <a:gd name="T17" fmla="*/ 9 h 277"/>
                <a:gd name="T18" fmla="*/ 77 w 136"/>
                <a:gd name="T19" fmla="*/ 34 h 277"/>
                <a:gd name="T20" fmla="*/ 74 w 136"/>
                <a:gd name="T21" fmla="*/ 34 h 277"/>
                <a:gd name="T22" fmla="*/ 58 w 136"/>
                <a:gd name="T23" fmla="*/ 10 h 277"/>
                <a:gd name="T24" fmla="*/ 49 w 136"/>
                <a:gd name="T25" fmla="*/ 1 h 277"/>
                <a:gd name="T26" fmla="*/ 40 w 136"/>
                <a:gd name="T27" fmla="*/ 10 h 277"/>
                <a:gd name="T28" fmla="*/ 41 w 136"/>
                <a:gd name="T29" fmla="*/ 40 h 277"/>
                <a:gd name="T30" fmla="*/ 8 w 136"/>
                <a:gd name="T31" fmla="*/ 68 h 277"/>
                <a:gd name="T32" fmla="*/ 5 w 136"/>
                <a:gd name="T33" fmla="*/ 88 h 277"/>
                <a:gd name="T34" fmla="*/ 22 w 136"/>
                <a:gd name="T35" fmla="*/ 127 h 277"/>
                <a:gd name="T36" fmla="*/ 43 w 136"/>
                <a:gd name="T37" fmla="*/ 141 h 277"/>
                <a:gd name="T38" fmla="*/ 44 w 136"/>
                <a:gd name="T39" fmla="*/ 204 h 277"/>
                <a:gd name="T40" fmla="*/ 8 w 136"/>
                <a:gd name="T41" fmla="*/ 196 h 277"/>
                <a:gd name="T42" fmla="*/ 5 w 136"/>
                <a:gd name="T43" fmla="*/ 200 h 277"/>
                <a:gd name="T44" fmla="*/ 0 w 136"/>
                <a:gd name="T45" fmla="*/ 221 h 277"/>
                <a:gd name="T46" fmla="*/ 2 w 136"/>
                <a:gd name="T47" fmla="*/ 227 h 277"/>
                <a:gd name="T48" fmla="*/ 45 w 136"/>
                <a:gd name="T49" fmla="*/ 237 h 277"/>
                <a:gd name="T50" fmla="*/ 55 w 136"/>
                <a:gd name="T51" fmla="*/ 277 h 277"/>
                <a:gd name="T52" fmla="*/ 64 w 136"/>
                <a:gd name="T53" fmla="*/ 268 h 277"/>
                <a:gd name="T54" fmla="*/ 63 w 136"/>
                <a:gd name="T55" fmla="*/ 237 h 277"/>
                <a:gd name="T56" fmla="*/ 81 w 136"/>
                <a:gd name="T57" fmla="*/ 236 h 277"/>
                <a:gd name="T58" fmla="*/ 91 w 136"/>
                <a:gd name="T59" fmla="*/ 276 h 277"/>
                <a:gd name="T60" fmla="*/ 100 w 136"/>
                <a:gd name="T61" fmla="*/ 267 h 277"/>
                <a:gd name="T62" fmla="*/ 99 w 136"/>
                <a:gd name="T63" fmla="*/ 231 h 277"/>
                <a:gd name="T64" fmla="*/ 114 w 136"/>
                <a:gd name="T65" fmla="*/ 224 h 277"/>
                <a:gd name="T66" fmla="*/ 136 w 136"/>
                <a:gd name="T67" fmla="*/ 180 h 277"/>
                <a:gd name="T68" fmla="*/ 122 w 136"/>
                <a:gd name="T69" fmla="*/ 141 h 277"/>
                <a:gd name="T70" fmla="*/ 95 w 136"/>
                <a:gd name="T71" fmla="*/ 67 h 277"/>
                <a:gd name="T72" fmla="*/ 98 w 136"/>
                <a:gd name="T73" fmla="*/ 67 h 277"/>
                <a:gd name="T74" fmla="*/ 116 w 136"/>
                <a:gd name="T75" fmla="*/ 71 h 277"/>
                <a:gd name="T76" fmla="*/ 124 w 136"/>
                <a:gd name="T77" fmla="*/ 56 h 277"/>
                <a:gd name="T78" fmla="*/ 125 w 136"/>
                <a:gd name="T79" fmla="*/ 45 h 277"/>
                <a:gd name="T80" fmla="*/ 116 w 136"/>
                <a:gd name="T81" fmla="*/ 38 h 277"/>
                <a:gd name="T82" fmla="*/ 94 w 136"/>
                <a:gd name="T83" fmla="*/ 35 h 277"/>
                <a:gd name="T84" fmla="*/ 85 w 136"/>
                <a:gd name="T85" fmla="*/ 0 h 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36" h="277">
                  <a:moveTo>
                    <a:pt x="62" y="204"/>
                  </a:moveTo>
                  <a:cubicBezTo>
                    <a:pt x="61" y="149"/>
                    <a:pt x="61" y="149"/>
                    <a:pt x="61" y="149"/>
                  </a:cubicBezTo>
                  <a:cubicBezTo>
                    <a:pt x="61" y="149"/>
                    <a:pt x="61" y="149"/>
                    <a:pt x="61" y="149"/>
                  </a:cubicBezTo>
                  <a:cubicBezTo>
                    <a:pt x="68" y="151"/>
                    <a:pt x="74" y="154"/>
                    <a:pt x="79" y="156"/>
                  </a:cubicBezTo>
                  <a:cubicBezTo>
                    <a:pt x="80" y="200"/>
                    <a:pt x="80" y="200"/>
                    <a:pt x="80" y="200"/>
                  </a:cubicBezTo>
                  <a:cubicBezTo>
                    <a:pt x="80" y="200"/>
                    <a:pt x="80" y="200"/>
                    <a:pt x="80" y="200"/>
                  </a:cubicBezTo>
                  <a:cubicBezTo>
                    <a:pt x="75" y="202"/>
                    <a:pt x="69" y="203"/>
                    <a:pt x="62" y="204"/>
                  </a:cubicBezTo>
                  <a:moveTo>
                    <a:pt x="59" y="68"/>
                  </a:moveTo>
                  <a:cubicBezTo>
                    <a:pt x="59" y="68"/>
                    <a:pt x="59" y="68"/>
                    <a:pt x="59" y="68"/>
                  </a:cubicBezTo>
                  <a:cubicBezTo>
                    <a:pt x="64" y="66"/>
                    <a:pt x="70" y="66"/>
                    <a:pt x="77" y="66"/>
                  </a:cubicBezTo>
                  <a:cubicBezTo>
                    <a:pt x="78" y="116"/>
                    <a:pt x="78" y="116"/>
                    <a:pt x="78" y="116"/>
                  </a:cubicBezTo>
                  <a:cubicBezTo>
                    <a:pt x="78" y="116"/>
                    <a:pt x="78" y="116"/>
                    <a:pt x="78" y="116"/>
                  </a:cubicBezTo>
                  <a:cubicBezTo>
                    <a:pt x="71" y="114"/>
                    <a:pt x="65" y="111"/>
                    <a:pt x="60" y="109"/>
                  </a:cubicBezTo>
                  <a:cubicBezTo>
                    <a:pt x="59" y="68"/>
                    <a:pt x="59" y="68"/>
                    <a:pt x="59" y="68"/>
                  </a:cubicBezTo>
                  <a:cubicBezTo>
                    <a:pt x="59" y="68"/>
                    <a:pt x="59" y="68"/>
                    <a:pt x="59" y="68"/>
                  </a:cubicBezTo>
                  <a:moveTo>
                    <a:pt x="85" y="0"/>
                  </a:moveTo>
                  <a:cubicBezTo>
                    <a:pt x="85" y="0"/>
                    <a:pt x="85" y="0"/>
                    <a:pt x="85" y="0"/>
                  </a:cubicBezTo>
                  <a:cubicBezTo>
                    <a:pt x="80" y="0"/>
                    <a:pt x="76" y="4"/>
                    <a:pt x="76" y="9"/>
                  </a:cubicBezTo>
                  <a:cubicBezTo>
                    <a:pt x="76" y="9"/>
                    <a:pt x="76" y="9"/>
                    <a:pt x="76" y="9"/>
                  </a:cubicBezTo>
                  <a:cubicBezTo>
                    <a:pt x="77" y="34"/>
                    <a:pt x="77" y="34"/>
                    <a:pt x="77" y="34"/>
                  </a:cubicBezTo>
                  <a:cubicBezTo>
                    <a:pt x="77" y="34"/>
                    <a:pt x="77" y="34"/>
                    <a:pt x="77" y="34"/>
                  </a:cubicBezTo>
                  <a:cubicBezTo>
                    <a:pt x="76" y="34"/>
                    <a:pt x="75" y="34"/>
                    <a:pt x="74" y="34"/>
                  </a:cubicBezTo>
                  <a:cubicBezTo>
                    <a:pt x="69" y="35"/>
                    <a:pt x="64" y="35"/>
                    <a:pt x="59" y="36"/>
                  </a:cubicBezTo>
                  <a:cubicBezTo>
                    <a:pt x="58" y="10"/>
                    <a:pt x="58" y="10"/>
                    <a:pt x="58" y="10"/>
                  </a:cubicBezTo>
                  <a:cubicBezTo>
                    <a:pt x="58" y="5"/>
                    <a:pt x="54" y="1"/>
                    <a:pt x="49" y="1"/>
                  </a:cubicBezTo>
                  <a:cubicBezTo>
                    <a:pt x="49" y="1"/>
                    <a:pt x="49" y="1"/>
                    <a:pt x="49" y="1"/>
                  </a:cubicBezTo>
                  <a:cubicBezTo>
                    <a:pt x="44" y="1"/>
                    <a:pt x="40" y="5"/>
                    <a:pt x="40" y="10"/>
                  </a:cubicBezTo>
                  <a:cubicBezTo>
                    <a:pt x="40" y="10"/>
                    <a:pt x="40" y="10"/>
                    <a:pt x="40" y="10"/>
                  </a:cubicBezTo>
                  <a:cubicBezTo>
                    <a:pt x="41" y="40"/>
                    <a:pt x="41" y="40"/>
                    <a:pt x="41" y="40"/>
                  </a:cubicBezTo>
                  <a:cubicBezTo>
                    <a:pt x="41" y="40"/>
                    <a:pt x="41" y="40"/>
                    <a:pt x="41" y="40"/>
                  </a:cubicBezTo>
                  <a:cubicBezTo>
                    <a:pt x="33" y="43"/>
                    <a:pt x="26" y="46"/>
                    <a:pt x="21" y="51"/>
                  </a:cubicBezTo>
                  <a:cubicBezTo>
                    <a:pt x="15" y="56"/>
                    <a:pt x="11" y="61"/>
                    <a:pt x="8" y="68"/>
                  </a:cubicBezTo>
                  <a:cubicBezTo>
                    <a:pt x="6" y="74"/>
                    <a:pt x="5" y="80"/>
                    <a:pt x="5" y="87"/>
                  </a:cubicBezTo>
                  <a:cubicBezTo>
                    <a:pt x="5" y="87"/>
                    <a:pt x="5" y="88"/>
                    <a:pt x="5" y="88"/>
                  </a:cubicBezTo>
                  <a:cubicBezTo>
                    <a:pt x="5" y="97"/>
                    <a:pt x="6" y="105"/>
                    <a:pt x="9" y="111"/>
                  </a:cubicBezTo>
                  <a:cubicBezTo>
                    <a:pt x="12" y="117"/>
                    <a:pt x="16" y="123"/>
                    <a:pt x="22" y="127"/>
                  </a:cubicBezTo>
                  <a:cubicBezTo>
                    <a:pt x="27" y="132"/>
                    <a:pt x="33" y="136"/>
                    <a:pt x="39" y="139"/>
                  </a:cubicBezTo>
                  <a:cubicBezTo>
                    <a:pt x="40" y="140"/>
                    <a:pt x="42" y="140"/>
                    <a:pt x="43" y="141"/>
                  </a:cubicBezTo>
                  <a:cubicBezTo>
                    <a:pt x="44" y="204"/>
                    <a:pt x="44" y="204"/>
                    <a:pt x="44" y="204"/>
                  </a:cubicBezTo>
                  <a:cubicBezTo>
                    <a:pt x="44" y="204"/>
                    <a:pt x="44" y="204"/>
                    <a:pt x="44" y="204"/>
                  </a:cubicBezTo>
                  <a:cubicBezTo>
                    <a:pt x="39" y="204"/>
                    <a:pt x="33" y="203"/>
                    <a:pt x="29" y="202"/>
                  </a:cubicBezTo>
                  <a:cubicBezTo>
                    <a:pt x="21" y="200"/>
                    <a:pt x="15" y="198"/>
                    <a:pt x="8" y="196"/>
                  </a:cubicBezTo>
                  <a:cubicBezTo>
                    <a:pt x="8" y="196"/>
                    <a:pt x="8" y="196"/>
                    <a:pt x="8" y="196"/>
                  </a:cubicBezTo>
                  <a:cubicBezTo>
                    <a:pt x="7" y="196"/>
                    <a:pt x="6" y="197"/>
                    <a:pt x="5" y="200"/>
                  </a:cubicBezTo>
                  <a:cubicBezTo>
                    <a:pt x="3" y="203"/>
                    <a:pt x="2" y="206"/>
                    <a:pt x="2" y="210"/>
                  </a:cubicBezTo>
                  <a:cubicBezTo>
                    <a:pt x="1" y="213"/>
                    <a:pt x="0" y="217"/>
                    <a:pt x="0" y="221"/>
                  </a:cubicBezTo>
                  <a:cubicBezTo>
                    <a:pt x="0" y="221"/>
                    <a:pt x="0" y="222"/>
                    <a:pt x="0" y="222"/>
                  </a:cubicBezTo>
                  <a:cubicBezTo>
                    <a:pt x="0" y="225"/>
                    <a:pt x="1" y="226"/>
                    <a:pt x="2" y="227"/>
                  </a:cubicBezTo>
                  <a:cubicBezTo>
                    <a:pt x="5" y="230"/>
                    <a:pt x="12" y="232"/>
                    <a:pt x="22" y="234"/>
                  </a:cubicBezTo>
                  <a:cubicBezTo>
                    <a:pt x="29" y="236"/>
                    <a:pt x="36" y="237"/>
                    <a:pt x="45" y="237"/>
                  </a:cubicBezTo>
                  <a:cubicBezTo>
                    <a:pt x="46" y="268"/>
                    <a:pt x="46" y="268"/>
                    <a:pt x="46" y="268"/>
                  </a:cubicBezTo>
                  <a:cubicBezTo>
                    <a:pt x="46" y="273"/>
                    <a:pt x="50" y="277"/>
                    <a:pt x="55" y="277"/>
                  </a:cubicBezTo>
                  <a:cubicBezTo>
                    <a:pt x="55" y="277"/>
                    <a:pt x="55" y="277"/>
                    <a:pt x="55" y="277"/>
                  </a:cubicBezTo>
                  <a:cubicBezTo>
                    <a:pt x="60" y="277"/>
                    <a:pt x="64" y="273"/>
                    <a:pt x="64" y="268"/>
                  </a:cubicBezTo>
                  <a:cubicBezTo>
                    <a:pt x="64" y="268"/>
                    <a:pt x="64" y="268"/>
                    <a:pt x="64" y="268"/>
                  </a:cubicBezTo>
                  <a:cubicBezTo>
                    <a:pt x="63" y="237"/>
                    <a:pt x="63" y="237"/>
                    <a:pt x="63" y="237"/>
                  </a:cubicBezTo>
                  <a:cubicBezTo>
                    <a:pt x="63" y="237"/>
                    <a:pt x="63" y="237"/>
                    <a:pt x="63" y="237"/>
                  </a:cubicBezTo>
                  <a:cubicBezTo>
                    <a:pt x="69" y="237"/>
                    <a:pt x="75" y="236"/>
                    <a:pt x="81" y="236"/>
                  </a:cubicBezTo>
                  <a:cubicBezTo>
                    <a:pt x="82" y="268"/>
                    <a:pt x="82" y="268"/>
                    <a:pt x="82" y="268"/>
                  </a:cubicBezTo>
                  <a:cubicBezTo>
                    <a:pt x="82" y="272"/>
                    <a:pt x="86" y="276"/>
                    <a:pt x="91" y="276"/>
                  </a:cubicBezTo>
                  <a:cubicBezTo>
                    <a:pt x="91" y="276"/>
                    <a:pt x="91" y="276"/>
                    <a:pt x="91" y="276"/>
                  </a:cubicBezTo>
                  <a:cubicBezTo>
                    <a:pt x="96" y="276"/>
                    <a:pt x="100" y="272"/>
                    <a:pt x="100" y="267"/>
                  </a:cubicBezTo>
                  <a:cubicBezTo>
                    <a:pt x="100" y="267"/>
                    <a:pt x="100" y="267"/>
                    <a:pt x="100" y="267"/>
                  </a:cubicBezTo>
                  <a:cubicBezTo>
                    <a:pt x="99" y="231"/>
                    <a:pt x="99" y="231"/>
                    <a:pt x="99" y="231"/>
                  </a:cubicBezTo>
                  <a:cubicBezTo>
                    <a:pt x="99" y="231"/>
                    <a:pt x="99" y="231"/>
                    <a:pt x="99" y="231"/>
                  </a:cubicBezTo>
                  <a:cubicBezTo>
                    <a:pt x="104" y="230"/>
                    <a:pt x="109" y="227"/>
                    <a:pt x="114" y="224"/>
                  </a:cubicBezTo>
                  <a:cubicBezTo>
                    <a:pt x="121" y="220"/>
                    <a:pt x="126" y="214"/>
                    <a:pt x="131" y="206"/>
                  </a:cubicBezTo>
                  <a:cubicBezTo>
                    <a:pt x="134" y="199"/>
                    <a:pt x="136" y="191"/>
                    <a:pt x="136" y="180"/>
                  </a:cubicBezTo>
                  <a:cubicBezTo>
                    <a:pt x="136" y="180"/>
                    <a:pt x="136" y="179"/>
                    <a:pt x="136" y="178"/>
                  </a:cubicBezTo>
                  <a:cubicBezTo>
                    <a:pt x="136" y="163"/>
                    <a:pt x="131" y="151"/>
                    <a:pt x="122" y="141"/>
                  </a:cubicBezTo>
                  <a:cubicBezTo>
                    <a:pt x="116" y="135"/>
                    <a:pt x="107" y="129"/>
                    <a:pt x="96" y="124"/>
                  </a:cubicBezTo>
                  <a:cubicBezTo>
                    <a:pt x="95" y="67"/>
                    <a:pt x="95" y="67"/>
                    <a:pt x="95" y="67"/>
                  </a:cubicBezTo>
                  <a:cubicBezTo>
                    <a:pt x="95" y="67"/>
                    <a:pt x="95" y="67"/>
                    <a:pt x="95" y="67"/>
                  </a:cubicBezTo>
                  <a:cubicBezTo>
                    <a:pt x="96" y="67"/>
                    <a:pt x="97" y="67"/>
                    <a:pt x="98" y="67"/>
                  </a:cubicBezTo>
                  <a:cubicBezTo>
                    <a:pt x="105" y="69"/>
                    <a:pt x="111" y="70"/>
                    <a:pt x="115" y="71"/>
                  </a:cubicBezTo>
                  <a:cubicBezTo>
                    <a:pt x="115" y="71"/>
                    <a:pt x="116" y="71"/>
                    <a:pt x="116" y="71"/>
                  </a:cubicBezTo>
                  <a:cubicBezTo>
                    <a:pt x="117" y="71"/>
                    <a:pt x="119" y="70"/>
                    <a:pt x="120" y="67"/>
                  </a:cubicBezTo>
                  <a:cubicBezTo>
                    <a:pt x="122" y="64"/>
                    <a:pt x="123" y="60"/>
                    <a:pt x="124" y="56"/>
                  </a:cubicBezTo>
                  <a:cubicBezTo>
                    <a:pt x="125" y="53"/>
                    <a:pt x="125" y="50"/>
                    <a:pt x="125" y="46"/>
                  </a:cubicBezTo>
                  <a:cubicBezTo>
                    <a:pt x="125" y="46"/>
                    <a:pt x="125" y="46"/>
                    <a:pt x="125" y="45"/>
                  </a:cubicBezTo>
                  <a:cubicBezTo>
                    <a:pt x="125" y="42"/>
                    <a:pt x="124" y="40"/>
                    <a:pt x="122" y="39"/>
                  </a:cubicBezTo>
                  <a:cubicBezTo>
                    <a:pt x="120" y="39"/>
                    <a:pt x="118" y="38"/>
                    <a:pt x="116" y="38"/>
                  </a:cubicBezTo>
                  <a:cubicBezTo>
                    <a:pt x="114" y="37"/>
                    <a:pt x="111" y="36"/>
                    <a:pt x="108" y="36"/>
                  </a:cubicBezTo>
                  <a:cubicBezTo>
                    <a:pt x="104" y="35"/>
                    <a:pt x="100" y="35"/>
                    <a:pt x="94" y="35"/>
                  </a:cubicBezTo>
                  <a:cubicBezTo>
                    <a:pt x="94" y="9"/>
                    <a:pt x="94" y="9"/>
                    <a:pt x="94" y="9"/>
                  </a:cubicBezTo>
                  <a:cubicBezTo>
                    <a:pt x="94" y="4"/>
                    <a:pt x="90" y="0"/>
                    <a:pt x="85" y="0"/>
                  </a:cubicBezTo>
                </a:path>
              </a:pathLst>
            </a:custGeom>
            <a:solidFill>
              <a:schemeClr val="bg1">
                <a:lumMod val="95000"/>
              </a:schemeClr>
            </a:solidFill>
            <a:ln>
              <a:noFill/>
            </a:ln>
          </p:spPr>
          <p:txBody>
            <a:bodyPr/>
            <a:lstStyle/>
            <a:p>
              <a:pPr>
                <a:defRPr/>
              </a:pPr>
              <a:endParaRPr lang="zh-CN" altLang="en-US"/>
            </a:p>
          </p:txBody>
        </p:sp>
        <p:sp>
          <p:nvSpPr>
            <p:cNvPr id="527" name="Freeform 375"/>
            <p:cNvSpPr/>
            <p:nvPr/>
          </p:nvSpPr>
          <p:spPr bwMode="auto">
            <a:xfrm>
              <a:off x="9111282" y="3276070"/>
              <a:ext cx="200513" cy="282355"/>
            </a:xfrm>
            <a:custGeom>
              <a:avLst/>
              <a:gdLst>
                <a:gd name="T0" fmla="*/ 29 w 119"/>
                <a:gd name="T1" fmla="*/ 0 h 167"/>
                <a:gd name="T2" fmla="*/ 16 w 119"/>
                <a:gd name="T3" fmla="*/ 8 h 167"/>
                <a:gd name="T4" fmla="*/ 5 w 119"/>
                <a:gd name="T5" fmla="*/ 32 h 167"/>
                <a:gd name="T6" fmla="*/ 4 w 119"/>
                <a:gd name="T7" fmla="*/ 38 h 167"/>
                <a:gd name="T8" fmla="*/ 13 w 119"/>
                <a:gd name="T9" fmla="*/ 51 h 167"/>
                <a:gd name="T10" fmla="*/ 39 w 119"/>
                <a:gd name="T11" fmla="*/ 63 h 167"/>
                <a:gd name="T12" fmla="*/ 1 w 119"/>
                <a:gd name="T13" fmla="*/ 151 h 167"/>
                <a:gd name="T14" fmla="*/ 0 w 119"/>
                <a:gd name="T15" fmla="*/ 155 h 167"/>
                <a:gd name="T16" fmla="*/ 6 w 119"/>
                <a:gd name="T17" fmla="*/ 165 h 167"/>
                <a:gd name="T18" fmla="*/ 10 w 119"/>
                <a:gd name="T19" fmla="*/ 166 h 167"/>
                <a:gd name="T20" fmla="*/ 14 w 119"/>
                <a:gd name="T21" fmla="*/ 167 h 167"/>
                <a:gd name="T22" fmla="*/ 24 w 119"/>
                <a:gd name="T23" fmla="*/ 161 h 167"/>
                <a:gd name="T24" fmla="*/ 62 w 119"/>
                <a:gd name="T25" fmla="*/ 73 h 167"/>
                <a:gd name="T26" fmla="*/ 89 w 119"/>
                <a:gd name="T27" fmla="*/ 84 h 167"/>
                <a:gd name="T28" fmla="*/ 94 w 119"/>
                <a:gd name="T29" fmla="*/ 85 h 167"/>
                <a:gd name="T30" fmla="*/ 107 w 119"/>
                <a:gd name="T31" fmla="*/ 77 h 167"/>
                <a:gd name="T32" fmla="*/ 118 w 119"/>
                <a:gd name="T33" fmla="*/ 53 h 167"/>
                <a:gd name="T34" fmla="*/ 119 w 119"/>
                <a:gd name="T35" fmla="*/ 47 h 167"/>
                <a:gd name="T36" fmla="*/ 111 w 119"/>
                <a:gd name="T37" fmla="*/ 34 h 167"/>
                <a:gd name="T38" fmla="*/ 34 w 119"/>
                <a:gd name="T39" fmla="*/ 1 h 167"/>
                <a:gd name="T40" fmla="*/ 29 w 119"/>
                <a:gd name="T41" fmla="*/ 0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19" h="167">
                  <a:moveTo>
                    <a:pt x="29" y="0"/>
                  </a:moveTo>
                  <a:cubicBezTo>
                    <a:pt x="23" y="0"/>
                    <a:pt x="18" y="3"/>
                    <a:pt x="16" y="8"/>
                  </a:cubicBezTo>
                  <a:cubicBezTo>
                    <a:pt x="5" y="32"/>
                    <a:pt x="5" y="32"/>
                    <a:pt x="5" y="32"/>
                  </a:cubicBezTo>
                  <a:cubicBezTo>
                    <a:pt x="4" y="34"/>
                    <a:pt x="4" y="36"/>
                    <a:pt x="4" y="38"/>
                  </a:cubicBezTo>
                  <a:cubicBezTo>
                    <a:pt x="4" y="44"/>
                    <a:pt x="7" y="49"/>
                    <a:pt x="13" y="51"/>
                  </a:cubicBezTo>
                  <a:cubicBezTo>
                    <a:pt x="39" y="63"/>
                    <a:pt x="39" y="63"/>
                    <a:pt x="39" y="63"/>
                  </a:cubicBezTo>
                  <a:cubicBezTo>
                    <a:pt x="1" y="151"/>
                    <a:pt x="1" y="151"/>
                    <a:pt x="1" y="151"/>
                  </a:cubicBezTo>
                  <a:cubicBezTo>
                    <a:pt x="0" y="152"/>
                    <a:pt x="0" y="154"/>
                    <a:pt x="0" y="155"/>
                  </a:cubicBezTo>
                  <a:cubicBezTo>
                    <a:pt x="0" y="159"/>
                    <a:pt x="2" y="163"/>
                    <a:pt x="6" y="165"/>
                  </a:cubicBezTo>
                  <a:cubicBezTo>
                    <a:pt x="10" y="166"/>
                    <a:pt x="10" y="166"/>
                    <a:pt x="10" y="166"/>
                  </a:cubicBezTo>
                  <a:cubicBezTo>
                    <a:pt x="11" y="167"/>
                    <a:pt x="13" y="167"/>
                    <a:pt x="14" y="167"/>
                  </a:cubicBezTo>
                  <a:cubicBezTo>
                    <a:pt x="18" y="167"/>
                    <a:pt x="22" y="165"/>
                    <a:pt x="24" y="161"/>
                  </a:cubicBezTo>
                  <a:cubicBezTo>
                    <a:pt x="62" y="73"/>
                    <a:pt x="62" y="73"/>
                    <a:pt x="62" y="73"/>
                  </a:cubicBezTo>
                  <a:cubicBezTo>
                    <a:pt x="89" y="84"/>
                    <a:pt x="89" y="84"/>
                    <a:pt x="89" y="84"/>
                  </a:cubicBezTo>
                  <a:cubicBezTo>
                    <a:pt x="91" y="85"/>
                    <a:pt x="93" y="85"/>
                    <a:pt x="94" y="85"/>
                  </a:cubicBezTo>
                  <a:cubicBezTo>
                    <a:pt x="100" y="85"/>
                    <a:pt x="105" y="82"/>
                    <a:pt x="107" y="77"/>
                  </a:cubicBezTo>
                  <a:cubicBezTo>
                    <a:pt x="118" y="53"/>
                    <a:pt x="118" y="53"/>
                    <a:pt x="118" y="53"/>
                  </a:cubicBezTo>
                  <a:cubicBezTo>
                    <a:pt x="119" y="51"/>
                    <a:pt x="119" y="49"/>
                    <a:pt x="119" y="47"/>
                  </a:cubicBezTo>
                  <a:cubicBezTo>
                    <a:pt x="119" y="41"/>
                    <a:pt x="116" y="36"/>
                    <a:pt x="111" y="34"/>
                  </a:cubicBezTo>
                  <a:cubicBezTo>
                    <a:pt x="34" y="1"/>
                    <a:pt x="34" y="1"/>
                    <a:pt x="34" y="1"/>
                  </a:cubicBezTo>
                  <a:cubicBezTo>
                    <a:pt x="33" y="0"/>
                    <a:pt x="31" y="0"/>
                    <a:pt x="29" y="0"/>
                  </a:cubicBezTo>
                </a:path>
              </a:pathLst>
            </a:custGeom>
            <a:solidFill>
              <a:schemeClr val="bg1">
                <a:lumMod val="75000"/>
              </a:schemeClr>
            </a:solidFill>
            <a:ln>
              <a:noFill/>
            </a:ln>
          </p:spPr>
          <p:txBody>
            <a:bodyPr/>
            <a:lstStyle/>
            <a:p>
              <a:pPr>
                <a:defRPr/>
              </a:pPr>
              <a:endParaRPr lang="zh-CN" altLang="en-US"/>
            </a:p>
          </p:txBody>
        </p:sp>
        <p:sp>
          <p:nvSpPr>
            <p:cNvPr id="528" name="任意多边形 527"/>
            <p:cNvSpPr/>
            <p:nvPr/>
          </p:nvSpPr>
          <p:spPr bwMode="auto">
            <a:xfrm>
              <a:off x="10119939" y="2164385"/>
              <a:ext cx="324640" cy="323274"/>
            </a:xfrm>
            <a:custGeom>
              <a:avLst/>
              <a:gdLst>
                <a:gd name="connsiteX0" fmla="*/ 149400 w 324640"/>
                <a:gd name="connsiteY0" fmla="*/ 181416 h 323274"/>
                <a:gd name="connsiteX1" fmla="*/ 152772 w 324640"/>
                <a:gd name="connsiteY1" fmla="*/ 323274 h 323274"/>
                <a:gd name="connsiteX2" fmla="*/ 2728 w 324640"/>
                <a:gd name="connsiteY2" fmla="*/ 184794 h 323274"/>
                <a:gd name="connsiteX3" fmla="*/ 149400 w 324640"/>
                <a:gd name="connsiteY3" fmla="*/ 181416 h 323274"/>
                <a:gd name="connsiteX4" fmla="*/ 145301 w 324640"/>
                <a:gd name="connsiteY4" fmla="*/ 1365 h 323274"/>
                <a:gd name="connsiteX5" fmla="*/ 148680 w 324640"/>
                <a:gd name="connsiteY5" fmla="*/ 154856 h 323274"/>
                <a:gd name="connsiteX6" fmla="*/ 0 w 324640"/>
                <a:gd name="connsiteY6" fmla="*/ 158229 h 323274"/>
                <a:gd name="connsiteX7" fmla="*/ 145301 w 324640"/>
                <a:gd name="connsiteY7" fmla="*/ 1365 h 323274"/>
                <a:gd name="connsiteX8" fmla="*/ 173232 w 324640"/>
                <a:gd name="connsiteY8" fmla="*/ 0 h 323274"/>
                <a:gd name="connsiteX9" fmla="*/ 324640 w 324640"/>
                <a:gd name="connsiteY9" fmla="*/ 158428 h 323274"/>
                <a:gd name="connsiteX10" fmla="*/ 324640 w 324640"/>
                <a:gd name="connsiteY10" fmla="*/ 161799 h 323274"/>
                <a:gd name="connsiteX11" fmla="*/ 179961 w 324640"/>
                <a:gd name="connsiteY11" fmla="*/ 321912 h 323274"/>
                <a:gd name="connsiteX12" fmla="*/ 173232 w 324640"/>
                <a:gd name="connsiteY12" fmla="*/ 0 h 3232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24640" h="323274">
                  <a:moveTo>
                    <a:pt x="149400" y="181416"/>
                  </a:moveTo>
                  <a:cubicBezTo>
                    <a:pt x="149400" y="181416"/>
                    <a:pt x="149400" y="181416"/>
                    <a:pt x="152772" y="323274"/>
                  </a:cubicBezTo>
                  <a:cubicBezTo>
                    <a:pt x="76907" y="318208"/>
                    <a:pt x="14529" y="260789"/>
                    <a:pt x="2728" y="184794"/>
                  </a:cubicBezTo>
                  <a:cubicBezTo>
                    <a:pt x="2728" y="184794"/>
                    <a:pt x="2728" y="184794"/>
                    <a:pt x="149400" y="181416"/>
                  </a:cubicBezTo>
                  <a:close/>
                  <a:moveTo>
                    <a:pt x="145301" y="1365"/>
                  </a:moveTo>
                  <a:cubicBezTo>
                    <a:pt x="145301" y="1365"/>
                    <a:pt x="145301" y="1365"/>
                    <a:pt x="148680" y="154856"/>
                  </a:cubicBezTo>
                  <a:cubicBezTo>
                    <a:pt x="148680" y="154856"/>
                    <a:pt x="148680" y="154856"/>
                    <a:pt x="0" y="158229"/>
                  </a:cubicBezTo>
                  <a:cubicBezTo>
                    <a:pt x="1689" y="77267"/>
                    <a:pt x="64202" y="9799"/>
                    <a:pt x="145301" y="1365"/>
                  </a:cubicBezTo>
                  <a:close/>
                  <a:moveTo>
                    <a:pt x="173232" y="0"/>
                  </a:moveTo>
                  <a:cubicBezTo>
                    <a:pt x="255665" y="5056"/>
                    <a:pt x="322958" y="74158"/>
                    <a:pt x="324640" y="158428"/>
                  </a:cubicBezTo>
                  <a:cubicBezTo>
                    <a:pt x="324640" y="158428"/>
                    <a:pt x="324640" y="160113"/>
                    <a:pt x="324640" y="161799"/>
                  </a:cubicBezTo>
                  <a:cubicBezTo>
                    <a:pt x="324640" y="244384"/>
                    <a:pt x="260712" y="313485"/>
                    <a:pt x="179961" y="321912"/>
                  </a:cubicBezTo>
                  <a:cubicBezTo>
                    <a:pt x="179961" y="321912"/>
                    <a:pt x="179961" y="321912"/>
                    <a:pt x="173232" y="0"/>
                  </a:cubicBezTo>
                  <a:close/>
                </a:path>
              </a:pathLst>
            </a:custGeom>
            <a:solidFill>
              <a:schemeClr val="bg1">
                <a:lumMod val="75000"/>
              </a:schemeClr>
            </a:solidFill>
            <a:ln>
              <a:noFill/>
            </a:ln>
          </p:spPr>
          <p:txBody>
            <a:bodyPr wrap="square">
              <a:noAutofit/>
            </a:bodyPr>
            <a:lstStyle/>
            <a:p>
              <a:pPr>
                <a:defRPr/>
              </a:pPr>
              <a:endParaRPr lang="zh-CN" altLang="en-US"/>
            </a:p>
          </p:txBody>
        </p:sp>
        <p:grpSp>
          <p:nvGrpSpPr>
            <p:cNvPr id="529" name="组合 528"/>
            <p:cNvGrpSpPr/>
            <p:nvPr/>
          </p:nvGrpSpPr>
          <p:grpSpPr>
            <a:xfrm>
              <a:off x="9386647" y="3109659"/>
              <a:ext cx="304180" cy="310999"/>
              <a:chOff x="3518967" y="3017192"/>
              <a:chExt cx="304180" cy="310999"/>
            </a:xfrm>
          </p:grpSpPr>
          <p:sp>
            <p:nvSpPr>
              <p:cNvPr id="540" name="Freeform 285"/>
              <p:cNvSpPr/>
              <p:nvPr/>
            </p:nvSpPr>
            <p:spPr bwMode="auto">
              <a:xfrm>
                <a:off x="3566708" y="3071755"/>
                <a:ext cx="203241" cy="24553"/>
              </a:xfrm>
              <a:custGeom>
                <a:avLst/>
                <a:gdLst>
                  <a:gd name="T0" fmla="*/ 6 w 121"/>
                  <a:gd name="T1" fmla="*/ 14 h 14"/>
                  <a:gd name="T2" fmla="*/ 115 w 121"/>
                  <a:gd name="T3" fmla="*/ 11 h 14"/>
                  <a:gd name="T4" fmla="*/ 120 w 121"/>
                  <a:gd name="T5" fmla="*/ 6 h 14"/>
                  <a:gd name="T6" fmla="*/ 115 w 121"/>
                  <a:gd name="T7" fmla="*/ 0 h 14"/>
                  <a:gd name="T8" fmla="*/ 6 w 121"/>
                  <a:gd name="T9" fmla="*/ 3 h 14"/>
                  <a:gd name="T10" fmla="*/ 0 w 121"/>
                  <a:gd name="T11" fmla="*/ 8 h 14"/>
                  <a:gd name="T12" fmla="*/ 6 w 121"/>
                  <a:gd name="T13" fmla="*/ 14 h 14"/>
                </a:gdLst>
                <a:ahLst/>
                <a:cxnLst>
                  <a:cxn ang="0">
                    <a:pos x="T0" y="T1"/>
                  </a:cxn>
                  <a:cxn ang="0">
                    <a:pos x="T2" y="T3"/>
                  </a:cxn>
                  <a:cxn ang="0">
                    <a:pos x="T4" y="T5"/>
                  </a:cxn>
                  <a:cxn ang="0">
                    <a:pos x="T6" y="T7"/>
                  </a:cxn>
                  <a:cxn ang="0">
                    <a:pos x="T8" y="T9"/>
                  </a:cxn>
                  <a:cxn ang="0">
                    <a:pos x="T10" y="T11"/>
                  </a:cxn>
                  <a:cxn ang="0">
                    <a:pos x="T12" y="T13"/>
                  </a:cxn>
                </a:cxnLst>
                <a:rect l="0" t="0" r="r" b="b"/>
                <a:pathLst>
                  <a:path w="121" h="14">
                    <a:moveTo>
                      <a:pt x="6" y="14"/>
                    </a:moveTo>
                    <a:cubicBezTo>
                      <a:pt x="115" y="11"/>
                      <a:pt x="115" y="11"/>
                      <a:pt x="115" y="11"/>
                    </a:cubicBezTo>
                    <a:cubicBezTo>
                      <a:pt x="118" y="11"/>
                      <a:pt x="121" y="9"/>
                      <a:pt x="120" y="6"/>
                    </a:cubicBezTo>
                    <a:cubicBezTo>
                      <a:pt x="120" y="3"/>
                      <a:pt x="118" y="0"/>
                      <a:pt x="115" y="0"/>
                    </a:cubicBezTo>
                    <a:cubicBezTo>
                      <a:pt x="6" y="3"/>
                      <a:pt x="6" y="3"/>
                      <a:pt x="6" y="3"/>
                    </a:cubicBezTo>
                    <a:cubicBezTo>
                      <a:pt x="3" y="3"/>
                      <a:pt x="0" y="5"/>
                      <a:pt x="0" y="8"/>
                    </a:cubicBezTo>
                    <a:cubicBezTo>
                      <a:pt x="0" y="11"/>
                      <a:pt x="3" y="14"/>
                      <a:pt x="6" y="14"/>
                    </a:cubicBezTo>
                  </a:path>
                </a:pathLst>
              </a:custGeom>
              <a:solidFill>
                <a:schemeClr val="bg1">
                  <a:lumMod val="95000"/>
                </a:schemeClr>
              </a:solidFill>
              <a:ln>
                <a:noFill/>
              </a:ln>
            </p:spPr>
            <p:txBody>
              <a:bodyPr/>
              <a:lstStyle/>
              <a:p>
                <a:pPr>
                  <a:defRPr/>
                </a:pPr>
                <a:endParaRPr lang="zh-CN" altLang="en-US"/>
              </a:p>
            </p:txBody>
          </p:sp>
          <p:sp>
            <p:nvSpPr>
              <p:cNvPr id="541" name="Freeform 286"/>
              <p:cNvSpPr/>
              <p:nvPr/>
            </p:nvSpPr>
            <p:spPr bwMode="auto">
              <a:xfrm>
                <a:off x="3568072" y="3105855"/>
                <a:ext cx="201877" cy="23189"/>
              </a:xfrm>
              <a:custGeom>
                <a:avLst/>
                <a:gdLst>
                  <a:gd name="T0" fmla="*/ 5 w 120"/>
                  <a:gd name="T1" fmla="*/ 14 h 14"/>
                  <a:gd name="T2" fmla="*/ 114 w 120"/>
                  <a:gd name="T3" fmla="*/ 12 h 14"/>
                  <a:gd name="T4" fmla="*/ 120 w 120"/>
                  <a:gd name="T5" fmla="*/ 6 h 14"/>
                  <a:gd name="T6" fmla="*/ 114 w 120"/>
                  <a:gd name="T7" fmla="*/ 1 h 14"/>
                  <a:gd name="T8" fmla="*/ 5 w 120"/>
                  <a:gd name="T9" fmla="*/ 3 h 14"/>
                  <a:gd name="T10" fmla="*/ 0 w 120"/>
                  <a:gd name="T11" fmla="*/ 9 h 14"/>
                  <a:gd name="T12" fmla="*/ 5 w 120"/>
                  <a:gd name="T13" fmla="*/ 14 h 14"/>
                </a:gdLst>
                <a:ahLst/>
                <a:cxnLst>
                  <a:cxn ang="0">
                    <a:pos x="T0" y="T1"/>
                  </a:cxn>
                  <a:cxn ang="0">
                    <a:pos x="T2" y="T3"/>
                  </a:cxn>
                  <a:cxn ang="0">
                    <a:pos x="T4" y="T5"/>
                  </a:cxn>
                  <a:cxn ang="0">
                    <a:pos x="T6" y="T7"/>
                  </a:cxn>
                  <a:cxn ang="0">
                    <a:pos x="T8" y="T9"/>
                  </a:cxn>
                  <a:cxn ang="0">
                    <a:pos x="T10" y="T11"/>
                  </a:cxn>
                  <a:cxn ang="0">
                    <a:pos x="T12" y="T13"/>
                  </a:cxn>
                </a:cxnLst>
                <a:rect l="0" t="0" r="r" b="b"/>
                <a:pathLst>
                  <a:path w="120" h="14">
                    <a:moveTo>
                      <a:pt x="5" y="14"/>
                    </a:moveTo>
                    <a:cubicBezTo>
                      <a:pt x="114" y="12"/>
                      <a:pt x="114" y="12"/>
                      <a:pt x="114" y="12"/>
                    </a:cubicBezTo>
                    <a:cubicBezTo>
                      <a:pt x="117" y="12"/>
                      <a:pt x="120" y="9"/>
                      <a:pt x="120" y="6"/>
                    </a:cubicBezTo>
                    <a:cubicBezTo>
                      <a:pt x="120" y="3"/>
                      <a:pt x="117" y="0"/>
                      <a:pt x="114" y="1"/>
                    </a:cubicBezTo>
                    <a:cubicBezTo>
                      <a:pt x="5" y="3"/>
                      <a:pt x="5" y="3"/>
                      <a:pt x="5" y="3"/>
                    </a:cubicBezTo>
                    <a:cubicBezTo>
                      <a:pt x="2" y="3"/>
                      <a:pt x="0" y="6"/>
                      <a:pt x="0" y="9"/>
                    </a:cubicBezTo>
                    <a:cubicBezTo>
                      <a:pt x="0" y="12"/>
                      <a:pt x="2" y="14"/>
                      <a:pt x="5" y="14"/>
                    </a:cubicBezTo>
                  </a:path>
                </a:pathLst>
              </a:custGeom>
              <a:solidFill>
                <a:schemeClr val="bg1">
                  <a:lumMod val="95000"/>
                </a:schemeClr>
              </a:solidFill>
              <a:ln>
                <a:noFill/>
              </a:ln>
            </p:spPr>
            <p:txBody>
              <a:bodyPr/>
              <a:lstStyle/>
              <a:p>
                <a:pPr>
                  <a:defRPr/>
                </a:pPr>
                <a:endParaRPr lang="zh-CN" altLang="en-US"/>
              </a:p>
            </p:txBody>
          </p:sp>
          <p:sp>
            <p:nvSpPr>
              <p:cNvPr id="542" name="Freeform 287"/>
              <p:cNvSpPr/>
              <p:nvPr/>
            </p:nvSpPr>
            <p:spPr bwMode="auto">
              <a:xfrm>
                <a:off x="3568072" y="3141320"/>
                <a:ext cx="201877" cy="21825"/>
              </a:xfrm>
              <a:custGeom>
                <a:avLst/>
                <a:gdLst>
                  <a:gd name="T0" fmla="*/ 120 w 120"/>
                  <a:gd name="T1" fmla="*/ 5 h 13"/>
                  <a:gd name="T2" fmla="*/ 115 w 120"/>
                  <a:gd name="T3" fmla="*/ 0 h 13"/>
                  <a:gd name="T4" fmla="*/ 6 w 120"/>
                  <a:gd name="T5" fmla="*/ 2 h 13"/>
                  <a:gd name="T6" fmla="*/ 0 w 120"/>
                  <a:gd name="T7" fmla="*/ 8 h 13"/>
                  <a:gd name="T8" fmla="*/ 6 w 120"/>
                  <a:gd name="T9" fmla="*/ 13 h 13"/>
                  <a:gd name="T10" fmla="*/ 115 w 120"/>
                  <a:gd name="T11" fmla="*/ 11 h 13"/>
                  <a:gd name="T12" fmla="*/ 120 w 120"/>
                  <a:gd name="T13" fmla="*/ 5 h 13"/>
                </a:gdLst>
                <a:ahLst/>
                <a:cxnLst>
                  <a:cxn ang="0">
                    <a:pos x="T0" y="T1"/>
                  </a:cxn>
                  <a:cxn ang="0">
                    <a:pos x="T2" y="T3"/>
                  </a:cxn>
                  <a:cxn ang="0">
                    <a:pos x="T4" y="T5"/>
                  </a:cxn>
                  <a:cxn ang="0">
                    <a:pos x="T6" y="T7"/>
                  </a:cxn>
                  <a:cxn ang="0">
                    <a:pos x="T8" y="T9"/>
                  </a:cxn>
                  <a:cxn ang="0">
                    <a:pos x="T10" y="T11"/>
                  </a:cxn>
                  <a:cxn ang="0">
                    <a:pos x="T12" y="T13"/>
                  </a:cxn>
                </a:cxnLst>
                <a:rect l="0" t="0" r="r" b="b"/>
                <a:pathLst>
                  <a:path w="120" h="13">
                    <a:moveTo>
                      <a:pt x="120" y="5"/>
                    </a:moveTo>
                    <a:cubicBezTo>
                      <a:pt x="120" y="2"/>
                      <a:pt x="118" y="0"/>
                      <a:pt x="115" y="0"/>
                    </a:cubicBezTo>
                    <a:cubicBezTo>
                      <a:pt x="6" y="2"/>
                      <a:pt x="6" y="2"/>
                      <a:pt x="6" y="2"/>
                    </a:cubicBezTo>
                    <a:cubicBezTo>
                      <a:pt x="2" y="2"/>
                      <a:pt x="0" y="5"/>
                      <a:pt x="0" y="8"/>
                    </a:cubicBezTo>
                    <a:cubicBezTo>
                      <a:pt x="0" y="11"/>
                      <a:pt x="3" y="13"/>
                      <a:pt x="6" y="13"/>
                    </a:cubicBezTo>
                    <a:cubicBezTo>
                      <a:pt x="115" y="11"/>
                      <a:pt x="115" y="11"/>
                      <a:pt x="115" y="11"/>
                    </a:cubicBezTo>
                    <a:cubicBezTo>
                      <a:pt x="118" y="11"/>
                      <a:pt x="120" y="8"/>
                      <a:pt x="120" y="5"/>
                    </a:cubicBezTo>
                  </a:path>
                </a:pathLst>
              </a:custGeom>
              <a:solidFill>
                <a:schemeClr val="bg1">
                  <a:lumMod val="95000"/>
                </a:schemeClr>
              </a:solidFill>
              <a:ln>
                <a:noFill/>
              </a:ln>
            </p:spPr>
            <p:txBody>
              <a:bodyPr/>
              <a:lstStyle/>
              <a:p>
                <a:pPr>
                  <a:defRPr/>
                </a:pPr>
                <a:endParaRPr lang="zh-CN" altLang="en-US"/>
              </a:p>
            </p:txBody>
          </p:sp>
          <p:sp>
            <p:nvSpPr>
              <p:cNvPr id="543" name="Freeform 288"/>
              <p:cNvSpPr/>
              <p:nvPr/>
            </p:nvSpPr>
            <p:spPr bwMode="auto">
              <a:xfrm>
                <a:off x="3623996" y="3175421"/>
                <a:ext cx="148680" cy="21825"/>
              </a:xfrm>
              <a:custGeom>
                <a:avLst/>
                <a:gdLst>
                  <a:gd name="T0" fmla="*/ 82 w 88"/>
                  <a:gd name="T1" fmla="*/ 0 h 13"/>
                  <a:gd name="T2" fmla="*/ 6 w 88"/>
                  <a:gd name="T3" fmla="*/ 2 h 13"/>
                  <a:gd name="T4" fmla="*/ 0 w 88"/>
                  <a:gd name="T5" fmla="*/ 7 h 13"/>
                  <a:gd name="T6" fmla="*/ 6 w 88"/>
                  <a:gd name="T7" fmla="*/ 13 h 13"/>
                  <a:gd name="T8" fmla="*/ 82 w 88"/>
                  <a:gd name="T9" fmla="*/ 11 h 13"/>
                  <a:gd name="T10" fmla="*/ 88 w 88"/>
                  <a:gd name="T11" fmla="*/ 6 h 13"/>
                  <a:gd name="T12" fmla="*/ 82 w 88"/>
                  <a:gd name="T13" fmla="*/ 0 h 13"/>
                </a:gdLst>
                <a:ahLst/>
                <a:cxnLst>
                  <a:cxn ang="0">
                    <a:pos x="T0" y="T1"/>
                  </a:cxn>
                  <a:cxn ang="0">
                    <a:pos x="T2" y="T3"/>
                  </a:cxn>
                  <a:cxn ang="0">
                    <a:pos x="T4" y="T5"/>
                  </a:cxn>
                  <a:cxn ang="0">
                    <a:pos x="T6" y="T7"/>
                  </a:cxn>
                  <a:cxn ang="0">
                    <a:pos x="T8" y="T9"/>
                  </a:cxn>
                  <a:cxn ang="0">
                    <a:pos x="T10" y="T11"/>
                  </a:cxn>
                  <a:cxn ang="0">
                    <a:pos x="T12" y="T13"/>
                  </a:cxn>
                </a:cxnLst>
                <a:rect l="0" t="0" r="r" b="b"/>
                <a:pathLst>
                  <a:path w="88" h="13">
                    <a:moveTo>
                      <a:pt x="82" y="0"/>
                    </a:moveTo>
                    <a:cubicBezTo>
                      <a:pt x="6" y="2"/>
                      <a:pt x="6" y="2"/>
                      <a:pt x="6" y="2"/>
                    </a:cubicBezTo>
                    <a:cubicBezTo>
                      <a:pt x="3" y="2"/>
                      <a:pt x="0" y="4"/>
                      <a:pt x="0" y="7"/>
                    </a:cubicBezTo>
                    <a:cubicBezTo>
                      <a:pt x="0" y="11"/>
                      <a:pt x="3" y="13"/>
                      <a:pt x="6" y="13"/>
                    </a:cubicBezTo>
                    <a:cubicBezTo>
                      <a:pt x="82" y="11"/>
                      <a:pt x="82" y="11"/>
                      <a:pt x="82" y="11"/>
                    </a:cubicBezTo>
                    <a:cubicBezTo>
                      <a:pt x="85" y="11"/>
                      <a:pt x="88" y="9"/>
                      <a:pt x="88" y="6"/>
                    </a:cubicBezTo>
                    <a:cubicBezTo>
                      <a:pt x="88" y="2"/>
                      <a:pt x="85" y="0"/>
                      <a:pt x="82" y="0"/>
                    </a:cubicBezTo>
                  </a:path>
                </a:pathLst>
              </a:custGeom>
              <a:solidFill>
                <a:schemeClr val="bg1">
                  <a:lumMod val="95000"/>
                </a:schemeClr>
              </a:solidFill>
              <a:ln>
                <a:noFill/>
              </a:ln>
            </p:spPr>
            <p:txBody>
              <a:bodyPr/>
              <a:lstStyle/>
              <a:p>
                <a:pPr>
                  <a:defRPr/>
                </a:pPr>
                <a:endParaRPr lang="zh-CN" altLang="en-US"/>
              </a:p>
            </p:txBody>
          </p:sp>
          <p:sp>
            <p:nvSpPr>
              <p:cNvPr id="544" name="Freeform 384"/>
              <p:cNvSpPr>
                <a:spLocks noEditPoints="1"/>
              </p:cNvSpPr>
              <p:nvPr/>
            </p:nvSpPr>
            <p:spPr bwMode="auto">
              <a:xfrm>
                <a:off x="3518967" y="3017192"/>
                <a:ext cx="304180" cy="310999"/>
              </a:xfrm>
              <a:custGeom>
                <a:avLst/>
                <a:gdLst>
                  <a:gd name="T0" fmla="*/ 12 w 180"/>
                  <a:gd name="T1" fmla="*/ 35 h 185"/>
                  <a:gd name="T2" fmla="*/ 32 w 180"/>
                  <a:gd name="T3" fmla="*/ 15 h 185"/>
                  <a:gd name="T4" fmla="*/ 145 w 180"/>
                  <a:gd name="T5" fmla="*/ 12 h 185"/>
                  <a:gd name="T6" fmla="*/ 146 w 180"/>
                  <a:gd name="T7" fmla="*/ 12 h 185"/>
                  <a:gd name="T8" fmla="*/ 166 w 180"/>
                  <a:gd name="T9" fmla="*/ 32 h 185"/>
                  <a:gd name="T10" fmla="*/ 168 w 180"/>
                  <a:gd name="T11" fmla="*/ 105 h 185"/>
                  <a:gd name="T12" fmla="*/ 168 w 180"/>
                  <a:gd name="T13" fmla="*/ 105 h 185"/>
                  <a:gd name="T14" fmla="*/ 148 w 180"/>
                  <a:gd name="T15" fmla="*/ 126 h 185"/>
                  <a:gd name="T16" fmla="*/ 34 w 180"/>
                  <a:gd name="T17" fmla="*/ 128 h 185"/>
                  <a:gd name="T18" fmla="*/ 34 w 180"/>
                  <a:gd name="T19" fmla="*/ 128 h 185"/>
                  <a:gd name="T20" fmla="*/ 14 w 180"/>
                  <a:gd name="T21" fmla="*/ 108 h 185"/>
                  <a:gd name="T22" fmla="*/ 12 w 180"/>
                  <a:gd name="T23" fmla="*/ 35 h 185"/>
                  <a:gd name="T24" fmla="*/ 12 w 180"/>
                  <a:gd name="T25" fmla="*/ 35 h 185"/>
                  <a:gd name="T26" fmla="*/ 146 w 180"/>
                  <a:gd name="T27" fmla="*/ 0 h 185"/>
                  <a:gd name="T28" fmla="*/ 145 w 180"/>
                  <a:gd name="T29" fmla="*/ 0 h 185"/>
                  <a:gd name="T30" fmla="*/ 32 w 180"/>
                  <a:gd name="T31" fmla="*/ 2 h 185"/>
                  <a:gd name="T32" fmla="*/ 0 w 180"/>
                  <a:gd name="T33" fmla="*/ 35 h 185"/>
                  <a:gd name="T34" fmla="*/ 0 w 180"/>
                  <a:gd name="T35" fmla="*/ 36 h 185"/>
                  <a:gd name="T36" fmla="*/ 1 w 180"/>
                  <a:gd name="T37" fmla="*/ 109 h 185"/>
                  <a:gd name="T38" fmla="*/ 34 w 180"/>
                  <a:gd name="T39" fmla="*/ 141 h 185"/>
                  <a:gd name="T40" fmla="*/ 35 w 180"/>
                  <a:gd name="T41" fmla="*/ 141 h 185"/>
                  <a:gd name="T42" fmla="*/ 78 w 180"/>
                  <a:gd name="T43" fmla="*/ 140 h 185"/>
                  <a:gd name="T44" fmla="*/ 78 w 180"/>
                  <a:gd name="T45" fmla="*/ 163 h 185"/>
                  <a:gd name="T46" fmla="*/ 27 w 180"/>
                  <a:gd name="T47" fmla="*/ 164 h 185"/>
                  <a:gd name="T48" fmla="*/ 17 w 180"/>
                  <a:gd name="T49" fmla="*/ 175 h 185"/>
                  <a:gd name="T50" fmla="*/ 17 w 180"/>
                  <a:gd name="T51" fmla="*/ 175 h 185"/>
                  <a:gd name="T52" fmla="*/ 27 w 180"/>
                  <a:gd name="T53" fmla="*/ 185 h 185"/>
                  <a:gd name="T54" fmla="*/ 27 w 180"/>
                  <a:gd name="T55" fmla="*/ 185 h 185"/>
                  <a:gd name="T56" fmla="*/ 157 w 180"/>
                  <a:gd name="T57" fmla="*/ 182 h 185"/>
                  <a:gd name="T58" fmla="*/ 168 w 180"/>
                  <a:gd name="T59" fmla="*/ 172 h 185"/>
                  <a:gd name="T60" fmla="*/ 168 w 180"/>
                  <a:gd name="T61" fmla="*/ 172 h 185"/>
                  <a:gd name="T62" fmla="*/ 157 w 180"/>
                  <a:gd name="T63" fmla="*/ 162 h 185"/>
                  <a:gd name="T64" fmla="*/ 157 w 180"/>
                  <a:gd name="T65" fmla="*/ 162 h 185"/>
                  <a:gd name="T66" fmla="*/ 106 w 180"/>
                  <a:gd name="T67" fmla="*/ 163 h 185"/>
                  <a:gd name="T68" fmla="*/ 105 w 180"/>
                  <a:gd name="T69" fmla="*/ 140 h 185"/>
                  <a:gd name="T70" fmla="*/ 148 w 180"/>
                  <a:gd name="T71" fmla="*/ 139 h 185"/>
                  <a:gd name="T72" fmla="*/ 180 w 180"/>
                  <a:gd name="T73" fmla="*/ 106 h 185"/>
                  <a:gd name="T74" fmla="*/ 180 w 180"/>
                  <a:gd name="T75" fmla="*/ 105 h 185"/>
                  <a:gd name="T76" fmla="*/ 178 w 180"/>
                  <a:gd name="T77" fmla="*/ 32 h 185"/>
                  <a:gd name="T78" fmla="*/ 146 w 180"/>
                  <a:gd name="T79" fmla="*/ 0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80" h="185">
                    <a:moveTo>
                      <a:pt x="12" y="35"/>
                    </a:moveTo>
                    <a:cubicBezTo>
                      <a:pt x="12" y="24"/>
                      <a:pt x="21" y="15"/>
                      <a:pt x="32" y="15"/>
                    </a:cubicBezTo>
                    <a:cubicBezTo>
                      <a:pt x="145" y="12"/>
                      <a:pt x="145" y="12"/>
                      <a:pt x="145" y="12"/>
                    </a:cubicBezTo>
                    <a:cubicBezTo>
                      <a:pt x="146" y="12"/>
                      <a:pt x="146" y="12"/>
                      <a:pt x="146" y="12"/>
                    </a:cubicBezTo>
                    <a:cubicBezTo>
                      <a:pt x="157" y="12"/>
                      <a:pt x="166" y="21"/>
                      <a:pt x="166" y="32"/>
                    </a:cubicBezTo>
                    <a:cubicBezTo>
                      <a:pt x="168" y="105"/>
                      <a:pt x="168" y="105"/>
                      <a:pt x="168" y="105"/>
                    </a:cubicBezTo>
                    <a:cubicBezTo>
                      <a:pt x="168" y="105"/>
                      <a:pt x="168" y="105"/>
                      <a:pt x="168" y="105"/>
                    </a:cubicBezTo>
                    <a:cubicBezTo>
                      <a:pt x="168" y="116"/>
                      <a:pt x="159" y="126"/>
                      <a:pt x="148" y="126"/>
                    </a:cubicBezTo>
                    <a:cubicBezTo>
                      <a:pt x="34" y="128"/>
                      <a:pt x="34" y="128"/>
                      <a:pt x="34" y="128"/>
                    </a:cubicBezTo>
                    <a:cubicBezTo>
                      <a:pt x="34" y="128"/>
                      <a:pt x="34" y="128"/>
                      <a:pt x="34" y="128"/>
                    </a:cubicBezTo>
                    <a:cubicBezTo>
                      <a:pt x="23" y="128"/>
                      <a:pt x="14" y="119"/>
                      <a:pt x="14" y="108"/>
                    </a:cubicBezTo>
                    <a:cubicBezTo>
                      <a:pt x="12" y="35"/>
                      <a:pt x="12" y="35"/>
                      <a:pt x="12" y="35"/>
                    </a:cubicBezTo>
                    <a:cubicBezTo>
                      <a:pt x="12" y="35"/>
                      <a:pt x="12" y="35"/>
                      <a:pt x="12" y="35"/>
                    </a:cubicBezTo>
                    <a:moveTo>
                      <a:pt x="146" y="0"/>
                    </a:moveTo>
                    <a:cubicBezTo>
                      <a:pt x="146" y="0"/>
                      <a:pt x="145" y="0"/>
                      <a:pt x="145" y="0"/>
                    </a:cubicBezTo>
                    <a:cubicBezTo>
                      <a:pt x="32" y="2"/>
                      <a:pt x="32" y="2"/>
                      <a:pt x="32" y="2"/>
                    </a:cubicBezTo>
                    <a:cubicBezTo>
                      <a:pt x="14" y="3"/>
                      <a:pt x="0" y="17"/>
                      <a:pt x="0" y="35"/>
                    </a:cubicBezTo>
                    <a:cubicBezTo>
                      <a:pt x="0" y="35"/>
                      <a:pt x="0" y="35"/>
                      <a:pt x="0" y="36"/>
                    </a:cubicBezTo>
                    <a:cubicBezTo>
                      <a:pt x="1" y="109"/>
                      <a:pt x="1" y="109"/>
                      <a:pt x="1" y="109"/>
                    </a:cubicBezTo>
                    <a:cubicBezTo>
                      <a:pt x="2" y="127"/>
                      <a:pt x="16" y="141"/>
                      <a:pt x="34" y="141"/>
                    </a:cubicBezTo>
                    <a:cubicBezTo>
                      <a:pt x="34" y="141"/>
                      <a:pt x="34" y="141"/>
                      <a:pt x="35" y="141"/>
                    </a:cubicBezTo>
                    <a:cubicBezTo>
                      <a:pt x="78" y="140"/>
                      <a:pt x="78" y="140"/>
                      <a:pt x="78" y="140"/>
                    </a:cubicBezTo>
                    <a:cubicBezTo>
                      <a:pt x="78" y="163"/>
                      <a:pt x="78" y="163"/>
                      <a:pt x="78" y="163"/>
                    </a:cubicBezTo>
                    <a:cubicBezTo>
                      <a:pt x="27" y="164"/>
                      <a:pt x="27" y="164"/>
                      <a:pt x="27" y="164"/>
                    </a:cubicBezTo>
                    <a:cubicBezTo>
                      <a:pt x="21" y="165"/>
                      <a:pt x="17" y="169"/>
                      <a:pt x="17" y="175"/>
                    </a:cubicBezTo>
                    <a:cubicBezTo>
                      <a:pt x="17" y="175"/>
                      <a:pt x="17" y="175"/>
                      <a:pt x="17" y="175"/>
                    </a:cubicBezTo>
                    <a:cubicBezTo>
                      <a:pt x="17" y="181"/>
                      <a:pt x="21" y="185"/>
                      <a:pt x="27" y="185"/>
                    </a:cubicBezTo>
                    <a:cubicBezTo>
                      <a:pt x="27" y="185"/>
                      <a:pt x="27" y="185"/>
                      <a:pt x="27" y="185"/>
                    </a:cubicBezTo>
                    <a:cubicBezTo>
                      <a:pt x="157" y="182"/>
                      <a:pt x="157" y="182"/>
                      <a:pt x="157" y="182"/>
                    </a:cubicBezTo>
                    <a:cubicBezTo>
                      <a:pt x="163" y="182"/>
                      <a:pt x="168" y="178"/>
                      <a:pt x="168" y="172"/>
                    </a:cubicBezTo>
                    <a:cubicBezTo>
                      <a:pt x="168" y="172"/>
                      <a:pt x="168" y="172"/>
                      <a:pt x="168" y="172"/>
                    </a:cubicBezTo>
                    <a:cubicBezTo>
                      <a:pt x="168" y="166"/>
                      <a:pt x="163" y="162"/>
                      <a:pt x="157" y="162"/>
                    </a:cubicBezTo>
                    <a:cubicBezTo>
                      <a:pt x="157" y="162"/>
                      <a:pt x="157" y="162"/>
                      <a:pt x="157" y="162"/>
                    </a:cubicBezTo>
                    <a:cubicBezTo>
                      <a:pt x="106" y="163"/>
                      <a:pt x="106" y="163"/>
                      <a:pt x="106" y="163"/>
                    </a:cubicBezTo>
                    <a:cubicBezTo>
                      <a:pt x="105" y="140"/>
                      <a:pt x="105" y="140"/>
                      <a:pt x="105" y="140"/>
                    </a:cubicBezTo>
                    <a:cubicBezTo>
                      <a:pt x="148" y="139"/>
                      <a:pt x="148" y="139"/>
                      <a:pt x="148" y="139"/>
                    </a:cubicBezTo>
                    <a:cubicBezTo>
                      <a:pt x="166" y="138"/>
                      <a:pt x="180" y="124"/>
                      <a:pt x="180" y="106"/>
                    </a:cubicBezTo>
                    <a:cubicBezTo>
                      <a:pt x="180" y="106"/>
                      <a:pt x="180" y="106"/>
                      <a:pt x="180" y="105"/>
                    </a:cubicBezTo>
                    <a:cubicBezTo>
                      <a:pt x="178" y="32"/>
                      <a:pt x="178" y="32"/>
                      <a:pt x="178" y="32"/>
                    </a:cubicBezTo>
                    <a:cubicBezTo>
                      <a:pt x="178" y="14"/>
                      <a:pt x="164" y="0"/>
                      <a:pt x="146" y="0"/>
                    </a:cubicBezTo>
                  </a:path>
                </a:pathLst>
              </a:custGeom>
              <a:solidFill>
                <a:schemeClr val="bg1">
                  <a:lumMod val="95000"/>
                </a:schemeClr>
              </a:solidFill>
              <a:ln>
                <a:noFill/>
              </a:ln>
            </p:spPr>
            <p:txBody>
              <a:bodyPr/>
              <a:lstStyle/>
              <a:p>
                <a:pPr>
                  <a:defRPr/>
                </a:pPr>
                <a:endParaRPr lang="zh-CN" altLang="en-US"/>
              </a:p>
            </p:txBody>
          </p:sp>
          <p:sp>
            <p:nvSpPr>
              <p:cNvPr id="545" name="Freeform 385"/>
              <p:cNvSpPr/>
              <p:nvPr/>
            </p:nvSpPr>
            <p:spPr bwMode="auto">
              <a:xfrm>
                <a:off x="3566705" y="3071754"/>
                <a:ext cx="201877" cy="24553"/>
              </a:xfrm>
              <a:custGeom>
                <a:avLst/>
                <a:gdLst>
                  <a:gd name="T0" fmla="*/ 115 w 120"/>
                  <a:gd name="T1" fmla="*/ 0 h 14"/>
                  <a:gd name="T2" fmla="*/ 115 w 120"/>
                  <a:gd name="T3" fmla="*/ 0 h 14"/>
                  <a:gd name="T4" fmla="*/ 6 w 120"/>
                  <a:gd name="T5" fmla="*/ 3 h 14"/>
                  <a:gd name="T6" fmla="*/ 0 w 120"/>
                  <a:gd name="T7" fmla="*/ 8 h 14"/>
                  <a:gd name="T8" fmla="*/ 0 w 120"/>
                  <a:gd name="T9" fmla="*/ 8 h 14"/>
                  <a:gd name="T10" fmla="*/ 6 w 120"/>
                  <a:gd name="T11" fmla="*/ 14 h 14"/>
                  <a:gd name="T12" fmla="*/ 6 w 120"/>
                  <a:gd name="T13" fmla="*/ 14 h 14"/>
                  <a:gd name="T14" fmla="*/ 115 w 120"/>
                  <a:gd name="T15" fmla="*/ 11 h 14"/>
                  <a:gd name="T16" fmla="*/ 120 w 120"/>
                  <a:gd name="T17" fmla="*/ 6 h 14"/>
                  <a:gd name="T18" fmla="*/ 120 w 120"/>
                  <a:gd name="T19" fmla="*/ 6 h 14"/>
                  <a:gd name="T20" fmla="*/ 115 w 120"/>
                  <a:gd name="T21"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0" h="14">
                    <a:moveTo>
                      <a:pt x="115" y="0"/>
                    </a:moveTo>
                    <a:cubicBezTo>
                      <a:pt x="115" y="0"/>
                      <a:pt x="115" y="0"/>
                      <a:pt x="115" y="0"/>
                    </a:cubicBezTo>
                    <a:cubicBezTo>
                      <a:pt x="6" y="3"/>
                      <a:pt x="6" y="3"/>
                      <a:pt x="6" y="3"/>
                    </a:cubicBezTo>
                    <a:cubicBezTo>
                      <a:pt x="3" y="3"/>
                      <a:pt x="0" y="5"/>
                      <a:pt x="0" y="8"/>
                    </a:cubicBezTo>
                    <a:cubicBezTo>
                      <a:pt x="0" y="8"/>
                      <a:pt x="0" y="8"/>
                      <a:pt x="0" y="8"/>
                    </a:cubicBezTo>
                    <a:cubicBezTo>
                      <a:pt x="0" y="11"/>
                      <a:pt x="3" y="14"/>
                      <a:pt x="6" y="14"/>
                    </a:cubicBezTo>
                    <a:cubicBezTo>
                      <a:pt x="6" y="14"/>
                      <a:pt x="6" y="14"/>
                      <a:pt x="6" y="14"/>
                    </a:cubicBezTo>
                    <a:cubicBezTo>
                      <a:pt x="115" y="11"/>
                      <a:pt x="115" y="11"/>
                      <a:pt x="115" y="11"/>
                    </a:cubicBezTo>
                    <a:cubicBezTo>
                      <a:pt x="118" y="11"/>
                      <a:pt x="120" y="9"/>
                      <a:pt x="120" y="6"/>
                    </a:cubicBezTo>
                    <a:cubicBezTo>
                      <a:pt x="120" y="6"/>
                      <a:pt x="120" y="6"/>
                      <a:pt x="120" y="6"/>
                    </a:cubicBezTo>
                    <a:cubicBezTo>
                      <a:pt x="120" y="3"/>
                      <a:pt x="118" y="0"/>
                      <a:pt x="115" y="0"/>
                    </a:cubicBezTo>
                  </a:path>
                </a:pathLst>
              </a:custGeom>
              <a:solidFill>
                <a:schemeClr val="bg1">
                  <a:lumMod val="95000"/>
                </a:schemeClr>
              </a:solidFill>
              <a:ln>
                <a:noFill/>
              </a:ln>
            </p:spPr>
            <p:txBody>
              <a:bodyPr/>
              <a:lstStyle/>
              <a:p>
                <a:pPr>
                  <a:defRPr/>
                </a:pPr>
                <a:endParaRPr lang="zh-CN" altLang="en-US"/>
              </a:p>
            </p:txBody>
          </p:sp>
          <p:sp>
            <p:nvSpPr>
              <p:cNvPr id="546" name="Freeform 386"/>
              <p:cNvSpPr/>
              <p:nvPr/>
            </p:nvSpPr>
            <p:spPr bwMode="auto">
              <a:xfrm>
                <a:off x="3568071" y="3105854"/>
                <a:ext cx="201877" cy="23189"/>
              </a:xfrm>
              <a:custGeom>
                <a:avLst/>
                <a:gdLst>
                  <a:gd name="T0" fmla="*/ 114 w 120"/>
                  <a:gd name="T1" fmla="*/ 0 h 14"/>
                  <a:gd name="T2" fmla="*/ 114 w 120"/>
                  <a:gd name="T3" fmla="*/ 1 h 14"/>
                  <a:gd name="T4" fmla="*/ 5 w 120"/>
                  <a:gd name="T5" fmla="*/ 3 h 14"/>
                  <a:gd name="T6" fmla="*/ 0 w 120"/>
                  <a:gd name="T7" fmla="*/ 8 h 14"/>
                  <a:gd name="T8" fmla="*/ 0 w 120"/>
                  <a:gd name="T9" fmla="*/ 9 h 14"/>
                  <a:gd name="T10" fmla="*/ 5 w 120"/>
                  <a:gd name="T11" fmla="*/ 14 h 14"/>
                  <a:gd name="T12" fmla="*/ 5 w 120"/>
                  <a:gd name="T13" fmla="*/ 14 h 14"/>
                  <a:gd name="T14" fmla="*/ 114 w 120"/>
                  <a:gd name="T15" fmla="*/ 12 h 14"/>
                  <a:gd name="T16" fmla="*/ 120 w 120"/>
                  <a:gd name="T17" fmla="*/ 6 h 14"/>
                  <a:gd name="T18" fmla="*/ 120 w 120"/>
                  <a:gd name="T19" fmla="*/ 6 h 14"/>
                  <a:gd name="T20" fmla="*/ 114 w 120"/>
                  <a:gd name="T21"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0" h="14">
                    <a:moveTo>
                      <a:pt x="114" y="0"/>
                    </a:moveTo>
                    <a:cubicBezTo>
                      <a:pt x="114" y="0"/>
                      <a:pt x="114" y="0"/>
                      <a:pt x="114" y="1"/>
                    </a:cubicBezTo>
                    <a:cubicBezTo>
                      <a:pt x="5" y="3"/>
                      <a:pt x="5" y="3"/>
                      <a:pt x="5" y="3"/>
                    </a:cubicBezTo>
                    <a:cubicBezTo>
                      <a:pt x="2" y="3"/>
                      <a:pt x="0" y="5"/>
                      <a:pt x="0" y="8"/>
                    </a:cubicBezTo>
                    <a:cubicBezTo>
                      <a:pt x="0" y="9"/>
                      <a:pt x="0" y="9"/>
                      <a:pt x="0" y="9"/>
                    </a:cubicBezTo>
                    <a:cubicBezTo>
                      <a:pt x="0" y="12"/>
                      <a:pt x="2" y="14"/>
                      <a:pt x="5" y="14"/>
                    </a:cubicBezTo>
                    <a:cubicBezTo>
                      <a:pt x="5" y="14"/>
                      <a:pt x="5" y="14"/>
                      <a:pt x="5" y="14"/>
                    </a:cubicBezTo>
                    <a:cubicBezTo>
                      <a:pt x="114" y="12"/>
                      <a:pt x="114" y="12"/>
                      <a:pt x="114" y="12"/>
                    </a:cubicBezTo>
                    <a:cubicBezTo>
                      <a:pt x="117" y="12"/>
                      <a:pt x="120" y="9"/>
                      <a:pt x="120" y="6"/>
                    </a:cubicBezTo>
                    <a:cubicBezTo>
                      <a:pt x="120" y="6"/>
                      <a:pt x="120" y="6"/>
                      <a:pt x="120" y="6"/>
                    </a:cubicBezTo>
                    <a:cubicBezTo>
                      <a:pt x="120" y="3"/>
                      <a:pt x="117" y="0"/>
                      <a:pt x="114" y="0"/>
                    </a:cubicBezTo>
                  </a:path>
                </a:pathLst>
              </a:custGeom>
              <a:solidFill>
                <a:schemeClr val="bg1">
                  <a:lumMod val="95000"/>
                </a:schemeClr>
              </a:solidFill>
              <a:ln>
                <a:noFill/>
              </a:ln>
            </p:spPr>
            <p:txBody>
              <a:bodyPr/>
              <a:lstStyle/>
              <a:p>
                <a:pPr>
                  <a:defRPr/>
                </a:pPr>
                <a:endParaRPr lang="zh-CN" altLang="en-US"/>
              </a:p>
            </p:txBody>
          </p:sp>
          <p:sp>
            <p:nvSpPr>
              <p:cNvPr id="633" name="Freeform 387"/>
              <p:cNvSpPr/>
              <p:nvPr/>
            </p:nvSpPr>
            <p:spPr bwMode="auto">
              <a:xfrm>
                <a:off x="3568072" y="3141319"/>
                <a:ext cx="201877" cy="21825"/>
              </a:xfrm>
              <a:custGeom>
                <a:avLst/>
                <a:gdLst>
                  <a:gd name="T0" fmla="*/ 115 w 120"/>
                  <a:gd name="T1" fmla="*/ 0 h 13"/>
                  <a:gd name="T2" fmla="*/ 115 w 120"/>
                  <a:gd name="T3" fmla="*/ 0 h 13"/>
                  <a:gd name="T4" fmla="*/ 6 w 120"/>
                  <a:gd name="T5" fmla="*/ 2 h 13"/>
                  <a:gd name="T6" fmla="*/ 0 w 120"/>
                  <a:gd name="T7" fmla="*/ 8 h 13"/>
                  <a:gd name="T8" fmla="*/ 0 w 120"/>
                  <a:gd name="T9" fmla="*/ 8 h 13"/>
                  <a:gd name="T10" fmla="*/ 6 w 120"/>
                  <a:gd name="T11" fmla="*/ 13 h 13"/>
                  <a:gd name="T12" fmla="*/ 6 w 120"/>
                  <a:gd name="T13" fmla="*/ 13 h 13"/>
                  <a:gd name="T14" fmla="*/ 115 w 120"/>
                  <a:gd name="T15" fmla="*/ 11 h 13"/>
                  <a:gd name="T16" fmla="*/ 120 w 120"/>
                  <a:gd name="T17" fmla="*/ 5 h 13"/>
                  <a:gd name="T18" fmla="*/ 120 w 120"/>
                  <a:gd name="T19" fmla="*/ 5 h 13"/>
                  <a:gd name="T20" fmla="*/ 115 w 120"/>
                  <a:gd name="T21"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0" h="13">
                    <a:moveTo>
                      <a:pt x="115" y="0"/>
                    </a:moveTo>
                    <a:cubicBezTo>
                      <a:pt x="115" y="0"/>
                      <a:pt x="115" y="0"/>
                      <a:pt x="115" y="0"/>
                    </a:cubicBezTo>
                    <a:cubicBezTo>
                      <a:pt x="6" y="2"/>
                      <a:pt x="6" y="2"/>
                      <a:pt x="6" y="2"/>
                    </a:cubicBezTo>
                    <a:cubicBezTo>
                      <a:pt x="2" y="2"/>
                      <a:pt x="0" y="5"/>
                      <a:pt x="0" y="8"/>
                    </a:cubicBezTo>
                    <a:cubicBezTo>
                      <a:pt x="0" y="8"/>
                      <a:pt x="0" y="8"/>
                      <a:pt x="0" y="8"/>
                    </a:cubicBezTo>
                    <a:cubicBezTo>
                      <a:pt x="0" y="11"/>
                      <a:pt x="3" y="13"/>
                      <a:pt x="6" y="13"/>
                    </a:cubicBezTo>
                    <a:cubicBezTo>
                      <a:pt x="6" y="13"/>
                      <a:pt x="6" y="13"/>
                      <a:pt x="6" y="13"/>
                    </a:cubicBezTo>
                    <a:cubicBezTo>
                      <a:pt x="115" y="11"/>
                      <a:pt x="115" y="11"/>
                      <a:pt x="115" y="11"/>
                    </a:cubicBezTo>
                    <a:cubicBezTo>
                      <a:pt x="118" y="11"/>
                      <a:pt x="120" y="8"/>
                      <a:pt x="120" y="5"/>
                    </a:cubicBezTo>
                    <a:cubicBezTo>
                      <a:pt x="120" y="5"/>
                      <a:pt x="120" y="5"/>
                      <a:pt x="120" y="5"/>
                    </a:cubicBezTo>
                    <a:cubicBezTo>
                      <a:pt x="120" y="2"/>
                      <a:pt x="118" y="0"/>
                      <a:pt x="115" y="0"/>
                    </a:cubicBezTo>
                  </a:path>
                </a:pathLst>
              </a:custGeom>
              <a:solidFill>
                <a:schemeClr val="bg1">
                  <a:lumMod val="95000"/>
                </a:schemeClr>
              </a:solidFill>
              <a:ln>
                <a:noFill/>
              </a:ln>
            </p:spPr>
            <p:txBody>
              <a:bodyPr/>
              <a:lstStyle/>
              <a:p>
                <a:pPr>
                  <a:defRPr/>
                </a:pPr>
                <a:endParaRPr lang="zh-CN" altLang="en-US"/>
              </a:p>
            </p:txBody>
          </p:sp>
          <p:sp>
            <p:nvSpPr>
              <p:cNvPr id="634" name="Freeform 388"/>
              <p:cNvSpPr/>
              <p:nvPr/>
            </p:nvSpPr>
            <p:spPr bwMode="auto">
              <a:xfrm>
                <a:off x="3623996" y="3175420"/>
                <a:ext cx="148680" cy="21825"/>
              </a:xfrm>
              <a:custGeom>
                <a:avLst/>
                <a:gdLst>
                  <a:gd name="T0" fmla="*/ 82 w 88"/>
                  <a:gd name="T1" fmla="*/ 0 h 13"/>
                  <a:gd name="T2" fmla="*/ 82 w 88"/>
                  <a:gd name="T3" fmla="*/ 0 h 13"/>
                  <a:gd name="T4" fmla="*/ 6 w 88"/>
                  <a:gd name="T5" fmla="*/ 2 h 13"/>
                  <a:gd name="T6" fmla="*/ 0 w 88"/>
                  <a:gd name="T7" fmla="*/ 7 h 13"/>
                  <a:gd name="T8" fmla="*/ 0 w 88"/>
                  <a:gd name="T9" fmla="*/ 7 h 13"/>
                  <a:gd name="T10" fmla="*/ 6 w 88"/>
                  <a:gd name="T11" fmla="*/ 13 h 13"/>
                  <a:gd name="T12" fmla="*/ 6 w 88"/>
                  <a:gd name="T13" fmla="*/ 13 h 13"/>
                  <a:gd name="T14" fmla="*/ 82 w 88"/>
                  <a:gd name="T15" fmla="*/ 11 h 13"/>
                  <a:gd name="T16" fmla="*/ 88 w 88"/>
                  <a:gd name="T17" fmla="*/ 6 h 13"/>
                  <a:gd name="T18" fmla="*/ 88 w 88"/>
                  <a:gd name="T19" fmla="*/ 6 h 13"/>
                  <a:gd name="T20" fmla="*/ 82 w 88"/>
                  <a:gd name="T21"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8" h="13">
                    <a:moveTo>
                      <a:pt x="82" y="0"/>
                    </a:moveTo>
                    <a:cubicBezTo>
                      <a:pt x="82" y="0"/>
                      <a:pt x="82" y="0"/>
                      <a:pt x="82" y="0"/>
                    </a:cubicBezTo>
                    <a:cubicBezTo>
                      <a:pt x="6" y="2"/>
                      <a:pt x="6" y="2"/>
                      <a:pt x="6" y="2"/>
                    </a:cubicBezTo>
                    <a:cubicBezTo>
                      <a:pt x="3" y="2"/>
                      <a:pt x="0" y="4"/>
                      <a:pt x="0" y="7"/>
                    </a:cubicBezTo>
                    <a:cubicBezTo>
                      <a:pt x="0" y="7"/>
                      <a:pt x="0" y="7"/>
                      <a:pt x="0" y="7"/>
                    </a:cubicBezTo>
                    <a:cubicBezTo>
                      <a:pt x="0" y="11"/>
                      <a:pt x="3" y="13"/>
                      <a:pt x="6" y="13"/>
                    </a:cubicBezTo>
                    <a:cubicBezTo>
                      <a:pt x="6" y="13"/>
                      <a:pt x="6" y="13"/>
                      <a:pt x="6" y="13"/>
                    </a:cubicBezTo>
                    <a:cubicBezTo>
                      <a:pt x="82" y="11"/>
                      <a:pt x="82" y="11"/>
                      <a:pt x="82" y="11"/>
                    </a:cubicBezTo>
                    <a:cubicBezTo>
                      <a:pt x="85" y="11"/>
                      <a:pt x="88" y="9"/>
                      <a:pt x="88" y="6"/>
                    </a:cubicBezTo>
                    <a:cubicBezTo>
                      <a:pt x="88" y="6"/>
                      <a:pt x="88" y="6"/>
                      <a:pt x="88" y="6"/>
                    </a:cubicBezTo>
                    <a:cubicBezTo>
                      <a:pt x="88" y="2"/>
                      <a:pt x="85" y="0"/>
                      <a:pt x="82" y="0"/>
                    </a:cubicBezTo>
                  </a:path>
                </a:pathLst>
              </a:custGeom>
              <a:solidFill>
                <a:schemeClr val="bg1">
                  <a:lumMod val="95000"/>
                </a:schemeClr>
              </a:solidFill>
              <a:ln>
                <a:noFill/>
              </a:ln>
            </p:spPr>
            <p:txBody>
              <a:bodyPr/>
              <a:lstStyle/>
              <a:p>
                <a:pPr>
                  <a:defRPr/>
                </a:pPr>
                <a:endParaRPr lang="zh-CN" altLang="en-US"/>
              </a:p>
            </p:txBody>
          </p:sp>
        </p:grpSp>
        <p:grpSp>
          <p:nvGrpSpPr>
            <p:cNvPr id="530" name="组合 529"/>
            <p:cNvGrpSpPr/>
            <p:nvPr/>
          </p:nvGrpSpPr>
          <p:grpSpPr>
            <a:xfrm>
              <a:off x="9939204" y="2742315"/>
              <a:ext cx="282355" cy="282354"/>
              <a:chOff x="3578951" y="2722271"/>
              <a:chExt cx="282355" cy="282354"/>
            </a:xfrm>
          </p:grpSpPr>
          <p:sp>
            <p:nvSpPr>
              <p:cNvPr id="536" name="Freeform 290"/>
              <p:cNvSpPr>
                <a:spLocks noEditPoints="1"/>
              </p:cNvSpPr>
              <p:nvPr/>
            </p:nvSpPr>
            <p:spPr bwMode="auto">
              <a:xfrm>
                <a:off x="3677159" y="2770016"/>
                <a:ext cx="91391" cy="188237"/>
              </a:xfrm>
              <a:custGeom>
                <a:avLst/>
                <a:gdLst>
                  <a:gd name="T0" fmla="*/ 38 w 54"/>
                  <a:gd name="T1" fmla="*/ 50 h 112"/>
                  <a:gd name="T2" fmla="*/ 38 w 54"/>
                  <a:gd name="T3" fmla="*/ 27 h 112"/>
                  <a:gd name="T4" fmla="*/ 39 w 54"/>
                  <a:gd name="T5" fmla="*/ 27 h 112"/>
                  <a:gd name="T6" fmla="*/ 46 w 54"/>
                  <a:gd name="T7" fmla="*/ 29 h 112"/>
                  <a:gd name="T8" fmla="*/ 48 w 54"/>
                  <a:gd name="T9" fmla="*/ 27 h 112"/>
                  <a:gd name="T10" fmla="*/ 49 w 54"/>
                  <a:gd name="T11" fmla="*/ 23 h 112"/>
                  <a:gd name="T12" fmla="*/ 50 w 54"/>
                  <a:gd name="T13" fmla="*/ 19 h 112"/>
                  <a:gd name="T14" fmla="*/ 49 w 54"/>
                  <a:gd name="T15" fmla="*/ 16 h 112"/>
                  <a:gd name="T16" fmla="*/ 46 w 54"/>
                  <a:gd name="T17" fmla="*/ 15 h 112"/>
                  <a:gd name="T18" fmla="*/ 43 w 54"/>
                  <a:gd name="T19" fmla="*/ 15 h 112"/>
                  <a:gd name="T20" fmla="*/ 37 w 54"/>
                  <a:gd name="T21" fmla="*/ 14 h 112"/>
                  <a:gd name="T22" fmla="*/ 37 w 54"/>
                  <a:gd name="T23" fmla="*/ 4 h 112"/>
                  <a:gd name="T24" fmla="*/ 34 w 54"/>
                  <a:gd name="T25" fmla="*/ 0 h 112"/>
                  <a:gd name="T26" fmla="*/ 30 w 54"/>
                  <a:gd name="T27" fmla="*/ 4 h 112"/>
                  <a:gd name="T28" fmla="*/ 30 w 54"/>
                  <a:gd name="T29" fmla="*/ 14 h 112"/>
                  <a:gd name="T30" fmla="*/ 29 w 54"/>
                  <a:gd name="T31" fmla="*/ 14 h 112"/>
                  <a:gd name="T32" fmla="*/ 23 w 54"/>
                  <a:gd name="T33" fmla="*/ 15 h 112"/>
                  <a:gd name="T34" fmla="*/ 23 w 54"/>
                  <a:gd name="T35" fmla="*/ 4 h 112"/>
                  <a:gd name="T36" fmla="*/ 19 w 54"/>
                  <a:gd name="T37" fmla="*/ 1 h 112"/>
                  <a:gd name="T38" fmla="*/ 16 w 54"/>
                  <a:gd name="T39" fmla="*/ 4 h 112"/>
                  <a:gd name="T40" fmla="*/ 16 w 54"/>
                  <a:gd name="T41" fmla="*/ 16 h 112"/>
                  <a:gd name="T42" fmla="*/ 8 w 54"/>
                  <a:gd name="T43" fmla="*/ 21 h 112"/>
                  <a:gd name="T44" fmla="*/ 3 w 54"/>
                  <a:gd name="T45" fmla="*/ 27 h 112"/>
                  <a:gd name="T46" fmla="*/ 1 w 54"/>
                  <a:gd name="T47" fmla="*/ 36 h 112"/>
                  <a:gd name="T48" fmla="*/ 3 w 54"/>
                  <a:gd name="T49" fmla="*/ 45 h 112"/>
                  <a:gd name="T50" fmla="*/ 8 w 54"/>
                  <a:gd name="T51" fmla="*/ 51 h 112"/>
                  <a:gd name="T52" fmla="*/ 15 w 54"/>
                  <a:gd name="T53" fmla="*/ 56 h 112"/>
                  <a:gd name="T54" fmla="*/ 17 w 54"/>
                  <a:gd name="T55" fmla="*/ 57 h 112"/>
                  <a:gd name="T56" fmla="*/ 17 w 54"/>
                  <a:gd name="T57" fmla="*/ 82 h 112"/>
                  <a:gd name="T58" fmla="*/ 11 w 54"/>
                  <a:gd name="T59" fmla="*/ 81 h 112"/>
                  <a:gd name="T60" fmla="*/ 3 w 54"/>
                  <a:gd name="T61" fmla="*/ 79 h 112"/>
                  <a:gd name="T62" fmla="*/ 1 w 54"/>
                  <a:gd name="T63" fmla="*/ 81 h 112"/>
                  <a:gd name="T64" fmla="*/ 0 w 54"/>
                  <a:gd name="T65" fmla="*/ 84 h 112"/>
                  <a:gd name="T66" fmla="*/ 0 w 54"/>
                  <a:gd name="T67" fmla="*/ 89 h 112"/>
                  <a:gd name="T68" fmla="*/ 0 w 54"/>
                  <a:gd name="T69" fmla="*/ 91 h 112"/>
                  <a:gd name="T70" fmla="*/ 8 w 54"/>
                  <a:gd name="T71" fmla="*/ 94 h 112"/>
                  <a:gd name="T72" fmla="*/ 18 w 54"/>
                  <a:gd name="T73" fmla="*/ 95 h 112"/>
                  <a:gd name="T74" fmla="*/ 18 w 54"/>
                  <a:gd name="T75" fmla="*/ 108 h 112"/>
                  <a:gd name="T76" fmla="*/ 22 w 54"/>
                  <a:gd name="T77" fmla="*/ 111 h 112"/>
                  <a:gd name="T78" fmla="*/ 25 w 54"/>
                  <a:gd name="T79" fmla="*/ 108 h 112"/>
                  <a:gd name="T80" fmla="*/ 25 w 54"/>
                  <a:gd name="T81" fmla="*/ 95 h 112"/>
                  <a:gd name="T82" fmla="*/ 32 w 54"/>
                  <a:gd name="T83" fmla="*/ 95 h 112"/>
                  <a:gd name="T84" fmla="*/ 32 w 54"/>
                  <a:gd name="T85" fmla="*/ 108 h 112"/>
                  <a:gd name="T86" fmla="*/ 36 w 54"/>
                  <a:gd name="T87" fmla="*/ 111 h 112"/>
                  <a:gd name="T88" fmla="*/ 39 w 54"/>
                  <a:gd name="T89" fmla="*/ 108 h 112"/>
                  <a:gd name="T90" fmla="*/ 39 w 54"/>
                  <a:gd name="T91" fmla="*/ 93 h 112"/>
                  <a:gd name="T92" fmla="*/ 45 w 54"/>
                  <a:gd name="T93" fmla="*/ 90 h 112"/>
                  <a:gd name="T94" fmla="*/ 52 w 54"/>
                  <a:gd name="T95" fmla="*/ 83 h 112"/>
                  <a:gd name="T96" fmla="*/ 54 w 54"/>
                  <a:gd name="T97" fmla="*/ 72 h 112"/>
                  <a:gd name="T98" fmla="*/ 48 w 54"/>
                  <a:gd name="T99" fmla="*/ 57 h 112"/>
                  <a:gd name="T100" fmla="*/ 38 w 54"/>
                  <a:gd name="T101" fmla="*/ 50 h 112"/>
                  <a:gd name="T102" fmla="*/ 23 w 54"/>
                  <a:gd name="T103" fmla="*/ 27 h 112"/>
                  <a:gd name="T104" fmla="*/ 30 w 54"/>
                  <a:gd name="T105" fmla="*/ 27 h 112"/>
                  <a:gd name="T106" fmla="*/ 31 w 54"/>
                  <a:gd name="T107" fmla="*/ 47 h 112"/>
                  <a:gd name="T108" fmla="*/ 24 w 54"/>
                  <a:gd name="T109" fmla="*/ 44 h 112"/>
                  <a:gd name="T110" fmla="*/ 23 w 54"/>
                  <a:gd name="T111" fmla="*/ 27 h 112"/>
                  <a:gd name="T112" fmla="*/ 24 w 54"/>
                  <a:gd name="T113" fmla="*/ 82 h 112"/>
                  <a:gd name="T114" fmla="*/ 24 w 54"/>
                  <a:gd name="T115" fmla="*/ 60 h 112"/>
                  <a:gd name="T116" fmla="*/ 31 w 54"/>
                  <a:gd name="T117" fmla="*/ 63 h 112"/>
                  <a:gd name="T118" fmla="*/ 32 w 54"/>
                  <a:gd name="T119" fmla="*/ 81 h 112"/>
                  <a:gd name="T120" fmla="*/ 24 w 54"/>
                  <a:gd name="T121" fmla="*/ 82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54" h="112">
                    <a:moveTo>
                      <a:pt x="38" y="50"/>
                    </a:moveTo>
                    <a:cubicBezTo>
                      <a:pt x="38" y="27"/>
                      <a:pt x="38" y="27"/>
                      <a:pt x="38" y="27"/>
                    </a:cubicBezTo>
                    <a:cubicBezTo>
                      <a:pt x="38" y="27"/>
                      <a:pt x="39" y="27"/>
                      <a:pt x="39" y="27"/>
                    </a:cubicBezTo>
                    <a:cubicBezTo>
                      <a:pt x="42" y="28"/>
                      <a:pt x="44" y="28"/>
                      <a:pt x="46" y="29"/>
                    </a:cubicBezTo>
                    <a:cubicBezTo>
                      <a:pt x="46" y="29"/>
                      <a:pt x="47" y="28"/>
                      <a:pt x="48" y="27"/>
                    </a:cubicBezTo>
                    <a:cubicBezTo>
                      <a:pt x="48" y="26"/>
                      <a:pt x="49" y="25"/>
                      <a:pt x="49" y="23"/>
                    </a:cubicBezTo>
                    <a:cubicBezTo>
                      <a:pt x="49" y="21"/>
                      <a:pt x="50" y="20"/>
                      <a:pt x="50" y="19"/>
                    </a:cubicBezTo>
                    <a:cubicBezTo>
                      <a:pt x="50" y="17"/>
                      <a:pt x="49" y="16"/>
                      <a:pt x="49" y="16"/>
                    </a:cubicBezTo>
                    <a:cubicBezTo>
                      <a:pt x="48" y="16"/>
                      <a:pt x="47" y="16"/>
                      <a:pt x="46" y="15"/>
                    </a:cubicBezTo>
                    <a:cubicBezTo>
                      <a:pt x="45" y="15"/>
                      <a:pt x="44" y="15"/>
                      <a:pt x="43" y="15"/>
                    </a:cubicBezTo>
                    <a:cubicBezTo>
                      <a:pt x="41" y="14"/>
                      <a:pt x="40" y="14"/>
                      <a:pt x="37" y="14"/>
                    </a:cubicBezTo>
                    <a:cubicBezTo>
                      <a:pt x="37" y="4"/>
                      <a:pt x="37" y="4"/>
                      <a:pt x="37" y="4"/>
                    </a:cubicBezTo>
                    <a:cubicBezTo>
                      <a:pt x="37" y="2"/>
                      <a:pt x="35" y="0"/>
                      <a:pt x="34" y="0"/>
                    </a:cubicBezTo>
                    <a:cubicBezTo>
                      <a:pt x="32" y="0"/>
                      <a:pt x="30" y="2"/>
                      <a:pt x="30" y="4"/>
                    </a:cubicBezTo>
                    <a:cubicBezTo>
                      <a:pt x="30" y="14"/>
                      <a:pt x="30" y="14"/>
                      <a:pt x="30" y="14"/>
                    </a:cubicBezTo>
                    <a:cubicBezTo>
                      <a:pt x="29" y="14"/>
                      <a:pt x="29" y="14"/>
                      <a:pt x="29" y="14"/>
                    </a:cubicBezTo>
                    <a:cubicBezTo>
                      <a:pt x="27" y="14"/>
                      <a:pt x="25" y="14"/>
                      <a:pt x="23" y="15"/>
                    </a:cubicBezTo>
                    <a:cubicBezTo>
                      <a:pt x="23" y="4"/>
                      <a:pt x="23" y="4"/>
                      <a:pt x="23" y="4"/>
                    </a:cubicBezTo>
                    <a:cubicBezTo>
                      <a:pt x="23" y="2"/>
                      <a:pt x="21" y="1"/>
                      <a:pt x="19" y="1"/>
                    </a:cubicBezTo>
                    <a:cubicBezTo>
                      <a:pt x="17" y="1"/>
                      <a:pt x="16" y="2"/>
                      <a:pt x="16" y="4"/>
                    </a:cubicBezTo>
                    <a:cubicBezTo>
                      <a:pt x="16" y="16"/>
                      <a:pt x="16" y="16"/>
                      <a:pt x="16" y="16"/>
                    </a:cubicBezTo>
                    <a:cubicBezTo>
                      <a:pt x="13" y="17"/>
                      <a:pt x="10" y="19"/>
                      <a:pt x="8" y="21"/>
                    </a:cubicBezTo>
                    <a:cubicBezTo>
                      <a:pt x="5" y="23"/>
                      <a:pt x="4" y="25"/>
                      <a:pt x="3" y="27"/>
                    </a:cubicBezTo>
                    <a:cubicBezTo>
                      <a:pt x="2" y="30"/>
                      <a:pt x="1" y="33"/>
                      <a:pt x="1" y="36"/>
                    </a:cubicBezTo>
                    <a:cubicBezTo>
                      <a:pt x="1" y="39"/>
                      <a:pt x="2" y="42"/>
                      <a:pt x="3" y="45"/>
                    </a:cubicBezTo>
                    <a:cubicBezTo>
                      <a:pt x="4" y="47"/>
                      <a:pt x="6" y="50"/>
                      <a:pt x="8" y="51"/>
                    </a:cubicBezTo>
                    <a:cubicBezTo>
                      <a:pt x="10" y="53"/>
                      <a:pt x="13" y="55"/>
                      <a:pt x="15" y="56"/>
                    </a:cubicBezTo>
                    <a:cubicBezTo>
                      <a:pt x="16" y="56"/>
                      <a:pt x="16" y="57"/>
                      <a:pt x="17" y="57"/>
                    </a:cubicBezTo>
                    <a:cubicBezTo>
                      <a:pt x="17" y="82"/>
                      <a:pt x="17" y="82"/>
                      <a:pt x="17" y="82"/>
                    </a:cubicBezTo>
                    <a:cubicBezTo>
                      <a:pt x="15" y="82"/>
                      <a:pt x="13" y="82"/>
                      <a:pt x="11" y="81"/>
                    </a:cubicBezTo>
                    <a:cubicBezTo>
                      <a:pt x="8" y="81"/>
                      <a:pt x="5" y="80"/>
                      <a:pt x="3" y="79"/>
                    </a:cubicBezTo>
                    <a:cubicBezTo>
                      <a:pt x="2" y="79"/>
                      <a:pt x="2" y="79"/>
                      <a:pt x="1" y="81"/>
                    </a:cubicBezTo>
                    <a:cubicBezTo>
                      <a:pt x="1" y="82"/>
                      <a:pt x="0" y="83"/>
                      <a:pt x="0" y="84"/>
                    </a:cubicBezTo>
                    <a:cubicBezTo>
                      <a:pt x="0" y="86"/>
                      <a:pt x="0" y="87"/>
                      <a:pt x="0" y="89"/>
                    </a:cubicBezTo>
                    <a:cubicBezTo>
                      <a:pt x="0" y="90"/>
                      <a:pt x="0" y="91"/>
                      <a:pt x="0" y="91"/>
                    </a:cubicBezTo>
                    <a:cubicBezTo>
                      <a:pt x="2" y="92"/>
                      <a:pt x="4" y="93"/>
                      <a:pt x="8" y="94"/>
                    </a:cubicBezTo>
                    <a:cubicBezTo>
                      <a:pt x="11" y="95"/>
                      <a:pt x="14" y="95"/>
                      <a:pt x="18" y="95"/>
                    </a:cubicBezTo>
                    <a:cubicBezTo>
                      <a:pt x="18" y="108"/>
                      <a:pt x="18" y="108"/>
                      <a:pt x="18" y="108"/>
                    </a:cubicBezTo>
                    <a:cubicBezTo>
                      <a:pt x="18" y="110"/>
                      <a:pt x="20" y="112"/>
                      <a:pt x="22" y="111"/>
                    </a:cubicBezTo>
                    <a:cubicBezTo>
                      <a:pt x="24" y="111"/>
                      <a:pt x="25" y="110"/>
                      <a:pt x="25" y="108"/>
                    </a:cubicBezTo>
                    <a:cubicBezTo>
                      <a:pt x="25" y="95"/>
                      <a:pt x="25" y="95"/>
                      <a:pt x="25" y="95"/>
                    </a:cubicBezTo>
                    <a:cubicBezTo>
                      <a:pt x="27" y="95"/>
                      <a:pt x="30" y="95"/>
                      <a:pt x="32" y="95"/>
                    </a:cubicBezTo>
                    <a:cubicBezTo>
                      <a:pt x="32" y="108"/>
                      <a:pt x="32" y="108"/>
                      <a:pt x="32" y="108"/>
                    </a:cubicBezTo>
                    <a:cubicBezTo>
                      <a:pt x="32" y="110"/>
                      <a:pt x="34" y="111"/>
                      <a:pt x="36" y="111"/>
                    </a:cubicBezTo>
                    <a:cubicBezTo>
                      <a:pt x="38" y="111"/>
                      <a:pt x="39" y="109"/>
                      <a:pt x="39" y="108"/>
                    </a:cubicBezTo>
                    <a:cubicBezTo>
                      <a:pt x="39" y="93"/>
                      <a:pt x="39" y="93"/>
                      <a:pt x="39" y="93"/>
                    </a:cubicBezTo>
                    <a:cubicBezTo>
                      <a:pt x="41" y="92"/>
                      <a:pt x="43" y="91"/>
                      <a:pt x="45" y="90"/>
                    </a:cubicBezTo>
                    <a:cubicBezTo>
                      <a:pt x="48" y="89"/>
                      <a:pt x="50" y="86"/>
                      <a:pt x="52" y="83"/>
                    </a:cubicBezTo>
                    <a:cubicBezTo>
                      <a:pt x="54" y="80"/>
                      <a:pt x="54" y="76"/>
                      <a:pt x="54" y="72"/>
                    </a:cubicBezTo>
                    <a:cubicBezTo>
                      <a:pt x="54" y="66"/>
                      <a:pt x="52" y="61"/>
                      <a:pt x="48" y="57"/>
                    </a:cubicBezTo>
                    <a:cubicBezTo>
                      <a:pt x="46" y="54"/>
                      <a:pt x="42" y="52"/>
                      <a:pt x="38" y="50"/>
                    </a:cubicBezTo>
                    <a:moveTo>
                      <a:pt x="23" y="27"/>
                    </a:moveTo>
                    <a:cubicBezTo>
                      <a:pt x="25" y="27"/>
                      <a:pt x="28" y="27"/>
                      <a:pt x="30" y="27"/>
                    </a:cubicBezTo>
                    <a:cubicBezTo>
                      <a:pt x="31" y="47"/>
                      <a:pt x="31" y="47"/>
                      <a:pt x="31" y="47"/>
                    </a:cubicBezTo>
                    <a:cubicBezTo>
                      <a:pt x="28" y="46"/>
                      <a:pt x="26" y="45"/>
                      <a:pt x="24" y="44"/>
                    </a:cubicBezTo>
                    <a:cubicBezTo>
                      <a:pt x="23" y="27"/>
                      <a:pt x="23" y="27"/>
                      <a:pt x="23" y="27"/>
                    </a:cubicBezTo>
                    <a:moveTo>
                      <a:pt x="24" y="82"/>
                    </a:moveTo>
                    <a:cubicBezTo>
                      <a:pt x="24" y="60"/>
                      <a:pt x="24" y="60"/>
                      <a:pt x="24" y="60"/>
                    </a:cubicBezTo>
                    <a:cubicBezTo>
                      <a:pt x="27" y="61"/>
                      <a:pt x="29" y="62"/>
                      <a:pt x="31" y="63"/>
                    </a:cubicBezTo>
                    <a:cubicBezTo>
                      <a:pt x="32" y="81"/>
                      <a:pt x="32" y="81"/>
                      <a:pt x="32" y="81"/>
                    </a:cubicBezTo>
                    <a:cubicBezTo>
                      <a:pt x="30" y="81"/>
                      <a:pt x="27" y="82"/>
                      <a:pt x="24" y="82"/>
                    </a:cubicBezTo>
                  </a:path>
                </a:pathLst>
              </a:custGeom>
              <a:solidFill>
                <a:schemeClr val="bg1">
                  <a:lumMod val="95000"/>
                </a:schemeClr>
              </a:solidFill>
              <a:ln>
                <a:noFill/>
              </a:ln>
            </p:spPr>
            <p:txBody>
              <a:bodyPr/>
              <a:lstStyle/>
              <a:p>
                <a:pPr>
                  <a:defRPr/>
                </a:pPr>
                <a:endParaRPr lang="zh-CN" altLang="en-US"/>
              </a:p>
            </p:txBody>
          </p:sp>
          <p:grpSp>
            <p:nvGrpSpPr>
              <p:cNvPr id="537" name="组合 536"/>
              <p:cNvGrpSpPr/>
              <p:nvPr/>
            </p:nvGrpSpPr>
            <p:grpSpPr>
              <a:xfrm>
                <a:off x="3578951" y="2722271"/>
                <a:ext cx="282355" cy="282354"/>
                <a:chOff x="4076859" y="2650266"/>
                <a:chExt cx="282355" cy="282354"/>
              </a:xfrm>
              <a:solidFill>
                <a:schemeClr val="bg1">
                  <a:lumMod val="75000"/>
                </a:schemeClr>
              </a:solidFill>
            </p:grpSpPr>
            <p:sp>
              <p:nvSpPr>
                <p:cNvPr id="538" name="Freeform 389"/>
                <p:cNvSpPr>
                  <a:spLocks noEditPoints="1"/>
                </p:cNvSpPr>
                <p:nvPr/>
              </p:nvSpPr>
              <p:spPr bwMode="auto">
                <a:xfrm>
                  <a:off x="4076859" y="2650266"/>
                  <a:ext cx="282355" cy="282354"/>
                </a:xfrm>
                <a:custGeom>
                  <a:avLst/>
                  <a:gdLst>
                    <a:gd name="T0" fmla="*/ 17 w 167"/>
                    <a:gd name="T1" fmla="*/ 83 h 167"/>
                    <a:gd name="T2" fmla="*/ 82 w 167"/>
                    <a:gd name="T3" fmla="*/ 17 h 167"/>
                    <a:gd name="T4" fmla="*/ 83 w 167"/>
                    <a:gd name="T5" fmla="*/ 17 h 167"/>
                    <a:gd name="T6" fmla="*/ 150 w 167"/>
                    <a:gd name="T7" fmla="*/ 82 h 167"/>
                    <a:gd name="T8" fmla="*/ 150 w 167"/>
                    <a:gd name="T9" fmla="*/ 84 h 167"/>
                    <a:gd name="T10" fmla="*/ 85 w 167"/>
                    <a:gd name="T11" fmla="*/ 150 h 167"/>
                    <a:gd name="T12" fmla="*/ 83 w 167"/>
                    <a:gd name="T13" fmla="*/ 150 h 167"/>
                    <a:gd name="T14" fmla="*/ 17 w 167"/>
                    <a:gd name="T15" fmla="*/ 85 h 167"/>
                    <a:gd name="T16" fmla="*/ 17 w 167"/>
                    <a:gd name="T17" fmla="*/ 83 h 167"/>
                    <a:gd name="T18" fmla="*/ 83 w 167"/>
                    <a:gd name="T19" fmla="*/ 0 h 167"/>
                    <a:gd name="T20" fmla="*/ 82 w 167"/>
                    <a:gd name="T21" fmla="*/ 0 h 167"/>
                    <a:gd name="T22" fmla="*/ 0 w 167"/>
                    <a:gd name="T23" fmla="*/ 83 h 167"/>
                    <a:gd name="T24" fmla="*/ 0 w 167"/>
                    <a:gd name="T25" fmla="*/ 85 h 167"/>
                    <a:gd name="T26" fmla="*/ 83 w 167"/>
                    <a:gd name="T27" fmla="*/ 167 h 167"/>
                    <a:gd name="T28" fmla="*/ 85 w 167"/>
                    <a:gd name="T29" fmla="*/ 167 h 167"/>
                    <a:gd name="T30" fmla="*/ 167 w 167"/>
                    <a:gd name="T31" fmla="*/ 83 h 167"/>
                    <a:gd name="T32" fmla="*/ 167 w 167"/>
                    <a:gd name="T33" fmla="*/ 82 h 167"/>
                    <a:gd name="T34" fmla="*/ 83 w 167"/>
                    <a:gd name="T35" fmla="*/ 0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67" h="167">
                      <a:moveTo>
                        <a:pt x="17" y="83"/>
                      </a:moveTo>
                      <a:cubicBezTo>
                        <a:pt x="17" y="47"/>
                        <a:pt x="46" y="18"/>
                        <a:pt x="82" y="17"/>
                      </a:cubicBezTo>
                      <a:cubicBezTo>
                        <a:pt x="82" y="17"/>
                        <a:pt x="83" y="17"/>
                        <a:pt x="83" y="17"/>
                      </a:cubicBezTo>
                      <a:cubicBezTo>
                        <a:pt x="120" y="17"/>
                        <a:pt x="149" y="46"/>
                        <a:pt x="150" y="82"/>
                      </a:cubicBezTo>
                      <a:cubicBezTo>
                        <a:pt x="150" y="83"/>
                        <a:pt x="150" y="83"/>
                        <a:pt x="150" y="84"/>
                      </a:cubicBezTo>
                      <a:cubicBezTo>
                        <a:pt x="150" y="120"/>
                        <a:pt x="121" y="149"/>
                        <a:pt x="85" y="150"/>
                      </a:cubicBezTo>
                      <a:cubicBezTo>
                        <a:pt x="84" y="150"/>
                        <a:pt x="84" y="150"/>
                        <a:pt x="83" y="150"/>
                      </a:cubicBezTo>
                      <a:cubicBezTo>
                        <a:pt x="47" y="150"/>
                        <a:pt x="17" y="121"/>
                        <a:pt x="17" y="85"/>
                      </a:cubicBezTo>
                      <a:cubicBezTo>
                        <a:pt x="17" y="84"/>
                        <a:pt x="17" y="84"/>
                        <a:pt x="17" y="83"/>
                      </a:cubicBezTo>
                      <a:moveTo>
                        <a:pt x="83" y="0"/>
                      </a:moveTo>
                      <a:cubicBezTo>
                        <a:pt x="83" y="0"/>
                        <a:pt x="82" y="0"/>
                        <a:pt x="82" y="0"/>
                      </a:cubicBezTo>
                      <a:cubicBezTo>
                        <a:pt x="36" y="1"/>
                        <a:pt x="0" y="38"/>
                        <a:pt x="0" y="83"/>
                      </a:cubicBezTo>
                      <a:cubicBezTo>
                        <a:pt x="0" y="84"/>
                        <a:pt x="0" y="85"/>
                        <a:pt x="0" y="85"/>
                      </a:cubicBezTo>
                      <a:cubicBezTo>
                        <a:pt x="1" y="131"/>
                        <a:pt x="38" y="167"/>
                        <a:pt x="83" y="167"/>
                      </a:cubicBezTo>
                      <a:cubicBezTo>
                        <a:pt x="84" y="167"/>
                        <a:pt x="85" y="167"/>
                        <a:pt x="85" y="167"/>
                      </a:cubicBezTo>
                      <a:cubicBezTo>
                        <a:pt x="130" y="166"/>
                        <a:pt x="167" y="128"/>
                        <a:pt x="167" y="83"/>
                      </a:cubicBezTo>
                      <a:cubicBezTo>
                        <a:pt x="167" y="83"/>
                        <a:pt x="167" y="82"/>
                        <a:pt x="167" y="82"/>
                      </a:cubicBezTo>
                      <a:cubicBezTo>
                        <a:pt x="166" y="36"/>
                        <a:pt x="128" y="0"/>
                        <a:pt x="83" y="0"/>
                      </a:cubicBezTo>
                    </a:path>
                  </a:pathLst>
                </a:custGeom>
                <a:grpFill/>
                <a:ln>
                  <a:noFill/>
                </a:ln>
              </p:spPr>
              <p:txBody>
                <a:bodyPr/>
                <a:lstStyle/>
                <a:p>
                  <a:pPr>
                    <a:defRPr/>
                  </a:pPr>
                  <a:endParaRPr lang="zh-CN" altLang="en-US"/>
                </a:p>
              </p:txBody>
            </p:sp>
            <p:sp>
              <p:nvSpPr>
                <p:cNvPr id="539" name="Freeform 390"/>
                <p:cNvSpPr>
                  <a:spLocks noEditPoints="1"/>
                </p:cNvSpPr>
                <p:nvPr/>
              </p:nvSpPr>
              <p:spPr bwMode="auto">
                <a:xfrm>
                  <a:off x="4175070" y="2698010"/>
                  <a:ext cx="91391" cy="186873"/>
                </a:xfrm>
                <a:custGeom>
                  <a:avLst/>
                  <a:gdLst>
                    <a:gd name="T0" fmla="*/ 24 w 54"/>
                    <a:gd name="T1" fmla="*/ 60 h 111"/>
                    <a:gd name="T2" fmla="*/ 31 w 54"/>
                    <a:gd name="T3" fmla="*/ 63 h 111"/>
                    <a:gd name="T4" fmla="*/ 32 w 54"/>
                    <a:gd name="T5" fmla="*/ 81 h 111"/>
                    <a:gd name="T6" fmla="*/ 23 w 54"/>
                    <a:gd name="T7" fmla="*/ 27 h 111"/>
                    <a:gd name="T8" fmla="*/ 30 w 54"/>
                    <a:gd name="T9" fmla="*/ 27 h 111"/>
                    <a:gd name="T10" fmla="*/ 31 w 54"/>
                    <a:gd name="T11" fmla="*/ 47 h 111"/>
                    <a:gd name="T12" fmla="*/ 23 w 54"/>
                    <a:gd name="T13" fmla="*/ 27 h 111"/>
                    <a:gd name="T14" fmla="*/ 34 w 54"/>
                    <a:gd name="T15" fmla="*/ 0 h 111"/>
                    <a:gd name="T16" fmla="*/ 30 w 54"/>
                    <a:gd name="T17" fmla="*/ 4 h 111"/>
                    <a:gd name="T18" fmla="*/ 30 w 54"/>
                    <a:gd name="T19" fmla="*/ 14 h 111"/>
                    <a:gd name="T20" fmla="*/ 23 w 54"/>
                    <a:gd name="T21" fmla="*/ 15 h 111"/>
                    <a:gd name="T22" fmla="*/ 19 w 54"/>
                    <a:gd name="T23" fmla="*/ 1 h 111"/>
                    <a:gd name="T24" fmla="*/ 16 w 54"/>
                    <a:gd name="T25" fmla="*/ 4 h 111"/>
                    <a:gd name="T26" fmla="*/ 16 w 54"/>
                    <a:gd name="T27" fmla="*/ 16 h 111"/>
                    <a:gd name="T28" fmla="*/ 8 w 54"/>
                    <a:gd name="T29" fmla="*/ 21 h 111"/>
                    <a:gd name="T30" fmla="*/ 1 w 54"/>
                    <a:gd name="T31" fmla="*/ 35 h 111"/>
                    <a:gd name="T32" fmla="*/ 3 w 54"/>
                    <a:gd name="T33" fmla="*/ 45 h 111"/>
                    <a:gd name="T34" fmla="*/ 15 w 54"/>
                    <a:gd name="T35" fmla="*/ 56 h 111"/>
                    <a:gd name="T36" fmla="*/ 17 w 54"/>
                    <a:gd name="T37" fmla="*/ 82 h 111"/>
                    <a:gd name="T38" fmla="*/ 11 w 54"/>
                    <a:gd name="T39" fmla="*/ 81 h 111"/>
                    <a:gd name="T40" fmla="*/ 3 w 54"/>
                    <a:gd name="T41" fmla="*/ 79 h 111"/>
                    <a:gd name="T42" fmla="*/ 0 w 54"/>
                    <a:gd name="T43" fmla="*/ 84 h 111"/>
                    <a:gd name="T44" fmla="*/ 0 w 54"/>
                    <a:gd name="T45" fmla="*/ 89 h 111"/>
                    <a:gd name="T46" fmla="*/ 8 w 54"/>
                    <a:gd name="T47" fmla="*/ 94 h 111"/>
                    <a:gd name="T48" fmla="*/ 18 w 54"/>
                    <a:gd name="T49" fmla="*/ 108 h 111"/>
                    <a:gd name="T50" fmla="*/ 22 w 54"/>
                    <a:gd name="T51" fmla="*/ 111 h 111"/>
                    <a:gd name="T52" fmla="*/ 25 w 54"/>
                    <a:gd name="T53" fmla="*/ 108 h 111"/>
                    <a:gd name="T54" fmla="*/ 25 w 54"/>
                    <a:gd name="T55" fmla="*/ 95 h 111"/>
                    <a:gd name="T56" fmla="*/ 32 w 54"/>
                    <a:gd name="T57" fmla="*/ 108 h 111"/>
                    <a:gd name="T58" fmla="*/ 36 w 54"/>
                    <a:gd name="T59" fmla="*/ 111 h 111"/>
                    <a:gd name="T60" fmla="*/ 39 w 54"/>
                    <a:gd name="T61" fmla="*/ 108 h 111"/>
                    <a:gd name="T62" fmla="*/ 39 w 54"/>
                    <a:gd name="T63" fmla="*/ 93 h 111"/>
                    <a:gd name="T64" fmla="*/ 52 w 54"/>
                    <a:gd name="T65" fmla="*/ 83 h 111"/>
                    <a:gd name="T66" fmla="*/ 54 w 54"/>
                    <a:gd name="T67" fmla="*/ 72 h 111"/>
                    <a:gd name="T68" fmla="*/ 38 w 54"/>
                    <a:gd name="T69" fmla="*/ 50 h 111"/>
                    <a:gd name="T70" fmla="*/ 38 w 54"/>
                    <a:gd name="T71" fmla="*/ 27 h 111"/>
                    <a:gd name="T72" fmla="*/ 46 w 54"/>
                    <a:gd name="T73" fmla="*/ 29 h 111"/>
                    <a:gd name="T74" fmla="*/ 48 w 54"/>
                    <a:gd name="T75" fmla="*/ 27 h 111"/>
                    <a:gd name="T76" fmla="*/ 50 w 54"/>
                    <a:gd name="T77" fmla="*/ 19 h 111"/>
                    <a:gd name="T78" fmla="*/ 49 w 54"/>
                    <a:gd name="T79" fmla="*/ 16 h 111"/>
                    <a:gd name="T80" fmla="*/ 43 w 54"/>
                    <a:gd name="T81" fmla="*/ 15 h 111"/>
                    <a:gd name="T82" fmla="*/ 37 w 54"/>
                    <a:gd name="T83" fmla="*/ 4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54" h="111">
                      <a:moveTo>
                        <a:pt x="24" y="82"/>
                      </a:moveTo>
                      <a:cubicBezTo>
                        <a:pt x="24" y="60"/>
                        <a:pt x="24" y="60"/>
                        <a:pt x="24" y="60"/>
                      </a:cubicBezTo>
                      <a:cubicBezTo>
                        <a:pt x="24" y="60"/>
                        <a:pt x="24" y="60"/>
                        <a:pt x="24" y="60"/>
                      </a:cubicBezTo>
                      <a:cubicBezTo>
                        <a:pt x="27" y="61"/>
                        <a:pt x="29" y="62"/>
                        <a:pt x="31" y="63"/>
                      </a:cubicBezTo>
                      <a:cubicBezTo>
                        <a:pt x="32" y="81"/>
                        <a:pt x="32" y="81"/>
                        <a:pt x="32" y="81"/>
                      </a:cubicBezTo>
                      <a:cubicBezTo>
                        <a:pt x="32" y="81"/>
                        <a:pt x="32" y="81"/>
                        <a:pt x="32" y="81"/>
                      </a:cubicBezTo>
                      <a:cubicBezTo>
                        <a:pt x="30" y="81"/>
                        <a:pt x="27" y="82"/>
                        <a:pt x="24" y="82"/>
                      </a:cubicBezTo>
                      <a:moveTo>
                        <a:pt x="23" y="27"/>
                      </a:moveTo>
                      <a:cubicBezTo>
                        <a:pt x="23" y="27"/>
                        <a:pt x="23" y="27"/>
                        <a:pt x="23" y="27"/>
                      </a:cubicBezTo>
                      <a:cubicBezTo>
                        <a:pt x="25" y="27"/>
                        <a:pt x="28" y="27"/>
                        <a:pt x="30" y="27"/>
                      </a:cubicBezTo>
                      <a:cubicBezTo>
                        <a:pt x="31" y="47"/>
                        <a:pt x="31" y="47"/>
                        <a:pt x="31" y="47"/>
                      </a:cubicBezTo>
                      <a:cubicBezTo>
                        <a:pt x="31" y="47"/>
                        <a:pt x="31" y="47"/>
                        <a:pt x="31" y="47"/>
                      </a:cubicBezTo>
                      <a:cubicBezTo>
                        <a:pt x="28" y="46"/>
                        <a:pt x="26" y="45"/>
                        <a:pt x="24" y="44"/>
                      </a:cubicBezTo>
                      <a:cubicBezTo>
                        <a:pt x="23" y="27"/>
                        <a:pt x="23" y="27"/>
                        <a:pt x="23" y="27"/>
                      </a:cubicBezTo>
                      <a:cubicBezTo>
                        <a:pt x="23" y="27"/>
                        <a:pt x="23" y="27"/>
                        <a:pt x="23" y="27"/>
                      </a:cubicBezTo>
                      <a:moveTo>
                        <a:pt x="34" y="0"/>
                      </a:moveTo>
                      <a:cubicBezTo>
                        <a:pt x="34" y="0"/>
                        <a:pt x="34" y="0"/>
                        <a:pt x="34" y="0"/>
                      </a:cubicBezTo>
                      <a:cubicBezTo>
                        <a:pt x="32" y="0"/>
                        <a:pt x="30" y="2"/>
                        <a:pt x="30" y="4"/>
                      </a:cubicBezTo>
                      <a:cubicBezTo>
                        <a:pt x="30" y="4"/>
                        <a:pt x="30" y="4"/>
                        <a:pt x="30" y="4"/>
                      </a:cubicBezTo>
                      <a:cubicBezTo>
                        <a:pt x="30" y="14"/>
                        <a:pt x="30" y="14"/>
                        <a:pt x="30" y="14"/>
                      </a:cubicBezTo>
                      <a:cubicBezTo>
                        <a:pt x="29" y="14"/>
                        <a:pt x="29" y="14"/>
                        <a:pt x="29" y="14"/>
                      </a:cubicBezTo>
                      <a:cubicBezTo>
                        <a:pt x="27" y="14"/>
                        <a:pt x="25" y="14"/>
                        <a:pt x="23" y="15"/>
                      </a:cubicBezTo>
                      <a:cubicBezTo>
                        <a:pt x="23" y="4"/>
                        <a:pt x="23" y="4"/>
                        <a:pt x="23" y="4"/>
                      </a:cubicBezTo>
                      <a:cubicBezTo>
                        <a:pt x="23" y="2"/>
                        <a:pt x="21" y="1"/>
                        <a:pt x="19" y="1"/>
                      </a:cubicBezTo>
                      <a:cubicBezTo>
                        <a:pt x="19" y="1"/>
                        <a:pt x="19" y="1"/>
                        <a:pt x="19" y="1"/>
                      </a:cubicBezTo>
                      <a:cubicBezTo>
                        <a:pt x="17" y="1"/>
                        <a:pt x="16" y="2"/>
                        <a:pt x="16" y="4"/>
                      </a:cubicBezTo>
                      <a:cubicBezTo>
                        <a:pt x="16" y="4"/>
                        <a:pt x="16" y="4"/>
                        <a:pt x="16" y="4"/>
                      </a:cubicBezTo>
                      <a:cubicBezTo>
                        <a:pt x="16" y="16"/>
                        <a:pt x="16" y="16"/>
                        <a:pt x="16" y="16"/>
                      </a:cubicBezTo>
                      <a:cubicBezTo>
                        <a:pt x="16" y="16"/>
                        <a:pt x="16" y="16"/>
                        <a:pt x="16" y="16"/>
                      </a:cubicBezTo>
                      <a:cubicBezTo>
                        <a:pt x="13" y="17"/>
                        <a:pt x="10" y="19"/>
                        <a:pt x="8" y="21"/>
                      </a:cubicBezTo>
                      <a:cubicBezTo>
                        <a:pt x="5" y="23"/>
                        <a:pt x="4" y="25"/>
                        <a:pt x="3" y="27"/>
                      </a:cubicBezTo>
                      <a:cubicBezTo>
                        <a:pt x="2" y="30"/>
                        <a:pt x="1" y="33"/>
                        <a:pt x="1" y="35"/>
                      </a:cubicBezTo>
                      <a:cubicBezTo>
                        <a:pt x="1" y="35"/>
                        <a:pt x="1" y="36"/>
                        <a:pt x="1" y="36"/>
                      </a:cubicBezTo>
                      <a:cubicBezTo>
                        <a:pt x="1" y="39"/>
                        <a:pt x="2" y="42"/>
                        <a:pt x="3" y="45"/>
                      </a:cubicBezTo>
                      <a:cubicBezTo>
                        <a:pt x="4" y="47"/>
                        <a:pt x="6" y="50"/>
                        <a:pt x="8" y="51"/>
                      </a:cubicBezTo>
                      <a:cubicBezTo>
                        <a:pt x="10" y="53"/>
                        <a:pt x="13" y="55"/>
                        <a:pt x="15" y="56"/>
                      </a:cubicBezTo>
                      <a:cubicBezTo>
                        <a:pt x="16" y="56"/>
                        <a:pt x="16" y="57"/>
                        <a:pt x="17" y="57"/>
                      </a:cubicBezTo>
                      <a:cubicBezTo>
                        <a:pt x="17" y="82"/>
                        <a:pt x="17" y="82"/>
                        <a:pt x="17" y="82"/>
                      </a:cubicBezTo>
                      <a:cubicBezTo>
                        <a:pt x="17" y="82"/>
                        <a:pt x="17" y="82"/>
                        <a:pt x="17" y="82"/>
                      </a:cubicBezTo>
                      <a:cubicBezTo>
                        <a:pt x="15" y="82"/>
                        <a:pt x="13" y="82"/>
                        <a:pt x="11" y="81"/>
                      </a:cubicBezTo>
                      <a:cubicBezTo>
                        <a:pt x="8" y="81"/>
                        <a:pt x="5" y="80"/>
                        <a:pt x="3" y="79"/>
                      </a:cubicBezTo>
                      <a:cubicBezTo>
                        <a:pt x="3" y="79"/>
                        <a:pt x="3" y="79"/>
                        <a:pt x="3" y="79"/>
                      </a:cubicBezTo>
                      <a:cubicBezTo>
                        <a:pt x="2" y="79"/>
                        <a:pt x="2" y="79"/>
                        <a:pt x="1" y="81"/>
                      </a:cubicBezTo>
                      <a:cubicBezTo>
                        <a:pt x="1" y="82"/>
                        <a:pt x="0" y="83"/>
                        <a:pt x="0" y="84"/>
                      </a:cubicBezTo>
                      <a:cubicBezTo>
                        <a:pt x="0" y="86"/>
                        <a:pt x="0" y="87"/>
                        <a:pt x="0" y="89"/>
                      </a:cubicBezTo>
                      <a:cubicBezTo>
                        <a:pt x="0" y="89"/>
                        <a:pt x="0" y="89"/>
                        <a:pt x="0" y="89"/>
                      </a:cubicBezTo>
                      <a:cubicBezTo>
                        <a:pt x="0" y="90"/>
                        <a:pt x="0" y="91"/>
                        <a:pt x="0" y="91"/>
                      </a:cubicBezTo>
                      <a:cubicBezTo>
                        <a:pt x="2" y="92"/>
                        <a:pt x="4" y="93"/>
                        <a:pt x="8" y="94"/>
                      </a:cubicBezTo>
                      <a:cubicBezTo>
                        <a:pt x="11" y="95"/>
                        <a:pt x="14" y="95"/>
                        <a:pt x="18" y="95"/>
                      </a:cubicBezTo>
                      <a:cubicBezTo>
                        <a:pt x="18" y="108"/>
                        <a:pt x="18" y="108"/>
                        <a:pt x="18" y="108"/>
                      </a:cubicBezTo>
                      <a:cubicBezTo>
                        <a:pt x="18" y="110"/>
                        <a:pt x="20" y="111"/>
                        <a:pt x="21" y="111"/>
                      </a:cubicBezTo>
                      <a:cubicBezTo>
                        <a:pt x="21" y="111"/>
                        <a:pt x="22" y="111"/>
                        <a:pt x="22" y="111"/>
                      </a:cubicBezTo>
                      <a:cubicBezTo>
                        <a:pt x="23" y="111"/>
                        <a:pt x="25" y="110"/>
                        <a:pt x="25" y="108"/>
                      </a:cubicBezTo>
                      <a:cubicBezTo>
                        <a:pt x="25" y="108"/>
                        <a:pt x="25" y="108"/>
                        <a:pt x="25" y="108"/>
                      </a:cubicBezTo>
                      <a:cubicBezTo>
                        <a:pt x="25" y="95"/>
                        <a:pt x="25" y="95"/>
                        <a:pt x="25" y="95"/>
                      </a:cubicBezTo>
                      <a:cubicBezTo>
                        <a:pt x="25" y="95"/>
                        <a:pt x="25" y="95"/>
                        <a:pt x="25" y="95"/>
                      </a:cubicBezTo>
                      <a:cubicBezTo>
                        <a:pt x="27" y="95"/>
                        <a:pt x="30" y="95"/>
                        <a:pt x="32" y="95"/>
                      </a:cubicBezTo>
                      <a:cubicBezTo>
                        <a:pt x="32" y="108"/>
                        <a:pt x="32" y="108"/>
                        <a:pt x="32" y="108"/>
                      </a:cubicBezTo>
                      <a:cubicBezTo>
                        <a:pt x="32" y="110"/>
                        <a:pt x="34" y="111"/>
                        <a:pt x="36" y="111"/>
                      </a:cubicBezTo>
                      <a:cubicBezTo>
                        <a:pt x="36" y="111"/>
                        <a:pt x="36" y="111"/>
                        <a:pt x="36" y="111"/>
                      </a:cubicBezTo>
                      <a:cubicBezTo>
                        <a:pt x="38" y="111"/>
                        <a:pt x="39" y="110"/>
                        <a:pt x="39" y="108"/>
                      </a:cubicBezTo>
                      <a:cubicBezTo>
                        <a:pt x="39" y="108"/>
                        <a:pt x="39" y="108"/>
                        <a:pt x="39" y="108"/>
                      </a:cubicBezTo>
                      <a:cubicBezTo>
                        <a:pt x="39" y="93"/>
                        <a:pt x="39" y="93"/>
                        <a:pt x="39" y="93"/>
                      </a:cubicBezTo>
                      <a:cubicBezTo>
                        <a:pt x="39" y="93"/>
                        <a:pt x="39" y="93"/>
                        <a:pt x="39" y="93"/>
                      </a:cubicBezTo>
                      <a:cubicBezTo>
                        <a:pt x="41" y="92"/>
                        <a:pt x="43" y="91"/>
                        <a:pt x="45" y="90"/>
                      </a:cubicBezTo>
                      <a:cubicBezTo>
                        <a:pt x="48" y="89"/>
                        <a:pt x="50" y="86"/>
                        <a:pt x="52" y="83"/>
                      </a:cubicBezTo>
                      <a:cubicBezTo>
                        <a:pt x="53" y="80"/>
                        <a:pt x="54" y="77"/>
                        <a:pt x="54" y="73"/>
                      </a:cubicBezTo>
                      <a:cubicBezTo>
                        <a:pt x="54" y="72"/>
                        <a:pt x="54" y="72"/>
                        <a:pt x="54" y="72"/>
                      </a:cubicBezTo>
                      <a:cubicBezTo>
                        <a:pt x="54" y="66"/>
                        <a:pt x="52" y="61"/>
                        <a:pt x="48" y="57"/>
                      </a:cubicBezTo>
                      <a:cubicBezTo>
                        <a:pt x="46" y="54"/>
                        <a:pt x="42" y="52"/>
                        <a:pt x="38" y="50"/>
                      </a:cubicBezTo>
                      <a:cubicBezTo>
                        <a:pt x="38" y="27"/>
                        <a:pt x="38" y="27"/>
                        <a:pt x="38" y="27"/>
                      </a:cubicBezTo>
                      <a:cubicBezTo>
                        <a:pt x="38" y="27"/>
                        <a:pt x="38" y="27"/>
                        <a:pt x="38" y="27"/>
                      </a:cubicBezTo>
                      <a:cubicBezTo>
                        <a:pt x="38" y="27"/>
                        <a:pt x="39" y="27"/>
                        <a:pt x="39" y="27"/>
                      </a:cubicBezTo>
                      <a:cubicBezTo>
                        <a:pt x="42" y="28"/>
                        <a:pt x="44" y="28"/>
                        <a:pt x="46" y="29"/>
                      </a:cubicBezTo>
                      <a:cubicBezTo>
                        <a:pt x="46" y="29"/>
                        <a:pt x="46" y="29"/>
                        <a:pt x="46" y="29"/>
                      </a:cubicBezTo>
                      <a:cubicBezTo>
                        <a:pt x="47" y="29"/>
                        <a:pt x="47" y="28"/>
                        <a:pt x="48" y="27"/>
                      </a:cubicBezTo>
                      <a:cubicBezTo>
                        <a:pt x="48" y="26"/>
                        <a:pt x="49" y="25"/>
                        <a:pt x="49" y="23"/>
                      </a:cubicBezTo>
                      <a:cubicBezTo>
                        <a:pt x="49" y="22"/>
                        <a:pt x="50" y="20"/>
                        <a:pt x="50" y="19"/>
                      </a:cubicBezTo>
                      <a:cubicBezTo>
                        <a:pt x="50" y="19"/>
                        <a:pt x="50" y="19"/>
                        <a:pt x="50" y="19"/>
                      </a:cubicBezTo>
                      <a:cubicBezTo>
                        <a:pt x="50" y="17"/>
                        <a:pt x="49" y="16"/>
                        <a:pt x="49" y="16"/>
                      </a:cubicBezTo>
                      <a:cubicBezTo>
                        <a:pt x="48" y="16"/>
                        <a:pt x="47" y="16"/>
                        <a:pt x="46" y="15"/>
                      </a:cubicBezTo>
                      <a:cubicBezTo>
                        <a:pt x="45" y="15"/>
                        <a:pt x="44" y="15"/>
                        <a:pt x="43" y="15"/>
                      </a:cubicBezTo>
                      <a:cubicBezTo>
                        <a:pt x="41" y="14"/>
                        <a:pt x="40" y="14"/>
                        <a:pt x="37" y="14"/>
                      </a:cubicBezTo>
                      <a:cubicBezTo>
                        <a:pt x="37" y="4"/>
                        <a:pt x="37" y="4"/>
                        <a:pt x="37" y="4"/>
                      </a:cubicBezTo>
                      <a:cubicBezTo>
                        <a:pt x="37" y="2"/>
                        <a:pt x="36" y="0"/>
                        <a:pt x="34" y="0"/>
                      </a:cubicBezTo>
                    </a:path>
                  </a:pathLst>
                </a:custGeom>
                <a:grpFill/>
                <a:ln>
                  <a:noFill/>
                </a:ln>
              </p:spPr>
              <p:txBody>
                <a:bodyPr/>
                <a:lstStyle/>
                <a:p>
                  <a:pPr>
                    <a:defRPr/>
                  </a:pPr>
                  <a:endParaRPr lang="zh-CN" altLang="en-US"/>
                </a:p>
              </p:txBody>
            </p:sp>
          </p:grpSp>
        </p:grpSp>
        <p:grpSp>
          <p:nvGrpSpPr>
            <p:cNvPr id="531" name="组合 530"/>
            <p:cNvGrpSpPr/>
            <p:nvPr/>
          </p:nvGrpSpPr>
          <p:grpSpPr>
            <a:xfrm>
              <a:off x="9841552" y="3518869"/>
              <a:ext cx="345102" cy="317820"/>
              <a:chOff x="3980010" y="3446864"/>
              <a:chExt cx="345102" cy="317820"/>
            </a:xfrm>
            <a:solidFill>
              <a:schemeClr val="bg1">
                <a:lumMod val="75000"/>
              </a:schemeClr>
            </a:solidFill>
          </p:grpSpPr>
          <p:sp>
            <p:nvSpPr>
              <p:cNvPr id="532" name="Freeform 291"/>
              <p:cNvSpPr>
                <a:spLocks noEditPoints="1"/>
              </p:cNvSpPr>
              <p:nvPr/>
            </p:nvSpPr>
            <p:spPr bwMode="auto">
              <a:xfrm>
                <a:off x="4075493" y="3446864"/>
                <a:ext cx="249619" cy="249619"/>
              </a:xfrm>
              <a:custGeom>
                <a:avLst/>
                <a:gdLst>
                  <a:gd name="T0" fmla="*/ 140 w 148"/>
                  <a:gd name="T1" fmla="*/ 82 h 148"/>
                  <a:gd name="T2" fmla="*/ 130 w 148"/>
                  <a:gd name="T3" fmla="*/ 78 h 148"/>
                  <a:gd name="T4" fmla="*/ 130 w 148"/>
                  <a:gd name="T5" fmla="*/ 68 h 148"/>
                  <a:gd name="T6" fmla="*/ 140 w 148"/>
                  <a:gd name="T7" fmla="*/ 63 h 148"/>
                  <a:gd name="T8" fmla="*/ 145 w 148"/>
                  <a:gd name="T9" fmla="*/ 49 h 148"/>
                  <a:gd name="T10" fmla="*/ 141 w 148"/>
                  <a:gd name="T11" fmla="*/ 38 h 148"/>
                  <a:gd name="T12" fmla="*/ 127 w 148"/>
                  <a:gd name="T13" fmla="*/ 33 h 148"/>
                  <a:gd name="T14" fmla="*/ 117 w 148"/>
                  <a:gd name="T15" fmla="*/ 37 h 148"/>
                  <a:gd name="T16" fmla="*/ 109 w 148"/>
                  <a:gd name="T17" fmla="*/ 30 h 148"/>
                  <a:gd name="T18" fmla="*/ 113 w 148"/>
                  <a:gd name="T19" fmla="*/ 20 h 148"/>
                  <a:gd name="T20" fmla="*/ 107 w 148"/>
                  <a:gd name="T21" fmla="*/ 6 h 148"/>
                  <a:gd name="T22" fmla="*/ 96 w 148"/>
                  <a:gd name="T23" fmla="*/ 2 h 148"/>
                  <a:gd name="T24" fmla="*/ 83 w 148"/>
                  <a:gd name="T25" fmla="*/ 8 h 148"/>
                  <a:gd name="T26" fmla="*/ 79 w 148"/>
                  <a:gd name="T27" fmla="*/ 18 h 148"/>
                  <a:gd name="T28" fmla="*/ 68 w 148"/>
                  <a:gd name="T29" fmla="*/ 18 h 148"/>
                  <a:gd name="T30" fmla="*/ 64 w 148"/>
                  <a:gd name="T31" fmla="*/ 8 h 148"/>
                  <a:gd name="T32" fmla="*/ 50 w 148"/>
                  <a:gd name="T33" fmla="*/ 3 h 148"/>
                  <a:gd name="T34" fmla="*/ 39 w 148"/>
                  <a:gd name="T35" fmla="*/ 8 h 148"/>
                  <a:gd name="T36" fmla="*/ 34 w 148"/>
                  <a:gd name="T37" fmla="*/ 21 h 148"/>
                  <a:gd name="T38" fmla="*/ 37 w 148"/>
                  <a:gd name="T39" fmla="*/ 30 h 148"/>
                  <a:gd name="T40" fmla="*/ 29 w 148"/>
                  <a:gd name="T41" fmla="*/ 38 h 148"/>
                  <a:gd name="T42" fmla="*/ 20 w 148"/>
                  <a:gd name="T43" fmla="*/ 35 h 148"/>
                  <a:gd name="T44" fmla="*/ 7 w 148"/>
                  <a:gd name="T45" fmla="*/ 41 h 148"/>
                  <a:gd name="T46" fmla="*/ 3 w 148"/>
                  <a:gd name="T47" fmla="*/ 52 h 148"/>
                  <a:gd name="T48" fmla="*/ 8 w 148"/>
                  <a:gd name="T49" fmla="*/ 66 h 148"/>
                  <a:gd name="T50" fmla="*/ 17 w 148"/>
                  <a:gd name="T51" fmla="*/ 69 h 148"/>
                  <a:gd name="T52" fmla="*/ 17 w 148"/>
                  <a:gd name="T53" fmla="*/ 81 h 148"/>
                  <a:gd name="T54" fmla="*/ 9 w 148"/>
                  <a:gd name="T55" fmla="*/ 85 h 148"/>
                  <a:gd name="T56" fmla="*/ 3 w 148"/>
                  <a:gd name="T57" fmla="*/ 98 h 148"/>
                  <a:gd name="T58" fmla="*/ 8 w 148"/>
                  <a:gd name="T59" fmla="*/ 109 h 148"/>
                  <a:gd name="T60" fmla="*/ 22 w 148"/>
                  <a:gd name="T61" fmla="*/ 115 h 148"/>
                  <a:gd name="T62" fmla="*/ 30 w 148"/>
                  <a:gd name="T63" fmla="*/ 111 h 148"/>
                  <a:gd name="T64" fmla="*/ 39 w 148"/>
                  <a:gd name="T65" fmla="*/ 120 h 148"/>
                  <a:gd name="T66" fmla="*/ 36 w 148"/>
                  <a:gd name="T67" fmla="*/ 128 h 148"/>
                  <a:gd name="T68" fmla="*/ 42 w 148"/>
                  <a:gd name="T69" fmla="*/ 141 h 148"/>
                  <a:gd name="T70" fmla="*/ 53 w 148"/>
                  <a:gd name="T71" fmla="*/ 146 h 148"/>
                  <a:gd name="T72" fmla="*/ 66 w 148"/>
                  <a:gd name="T73" fmla="*/ 140 h 148"/>
                  <a:gd name="T74" fmla="*/ 70 w 148"/>
                  <a:gd name="T75" fmla="*/ 131 h 148"/>
                  <a:gd name="T76" fmla="*/ 81 w 148"/>
                  <a:gd name="T77" fmla="*/ 131 h 148"/>
                  <a:gd name="T78" fmla="*/ 85 w 148"/>
                  <a:gd name="T79" fmla="*/ 139 h 148"/>
                  <a:gd name="T80" fmla="*/ 99 w 148"/>
                  <a:gd name="T81" fmla="*/ 145 h 148"/>
                  <a:gd name="T82" fmla="*/ 110 w 148"/>
                  <a:gd name="T83" fmla="*/ 140 h 148"/>
                  <a:gd name="T84" fmla="*/ 115 w 148"/>
                  <a:gd name="T85" fmla="*/ 126 h 148"/>
                  <a:gd name="T86" fmla="*/ 111 w 148"/>
                  <a:gd name="T87" fmla="*/ 117 h 148"/>
                  <a:gd name="T88" fmla="*/ 119 w 148"/>
                  <a:gd name="T89" fmla="*/ 109 h 148"/>
                  <a:gd name="T90" fmla="*/ 128 w 148"/>
                  <a:gd name="T91" fmla="*/ 113 h 148"/>
                  <a:gd name="T92" fmla="*/ 142 w 148"/>
                  <a:gd name="T93" fmla="*/ 107 h 148"/>
                  <a:gd name="T94" fmla="*/ 146 w 148"/>
                  <a:gd name="T95" fmla="*/ 96 h 148"/>
                  <a:gd name="T96" fmla="*/ 140 w 148"/>
                  <a:gd name="T97" fmla="*/ 82 h 148"/>
                  <a:gd name="T98" fmla="*/ 85 w 148"/>
                  <a:gd name="T99" fmla="*/ 100 h 148"/>
                  <a:gd name="T100" fmla="*/ 47 w 148"/>
                  <a:gd name="T101" fmla="*/ 86 h 148"/>
                  <a:gd name="T102" fmla="*/ 62 w 148"/>
                  <a:gd name="T103" fmla="*/ 48 h 148"/>
                  <a:gd name="T104" fmla="*/ 99 w 148"/>
                  <a:gd name="T105" fmla="*/ 63 h 148"/>
                  <a:gd name="T106" fmla="*/ 85 w 148"/>
                  <a:gd name="T107" fmla="*/ 100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48" h="148">
                    <a:moveTo>
                      <a:pt x="140" y="82"/>
                    </a:moveTo>
                    <a:cubicBezTo>
                      <a:pt x="130" y="78"/>
                      <a:pt x="130" y="78"/>
                      <a:pt x="130" y="78"/>
                    </a:cubicBezTo>
                    <a:cubicBezTo>
                      <a:pt x="130" y="75"/>
                      <a:pt x="130" y="71"/>
                      <a:pt x="130" y="68"/>
                    </a:cubicBezTo>
                    <a:cubicBezTo>
                      <a:pt x="140" y="63"/>
                      <a:pt x="140" y="63"/>
                      <a:pt x="140" y="63"/>
                    </a:cubicBezTo>
                    <a:cubicBezTo>
                      <a:pt x="145" y="61"/>
                      <a:pt x="148" y="55"/>
                      <a:pt x="145" y="49"/>
                    </a:cubicBezTo>
                    <a:cubicBezTo>
                      <a:pt x="141" y="38"/>
                      <a:pt x="141" y="38"/>
                      <a:pt x="141" y="38"/>
                    </a:cubicBezTo>
                    <a:cubicBezTo>
                      <a:pt x="138" y="33"/>
                      <a:pt x="132" y="31"/>
                      <a:pt x="127" y="33"/>
                    </a:cubicBezTo>
                    <a:cubicBezTo>
                      <a:pt x="117" y="37"/>
                      <a:pt x="117" y="37"/>
                      <a:pt x="117" y="37"/>
                    </a:cubicBezTo>
                    <a:cubicBezTo>
                      <a:pt x="114" y="35"/>
                      <a:pt x="112" y="32"/>
                      <a:pt x="109" y="30"/>
                    </a:cubicBezTo>
                    <a:cubicBezTo>
                      <a:pt x="113" y="20"/>
                      <a:pt x="113" y="20"/>
                      <a:pt x="113" y="20"/>
                    </a:cubicBezTo>
                    <a:cubicBezTo>
                      <a:pt x="115" y="14"/>
                      <a:pt x="113" y="8"/>
                      <a:pt x="107" y="6"/>
                    </a:cubicBezTo>
                    <a:cubicBezTo>
                      <a:pt x="96" y="2"/>
                      <a:pt x="96" y="2"/>
                      <a:pt x="96" y="2"/>
                    </a:cubicBezTo>
                    <a:cubicBezTo>
                      <a:pt x="91" y="0"/>
                      <a:pt x="85" y="2"/>
                      <a:pt x="83" y="8"/>
                    </a:cubicBezTo>
                    <a:cubicBezTo>
                      <a:pt x="79" y="18"/>
                      <a:pt x="79" y="18"/>
                      <a:pt x="79" y="18"/>
                    </a:cubicBezTo>
                    <a:cubicBezTo>
                      <a:pt x="75" y="17"/>
                      <a:pt x="71" y="17"/>
                      <a:pt x="68" y="18"/>
                    </a:cubicBezTo>
                    <a:cubicBezTo>
                      <a:pt x="64" y="8"/>
                      <a:pt x="64" y="8"/>
                      <a:pt x="64" y="8"/>
                    </a:cubicBezTo>
                    <a:cubicBezTo>
                      <a:pt x="61" y="3"/>
                      <a:pt x="55" y="0"/>
                      <a:pt x="50" y="3"/>
                    </a:cubicBezTo>
                    <a:cubicBezTo>
                      <a:pt x="39" y="8"/>
                      <a:pt x="39" y="8"/>
                      <a:pt x="39" y="8"/>
                    </a:cubicBezTo>
                    <a:cubicBezTo>
                      <a:pt x="34" y="10"/>
                      <a:pt x="31" y="16"/>
                      <a:pt x="34" y="21"/>
                    </a:cubicBezTo>
                    <a:cubicBezTo>
                      <a:pt x="37" y="30"/>
                      <a:pt x="37" y="30"/>
                      <a:pt x="37" y="30"/>
                    </a:cubicBezTo>
                    <a:cubicBezTo>
                      <a:pt x="34" y="33"/>
                      <a:pt x="32" y="35"/>
                      <a:pt x="29" y="38"/>
                    </a:cubicBezTo>
                    <a:cubicBezTo>
                      <a:pt x="20" y="35"/>
                      <a:pt x="20" y="35"/>
                      <a:pt x="20" y="35"/>
                    </a:cubicBezTo>
                    <a:cubicBezTo>
                      <a:pt x="15" y="33"/>
                      <a:pt x="9" y="36"/>
                      <a:pt x="7" y="41"/>
                    </a:cubicBezTo>
                    <a:cubicBezTo>
                      <a:pt x="3" y="52"/>
                      <a:pt x="3" y="52"/>
                      <a:pt x="3" y="52"/>
                    </a:cubicBezTo>
                    <a:cubicBezTo>
                      <a:pt x="0" y="57"/>
                      <a:pt x="3" y="64"/>
                      <a:pt x="8" y="66"/>
                    </a:cubicBezTo>
                    <a:cubicBezTo>
                      <a:pt x="17" y="69"/>
                      <a:pt x="17" y="69"/>
                      <a:pt x="17" y="69"/>
                    </a:cubicBezTo>
                    <a:cubicBezTo>
                      <a:pt x="16" y="73"/>
                      <a:pt x="16" y="77"/>
                      <a:pt x="17" y="81"/>
                    </a:cubicBezTo>
                    <a:cubicBezTo>
                      <a:pt x="9" y="85"/>
                      <a:pt x="9" y="85"/>
                      <a:pt x="9" y="85"/>
                    </a:cubicBezTo>
                    <a:cubicBezTo>
                      <a:pt x="4" y="87"/>
                      <a:pt x="1" y="93"/>
                      <a:pt x="3" y="98"/>
                    </a:cubicBezTo>
                    <a:cubicBezTo>
                      <a:pt x="8" y="109"/>
                      <a:pt x="8" y="109"/>
                      <a:pt x="8" y="109"/>
                    </a:cubicBezTo>
                    <a:cubicBezTo>
                      <a:pt x="10" y="115"/>
                      <a:pt x="17" y="117"/>
                      <a:pt x="22" y="115"/>
                    </a:cubicBezTo>
                    <a:cubicBezTo>
                      <a:pt x="30" y="111"/>
                      <a:pt x="30" y="111"/>
                      <a:pt x="30" y="111"/>
                    </a:cubicBezTo>
                    <a:cubicBezTo>
                      <a:pt x="33" y="114"/>
                      <a:pt x="36" y="117"/>
                      <a:pt x="39" y="120"/>
                    </a:cubicBezTo>
                    <a:cubicBezTo>
                      <a:pt x="36" y="128"/>
                      <a:pt x="36" y="128"/>
                      <a:pt x="36" y="128"/>
                    </a:cubicBezTo>
                    <a:cubicBezTo>
                      <a:pt x="34" y="133"/>
                      <a:pt x="36" y="139"/>
                      <a:pt x="42" y="141"/>
                    </a:cubicBezTo>
                    <a:cubicBezTo>
                      <a:pt x="53" y="146"/>
                      <a:pt x="53" y="146"/>
                      <a:pt x="53" y="146"/>
                    </a:cubicBezTo>
                    <a:cubicBezTo>
                      <a:pt x="58" y="148"/>
                      <a:pt x="64" y="145"/>
                      <a:pt x="66" y="140"/>
                    </a:cubicBezTo>
                    <a:cubicBezTo>
                      <a:pt x="70" y="131"/>
                      <a:pt x="70" y="131"/>
                      <a:pt x="70" y="131"/>
                    </a:cubicBezTo>
                    <a:cubicBezTo>
                      <a:pt x="74" y="131"/>
                      <a:pt x="77" y="131"/>
                      <a:pt x="81" y="131"/>
                    </a:cubicBezTo>
                    <a:cubicBezTo>
                      <a:pt x="85" y="139"/>
                      <a:pt x="85" y="139"/>
                      <a:pt x="85" y="139"/>
                    </a:cubicBezTo>
                    <a:cubicBezTo>
                      <a:pt x="88" y="145"/>
                      <a:pt x="94" y="147"/>
                      <a:pt x="99" y="145"/>
                    </a:cubicBezTo>
                    <a:cubicBezTo>
                      <a:pt x="110" y="140"/>
                      <a:pt x="110" y="140"/>
                      <a:pt x="110" y="140"/>
                    </a:cubicBezTo>
                    <a:cubicBezTo>
                      <a:pt x="115" y="138"/>
                      <a:pt x="118" y="132"/>
                      <a:pt x="115" y="126"/>
                    </a:cubicBezTo>
                    <a:cubicBezTo>
                      <a:pt x="111" y="117"/>
                      <a:pt x="111" y="117"/>
                      <a:pt x="111" y="117"/>
                    </a:cubicBezTo>
                    <a:cubicBezTo>
                      <a:pt x="114" y="114"/>
                      <a:pt x="116" y="112"/>
                      <a:pt x="119" y="109"/>
                    </a:cubicBezTo>
                    <a:cubicBezTo>
                      <a:pt x="128" y="113"/>
                      <a:pt x="128" y="113"/>
                      <a:pt x="128" y="113"/>
                    </a:cubicBezTo>
                    <a:cubicBezTo>
                      <a:pt x="134" y="115"/>
                      <a:pt x="140" y="112"/>
                      <a:pt x="142" y="107"/>
                    </a:cubicBezTo>
                    <a:cubicBezTo>
                      <a:pt x="146" y="96"/>
                      <a:pt x="146" y="96"/>
                      <a:pt x="146" y="96"/>
                    </a:cubicBezTo>
                    <a:cubicBezTo>
                      <a:pt x="148" y="90"/>
                      <a:pt x="146" y="84"/>
                      <a:pt x="140" y="82"/>
                    </a:cubicBezTo>
                    <a:moveTo>
                      <a:pt x="85" y="100"/>
                    </a:moveTo>
                    <a:cubicBezTo>
                      <a:pt x="70" y="107"/>
                      <a:pt x="54" y="100"/>
                      <a:pt x="47" y="86"/>
                    </a:cubicBezTo>
                    <a:cubicBezTo>
                      <a:pt x="41" y="71"/>
                      <a:pt x="48" y="55"/>
                      <a:pt x="62" y="48"/>
                    </a:cubicBezTo>
                    <a:cubicBezTo>
                      <a:pt x="76" y="42"/>
                      <a:pt x="93" y="49"/>
                      <a:pt x="99" y="63"/>
                    </a:cubicBezTo>
                    <a:cubicBezTo>
                      <a:pt x="106" y="77"/>
                      <a:pt x="99" y="94"/>
                      <a:pt x="85" y="100"/>
                    </a:cubicBezTo>
                  </a:path>
                </a:pathLst>
              </a:custGeom>
              <a:grpFill/>
              <a:ln>
                <a:noFill/>
              </a:ln>
            </p:spPr>
            <p:txBody>
              <a:bodyPr/>
              <a:lstStyle/>
              <a:p>
                <a:pPr>
                  <a:defRPr/>
                </a:pPr>
                <a:endParaRPr lang="zh-CN" altLang="en-US"/>
              </a:p>
            </p:txBody>
          </p:sp>
          <p:sp>
            <p:nvSpPr>
              <p:cNvPr id="533" name="Freeform 294"/>
              <p:cNvSpPr>
                <a:spLocks noEditPoints="1"/>
              </p:cNvSpPr>
              <p:nvPr/>
            </p:nvSpPr>
            <p:spPr bwMode="auto">
              <a:xfrm>
                <a:off x="3980010" y="3448228"/>
                <a:ext cx="95482" cy="94119"/>
              </a:xfrm>
              <a:custGeom>
                <a:avLst/>
                <a:gdLst>
                  <a:gd name="T0" fmla="*/ 31 w 57"/>
                  <a:gd name="T1" fmla="*/ 50 h 56"/>
                  <a:gd name="T2" fmla="*/ 33 w 57"/>
                  <a:gd name="T3" fmla="*/ 53 h 56"/>
                  <a:gd name="T4" fmla="*/ 38 w 57"/>
                  <a:gd name="T5" fmla="*/ 55 h 56"/>
                  <a:gd name="T6" fmla="*/ 42 w 57"/>
                  <a:gd name="T7" fmla="*/ 53 h 56"/>
                  <a:gd name="T8" fmla="*/ 44 w 57"/>
                  <a:gd name="T9" fmla="*/ 48 h 56"/>
                  <a:gd name="T10" fmla="*/ 43 w 57"/>
                  <a:gd name="T11" fmla="*/ 44 h 56"/>
                  <a:gd name="T12" fmla="*/ 45 w 57"/>
                  <a:gd name="T13" fmla="*/ 41 h 56"/>
                  <a:gd name="T14" fmla="*/ 49 w 57"/>
                  <a:gd name="T15" fmla="*/ 43 h 56"/>
                  <a:gd name="T16" fmla="*/ 54 w 57"/>
                  <a:gd name="T17" fmla="*/ 40 h 56"/>
                  <a:gd name="T18" fmla="*/ 56 w 57"/>
                  <a:gd name="T19" fmla="*/ 36 h 56"/>
                  <a:gd name="T20" fmla="*/ 54 w 57"/>
                  <a:gd name="T21" fmla="*/ 31 h 56"/>
                  <a:gd name="T22" fmla="*/ 50 w 57"/>
                  <a:gd name="T23" fmla="*/ 29 h 56"/>
                  <a:gd name="T24" fmla="*/ 50 w 57"/>
                  <a:gd name="T25" fmla="*/ 25 h 56"/>
                  <a:gd name="T26" fmla="*/ 54 w 57"/>
                  <a:gd name="T27" fmla="*/ 24 h 56"/>
                  <a:gd name="T28" fmla="*/ 56 w 57"/>
                  <a:gd name="T29" fmla="*/ 18 h 56"/>
                  <a:gd name="T30" fmla="*/ 54 w 57"/>
                  <a:gd name="T31" fmla="*/ 14 h 56"/>
                  <a:gd name="T32" fmla="*/ 49 w 57"/>
                  <a:gd name="T33" fmla="*/ 12 h 56"/>
                  <a:gd name="T34" fmla="*/ 45 w 57"/>
                  <a:gd name="T35" fmla="*/ 14 h 56"/>
                  <a:gd name="T36" fmla="*/ 42 w 57"/>
                  <a:gd name="T37" fmla="*/ 11 h 56"/>
                  <a:gd name="T38" fmla="*/ 43 w 57"/>
                  <a:gd name="T39" fmla="*/ 7 h 56"/>
                  <a:gd name="T40" fmla="*/ 41 w 57"/>
                  <a:gd name="T41" fmla="*/ 2 h 56"/>
                  <a:gd name="T42" fmla="*/ 37 w 57"/>
                  <a:gd name="T43" fmla="*/ 0 h 56"/>
                  <a:gd name="T44" fmla="*/ 32 w 57"/>
                  <a:gd name="T45" fmla="*/ 3 h 56"/>
                  <a:gd name="T46" fmla="*/ 30 w 57"/>
                  <a:gd name="T47" fmla="*/ 6 h 56"/>
                  <a:gd name="T48" fmla="*/ 26 w 57"/>
                  <a:gd name="T49" fmla="*/ 6 h 56"/>
                  <a:gd name="T50" fmla="*/ 24 w 57"/>
                  <a:gd name="T51" fmla="*/ 3 h 56"/>
                  <a:gd name="T52" fmla="*/ 19 w 57"/>
                  <a:gd name="T53" fmla="*/ 1 h 56"/>
                  <a:gd name="T54" fmla="*/ 15 w 57"/>
                  <a:gd name="T55" fmla="*/ 2 h 56"/>
                  <a:gd name="T56" fmla="*/ 13 w 57"/>
                  <a:gd name="T57" fmla="*/ 8 h 56"/>
                  <a:gd name="T58" fmla="*/ 14 w 57"/>
                  <a:gd name="T59" fmla="*/ 11 h 56"/>
                  <a:gd name="T60" fmla="*/ 11 w 57"/>
                  <a:gd name="T61" fmla="*/ 14 h 56"/>
                  <a:gd name="T62" fmla="*/ 8 w 57"/>
                  <a:gd name="T63" fmla="*/ 13 h 56"/>
                  <a:gd name="T64" fmla="*/ 3 w 57"/>
                  <a:gd name="T65" fmla="*/ 15 h 56"/>
                  <a:gd name="T66" fmla="*/ 1 w 57"/>
                  <a:gd name="T67" fmla="*/ 20 h 56"/>
                  <a:gd name="T68" fmla="*/ 3 w 57"/>
                  <a:gd name="T69" fmla="*/ 25 h 56"/>
                  <a:gd name="T70" fmla="*/ 6 w 57"/>
                  <a:gd name="T71" fmla="*/ 26 h 56"/>
                  <a:gd name="T72" fmla="*/ 6 w 57"/>
                  <a:gd name="T73" fmla="*/ 31 h 56"/>
                  <a:gd name="T74" fmla="*/ 3 w 57"/>
                  <a:gd name="T75" fmla="*/ 32 h 56"/>
                  <a:gd name="T76" fmla="*/ 1 w 57"/>
                  <a:gd name="T77" fmla="*/ 37 h 56"/>
                  <a:gd name="T78" fmla="*/ 3 w 57"/>
                  <a:gd name="T79" fmla="*/ 41 h 56"/>
                  <a:gd name="T80" fmla="*/ 8 w 57"/>
                  <a:gd name="T81" fmla="*/ 44 h 56"/>
                  <a:gd name="T82" fmla="*/ 11 w 57"/>
                  <a:gd name="T83" fmla="*/ 42 h 56"/>
                  <a:gd name="T84" fmla="*/ 15 w 57"/>
                  <a:gd name="T85" fmla="*/ 45 h 56"/>
                  <a:gd name="T86" fmla="*/ 14 w 57"/>
                  <a:gd name="T87" fmla="*/ 49 h 56"/>
                  <a:gd name="T88" fmla="*/ 16 w 57"/>
                  <a:gd name="T89" fmla="*/ 54 h 56"/>
                  <a:gd name="T90" fmla="*/ 20 w 57"/>
                  <a:gd name="T91" fmla="*/ 55 h 56"/>
                  <a:gd name="T92" fmla="*/ 25 w 57"/>
                  <a:gd name="T93" fmla="*/ 53 h 56"/>
                  <a:gd name="T94" fmla="*/ 27 w 57"/>
                  <a:gd name="T95" fmla="*/ 50 h 56"/>
                  <a:gd name="T96" fmla="*/ 31 w 57"/>
                  <a:gd name="T97" fmla="*/ 50 h 56"/>
                  <a:gd name="T98" fmla="*/ 18 w 57"/>
                  <a:gd name="T99" fmla="*/ 32 h 56"/>
                  <a:gd name="T100" fmla="*/ 24 w 57"/>
                  <a:gd name="T101" fmla="*/ 18 h 56"/>
                  <a:gd name="T102" fmla="*/ 38 w 57"/>
                  <a:gd name="T103" fmla="*/ 24 h 56"/>
                  <a:gd name="T104" fmla="*/ 32 w 57"/>
                  <a:gd name="T105" fmla="*/ 38 h 56"/>
                  <a:gd name="T106" fmla="*/ 18 w 57"/>
                  <a:gd name="T107" fmla="*/ 32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7" h="56">
                    <a:moveTo>
                      <a:pt x="31" y="50"/>
                    </a:moveTo>
                    <a:cubicBezTo>
                      <a:pt x="33" y="53"/>
                      <a:pt x="33" y="53"/>
                      <a:pt x="33" y="53"/>
                    </a:cubicBezTo>
                    <a:cubicBezTo>
                      <a:pt x="33" y="55"/>
                      <a:pt x="36" y="56"/>
                      <a:pt x="38" y="55"/>
                    </a:cubicBezTo>
                    <a:cubicBezTo>
                      <a:pt x="42" y="53"/>
                      <a:pt x="42" y="53"/>
                      <a:pt x="42" y="53"/>
                    </a:cubicBezTo>
                    <a:cubicBezTo>
                      <a:pt x="44" y="52"/>
                      <a:pt x="45" y="50"/>
                      <a:pt x="44" y="48"/>
                    </a:cubicBezTo>
                    <a:cubicBezTo>
                      <a:pt x="43" y="44"/>
                      <a:pt x="43" y="44"/>
                      <a:pt x="43" y="44"/>
                    </a:cubicBezTo>
                    <a:cubicBezTo>
                      <a:pt x="44" y="43"/>
                      <a:pt x="45" y="42"/>
                      <a:pt x="45" y="41"/>
                    </a:cubicBezTo>
                    <a:cubicBezTo>
                      <a:pt x="49" y="43"/>
                      <a:pt x="49" y="43"/>
                      <a:pt x="49" y="43"/>
                    </a:cubicBezTo>
                    <a:cubicBezTo>
                      <a:pt x="51" y="44"/>
                      <a:pt x="54" y="43"/>
                      <a:pt x="54" y="40"/>
                    </a:cubicBezTo>
                    <a:cubicBezTo>
                      <a:pt x="56" y="36"/>
                      <a:pt x="56" y="36"/>
                      <a:pt x="56" y="36"/>
                    </a:cubicBezTo>
                    <a:cubicBezTo>
                      <a:pt x="57" y="34"/>
                      <a:pt x="56" y="32"/>
                      <a:pt x="54" y="31"/>
                    </a:cubicBezTo>
                    <a:cubicBezTo>
                      <a:pt x="50" y="29"/>
                      <a:pt x="50" y="29"/>
                      <a:pt x="50" y="29"/>
                    </a:cubicBezTo>
                    <a:cubicBezTo>
                      <a:pt x="50" y="28"/>
                      <a:pt x="50" y="27"/>
                      <a:pt x="50" y="25"/>
                    </a:cubicBezTo>
                    <a:cubicBezTo>
                      <a:pt x="54" y="24"/>
                      <a:pt x="54" y="24"/>
                      <a:pt x="54" y="24"/>
                    </a:cubicBezTo>
                    <a:cubicBezTo>
                      <a:pt x="56" y="23"/>
                      <a:pt x="57" y="20"/>
                      <a:pt x="56" y="18"/>
                    </a:cubicBezTo>
                    <a:cubicBezTo>
                      <a:pt x="54" y="14"/>
                      <a:pt x="54" y="14"/>
                      <a:pt x="54" y="14"/>
                    </a:cubicBezTo>
                    <a:cubicBezTo>
                      <a:pt x="53" y="12"/>
                      <a:pt x="51" y="11"/>
                      <a:pt x="49" y="12"/>
                    </a:cubicBezTo>
                    <a:cubicBezTo>
                      <a:pt x="45" y="14"/>
                      <a:pt x="45" y="14"/>
                      <a:pt x="45" y="14"/>
                    </a:cubicBezTo>
                    <a:cubicBezTo>
                      <a:pt x="44" y="13"/>
                      <a:pt x="43" y="12"/>
                      <a:pt x="42" y="11"/>
                    </a:cubicBezTo>
                    <a:cubicBezTo>
                      <a:pt x="43" y="7"/>
                      <a:pt x="43" y="7"/>
                      <a:pt x="43" y="7"/>
                    </a:cubicBezTo>
                    <a:cubicBezTo>
                      <a:pt x="44" y="5"/>
                      <a:pt x="43" y="3"/>
                      <a:pt x="41" y="2"/>
                    </a:cubicBezTo>
                    <a:cubicBezTo>
                      <a:pt x="37" y="0"/>
                      <a:pt x="37" y="0"/>
                      <a:pt x="37" y="0"/>
                    </a:cubicBezTo>
                    <a:cubicBezTo>
                      <a:pt x="35" y="0"/>
                      <a:pt x="32" y="1"/>
                      <a:pt x="32" y="3"/>
                    </a:cubicBezTo>
                    <a:cubicBezTo>
                      <a:pt x="30" y="6"/>
                      <a:pt x="30" y="6"/>
                      <a:pt x="30" y="6"/>
                    </a:cubicBezTo>
                    <a:cubicBezTo>
                      <a:pt x="29" y="6"/>
                      <a:pt x="27" y="6"/>
                      <a:pt x="26" y="6"/>
                    </a:cubicBezTo>
                    <a:cubicBezTo>
                      <a:pt x="24" y="3"/>
                      <a:pt x="24" y="3"/>
                      <a:pt x="24" y="3"/>
                    </a:cubicBezTo>
                    <a:cubicBezTo>
                      <a:pt x="23" y="1"/>
                      <a:pt x="21" y="0"/>
                      <a:pt x="19" y="1"/>
                    </a:cubicBezTo>
                    <a:cubicBezTo>
                      <a:pt x="15" y="2"/>
                      <a:pt x="15" y="2"/>
                      <a:pt x="15" y="2"/>
                    </a:cubicBezTo>
                    <a:cubicBezTo>
                      <a:pt x="13" y="3"/>
                      <a:pt x="12" y="6"/>
                      <a:pt x="13" y="8"/>
                    </a:cubicBezTo>
                    <a:cubicBezTo>
                      <a:pt x="14" y="11"/>
                      <a:pt x="14" y="11"/>
                      <a:pt x="14" y="11"/>
                    </a:cubicBezTo>
                    <a:cubicBezTo>
                      <a:pt x="13" y="12"/>
                      <a:pt x="12" y="13"/>
                      <a:pt x="11" y="14"/>
                    </a:cubicBezTo>
                    <a:cubicBezTo>
                      <a:pt x="8" y="13"/>
                      <a:pt x="8" y="13"/>
                      <a:pt x="8" y="13"/>
                    </a:cubicBezTo>
                    <a:cubicBezTo>
                      <a:pt x="6" y="12"/>
                      <a:pt x="3" y="13"/>
                      <a:pt x="3" y="15"/>
                    </a:cubicBezTo>
                    <a:cubicBezTo>
                      <a:pt x="1" y="20"/>
                      <a:pt x="1" y="20"/>
                      <a:pt x="1" y="20"/>
                    </a:cubicBezTo>
                    <a:cubicBezTo>
                      <a:pt x="0" y="22"/>
                      <a:pt x="1" y="24"/>
                      <a:pt x="3" y="25"/>
                    </a:cubicBezTo>
                    <a:cubicBezTo>
                      <a:pt x="6" y="26"/>
                      <a:pt x="6" y="26"/>
                      <a:pt x="6" y="26"/>
                    </a:cubicBezTo>
                    <a:cubicBezTo>
                      <a:pt x="6" y="28"/>
                      <a:pt x="6" y="29"/>
                      <a:pt x="6" y="31"/>
                    </a:cubicBezTo>
                    <a:cubicBezTo>
                      <a:pt x="3" y="32"/>
                      <a:pt x="3" y="32"/>
                      <a:pt x="3" y="32"/>
                    </a:cubicBezTo>
                    <a:cubicBezTo>
                      <a:pt x="1" y="33"/>
                      <a:pt x="0" y="35"/>
                      <a:pt x="1" y="37"/>
                    </a:cubicBezTo>
                    <a:cubicBezTo>
                      <a:pt x="3" y="41"/>
                      <a:pt x="3" y="41"/>
                      <a:pt x="3" y="41"/>
                    </a:cubicBezTo>
                    <a:cubicBezTo>
                      <a:pt x="4" y="44"/>
                      <a:pt x="6" y="44"/>
                      <a:pt x="8" y="44"/>
                    </a:cubicBezTo>
                    <a:cubicBezTo>
                      <a:pt x="11" y="42"/>
                      <a:pt x="11" y="42"/>
                      <a:pt x="11" y="42"/>
                    </a:cubicBezTo>
                    <a:cubicBezTo>
                      <a:pt x="12" y="43"/>
                      <a:pt x="14" y="45"/>
                      <a:pt x="15" y="45"/>
                    </a:cubicBezTo>
                    <a:cubicBezTo>
                      <a:pt x="14" y="49"/>
                      <a:pt x="14" y="49"/>
                      <a:pt x="14" y="49"/>
                    </a:cubicBezTo>
                    <a:cubicBezTo>
                      <a:pt x="13" y="51"/>
                      <a:pt x="14" y="53"/>
                      <a:pt x="16" y="54"/>
                    </a:cubicBezTo>
                    <a:cubicBezTo>
                      <a:pt x="20" y="55"/>
                      <a:pt x="20" y="55"/>
                      <a:pt x="20" y="55"/>
                    </a:cubicBezTo>
                    <a:cubicBezTo>
                      <a:pt x="22" y="56"/>
                      <a:pt x="25" y="55"/>
                      <a:pt x="25" y="53"/>
                    </a:cubicBezTo>
                    <a:cubicBezTo>
                      <a:pt x="27" y="50"/>
                      <a:pt x="27" y="50"/>
                      <a:pt x="27" y="50"/>
                    </a:cubicBezTo>
                    <a:cubicBezTo>
                      <a:pt x="28" y="50"/>
                      <a:pt x="30" y="50"/>
                      <a:pt x="31" y="50"/>
                    </a:cubicBezTo>
                    <a:moveTo>
                      <a:pt x="18" y="32"/>
                    </a:moveTo>
                    <a:cubicBezTo>
                      <a:pt x="16" y="27"/>
                      <a:pt x="18" y="21"/>
                      <a:pt x="24" y="18"/>
                    </a:cubicBezTo>
                    <a:cubicBezTo>
                      <a:pt x="29" y="16"/>
                      <a:pt x="36" y="18"/>
                      <a:pt x="38" y="24"/>
                    </a:cubicBezTo>
                    <a:cubicBezTo>
                      <a:pt x="40" y="29"/>
                      <a:pt x="38" y="36"/>
                      <a:pt x="32" y="38"/>
                    </a:cubicBezTo>
                    <a:cubicBezTo>
                      <a:pt x="27" y="40"/>
                      <a:pt x="20" y="38"/>
                      <a:pt x="18" y="32"/>
                    </a:cubicBezTo>
                  </a:path>
                </a:pathLst>
              </a:custGeom>
              <a:grpFill/>
              <a:ln>
                <a:noFill/>
              </a:ln>
            </p:spPr>
            <p:txBody>
              <a:bodyPr/>
              <a:lstStyle/>
              <a:p>
                <a:pPr>
                  <a:defRPr/>
                </a:pPr>
                <a:endParaRPr lang="zh-CN" altLang="en-US"/>
              </a:p>
            </p:txBody>
          </p:sp>
          <p:sp>
            <p:nvSpPr>
              <p:cNvPr id="534" name="Freeform 296"/>
              <p:cNvSpPr>
                <a:spLocks noEditPoints="1"/>
              </p:cNvSpPr>
              <p:nvPr/>
            </p:nvSpPr>
            <p:spPr bwMode="auto">
              <a:xfrm>
                <a:off x="4022295" y="3669202"/>
                <a:ext cx="95482" cy="95482"/>
              </a:xfrm>
              <a:custGeom>
                <a:avLst/>
                <a:gdLst>
                  <a:gd name="T0" fmla="*/ 54 w 57"/>
                  <a:gd name="T1" fmla="*/ 31 h 57"/>
                  <a:gd name="T2" fmla="*/ 50 w 57"/>
                  <a:gd name="T3" fmla="*/ 30 h 57"/>
                  <a:gd name="T4" fmla="*/ 50 w 57"/>
                  <a:gd name="T5" fmla="*/ 26 h 57"/>
                  <a:gd name="T6" fmla="*/ 54 w 57"/>
                  <a:gd name="T7" fmla="*/ 24 h 57"/>
                  <a:gd name="T8" fmla="*/ 56 w 57"/>
                  <a:gd name="T9" fmla="*/ 19 h 57"/>
                  <a:gd name="T10" fmla="*/ 54 w 57"/>
                  <a:gd name="T11" fmla="*/ 15 h 57"/>
                  <a:gd name="T12" fmla="*/ 49 w 57"/>
                  <a:gd name="T13" fmla="*/ 13 h 57"/>
                  <a:gd name="T14" fmla="*/ 45 w 57"/>
                  <a:gd name="T15" fmla="*/ 14 h 57"/>
                  <a:gd name="T16" fmla="*/ 42 w 57"/>
                  <a:gd name="T17" fmla="*/ 11 h 57"/>
                  <a:gd name="T18" fmla="*/ 44 w 57"/>
                  <a:gd name="T19" fmla="*/ 8 h 57"/>
                  <a:gd name="T20" fmla="*/ 41 w 57"/>
                  <a:gd name="T21" fmla="*/ 2 h 57"/>
                  <a:gd name="T22" fmla="*/ 37 w 57"/>
                  <a:gd name="T23" fmla="*/ 1 h 57"/>
                  <a:gd name="T24" fmla="*/ 32 w 57"/>
                  <a:gd name="T25" fmla="*/ 3 h 57"/>
                  <a:gd name="T26" fmla="*/ 30 w 57"/>
                  <a:gd name="T27" fmla="*/ 7 h 57"/>
                  <a:gd name="T28" fmla="*/ 26 w 57"/>
                  <a:gd name="T29" fmla="*/ 7 h 57"/>
                  <a:gd name="T30" fmla="*/ 25 w 57"/>
                  <a:gd name="T31" fmla="*/ 3 h 57"/>
                  <a:gd name="T32" fmla="*/ 19 w 57"/>
                  <a:gd name="T33" fmla="*/ 1 h 57"/>
                  <a:gd name="T34" fmla="*/ 15 w 57"/>
                  <a:gd name="T35" fmla="*/ 3 h 57"/>
                  <a:gd name="T36" fmla="*/ 13 w 57"/>
                  <a:gd name="T37" fmla="*/ 8 h 57"/>
                  <a:gd name="T38" fmla="*/ 14 w 57"/>
                  <a:gd name="T39" fmla="*/ 11 h 57"/>
                  <a:gd name="T40" fmla="*/ 11 w 57"/>
                  <a:gd name="T41" fmla="*/ 15 h 57"/>
                  <a:gd name="T42" fmla="*/ 8 w 57"/>
                  <a:gd name="T43" fmla="*/ 13 h 57"/>
                  <a:gd name="T44" fmla="*/ 3 w 57"/>
                  <a:gd name="T45" fmla="*/ 16 h 57"/>
                  <a:gd name="T46" fmla="*/ 1 w 57"/>
                  <a:gd name="T47" fmla="*/ 20 h 57"/>
                  <a:gd name="T48" fmla="*/ 3 w 57"/>
                  <a:gd name="T49" fmla="*/ 25 h 57"/>
                  <a:gd name="T50" fmla="*/ 7 w 57"/>
                  <a:gd name="T51" fmla="*/ 26 h 57"/>
                  <a:gd name="T52" fmla="*/ 7 w 57"/>
                  <a:gd name="T53" fmla="*/ 31 h 57"/>
                  <a:gd name="T54" fmla="*/ 3 w 57"/>
                  <a:gd name="T55" fmla="*/ 32 h 57"/>
                  <a:gd name="T56" fmla="*/ 1 w 57"/>
                  <a:gd name="T57" fmla="*/ 38 h 57"/>
                  <a:gd name="T58" fmla="*/ 3 w 57"/>
                  <a:gd name="T59" fmla="*/ 42 h 57"/>
                  <a:gd name="T60" fmla="*/ 9 w 57"/>
                  <a:gd name="T61" fmla="*/ 44 h 57"/>
                  <a:gd name="T62" fmla="*/ 12 w 57"/>
                  <a:gd name="T63" fmla="*/ 43 h 57"/>
                  <a:gd name="T64" fmla="*/ 15 w 57"/>
                  <a:gd name="T65" fmla="*/ 46 h 57"/>
                  <a:gd name="T66" fmla="*/ 14 w 57"/>
                  <a:gd name="T67" fmla="*/ 49 h 57"/>
                  <a:gd name="T68" fmla="*/ 16 w 57"/>
                  <a:gd name="T69" fmla="*/ 54 h 57"/>
                  <a:gd name="T70" fmla="*/ 20 w 57"/>
                  <a:gd name="T71" fmla="*/ 56 h 57"/>
                  <a:gd name="T72" fmla="*/ 25 w 57"/>
                  <a:gd name="T73" fmla="*/ 54 h 57"/>
                  <a:gd name="T74" fmla="*/ 27 w 57"/>
                  <a:gd name="T75" fmla="*/ 50 h 57"/>
                  <a:gd name="T76" fmla="*/ 31 w 57"/>
                  <a:gd name="T77" fmla="*/ 50 h 57"/>
                  <a:gd name="T78" fmla="*/ 33 w 57"/>
                  <a:gd name="T79" fmla="*/ 53 h 57"/>
                  <a:gd name="T80" fmla="*/ 38 w 57"/>
                  <a:gd name="T81" fmla="*/ 55 h 57"/>
                  <a:gd name="T82" fmla="*/ 42 w 57"/>
                  <a:gd name="T83" fmla="*/ 54 h 57"/>
                  <a:gd name="T84" fmla="*/ 44 w 57"/>
                  <a:gd name="T85" fmla="*/ 48 h 57"/>
                  <a:gd name="T86" fmla="*/ 43 w 57"/>
                  <a:gd name="T87" fmla="*/ 45 h 57"/>
                  <a:gd name="T88" fmla="*/ 46 w 57"/>
                  <a:gd name="T89" fmla="*/ 42 h 57"/>
                  <a:gd name="T90" fmla="*/ 49 w 57"/>
                  <a:gd name="T91" fmla="*/ 43 h 57"/>
                  <a:gd name="T92" fmla="*/ 55 w 57"/>
                  <a:gd name="T93" fmla="*/ 41 h 57"/>
                  <a:gd name="T94" fmla="*/ 56 w 57"/>
                  <a:gd name="T95" fmla="*/ 37 h 57"/>
                  <a:gd name="T96" fmla="*/ 54 w 57"/>
                  <a:gd name="T97" fmla="*/ 31 h 57"/>
                  <a:gd name="T98" fmla="*/ 33 w 57"/>
                  <a:gd name="T99" fmla="*/ 38 h 57"/>
                  <a:gd name="T100" fmla="*/ 18 w 57"/>
                  <a:gd name="T101" fmla="*/ 33 h 57"/>
                  <a:gd name="T102" fmla="*/ 24 w 57"/>
                  <a:gd name="T103" fmla="*/ 18 h 57"/>
                  <a:gd name="T104" fmla="*/ 38 w 57"/>
                  <a:gd name="T105" fmla="*/ 24 h 57"/>
                  <a:gd name="T106" fmla="*/ 33 w 57"/>
                  <a:gd name="T107" fmla="*/ 3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7" h="57">
                    <a:moveTo>
                      <a:pt x="54" y="31"/>
                    </a:moveTo>
                    <a:cubicBezTo>
                      <a:pt x="50" y="30"/>
                      <a:pt x="50" y="30"/>
                      <a:pt x="50" y="30"/>
                    </a:cubicBezTo>
                    <a:cubicBezTo>
                      <a:pt x="50" y="28"/>
                      <a:pt x="50" y="27"/>
                      <a:pt x="50" y="26"/>
                    </a:cubicBezTo>
                    <a:cubicBezTo>
                      <a:pt x="54" y="24"/>
                      <a:pt x="54" y="24"/>
                      <a:pt x="54" y="24"/>
                    </a:cubicBezTo>
                    <a:cubicBezTo>
                      <a:pt x="56" y="23"/>
                      <a:pt x="57" y="21"/>
                      <a:pt x="56" y="19"/>
                    </a:cubicBezTo>
                    <a:cubicBezTo>
                      <a:pt x="54" y="15"/>
                      <a:pt x="54" y="15"/>
                      <a:pt x="54" y="15"/>
                    </a:cubicBezTo>
                    <a:cubicBezTo>
                      <a:pt x="53" y="13"/>
                      <a:pt x="51" y="12"/>
                      <a:pt x="49" y="13"/>
                    </a:cubicBezTo>
                    <a:cubicBezTo>
                      <a:pt x="45" y="14"/>
                      <a:pt x="45" y="14"/>
                      <a:pt x="45" y="14"/>
                    </a:cubicBezTo>
                    <a:cubicBezTo>
                      <a:pt x="44" y="13"/>
                      <a:pt x="43" y="12"/>
                      <a:pt x="42" y="11"/>
                    </a:cubicBezTo>
                    <a:cubicBezTo>
                      <a:pt x="44" y="8"/>
                      <a:pt x="44" y="8"/>
                      <a:pt x="44" y="8"/>
                    </a:cubicBezTo>
                    <a:cubicBezTo>
                      <a:pt x="44" y="5"/>
                      <a:pt x="43" y="3"/>
                      <a:pt x="41" y="2"/>
                    </a:cubicBezTo>
                    <a:cubicBezTo>
                      <a:pt x="37" y="1"/>
                      <a:pt x="37" y="1"/>
                      <a:pt x="37" y="1"/>
                    </a:cubicBezTo>
                    <a:cubicBezTo>
                      <a:pt x="35" y="0"/>
                      <a:pt x="33" y="1"/>
                      <a:pt x="32" y="3"/>
                    </a:cubicBezTo>
                    <a:cubicBezTo>
                      <a:pt x="30" y="7"/>
                      <a:pt x="30" y="7"/>
                      <a:pt x="30" y="7"/>
                    </a:cubicBezTo>
                    <a:cubicBezTo>
                      <a:pt x="29" y="7"/>
                      <a:pt x="28" y="7"/>
                      <a:pt x="26" y="7"/>
                    </a:cubicBezTo>
                    <a:cubicBezTo>
                      <a:pt x="25" y="3"/>
                      <a:pt x="25" y="3"/>
                      <a:pt x="25" y="3"/>
                    </a:cubicBezTo>
                    <a:cubicBezTo>
                      <a:pt x="24" y="1"/>
                      <a:pt x="21" y="0"/>
                      <a:pt x="19" y="1"/>
                    </a:cubicBezTo>
                    <a:cubicBezTo>
                      <a:pt x="15" y="3"/>
                      <a:pt x="15" y="3"/>
                      <a:pt x="15" y="3"/>
                    </a:cubicBezTo>
                    <a:cubicBezTo>
                      <a:pt x="13" y="4"/>
                      <a:pt x="12" y="6"/>
                      <a:pt x="13" y="8"/>
                    </a:cubicBezTo>
                    <a:cubicBezTo>
                      <a:pt x="14" y="11"/>
                      <a:pt x="14" y="11"/>
                      <a:pt x="14" y="11"/>
                    </a:cubicBezTo>
                    <a:cubicBezTo>
                      <a:pt x="13" y="12"/>
                      <a:pt x="12" y="13"/>
                      <a:pt x="11" y="15"/>
                    </a:cubicBezTo>
                    <a:cubicBezTo>
                      <a:pt x="8" y="13"/>
                      <a:pt x="8" y="13"/>
                      <a:pt x="8" y="13"/>
                    </a:cubicBezTo>
                    <a:cubicBezTo>
                      <a:pt x="6" y="13"/>
                      <a:pt x="4" y="14"/>
                      <a:pt x="3" y="16"/>
                    </a:cubicBezTo>
                    <a:cubicBezTo>
                      <a:pt x="1" y="20"/>
                      <a:pt x="1" y="20"/>
                      <a:pt x="1" y="20"/>
                    </a:cubicBezTo>
                    <a:cubicBezTo>
                      <a:pt x="0" y="22"/>
                      <a:pt x="1" y="24"/>
                      <a:pt x="3" y="25"/>
                    </a:cubicBezTo>
                    <a:cubicBezTo>
                      <a:pt x="7" y="26"/>
                      <a:pt x="7" y="26"/>
                      <a:pt x="7" y="26"/>
                    </a:cubicBezTo>
                    <a:cubicBezTo>
                      <a:pt x="6" y="28"/>
                      <a:pt x="6" y="29"/>
                      <a:pt x="7" y="31"/>
                    </a:cubicBezTo>
                    <a:cubicBezTo>
                      <a:pt x="3" y="32"/>
                      <a:pt x="3" y="32"/>
                      <a:pt x="3" y="32"/>
                    </a:cubicBezTo>
                    <a:cubicBezTo>
                      <a:pt x="1" y="33"/>
                      <a:pt x="1" y="36"/>
                      <a:pt x="1" y="38"/>
                    </a:cubicBezTo>
                    <a:cubicBezTo>
                      <a:pt x="3" y="42"/>
                      <a:pt x="3" y="42"/>
                      <a:pt x="3" y="42"/>
                    </a:cubicBezTo>
                    <a:cubicBezTo>
                      <a:pt x="4" y="44"/>
                      <a:pt x="6" y="45"/>
                      <a:pt x="9" y="44"/>
                    </a:cubicBezTo>
                    <a:cubicBezTo>
                      <a:pt x="12" y="43"/>
                      <a:pt x="12" y="43"/>
                      <a:pt x="12" y="43"/>
                    </a:cubicBezTo>
                    <a:cubicBezTo>
                      <a:pt x="13" y="44"/>
                      <a:pt x="14" y="45"/>
                      <a:pt x="15" y="46"/>
                    </a:cubicBezTo>
                    <a:cubicBezTo>
                      <a:pt x="14" y="49"/>
                      <a:pt x="14" y="49"/>
                      <a:pt x="14" y="49"/>
                    </a:cubicBezTo>
                    <a:cubicBezTo>
                      <a:pt x="13" y="51"/>
                      <a:pt x="14" y="53"/>
                      <a:pt x="16" y="54"/>
                    </a:cubicBezTo>
                    <a:cubicBezTo>
                      <a:pt x="20" y="56"/>
                      <a:pt x="20" y="56"/>
                      <a:pt x="20" y="56"/>
                    </a:cubicBezTo>
                    <a:cubicBezTo>
                      <a:pt x="22" y="57"/>
                      <a:pt x="25" y="56"/>
                      <a:pt x="25" y="54"/>
                    </a:cubicBezTo>
                    <a:cubicBezTo>
                      <a:pt x="27" y="50"/>
                      <a:pt x="27" y="50"/>
                      <a:pt x="27" y="50"/>
                    </a:cubicBezTo>
                    <a:cubicBezTo>
                      <a:pt x="28" y="50"/>
                      <a:pt x="30" y="50"/>
                      <a:pt x="31" y="50"/>
                    </a:cubicBezTo>
                    <a:cubicBezTo>
                      <a:pt x="33" y="53"/>
                      <a:pt x="33" y="53"/>
                      <a:pt x="33" y="53"/>
                    </a:cubicBezTo>
                    <a:cubicBezTo>
                      <a:pt x="34" y="55"/>
                      <a:pt x="36" y="56"/>
                      <a:pt x="38" y="55"/>
                    </a:cubicBezTo>
                    <a:cubicBezTo>
                      <a:pt x="42" y="54"/>
                      <a:pt x="42" y="54"/>
                      <a:pt x="42" y="54"/>
                    </a:cubicBezTo>
                    <a:cubicBezTo>
                      <a:pt x="44" y="53"/>
                      <a:pt x="45" y="50"/>
                      <a:pt x="44" y="48"/>
                    </a:cubicBezTo>
                    <a:cubicBezTo>
                      <a:pt x="43" y="45"/>
                      <a:pt x="43" y="45"/>
                      <a:pt x="43" y="45"/>
                    </a:cubicBezTo>
                    <a:cubicBezTo>
                      <a:pt x="44" y="44"/>
                      <a:pt x="45" y="43"/>
                      <a:pt x="46" y="42"/>
                    </a:cubicBezTo>
                    <a:cubicBezTo>
                      <a:pt x="49" y="43"/>
                      <a:pt x="49" y="43"/>
                      <a:pt x="49" y="43"/>
                    </a:cubicBezTo>
                    <a:cubicBezTo>
                      <a:pt x="51" y="44"/>
                      <a:pt x="54" y="43"/>
                      <a:pt x="55" y="41"/>
                    </a:cubicBezTo>
                    <a:cubicBezTo>
                      <a:pt x="56" y="37"/>
                      <a:pt x="56" y="37"/>
                      <a:pt x="56" y="37"/>
                    </a:cubicBezTo>
                    <a:cubicBezTo>
                      <a:pt x="57" y="35"/>
                      <a:pt x="56" y="32"/>
                      <a:pt x="54" y="31"/>
                    </a:cubicBezTo>
                    <a:moveTo>
                      <a:pt x="33" y="38"/>
                    </a:moveTo>
                    <a:cubicBezTo>
                      <a:pt x="27" y="41"/>
                      <a:pt x="21" y="38"/>
                      <a:pt x="18" y="33"/>
                    </a:cubicBezTo>
                    <a:cubicBezTo>
                      <a:pt x="16" y="27"/>
                      <a:pt x="18" y="21"/>
                      <a:pt x="24" y="18"/>
                    </a:cubicBezTo>
                    <a:cubicBezTo>
                      <a:pt x="29" y="16"/>
                      <a:pt x="36" y="19"/>
                      <a:pt x="38" y="24"/>
                    </a:cubicBezTo>
                    <a:cubicBezTo>
                      <a:pt x="41" y="30"/>
                      <a:pt x="38" y="36"/>
                      <a:pt x="33" y="38"/>
                    </a:cubicBezTo>
                  </a:path>
                </a:pathLst>
              </a:custGeom>
              <a:grpFill/>
              <a:ln>
                <a:noFill/>
              </a:ln>
            </p:spPr>
            <p:txBody>
              <a:bodyPr/>
              <a:lstStyle/>
              <a:p>
                <a:pPr>
                  <a:defRPr/>
                </a:pPr>
                <a:endParaRPr lang="zh-CN" altLang="en-US"/>
              </a:p>
            </p:txBody>
          </p:sp>
          <p:sp>
            <p:nvSpPr>
              <p:cNvPr id="535" name="Freeform 391"/>
              <p:cNvSpPr>
                <a:spLocks noEditPoints="1"/>
              </p:cNvSpPr>
              <p:nvPr/>
            </p:nvSpPr>
            <p:spPr bwMode="auto">
              <a:xfrm>
                <a:off x="4079575" y="3448226"/>
                <a:ext cx="244162" cy="245526"/>
              </a:xfrm>
              <a:custGeom>
                <a:avLst/>
                <a:gdLst>
                  <a:gd name="T0" fmla="*/ 60 w 145"/>
                  <a:gd name="T1" fmla="*/ 47 h 146"/>
                  <a:gd name="T2" fmla="*/ 97 w 145"/>
                  <a:gd name="T3" fmla="*/ 62 h 146"/>
                  <a:gd name="T4" fmla="*/ 83 w 145"/>
                  <a:gd name="T5" fmla="*/ 99 h 146"/>
                  <a:gd name="T6" fmla="*/ 45 w 145"/>
                  <a:gd name="T7" fmla="*/ 85 h 146"/>
                  <a:gd name="T8" fmla="*/ 90 w 145"/>
                  <a:gd name="T9" fmla="*/ 0 h 146"/>
                  <a:gd name="T10" fmla="*/ 77 w 145"/>
                  <a:gd name="T11" fmla="*/ 17 h 146"/>
                  <a:gd name="T12" fmla="*/ 66 w 145"/>
                  <a:gd name="T13" fmla="*/ 17 h 146"/>
                  <a:gd name="T14" fmla="*/ 52 w 145"/>
                  <a:gd name="T15" fmla="*/ 1 h 146"/>
                  <a:gd name="T16" fmla="*/ 37 w 145"/>
                  <a:gd name="T17" fmla="*/ 7 h 146"/>
                  <a:gd name="T18" fmla="*/ 32 w 145"/>
                  <a:gd name="T19" fmla="*/ 20 h 146"/>
                  <a:gd name="T20" fmla="*/ 35 w 145"/>
                  <a:gd name="T21" fmla="*/ 29 h 146"/>
                  <a:gd name="T22" fmla="*/ 18 w 145"/>
                  <a:gd name="T23" fmla="*/ 34 h 146"/>
                  <a:gd name="T24" fmla="*/ 5 w 145"/>
                  <a:gd name="T25" fmla="*/ 40 h 146"/>
                  <a:gd name="T26" fmla="*/ 0 w 145"/>
                  <a:gd name="T27" fmla="*/ 55 h 146"/>
                  <a:gd name="T28" fmla="*/ 15 w 145"/>
                  <a:gd name="T29" fmla="*/ 68 h 146"/>
                  <a:gd name="T30" fmla="*/ 14 w 145"/>
                  <a:gd name="T31" fmla="*/ 73 h 146"/>
                  <a:gd name="T32" fmla="*/ 15 w 145"/>
                  <a:gd name="T33" fmla="*/ 80 h 146"/>
                  <a:gd name="T34" fmla="*/ 7 w 145"/>
                  <a:gd name="T35" fmla="*/ 84 h 146"/>
                  <a:gd name="T36" fmla="*/ 1 w 145"/>
                  <a:gd name="T37" fmla="*/ 97 h 146"/>
                  <a:gd name="T38" fmla="*/ 16 w 145"/>
                  <a:gd name="T39" fmla="*/ 115 h 146"/>
                  <a:gd name="T40" fmla="*/ 28 w 145"/>
                  <a:gd name="T41" fmla="*/ 110 h 146"/>
                  <a:gd name="T42" fmla="*/ 37 w 145"/>
                  <a:gd name="T43" fmla="*/ 119 h 146"/>
                  <a:gd name="T44" fmla="*/ 34 w 145"/>
                  <a:gd name="T45" fmla="*/ 127 h 146"/>
                  <a:gd name="T46" fmla="*/ 40 w 145"/>
                  <a:gd name="T47" fmla="*/ 140 h 146"/>
                  <a:gd name="T48" fmla="*/ 54 w 145"/>
                  <a:gd name="T49" fmla="*/ 146 h 146"/>
                  <a:gd name="T50" fmla="*/ 68 w 145"/>
                  <a:gd name="T51" fmla="*/ 130 h 146"/>
                  <a:gd name="T52" fmla="*/ 79 w 145"/>
                  <a:gd name="T53" fmla="*/ 130 h 146"/>
                  <a:gd name="T54" fmla="*/ 93 w 145"/>
                  <a:gd name="T55" fmla="*/ 145 h 146"/>
                  <a:gd name="T56" fmla="*/ 108 w 145"/>
                  <a:gd name="T57" fmla="*/ 139 h 146"/>
                  <a:gd name="T58" fmla="*/ 113 w 145"/>
                  <a:gd name="T59" fmla="*/ 125 h 146"/>
                  <a:gd name="T60" fmla="*/ 109 w 145"/>
                  <a:gd name="T61" fmla="*/ 116 h 146"/>
                  <a:gd name="T62" fmla="*/ 126 w 145"/>
                  <a:gd name="T63" fmla="*/ 112 h 146"/>
                  <a:gd name="T64" fmla="*/ 140 w 145"/>
                  <a:gd name="T65" fmla="*/ 106 h 146"/>
                  <a:gd name="T66" fmla="*/ 145 w 145"/>
                  <a:gd name="T67" fmla="*/ 91 h 146"/>
                  <a:gd name="T68" fmla="*/ 128 w 145"/>
                  <a:gd name="T69" fmla="*/ 77 h 146"/>
                  <a:gd name="T70" fmla="*/ 128 w 145"/>
                  <a:gd name="T71" fmla="*/ 73 h 146"/>
                  <a:gd name="T72" fmla="*/ 128 w 145"/>
                  <a:gd name="T73" fmla="*/ 67 h 146"/>
                  <a:gd name="T74" fmla="*/ 138 w 145"/>
                  <a:gd name="T75" fmla="*/ 62 h 146"/>
                  <a:gd name="T76" fmla="*/ 143 w 145"/>
                  <a:gd name="T77" fmla="*/ 48 h 146"/>
                  <a:gd name="T78" fmla="*/ 129 w 145"/>
                  <a:gd name="T79" fmla="*/ 31 h 146"/>
                  <a:gd name="T80" fmla="*/ 115 w 145"/>
                  <a:gd name="T81" fmla="*/ 36 h 146"/>
                  <a:gd name="T82" fmla="*/ 107 w 145"/>
                  <a:gd name="T83" fmla="*/ 29 h 146"/>
                  <a:gd name="T84" fmla="*/ 111 w 145"/>
                  <a:gd name="T85" fmla="*/ 19 h 146"/>
                  <a:gd name="T86" fmla="*/ 105 w 145"/>
                  <a:gd name="T87" fmla="*/ 5 h 146"/>
                  <a:gd name="T88" fmla="*/ 90 w 145"/>
                  <a:gd name="T89" fmla="*/ 0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45" h="146">
                    <a:moveTo>
                      <a:pt x="43" y="73"/>
                    </a:moveTo>
                    <a:cubicBezTo>
                      <a:pt x="43" y="62"/>
                      <a:pt x="49" y="52"/>
                      <a:pt x="60" y="47"/>
                    </a:cubicBezTo>
                    <a:cubicBezTo>
                      <a:pt x="64" y="46"/>
                      <a:pt x="68" y="45"/>
                      <a:pt x="71" y="45"/>
                    </a:cubicBezTo>
                    <a:cubicBezTo>
                      <a:pt x="82" y="45"/>
                      <a:pt x="93" y="51"/>
                      <a:pt x="97" y="62"/>
                    </a:cubicBezTo>
                    <a:cubicBezTo>
                      <a:pt x="99" y="66"/>
                      <a:pt x="100" y="70"/>
                      <a:pt x="100" y="73"/>
                    </a:cubicBezTo>
                    <a:cubicBezTo>
                      <a:pt x="100" y="84"/>
                      <a:pt x="93" y="95"/>
                      <a:pt x="83" y="99"/>
                    </a:cubicBezTo>
                    <a:cubicBezTo>
                      <a:pt x="79" y="101"/>
                      <a:pt x="75" y="102"/>
                      <a:pt x="71" y="102"/>
                    </a:cubicBezTo>
                    <a:cubicBezTo>
                      <a:pt x="60" y="102"/>
                      <a:pt x="50" y="95"/>
                      <a:pt x="45" y="85"/>
                    </a:cubicBezTo>
                    <a:cubicBezTo>
                      <a:pt x="44" y="81"/>
                      <a:pt x="43" y="77"/>
                      <a:pt x="43" y="73"/>
                    </a:cubicBezTo>
                    <a:moveTo>
                      <a:pt x="90" y="0"/>
                    </a:moveTo>
                    <a:cubicBezTo>
                      <a:pt x="86" y="0"/>
                      <a:pt x="82" y="3"/>
                      <a:pt x="81" y="7"/>
                    </a:cubicBezTo>
                    <a:cubicBezTo>
                      <a:pt x="77" y="17"/>
                      <a:pt x="77" y="17"/>
                      <a:pt x="77" y="17"/>
                    </a:cubicBezTo>
                    <a:cubicBezTo>
                      <a:pt x="75" y="17"/>
                      <a:pt x="73" y="16"/>
                      <a:pt x="71" y="16"/>
                    </a:cubicBezTo>
                    <a:cubicBezTo>
                      <a:pt x="70" y="16"/>
                      <a:pt x="68" y="17"/>
                      <a:pt x="66" y="17"/>
                    </a:cubicBezTo>
                    <a:cubicBezTo>
                      <a:pt x="62" y="7"/>
                      <a:pt x="62" y="7"/>
                      <a:pt x="62" y="7"/>
                    </a:cubicBezTo>
                    <a:cubicBezTo>
                      <a:pt x="60" y="3"/>
                      <a:pt x="56" y="1"/>
                      <a:pt x="52" y="1"/>
                    </a:cubicBezTo>
                    <a:cubicBezTo>
                      <a:pt x="51" y="1"/>
                      <a:pt x="49" y="1"/>
                      <a:pt x="48" y="2"/>
                    </a:cubicBezTo>
                    <a:cubicBezTo>
                      <a:pt x="37" y="7"/>
                      <a:pt x="37" y="7"/>
                      <a:pt x="37" y="7"/>
                    </a:cubicBezTo>
                    <a:cubicBezTo>
                      <a:pt x="33" y="8"/>
                      <a:pt x="31" y="12"/>
                      <a:pt x="31" y="16"/>
                    </a:cubicBezTo>
                    <a:cubicBezTo>
                      <a:pt x="31" y="18"/>
                      <a:pt x="31" y="19"/>
                      <a:pt x="32" y="20"/>
                    </a:cubicBezTo>
                    <a:cubicBezTo>
                      <a:pt x="35" y="29"/>
                      <a:pt x="35" y="29"/>
                      <a:pt x="35" y="29"/>
                    </a:cubicBezTo>
                    <a:cubicBezTo>
                      <a:pt x="35" y="29"/>
                      <a:pt x="35" y="29"/>
                      <a:pt x="35" y="29"/>
                    </a:cubicBezTo>
                    <a:cubicBezTo>
                      <a:pt x="32" y="32"/>
                      <a:pt x="30" y="34"/>
                      <a:pt x="27" y="37"/>
                    </a:cubicBezTo>
                    <a:cubicBezTo>
                      <a:pt x="18" y="34"/>
                      <a:pt x="18" y="34"/>
                      <a:pt x="18" y="34"/>
                    </a:cubicBezTo>
                    <a:cubicBezTo>
                      <a:pt x="17" y="34"/>
                      <a:pt x="16" y="33"/>
                      <a:pt x="15" y="33"/>
                    </a:cubicBezTo>
                    <a:cubicBezTo>
                      <a:pt x="10" y="33"/>
                      <a:pt x="6" y="36"/>
                      <a:pt x="5" y="40"/>
                    </a:cubicBezTo>
                    <a:cubicBezTo>
                      <a:pt x="1" y="51"/>
                      <a:pt x="1" y="51"/>
                      <a:pt x="1" y="51"/>
                    </a:cubicBezTo>
                    <a:cubicBezTo>
                      <a:pt x="0" y="52"/>
                      <a:pt x="0" y="54"/>
                      <a:pt x="0" y="55"/>
                    </a:cubicBezTo>
                    <a:cubicBezTo>
                      <a:pt x="0" y="59"/>
                      <a:pt x="2" y="63"/>
                      <a:pt x="6" y="65"/>
                    </a:cubicBezTo>
                    <a:cubicBezTo>
                      <a:pt x="15" y="68"/>
                      <a:pt x="15" y="68"/>
                      <a:pt x="15" y="68"/>
                    </a:cubicBezTo>
                    <a:cubicBezTo>
                      <a:pt x="15" y="68"/>
                      <a:pt x="15" y="68"/>
                      <a:pt x="15" y="68"/>
                    </a:cubicBezTo>
                    <a:cubicBezTo>
                      <a:pt x="15" y="70"/>
                      <a:pt x="14" y="72"/>
                      <a:pt x="14" y="73"/>
                    </a:cubicBezTo>
                    <a:cubicBezTo>
                      <a:pt x="14" y="76"/>
                      <a:pt x="15" y="78"/>
                      <a:pt x="15" y="80"/>
                    </a:cubicBezTo>
                    <a:cubicBezTo>
                      <a:pt x="15" y="80"/>
                      <a:pt x="15" y="80"/>
                      <a:pt x="15" y="80"/>
                    </a:cubicBezTo>
                    <a:cubicBezTo>
                      <a:pt x="15" y="80"/>
                      <a:pt x="15" y="80"/>
                      <a:pt x="15" y="80"/>
                    </a:cubicBezTo>
                    <a:cubicBezTo>
                      <a:pt x="7" y="84"/>
                      <a:pt x="7" y="84"/>
                      <a:pt x="7" y="84"/>
                    </a:cubicBezTo>
                    <a:cubicBezTo>
                      <a:pt x="3" y="85"/>
                      <a:pt x="1" y="89"/>
                      <a:pt x="1" y="93"/>
                    </a:cubicBezTo>
                    <a:cubicBezTo>
                      <a:pt x="1" y="95"/>
                      <a:pt x="1" y="96"/>
                      <a:pt x="1" y="97"/>
                    </a:cubicBezTo>
                    <a:cubicBezTo>
                      <a:pt x="6" y="108"/>
                      <a:pt x="6" y="108"/>
                      <a:pt x="6" y="108"/>
                    </a:cubicBezTo>
                    <a:cubicBezTo>
                      <a:pt x="8" y="112"/>
                      <a:pt x="12" y="115"/>
                      <a:pt x="16" y="115"/>
                    </a:cubicBezTo>
                    <a:cubicBezTo>
                      <a:pt x="17" y="115"/>
                      <a:pt x="19" y="114"/>
                      <a:pt x="20" y="114"/>
                    </a:cubicBezTo>
                    <a:cubicBezTo>
                      <a:pt x="28" y="110"/>
                      <a:pt x="28" y="110"/>
                      <a:pt x="28" y="110"/>
                    </a:cubicBezTo>
                    <a:cubicBezTo>
                      <a:pt x="31" y="113"/>
                      <a:pt x="34" y="116"/>
                      <a:pt x="37" y="119"/>
                    </a:cubicBezTo>
                    <a:cubicBezTo>
                      <a:pt x="37" y="119"/>
                      <a:pt x="37" y="119"/>
                      <a:pt x="37" y="119"/>
                    </a:cubicBezTo>
                    <a:cubicBezTo>
                      <a:pt x="37" y="119"/>
                      <a:pt x="37" y="119"/>
                      <a:pt x="37" y="119"/>
                    </a:cubicBezTo>
                    <a:cubicBezTo>
                      <a:pt x="34" y="127"/>
                      <a:pt x="34" y="127"/>
                      <a:pt x="34" y="127"/>
                    </a:cubicBezTo>
                    <a:cubicBezTo>
                      <a:pt x="33" y="128"/>
                      <a:pt x="33" y="129"/>
                      <a:pt x="33" y="131"/>
                    </a:cubicBezTo>
                    <a:cubicBezTo>
                      <a:pt x="33" y="135"/>
                      <a:pt x="35" y="139"/>
                      <a:pt x="40" y="140"/>
                    </a:cubicBezTo>
                    <a:cubicBezTo>
                      <a:pt x="51" y="145"/>
                      <a:pt x="51" y="145"/>
                      <a:pt x="51" y="145"/>
                    </a:cubicBezTo>
                    <a:cubicBezTo>
                      <a:pt x="52" y="145"/>
                      <a:pt x="53" y="146"/>
                      <a:pt x="54" y="146"/>
                    </a:cubicBezTo>
                    <a:cubicBezTo>
                      <a:pt x="59" y="146"/>
                      <a:pt x="63" y="143"/>
                      <a:pt x="64" y="139"/>
                    </a:cubicBezTo>
                    <a:cubicBezTo>
                      <a:pt x="68" y="130"/>
                      <a:pt x="68" y="130"/>
                      <a:pt x="68" y="130"/>
                    </a:cubicBezTo>
                    <a:cubicBezTo>
                      <a:pt x="69" y="130"/>
                      <a:pt x="70" y="130"/>
                      <a:pt x="71" y="130"/>
                    </a:cubicBezTo>
                    <a:cubicBezTo>
                      <a:pt x="74" y="130"/>
                      <a:pt x="77" y="130"/>
                      <a:pt x="79" y="130"/>
                    </a:cubicBezTo>
                    <a:cubicBezTo>
                      <a:pt x="83" y="138"/>
                      <a:pt x="83" y="138"/>
                      <a:pt x="83" y="138"/>
                    </a:cubicBezTo>
                    <a:cubicBezTo>
                      <a:pt x="85" y="142"/>
                      <a:pt x="89" y="145"/>
                      <a:pt x="93" y="145"/>
                    </a:cubicBezTo>
                    <a:cubicBezTo>
                      <a:pt x="94" y="145"/>
                      <a:pt x="96" y="145"/>
                      <a:pt x="97" y="144"/>
                    </a:cubicBezTo>
                    <a:cubicBezTo>
                      <a:pt x="108" y="139"/>
                      <a:pt x="108" y="139"/>
                      <a:pt x="108" y="139"/>
                    </a:cubicBezTo>
                    <a:cubicBezTo>
                      <a:pt x="112" y="137"/>
                      <a:pt x="114" y="134"/>
                      <a:pt x="114" y="130"/>
                    </a:cubicBezTo>
                    <a:cubicBezTo>
                      <a:pt x="114" y="128"/>
                      <a:pt x="114" y="127"/>
                      <a:pt x="113" y="125"/>
                    </a:cubicBezTo>
                    <a:cubicBezTo>
                      <a:pt x="109" y="116"/>
                      <a:pt x="109" y="116"/>
                      <a:pt x="109" y="116"/>
                    </a:cubicBezTo>
                    <a:cubicBezTo>
                      <a:pt x="109" y="116"/>
                      <a:pt x="109" y="116"/>
                      <a:pt x="109" y="116"/>
                    </a:cubicBezTo>
                    <a:cubicBezTo>
                      <a:pt x="112" y="113"/>
                      <a:pt x="114" y="111"/>
                      <a:pt x="117" y="108"/>
                    </a:cubicBezTo>
                    <a:cubicBezTo>
                      <a:pt x="126" y="112"/>
                      <a:pt x="126" y="112"/>
                      <a:pt x="126" y="112"/>
                    </a:cubicBezTo>
                    <a:cubicBezTo>
                      <a:pt x="128" y="112"/>
                      <a:pt x="129" y="112"/>
                      <a:pt x="130" y="112"/>
                    </a:cubicBezTo>
                    <a:cubicBezTo>
                      <a:pt x="134" y="112"/>
                      <a:pt x="138" y="110"/>
                      <a:pt x="140" y="106"/>
                    </a:cubicBezTo>
                    <a:cubicBezTo>
                      <a:pt x="144" y="95"/>
                      <a:pt x="144" y="95"/>
                      <a:pt x="144" y="95"/>
                    </a:cubicBezTo>
                    <a:cubicBezTo>
                      <a:pt x="145" y="93"/>
                      <a:pt x="145" y="92"/>
                      <a:pt x="145" y="91"/>
                    </a:cubicBezTo>
                    <a:cubicBezTo>
                      <a:pt x="145" y="87"/>
                      <a:pt x="143" y="83"/>
                      <a:pt x="138" y="81"/>
                    </a:cubicBezTo>
                    <a:cubicBezTo>
                      <a:pt x="128" y="77"/>
                      <a:pt x="128" y="77"/>
                      <a:pt x="128" y="77"/>
                    </a:cubicBezTo>
                    <a:cubicBezTo>
                      <a:pt x="128" y="77"/>
                      <a:pt x="128" y="77"/>
                      <a:pt x="128" y="77"/>
                    </a:cubicBezTo>
                    <a:cubicBezTo>
                      <a:pt x="128" y="76"/>
                      <a:pt x="128" y="75"/>
                      <a:pt x="128" y="73"/>
                    </a:cubicBezTo>
                    <a:cubicBezTo>
                      <a:pt x="128" y="71"/>
                      <a:pt x="128" y="69"/>
                      <a:pt x="128" y="67"/>
                    </a:cubicBezTo>
                    <a:cubicBezTo>
                      <a:pt x="128" y="67"/>
                      <a:pt x="128" y="67"/>
                      <a:pt x="128" y="67"/>
                    </a:cubicBezTo>
                    <a:cubicBezTo>
                      <a:pt x="128" y="67"/>
                      <a:pt x="128" y="67"/>
                      <a:pt x="128" y="67"/>
                    </a:cubicBezTo>
                    <a:cubicBezTo>
                      <a:pt x="138" y="62"/>
                      <a:pt x="138" y="62"/>
                      <a:pt x="138" y="62"/>
                    </a:cubicBezTo>
                    <a:cubicBezTo>
                      <a:pt x="142" y="60"/>
                      <a:pt x="144" y="57"/>
                      <a:pt x="144" y="52"/>
                    </a:cubicBezTo>
                    <a:cubicBezTo>
                      <a:pt x="144" y="51"/>
                      <a:pt x="144" y="50"/>
                      <a:pt x="143" y="48"/>
                    </a:cubicBezTo>
                    <a:cubicBezTo>
                      <a:pt x="139" y="37"/>
                      <a:pt x="139" y="37"/>
                      <a:pt x="139" y="37"/>
                    </a:cubicBezTo>
                    <a:cubicBezTo>
                      <a:pt x="137" y="33"/>
                      <a:pt x="133" y="31"/>
                      <a:pt x="129" y="31"/>
                    </a:cubicBezTo>
                    <a:cubicBezTo>
                      <a:pt x="128" y="31"/>
                      <a:pt x="126" y="31"/>
                      <a:pt x="125" y="32"/>
                    </a:cubicBezTo>
                    <a:cubicBezTo>
                      <a:pt x="115" y="36"/>
                      <a:pt x="115" y="36"/>
                      <a:pt x="115" y="36"/>
                    </a:cubicBezTo>
                    <a:cubicBezTo>
                      <a:pt x="112" y="34"/>
                      <a:pt x="110" y="31"/>
                      <a:pt x="107" y="29"/>
                    </a:cubicBezTo>
                    <a:cubicBezTo>
                      <a:pt x="107" y="29"/>
                      <a:pt x="107" y="29"/>
                      <a:pt x="107" y="29"/>
                    </a:cubicBezTo>
                    <a:cubicBezTo>
                      <a:pt x="107" y="29"/>
                      <a:pt x="107" y="29"/>
                      <a:pt x="107" y="29"/>
                    </a:cubicBezTo>
                    <a:cubicBezTo>
                      <a:pt x="111" y="19"/>
                      <a:pt x="111" y="19"/>
                      <a:pt x="111" y="19"/>
                    </a:cubicBezTo>
                    <a:cubicBezTo>
                      <a:pt x="112" y="18"/>
                      <a:pt x="112" y="16"/>
                      <a:pt x="112" y="15"/>
                    </a:cubicBezTo>
                    <a:cubicBezTo>
                      <a:pt x="112" y="11"/>
                      <a:pt x="109" y="7"/>
                      <a:pt x="105" y="5"/>
                    </a:cubicBezTo>
                    <a:cubicBezTo>
                      <a:pt x="94" y="1"/>
                      <a:pt x="94" y="1"/>
                      <a:pt x="94" y="1"/>
                    </a:cubicBezTo>
                    <a:cubicBezTo>
                      <a:pt x="93" y="0"/>
                      <a:pt x="92" y="0"/>
                      <a:pt x="90" y="0"/>
                    </a:cubicBezTo>
                  </a:path>
                </a:pathLst>
              </a:custGeom>
              <a:grpFill/>
              <a:ln>
                <a:noFill/>
              </a:ln>
            </p:spPr>
            <p:txBody>
              <a:bodyPr/>
              <a:lstStyle/>
              <a:p>
                <a:pPr>
                  <a:defRPr/>
                </a:pPr>
                <a:endParaRPr lang="zh-CN" altLang="en-US"/>
              </a:p>
            </p:txBody>
          </p:sp>
        </p:grpSp>
      </p:grpSp>
      <p:grpSp>
        <p:nvGrpSpPr>
          <p:cNvPr id="26919" name="圆4"/>
          <p:cNvGrpSpPr/>
          <p:nvPr/>
        </p:nvGrpSpPr>
        <p:grpSpPr>
          <a:xfrm rot="20509969" flipV="1">
            <a:off x="8207713" y="1368883"/>
            <a:ext cx="251156" cy="251156"/>
            <a:chOff x="6885375" y="129405"/>
            <a:chExt cx="500649" cy="500649"/>
          </a:xfrm>
        </p:grpSpPr>
        <p:sp>
          <p:nvSpPr>
            <p:cNvPr id="31" name="椭圆 30"/>
            <p:cNvSpPr/>
            <p:nvPr/>
          </p:nvSpPr>
          <p:spPr bwMode="auto">
            <a:xfrm>
              <a:off x="6885375" y="129405"/>
              <a:ext cx="500649" cy="500649"/>
            </a:xfrm>
            <a:prstGeom prst="ellipse">
              <a:avLst/>
            </a:prstGeom>
            <a:solidFill>
              <a:schemeClr val="bg1">
                <a:lumMod val="85000"/>
                <a:alpha val="54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445" name="椭圆 444"/>
            <p:cNvSpPr/>
            <p:nvPr/>
          </p:nvSpPr>
          <p:spPr bwMode="auto">
            <a:xfrm>
              <a:off x="6969328" y="213358"/>
              <a:ext cx="332742" cy="332742"/>
            </a:xfrm>
            <a:prstGeom prst="ellipse">
              <a:avLst/>
            </a:prstGeom>
            <a:solidFill>
              <a:schemeClr val="tx1">
                <a:lumMod val="65000"/>
                <a:lumOff val="3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grpSp>
      <p:grpSp>
        <p:nvGrpSpPr>
          <p:cNvPr id="432" name="圆3"/>
          <p:cNvGrpSpPr/>
          <p:nvPr/>
        </p:nvGrpSpPr>
        <p:grpSpPr>
          <a:xfrm rot="541739" flipV="1">
            <a:off x="7690285" y="858357"/>
            <a:ext cx="218084" cy="218084"/>
            <a:chOff x="7166898" y="3971999"/>
            <a:chExt cx="218084" cy="218084"/>
          </a:xfrm>
        </p:grpSpPr>
        <p:sp>
          <p:nvSpPr>
            <p:cNvPr id="448" name="椭圆 447"/>
            <p:cNvSpPr/>
            <p:nvPr/>
          </p:nvSpPr>
          <p:spPr bwMode="auto">
            <a:xfrm rot="1631770">
              <a:off x="7166898" y="3971999"/>
              <a:ext cx="218084" cy="218084"/>
            </a:xfrm>
            <a:prstGeom prst="ellipse">
              <a:avLst/>
            </a:prstGeom>
            <a:solidFill>
              <a:schemeClr val="bg1">
                <a:lumMod val="85000"/>
                <a:alpha val="42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449" name="椭圆 448"/>
            <p:cNvSpPr/>
            <p:nvPr/>
          </p:nvSpPr>
          <p:spPr bwMode="auto">
            <a:xfrm rot="1631770">
              <a:off x="7203468" y="4008569"/>
              <a:ext cx="144943" cy="144943"/>
            </a:xfrm>
            <a:prstGeom prst="ellipse">
              <a:avLst/>
            </a:prstGeom>
            <a:solidFill>
              <a:schemeClr val="tx1">
                <a:lumMod val="65000"/>
                <a:lumOff val="3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grpSp>
      <p:grpSp>
        <p:nvGrpSpPr>
          <p:cNvPr id="433" name="圆2"/>
          <p:cNvGrpSpPr/>
          <p:nvPr/>
        </p:nvGrpSpPr>
        <p:grpSpPr>
          <a:xfrm rot="541739" flipV="1">
            <a:off x="7043394" y="588622"/>
            <a:ext cx="190850" cy="190850"/>
            <a:chOff x="6481492" y="4145439"/>
            <a:chExt cx="190850" cy="190850"/>
          </a:xfrm>
        </p:grpSpPr>
        <p:sp>
          <p:nvSpPr>
            <p:cNvPr id="451" name="椭圆 450"/>
            <p:cNvSpPr/>
            <p:nvPr/>
          </p:nvSpPr>
          <p:spPr bwMode="auto">
            <a:xfrm rot="1631770">
              <a:off x="6481492" y="4145439"/>
              <a:ext cx="190850" cy="190850"/>
            </a:xfrm>
            <a:prstGeom prst="ellipse">
              <a:avLst/>
            </a:prstGeom>
            <a:solidFill>
              <a:schemeClr val="bg1">
                <a:lumMod val="85000"/>
                <a:alpha val="30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452" name="椭圆 451"/>
            <p:cNvSpPr/>
            <p:nvPr/>
          </p:nvSpPr>
          <p:spPr bwMode="auto">
            <a:xfrm rot="1631770">
              <a:off x="6513495" y="4177442"/>
              <a:ext cx="126843" cy="126843"/>
            </a:xfrm>
            <a:prstGeom prst="ellipse">
              <a:avLst/>
            </a:prstGeom>
            <a:solidFill>
              <a:schemeClr val="tx1">
                <a:lumMod val="65000"/>
                <a:lumOff val="3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grpSp>
      <p:grpSp>
        <p:nvGrpSpPr>
          <p:cNvPr id="434" name="圆1"/>
          <p:cNvGrpSpPr/>
          <p:nvPr/>
        </p:nvGrpSpPr>
        <p:grpSpPr>
          <a:xfrm rot="541739" flipV="1">
            <a:off x="6379126" y="615258"/>
            <a:ext cx="108444" cy="108444"/>
            <a:chOff x="5825911" y="4106678"/>
            <a:chExt cx="108444" cy="108444"/>
          </a:xfrm>
        </p:grpSpPr>
        <p:sp>
          <p:nvSpPr>
            <p:cNvPr id="454" name="椭圆 453"/>
            <p:cNvSpPr/>
            <p:nvPr/>
          </p:nvSpPr>
          <p:spPr bwMode="auto">
            <a:xfrm rot="1631770">
              <a:off x="5825911" y="4106678"/>
              <a:ext cx="108444" cy="108444"/>
            </a:xfrm>
            <a:prstGeom prst="ellipse">
              <a:avLst/>
            </a:prstGeom>
            <a:solidFill>
              <a:schemeClr val="bg1">
                <a:lumMod val="85000"/>
                <a:alpha val="18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455" name="椭圆 454"/>
            <p:cNvSpPr/>
            <p:nvPr/>
          </p:nvSpPr>
          <p:spPr bwMode="auto">
            <a:xfrm rot="1631770">
              <a:off x="5844096" y="4124863"/>
              <a:ext cx="72074" cy="72074"/>
            </a:xfrm>
            <a:prstGeom prst="ellipse">
              <a:avLst/>
            </a:prstGeom>
            <a:solidFill>
              <a:schemeClr val="tx1">
                <a:lumMod val="65000"/>
                <a:lumOff val="3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grpSp>
      <p:sp>
        <p:nvSpPr>
          <p:cNvPr id="4" name="文本框 3"/>
          <p:cNvSpPr txBox="1"/>
          <p:nvPr/>
        </p:nvSpPr>
        <p:spPr>
          <a:xfrm>
            <a:off x="5103217" y="170299"/>
            <a:ext cx="3651885" cy="337185"/>
          </a:xfrm>
          <a:prstGeom prst="rect">
            <a:avLst/>
          </a:prstGeom>
          <a:noFill/>
        </p:spPr>
        <p:txBody>
          <a:bodyPr wrap="none" rtlCol="0" anchor="t">
            <a:spAutoFit/>
            <a:scene3d>
              <a:camera prst="orthographicFront"/>
              <a:lightRig rig="threePt" dir="t"/>
            </a:scene3d>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base"/>
            <a:r>
              <a:rPr lang="zh-CN" altLang="en-US" sz="1600" strike="noStrike" noProof="1" dirty="0">
                <a:ln w="10160">
                  <a:solidFill>
                    <a:schemeClr val="accent5"/>
                  </a:solidFill>
                  <a:prstDash val="solid"/>
                </a:ln>
                <a:solidFill>
                  <a:schemeClr val="bg1"/>
                </a:solidFill>
                <a:effectLst/>
                <a:latin typeface="+mn-lt"/>
                <a:ea typeface="+mn-ea"/>
                <a:cs typeface="+mn-cs"/>
                <a:sym typeface="+mn-ea"/>
              </a:rPr>
              <a:t>更多资源，请访问</a:t>
            </a:r>
            <a:r>
              <a:rPr lang="en-US" altLang="zh-CN" sz="1600" strike="noStrike" noProof="1" dirty="0">
                <a:ln w="10160">
                  <a:solidFill>
                    <a:schemeClr val="accent5"/>
                  </a:solidFill>
                  <a:prstDash val="solid"/>
                </a:ln>
                <a:solidFill>
                  <a:schemeClr val="bg1"/>
                </a:solidFill>
                <a:effectLst/>
                <a:latin typeface="+mn-lt"/>
                <a:ea typeface="+mn-ea"/>
                <a:cs typeface="+mn-cs"/>
                <a:sym typeface="+mn-ea"/>
                <a:hlinkClick r:id="rId1"/>
              </a:rPr>
              <a:t>http://www.92ppt.net</a:t>
            </a:r>
            <a:endParaRPr lang="en-US" altLang="zh-CN" sz="1600" strike="noStrike" noProof="1" dirty="0">
              <a:ln w="10160">
                <a:solidFill>
                  <a:schemeClr val="accent5"/>
                </a:solidFill>
                <a:prstDash val="solid"/>
              </a:ln>
              <a:solidFill>
                <a:schemeClr val="bg1"/>
              </a:solidFill>
              <a:effectLst/>
              <a:latin typeface="+mn-lt"/>
              <a:ea typeface="+mn-ea"/>
              <a:cs typeface="+mn-cs"/>
              <a:sym typeface="+mn-ea"/>
              <a:hlinkClick r:id="rId1"/>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3" name="组合 82"/>
          <p:cNvGrpSpPr/>
          <p:nvPr/>
        </p:nvGrpSpPr>
        <p:grpSpPr>
          <a:xfrm>
            <a:off x="4499995" y="1896781"/>
            <a:ext cx="4018957" cy="1199300"/>
            <a:chOff x="4499995" y="1896781"/>
            <a:chExt cx="4018957" cy="1199300"/>
          </a:xfrm>
        </p:grpSpPr>
        <p:grpSp>
          <p:nvGrpSpPr>
            <p:cNvPr id="77" name="组合 76"/>
            <p:cNvGrpSpPr/>
            <p:nvPr/>
          </p:nvGrpSpPr>
          <p:grpSpPr>
            <a:xfrm>
              <a:off x="4499995" y="1896781"/>
              <a:ext cx="4018957" cy="1199300"/>
              <a:chOff x="4499995" y="1896781"/>
              <a:chExt cx="4018957" cy="1199300"/>
            </a:xfrm>
          </p:grpSpPr>
          <p:sp>
            <p:nvSpPr>
              <p:cNvPr id="75" name="文本框 21"/>
              <p:cNvSpPr txBox="1">
                <a:spLocks noChangeArrowheads="1"/>
              </p:cNvSpPr>
              <p:nvPr/>
            </p:nvSpPr>
            <p:spPr bwMode="auto">
              <a:xfrm>
                <a:off x="4499995" y="1896781"/>
                <a:ext cx="4018957" cy="646331"/>
              </a:xfrm>
              <a:prstGeom prst="rect">
                <a:avLst/>
              </a:prstGeom>
              <a:noFill/>
              <a:ln>
                <a:noFill/>
              </a:ln>
              <a:effectLst>
                <a:outerShdw blurRad="800100" dist="50800" dir="16560000" sx="197000" sy="197000" algn="tl" rotWithShape="0">
                  <a:prstClr val="black">
                    <a:alpha val="0"/>
                  </a:prstClr>
                </a:outerShdw>
              </a:effectLst>
            </p:spPr>
            <p:txBody>
              <a:bodyPr wrap="square">
                <a:spAutoFit/>
              </a:bodyPr>
              <a:lstStyle>
                <a:defPPr>
                  <a:defRPr lang="zh-CN"/>
                </a:defPPr>
                <a:lvl1pPr algn="ctr" eaLnBrk="1" hangingPunct="1">
                  <a:buFont typeface="Arial" panose="020B0604020202020204" pitchFamily="34" charset="0"/>
                  <a:buNone/>
                  <a:defRPr sz="5400">
                    <a:gradFill flip="none" rotWithShape="1">
                      <a:gsLst>
                        <a:gs pos="51000">
                          <a:schemeClr val="bg1"/>
                        </a:gs>
                        <a:gs pos="94495">
                          <a:schemeClr val="bg1">
                            <a:lumMod val="50000"/>
                          </a:schemeClr>
                        </a:gs>
                        <a:gs pos="58000">
                          <a:schemeClr val="accent3">
                            <a:lumMod val="75000"/>
                          </a:schemeClr>
                        </a:gs>
                        <a:gs pos="0">
                          <a:schemeClr val="bg1">
                            <a:lumMod val="85000"/>
                          </a:schemeClr>
                        </a:gs>
                      </a:gsLst>
                      <a:lin ang="6600000" scaled="0"/>
                      <a:tileRect/>
                    </a:gradFill>
                    <a:effectLst>
                      <a:outerShdw blurRad="50800" dist="76200" dir="6000000" sx="98000" sy="98000" algn="tl" rotWithShape="0">
                        <a:prstClr val="black">
                          <a:alpha val="23000"/>
                        </a:prstClr>
                      </a:outerShdw>
                    </a:effectLst>
                    <a:latin typeface="方正兰亭粗黑_GBK" panose="02000000000000000000" pitchFamily="2" charset="-122"/>
                    <a:ea typeface="方正兰亭粗黑_GBK" panose="02000000000000000000" pitchFamily="2" charset="-122"/>
                  </a:defRPr>
                </a:lvl1pPr>
                <a:lvl2pPr marL="742950" indent="-285750">
                  <a:spcBef>
                    <a:spcPct val="20000"/>
                  </a:spcBef>
                  <a:buFont typeface="Arial" panose="020B0604020202020204" pitchFamily="34" charset="0"/>
                  <a:buChar char="–"/>
                  <a:defRPr sz="2800">
                    <a:latin typeface="Calibri" panose="020F0502020204030204" pitchFamily="34" charset="0"/>
                  </a:defRPr>
                </a:lvl2pPr>
                <a:lvl3pPr marL="1143000" indent="-228600">
                  <a:spcBef>
                    <a:spcPct val="20000"/>
                  </a:spcBef>
                  <a:buFont typeface="Arial" panose="020B0604020202020204" pitchFamily="34" charset="0"/>
                  <a:buChar char="•"/>
                  <a:defRPr sz="2400">
                    <a:latin typeface="Calibri" panose="020F0502020204030204" pitchFamily="34" charset="0"/>
                  </a:defRPr>
                </a:lvl3pPr>
                <a:lvl4pPr marL="1600200" indent="-228600">
                  <a:spcBef>
                    <a:spcPct val="20000"/>
                  </a:spcBef>
                  <a:buFont typeface="Arial" panose="020B0604020202020204" pitchFamily="34" charset="0"/>
                  <a:buChar char="–"/>
                  <a:defRPr sz="2000">
                    <a:latin typeface="Calibri" panose="020F0502020204030204" pitchFamily="34" charset="0"/>
                  </a:defRPr>
                </a:lvl4pPr>
                <a:lvl5pPr marL="2057400" indent="-228600">
                  <a:spcBef>
                    <a:spcPct val="20000"/>
                  </a:spcBef>
                  <a:buFont typeface="Arial" panose="020B0604020202020204" pitchFamily="34" charset="0"/>
                  <a:buChar char="»"/>
                  <a:defRPr sz="2000">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9pPr>
              </a:lstStyle>
              <a:p>
                <a:pPr algn="l"/>
                <a:r>
                  <a:rPr lang="zh-CN" altLang="en-US" sz="3600" dirty="0" smtClean="0">
                    <a:solidFill>
                      <a:schemeClr val="bg1"/>
                    </a:solidFill>
                  </a:rPr>
                  <a:t>点击此处添加标题</a:t>
                </a:r>
                <a:endParaRPr lang="zh-CN" altLang="en-US" sz="3600" dirty="0">
                  <a:solidFill>
                    <a:schemeClr val="bg1"/>
                  </a:solidFill>
                </a:endParaRPr>
              </a:p>
            </p:txBody>
          </p:sp>
          <p:sp>
            <p:nvSpPr>
              <p:cNvPr id="76" name="文本框 21"/>
              <p:cNvSpPr txBox="1">
                <a:spLocks noChangeArrowheads="1"/>
              </p:cNvSpPr>
              <p:nvPr/>
            </p:nvSpPr>
            <p:spPr bwMode="auto">
              <a:xfrm>
                <a:off x="4499995" y="2727781"/>
                <a:ext cx="3658932" cy="368300"/>
              </a:xfrm>
              <a:prstGeom prst="rect">
                <a:avLst/>
              </a:prstGeom>
              <a:noFill/>
              <a:ln>
                <a:noFill/>
              </a:ln>
              <a:effectLst>
                <a:outerShdw blurRad="800100" dist="50800" dir="16560000" sx="197000" sy="197000" algn="tl" rotWithShape="0">
                  <a:prstClr val="black">
                    <a:alpha val="0"/>
                  </a:prstClr>
                </a:outerShdw>
              </a:effectLst>
            </p:spPr>
            <p:txBody>
              <a:bodyPr wrap="square">
                <a:spAutoFit/>
              </a:bodyPr>
              <a:lstStyle>
                <a:defPPr>
                  <a:defRPr lang="zh-CN"/>
                </a:defPPr>
                <a:lvl1pPr eaLnBrk="1" hangingPunct="1">
                  <a:buFont typeface="Arial" panose="020B0604020202020204" pitchFamily="34" charset="0"/>
                  <a:buNone/>
                  <a:defRPr sz="1100">
                    <a:solidFill>
                      <a:srgbClr val="9BC742"/>
                    </a:solidFill>
                    <a:effectLst/>
                    <a:latin typeface="方正兰亭黑_GBK" panose="02000000000000000000" pitchFamily="2" charset="-122"/>
                    <a:ea typeface="方正兰亭黑_GBK" panose="02000000000000000000" pitchFamily="2" charset="-122"/>
                  </a:defRPr>
                </a:lvl1pPr>
                <a:lvl2pPr marL="742950" indent="-285750">
                  <a:spcBef>
                    <a:spcPct val="20000"/>
                  </a:spcBef>
                  <a:buFont typeface="Arial" panose="020B0604020202020204" pitchFamily="34" charset="0"/>
                  <a:buChar char="–"/>
                  <a:defRPr sz="2800">
                    <a:latin typeface="Calibri" panose="020F0502020204030204" pitchFamily="34" charset="0"/>
                  </a:defRPr>
                </a:lvl2pPr>
                <a:lvl3pPr marL="1143000" indent="-228600">
                  <a:spcBef>
                    <a:spcPct val="20000"/>
                  </a:spcBef>
                  <a:buFont typeface="Arial" panose="020B0604020202020204" pitchFamily="34" charset="0"/>
                  <a:buChar char="•"/>
                  <a:defRPr sz="2400">
                    <a:latin typeface="Calibri" panose="020F0502020204030204" pitchFamily="34" charset="0"/>
                  </a:defRPr>
                </a:lvl3pPr>
                <a:lvl4pPr marL="1600200" indent="-228600">
                  <a:spcBef>
                    <a:spcPct val="20000"/>
                  </a:spcBef>
                  <a:buFont typeface="Arial" panose="020B0604020202020204" pitchFamily="34" charset="0"/>
                  <a:buChar char="–"/>
                  <a:defRPr sz="2000">
                    <a:latin typeface="Calibri" panose="020F0502020204030204" pitchFamily="34" charset="0"/>
                  </a:defRPr>
                </a:lvl4pPr>
                <a:lvl5pPr marL="2057400" indent="-228600">
                  <a:spcBef>
                    <a:spcPct val="20000"/>
                  </a:spcBef>
                  <a:buFont typeface="Arial" panose="020B0604020202020204" pitchFamily="34" charset="0"/>
                  <a:buChar char="»"/>
                  <a:defRPr sz="2000">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9pPr>
              </a:lstStyle>
              <a:p>
                <a:r>
                  <a:rPr lang="en-US" altLang="zh-CN" sz="1800" dirty="0">
                    <a:solidFill>
                      <a:schemeClr val="bg1">
                        <a:lumMod val="65000"/>
                      </a:schemeClr>
                    </a:solidFill>
                  </a:rPr>
                  <a:t>Click here to add </a:t>
                </a:r>
                <a:r>
                  <a:rPr lang="en-US" altLang="zh-CN" sz="1800">
                    <a:solidFill>
                      <a:schemeClr val="bg1">
                        <a:lumMod val="65000"/>
                      </a:schemeClr>
                    </a:solidFill>
                  </a:rPr>
                  <a:t>the </a:t>
                </a:r>
                <a:r>
                  <a:rPr lang="en-US" altLang="zh-CN" sz="1800" smtClean="0">
                    <a:solidFill>
                      <a:schemeClr val="bg1">
                        <a:lumMod val="65000"/>
                      </a:schemeClr>
                    </a:solidFill>
                  </a:rPr>
                  <a:t>title</a:t>
                </a:r>
                <a:endParaRPr lang="en-US" altLang="zh-CN" sz="1800" smtClean="0">
                  <a:solidFill>
                    <a:schemeClr val="bg1">
                      <a:lumMod val="65000"/>
                    </a:schemeClr>
                  </a:solidFill>
                </a:endParaRPr>
              </a:p>
            </p:txBody>
          </p:sp>
        </p:grpSp>
        <p:cxnSp>
          <p:nvCxnSpPr>
            <p:cNvPr id="79" name="直接连接符 78"/>
            <p:cNvCxnSpPr/>
            <p:nvPr/>
          </p:nvCxnSpPr>
          <p:spPr bwMode="auto">
            <a:xfrm>
              <a:off x="4644005" y="2657743"/>
              <a:ext cx="3528245" cy="0"/>
            </a:xfrm>
            <a:prstGeom prst="line">
              <a:avLst/>
            </a:prstGeom>
            <a:solidFill>
              <a:schemeClr val="accent1"/>
            </a:solidFill>
            <a:ln w="12700" cap="flat" cmpd="sng" algn="ctr">
              <a:solidFill>
                <a:srgbClr val="6FB5BC"/>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grpSp>
        <p:nvGrpSpPr>
          <p:cNvPr id="61" name="目录小"/>
          <p:cNvGrpSpPr>
            <a:grpSpLocks noChangeAspect="1"/>
          </p:cNvGrpSpPr>
          <p:nvPr/>
        </p:nvGrpSpPr>
        <p:grpSpPr>
          <a:xfrm>
            <a:off x="2556000" y="2448000"/>
            <a:ext cx="252000" cy="252000"/>
            <a:chOff x="4200317" y="3652059"/>
            <a:chExt cx="251156" cy="251156"/>
          </a:xfrm>
        </p:grpSpPr>
        <p:sp>
          <p:nvSpPr>
            <p:cNvPr id="62" name="椭圆 61"/>
            <p:cNvSpPr/>
            <p:nvPr/>
          </p:nvSpPr>
          <p:spPr bwMode="auto">
            <a:xfrm flipV="1">
              <a:off x="4200317" y="3652059"/>
              <a:ext cx="251156" cy="251156"/>
            </a:xfrm>
            <a:prstGeom prst="ellipse">
              <a:avLst/>
            </a:prstGeom>
            <a:solidFill>
              <a:schemeClr val="bg1">
                <a:lumMod val="85000"/>
                <a:alpha val="54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63" name="椭圆 62"/>
            <p:cNvSpPr/>
            <p:nvPr/>
          </p:nvSpPr>
          <p:spPr bwMode="auto">
            <a:xfrm flipV="1">
              <a:off x="4242433" y="3694175"/>
              <a:ext cx="166924" cy="166924"/>
            </a:xfrm>
            <a:prstGeom prst="ellipse">
              <a:avLst/>
            </a:prstGeom>
            <a:solidFill>
              <a:schemeClr val="tx1">
                <a:lumMod val="65000"/>
                <a:lumOff val="3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grpSp>
      <p:grpSp>
        <p:nvGrpSpPr>
          <p:cNvPr id="64" name="目录底大"/>
          <p:cNvGrpSpPr>
            <a:grpSpLocks noChangeAspect="1"/>
          </p:cNvGrpSpPr>
          <p:nvPr/>
        </p:nvGrpSpPr>
        <p:grpSpPr>
          <a:xfrm>
            <a:off x="1092791" y="984791"/>
            <a:ext cx="3178418" cy="3178418"/>
            <a:chOff x="4200317" y="3652059"/>
            <a:chExt cx="251156" cy="251156"/>
          </a:xfrm>
        </p:grpSpPr>
        <p:sp>
          <p:nvSpPr>
            <p:cNvPr id="65" name="椭圆 64"/>
            <p:cNvSpPr/>
            <p:nvPr/>
          </p:nvSpPr>
          <p:spPr bwMode="auto">
            <a:xfrm flipV="1">
              <a:off x="4200317" y="3652059"/>
              <a:ext cx="251156" cy="251156"/>
            </a:xfrm>
            <a:prstGeom prst="ellipse">
              <a:avLst/>
            </a:prstGeom>
            <a:solidFill>
              <a:schemeClr val="bg1">
                <a:alpha val="54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66" name="椭圆 65"/>
            <p:cNvSpPr/>
            <p:nvPr/>
          </p:nvSpPr>
          <p:spPr bwMode="auto">
            <a:xfrm flipV="1">
              <a:off x="4242433" y="3694175"/>
              <a:ext cx="166924" cy="166924"/>
            </a:xfrm>
            <a:prstGeom prst="ellipse">
              <a:avLst/>
            </a:prstGeom>
            <a:solidFill>
              <a:schemeClr val="tx1">
                <a:lumMod val="75000"/>
                <a:lumOff val="2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grpSp>
      <p:sp>
        <p:nvSpPr>
          <p:cNvPr id="67" name="目录文字"/>
          <p:cNvSpPr txBox="1"/>
          <p:nvPr/>
        </p:nvSpPr>
        <p:spPr>
          <a:xfrm>
            <a:off x="1770695" y="1803166"/>
            <a:ext cx="1822611" cy="1233671"/>
          </a:xfrm>
          <a:prstGeom prst="rect">
            <a:avLst/>
          </a:prstGeom>
          <a:noFill/>
          <a:ln>
            <a:noFill/>
          </a:ln>
          <a:effectLst>
            <a:outerShdw blurRad="800100" dist="50800" dir="16560000" sx="197000" sy="197000" algn="tl" rotWithShape="0">
              <a:prstClr val="black">
                <a:alpha val="0"/>
              </a:prstClr>
            </a:outerShdw>
          </a:effectLst>
        </p:spPr>
        <p:txBody>
          <a:bodyPr wrap="square">
            <a:spAutoFit/>
          </a:bodyPr>
          <a:lstStyle>
            <a:defPPr>
              <a:defRPr lang="zh-CN"/>
            </a:defPPr>
            <a:lvl1pPr eaLnBrk="1" hangingPunct="1">
              <a:buFont typeface="Arial" panose="020B0604020202020204" pitchFamily="34" charset="0"/>
              <a:buNone/>
              <a:defRPr sz="3600">
                <a:gradFill flip="none" rotWithShape="1">
                  <a:gsLst>
                    <a:gs pos="51000">
                      <a:schemeClr val="bg1"/>
                    </a:gs>
                    <a:gs pos="94495">
                      <a:schemeClr val="bg1">
                        <a:lumMod val="50000"/>
                      </a:schemeClr>
                    </a:gs>
                    <a:gs pos="58000">
                      <a:schemeClr val="accent3">
                        <a:lumMod val="75000"/>
                      </a:schemeClr>
                    </a:gs>
                    <a:gs pos="0">
                      <a:schemeClr val="bg1">
                        <a:lumMod val="85000"/>
                      </a:schemeClr>
                    </a:gs>
                  </a:gsLst>
                  <a:lin ang="2700000" scaled="1"/>
                  <a:tileRect/>
                </a:gradFill>
                <a:effectLst>
                  <a:outerShdw blurRad="50800" dist="76200" dir="6000000" sx="98000" sy="98000" algn="tl" rotWithShape="0">
                    <a:prstClr val="black">
                      <a:alpha val="23000"/>
                    </a:prstClr>
                  </a:outerShdw>
                </a:effectLst>
                <a:latin typeface="方正兰亭粗黑_GBK" panose="02000000000000000000" pitchFamily="2" charset="-122"/>
                <a:ea typeface="方正兰亭粗黑_GBK" panose="02000000000000000000" pitchFamily="2" charset="-122"/>
              </a:defRPr>
            </a:lvl1pPr>
            <a:lvl2pPr marL="742950" indent="-285750">
              <a:spcBef>
                <a:spcPct val="20000"/>
              </a:spcBef>
              <a:buFont typeface="Arial" panose="020B0604020202020204" pitchFamily="34" charset="0"/>
              <a:buChar char="–"/>
              <a:defRPr sz="2800">
                <a:latin typeface="Calibri" panose="020F0502020204030204" pitchFamily="34" charset="0"/>
              </a:defRPr>
            </a:lvl2pPr>
            <a:lvl3pPr marL="1143000" indent="-228600">
              <a:spcBef>
                <a:spcPct val="20000"/>
              </a:spcBef>
              <a:buFont typeface="Arial" panose="020B0604020202020204" pitchFamily="34" charset="0"/>
              <a:buChar char="•"/>
              <a:defRPr sz="2400">
                <a:latin typeface="Calibri" panose="020F0502020204030204" pitchFamily="34" charset="0"/>
              </a:defRPr>
            </a:lvl3pPr>
            <a:lvl4pPr marL="1600200" indent="-228600">
              <a:spcBef>
                <a:spcPct val="20000"/>
              </a:spcBef>
              <a:buFont typeface="Arial" panose="020B0604020202020204" pitchFamily="34" charset="0"/>
              <a:buChar char="–"/>
              <a:defRPr sz="2000">
                <a:latin typeface="Calibri" panose="020F0502020204030204" pitchFamily="34" charset="0"/>
              </a:defRPr>
            </a:lvl4pPr>
            <a:lvl5pPr marL="2057400" indent="-228600">
              <a:spcBef>
                <a:spcPct val="20000"/>
              </a:spcBef>
              <a:buFont typeface="Arial" panose="020B0604020202020204" pitchFamily="34" charset="0"/>
              <a:buChar char="»"/>
              <a:defRPr sz="2000">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9pPr>
          </a:lstStyle>
          <a:p>
            <a:pPr algn="ctr">
              <a:lnSpc>
                <a:spcPts val="8900"/>
              </a:lnSpc>
            </a:pPr>
            <a:r>
              <a:rPr lang="en-US" altLang="zh-CN" sz="8000" b="1" dirty="0" smtClean="0">
                <a:solidFill>
                  <a:srgbClr val="9BC742"/>
                </a:solidFill>
                <a:effectLst>
                  <a:outerShdw blurRad="50800" dist="38100" dir="2700000" algn="tl" rotWithShape="0">
                    <a:prstClr val="black">
                      <a:alpha val="40000"/>
                    </a:prstClr>
                  </a:outerShdw>
                </a:effectLst>
                <a:latin typeface="Verdana" panose="020B0604030504040204" pitchFamily="34" charset="0"/>
                <a:ea typeface="Verdana" panose="020B0604030504040204" pitchFamily="34" charset="0"/>
                <a:cs typeface="Verdana" panose="020B0604030504040204" pitchFamily="34" charset="0"/>
              </a:rPr>
              <a:t>01</a:t>
            </a:r>
            <a:endParaRPr lang="en-US" altLang="zh-CN" sz="8000" b="1" dirty="0">
              <a:solidFill>
                <a:srgbClr val="9BC742"/>
              </a:solidFill>
              <a:effectLst>
                <a:outerShdw blurRad="50800" dist="38100" dir="2700000" algn="tl" rotWithShape="0">
                  <a:prstClr val="black">
                    <a:alpha val="40000"/>
                  </a:prstClr>
                </a:outerShdw>
              </a:effectLst>
              <a:latin typeface="Verdana" panose="020B0604030504040204" pitchFamily="34" charset="0"/>
              <a:ea typeface="Verdana" panose="020B0604030504040204" pitchFamily="34" charset="0"/>
              <a:cs typeface="Verdana" panose="020B0604030504040204" pitchFamily="34" charset="0"/>
            </a:endParaRPr>
          </a:p>
        </p:txBody>
      </p:sp>
      <p:sp>
        <p:nvSpPr>
          <p:cNvPr id="87" name="目录文字"/>
          <p:cNvSpPr txBox="1"/>
          <p:nvPr/>
        </p:nvSpPr>
        <p:spPr>
          <a:xfrm>
            <a:off x="1770695" y="2852173"/>
            <a:ext cx="1822611" cy="338554"/>
          </a:xfrm>
          <a:prstGeom prst="rect">
            <a:avLst/>
          </a:prstGeom>
          <a:noFill/>
          <a:ln>
            <a:noFill/>
          </a:ln>
          <a:effectLst>
            <a:outerShdw blurRad="800100" dist="50800" dir="16560000" sx="197000" sy="197000" algn="tl" rotWithShape="0">
              <a:prstClr val="black">
                <a:alpha val="0"/>
              </a:prstClr>
            </a:outerShdw>
          </a:effectLst>
        </p:spPr>
        <p:txBody>
          <a:bodyPr wrap="square">
            <a:spAutoFit/>
          </a:bodyPr>
          <a:lstStyle>
            <a:defPPr>
              <a:defRPr lang="zh-CN"/>
            </a:defPPr>
            <a:lvl1pPr eaLnBrk="1" hangingPunct="1">
              <a:buFont typeface="Arial" panose="020B0604020202020204" pitchFamily="34" charset="0"/>
              <a:buNone/>
              <a:defRPr sz="3600">
                <a:gradFill flip="none" rotWithShape="1">
                  <a:gsLst>
                    <a:gs pos="51000">
                      <a:schemeClr val="bg1"/>
                    </a:gs>
                    <a:gs pos="94495">
                      <a:schemeClr val="bg1">
                        <a:lumMod val="50000"/>
                      </a:schemeClr>
                    </a:gs>
                    <a:gs pos="58000">
                      <a:schemeClr val="accent3">
                        <a:lumMod val="75000"/>
                      </a:schemeClr>
                    </a:gs>
                    <a:gs pos="0">
                      <a:schemeClr val="bg1">
                        <a:lumMod val="85000"/>
                      </a:schemeClr>
                    </a:gs>
                  </a:gsLst>
                  <a:lin ang="2700000" scaled="1"/>
                  <a:tileRect/>
                </a:gradFill>
                <a:effectLst>
                  <a:outerShdw blurRad="50800" dist="76200" dir="6000000" sx="98000" sy="98000" algn="tl" rotWithShape="0">
                    <a:prstClr val="black">
                      <a:alpha val="23000"/>
                    </a:prstClr>
                  </a:outerShdw>
                </a:effectLst>
                <a:latin typeface="方正兰亭粗黑_GBK" panose="02000000000000000000" pitchFamily="2" charset="-122"/>
                <a:ea typeface="方正兰亭粗黑_GBK" panose="02000000000000000000" pitchFamily="2" charset="-122"/>
              </a:defRPr>
            </a:lvl1pPr>
            <a:lvl2pPr marL="742950" indent="-285750">
              <a:spcBef>
                <a:spcPct val="20000"/>
              </a:spcBef>
              <a:buFont typeface="Arial" panose="020B0604020202020204" pitchFamily="34" charset="0"/>
              <a:buChar char="–"/>
              <a:defRPr sz="2800">
                <a:latin typeface="Calibri" panose="020F0502020204030204" pitchFamily="34" charset="0"/>
              </a:defRPr>
            </a:lvl2pPr>
            <a:lvl3pPr marL="1143000" indent="-228600">
              <a:spcBef>
                <a:spcPct val="20000"/>
              </a:spcBef>
              <a:buFont typeface="Arial" panose="020B0604020202020204" pitchFamily="34" charset="0"/>
              <a:buChar char="•"/>
              <a:defRPr sz="2400">
                <a:latin typeface="Calibri" panose="020F0502020204030204" pitchFamily="34" charset="0"/>
              </a:defRPr>
            </a:lvl3pPr>
            <a:lvl4pPr marL="1600200" indent="-228600">
              <a:spcBef>
                <a:spcPct val="20000"/>
              </a:spcBef>
              <a:buFont typeface="Arial" panose="020B0604020202020204" pitchFamily="34" charset="0"/>
              <a:buChar char="–"/>
              <a:defRPr sz="2000">
                <a:latin typeface="Calibri" panose="020F0502020204030204" pitchFamily="34" charset="0"/>
              </a:defRPr>
            </a:lvl4pPr>
            <a:lvl5pPr marL="2057400" indent="-228600">
              <a:spcBef>
                <a:spcPct val="20000"/>
              </a:spcBef>
              <a:buFont typeface="Arial" panose="020B0604020202020204" pitchFamily="34" charset="0"/>
              <a:buChar char="»"/>
              <a:defRPr sz="2000">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9pPr>
          </a:lstStyle>
          <a:p>
            <a:pPr algn="ctr"/>
            <a:r>
              <a:rPr lang="en-US" altLang="zh-CN" sz="1600" dirty="0" smtClean="0">
                <a:solidFill>
                  <a:schemeClr val="bg1">
                    <a:lumMod val="50000"/>
                  </a:schemeClr>
                </a:solidFill>
                <a:effectLst/>
                <a:latin typeface="方正兰亭黑_GBK" panose="02000000000000000000" pitchFamily="2" charset="-122"/>
                <a:ea typeface="方正兰亭黑_GBK" panose="02000000000000000000" pitchFamily="2" charset="-122"/>
              </a:rPr>
              <a:t>The </a:t>
            </a:r>
            <a:r>
              <a:rPr lang="en-US" altLang="zh-CN" sz="1600" dirty="0">
                <a:solidFill>
                  <a:schemeClr val="bg1">
                    <a:lumMod val="50000"/>
                  </a:schemeClr>
                </a:solidFill>
                <a:effectLst/>
                <a:latin typeface="方正兰亭黑_GBK" panose="02000000000000000000" pitchFamily="2" charset="-122"/>
                <a:ea typeface="方正兰亭黑_GBK" panose="02000000000000000000" pitchFamily="2" charset="-122"/>
              </a:rPr>
              <a:t>first </a:t>
            </a:r>
            <a:r>
              <a:rPr lang="en-US" altLang="zh-CN" sz="1600" dirty="0" smtClean="0">
                <a:solidFill>
                  <a:schemeClr val="bg1">
                    <a:lumMod val="50000"/>
                  </a:schemeClr>
                </a:solidFill>
                <a:effectLst/>
                <a:latin typeface="方正兰亭黑_GBK" panose="02000000000000000000" pitchFamily="2" charset="-122"/>
                <a:ea typeface="方正兰亭黑_GBK" panose="02000000000000000000" pitchFamily="2" charset="-122"/>
              </a:rPr>
              <a:t>chapter</a:t>
            </a:r>
            <a:endParaRPr lang="zh-CN" altLang="en-US" sz="3200" dirty="0">
              <a:solidFill>
                <a:schemeClr val="bg1">
                  <a:lumMod val="50000"/>
                </a:schemeClr>
              </a:solidFill>
              <a:effectLst>
                <a:outerShdw blurRad="50800" dist="38100" dir="2700000" algn="tl" rotWithShape="0">
                  <a:prstClr val="black">
                    <a:alpha val="40000"/>
                  </a:prstClr>
                </a:outerShdw>
              </a:effectLst>
              <a:latin typeface="方正兰亭黑_GBK" panose="02000000000000000000" pitchFamily="2" charset="-122"/>
              <a:ea typeface="方正兰亭黑_GBK" panose="020000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组合 10"/>
          <p:cNvGrpSpPr/>
          <p:nvPr/>
        </p:nvGrpSpPr>
        <p:grpSpPr>
          <a:xfrm>
            <a:off x="6938142" y="1131650"/>
            <a:ext cx="1429053" cy="1429053"/>
            <a:chOff x="6456491" y="998687"/>
            <a:chExt cx="1690193" cy="1690193"/>
          </a:xfrm>
        </p:grpSpPr>
        <p:sp>
          <p:nvSpPr>
            <p:cNvPr id="47" name="椭圆 46"/>
            <p:cNvSpPr/>
            <p:nvPr/>
          </p:nvSpPr>
          <p:spPr bwMode="auto">
            <a:xfrm flipV="1">
              <a:off x="6456491" y="998687"/>
              <a:ext cx="1690193" cy="1690193"/>
            </a:xfrm>
            <a:prstGeom prst="ellipse">
              <a:avLst/>
            </a:prstGeom>
            <a:solidFill>
              <a:schemeClr val="bg1">
                <a:lumMod val="85000"/>
                <a:alpha val="54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48" name="椭圆 47"/>
            <p:cNvSpPr/>
            <p:nvPr/>
          </p:nvSpPr>
          <p:spPr bwMode="auto">
            <a:xfrm flipV="1">
              <a:off x="6544006" y="1086201"/>
              <a:ext cx="1515164" cy="1515164"/>
            </a:xfrm>
            <a:prstGeom prst="ellipse">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9239" name="Freeform 13"/>
            <p:cNvSpPr>
              <a:spLocks noEditPoints="1" noChangeArrowheads="1"/>
            </p:cNvSpPr>
            <p:nvPr/>
          </p:nvSpPr>
          <p:spPr bwMode="auto">
            <a:xfrm>
              <a:off x="6896775" y="1436589"/>
              <a:ext cx="809625" cy="814388"/>
            </a:xfrm>
            <a:custGeom>
              <a:avLst/>
              <a:gdLst>
                <a:gd name="T0" fmla="*/ 2147483646 w 104"/>
                <a:gd name="T1" fmla="*/ 2147483646 h 107"/>
                <a:gd name="T2" fmla="*/ 2147483646 w 104"/>
                <a:gd name="T3" fmla="*/ 2147483646 h 107"/>
                <a:gd name="T4" fmla="*/ 2147483646 w 104"/>
                <a:gd name="T5" fmla="*/ 2147483646 h 107"/>
                <a:gd name="T6" fmla="*/ 2147483646 w 104"/>
                <a:gd name="T7" fmla="*/ 2147483646 h 107"/>
                <a:gd name="T8" fmla="*/ 2147483646 w 104"/>
                <a:gd name="T9" fmla="*/ 2147483646 h 107"/>
                <a:gd name="T10" fmla="*/ 2147483646 w 104"/>
                <a:gd name="T11" fmla="*/ 2147483646 h 107"/>
                <a:gd name="T12" fmla="*/ 2147483646 w 104"/>
                <a:gd name="T13" fmla="*/ 2147483646 h 107"/>
                <a:gd name="T14" fmla="*/ 2147483646 w 104"/>
                <a:gd name="T15" fmla="*/ 2147483646 h 107"/>
                <a:gd name="T16" fmla="*/ 2147483646 w 104"/>
                <a:gd name="T17" fmla="*/ 0 h 107"/>
                <a:gd name="T18" fmla="*/ 2147483646 w 104"/>
                <a:gd name="T19" fmla="*/ 2147483646 h 107"/>
                <a:gd name="T20" fmla="*/ 2147483646 w 104"/>
                <a:gd name="T21" fmla="*/ 2147483646 h 107"/>
                <a:gd name="T22" fmla="*/ 2147483646 w 104"/>
                <a:gd name="T23" fmla="*/ 2147483646 h 107"/>
                <a:gd name="T24" fmla="*/ 2147483646 w 104"/>
                <a:gd name="T25" fmla="*/ 2147483646 h 107"/>
                <a:gd name="T26" fmla="*/ 2147483646 w 104"/>
                <a:gd name="T27" fmla="*/ 2147483646 h 107"/>
                <a:gd name="T28" fmla="*/ 2147483646 w 104"/>
                <a:gd name="T29" fmla="*/ 2147483646 h 107"/>
                <a:gd name="T30" fmla="*/ 2147483646 w 104"/>
                <a:gd name="T31" fmla="*/ 2147483646 h 107"/>
                <a:gd name="T32" fmla="*/ 2147483646 w 104"/>
                <a:gd name="T33" fmla="*/ 2147483646 h 107"/>
                <a:gd name="T34" fmla="*/ 2147483646 w 104"/>
                <a:gd name="T35" fmla="*/ 2147483646 h 107"/>
                <a:gd name="T36" fmla="*/ 2147483646 w 104"/>
                <a:gd name="T37" fmla="*/ 2147483646 h 107"/>
                <a:gd name="T38" fmla="*/ 2147483646 w 104"/>
                <a:gd name="T39" fmla="*/ 2147483646 h 107"/>
                <a:gd name="T40" fmla="*/ 2147483646 w 104"/>
                <a:gd name="T41" fmla="*/ 2147483646 h 107"/>
                <a:gd name="T42" fmla="*/ 2147483646 w 104"/>
                <a:gd name="T43" fmla="*/ 2147483646 h 107"/>
                <a:gd name="T44" fmla="*/ 2147483646 w 104"/>
                <a:gd name="T45" fmla="*/ 2147483646 h 107"/>
                <a:gd name="T46" fmla="*/ 2147483646 w 104"/>
                <a:gd name="T47" fmla="*/ 2147483646 h 107"/>
                <a:gd name="T48" fmla="*/ 2147483646 w 104"/>
                <a:gd name="T49" fmla="*/ 2147483646 h 107"/>
                <a:gd name="T50" fmla="*/ 2147483646 w 104"/>
                <a:gd name="T51" fmla="*/ 2147483646 h 107"/>
                <a:gd name="T52" fmla="*/ 2147483646 w 104"/>
                <a:gd name="T53" fmla="*/ 2147483646 h 107"/>
                <a:gd name="T54" fmla="*/ 2147483646 w 104"/>
                <a:gd name="T55" fmla="*/ 2147483646 h 107"/>
                <a:gd name="T56" fmla="*/ 2147483646 w 104"/>
                <a:gd name="T57" fmla="*/ 2147483646 h 107"/>
                <a:gd name="T58" fmla="*/ 2147483646 w 104"/>
                <a:gd name="T59" fmla="*/ 2147483646 h 107"/>
                <a:gd name="T60" fmla="*/ 2147483646 w 104"/>
                <a:gd name="T61" fmla="*/ 2147483646 h 107"/>
                <a:gd name="T62" fmla="*/ 2147483646 w 104"/>
                <a:gd name="T63" fmla="*/ 2147483646 h 107"/>
                <a:gd name="T64" fmla="*/ 2147483646 w 104"/>
                <a:gd name="T65" fmla="*/ 2147483646 h 107"/>
                <a:gd name="T66" fmla="*/ 2147483646 w 104"/>
                <a:gd name="T67" fmla="*/ 2147483646 h 107"/>
                <a:gd name="T68" fmla="*/ 2147483646 w 104"/>
                <a:gd name="T69" fmla="*/ 2147483646 h 107"/>
                <a:gd name="T70" fmla="*/ 2147483646 w 104"/>
                <a:gd name="T71" fmla="*/ 2147483646 h 107"/>
                <a:gd name="T72" fmla="*/ 2147483646 w 104"/>
                <a:gd name="T73" fmla="*/ 2147483646 h 107"/>
                <a:gd name="T74" fmla="*/ 2147483646 w 104"/>
                <a:gd name="T75" fmla="*/ 2147483646 h 107"/>
                <a:gd name="T76" fmla="*/ 2147483646 w 104"/>
                <a:gd name="T77" fmla="*/ 2147483646 h 107"/>
                <a:gd name="T78" fmla="*/ 2147483646 w 104"/>
                <a:gd name="T79" fmla="*/ 2147483646 h 107"/>
                <a:gd name="T80" fmla="*/ 2147483646 w 104"/>
                <a:gd name="T81" fmla="*/ 2147483646 h 107"/>
                <a:gd name="T82" fmla="*/ 2147483646 w 104"/>
                <a:gd name="T83" fmla="*/ 2147483646 h 107"/>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104"/>
                <a:gd name="T127" fmla="*/ 0 h 107"/>
                <a:gd name="T128" fmla="*/ 104 w 104"/>
                <a:gd name="T129" fmla="*/ 107 h 107"/>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104" h="107">
                  <a:moveTo>
                    <a:pt x="16" y="42"/>
                  </a:moveTo>
                  <a:cubicBezTo>
                    <a:pt x="19" y="40"/>
                    <a:pt x="19" y="40"/>
                    <a:pt x="19" y="40"/>
                  </a:cubicBezTo>
                  <a:cubicBezTo>
                    <a:pt x="19" y="34"/>
                    <a:pt x="19" y="34"/>
                    <a:pt x="19" y="34"/>
                  </a:cubicBezTo>
                  <a:cubicBezTo>
                    <a:pt x="25" y="36"/>
                    <a:pt x="25" y="36"/>
                    <a:pt x="25" y="36"/>
                  </a:cubicBezTo>
                  <a:cubicBezTo>
                    <a:pt x="28" y="33"/>
                    <a:pt x="28" y="33"/>
                    <a:pt x="28" y="33"/>
                  </a:cubicBezTo>
                  <a:cubicBezTo>
                    <a:pt x="27" y="27"/>
                    <a:pt x="27" y="27"/>
                    <a:pt x="27" y="27"/>
                  </a:cubicBezTo>
                  <a:cubicBezTo>
                    <a:pt x="34" y="29"/>
                    <a:pt x="34" y="29"/>
                    <a:pt x="34" y="29"/>
                  </a:cubicBezTo>
                  <a:cubicBezTo>
                    <a:pt x="37" y="27"/>
                    <a:pt x="37" y="27"/>
                    <a:pt x="37" y="27"/>
                  </a:cubicBezTo>
                  <a:cubicBezTo>
                    <a:pt x="36" y="20"/>
                    <a:pt x="36" y="20"/>
                    <a:pt x="36" y="20"/>
                  </a:cubicBezTo>
                  <a:cubicBezTo>
                    <a:pt x="42" y="22"/>
                    <a:pt x="42" y="22"/>
                    <a:pt x="42" y="22"/>
                  </a:cubicBezTo>
                  <a:cubicBezTo>
                    <a:pt x="45" y="20"/>
                    <a:pt x="45" y="20"/>
                    <a:pt x="45" y="20"/>
                  </a:cubicBezTo>
                  <a:cubicBezTo>
                    <a:pt x="45" y="14"/>
                    <a:pt x="45" y="14"/>
                    <a:pt x="45" y="14"/>
                  </a:cubicBezTo>
                  <a:cubicBezTo>
                    <a:pt x="51" y="16"/>
                    <a:pt x="51" y="16"/>
                    <a:pt x="51" y="16"/>
                  </a:cubicBezTo>
                  <a:cubicBezTo>
                    <a:pt x="54" y="13"/>
                    <a:pt x="54" y="13"/>
                    <a:pt x="54" y="13"/>
                  </a:cubicBezTo>
                  <a:cubicBezTo>
                    <a:pt x="53" y="7"/>
                    <a:pt x="53" y="7"/>
                    <a:pt x="53" y="7"/>
                  </a:cubicBezTo>
                  <a:cubicBezTo>
                    <a:pt x="60" y="9"/>
                    <a:pt x="60" y="9"/>
                    <a:pt x="60" y="9"/>
                  </a:cubicBezTo>
                  <a:cubicBezTo>
                    <a:pt x="63" y="7"/>
                    <a:pt x="63" y="7"/>
                    <a:pt x="63" y="7"/>
                  </a:cubicBezTo>
                  <a:cubicBezTo>
                    <a:pt x="62" y="0"/>
                    <a:pt x="62" y="0"/>
                    <a:pt x="62" y="0"/>
                  </a:cubicBezTo>
                  <a:cubicBezTo>
                    <a:pt x="72" y="4"/>
                    <a:pt x="72" y="4"/>
                    <a:pt x="72" y="4"/>
                  </a:cubicBezTo>
                  <a:cubicBezTo>
                    <a:pt x="99" y="39"/>
                    <a:pt x="99" y="39"/>
                    <a:pt x="99" y="39"/>
                  </a:cubicBezTo>
                  <a:cubicBezTo>
                    <a:pt x="99" y="39"/>
                    <a:pt x="99" y="39"/>
                    <a:pt x="99" y="39"/>
                  </a:cubicBezTo>
                  <a:cubicBezTo>
                    <a:pt x="102" y="42"/>
                    <a:pt x="103" y="45"/>
                    <a:pt x="103" y="48"/>
                  </a:cubicBezTo>
                  <a:cubicBezTo>
                    <a:pt x="104" y="51"/>
                    <a:pt x="103" y="55"/>
                    <a:pt x="101" y="59"/>
                  </a:cubicBezTo>
                  <a:cubicBezTo>
                    <a:pt x="100" y="60"/>
                    <a:pt x="100" y="60"/>
                    <a:pt x="100" y="60"/>
                  </a:cubicBezTo>
                  <a:cubicBezTo>
                    <a:pt x="44" y="103"/>
                    <a:pt x="44" y="103"/>
                    <a:pt x="44" y="103"/>
                  </a:cubicBezTo>
                  <a:cubicBezTo>
                    <a:pt x="42" y="105"/>
                    <a:pt x="40" y="106"/>
                    <a:pt x="37" y="107"/>
                  </a:cubicBezTo>
                  <a:cubicBezTo>
                    <a:pt x="34" y="107"/>
                    <a:pt x="31" y="107"/>
                    <a:pt x="28" y="105"/>
                  </a:cubicBezTo>
                  <a:cubicBezTo>
                    <a:pt x="28" y="105"/>
                    <a:pt x="28" y="105"/>
                    <a:pt x="28" y="105"/>
                  </a:cubicBezTo>
                  <a:cubicBezTo>
                    <a:pt x="27" y="104"/>
                    <a:pt x="27" y="104"/>
                    <a:pt x="27" y="104"/>
                  </a:cubicBezTo>
                  <a:cubicBezTo>
                    <a:pt x="1" y="71"/>
                    <a:pt x="1" y="71"/>
                    <a:pt x="1" y="71"/>
                  </a:cubicBezTo>
                  <a:cubicBezTo>
                    <a:pt x="0" y="69"/>
                    <a:pt x="0" y="69"/>
                    <a:pt x="0" y="69"/>
                  </a:cubicBezTo>
                  <a:cubicBezTo>
                    <a:pt x="1" y="67"/>
                    <a:pt x="1" y="67"/>
                    <a:pt x="1" y="67"/>
                  </a:cubicBezTo>
                  <a:cubicBezTo>
                    <a:pt x="6" y="57"/>
                    <a:pt x="6" y="57"/>
                    <a:pt x="6" y="57"/>
                  </a:cubicBezTo>
                  <a:cubicBezTo>
                    <a:pt x="8" y="52"/>
                    <a:pt x="8" y="52"/>
                    <a:pt x="8" y="52"/>
                  </a:cubicBezTo>
                  <a:cubicBezTo>
                    <a:pt x="12" y="56"/>
                    <a:pt x="12" y="56"/>
                    <a:pt x="12" y="56"/>
                  </a:cubicBezTo>
                  <a:cubicBezTo>
                    <a:pt x="33" y="84"/>
                    <a:pt x="33" y="84"/>
                    <a:pt x="33" y="84"/>
                  </a:cubicBezTo>
                  <a:cubicBezTo>
                    <a:pt x="27" y="88"/>
                    <a:pt x="27" y="88"/>
                    <a:pt x="27" y="88"/>
                  </a:cubicBezTo>
                  <a:cubicBezTo>
                    <a:pt x="10" y="65"/>
                    <a:pt x="10" y="65"/>
                    <a:pt x="10" y="65"/>
                  </a:cubicBezTo>
                  <a:cubicBezTo>
                    <a:pt x="8" y="68"/>
                    <a:pt x="8" y="68"/>
                    <a:pt x="8" y="68"/>
                  </a:cubicBezTo>
                  <a:cubicBezTo>
                    <a:pt x="32" y="100"/>
                    <a:pt x="32" y="100"/>
                    <a:pt x="32" y="100"/>
                  </a:cubicBezTo>
                  <a:cubicBezTo>
                    <a:pt x="33" y="100"/>
                    <a:pt x="34" y="100"/>
                    <a:pt x="36" y="100"/>
                  </a:cubicBezTo>
                  <a:cubicBezTo>
                    <a:pt x="37" y="100"/>
                    <a:pt x="38" y="99"/>
                    <a:pt x="39" y="98"/>
                  </a:cubicBezTo>
                  <a:cubicBezTo>
                    <a:pt x="40" y="96"/>
                    <a:pt x="40" y="93"/>
                    <a:pt x="40" y="91"/>
                  </a:cubicBezTo>
                  <a:cubicBezTo>
                    <a:pt x="40" y="89"/>
                    <a:pt x="39" y="87"/>
                    <a:pt x="37" y="84"/>
                  </a:cubicBezTo>
                  <a:cubicBezTo>
                    <a:pt x="37" y="84"/>
                    <a:pt x="37" y="84"/>
                    <a:pt x="37" y="84"/>
                  </a:cubicBezTo>
                  <a:cubicBezTo>
                    <a:pt x="11" y="51"/>
                    <a:pt x="11" y="51"/>
                    <a:pt x="11" y="51"/>
                  </a:cubicBezTo>
                  <a:cubicBezTo>
                    <a:pt x="10" y="40"/>
                    <a:pt x="10" y="40"/>
                    <a:pt x="10" y="40"/>
                  </a:cubicBezTo>
                  <a:cubicBezTo>
                    <a:pt x="16" y="42"/>
                    <a:pt x="16" y="42"/>
                    <a:pt x="16" y="42"/>
                  </a:cubicBezTo>
                  <a:close/>
                  <a:moveTo>
                    <a:pt x="28" y="49"/>
                  </a:moveTo>
                  <a:cubicBezTo>
                    <a:pt x="40" y="65"/>
                    <a:pt x="40" y="65"/>
                    <a:pt x="40" y="65"/>
                  </a:cubicBezTo>
                  <a:cubicBezTo>
                    <a:pt x="79" y="35"/>
                    <a:pt x="79" y="35"/>
                    <a:pt x="79" y="35"/>
                  </a:cubicBezTo>
                  <a:cubicBezTo>
                    <a:pt x="66" y="19"/>
                    <a:pt x="66" y="19"/>
                    <a:pt x="66" y="19"/>
                  </a:cubicBezTo>
                  <a:cubicBezTo>
                    <a:pt x="28" y="49"/>
                    <a:pt x="28" y="49"/>
                    <a:pt x="28" y="49"/>
                  </a:cubicBezTo>
                  <a:close/>
                  <a:moveTo>
                    <a:pt x="67" y="59"/>
                  </a:moveTo>
                  <a:cubicBezTo>
                    <a:pt x="70" y="63"/>
                    <a:pt x="70" y="63"/>
                    <a:pt x="70" y="63"/>
                  </a:cubicBezTo>
                  <a:cubicBezTo>
                    <a:pt x="88" y="49"/>
                    <a:pt x="88" y="49"/>
                    <a:pt x="88" y="49"/>
                  </a:cubicBezTo>
                  <a:cubicBezTo>
                    <a:pt x="85" y="45"/>
                    <a:pt x="85" y="45"/>
                    <a:pt x="85" y="45"/>
                  </a:cubicBezTo>
                  <a:cubicBezTo>
                    <a:pt x="67" y="59"/>
                    <a:pt x="67" y="59"/>
                    <a:pt x="67" y="59"/>
                  </a:cubicBezTo>
                  <a:close/>
                  <a:moveTo>
                    <a:pt x="46" y="75"/>
                  </a:moveTo>
                  <a:cubicBezTo>
                    <a:pt x="49" y="79"/>
                    <a:pt x="49" y="79"/>
                    <a:pt x="49" y="79"/>
                  </a:cubicBezTo>
                  <a:cubicBezTo>
                    <a:pt x="67" y="65"/>
                    <a:pt x="67" y="65"/>
                    <a:pt x="67" y="65"/>
                  </a:cubicBezTo>
                  <a:cubicBezTo>
                    <a:pt x="64" y="61"/>
                    <a:pt x="64" y="61"/>
                    <a:pt x="64" y="61"/>
                  </a:cubicBezTo>
                  <a:cubicBezTo>
                    <a:pt x="46" y="75"/>
                    <a:pt x="46" y="75"/>
                    <a:pt x="46" y="75"/>
                  </a:cubicBezTo>
                  <a:close/>
                  <a:moveTo>
                    <a:pt x="63" y="52"/>
                  </a:moveTo>
                  <a:cubicBezTo>
                    <a:pt x="66" y="56"/>
                    <a:pt x="66" y="56"/>
                    <a:pt x="66" y="56"/>
                  </a:cubicBezTo>
                  <a:cubicBezTo>
                    <a:pt x="84" y="42"/>
                    <a:pt x="84" y="42"/>
                    <a:pt x="84" y="42"/>
                  </a:cubicBezTo>
                  <a:cubicBezTo>
                    <a:pt x="81" y="38"/>
                    <a:pt x="81" y="38"/>
                    <a:pt x="81" y="38"/>
                  </a:cubicBezTo>
                  <a:cubicBezTo>
                    <a:pt x="63" y="52"/>
                    <a:pt x="63" y="52"/>
                    <a:pt x="63" y="52"/>
                  </a:cubicBezTo>
                  <a:close/>
                  <a:moveTo>
                    <a:pt x="42" y="69"/>
                  </a:moveTo>
                  <a:cubicBezTo>
                    <a:pt x="45" y="72"/>
                    <a:pt x="45" y="72"/>
                    <a:pt x="45" y="72"/>
                  </a:cubicBezTo>
                  <a:cubicBezTo>
                    <a:pt x="63" y="58"/>
                    <a:pt x="63" y="58"/>
                    <a:pt x="63" y="58"/>
                  </a:cubicBezTo>
                  <a:cubicBezTo>
                    <a:pt x="60" y="55"/>
                    <a:pt x="60" y="55"/>
                    <a:pt x="60" y="55"/>
                  </a:cubicBezTo>
                  <a:cubicBezTo>
                    <a:pt x="42" y="69"/>
                    <a:pt x="42" y="69"/>
                    <a:pt x="42" y="69"/>
                  </a:cubicBezTo>
                  <a:close/>
                  <a:moveTo>
                    <a:pt x="69" y="11"/>
                  </a:moveTo>
                  <a:cubicBezTo>
                    <a:pt x="19" y="49"/>
                    <a:pt x="19" y="49"/>
                    <a:pt x="19" y="49"/>
                  </a:cubicBezTo>
                  <a:cubicBezTo>
                    <a:pt x="42" y="80"/>
                    <a:pt x="42" y="80"/>
                    <a:pt x="42" y="80"/>
                  </a:cubicBezTo>
                  <a:cubicBezTo>
                    <a:pt x="42" y="80"/>
                    <a:pt x="42" y="80"/>
                    <a:pt x="42" y="80"/>
                  </a:cubicBezTo>
                  <a:cubicBezTo>
                    <a:pt x="45" y="83"/>
                    <a:pt x="46" y="87"/>
                    <a:pt x="47" y="90"/>
                  </a:cubicBezTo>
                  <a:cubicBezTo>
                    <a:pt x="47" y="91"/>
                    <a:pt x="47" y="91"/>
                    <a:pt x="47" y="92"/>
                  </a:cubicBezTo>
                  <a:cubicBezTo>
                    <a:pt x="95" y="55"/>
                    <a:pt x="95" y="55"/>
                    <a:pt x="95" y="55"/>
                  </a:cubicBezTo>
                  <a:cubicBezTo>
                    <a:pt x="96" y="52"/>
                    <a:pt x="97" y="50"/>
                    <a:pt x="96" y="49"/>
                  </a:cubicBezTo>
                  <a:cubicBezTo>
                    <a:pt x="96" y="47"/>
                    <a:pt x="95" y="45"/>
                    <a:pt x="94" y="43"/>
                  </a:cubicBezTo>
                  <a:cubicBezTo>
                    <a:pt x="94" y="43"/>
                    <a:pt x="94" y="43"/>
                    <a:pt x="94" y="43"/>
                  </a:cubicBezTo>
                  <a:lnTo>
                    <a:pt x="69" y="11"/>
                  </a:lnTo>
                  <a:close/>
                </a:path>
              </a:pathLst>
            </a:custGeom>
            <a:solidFill>
              <a:schemeClr val="tx1">
                <a:lumMod val="85000"/>
                <a:lumOff val="15000"/>
              </a:schemeClr>
            </a:solidFill>
            <a:ln>
              <a:noFill/>
            </a:ln>
          </p:spPr>
          <p:txBody>
            <a:bodyPr/>
            <a:lstStyle/>
            <a:p>
              <a:endParaRPr lang="zh-CN" altLang="en-US"/>
            </a:p>
          </p:txBody>
        </p:sp>
      </p:grpSp>
      <p:grpSp>
        <p:nvGrpSpPr>
          <p:cNvPr id="13" name="组合 12"/>
          <p:cNvGrpSpPr/>
          <p:nvPr/>
        </p:nvGrpSpPr>
        <p:grpSpPr>
          <a:xfrm>
            <a:off x="2830583" y="1131650"/>
            <a:ext cx="1429053" cy="1429053"/>
            <a:chOff x="2817042" y="998687"/>
            <a:chExt cx="1690193" cy="1690193"/>
          </a:xfrm>
        </p:grpSpPr>
        <p:sp>
          <p:nvSpPr>
            <p:cNvPr id="41" name="椭圆 40"/>
            <p:cNvSpPr/>
            <p:nvPr/>
          </p:nvSpPr>
          <p:spPr bwMode="auto">
            <a:xfrm flipV="1">
              <a:off x="2817042" y="998687"/>
              <a:ext cx="1690193" cy="1690193"/>
            </a:xfrm>
            <a:prstGeom prst="ellipse">
              <a:avLst/>
            </a:prstGeom>
            <a:solidFill>
              <a:schemeClr val="bg1">
                <a:lumMod val="85000"/>
                <a:alpha val="54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42" name="椭圆 41"/>
            <p:cNvSpPr/>
            <p:nvPr/>
          </p:nvSpPr>
          <p:spPr bwMode="auto">
            <a:xfrm flipV="1">
              <a:off x="2904557" y="1086201"/>
              <a:ext cx="1515164" cy="1515164"/>
            </a:xfrm>
            <a:prstGeom prst="ellipse">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9240" name="Freeform 17"/>
            <p:cNvSpPr>
              <a:spLocks noEditPoints="1" noChangeArrowheads="1"/>
            </p:cNvSpPr>
            <p:nvPr/>
          </p:nvSpPr>
          <p:spPr bwMode="auto">
            <a:xfrm>
              <a:off x="3300188" y="1514377"/>
              <a:ext cx="723900" cy="658812"/>
            </a:xfrm>
            <a:custGeom>
              <a:avLst/>
              <a:gdLst>
                <a:gd name="T0" fmla="*/ 2147483646 w 93"/>
                <a:gd name="T1" fmla="*/ 0 h 87"/>
                <a:gd name="T2" fmla="*/ 2147483646 w 93"/>
                <a:gd name="T3" fmla="*/ 2147483646 h 87"/>
                <a:gd name="T4" fmla="*/ 2147483646 w 93"/>
                <a:gd name="T5" fmla="*/ 2147483646 h 87"/>
                <a:gd name="T6" fmla="*/ 2147483646 w 93"/>
                <a:gd name="T7" fmla="*/ 2147483646 h 87"/>
                <a:gd name="T8" fmla="*/ 2147483646 w 93"/>
                <a:gd name="T9" fmla="*/ 2147483646 h 87"/>
                <a:gd name="T10" fmla="*/ 2147483646 w 93"/>
                <a:gd name="T11" fmla="*/ 2147483646 h 87"/>
                <a:gd name="T12" fmla="*/ 2147483646 w 93"/>
                <a:gd name="T13" fmla="*/ 2147483646 h 87"/>
                <a:gd name="T14" fmla="*/ 2147483646 w 93"/>
                <a:gd name="T15" fmla="*/ 2147483646 h 87"/>
                <a:gd name="T16" fmla="*/ 2147483646 w 93"/>
                <a:gd name="T17" fmla="*/ 2147483646 h 87"/>
                <a:gd name="T18" fmla="*/ 0 w 93"/>
                <a:gd name="T19" fmla="*/ 2147483646 h 87"/>
                <a:gd name="T20" fmla="*/ 0 w 93"/>
                <a:gd name="T21" fmla="*/ 0 h 87"/>
                <a:gd name="T22" fmla="*/ 2147483646 w 93"/>
                <a:gd name="T23" fmla="*/ 2147483646 h 87"/>
                <a:gd name="T24" fmla="*/ 2147483646 w 93"/>
                <a:gd name="T25" fmla="*/ 2147483646 h 87"/>
                <a:gd name="T26" fmla="*/ 2147483646 w 93"/>
                <a:gd name="T27" fmla="*/ 2147483646 h 87"/>
                <a:gd name="T28" fmla="*/ 2147483646 w 93"/>
                <a:gd name="T29" fmla="*/ 2147483646 h 87"/>
                <a:gd name="T30" fmla="*/ 2147483646 w 93"/>
                <a:gd name="T31" fmla="*/ 2147483646 h 87"/>
                <a:gd name="T32" fmla="*/ 2147483646 w 93"/>
                <a:gd name="T33" fmla="*/ 2147483646 h 87"/>
                <a:gd name="T34" fmla="*/ 2147483646 w 93"/>
                <a:gd name="T35" fmla="*/ 2147483646 h 87"/>
                <a:gd name="T36" fmla="*/ 2147483646 w 93"/>
                <a:gd name="T37" fmla="*/ 2147483646 h 87"/>
                <a:gd name="T38" fmla="*/ 2147483646 w 93"/>
                <a:gd name="T39" fmla="*/ 2147483646 h 87"/>
                <a:gd name="T40" fmla="*/ 2147483646 w 93"/>
                <a:gd name="T41" fmla="*/ 2147483646 h 87"/>
                <a:gd name="T42" fmla="*/ 2147483646 w 93"/>
                <a:gd name="T43" fmla="*/ 2147483646 h 87"/>
                <a:gd name="T44" fmla="*/ 2147483646 w 93"/>
                <a:gd name="T45" fmla="*/ 2147483646 h 87"/>
                <a:gd name="T46" fmla="*/ 2147483646 w 93"/>
                <a:gd name="T47" fmla="*/ 2147483646 h 87"/>
                <a:gd name="T48" fmla="*/ 2147483646 w 93"/>
                <a:gd name="T49" fmla="*/ 2147483646 h 87"/>
                <a:gd name="T50" fmla="*/ 2147483646 w 93"/>
                <a:gd name="T51" fmla="*/ 2147483646 h 87"/>
                <a:gd name="T52" fmla="*/ 2147483646 w 93"/>
                <a:gd name="T53" fmla="*/ 2147483646 h 87"/>
                <a:gd name="T54" fmla="*/ 2147483646 w 93"/>
                <a:gd name="T55" fmla="*/ 2147483646 h 87"/>
                <a:gd name="T56" fmla="*/ 2147483646 w 93"/>
                <a:gd name="T57" fmla="*/ 2147483646 h 87"/>
                <a:gd name="T58" fmla="*/ 2147483646 w 93"/>
                <a:gd name="T59" fmla="*/ 2147483646 h 87"/>
                <a:gd name="T60" fmla="*/ 2147483646 w 93"/>
                <a:gd name="T61" fmla="*/ 2147483646 h 87"/>
                <a:gd name="T62" fmla="*/ 2147483646 w 93"/>
                <a:gd name="T63" fmla="*/ 2147483646 h 87"/>
                <a:gd name="T64" fmla="*/ 2147483646 w 93"/>
                <a:gd name="T65" fmla="*/ 2147483646 h 8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93"/>
                <a:gd name="T100" fmla="*/ 0 h 87"/>
                <a:gd name="T101" fmla="*/ 93 w 93"/>
                <a:gd name="T102" fmla="*/ 87 h 8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93" h="87">
                  <a:moveTo>
                    <a:pt x="4" y="0"/>
                  </a:moveTo>
                  <a:cubicBezTo>
                    <a:pt x="88" y="0"/>
                    <a:pt x="88" y="0"/>
                    <a:pt x="88" y="0"/>
                  </a:cubicBezTo>
                  <a:cubicBezTo>
                    <a:pt x="93" y="0"/>
                    <a:pt x="93" y="0"/>
                    <a:pt x="93" y="0"/>
                  </a:cubicBezTo>
                  <a:cubicBezTo>
                    <a:pt x="93" y="4"/>
                    <a:pt x="93" y="4"/>
                    <a:pt x="93" y="4"/>
                  </a:cubicBezTo>
                  <a:cubicBezTo>
                    <a:pt x="93" y="69"/>
                    <a:pt x="93" y="69"/>
                    <a:pt x="93" y="69"/>
                  </a:cubicBezTo>
                  <a:cubicBezTo>
                    <a:pt x="93" y="73"/>
                    <a:pt x="93" y="73"/>
                    <a:pt x="93" y="73"/>
                  </a:cubicBezTo>
                  <a:cubicBezTo>
                    <a:pt x="88" y="73"/>
                    <a:pt x="88" y="73"/>
                    <a:pt x="88" y="73"/>
                  </a:cubicBezTo>
                  <a:cubicBezTo>
                    <a:pt x="80" y="73"/>
                    <a:pt x="80" y="73"/>
                    <a:pt x="80" y="73"/>
                  </a:cubicBezTo>
                  <a:cubicBezTo>
                    <a:pt x="79" y="71"/>
                    <a:pt x="79" y="71"/>
                    <a:pt x="79" y="71"/>
                  </a:cubicBezTo>
                  <a:cubicBezTo>
                    <a:pt x="81" y="69"/>
                    <a:pt x="81" y="66"/>
                    <a:pt x="82" y="64"/>
                  </a:cubicBezTo>
                  <a:cubicBezTo>
                    <a:pt x="83" y="64"/>
                    <a:pt x="83" y="64"/>
                    <a:pt x="83" y="64"/>
                  </a:cubicBezTo>
                  <a:cubicBezTo>
                    <a:pt x="83" y="9"/>
                    <a:pt x="83" y="9"/>
                    <a:pt x="83" y="9"/>
                  </a:cubicBezTo>
                  <a:cubicBezTo>
                    <a:pt x="9" y="9"/>
                    <a:pt x="9" y="9"/>
                    <a:pt x="9" y="9"/>
                  </a:cubicBezTo>
                  <a:cubicBezTo>
                    <a:pt x="9" y="64"/>
                    <a:pt x="9" y="64"/>
                    <a:pt x="9" y="64"/>
                  </a:cubicBezTo>
                  <a:cubicBezTo>
                    <a:pt x="45" y="64"/>
                    <a:pt x="45" y="64"/>
                    <a:pt x="45" y="64"/>
                  </a:cubicBezTo>
                  <a:cubicBezTo>
                    <a:pt x="46" y="66"/>
                    <a:pt x="46" y="69"/>
                    <a:pt x="48" y="71"/>
                  </a:cubicBezTo>
                  <a:cubicBezTo>
                    <a:pt x="47" y="73"/>
                    <a:pt x="47" y="73"/>
                    <a:pt x="47" y="73"/>
                  </a:cubicBezTo>
                  <a:cubicBezTo>
                    <a:pt x="4" y="73"/>
                    <a:pt x="4" y="73"/>
                    <a:pt x="4" y="73"/>
                  </a:cubicBezTo>
                  <a:cubicBezTo>
                    <a:pt x="0" y="73"/>
                    <a:pt x="0" y="73"/>
                    <a:pt x="0" y="73"/>
                  </a:cubicBezTo>
                  <a:cubicBezTo>
                    <a:pt x="0" y="69"/>
                    <a:pt x="0" y="69"/>
                    <a:pt x="0" y="69"/>
                  </a:cubicBezTo>
                  <a:cubicBezTo>
                    <a:pt x="0" y="4"/>
                    <a:pt x="0" y="4"/>
                    <a:pt x="0" y="4"/>
                  </a:cubicBezTo>
                  <a:cubicBezTo>
                    <a:pt x="0" y="0"/>
                    <a:pt x="0" y="0"/>
                    <a:pt x="0" y="0"/>
                  </a:cubicBezTo>
                  <a:cubicBezTo>
                    <a:pt x="4" y="0"/>
                    <a:pt x="4" y="0"/>
                    <a:pt x="4" y="0"/>
                  </a:cubicBezTo>
                  <a:close/>
                  <a:moveTo>
                    <a:pt x="64" y="50"/>
                  </a:moveTo>
                  <a:cubicBezTo>
                    <a:pt x="57" y="50"/>
                    <a:pt x="51" y="55"/>
                    <a:pt x="51" y="62"/>
                  </a:cubicBezTo>
                  <a:cubicBezTo>
                    <a:pt x="51" y="65"/>
                    <a:pt x="52" y="68"/>
                    <a:pt x="54" y="70"/>
                  </a:cubicBezTo>
                  <a:cubicBezTo>
                    <a:pt x="50" y="81"/>
                    <a:pt x="50" y="81"/>
                    <a:pt x="50" y="81"/>
                  </a:cubicBezTo>
                  <a:cubicBezTo>
                    <a:pt x="56" y="81"/>
                    <a:pt x="56" y="81"/>
                    <a:pt x="56" y="81"/>
                  </a:cubicBezTo>
                  <a:cubicBezTo>
                    <a:pt x="60" y="86"/>
                    <a:pt x="60" y="86"/>
                    <a:pt x="60" y="86"/>
                  </a:cubicBezTo>
                  <a:cubicBezTo>
                    <a:pt x="64" y="77"/>
                    <a:pt x="64" y="77"/>
                    <a:pt x="64" y="77"/>
                  </a:cubicBezTo>
                  <a:cubicBezTo>
                    <a:pt x="67" y="87"/>
                    <a:pt x="67" y="87"/>
                    <a:pt x="67" y="87"/>
                  </a:cubicBezTo>
                  <a:cubicBezTo>
                    <a:pt x="72" y="83"/>
                    <a:pt x="72" y="83"/>
                    <a:pt x="72" y="83"/>
                  </a:cubicBezTo>
                  <a:cubicBezTo>
                    <a:pt x="78" y="83"/>
                    <a:pt x="78" y="83"/>
                    <a:pt x="78" y="83"/>
                  </a:cubicBezTo>
                  <a:cubicBezTo>
                    <a:pt x="73" y="70"/>
                    <a:pt x="73" y="70"/>
                    <a:pt x="73" y="70"/>
                  </a:cubicBezTo>
                  <a:cubicBezTo>
                    <a:pt x="75" y="68"/>
                    <a:pt x="76" y="65"/>
                    <a:pt x="76" y="62"/>
                  </a:cubicBezTo>
                  <a:cubicBezTo>
                    <a:pt x="76" y="55"/>
                    <a:pt x="70" y="50"/>
                    <a:pt x="64" y="50"/>
                  </a:cubicBezTo>
                  <a:close/>
                  <a:moveTo>
                    <a:pt x="71" y="66"/>
                  </a:moveTo>
                  <a:cubicBezTo>
                    <a:pt x="69" y="67"/>
                    <a:pt x="66" y="68"/>
                    <a:pt x="64" y="68"/>
                  </a:cubicBezTo>
                  <a:cubicBezTo>
                    <a:pt x="61" y="68"/>
                    <a:pt x="58" y="67"/>
                    <a:pt x="56" y="66"/>
                  </a:cubicBezTo>
                  <a:cubicBezTo>
                    <a:pt x="57" y="69"/>
                    <a:pt x="60" y="71"/>
                    <a:pt x="64" y="71"/>
                  </a:cubicBezTo>
                  <a:cubicBezTo>
                    <a:pt x="67" y="71"/>
                    <a:pt x="69" y="69"/>
                    <a:pt x="71" y="66"/>
                  </a:cubicBezTo>
                  <a:close/>
                  <a:moveTo>
                    <a:pt x="62" y="54"/>
                  </a:moveTo>
                  <a:cubicBezTo>
                    <a:pt x="64" y="54"/>
                    <a:pt x="66" y="55"/>
                    <a:pt x="67" y="57"/>
                  </a:cubicBezTo>
                  <a:cubicBezTo>
                    <a:pt x="69" y="59"/>
                    <a:pt x="70" y="61"/>
                    <a:pt x="71" y="64"/>
                  </a:cubicBezTo>
                  <a:cubicBezTo>
                    <a:pt x="72" y="61"/>
                    <a:pt x="72" y="58"/>
                    <a:pt x="69" y="55"/>
                  </a:cubicBezTo>
                  <a:cubicBezTo>
                    <a:pt x="67" y="53"/>
                    <a:pt x="64" y="53"/>
                    <a:pt x="62" y="54"/>
                  </a:cubicBezTo>
                  <a:close/>
                  <a:moveTo>
                    <a:pt x="17" y="40"/>
                  </a:moveTo>
                  <a:cubicBezTo>
                    <a:pt x="17" y="45"/>
                    <a:pt x="17" y="45"/>
                    <a:pt x="17" y="45"/>
                  </a:cubicBezTo>
                  <a:cubicBezTo>
                    <a:pt x="76" y="45"/>
                    <a:pt x="76" y="45"/>
                    <a:pt x="76" y="45"/>
                  </a:cubicBezTo>
                  <a:cubicBezTo>
                    <a:pt x="76" y="40"/>
                    <a:pt x="76" y="40"/>
                    <a:pt x="76" y="40"/>
                  </a:cubicBezTo>
                  <a:cubicBezTo>
                    <a:pt x="17" y="40"/>
                    <a:pt x="17" y="40"/>
                    <a:pt x="17" y="40"/>
                  </a:cubicBezTo>
                  <a:close/>
                  <a:moveTo>
                    <a:pt x="46" y="28"/>
                  </a:moveTo>
                  <a:cubicBezTo>
                    <a:pt x="46" y="33"/>
                    <a:pt x="46" y="33"/>
                    <a:pt x="46" y="33"/>
                  </a:cubicBezTo>
                  <a:cubicBezTo>
                    <a:pt x="76" y="33"/>
                    <a:pt x="76" y="33"/>
                    <a:pt x="76" y="33"/>
                  </a:cubicBezTo>
                  <a:cubicBezTo>
                    <a:pt x="76" y="28"/>
                    <a:pt x="76" y="28"/>
                    <a:pt x="76" y="28"/>
                  </a:cubicBezTo>
                  <a:cubicBezTo>
                    <a:pt x="46" y="28"/>
                    <a:pt x="46" y="28"/>
                    <a:pt x="46" y="28"/>
                  </a:cubicBezTo>
                  <a:close/>
                  <a:moveTo>
                    <a:pt x="46" y="16"/>
                  </a:moveTo>
                  <a:cubicBezTo>
                    <a:pt x="46" y="21"/>
                    <a:pt x="46" y="21"/>
                    <a:pt x="46" y="21"/>
                  </a:cubicBezTo>
                  <a:cubicBezTo>
                    <a:pt x="76" y="21"/>
                    <a:pt x="76" y="21"/>
                    <a:pt x="76" y="21"/>
                  </a:cubicBezTo>
                  <a:cubicBezTo>
                    <a:pt x="76" y="16"/>
                    <a:pt x="76" y="16"/>
                    <a:pt x="76" y="16"/>
                  </a:cubicBezTo>
                  <a:cubicBezTo>
                    <a:pt x="46" y="16"/>
                    <a:pt x="46" y="16"/>
                    <a:pt x="46" y="16"/>
                  </a:cubicBezTo>
                  <a:close/>
                  <a:moveTo>
                    <a:pt x="17" y="16"/>
                  </a:moveTo>
                  <a:cubicBezTo>
                    <a:pt x="17" y="34"/>
                    <a:pt x="17" y="34"/>
                    <a:pt x="17" y="34"/>
                  </a:cubicBezTo>
                  <a:cubicBezTo>
                    <a:pt x="39" y="34"/>
                    <a:pt x="39" y="34"/>
                    <a:pt x="39" y="34"/>
                  </a:cubicBezTo>
                  <a:cubicBezTo>
                    <a:pt x="39" y="16"/>
                    <a:pt x="39" y="16"/>
                    <a:pt x="39" y="16"/>
                  </a:cubicBezTo>
                  <a:lnTo>
                    <a:pt x="17" y="16"/>
                  </a:lnTo>
                  <a:close/>
                </a:path>
              </a:pathLst>
            </a:custGeom>
            <a:solidFill>
              <a:schemeClr val="tx1">
                <a:lumMod val="85000"/>
                <a:lumOff val="15000"/>
              </a:schemeClr>
            </a:solidFill>
            <a:ln>
              <a:noFill/>
            </a:ln>
          </p:spPr>
          <p:txBody>
            <a:bodyPr/>
            <a:lstStyle/>
            <a:p>
              <a:endParaRPr lang="zh-CN" altLang="en-US"/>
            </a:p>
          </p:txBody>
        </p:sp>
      </p:grpSp>
      <p:grpSp>
        <p:nvGrpSpPr>
          <p:cNvPr id="14" name="组合 13"/>
          <p:cNvGrpSpPr/>
          <p:nvPr/>
        </p:nvGrpSpPr>
        <p:grpSpPr>
          <a:xfrm>
            <a:off x="776803" y="1131650"/>
            <a:ext cx="1429053" cy="1429053"/>
            <a:chOff x="997317" y="998687"/>
            <a:chExt cx="1690193" cy="1690193"/>
          </a:xfrm>
        </p:grpSpPr>
        <p:sp>
          <p:nvSpPr>
            <p:cNvPr id="37" name="椭圆 36"/>
            <p:cNvSpPr/>
            <p:nvPr/>
          </p:nvSpPr>
          <p:spPr bwMode="auto">
            <a:xfrm flipV="1">
              <a:off x="997317" y="998687"/>
              <a:ext cx="1690193" cy="1690193"/>
            </a:xfrm>
            <a:prstGeom prst="ellipse">
              <a:avLst/>
            </a:prstGeom>
            <a:solidFill>
              <a:schemeClr val="bg1">
                <a:lumMod val="85000"/>
                <a:alpha val="54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38" name="椭圆 37"/>
            <p:cNvSpPr/>
            <p:nvPr/>
          </p:nvSpPr>
          <p:spPr bwMode="auto">
            <a:xfrm flipV="1">
              <a:off x="1084832" y="1086201"/>
              <a:ext cx="1515164" cy="1515164"/>
            </a:xfrm>
            <a:prstGeom prst="ellipse">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9241" name="Freeform 31"/>
            <p:cNvSpPr>
              <a:spLocks noEditPoints="1" noChangeArrowheads="1"/>
            </p:cNvSpPr>
            <p:nvPr/>
          </p:nvSpPr>
          <p:spPr bwMode="auto">
            <a:xfrm>
              <a:off x="1488401" y="1491358"/>
              <a:ext cx="708025" cy="704850"/>
            </a:xfrm>
            <a:custGeom>
              <a:avLst/>
              <a:gdLst>
                <a:gd name="T0" fmla="*/ 2147483646 w 91"/>
                <a:gd name="T1" fmla="*/ 2147483646 h 93"/>
                <a:gd name="T2" fmla="*/ 2147483646 w 91"/>
                <a:gd name="T3" fmla="*/ 2147483646 h 93"/>
                <a:gd name="T4" fmla="*/ 2147483646 w 91"/>
                <a:gd name="T5" fmla="*/ 2147483646 h 93"/>
                <a:gd name="T6" fmla="*/ 2147483646 w 91"/>
                <a:gd name="T7" fmla="*/ 2147483646 h 93"/>
                <a:gd name="T8" fmla="*/ 2147483646 w 91"/>
                <a:gd name="T9" fmla="*/ 2147483646 h 93"/>
                <a:gd name="T10" fmla="*/ 2147483646 w 91"/>
                <a:gd name="T11" fmla="*/ 2147483646 h 93"/>
                <a:gd name="T12" fmla="*/ 2147483646 w 91"/>
                <a:gd name="T13" fmla="*/ 2147483646 h 93"/>
                <a:gd name="T14" fmla="*/ 2147483646 w 91"/>
                <a:gd name="T15" fmla="*/ 2147483646 h 93"/>
                <a:gd name="T16" fmla="*/ 2147483646 w 91"/>
                <a:gd name="T17" fmla="*/ 2147483646 h 93"/>
                <a:gd name="T18" fmla="*/ 2147483646 w 91"/>
                <a:gd name="T19" fmla="*/ 2147483646 h 93"/>
                <a:gd name="T20" fmla="*/ 2147483646 w 91"/>
                <a:gd name="T21" fmla="*/ 2147483646 h 93"/>
                <a:gd name="T22" fmla="*/ 2147483646 w 91"/>
                <a:gd name="T23" fmla="*/ 2147483646 h 93"/>
                <a:gd name="T24" fmla="*/ 2147483646 w 91"/>
                <a:gd name="T25" fmla="*/ 2147483646 h 93"/>
                <a:gd name="T26" fmla="*/ 2147483646 w 91"/>
                <a:gd name="T27" fmla="*/ 2147483646 h 93"/>
                <a:gd name="T28" fmla="*/ 2147483646 w 91"/>
                <a:gd name="T29" fmla="*/ 2147483646 h 93"/>
                <a:gd name="T30" fmla="*/ 2147483646 w 91"/>
                <a:gd name="T31" fmla="*/ 2147483646 h 93"/>
                <a:gd name="T32" fmla="*/ 2147483646 w 91"/>
                <a:gd name="T33" fmla="*/ 2147483646 h 93"/>
                <a:gd name="T34" fmla="*/ 2147483646 w 91"/>
                <a:gd name="T35" fmla="*/ 2147483646 h 93"/>
                <a:gd name="T36" fmla="*/ 2147483646 w 91"/>
                <a:gd name="T37" fmla="*/ 2147483646 h 93"/>
                <a:gd name="T38" fmla="*/ 2147483646 w 91"/>
                <a:gd name="T39" fmla="*/ 2147483646 h 93"/>
                <a:gd name="T40" fmla="*/ 0 w 91"/>
                <a:gd name="T41" fmla="*/ 2147483646 h 93"/>
                <a:gd name="T42" fmla="*/ 2147483646 w 91"/>
                <a:gd name="T43" fmla="*/ 2147483646 h 93"/>
                <a:gd name="T44" fmla="*/ 2147483646 w 91"/>
                <a:gd name="T45" fmla="*/ 2147483646 h 93"/>
                <a:gd name="T46" fmla="*/ 2147483646 w 91"/>
                <a:gd name="T47" fmla="*/ 2147483646 h 9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91"/>
                <a:gd name="T73" fmla="*/ 0 h 93"/>
                <a:gd name="T74" fmla="*/ 91 w 91"/>
                <a:gd name="T75" fmla="*/ 93 h 93"/>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91" h="93">
                  <a:moveTo>
                    <a:pt x="81" y="44"/>
                  </a:moveTo>
                  <a:cubicBezTo>
                    <a:pt x="88" y="37"/>
                    <a:pt x="88" y="37"/>
                    <a:pt x="88" y="37"/>
                  </a:cubicBezTo>
                  <a:cubicBezTo>
                    <a:pt x="91" y="33"/>
                    <a:pt x="91" y="27"/>
                    <a:pt x="88" y="23"/>
                  </a:cubicBezTo>
                  <a:cubicBezTo>
                    <a:pt x="68" y="4"/>
                    <a:pt x="68" y="4"/>
                    <a:pt x="68" y="4"/>
                  </a:cubicBezTo>
                  <a:cubicBezTo>
                    <a:pt x="64" y="0"/>
                    <a:pt x="58" y="0"/>
                    <a:pt x="54" y="4"/>
                  </a:cubicBezTo>
                  <a:cubicBezTo>
                    <a:pt x="47" y="10"/>
                    <a:pt x="47" y="10"/>
                    <a:pt x="47" y="10"/>
                  </a:cubicBezTo>
                  <a:cubicBezTo>
                    <a:pt x="81" y="44"/>
                    <a:pt x="81" y="44"/>
                    <a:pt x="81" y="44"/>
                  </a:cubicBezTo>
                  <a:close/>
                  <a:moveTo>
                    <a:pt x="52" y="23"/>
                  </a:moveTo>
                  <a:cubicBezTo>
                    <a:pt x="68" y="39"/>
                    <a:pt x="68" y="39"/>
                    <a:pt x="68" y="39"/>
                  </a:cubicBezTo>
                  <a:cubicBezTo>
                    <a:pt x="77" y="47"/>
                    <a:pt x="77" y="47"/>
                    <a:pt x="77" y="47"/>
                  </a:cubicBezTo>
                  <a:cubicBezTo>
                    <a:pt x="43" y="81"/>
                    <a:pt x="43" y="81"/>
                    <a:pt x="43" y="81"/>
                  </a:cubicBezTo>
                  <a:cubicBezTo>
                    <a:pt x="35" y="83"/>
                    <a:pt x="33" y="79"/>
                    <a:pt x="35" y="72"/>
                  </a:cubicBezTo>
                  <a:cubicBezTo>
                    <a:pt x="26" y="71"/>
                    <a:pt x="20" y="68"/>
                    <a:pt x="19" y="58"/>
                  </a:cubicBezTo>
                  <a:cubicBezTo>
                    <a:pt x="42" y="36"/>
                    <a:pt x="42" y="36"/>
                    <a:pt x="42" y="36"/>
                  </a:cubicBezTo>
                  <a:cubicBezTo>
                    <a:pt x="40" y="34"/>
                    <a:pt x="40" y="34"/>
                    <a:pt x="40" y="34"/>
                  </a:cubicBezTo>
                  <a:cubicBezTo>
                    <a:pt x="16" y="57"/>
                    <a:pt x="16" y="57"/>
                    <a:pt x="16" y="57"/>
                  </a:cubicBezTo>
                  <a:cubicBezTo>
                    <a:pt x="10" y="57"/>
                    <a:pt x="9" y="54"/>
                    <a:pt x="10" y="48"/>
                  </a:cubicBezTo>
                  <a:cubicBezTo>
                    <a:pt x="21" y="37"/>
                    <a:pt x="33" y="25"/>
                    <a:pt x="44" y="14"/>
                  </a:cubicBezTo>
                  <a:cubicBezTo>
                    <a:pt x="52" y="23"/>
                    <a:pt x="52" y="23"/>
                    <a:pt x="52" y="23"/>
                  </a:cubicBezTo>
                  <a:close/>
                  <a:moveTo>
                    <a:pt x="4" y="68"/>
                  </a:moveTo>
                  <a:cubicBezTo>
                    <a:pt x="0" y="86"/>
                    <a:pt x="0" y="86"/>
                    <a:pt x="0" y="86"/>
                  </a:cubicBezTo>
                  <a:cubicBezTo>
                    <a:pt x="7" y="93"/>
                    <a:pt x="7" y="93"/>
                    <a:pt x="7" y="93"/>
                  </a:cubicBezTo>
                  <a:cubicBezTo>
                    <a:pt x="25" y="89"/>
                    <a:pt x="25" y="89"/>
                    <a:pt x="25" y="89"/>
                  </a:cubicBezTo>
                  <a:lnTo>
                    <a:pt x="4" y="68"/>
                  </a:lnTo>
                  <a:close/>
                </a:path>
              </a:pathLst>
            </a:custGeom>
            <a:solidFill>
              <a:schemeClr val="tx1">
                <a:lumMod val="85000"/>
                <a:lumOff val="15000"/>
              </a:schemeClr>
            </a:solidFill>
            <a:ln>
              <a:noFill/>
            </a:ln>
          </p:spPr>
          <p:txBody>
            <a:bodyPr/>
            <a:lstStyle/>
            <a:p>
              <a:endParaRPr lang="zh-CN" altLang="en-US"/>
            </a:p>
          </p:txBody>
        </p:sp>
      </p:grpSp>
      <p:grpSp>
        <p:nvGrpSpPr>
          <p:cNvPr id="12" name="组合 11"/>
          <p:cNvGrpSpPr/>
          <p:nvPr/>
        </p:nvGrpSpPr>
        <p:grpSpPr>
          <a:xfrm>
            <a:off x="4884363" y="1131650"/>
            <a:ext cx="1429053" cy="1429053"/>
            <a:chOff x="4636767" y="998687"/>
            <a:chExt cx="1690193" cy="1690193"/>
          </a:xfrm>
        </p:grpSpPr>
        <p:sp>
          <p:nvSpPr>
            <p:cNvPr id="44" name="椭圆 43"/>
            <p:cNvSpPr/>
            <p:nvPr/>
          </p:nvSpPr>
          <p:spPr bwMode="auto">
            <a:xfrm flipV="1">
              <a:off x="4636767" y="998687"/>
              <a:ext cx="1690193" cy="1690193"/>
            </a:xfrm>
            <a:prstGeom prst="ellipse">
              <a:avLst/>
            </a:prstGeom>
            <a:solidFill>
              <a:schemeClr val="bg1">
                <a:lumMod val="85000"/>
                <a:alpha val="54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45" name="椭圆 44"/>
            <p:cNvSpPr/>
            <p:nvPr/>
          </p:nvSpPr>
          <p:spPr bwMode="auto">
            <a:xfrm flipV="1">
              <a:off x="4724282" y="1086201"/>
              <a:ext cx="1515164" cy="1515164"/>
            </a:xfrm>
            <a:prstGeom prst="ellipse">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9242" name="Freeform 67"/>
            <p:cNvSpPr>
              <a:spLocks noEditPoints="1" noChangeArrowheads="1"/>
            </p:cNvSpPr>
            <p:nvPr/>
          </p:nvSpPr>
          <p:spPr bwMode="auto">
            <a:xfrm>
              <a:off x="5182619" y="1516758"/>
              <a:ext cx="598488" cy="654050"/>
            </a:xfrm>
            <a:custGeom>
              <a:avLst/>
              <a:gdLst>
                <a:gd name="T0" fmla="*/ 0 w 77"/>
                <a:gd name="T1" fmla="*/ 2147483646 h 98"/>
                <a:gd name="T2" fmla="*/ 2147483646 w 77"/>
                <a:gd name="T3" fmla="*/ 2147483646 h 98"/>
                <a:gd name="T4" fmla="*/ 2147483646 w 77"/>
                <a:gd name="T5" fmla="*/ 2147483646 h 98"/>
                <a:gd name="T6" fmla="*/ 2147483646 w 77"/>
                <a:gd name="T7" fmla="*/ 2147483646 h 98"/>
                <a:gd name="T8" fmla="*/ 2147483646 w 77"/>
                <a:gd name="T9" fmla="*/ 2147483646 h 98"/>
                <a:gd name="T10" fmla="*/ 2147483646 w 77"/>
                <a:gd name="T11" fmla="*/ 2147483646 h 98"/>
                <a:gd name="T12" fmla="*/ 2147483646 w 77"/>
                <a:gd name="T13" fmla="*/ 2147483646 h 98"/>
                <a:gd name="T14" fmla="*/ 2147483646 w 77"/>
                <a:gd name="T15" fmla="*/ 2147483646 h 98"/>
                <a:gd name="T16" fmla="*/ 2147483646 w 77"/>
                <a:gd name="T17" fmla="*/ 2147483646 h 98"/>
                <a:gd name="T18" fmla="*/ 2147483646 w 77"/>
                <a:gd name="T19" fmla="*/ 2147483646 h 98"/>
                <a:gd name="T20" fmla="*/ 2147483646 w 77"/>
                <a:gd name="T21" fmla="*/ 2147483646 h 98"/>
                <a:gd name="T22" fmla="*/ 2147483646 w 77"/>
                <a:gd name="T23" fmla="*/ 2147483646 h 98"/>
                <a:gd name="T24" fmla="*/ 2147483646 w 77"/>
                <a:gd name="T25" fmla="*/ 2147483646 h 98"/>
                <a:gd name="T26" fmla="*/ 2147483646 w 77"/>
                <a:gd name="T27" fmla="*/ 2147483646 h 98"/>
                <a:gd name="T28" fmla="*/ 2147483646 w 77"/>
                <a:gd name="T29" fmla="*/ 2147483646 h 98"/>
                <a:gd name="T30" fmla="*/ 2147483646 w 77"/>
                <a:gd name="T31" fmla="*/ 2147483646 h 98"/>
                <a:gd name="T32" fmla="*/ 2147483646 w 77"/>
                <a:gd name="T33" fmla="*/ 2147483646 h 98"/>
                <a:gd name="T34" fmla="*/ 2147483646 w 77"/>
                <a:gd name="T35" fmla="*/ 2147483646 h 98"/>
                <a:gd name="T36" fmla="*/ 2147483646 w 77"/>
                <a:gd name="T37" fmla="*/ 2147483646 h 98"/>
                <a:gd name="T38" fmla="*/ 2147483646 w 77"/>
                <a:gd name="T39" fmla="*/ 2147483646 h 98"/>
                <a:gd name="T40" fmla="*/ 2147483646 w 77"/>
                <a:gd name="T41" fmla="*/ 2147483646 h 98"/>
                <a:gd name="T42" fmla="*/ 2147483646 w 77"/>
                <a:gd name="T43" fmla="*/ 2147483646 h 98"/>
                <a:gd name="T44" fmla="*/ 2147483646 w 77"/>
                <a:gd name="T45" fmla="*/ 2147483646 h 98"/>
                <a:gd name="T46" fmla="*/ 2147483646 w 77"/>
                <a:gd name="T47" fmla="*/ 2147483646 h 98"/>
                <a:gd name="T48" fmla="*/ 2147483646 w 77"/>
                <a:gd name="T49" fmla="*/ 2147483646 h 98"/>
                <a:gd name="T50" fmla="*/ 2147483646 w 77"/>
                <a:gd name="T51" fmla="*/ 2147483646 h 98"/>
                <a:gd name="T52" fmla="*/ 2147483646 w 77"/>
                <a:gd name="T53" fmla="*/ 0 h 98"/>
                <a:gd name="T54" fmla="*/ 2147483646 w 77"/>
                <a:gd name="T55" fmla="*/ 2147483646 h 98"/>
                <a:gd name="T56" fmla="*/ 2147483646 w 77"/>
                <a:gd name="T57" fmla="*/ 0 h 98"/>
                <a:gd name="T58" fmla="*/ 2147483646 w 77"/>
                <a:gd name="T59" fmla="*/ 2147483646 h 98"/>
                <a:gd name="T60" fmla="*/ 2147483646 w 77"/>
                <a:gd name="T61" fmla="*/ 0 h 98"/>
                <a:gd name="T62" fmla="*/ 2147483646 w 77"/>
                <a:gd name="T63" fmla="*/ 2147483646 h 98"/>
                <a:gd name="T64" fmla="*/ 2147483646 w 77"/>
                <a:gd name="T65" fmla="*/ 2147483646 h 98"/>
                <a:gd name="T66" fmla="*/ 2147483646 w 77"/>
                <a:gd name="T67" fmla="*/ 2147483646 h 98"/>
                <a:gd name="T68" fmla="*/ 2147483646 w 77"/>
                <a:gd name="T69" fmla="*/ 2147483646 h 98"/>
                <a:gd name="T70" fmla="*/ 2147483646 w 77"/>
                <a:gd name="T71" fmla="*/ 2147483646 h 98"/>
                <a:gd name="T72" fmla="*/ 2147483646 w 77"/>
                <a:gd name="T73" fmla="*/ 2147483646 h 98"/>
                <a:gd name="T74" fmla="*/ 2147483646 w 77"/>
                <a:gd name="T75" fmla="*/ 2147483646 h 98"/>
                <a:gd name="T76" fmla="*/ 2147483646 w 77"/>
                <a:gd name="T77" fmla="*/ 2147483646 h 98"/>
                <a:gd name="T78" fmla="*/ 2147483646 w 77"/>
                <a:gd name="T79" fmla="*/ 2147483646 h 98"/>
                <a:gd name="T80" fmla="*/ 2147483646 w 77"/>
                <a:gd name="T81" fmla="*/ 2147483646 h 98"/>
                <a:gd name="T82" fmla="*/ 2147483646 w 77"/>
                <a:gd name="T83" fmla="*/ 2147483646 h 98"/>
                <a:gd name="T84" fmla="*/ 2147483646 w 77"/>
                <a:gd name="T85" fmla="*/ 2147483646 h 98"/>
                <a:gd name="T86" fmla="*/ 2147483646 w 77"/>
                <a:gd name="T87" fmla="*/ 2147483646 h 98"/>
                <a:gd name="T88" fmla="*/ 2147483646 w 77"/>
                <a:gd name="T89" fmla="*/ 2147483646 h 98"/>
                <a:gd name="T90" fmla="*/ 2147483646 w 77"/>
                <a:gd name="T91" fmla="*/ 2147483646 h 98"/>
                <a:gd name="T92" fmla="*/ 2147483646 w 77"/>
                <a:gd name="T93" fmla="*/ 2147483646 h 98"/>
                <a:gd name="T94" fmla="*/ 2147483646 w 77"/>
                <a:gd name="T95" fmla="*/ 2147483646 h 98"/>
                <a:gd name="T96" fmla="*/ 2147483646 w 77"/>
                <a:gd name="T97" fmla="*/ 2147483646 h 98"/>
                <a:gd name="T98" fmla="*/ 2147483646 w 77"/>
                <a:gd name="T99" fmla="*/ 2147483646 h 98"/>
                <a:gd name="T100" fmla="*/ 2147483646 w 77"/>
                <a:gd name="T101" fmla="*/ 2147483646 h 98"/>
                <a:gd name="T102" fmla="*/ 2147483646 w 77"/>
                <a:gd name="T103" fmla="*/ 2147483646 h 98"/>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77"/>
                <a:gd name="T157" fmla="*/ 0 h 98"/>
                <a:gd name="T158" fmla="*/ 77 w 77"/>
                <a:gd name="T159" fmla="*/ 98 h 98"/>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77" h="98">
                  <a:moveTo>
                    <a:pt x="22" y="33"/>
                  </a:moveTo>
                  <a:cubicBezTo>
                    <a:pt x="11" y="49"/>
                    <a:pt x="4" y="66"/>
                    <a:pt x="0" y="85"/>
                  </a:cubicBezTo>
                  <a:cubicBezTo>
                    <a:pt x="1" y="91"/>
                    <a:pt x="5" y="96"/>
                    <a:pt x="11" y="98"/>
                  </a:cubicBezTo>
                  <a:cubicBezTo>
                    <a:pt x="29" y="98"/>
                    <a:pt x="29" y="98"/>
                    <a:pt x="29" y="98"/>
                  </a:cubicBezTo>
                  <a:cubicBezTo>
                    <a:pt x="30" y="98"/>
                    <a:pt x="30" y="98"/>
                    <a:pt x="30" y="98"/>
                  </a:cubicBezTo>
                  <a:cubicBezTo>
                    <a:pt x="30" y="98"/>
                    <a:pt x="30" y="98"/>
                    <a:pt x="30" y="98"/>
                  </a:cubicBezTo>
                  <a:cubicBezTo>
                    <a:pt x="30" y="98"/>
                    <a:pt x="30" y="98"/>
                    <a:pt x="30" y="98"/>
                  </a:cubicBezTo>
                  <a:cubicBezTo>
                    <a:pt x="30" y="98"/>
                    <a:pt x="30" y="98"/>
                    <a:pt x="30" y="98"/>
                  </a:cubicBezTo>
                  <a:cubicBezTo>
                    <a:pt x="31" y="98"/>
                    <a:pt x="31" y="98"/>
                    <a:pt x="31" y="98"/>
                  </a:cubicBezTo>
                  <a:cubicBezTo>
                    <a:pt x="31" y="98"/>
                    <a:pt x="31" y="98"/>
                    <a:pt x="31" y="98"/>
                  </a:cubicBezTo>
                  <a:cubicBezTo>
                    <a:pt x="32" y="98"/>
                    <a:pt x="32" y="98"/>
                    <a:pt x="32" y="98"/>
                  </a:cubicBezTo>
                  <a:cubicBezTo>
                    <a:pt x="33" y="98"/>
                    <a:pt x="33" y="98"/>
                    <a:pt x="33" y="98"/>
                  </a:cubicBezTo>
                  <a:cubicBezTo>
                    <a:pt x="33" y="98"/>
                    <a:pt x="33" y="98"/>
                    <a:pt x="33" y="98"/>
                  </a:cubicBezTo>
                  <a:cubicBezTo>
                    <a:pt x="33" y="98"/>
                    <a:pt x="33" y="98"/>
                    <a:pt x="33" y="98"/>
                  </a:cubicBezTo>
                  <a:cubicBezTo>
                    <a:pt x="34" y="98"/>
                    <a:pt x="34" y="98"/>
                    <a:pt x="34" y="98"/>
                  </a:cubicBezTo>
                  <a:cubicBezTo>
                    <a:pt x="34" y="98"/>
                    <a:pt x="34" y="98"/>
                    <a:pt x="34" y="98"/>
                  </a:cubicBezTo>
                  <a:cubicBezTo>
                    <a:pt x="34" y="98"/>
                    <a:pt x="34" y="98"/>
                    <a:pt x="34" y="98"/>
                  </a:cubicBezTo>
                  <a:cubicBezTo>
                    <a:pt x="35" y="98"/>
                    <a:pt x="35" y="98"/>
                    <a:pt x="35" y="98"/>
                  </a:cubicBezTo>
                  <a:cubicBezTo>
                    <a:pt x="35" y="98"/>
                    <a:pt x="35" y="98"/>
                    <a:pt x="35" y="98"/>
                  </a:cubicBezTo>
                  <a:cubicBezTo>
                    <a:pt x="36" y="98"/>
                    <a:pt x="36" y="98"/>
                    <a:pt x="36" y="98"/>
                  </a:cubicBezTo>
                  <a:cubicBezTo>
                    <a:pt x="37" y="98"/>
                    <a:pt x="37" y="98"/>
                    <a:pt x="37" y="98"/>
                  </a:cubicBezTo>
                  <a:cubicBezTo>
                    <a:pt x="37" y="98"/>
                    <a:pt x="37" y="98"/>
                    <a:pt x="37" y="98"/>
                  </a:cubicBezTo>
                  <a:cubicBezTo>
                    <a:pt x="37" y="98"/>
                    <a:pt x="37" y="98"/>
                    <a:pt x="37" y="98"/>
                  </a:cubicBezTo>
                  <a:cubicBezTo>
                    <a:pt x="38" y="98"/>
                    <a:pt x="38" y="98"/>
                    <a:pt x="38" y="98"/>
                  </a:cubicBezTo>
                  <a:cubicBezTo>
                    <a:pt x="38" y="98"/>
                    <a:pt x="38" y="98"/>
                    <a:pt x="38" y="98"/>
                  </a:cubicBezTo>
                  <a:cubicBezTo>
                    <a:pt x="39" y="98"/>
                    <a:pt x="39" y="98"/>
                    <a:pt x="39" y="98"/>
                  </a:cubicBezTo>
                  <a:cubicBezTo>
                    <a:pt x="39" y="98"/>
                    <a:pt x="39" y="98"/>
                    <a:pt x="39" y="98"/>
                  </a:cubicBezTo>
                  <a:cubicBezTo>
                    <a:pt x="40" y="98"/>
                    <a:pt x="40" y="98"/>
                    <a:pt x="40" y="98"/>
                  </a:cubicBezTo>
                  <a:cubicBezTo>
                    <a:pt x="40" y="98"/>
                    <a:pt x="40" y="98"/>
                    <a:pt x="40" y="98"/>
                  </a:cubicBezTo>
                  <a:cubicBezTo>
                    <a:pt x="41" y="98"/>
                    <a:pt x="41" y="98"/>
                    <a:pt x="41" y="98"/>
                  </a:cubicBezTo>
                  <a:cubicBezTo>
                    <a:pt x="41" y="98"/>
                    <a:pt x="41" y="98"/>
                    <a:pt x="41" y="98"/>
                  </a:cubicBezTo>
                  <a:cubicBezTo>
                    <a:pt x="42" y="98"/>
                    <a:pt x="42" y="98"/>
                    <a:pt x="42" y="98"/>
                  </a:cubicBezTo>
                  <a:cubicBezTo>
                    <a:pt x="42" y="98"/>
                    <a:pt x="42" y="98"/>
                    <a:pt x="42" y="98"/>
                  </a:cubicBezTo>
                  <a:cubicBezTo>
                    <a:pt x="43" y="98"/>
                    <a:pt x="43" y="98"/>
                    <a:pt x="43" y="98"/>
                  </a:cubicBezTo>
                  <a:cubicBezTo>
                    <a:pt x="43" y="98"/>
                    <a:pt x="43" y="98"/>
                    <a:pt x="43" y="98"/>
                  </a:cubicBezTo>
                  <a:cubicBezTo>
                    <a:pt x="43" y="98"/>
                    <a:pt x="43" y="98"/>
                    <a:pt x="43" y="98"/>
                  </a:cubicBezTo>
                  <a:cubicBezTo>
                    <a:pt x="43" y="98"/>
                    <a:pt x="43" y="98"/>
                    <a:pt x="43" y="98"/>
                  </a:cubicBezTo>
                  <a:cubicBezTo>
                    <a:pt x="44" y="98"/>
                    <a:pt x="44" y="98"/>
                    <a:pt x="44" y="98"/>
                  </a:cubicBezTo>
                  <a:cubicBezTo>
                    <a:pt x="45" y="98"/>
                    <a:pt x="45" y="98"/>
                    <a:pt x="45" y="98"/>
                  </a:cubicBezTo>
                  <a:cubicBezTo>
                    <a:pt x="45" y="98"/>
                    <a:pt x="45" y="98"/>
                    <a:pt x="45" y="98"/>
                  </a:cubicBezTo>
                  <a:cubicBezTo>
                    <a:pt x="46" y="98"/>
                    <a:pt x="46" y="98"/>
                    <a:pt x="46" y="98"/>
                  </a:cubicBezTo>
                  <a:cubicBezTo>
                    <a:pt x="46" y="98"/>
                    <a:pt x="46" y="98"/>
                    <a:pt x="46" y="98"/>
                  </a:cubicBezTo>
                  <a:cubicBezTo>
                    <a:pt x="46" y="98"/>
                    <a:pt x="46" y="98"/>
                    <a:pt x="46" y="98"/>
                  </a:cubicBezTo>
                  <a:cubicBezTo>
                    <a:pt x="47" y="98"/>
                    <a:pt x="47" y="98"/>
                    <a:pt x="47" y="98"/>
                  </a:cubicBezTo>
                  <a:cubicBezTo>
                    <a:pt x="47" y="98"/>
                    <a:pt x="47" y="98"/>
                    <a:pt x="47" y="98"/>
                  </a:cubicBezTo>
                  <a:cubicBezTo>
                    <a:pt x="47" y="98"/>
                    <a:pt x="47" y="98"/>
                    <a:pt x="47" y="98"/>
                  </a:cubicBezTo>
                  <a:cubicBezTo>
                    <a:pt x="66" y="98"/>
                    <a:pt x="66" y="98"/>
                    <a:pt x="66" y="98"/>
                  </a:cubicBezTo>
                  <a:cubicBezTo>
                    <a:pt x="72" y="96"/>
                    <a:pt x="75" y="91"/>
                    <a:pt x="77" y="85"/>
                  </a:cubicBezTo>
                  <a:cubicBezTo>
                    <a:pt x="72" y="66"/>
                    <a:pt x="66" y="49"/>
                    <a:pt x="55" y="33"/>
                  </a:cubicBezTo>
                  <a:cubicBezTo>
                    <a:pt x="44" y="33"/>
                    <a:pt x="33" y="33"/>
                    <a:pt x="22" y="33"/>
                  </a:cubicBezTo>
                  <a:close/>
                  <a:moveTo>
                    <a:pt x="50" y="20"/>
                  </a:moveTo>
                  <a:cubicBezTo>
                    <a:pt x="42" y="20"/>
                    <a:pt x="34" y="20"/>
                    <a:pt x="25" y="20"/>
                  </a:cubicBezTo>
                  <a:cubicBezTo>
                    <a:pt x="16" y="1"/>
                    <a:pt x="16" y="1"/>
                    <a:pt x="16" y="1"/>
                  </a:cubicBezTo>
                  <a:cubicBezTo>
                    <a:pt x="22" y="0"/>
                    <a:pt x="22" y="0"/>
                    <a:pt x="22" y="0"/>
                  </a:cubicBezTo>
                  <a:cubicBezTo>
                    <a:pt x="25" y="6"/>
                    <a:pt x="25" y="6"/>
                    <a:pt x="25" y="6"/>
                  </a:cubicBezTo>
                  <a:cubicBezTo>
                    <a:pt x="27" y="6"/>
                    <a:pt x="27" y="6"/>
                    <a:pt x="27" y="6"/>
                  </a:cubicBezTo>
                  <a:cubicBezTo>
                    <a:pt x="27" y="0"/>
                    <a:pt x="27" y="0"/>
                    <a:pt x="27" y="0"/>
                  </a:cubicBezTo>
                  <a:cubicBezTo>
                    <a:pt x="35" y="0"/>
                    <a:pt x="35" y="0"/>
                    <a:pt x="35" y="0"/>
                  </a:cubicBezTo>
                  <a:cubicBezTo>
                    <a:pt x="36" y="6"/>
                    <a:pt x="36" y="6"/>
                    <a:pt x="36" y="6"/>
                  </a:cubicBezTo>
                  <a:cubicBezTo>
                    <a:pt x="40" y="6"/>
                    <a:pt x="40" y="6"/>
                    <a:pt x="40" y="6"/>
                  </a:cubicBezTo>
                  <a:cubicBezTo>
                    <a:pt x="40" y="0"/>
                    <a:pt x="40" y="0"/>
                    <a:pt x="40" y="0"/>
                  </a:cubicBezTo>
                  <a:cubicBezTo>
                    <a:pt x="48" y="0"/>
                    <a:pt x="48" y="0"/>
                    <a:pt x="48" y="0"/>
                  </a:cubicBezTo>
                  <a:cubicBezTo>
                    <a:pt x="48" y="6"/>
                    <a:pt x="48" y="6"/>
                    <a:pt x="48" y="6"/>
                  </a:cubicBezTo>
                  <a:cubicBezTo>
                    <a:pt x="50" y="6"/>
                    <a:pt x="50" y="6"/>
                    <a:pt x="50" y="6"/>
                  </a:cubicBezTo>
                  <a:cubicBezTo>
                    <a:pt x="53" y="0"/>
                    <a:pt x="53" y="0"/>
                    <a:pt x="53" y="0"/>
                  </a:cubicBezTo>
                  <a:cubicBezTo>
                    <a:pt x="59" y="1"/>
                    <a:pt x="59" y="1"/>
                    <a:pt x="59" y="1"/>
                  </a:cubicBezTo>
                  <a:cubicBezTo>
                    <a:pt x="50" y="20"/>
                    <a:pt x="50" y="20"/>
                    <a:pt x="50" y="20"/>
                  </a:cubicBezTo>
                  <a:close/>
                  <a:moveTo>
                    <a:pt x="18" y="31"/>
                  </a:moveTo>
                  <a:cubicBezTo>
                    <a:pt x="16" y="31"/>
                    <a:pt x="14" y="29"/>
                    <a:pt x="14" y="26"/>
                  </a:cubicBezTo>
                  <a:cubicBezTo>
                    <a:pt x="14" y="24"/>
                    <a:pt x="16" y="22"/>
                    <a:pt x="18" y="22"/>
                  </a:cubicBezTo>
                  <a:cubicBezTo>
                    <a:pt x="59" y="22"/>
                    <a:pt x="59" y="22"/>
                    <a:pt x="59" y="22"/>
                  </a:cubicBezTo>
                  <a:cubicBezTo>
                    <a:pt x="61" y="22"/>
                    <a:pt x="63" y="24"/>
                    <a:pt x="63" y="26"/>
                  </a:cubicBezTo>
                  <a:cubicBezTo>
                    <a:pt x="63" y="29"/>
                    <a:pt x="61" y="31"/>
                    <a:pt x="59" y="31"/>
                  </a:cubicBezTo>
                  <a:cubicBezTo>
                    <a:pt x="18" y="31"/>
                    <a:pt x="18" y="31"/>
                    <a:pt x="18" y="31"/>
                  </a:cubicBezTo>
                  <a:close/>
                  <a:moveTo>
                    <a:pt x="43" y="84"/>
                  </a:moveTo>
                  <a:cubicBezTo>
                    <a:pt x="43" y="86"/>
                    <a:pt x="43" y="86"/>
                    <a:pt x="43" y="86"/>
                  </a:cubicBezTo>
                  <a:cubicBezTo>
                    <a:pt x="35" y="86"/>
                    <a:pt x="35" y="86"/>
                    <a:pt x="35" y="86"/>
                  </a:cubicBezTo>
                  <a:cubicBezTo>
                    <a:pt x="35" y="84"/>
                    <a:pt x="35" y="84"/>
                    <a:pt x="35" y="84"/>
                  </a:cubicBezTo>
                  <a:cubicBezTo>
                    <a:pt x="32" y="83"/>
                    <a:pt x="30" y="81"/>
                    <a:pt x="30" y="77"/>
                  </a:cubicBezTo>
                  <a:cubicBezTo>
                    <a:pt x="30" y="69"/>
                    <a:pt x="30" y="69"/>
                    <a:pt x="30" y="69"/>
                  </a:cubicBezTo>
                  <a:cubicBezTo>
                    <a:pt x="37" y="69"/>
                    <a:pt x="37" y="69"/>
                    <a:pt x="37" y="69"/>
                  </a:cubicBezTo>
                  <a:cubicBezTo>
                    <a:pt x="37" y="78"/>
                    <a:pt x="37" y="78"/>
                    <a:pt x="37" y="78"/>
                  </a:cubicBezTo>
                  <a:cubicBezTo>
                    <a:pt x="37" y="78"/>
                    <a:pt x="38" y="79"/>
                    <a:pt x="39" y="79"/>
                  </a:cubicBezTo>
                  <a:cubicBezTo>
                    <a:pt x="40" y="79"/>
                    <a:pt x="40" y="78"/>
                    <a:pt x="40" y="78"/>
                  </a:cubicBezTo>
                  <a:cubicBezTo>
                    <a:pt x="40" y="73"/>
                    <a:pt x="40" y="73"/>
                    <a:pt x="40" y="73"/>
                  </a:cubicBezTo>
                  <a:cubicBezTo>
                    <a:pt x="40" y="72"/>
                    <a:pt x="40" y="71"/>
                    <a:pt x="39" y="70"/>
                  </a:cubicBezTo>
                  <a:cubicBezTo>
                    <a:pt x="38" y="69"/>
                    <a:pt x="36" y="67"/>
                    <a:pt x="32" y="63"/>
                  </a:cubicBezTo>
                  <a:cubicBezTo>
                    <a:pt x="31" y="61"/>
                    <a:pt x="30" y="59"/>
                    <a:pt x="30" y="57"/>
                  </a:cubicBezTo>
                  <a:cubicBezTo>
                    <a:pt x="30" y="53"/>
                    <a:pt x="30" y="53"/>
                    <a:pt x="30" y="53"/>
                  </a:cubicBezTo>
                  <a:cubicBezTo>
                    <a:pt x="30" y="49"/>
                    <a:pt x="32" y="47"/>
                    <a:pt x="35" y="46"/>
                  </a:cubicBezTo>
                  <a:cubicBezTo>
                    <a:pt x="35" y="44"/>
                    <a:pt x="35" y="44"/>
                    <a:pt x="35" y="44"/>
                  </a:cubicBezTo>
                  <a:cubicBezTo>
                    <a:pt x="43" y="44"/>
                    <a:pt x="43" y="44"/>
                    <a:pt x="43" y="44"/>
                  </a:cubicBezTo>
                  <a:cubicBezTo>
                    <a:pt x="43" y="46"/>
                    <a:pt x="43" y="46"/>
                    <a:pt x="43" y="46"/>
                  </a:cubicBezTo>
                  <a:cubicBezTo>
                    <a:pt x="46" y="47"/>
                    <a:pt x="48" y="49"/>
                    <a:pt x="48" y="53"/>
                  </a:cubicBezTo>
                  <a:cubicBezTo>
                    <a:pt x="48" y="59"/>
                    <a:pt x="48" y="59"/>
                    <a:pt x="48" y="59"/>
                  </a:cubicBezTo>
                  <a:cubicBezTo>
                    <a:pt x="40" y="59"/>
                    <a:pt x="40" y="59"/>
                    <a:pt x="40" y="59"/>
                  </a:cubicBezTo>
                  <a:cubicBezTo>
                    <a:pt x="40" y="52"/>
                    <a:pt x="40" y="52"/>
                    <a:pt x="40" y="52"/>
                  </a:cubicBezTo>
                  <a:cubicBezTo>
                    <a:pt x="40" y="51"/>
                    <a:pt x="40" y="51"/>
                    <a:pt x="39" y="51"/>
                  </a:cubicBezTo>
                  <a:cubicBezTo>
                    <a:pt x="38" y="51"/>
                    <a:pt x="38" y="52"/>
                    <a:pt x="38" y="53"/>
                  </a:cubicBezTo>
                  <a:cubicBezTo>
                    <a:pt x="38" y="56"/>
                    <a:pt x="38" y="56"/>
                    <a:pt x="38" y="56"/>
                  </a:cubicBezTo>
                  <a:cubicBezTo>
                    <a:pt x="38" y="57"/>
                    <a:pt x="39" y="59"/>
                    <a:pt x="41" y="61"/>
                  </a:cubicBezTo>
                  <a:cubicBezTo>
                    <a:pt x="44" y="64"/>
                    <a:pt x="47" y="67"/>
                    <a:pt x="47" y="68"/>
                  </a:cubicBezTo>
                  <a:cubicBezTo>
                    <a:pt x="48" y="69"/>
                    <a:pt x="49" y="71"/>
                    <a:pt x="49" y="72"/>
                  </a:cubicBezTo>
                  <a:cubicBezTo>
                    <a:pt x="49" y="77"/>
                    <a:pt x="49" y="77"/>
                    <a:pt x="49" y="77"/>
                  </a:cubicBezTo>
                  <a:cubicBezTo>
                    <a:pt x="49" y="81"/>
                    <a:pt x="47" y="83"/>
                    <a:pt x="43" y="84"/>
                  </a:cubicBezTo>
                  <a:close/>
                </a:path>
              </a:pathLst>
            </a:custGeom>
            <a:solidFill>
              <a:schemeClr val="tx1">
                <a:lumMod val="85000"/>
                <a:lumOff val="15000"/>
              </a:schemeClr>
            </a:solidFill>
            <a:ln>
              <a:noFill/>
            </a:ln>
          </p:spPr>
          <p:txBody>
            <a:bodyPr/>
            <a:lstStyle/>
            <a:p>
              <a:endParaRPr lang="zh-CN" altLang="en-US"/>
            </a:p>
          </p:txBody>
        </p:sp>
      </p:grpSp>
      <p:grpSp>
        <p:nvGrpSpPr>
          <p:cNvPr id="2" name="组合 1"/>
          <p:cNvGrpSpPr/>
          <p:nvPr/>
        </p:nvGrpSpPr>
        <p:grpSpPr>
          <a:xfrm>
            <a:off x="581468" y="3568368"/>
            <a:ext cx="1819725" cy="692827"/>
            <a:chOff x="581468" y="3568368"/>
            <a:chExt cx="1819725" cy="692827"/>
          </a:xfrm>
        </p:grpSpPr>
        <p:sp>
          <p:nvSpPr>
            <p:cNvPr id="9" name="圆角矩形 8"/>
            <p:cNvSpPr/>
            <p:nvPr/>
          </p:nvSpPr>
          <p:spPr bwMode="auto">
            <a:xfrm>
              <a:off x="623573" y="3568368"/>
              <a:ext cx="1735515" cy="381948"/>
            </a:xfrm>
            <a:prstGeom prst="roundRect">
              <a:avLst/>
            </a:prstGeom>
            <a:solidFill>
              <a:schemeClr val="tx1">
                <a:lumMod val="85000"/>
                <a:lumOff val="15000"/>
              </a:schemeClr>
            </a:solidFill>
            <a:ln w="9525" cap="flat" cmpd="sng" algn="ctr">
              <a:solidFill>
                <a:srgbClr val="6FB5BC"/>
              </a:solid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1"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56" name="文本框 21"/>
            <p:cNvSpPr txBox="1">
              <a:spLocks noChangeArrowheads="1"/>
            </p:cNvSpPr>
            <p:nvPr/>
          </p:nvSpPr>
          <p:spPr bwMode="auto">
            <a:xfrm>
              <a:off x="638799" y="3605454"/>
              <a:ext cx="1705062" cy="307777"/>
            </a:xfrm>
            <a:prstGeom prst="rect">
              <a:avLst/>
            </a:prstGeom>
            <a:noFill/>
            <a:ln>
              <a:noFill/>
            </a:ln>
            <a:effectLst>
              <a:outerShdw blurRad="800100" dist="50800" dir="16560000" sx="197000" sy="197000" algn="tl" rotWithShape="0">
                <a:prstClr val="black">
                  <a:alpha val="0"/>
                </a:prstClr>
              </a:outerShdw>
            </a:effectLst>
          </p:spPr>
          <p:txBody>
            <a:bodyPr wrap="square">
              <a:spAutoFit/>
            </a:bodyPr>
            <a:lstStyle>
              <a:defPPr>
                <a:defRPr lang="zh-CN"/>
              </a:defPPr>
              <a:lvl1pPr algn="ctr" eaLnBrk="1" hangingPunct="1">
                <a:buFont typeface="Arial" panose="020B0604020202020204" pitchFamily="34" charset="0"/>
                <a:buNone/>
                <a:defRPr sz="5400">
                  <a:gradFill flip="none" rotWithShape="1">
                    <a:gsLst>
                      <a:gs pos="51000">
                        <a:schemeClr val="bg1"/>
                      </a:gs>
                      <a:gs pos="94495">
                        <a:schemeClr val="bg1">
                          <a:lumMod val="50000"/>
                        </a:schemeClr>
                      </a:gs>
                      <a:gs pos="58000">
                        <a:schemeClr val="accent3">
                          <a:lumMod val="75000"/>
                        </a:schemeClr>
                      </a:gs>
                      <a:gs pos="0">
                        <a:schemeClr val="bg1">
                          <a:lumMod val="85000"/>
                        </a:schemeClr>
                      </a:gs>
                    </a:gsLst>
                    <a:lin ang="6600000" scaled="0"/>
                    <a:tileRect/>
                  </a:gradFill>
                  <a:effectLst>
                    <a:outerShdw blurRad="50800" dist="76200" dir="6000000" sx="98000" sy="98000" algn="tl" rotWithShape="0">
                      <a:prstClr val="black">
                        <a:alpha val="23000"/>
                      </a:prstClr>
                    </a:outerShdw>
                  </a:effectLst>
                  <a:latin typeface="方正兰亭粗黑_GBK" panose="02000000000000000000" pitchFamily="2" charset="-122"/>
                  <a:ea typeface="方正兰亭粗黑_GBK" panose="02000000000000000000" pitchFamily="2" charset="-122"/>
                </a:defRPr>
              </a:lvl1pPr>
              <a:lvl2pPr marL="742950" indent="-285750">
                <a:spcBef>
                  <a:spcPct val="20000"/>
                </a:spcBef>
                <a:buFont typeface="Arial" panose="020B0604020202020204" pitchFamily="34" charset="0"/>
                <a:buChar char="–"/>
                <a:defRPr sz="2800">
                  <a:latin typeface="Calibri" panose="020F0502020204030204" pitchFamily="34" charset="0"/>
                </a:defRPr>
              </a:lvl2pPr>
              <a:lvl3pPr marL="1143000" indent="-228600">
                <a:spcBef>
                  <a:spcPct val="20000"/>
                </a:spcBef>
                <a:buFont typeface="Arial" panose="020B0604020202020204" pitchFamily="34" charset="0"/>
                <a:buChar char="•"/>
                <a:defRPr sz="2400">
                  <a:latin typeface="Calibri" panose="020F0502020204030204" pitchFamily="34" charset="0"/>
                </a:defRPr>
              </a:lvl3pPr>
              <a:lvl4pPr marL="1600200" indent="-228600">
                <a:spcBef>
                  <a:spcPct val="20000"/>
                </a:spcBef>
                <a:buFont typeface="Arial" panose="020B0604020202020204" pitchFamily="34" charset="0"/>
                <a:buChar char="–"/>
                <a:defRPr sz="2000">
                  <a:latin typeface="Calibri" panose="020F0502020204030204" pitchFamily="34" charset="0"/>
                </a:defRPr>
              </a:lvl4pPr>
              <a:lvl5pPr marL="2057400" indent="-228600">
                <a:spcBef>
                  <a:spcPct val="20000"/>
                </a:spcBef>
                <a:buFont typeface="Arial" panose="020B0604020202020204" pitchFamily="34" charset="0"/>
                <a:buChar char="»"/>
                <a:defRPr sz="2000">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9pPr>
            </a:lstStyle>
            <a:p>
              <a:r>
                <a:rPr lang="zh-CN" altLang="en-US" sz="1400" b="1" dirty="0" smtClean="0">
                  <a:solidFill>
                    <a:schemeClr val="bg1">
                      <a:lumMod val="95000"/>
                    </a:schemeClr>
                  </a:solidFill>
                  <a:effectLst/>
                  <a:latin typeface="方正兰亭黑_GBK" panose="02000000000000000000" pitchFamily="2" charset="-122"/>
                  <a:ea typeface="方正兰亭黑_GBK" panose="02000000000000000000" pitchFamily="2" charset="-122"/>
                </a:rPr>
                <a:t>点击此处添加标题</a:t>
              </a:r>
              <a:endParaRPr lang="zh-CN" altLang="en-US" sz="1400" b="1" dirty="0">
                <a:solidFill>
                  <a:schemeClr val="bg1">
                    <a:lumMod val="95000"/>
                  </a:schemeClr>
                </a:solidFill>
                <a:effectLst/>
                <a:latin typeface="方正兰亭黑_GBK" panose="02000000000000000000" pitchFamily="2" charset="-122"/>
                <a:ea typeface="方正兰亭黑_GBK" panose="02000000000000000000" pitchFamily="2" charset="-122"/>
              </a:endParaRPr>
            </a:p>
          </p:txBody>
        </p:sp>
        <p:sp>
          <p:nvSpPr>
            <p:cNvPr id="57" name="文本框 21"/>
            <p:cNvSpPr txBox="1">
              <a:spLocks noChangeArrowheads="1"/>
            </p:cNvSpPr>
            <p:nvPr/>
          </p:nvSpPr>
          <p:spPr bwMode="auto">
            <a:xfrm>
              <a:off x="581468" y="4007279"/>
              <a:ext cx="1819725" cy="253916"/>
            </a:xfrm>
            <a:prstGeom prst="rect">
              <a:avLst/>
            </a:prstGeom>
            <a:noFill/>
            <a:ln>
              <a:noFill/>
            </a:ln>
            <a:effectLst>
              <a:outerShdw blurRad="800100" dist="50800" dir="16560000" sx="197000" sy="197000" algn="tl" rotWithShape="0">
                <a:prstClr val="black">
                  <a:alpha val="0"/>
                </a:prstClr>
              </a:outerShdw>
            </a:effectLst>
          </p:spPr>
          <p:txBody>
            <a:bodyPr wrap="square">
              <a:spAutoFit/>
            </a:bodyPr>
            <a:lstStyle>
              <a:defPPr>
                <a:defRPr lang="zh-CN"/>
              </a:defPPr>
              <a:lvl1pPr eaLnBrk="1" hangingPunct="1">
                <a:buFont typeface="Arial" panose="020B0604020202020204" pitchFamily="34" charset="0"/>
                <a:buNone/>
                <a:defRPr sz="1100">
                  <a:solidFill>
                    <a:srgbClr val="9BC742"/>
                  </a:solidFill>
                  <a:effectLst/>
                  <a:latin typeface="方正兰亭黑_GBK" panose="02000000000000000000" pitchFamily="2" charset="-122"/>
                  <a:ea typeface="方正兰亭黑_GBK" panose="02000000000000000000" pitchFamily="2" charset="-122"/>
                </a:defRPr>
              </a:lvl1pPr>
              <a:lvl2pPr marL="742950" indent="-285750">
                <a:spcBef>
                  <a:spcPct val="20000"/>
                </a:spcBef>
                <a:buFont typeface="Arial" panose="020B0604020202020204" pitchFamily="34" charset="0"/>
                <a:buChar char="–"/>
                <a:defRPr sz="2800">
                  <a:latin typeface="Calibri" panose="020F0502020204030204" pitchFamily="34" charset="0"/>
                </a:defRPr>
              </a:lvl2pPr>
              <a:lvl3pPr marL="1143000" indent="-228600">
                <a:spcBef>
                  <a:spcPct val="20000"/>
                </a:spcBef>
                <a:buFont typeface="Arial" panose="020B0604020202020204" pitchFamily="34" charset="0"/>
                <a:buChar char="•"/>
                <a:defRPr sz="2400">
                  <a:latin typeface="Calibri" panose="020F0502020204030204" pitchFamily="34" charset="0"/>
                </a:defRPr>
              </a:lvl3pPr>
              <a:lvl4pPr marL="1600200" indent="-228600">
                <a:spcBef>
                  <a:spcPct val="20000"/>
                </a:spcBef>
                <a:buFont typeface="Arial" panose="020B0604020202020204" pitchFamily="34" charset="0"/>
                <a:buChar char="–"/>
                <a:defRPr sz="2000">
                  <a:latin typeface="Calibri" panose="020F0502020204030204" pitchFamily="34" charset="0"/>
                </a:defRPr>
              </a:lvl4pPr>
              <a:lvl5pPr marL="2057400" indent="-228600">
                <a:spcBef>
                  <a:spcPct val="20000"/>
                </a:spcBef>
                <a:buFont typeface="Arial" panose="020B0604020202020204" pitchFamily="34" charset="0"/>
                <a:buChar char="»"/>
                <a:defRPr sz="2000">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9pPr>
            </a:lstStyle>
            <a:p>
              <a:pPr algn="ctr"/>
              <a:r>
                <a:rPr lang="en-US" altLang="zh-CN" sz="1050" dirty="0">
                  <a:solidFill>
                    <a:schemeClr val="tx1">
                      <a:lumMod val="50000"/>
                      <a:lumOff val="50000"/>
                    </a:schemeClr>
                  </a:solidFill>
                  <a:latin typeface="Arial" panose="020B0604020202020204" pitchFamily="34" charset="0"/>
                  <a:cs typeface="Arial" panose="020B0604020202020204" pitchFamily="34" charset="0"/>
                </a:rPr>
                <a:t>Click here to add the title</a:t>
              </a:r>
              <a:endParaRPr lang="zh-CN" altLang="en-US" sz="1050" dirty="0">
                <a:solidFill>
                  <a:schemeClr val="tx1">
                    <a:lumMod val="50000"/>
                    <a:lumOff val="50000"/>
                  </a:schemeClr>
                </a:solidFill>
                <a:latin typeface="Arial" panose="020B0604020202020204" pitchFamily="34" charset="0"/>
                <a:cs typeface="Arial" panose="020B0604020202020204" pitchFamily="34" charset="0"/>
              </a:endParaRPr>
            </a:p>
          </p:txBody>
        </p:sp>
      </p:grpSp>
      <p:sp>
        <p:nvSpPr>
          <p:cNvPr id="60" name="目录文字"/>
          <p:cNvSpPr txBox="1"/>
          <p:nvPr/>
        </p:nvSpPr>
        <p:spPr>
          <a:xfrm>
            <a:off x="1035678" y="2848723"/>
            <a:ext cx="911305" cy="594621"/>
          </a:xfrm>
          <a:prstGeom prst="rect">
            <a:avLst/>
          </a:prstGeom>
          <a:noFill/>
          <a:ln>
            <a:noFill/>
          </a:ln>
          <a:effectLst>
            <a:outerShdw blurRad="800100" dist="50800" dir="16560000" sx="197000" sy="197000" algn="tl" rotWithShape="0">
              <a:prstClr val="black">
                <a:alpha val="0"/>
              </a:prstClr>
            </a:outerShdw>
          </a:effectLst>
        </p:spPr>
        <p:txBody>
          <a:bodyPr wrap="square">
            <a:spAutoFit/>
          </a:bodyPr>
          <a:lstStyle>
            <a:defPPr>
              <a:defRPr lang="zh-CN"/>
            </a:defPPr>
            <a:lvl1pPr eaLnBrk="1" hangingPunct="1">
              <a:buFont typeface="Arial" panose="020B0604020202020204" pitchFamily="34" charset="0"/>
              <a:buNone/>
              <a:defRPr sz="3600">
                <a:gradFill flip="none" rotWithShape="1">
                  <a:gsLst>
                    <a:gs pos="51000">
                      <a:schemeClr val="bg1"/>
                    </a:gs>
                    <a:gs pos="94495">
                      <a:schemeClr val="bg1">
                        <a:lumMod val="50000"/>
                      </a:schemeClr>
                    </a:gs>
                    <a:gs pos="58000">
                      <a:schemeClr val="accent3">
                        <a:lumMod val="75000"/>
                      </a:schemeClr>
                    </a:gs>
                    <a:gs pos="0">
                      <a:schemeClr val="bg1">
                        <a:lumMod val="85000"/>
                      </a:schemeClr>
                    </a:gs>
                  </a:gsLst>
                  <a:lin ang="2700000" scaled="1"/>
                  <a:tileRect/>
                </a:gradFill>
                <a:effectLst>
                  <a:outerShdw blurRad="50800" dist="76200" dir="6000000" sx="98000" sy="98000" algn="tl" rotWithShape="0">
                    <a:prstClr val="black">
                      <a:alpha val="23000"/>
                    </a:prstClr>
                  </a:outerShdw>
                </a:effectLst>
                <a:latin typeface="方正兰亭粗黑_GBK" panose="02000000000000000000" pitchFamily="2" charset="-122"/>
                <a:ea typeface="方正兰亭粗黑_GBK" panose="02000000000000000000" pitchFamily="2" charset="-122"/>
              </a:defRPr>
            </a:lvl1pPr>
            <a:lvl2pPr marL="742950" indent="-285750">
              <a:spcBef>
                <a:spcPct val="20000"/>
              </a:spcBef>
              <a:buFont typeface="Arial" panose="020B0604020202020204" pitchFamily="34" charset="0"/>
              <a:buChar char="–"/>
              <a:defRPr sz="2800">
                <a:latin typeface="Calibri" panose="020F0502020204030204" pitchFamily="34" charset="0"/>
              </a:defRPr>
            </a:lvl2pPr>
            <a:lvl3pPr marL="1143000" indent="-228600">
              <a:spcBef>
                <a:spcPct val="20000"/>
              </a:spcBef>
              <a:buFont typeface="Arial" panose="020B0604020202020204" pitchFamily="34" charset="0"/>
              <a:buChar char="•"/>
              <a:defRPr sz="2400">
                <a:latin typeface="Calibri" panose="020F0502020204030204" pitchFamily="34" charset="0"/>
              </a:defRPr>
            </a:lvl3pPr>
            <a:lvl4pPr marL="1600200" indent="-228600">
              <a:spcBef>
                <a:spcPct val="20000"/>
              </a:spcBef>
              <a:buFont typeface="Arial" panose="020B0604020202020204" pitchFamily="34" charset="0"/>
              <a:buChar char="–"/>
              <a:defRPr sz="2000">
                <a:latin typeface="Calibri" panose="020F0502020204030204" pitchFamily="34" charset="0"/>
              </a:defRPr>
            </a:lvl4pPr>
            <a:lvl5pPr marL="2057400" indent="-228600">
              <a:spcBef>
                <a:spcPct val="20000"/>
              </a:spcBef>
              <a:buFont typeface="Arial" panose="020B0604020202020204" pitchFamily="34" charset="0"/>
              <a:buChar char="»"/>
              <a:defRPr sz="2000">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9pPr>
          </a:lstStyle>
          <a:p>
            <a:pPr algn="ctr"/>
            <a:r>
              <a:rPr lang="en-US" altLang="zh-CN" sz="3200" b="1" dirty="0" smtClean="0">
                <a:solidFill>
                  <a:srgbClr val="9BC742"/>
                </a:solidFill>
                <a:effectLst>
                  <a:outerShdw blurRad="50800" dist="38100" dir="2700000" algn="tl" rotWithShape="0">
                    <a:prstClr val="black">
                      <a:alpha val="40000"/>
                    </a:prstClr>
                  </a:outerShdw>
                </a:effectLst>
                <a:latin typeface="Verdana" panose="020B0604030504040204" pitchFamily="34" charset="0"/>
                <a:ea typeface="Verdana" panose="020B0604030504040204" pitchFamily="34" charset="0"/>
                <a:cs typeface="Verdana" panose="020B0604030504040204" pitchFamily="34" charset="0"/>
              </a:rPr>
              <a:t>01</a:t>
            </a:r>
            <a:endParaRPr lang="en-US" altLang="zh-CN" sz="3200" b="1" dirty="0">
              <a:solidFill>
                <a:srgbClr val="9BC742"/>
              </a:solidFill>
              <a:effectLst>
                <a:outerShdw blurRad="50800" dist="38100" dir="2700000" algn="tl" rotWithShape="0">
                  <a:prstClr val="black">
                    <a:alpha val="40000"/>
                  </a:prstClr>
                </a:outerShdw>
              </a:effectLst>
              <a:latin typeface="Verdana" panose="020B0604030504040204" pitchFamily="34" charset="0"/>
              <a:ea typeface="Verdana" panose="020B0604030504040204" pitchFamily="34" charset="0"/>
              <a:cs typeface="Verdana" panose="020B0604030504040204" pitchFamily="34" charset="0"/>
            </a:endParaRPr>
          </a:p>
        </p:txBody>
      </p:sp>
      <p:grpSp>
        <p:nvGrpSpPr>
          <p:cNvPr id="3" name="组合 2"/>
          <p:cNvGrpSpPr/>
          <p:nvPr/>
        </p:nvGrpSpPr>
        <p:grpSpPr>
          <a:xfrm>
            <a:off x="2662282" y="3568368"/>
            <a:ext cx="1819725" cy="692827"/>
            <a:chOff x="2662282" y="3568368"/>
            <a:chExt cx="1819725" cy="692827"/>
          </a:xfrm>
        </p:grpSpPr>
        <p:sp>
          <p:nvSpPr>
            <p:cNvPr id="75" name="圆角矩形 74"/>
            <p:cNvSpPr/>
            <p:nvPr/>
          </p:nvSpPr>
          <p:spPr bwMode="auto">
            <a:xfrm>
              <a:off x="2704387" y="3568368"/>
              <a:ext cx="1735515" cy="381948"/>
            </a:xfrm>
            <a:prstGeom prst="roundRect">
              <a:avLst/>
            </a:prstGeom>
            <a:solidFill>
              <a:schemeClr val="tx1">
                <a:lumMod val="85000"/>
                <a:lumOff val="15000"/>
              </a:schemeClr>
            </a:solidFill>
            <a:ln w="9525" cap="flat" cmpd="sng" algn="ctr">
              <a:solidFill>
                <a:srgbClr val="6FB5BC"/>
              </a:solid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76" name="文本框 21"/>
            <p:cNvSpPr txBox="1">
              <a:spLocks noChangeArrowheads="1"/>
            </p:cNvSpPr>
            <p:nvPr/>
          </p:nvSpPr>
          <p:spPr bwMode="auto">
            <a:xfrm>
              <a:off x="2719613" y="3605454"/>
              <a:ext cx="1705062" cy="307777"/>
            </a:xfrm>
            <a:prstGeom prst="rect">
              <a:avLst/>
            </a:prstGeom>
            <a:noFill/>
            <a:ln>
              <a:noFill/>
            </a:ln>
            <a:effectLst>
              <a:outerShdw blurRad="800100" dist="50800" dir="16560000" sx="197000" sy="197000" algn="tl" rotWithShape="0">
                <a:prstClr val="black">
                  <a:alpha val="0"/>
                </a:prstClr>
              </a:outerShdw>
            </a:effectLst>
          </p:spPr>
          <p:txBody>
            <a:bodyPr wrap="square">
              <a:spAutoFit/>
            </a:bodyPr>
            <a:lstStyle>
              <a:defPPr>
                <a:defRPr lang="zh-CN"/>
              </a:defPPr>
              <a:lvl1pPr algn="ctr" eaLnBrk="1" hangingPunct="1">
                <a:buFont typeface="Arial" panose="020B0604020202020204" pitchFamily="34" charset="0"/>
                <a:buNone/>
                <a:defRPr sz="5400">
                  <a:gradFill flip="none" rotWithShape="1">
                    <a:gsLst>
                      <a:gs pos="51000">
                        <a:schemeClr val="bg1"/>
                      </a:gs>
                      <a:gs pos="94495">
                        <a:schemeClr val="bg1">
                          <a:lumMod val="50000"/>
                        </a:schemeClr>
                      </a:gs>
                      <a:gs pos="58000">
                        <a:schemeClr val="accent3">
                          <a:lumMod val="75000"/>
                        </a:schemeClr>
                      </a:gs>
                      <a:gs pos="0">
                        <a:schemeClr val="bg1">
                          <a:lumMod val="85000"/>
                        </a:schemeClr>
                      </a:gs>
                    </a:gsLst>
                    <a:lin ang="6600000" scaled="0"/>
                    <a:tileRect/>
                  </a:gradFill>
                  <a:effectLst>
                    <a:outerShdw blurRad="50800" dist="76200" dir="6000000" sx="98000" sy="98000" algn="tl" rotWithShape="0">
                      <a:prstClr val="black">
                        <a:alpha val="23000"/>
                      </a:prstClr>
                    </a:outerShdw>
                  </a:effectLst>
                  <a:latin typeface="方正兰亭粗黑_GBK" panose="02000000000000000000" pitchFamily="2" charset="-122"/>
                  <a:ea typeface="方正兰亭粗黑_GBK" panose="02000000000000000000" pitchFamily="2" charset="-122"/>
                </a:defRPr>
              </a:lvl1pPr>
              <a:lvl2pPr marL="742950" indent="-285750">
                <a:spcBef>
                  <a:spcPct val="20000"/>
                </a:spcBef>
                <a:buFont typeface="Arial" panose="020B0604020202020204" pitchFamily="34" charset="0"/>
                <a:buChar char="–"/>
                <a:defRPr sz="2800">
                  <a:latin typeface="Calibri" panose="020F0502020204030204" pitchFamily="34" charset="0"/>
                </a:defRPr>
              </a:lvl2pPr>
              <a:lvl3pPr marL="1143000" indent="-228600">
                <a:spcBef>
                  <a:spcPct val="20000"/>
                </a:spcBef>
                <a:buFont typeface="Arial" panose="020B0604020202020204" pitchFamily="34" charset="0"/>
                <a:buChar char="•"/>
                <a:defRPr sz="2400">
                  <a:latin typeface="Calibri" panose="020F0502020204030204" pitchFamily="34" charset="0"/>
                </a:defRPr>
              </a:lvl3pPr>
              <a:lvl4pPr marL="1600200" indent="-228600">
                <a:spcBef>
                  <a:spcPct val="20000"/>
                </a:spcBef>
                <a:buFont typeface="Arial" panose="020B0604020202020204" pitchFamily="34" charset="0"/>
                <a:buChar char="–"/>
                <a:defRPr sz="2000">
                  <a:latin typeface="Calibri" panose="020F0502020204030204" pitchFamily="34" charset="0"/>
                </a:defRPr>
              </a:lvl4pPr>
              <a:lvl5pPr marL="2057400" indent="-228600">
                <a:spcBef>
                  <a:spcPct val="20000"/>
                </a:spcBef>
                <a:buFont typeface="Arial" panose="020B0604020202020204" pitchFamily="34" charset="0"/>
                <a:buChar char="»"/>
                <a:defRPr sz="2000">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9pPr>
            </a:lstStyle>
            <a:p>
              <a:r>
                <a:rPr lang="zh-CN" altLang="en-US" sz="1400" dirty="0" smtClean="0">
                  <a:solidFill>
                    <a:schemeClr val="bg1">
                      <a:lumMod val="95000"/>
                    </a:schemeClr>
                  </a:solidFill>
                  <a:effectLst/>
                  <a:latin typeface="方正兰亭黑_GBK" panose="02000000000000000000" pitchFamily="2" charset="-122"/>
                  <a:ea typeface="方正兰亭黑_GBK" panose="02000000000000000000" pitchFamily="2" charset="-122"/>
                </a:rPr>
                <a:t>点击此处添加标题</a:t>
              </a:r>
              <a:endParaRPr lang="zh-CN" altLang="en-US" sz="1400" dirty="0">
                <a:solidFill>
                  <a:schemeClr val="bg1">
                    <a:lumMod val="95000"/>
                  </a:schemeClr>
                </a:solidFill>
                <a:effectLst/>
                <a:latin typeface="方正兰亭黑_GBK" panose="02000000000000000000" pitchFamily="2" charset="-122"/>
                <a:ea typeface="方正兰亭黑_GBK" panose="02000000000000000000" pitchFamily="2" charset="-122"/>
              </a:endParaRPr>
            </a:p>
          </p:txBody>
        </p:sp>
        <p:sp>
          <p:nvSpPr>
            <p:cNvPr id="77" name="文本框 21"/>
            <p:cNvSpPr txBox="1">
              <a:spLocks noChangeArrowheads="1"/>
            </p:cNvSpPr>
            <p:nvPr/>
          </p:nvSpPr>
          <p:spPr bwMode="auto">
            <a:xfrm>
              <a:off x="2662282" y="4007279"/>
              <a:ext cx="1819725" cy="253916"/>
            </a:xfrm>
            <a:prstGeom prst="rect">
              <a:avLst/>
            </a:prstGeom>
            <a:noFill/>
            <a:ln>
              <a:noFill/>
            </a:ln>
            <a:effectLst>
              <a:outerShdw blurRad="800100" dist="50800" dir="16560000" sx="197000" sy="197000" algn="tl" rotWithShape="0">
                <a:prstClr val="black">
                  <a:alpha val="0"/>
                </a:prstClr>
              </a:outerShdw>
            </a:effectLst>
          </p:spPr>
          <p:txBody>
            <a:bodyPr wrap="square">
              <a:spAutoFit/>
            </a:bodyPr>
            <a:lstStyle>
              <a:defPPr>
                <a:defRPr lang="zh-CN"/>
              </a:defPPr>
              <a:lvl1pPr eaLnBrk="1" hangingPunct="1">
                <a:buFont typeface="Arial" panose="020B0604020202020204" pitchFamily="34" charset="0"/>
                <a:buNone/>
                <a:defRPr sz="1100">
                  <a:solidFill>
                    <a:srgbClr val="9BC742"/>
                  </a:solidFill>
                  <a:effectLst/>
                  <a:latin typeface="方正兰亭黑_GBK" panose="02000000000000000000" pitchFamily="2" charset="-122"/>
                  <a:ea typeface="方正兰亭黑_GBK" panose="02000000000000000000" pitchFamily="2" charset="-122"/>
                </a:defRPr>
              </a:lvl1pPr>
              <a:lvl2pPr marL="742950" indent="-285750">
                <a:spcBef>
                  <a:spcPct val="20000"/>
                </a:spcBef>
                <a:buFont typeface="Arial" panose="020B0604020202020204" pitchFamily="34" charset="0"/>
                <a:buChar char="–"/>
                <a:defRPr sz="2800">
                  <a:latin typeface="Calibri" panose="020F0502020204030204" pitchFamily="34" charset="0"/>
                </a:defRPr>
              </a:lvl2pPr>
              <a:lvl3pPr marL="1143000" indent="-228600">
                <a:spcBef>
                  <a:spcPct val="20000"/>
                </a:spcBef>
                <a:buFont typeface="Arial" panose="020B0604020202020204" pitchFamily="34" charset="0"/>
                <a:buChar char="•"/>
                <a:defRPr sz="2400">
                  <a:latin typeface="Calibri" panose="020F0502020204030204" pitchFamily="34" charset="0"/>
                </a:defRPr>
              </a:lvl3pPr>
              <a:lvl4pPr marL="1600200" indent="-228600">
                <a:spcBef>
                  <a:spcPct val="20000"/>
                </a:spcBef>
                <a:buFont typeface="Arial" panose="020B0604020202020204" pitchFamily="34" charset="0"/>
                <a:buChar char="–"/>
                <a:defRPr sz="2000">
                  <a:latin typeface="Calibri" panose="020F0502020204030204" pitchFamily="34" charset="0"/>
                </a:defRPr>
              </a:lvl4pPr>
              <a:lvl5pPr marL="2057400" indent="-228600">
                <a:spcBef>
                  <a:spcPct val="20000"/>
                </a:spcBef>
                <a:buFont typeface="Arial" panose="020B0604020202020204" pitchFamily="34" charset="0"/>
                <a:buChar char="»"/>
                <a:defRPr sz="2000">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9pPr>
            </a:lstStyle>
            <a:p>
              <a:pPr algn="ctr"/>
              <a:r>
                <a:rPr lang="en-US" altLang="zh-CN" sz="1050" dirty="0">
                  <a:solidFill>
                    <a:schemeClr val="bg1">
                      <a:lumMod val="50000"/>
                    </a:schemeClr>
                  </a:solidFill>
                  <a:latin typeface="Arial" panose="020B0604020202020204" pitchFamily="34" charset="0"/>
                  <a:cs typeface="Arial" panose="020B0604020202020204" pitchFamily="34" charset="0"/>
                </a:rPr>
                <a:t>Click here to add the title</a:t>
              </a:r>
              <a:endParaRPr lang="zh-CN" altLang="en-US" sz="1050" dirty="0">
                <a:solidFill>
                  <a:schemeClr val="bg1">
                    <a:lumMod val="50000"/>
                  </a:schemeClr>
                </a:solidFill>
                <a:latin typeface="Arial" panose="020B0604020202020204" pitchFamily="34" charset="0"/>
                <a:cs typeface="Arial" panose="020B0604020202020204" pitchFamily="34" charset="0"/>
              </a:endParaRPr>
            </a:p>
          </p:txBody>
        </p:sp>
      </p:grpSp>
      <p:sp>
        <p:nvSpPr>
          <p:cNvPr id="78" name="目录文字"/>
          <p:cNvSpPr txBox="1"/>
          <p:nvPr/>
        </p:nvSpPr>
        <p:spPr>
          <a:xfrm>
            <a:off x="3116492" y="2848723"/>
            <a:ext cx="911305" cy="594621"/>
          </a:xfrm>
          <a:prstGeom prst="rect">
            <a:avLst/>
          </a:prstGeom>
          <a:noFill/>
          <a:ln>
            <a:noFill/>
          </a:ln>
          <a:effectLst>
            <a:outerShdw blurRad="800100" dist="50800" dir="16560000" sx="197000" sy="197000" algn="tl" rotWithShape="0">
              <a:prstClr val="black">
                <a:alpha val="0"/>
              </a:prstClr>
            </a:outerShdw>
          </a:effectLst>
        </p:spPr>
        <p:txBody>
          <a:bodyPr wrap="square">
            <a:spAutoFit/>
          </a:bodyPr>
          <a:lstStyle>
            <a:defPPr>
              <a:defRPr lang="zh-CN"/>
            </a:defPPr>
            <a:lvl1pPr eaLnBrk="1" hangingPunct="1">
              <a:buFont typeface="Arial" panose="020B0604020202020204" pitchFamily="34" charset="0"/>
              <a:buNone/>
              <a:defRPr sz="3600">
                <a:gradFill flip="none" rotWithShape="1">
                  <a:gsLst>
                    <a:gs pos="51000">
                      <a:schemeClr val="bg1"/>
                    </a:gs>
                    <a:gs pos="94495">
                      <a:schemeClr val="bg1">
                        <a:lumMod val="50000"/>
                      </a:schemeClr>
                    </a:gs>
                    <a:gs pos="58000">
                      <a:schemeClr val="accent3">
                        <a:lumMod val="75000"/>
                      </a:schemeClr>
                    </a:gs>
                    <a:gs pos="0">
                      <a:schemeClr val="bg1">
                        <a:lumMod val="85000"/>
                      </a:schemeClr>
                    </a:gs>
                  </a:gsLst>
                  <a:lin ang="2700000" scaled="1"/>
                  <a:tileRect/>
                </a:gradFill>
                <a:effectLst>
                  <a:outerShdw blurRad="50800" dist="76200" dir="6000000" sx="98000" sy="98000" algn="tl" rotWithShape="0">
                    <a:prstClr val="black">
                      <a:alpha val="23000"/>
                    </a:prstClr>
                  </a:outerShdw>
                </a:effectLst>
                <a:latin typeface="方正兰亭粗黑_GBK" panose="02000000000000000000" pitchFamily="2" charset="-122"/>
                <a:ea typeface="方正兰亭粗黑_GBK" panose="02000000000000000000" pitchFamily="2" charset="-122"/>
              </a:defRPr>
            </a:lvl1pPr>
            <a:lvl2pPr marL="742950" indent="-285750">
              <a:spcBef>
                <a:spcPct val="20000"/>
              </a:spcBef>
              <a:buFont typeface="Arial" panose="020B0604020202020204" pitchFamily="34" charset="0"/>
              <a:buChar char="–"/>
              <a:defRPr sz="2800">
                <a:latin typeface="Calibri" panose="020F0502020204030204" pitchFamily="34" charset="0"/>
              </a:defRPr>
            </a:lvl2pPr>
            <a:lvl3pPr marL="1143000" indent="-228600">
              <a:spcBef>
                <a:spcPct val="20000"/>
              </a:spcBef>
              <a:buFont typeface="Arial" panose="020B0604020202020204" pitchFamily="34" charset="0"/>
              <a:buChar char="•"/>
              <a:defRPr sz="2400">
                <a:latin typeface="Calibri" panose="020F0502020204030204" pitchFamily="34" charset="0"/>
              </a:defRPr>
            </a:lvl3pPr>
            <a:lvl4pPr marL="1600200" indent="-228600">
              <a:spcBef>
                <a:spcPct val="20000"/>
              </a:spcBef>
              <a:buFont typeface="Arial" panose="020B0604020202020204" pitchFamily="34" charset="0"/>
              <a:buChar char="–"/>
              <a:defRPr sz="2000">
                <a:latin typeface="Calibri" panose="020F0502020204030204" pitchFamily="34" charset="0"/>
              </a:defRPr>
            </a:lvl4pPr>
            <a:lvl5pPr marL="2057400" indent="-228600">
              <a:spcBef>
                <a:spcPct val="20000"/>
              </a:spcBef>
              <a:buFont typeface="Arial" panose="020B0604020202020204" pitchFamily="34" charset="0"/>
              <a:buChar char="»"/>
              <a:defRPr sz="2000">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9pPr>
          </a:lstStyle>
          <a:p>
            <a:pPr algn="ctr"/>
            <a:r>
              <a:rPr lang="en-US" altLang="zh-CN" sz="3200" b="1" dirty="0" smtClean="0">
                <a:solidFill>
                  <a:srgbClr val="9BC742"/>
                </a:solidFill>
                <a:effectLst>
                  <a:outerShdw blurRad="50800" dist="38100" dir="2700000" algn="tl" rotWithShape="0">
                    <a:prstClr val="black">
                      <a:alpha val="40000"/>
                    </a:prstClr>
                  </a:outerShdw>
                </a:effectLst>
                <a:latin typeface="Verdana" panose="020B0604030504040204" pitchFamily="34" charset="0"/>
                <a:ea typeface="Verdana" panose="020B0604030504040204" pitchFamily="34" charset="0"/>
                <a:cs typeface="Verdana" panose="020B0604030504040204" pitchFamily="34" charset="0"/>
              </a:rPr>
              <a:t>02</a:t>
            </a:r>
            <a:endParaRPr lang="en-US" altLang="zh-CN" sz="3200" b="1" dirty="0">
              <a:solidFill>
                <a:srgbClr val="9BC742"/>
              </a:solidFill>
              <a:effectLst>
                <a:outerShdw blurRad="50800" dist="38100" dir="2700000" algn="tl" rotWithShape="0">
                  <a:prstClr val="black">
                    <a:alpha val="40000"/>
                  </a:prstClr>
                </a:outerShdw>
              </a:effectLst>
              <a:latin typeface="Verdana" panose="020B0604030504040204" pitchFamily="34" charset="0"/>
              <a:ea typeface="Verdana" panose="020B0604030504040204" pitchFamily="34" charset="0"/>
              <a:cs typeface="Verdana" panose="020B0604030504040204" pitchFamily="34" charset="0"/>
            </a:endParaRPr>
          </a:p>
        </p:txBody>
      </p:sp>
      <p:grpSp>
        <p:nvGrpSpPr>
          <p:cNvPr id="4" name="组合 3"/>
          <p:cNvGrpSpPr/>
          <p:nvPr/>
        </p:nvGrpSpPr>
        <p:grpSpPr>
          <a:xfrm>
            <a:off x="4716010" y="3568368"/>
            <a:ext cx="1819725" cy="692827"/>
            <a:chOff x="4794630" y="3568368"/>
            <a:chExt cx="1819725" cy="692827"/>
          </a:xfrm>
        </p:grpSpPr>
        <p:sp>
          <p:nvSpPr>
            <p:cNvPr id="80" name="圆角矩形 79"/>
            <p:cNvSpPr/>
            <p:nvPr/>
          </p:nvSpPr>
          <p:spPr bwMode="auto">
            <a:xfrm>
              <a:off x="4836735" y="3568368"/>
              <a:ext cx="1735515" cy="381948"/>
            </a:xfrm>
            <a:prstGeom prst="roundRect">
              <a:avLst/>
            </a:prstGeom>
            <a:solidFill>
              <a:schemeClr val="tx1">
                <a:lumMod val="85000"/>
                <a:lumOff val="15000"/>
              </a:schemeClr>
            </a:solidFill>
            <a:ln w="9525" cap="flat" cmpd="sng" algn="ctr">
              <a:solidFill>
                <a:srgbClr val="6FB5BC"/>
              </a:solid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81" name="文本框 21"/>
            <p:cNvSpPr txBox="1">
              <a:spLocks noChangeArrowheads="1"/>
            </p:cNvSpPr>
            <p:nvPr/>
          </p:nvSpPr>
          <p:spPr bwMode="auto">
            <a:xfrm>
              <a:off x="4851961" y="3605454"/>
              <a:ext cx="1705062" cy="307777"/>
            </a:xfrm>
            <a:prstGeom prst="rect">
              <a:avLst/>
            </a:prstGeom>
            <a:noFill/>
            <a:ln>
              <a:noFill/>
            </a:ln>
            <a:effectLst>
              <a:outerShdw blurRad="800100" dist="50800" dir="16560000" sx="197000" sy="197000" algn="tl" rotWithShape="0">
                <a:prstClr val="black">
                  <a:alpha val="0"/>
                </a:prstClr>
              </a:outerShdw>
            </a:effectLst>
          </p:spPr>
          <p:txBody>
            <a:bodyPr wrap="square">
              <a:spAutoFit/>
            </a:bodyPr>
            <a:lstStyle>
              <a:defPPr>
                <a:defRPr lang="zh-CN"/>
              </a:defPPr>
              <a:lvl1pPr algn="ctr" eaLnBrk="1" hangingPunct="1">
                <a:buFont typeface="Arial" panose="020B0604020202020204" pitchFamily="34" charset="0"/>
                <a:buNone/>
                <a:defRPr sz="5400">
                  <a:gradFill flip="none" rotWithShape="1">
                    <a:gsLst>
                      <a:gs pos="51000">
                        <a:schemeClr val="bg1"/>
                      </a:gs>
                      <a:gs pos="94495">
                        <a:schemeClr val="bg1">
                          <a:lumMod val="50000"/>
                        </a:schemeClr>
                      </a:gs>
                      <a:gs pos="58000">
                        <a:schemeClr val="accent3">
                          <a:lumMod val="75000"/>
                        </a:schemeClr>
                      </a:gs>
                      <a:gs pos="0">
                        <a:schemeClr val="bg1">
                          <a:lumMod val="85000"/>
                        </a:schemeClr>
                      </a:gs>
                    </a:gsLst>
                    <a:lin ang="6600000" scaled="0"/>
                    <a:tileRect/>
                  </a:gradFill>
                  <a:effectLst>
                    <a:outerShdw blurRad="50800" dist="76200" dir="6000000" sx="98000" sy="98000" algn="tl" rotWithShape="0">
                      <a:prstClr val="black">
                        <a:alpha val="23000"/>
                      </a:prstClr>
                    </a:outerShdw>
                  </a:effectLst>
                  <a:latin typeface="方正兰亭粗黑_GBK" panose="02000000000000000000" pitchFamily="2" charset="-122"/>
                  <a:ea typeface="方正兰亭粗黑_GBK" panose="02000000000000000000" pitchFamily="2" charset="-122"/>
                </a:defRPr>
              </a:lvl1pPr>
              <a:lvl2pPr marL="742950" indent="-285750">
                <a:spcBef>
                  <a:spcPct val="20000"/>
                </a:spcBef>
                <a:buFont typeface="Arial" panose="020B0604020202020204" pitchFamily="34" charset="0"/>
                <a:buChar char="–"/>
                <a:defRPr sz="2800">
                  <a:latin typeface="Calibri" panose="020F0502020204030204" pitchFamily="34" charset="0"/>
                </a:defRPr>
              </a:lvl2pPr>
              <a:lvl3pPr marL="1143000" indent="-228600">
                <a:spcBef>
                  <a:spcPct val="20000"/>
                </a:spcBef>
                <a:buFont typeface="Arial" panose="020B0604020202020204" pitchFamily="34" charset="0"/>
                <a:buChar char="•"/>
                <a:defRPr sz="2400">
                  <a:latin typeface="Calibri" panose="020F0502020204030204" pitchFamily="34" charset="0"/>
                </a:defRPr>
              </a:lvl3pPr>
              <a:lvl4pPr marL="1600200" indent="-228600">
                <a:spcBef>
                  <a:spcPct val="20000"/>
                </a:spcBef>
                <a:buFont typeface="Arial" panose="020B0604020202020204" pitchFamily="34" charset="0"/>
                <a:buChar char="–"/>
                <a:defRPr sz="2000">
                  <a:latin typeface="Calibri" panose="020F0502020204030204" pitchFamily="34" charset="0"/>
                </a:defRPr>
              </a:lvl4pPr>
              <a:lvl5pPr marL="2057400" indent="-228600">
                <a:spcBef>
                  <a:spcPct val="20000"/>
                </a:spcBef>
                <a:buFont typeface="Arial" panose="020B0604020202020204" pitchFamily="34" charset="0"/>
                <a:buChar char="»"/>
                <a:defRPr sz="2000">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9pPr>
            </a:lstStyle>
            <a:p>
              <a:r>
                <a:rPr lang="zh-CN" altLang="en-US" sz="1400" dirty="0" smtClean="0">
                  <a:solidFill>
                    <a:schemeClr val="bg1">
                      <a:lumMod val="95000"/>
                    </a:schemeClr>
                  </a:solidFill>
                  <a:effectLst/>
                  <a:latin typeface="方正兰亭黑_GBK" panose="02000000000000000000" pitchFamily="2" charset="-122"/>
                  <a:ea typeface="方正兰亭黑_GBK" panose="02000000000000000000" pitchFamily="2" charset="-122"/>
                </a:rPr>
                <a:t>点击此处添加标题</a:t>
              </a:r>
              <a:endParaRPr lang="zh-CN" altLang="en-US" sz="1400" dirty="0">
                <a:solidFill>
                  <a:schemeClr val="bg1">
                    <a:lumMod val="95000"/>
                  </a:schemeClr>
                </a:solidFill>
                <a:effectLst/>
                <a:latin typeface="方正兰亭黑_GBK" panose="02000000000000000000" pitchFamily="2" charset="-122"/>
                <a:ea typeface="方正兰亭黑_GBK" panose="02000000000000000000" pitchFamily="2" charset="-122"/>
              </a:endParaRPr>
            </a:p>
          </p:txBody>
        </p:sp>
        <p:sp>
          <p:nvSpPr>
            <p:cNvPr id="82" name="文本框 21"/>
            <p:cNvSpPr txBox="1">
              <a:spLocks noChangeArrowheads="1"/>
            </p:cNvSpPr>
            <p:nvPr/>
          </p:nvSpPr>
          <p:spPr bwMode="auto">
            <a:xfrm>
              <a:off x="4794630" y="4007279"/>
              <a:ext cx="1819725" cy="253916"/>
            </a:xfrm>
            <a:prstGeom prst="rect">
              <a:avLst/>
            </a:prstGeom>
            <a:noFill/>
            <a:ln>
              <a:noFill/>
            </a:ln>
            <a:effectLst>
              <a:outerShdw blurRad="800100" dist="50800" dir="16560000" sx="197000" sy="197000" algn="tl" rotWithShape="0">
                <a:prstClr val="black">
                  <a:alpha val="0"/>
                </a:prstClr>
              </a:outerShdw>
            </a:effectLst>
          </p:spPr>
          <p:txBody>
            <a:bodyPr wrap="square">
              <a:spAutoFit/>
            </a:bodyPr>
            <a:lstStyle>
              <a:defPPr>
                <a:defRPr lang="zh-CN"/>
              </a:defPPr>
              <a:lvl1pPr eaLnBrk="1" hangingPunct="1">
                <a:buFont typeface="Arial" panose="020B0604020202020204" pitchFamily="34" charset="0"/>
                <a:buNone/>
                <a:defRPr sz="1100">
                  <a:solidFill>
                    <a:srgbClr val="9BC742"/>
                  </a:solidFill>
                  <a:effectLst/>
                  <a:latin typeface="方正兰亭黑_GBK" panose="02000000000000000000" pitchFamily="2" charset="-122"/>
                  <a:ea typeface="方正兰亭黑_GBK" panose="02000000000000000000" pitchFamily="2" charset="-122"/>
                </a:defRPr>
              </a:lvl1pPr>
              <a:lvl2pPr marL="742950" indent="-285750">
                <a:spcBef>
                  <a:spcPct val="20000"/>
                </a:spcBef>
                <a:buFont typeface="Arial" panose="020B0604020202020204" pitchFamily="34" charset="0"/>
                <a:buChar char="–"/>
                <a:defRPr sz="2800">
                  <a:latin typeface="Calibri" panose="020F0502020204030204" pitchFamily="34" charset="0"/>
                </a:defRPr>
              </a:lvl2pPr>
              <a:lvl3pPr marL="1143000" indent="-228600">
                <a:spcBef>
                  <a:spcPct val="20000"/>
                </a:spcBef>
                <a:buFont typeface="Arial" panose="020B0604020202020204" pitchFamily="34" charset="0"/>
                <a:buChar char="•"/>
                <a:defRPr sz="2400">
                  <a:latin typeface="Calibri" panose="020F0502020204030204" pitchFamily="34" charset="0"/>
                </a:defRPr>
              </a:lvl3pPr>
              <a:lvl4pPr marL="1600200" indent="-228600">
                <a:spcBef>
                  <a:spcPct val="20000"/>
                </a:spcBef>
                <a:buFont typeface="Arial" panose="020B0604020202020204" pitchFamily="34" charset="0"/>
                <a:buChar char="–"/>
                <a:defRPr sz="2000">
                  <a:latin typeface="Calibri" panose="020F0502020204030204" pitchFamily="34" charset="0"/>
                </a:defRPr>
              </a:lvl4pPr>
              <a:lvl5pPr marL="2057400" indent="-228600">
                <a:spcBef>
                  <a:spcPct val="20000"/>
                </a:spcBef>
                <a:buFont typeface="Arial" panose="020B0604020202020204" pitchFamily="34" charset="0"/>
                <a:buChar char="»"/>
                <a:defRPr sz="2000">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9pPr>
            </a:lstStyle>
            <a:p>
              <a:pPr algn="ctr"/>
              <a:r>
                <a:rPr lang="en-US" altLang="zh-CN" sz="1050" dirty="0">
                  <a:solidFill>
                    <a:schemeClr val="bg1">
                      <a:lumMod val="65000"/>
                    </a:schemeClr>
                  </a:solidFill>
                  <a:latin typeface="Arial" panose="020B0604020202020204" pitchFamily="34" charset="0"/>
                  <a:cs typeface="Arial" panose="020B0604020202020204" pitchFamily="34" charset="0"/>
                </a:rPr>
                <a:t>Click here to add the title</a:t>
              </a:r>
              <a:endParaRPr lang="zh-CN" altLang="en-US" sz="1050" dirty="0">
                <a:solidFill>
                  <a:schemeClr val="bg1">
                    <a:lumMod val="65000"/>
                  </a:schemeClr>
                </a:solidFill>
                <a:latin typeface="Arial" panose="020B0604020202020204" pitchFamily="34" charset="0"/>
                <a:cs typeface="Arial" panose="020B0604020202020204" pitchFamily="34" charset="0"/>
              </a:endParaRPr>
            </a:p>
          </p:txBody>
        </p:sp>
      </p:grpSp>
      <p:sp>
        <p:nvSpPr>
          <p:cNvPr id="83" name="目录文字"/>
          <p:cNvSpPr txBox="1"/>
          <p:nvPr/>
        </p:nvSpPr>
        <p:spPr>
          <a:xfrm>
            <a:off x="5170220" y="2848723"/>
            <a:ext cx="911305" cy="594621"/>
          </a:xfrm>
          <a:prstGeom prst="rect">
            <a:avLst/>
          </a:prstGeom>
          <a:noFill/>
          <a:ln>
            <a:noFill/>
          </a:ln>
          <a:effectLst>
            <a:outerShdw blurRad="800100" dist="50800" dir="16560000" sx="197000" sy="197000" algn="tl" rotWithShape="0">
              <a:prstClr val="black">
                <a:alpha val="0"/>
              </a:prstClr>
            </a:outerShdw>
          </a:effectLst>
        </p:spPr>
        <p:txBody>
          <a:bodyPr wrap="square">
            <a:spAutoFit/>
          </a:bodyPr>
          <a:lstStyle>
            <a:defPPr>
              <a:defRPr lang="zh-CN"/>
            </a:defPPr>
            <a:lvl1pPr eaLnBrk="1" hangingPunct="1">
              <a:buFont typeface="Arial" panose="020B0604020202020204" pitchFamily="34" charset="0"/>
              <a:buNone/>
              <a:defRPr sz="3600">
                <a:gradFill flip="none" rotWithShape="1">
                  <a:gsLst>
                    <a:gs pos="51000">
                      <a:schemeClr val="bg1"/>
                    </a:gs>
                    <a:gs pos="94495">
                      <a:schemeClr val="bg1">
                        <a:lumMod val="50000"/>
                      </a:schemeClr>
                    </a:gs>
                    <a:gs pos="58000">
                      <a:schemeClr val="accent3">
                        <a:lumMod val="75000"/>
                      </a:schemeClr>
                    </a:gs>
                    <a:gs pos="0">
                      <a:schemeClr val="bg1">
                        <a:lumMod val="85000"/>
                      </a:schemeClr>
                    </a:gs>
                  </a:gsLst>
                  <a:lin ang="2700000" scaled="1"/>
                  <a:tileRect/>
                </a:gradFill>
                <a:effectLst>
                  <a:outerShdw blurRad="50800" dist="76200" dir="6000000" sx="98000" sy="98000" algn="tl" rotWithShape="0">
                    <a:prstClr val="black">
                      <a:alpha val="23000"/>
                    </a:prstClr>
                  </a:outerShdw>
                </a:effectLst>
                <a:latin typeface="方正兰亭粗黑_GBK" panose="02000000000000000000" pitchFamily="2" charset="-122"/>
                <a:ea typeface="方正兰亭粗黑_GBK" panose="02000000000000000000" pitchFamily="2" charset="-122"/>
              </a:defRPr>
            </a:lvl1pPr>
            <a:lvl2pPr marL="742950" indent="-285750">
              <a:spcBef>
                <a:spcPct val="20000"/>
              </a:spcBef>
              <a:buFont typeface="Arial" panose="020B0604020202020204" pitchFamily="34" charset="0"/>
              <a:buChar char="–"/>
              <a:defRPr sz="2800">
                <a:latin typeface="Calibri" panose="020F0502020204030204" pitchFamily="34" charset="0"/>
              </a:defRPr>
            </a:lvl2pPr>
            <a:lvl3pPr marL="1143000" indent="-228600">
              <a:spcBef>
                <a:spcPct val="20000"/>
              </a:spcBef>
              <a:buFont typeface="Arial" panose="020B0604020202020204" pitchFamily="34" charset="0"/>
              <a:buChar char="•"/>
              <a:defRPr sz="2400">
                <a:latin typeface="Calibri" panose="020F0502020204030204" pitchFamily="34" charset="0"/>
              </a:defRPr>
            </a:lvl3pPr>
            <a:lvl4pPr marL="1600200" indent="-228600">
              <a:spcBef>
                <a:spcPct val="20000"/>
              </a:spcBef>
              <a:buFont typeface="Arial" panose="020B0604020202020204" pitchFamily="34" charset="0"/>
              <a:buChar char="–"/>
              <a:defRPr sz="2000">
                <a:latin typeface="Calibri" panose="020F0502020204030204" pitchFamily="34" charset="0"/>
              </a:defRPr>
            </a:lvl4pPr>
            <a:lvl5pPr marL="2057400" indent="-228600">
              <a:spcBef>
                <a:spcPct val="20000"/>
              </a:spcBef>
              <a:buFont typeface="Arial" panose="020B0604020202020204" pitchFamily="34" charset="0"/>
              <a:buChar char="»"/>
              <a:defRPr sz="2000">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9pPr>
          </a:lstStyle>
          <a:p>
            <a:pPr algn="ctr"/>
            <a:r>
              <a:rPr lang="en-US" altLang="zh-CN" sz="3200" b="1" dirty="0" smtClean="0">
                <a:solidFill>
                  <a:srgbClr val="9BC742"/>
                </a:solidFill>
                <a:effectLst>
                  <a:outerShdw blurRad="50800" dist="38100" dir="2700000" algn="tl" rotWithShape="0">
                    <a:prstClr val="black">
                      <a:alpha val="40000"/>
                    </a:prstClr>
                  </a:outerShdw>
                </a:effectLst>
                <a:latin typeface="Verdana" panose="020B0604030504040204" pitchFamily="34" charset="0"/>
                <a:ea typeface="Verdana" panose="020B0604030504040204" pitchFamily="34" charset="0"/>
                <a:cs typeface="Verdana" panose="020B0604030504040204" pitchFamily="34" charset="0"/>
              </a:rPr>
              <a:t>03</a:t>
            </a:r>
            <a:endParaRPr lang="en-US" altLang="zh-CN" sz="3200" b="1" dirty="0">
              <a:solidFill>
                <a:srgbClr val="9BC742"/>
              </a:solidFill>
              <a:effectLst>
                <a:outerShdw blurRad="50800" dist="38100" dir="2700000" algn="tl" rotWithShape="0">
                  <a:prstClr val="black">
                    <a:alpha val="40000"/>
                  </a:prstClr>
                </a:outerShdw>
              </a:effectLst>
              <a:latin typeface="Verdana" panose="020B0604030504040204" pitchFamily="34" charset="0"/>
              <a:ea typeface="Verdana" panose="020B0604030504040204" pitchFamily="34" charset="0"/>
              <a:cs typeface="Verdana" panose="020B0604030504040204" pitchFamily="34" charset="0"/>
            </a:endParaRPr>
          </a:p>
        </p:txBody>
      </p:sp>
      <p:grpSp>
        <p:nvGrpSpPr>
          <p:cNvPr id="5" name="组合 4"/>
          <p:cNvGrpSpPr/>
          <p:nvPr/>
        </p:nvGrpSpPr>
        <p:grpSpPr>
          <a:xfrm>
            <a:off x="6742807" y="3568368"/>
            <a:ext cx="1819725" cy="692827"/>
            <a:chOff x="6742807" y="3568368"/>
            <a:chExt cx="1819725" cy="692827"/>
          </a:xfrm>
        </p:grpSpPr>
        <p:sp>
          <p:nvSpPr>
            <p:cNvPr id="85" name="圆角矩形 84"/>
            <p:cNvSpPr/>
            <p:nvPr/>
          </p:nvSpPr>
          <p:spPr bwMode="auto">
            <a:xfrm>
              <a:off x="6784912" y="3568368"/>
              <a:ext cx="1735515" cy="381948"/>
            </a:xfrm>
            <a:prstGeom prst="roundRect">
              <a:avLst/>
            </a:prstGeom>
            <a:solidFill>
              <a:schemeClr val="tx1">
                <a:lumMod val="85000"/>
                <a:lumOff val="15000"/>
              </a:schemeClr>
            </a:solidFill>
            <a:ln w="9525" cap="flat" cmpd="sng" algn="ctr">
              <a:solidFill>
                <a:srgbClr val="6FB5BC"/>
              </a:solid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86" name="文本框 21"/>
            <p:cNvSpPr txBox="1">
              <a:spLocks noChangeArrowheads="1"/>
            </p:cNvSpPr>
            <p:nvPr/>
          </p:nvSpPr>
          <p:spPr bwMode="auto">
            <a:xfrm>
              <a:off x="6800138" y="3605454"/>
              <a:ext cx="1705062" cy="307777"/>
            </a:xfrm>
            <a:prstGeom prst="rect">
              <a:avLst/>
            </a:prstGeom>
            <a:noFill/>
            <a:ln>
              <a:noFill/>
            </a:ln>
            <a:effectLst>
              <a:outerShdw blurRad="800100" dist="50800" dir="16560000" sx="197000" sy="197000" algn="tl" rotWithShape="0">
                <a:prstClr val="black">
                  <a:alpha val="0"/>
                </a:prstClr>
              </a:outerShdw>
            </a:effectLst>
          </p:spPr>
          <p:txBody>
            <a:bodyPr wrap="square">
              <a:spAutoFit/>
            </a:bodyPr>
            <a:lstStyle>
              <a:defPPr>
                <a:defRPr lang="zh-CN"/>
              </a:defPPr>
              <a:lvl1pPr algn="ctr" eaLnBrk="1" hangingPunct="1">
                <a:buFont typeface="Arial" panose="020B0604020202020204" pitchFamily="34" charset="0"/>
                <a:buNone/>
                <a:defRPr sz="5400">
                  <a:gradFill flip="none" rotWithShape="1">
                    <a:gsLst>
                      <a:gs pos="51000">
                        <a:schemeClr val="bg1"/>
                      </a:gs>
                      <a:gs pos="94495">
                        <a:schemeClr val="bg1">
                          <a:lumMod val="50000"/>
                        </a:schemeClr>
                      </a:gs>
                      <a:gs pos="58000">
                        <a:schemeClr val="accent3">
                          <a:lumMod val="75000"/>
                        </a:schemeClr>
                      </a:gs>
                      <a:gs pos="0">
                        <a:schemeClr val="bg1">
                          <a:lumMod val="85000"/>
                        </a:schemeClr>
                      </a:gs>
                    </a:gsLst>
                    <a:lin ang="6600000" scaled="0"/>
                    <a:tileRect/>
                  </a:gradFill>
                  <a:effectLst>
                    <a:outerShdw blurRad="50800" dist="76200" dir="6000000" sx="98000" sy="98000" algn="tl" rotWithShape="0">
                      <a:prstClr val="black">
                        <a:alpha val="23000"/>
                      </a:prstClr>
                    </a:outerShdw>
                  </a:effectLst>
                  <a:latin typeface="方正兰亭粗黑_GBK" panose="02000000000000000000" pitchFamily="2" charset="-122"/>
                  <a:ea typeface="方正兰亭粗黑_GBK" panose="02000000000000000000" pitchFamily="2" charset="-122"/>
                </a:defRPr>
              </a:lvl1pPr>
              <a:lvl2pPr marL="742950" indent="-285750">
                <a:spcBef>
                  <a:spcPct val="20000"/>
                </a:spcBef>
                <a:buFont typeface="Arial" panose="020B0604020202020204" pitchFamily="34" charset="0"/>
                <a:buChar char="–"/>
                <a:defRPr sz="2800">
                  <a:latin typeface="Calibri" panose="020F0502020204030204" pitchFamily="34" charset="0"/>
                </a:defRPr>
              </a:lvl2pPr>
              <a:lvl3pPr marL="1143000" indent="-228600">
                <a:spcBef>
                  <a:spcPct val="20000"/>
                </a:spcBef>
                <a:buFont typeface="Arial" panose="020B0604020202020204" pitchFamily="34" charset="0"/>
                <a:buChar char="•"/>
                <a:defRPr sz="2400">
                  <a:latin typeface="Calibri" panose="020F0502020204030204" pitchFamily="34" charset="0"/>
                </a:defRPr>
              </a:lvl3pPr>
              <a:lvl4pPr marL="1600200" indent="-228600">
                <a:spcBef>
                  <a:spcPct val="20000"/>
                </a:spcBef>
                <a:buFont typeface="Arial" panose="020B0604020202020204" pitchFamily="34" charset="0"/>
                <a:buChar char="–"/>
                <a:defRPr sz="2000">
                  <a:latin typeface="Calibri" panose="020F0502020204030204" pitchFamily="34" charset="0"/>
                </a:defRPr>
              </a:lvl4pPr>
              <a:lvl5pPr marL="2057400" indent="-228600">
                <a:spcBef>
                  <a:spcPct val="20000"/>
                </a:spcBef>
                <a:buFont typeface="Arial" panose="020B0604020202020204" pitchFamily="34" charset="0"/>
                <a:buChar char="»"/>
                <a:defRPr sz="2000">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9pPr>
            </a:lstStyle>
            <a:p>
              <a:r>
                <a:rPr lang="zh-CN" altLang="en-US" sz="1400" dirty="0" smtClean="0">
                  <a:solidFill>
                    <a:schemeClr val="bg1">
                      <a:lumMod val="95000"/>
                    </a:schemeClr>
                  </a:solidFill>
                  <a:effectLst/>
                  <a:latin typeface="方正兰亭黑_GBK" panose="02000000000000000000" pitchFamily="2" charset="-122"/>
                  <a:ea typeface="方正兰亭黑_GBK" panose="02000000000000000000" pitchFamily="2" charset="-122"/>
                </a:rPr>
                <a:t>点击此处添加标题</a:t>
              </a:r>
              <a:endParaRPr lang="zh-CN" altLang="en-US" sz="1400" dirty="0">
                <a:solidFill>
                  <a:schemeClr val="bg1">
                    <a:lumMod val="95000"/>
                  </a:schemeClr>
                </a:solidFill>
                <a:effectLst/>
                <a:latin typeface="方正兰亭黑_GBK" panose="02000000000000000000" pitchFamily="2" charset="-122"/>
                <a:ea typeface="方正兰亭黑_GBK" panose="02000000000000000000" pitchFamily="2" charset="-122"/>
              </a:endParaRPr>
            </a:p>
          </p:txBody>
        </p:sp>
        <p:sp>
          <p:nvSpPr>
            <p:cNvPr id="87" name="文本框 21"/>
            <p:cNvSpPr txBox="1">
              <a:spLocks noChangeArrowheads="1"/>
            </p:cNvSpPr>
            <p:nvPr/>
          </p:nvSpPr>
          <p:spPr bwMode="auto">
            <a:xfrm>
              <a:off x="6742807" y="4007279"/>
              <a:ext cx="1819725" cy="253916"/>
            </a:xfrm>
            <a:prstGeom prst="rect">
              <a:avLst/>
            </a:prstGeom>
            <a:noFill/>
            <a:ln>
              <a:noFill/>
            </a:ln>
            <a:effectLst>
              <a:outerShdw blurRad="800100" dist="50800" dir="16560000" sx="197000" sy="197000" algn="tl" rotWithShape="0">
                <a:prstClr val="black">
                  <a:alpha val="0"/>
                </a:prstClr>
              </a:outerShdw>
            </a:effectLst>
          </p:spPr>
          <p:txBody>
            <a:bodyPr wrap="square">
              <a:spAutoFit/>
            </a:bodyPr>
            <a:lstStyle>
              <a:defPPr>
                <a:defRPr lang="zh-CN"/>
              </a:defPPr>
              <a:lvl1pPr eaLnBrk="1" hangingPunct="1">
                <a:buFont typeface="Arial" panose="020B0604020202020204" pitchFamily="34" charset="0"/>
                <a:buNone/>
                <a:defRPr sz="1100">
                  <a:solidFill>
                    <a:srgbClr val="9BC742"/>
                  </a:solidFill>
                  <a:effectLst/>
                  <a:latin typeface="方正兰亭黑_GBK" panose="02000000000000000000" pitchFamily="2" charset="-122"/>
                  <a:ea typeface="方正兰亭黑_GBK" panose="02000000000000000000" pitchFamily="2" charset="-122"/>
                </a:defRPr>
              </a:lvl1pPr>
              <a:lvl2pPr marL="742950" indent="-285750">
                <a:spcBef>
                  <a:spcPct val="20000"/>
                </a:spcBef>
                <a:buFont typeface="Arial" panose="020B0604020202020204" pitchFamily="34" charset="0"/>
                <a:buChar char="–"/>
                <a:defRPr sz="2800">
                  <a:latin typeface="Calibri" panose="020F0502020204030204" pitchFamily="34" charset="0"/>
                </a:defRPr>
              </a:lvl2pPr>
              <a:lvl3pPr marL="1143000" indent="-228600">
                <a:spcBef>
                  <a:spcPct val="20000"/>
                </a:spcBef>
                <a:buFont typeface="Arial" panose="020B0604020202020204" pitchFamily="34" charset="0"/>
                <a:buChar char="•"/>
                <a:defRPr sz="2400">
                  <a:latin typeface="Calibri" panose="020F0502020204030204" pitchFamily="34" charset="0"/>
                </a:defRPr>
              </a:lvl3pPr>
              <a:lvl4pPr marL="1600200" indent="-228600">
                <a:spcBef>
                  <a:spcPct val="20000"/>
                </a:spcBef>
                <a:buFont typeface="Arial" panose="020B0604020202020204" pitchFamily="34" charset="0"/>
                <a:buChar char="–"/>
                <a:defRPr sz="2000">
                  <a:latin typeface="Calibri" panose="020F0502020204030204" pitchFamily="34" charset="0"/>
                </a:defRPr>
              </a:lvl4pPr>
              <a:lvl5pPr marL="2057400" indent="-228600">
                <a:spcBef>
                  <a:spcPct val="20000"/>
                </a:spcBef>
                <a:buFont typeface="Arial" panose="020B0604020202020204" pitchFamily="34" charset="0"/>
                <a:buChar char="»"/>
                <a:defRPr sz="2000">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9pPr>
            </a:lstStyle>
            <a:p>
              <a:pPr algn="ctr"/>
              <a:r>
                <a:rPr lang="en-US" altLang="zh-CN" sz="1050" dirty="0">
                  <a:solidFill>
                    <a:schemeClr val="bg1">
                      <a:lumMod val="75000"/>
                    </a:schemeClr>
                  </a:solidFill>
                  <a:latin typeface="Arial" panose="020B0604020202020204" pitchFamily="34" charset="0"/>
                  <a:cs typeface="Arial" panose="020B0604020202020204" pitchFamily="34" charset="0"/>
                </a:rPr>
                <a:t>Click here to add the title</a:t>
              </a:r>
              <a:endParaRPr lang="zh-CN" altLang="en-US" sz="1050" dirty="0">
                <a:solidFill>
                  <a:schemeClr val="bg1">
                    <a:lumMod val="75000"/>
                  </a:schemeClr>
                </a:solidFill>
                <a:latin typeface="Arial" panose="020B0604020202020204" pitchFamily="34" charset="0"/>
                <a:cs typeface="Arial" panose="020B0604020202020204" pitchFamily="34" charset="0"/>
              </a:endParaRPr>
            </a:p>
          </p:txBody>
        </p:sp>
      </p:grpSp>
      <p:sp>
        <p:nvSpPr>
          <p:cNvPr id="88" name="目录文字"/>
          <p:cNvSpPr txBox="1"/>
          <p:nvPr/>
        </p:nvSpPr>
        <p:spPr>
          <a:xfrm>
            <a:off x="7197017" y="2848723"/>
            <a:ext cx="911305" cy="594621"/>
          </a:xfrm>
          <a:prstGeom prst="rect">
            <a:avLst/>
          </a:prstGeom>
          <a:noFill/>
          <a:ln>
            <a:noFill/>
          </a:ln>
          <a:effectLst>
            <a:outerShdw blurRad="800100" dist="50800" dir="16560000" sx="197000" sy="197000" algn="tl" rotWithShape="0">
              <a:prstClr val="black">
                <a:alpha val="0"/>
              </a:prstClr>
            </a:outerShdw>
          </a:effectLst>
        </p:spPr>
        <p:txBody>
          <a:bodyPr wrap="square">
            <a:spAutoFit/>
          </a:bodyPr>
          <a:lstStyle>
            <a:defPPr>
              <a:defRPr lang="zh-CN"/>
            </a:defPPr>
            <a:lvl1pPr eaLnBrk="1" hangingPunct="1">
              <a:buFont typeface="Arial" panose="020B0604020202020204" pitchFamily="34" charset="0"/>
              <a:buNone/>
              <a:defRPr sz="3600">
                <a:gradFill flip="none" rotWithShape="1">
                  <a:gsLst>
                    <a:gs pos="51000">
                      <a:schemeClr val="bg1"/>
                    </a:gs>
                    <a:gs pos="94495">
                      <a:schemeClr val="bg1">
                        <a:lumMod val="50000"/>
                      </a:schemeClr>
                    </a:gs>
                    <a:gs pos="58000">
                      <a:schemeClr val="accent3">
                        <a:lumMod val="75000"/>
                      </a:schemeClr>
                    </a:gs>
                    <a:gs pos="0">
                      <a:schemeClr val="bg1">
                        <a:lumMod val="85000"/>
                      </a:schemeClr>
                    </a:gs>
                  </a:gsLst>
                  <a:lin ang="2700000" scaled="1"/>
                  <a:tileRect/>
                </a:gradFill>
                <a:effectLst>
                  <a:outerShdw blurRad="50800" dist="76200" dir="6000000" sx="98000" sy="98000" algn="tl" rotWithShape="0">
                    <a:prstClr val="black">
                      <a:alpha val="23000"/>
                    </a:prstClr>
                  </a:outerShdw>
                </a:effectLst>
                <a:latin typeface="方正兰亭粗黑_GBK" panose="02000000000000000000" pitchFamily="2" charset="-122"/>
                <a:ea typeface="方正兰亭粗黑_GBK" panose="02000000000000000000" pitchFamily="2" charset="-122"/>
              </a:defRPr>
            </a:lvl1pPr>
            <a:lvl2pPr marL="742950" indent="-285750">
              <a:spcBef>
                <a:spcPct val="20000"/>
              </a:spcBef>
              <a:buFont typeface="Arial" panose="020B0604020202020204" pitchFamily="34" charset="0"/>
              <a:buChar char="–"/>
              <a:defRPr sz="2800">
                <a:latin typeface="Calibri" panose="020F0502020204030204" pitchFamily="34" charset="0"/>
              </a:defRPr>
            </a:lvl2pPr>
            <a:lvl3pPr marL="1143000" indent="-228600">
              <a:spcBef>
                <a:spcPct val="20000"/>
              </a:spcBef>
              <a:buFont typeface="Arial" panose="020B0604020202020204" pitchFamily="34" charset="0"/>
              <a:buChar char="•"/>
              <a:defRPr sz="2400">
                <a:latin typeface="Calibri" panose="020F0502020204030204" pitchFamily="34" charset="0"/>
              </a:defRPr>
            </a:lvl3pPr>
            <a:lvl4pPr marL="1600200" indent="-228600">
              <a:spcBef>
                <a:spcPct val="20000"/>
              </a:spcBef>
              <a:buFont typeface="Arial" panose="020B0604020202020204" pitchFamily="34" charset="0"/>
              <a:buChar char="–"/>
              <a:defRPr sz="2000">
                <a:latin typeface="Calibri" panose="020F0502020204030204" pitchFamily="34" charset="0"/>
              </a:defRPr>
            </a:lvl4pPr>
            <a:lvl5pPr marL="2057400" indent="-228600">
              <a:spcBef>
                <a:spcPct val="20000"/>
              </a:spcBef>
              <a:buFont typeface="Arial" panose="020B0604020202020204" pitchFamily="34" charset="0"/>
              <a:buChar char="»"/>
              <a:defRPr sz="2000">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9pPr>
          </a:lstStyle>
          <a:p>
            <a:pPr algn="ctr"/>
            <a:r>
              <a:rPr lang="en-US" altLang="zh-CN" sz="3200" b="1" dirty="0" smtClean="0">
                <a:solidFill>
                  <a:srgbClr val="9BC742"/>
                </a:solidFill>
                <a:effectLst>
                  <a:outerShdw blurRad="50800" dist="38100" dir="2700000" algn="tl" rotWithShape="0">
                    <a:prstClr val="black">
                      <a:alpha val="40000"/>
                    </a:prstClr>
                  </a:outerShdw>
                </a:effectLst>
                <a:latin typeface="Verdana" panose="020B0604030504040204" pitchFamily="34" charset="0"/>
                <a:ea typeface="Verdana" panose="020B0604030504040204" pitchFamily="34" charset="0"/>
                <a:cs typeface="Verdana" panose="020B0604030504040204" pitchFamily="34" charset="0"/>
              </a:rPr>
              <a:t>04</a:t>
            </a:r>
            <a:endParaRPr lang="en-US" altLang="zh-CN" sz="3200" b="1" dirty="0">
              <a:solidFill>
                <a:srgbClr val="9BC742"/>
              </a:solidFill>
              <a:effectLst>
                <a:outerShdw blurRad="50800" dist="38100" dir="2700000" algn="tl" rotWithShape="0">
                  <a:prstClr val="black">
                    <a:alpha val="40000"/>
                  </a:prstClr>
                </a:outerShdw>
              </a:effectLst>
              <a:latin typeface="Verdana" panose="020B0604030504040204" pitchFamily="34" charset="0"/>
              <a:ea typeface="Verdana" panose="020B0604030504040204" pitchFamily="34" charset="0"/>
              <a:cs typeface="Verdana" panose="020B0604030504040204" pitchFamily="34" charset="0"/>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01"/>
          <p:cNvGrpSpPr/>
          <p:nvPr/>
        </p:nvGrpSpPr>
        <p:grpSpPr>
          <a:xfrm>
            <a:off x="3368350" y="1379585"/>
            <a:ext cx="580155" cy="564992"/>
            <a:chOff x="3368350" y="1379585"/>
            <a:chExt cx="580155" cy="564992"/>
          </a:xfrm>
        </p:grpSpPr>
        <p:grpSp>
          <p:nvGrpSpPr>
            <p:cNvPr id="23" name="组合 22"/>
            <p:cNvGrpSpPr/>
            <p:nvPr/>
          </p:nvGrpSpPr>
          <p:grpSpPr>
            <a:xfrm>
              <a:off x="3368350" y="1379585"/>
              <a:ext cx="564992" cy="564992"/>
              <a:chOff x="3368350" y="1379585"/>
              <a:chExt cx="564992" cy="564992"/>
            </a:xfrm>
          </p:grpSpPr>
          <p:sp>
            <p:nvSpPr>
              <p:cNvPr id="95" name="椭圆 94"/>
              <p:cNvSpPr/>
              <p:nvPr/>
            </p:nvSpPr>
            <p:spPr bwMode="auto">
              <a:xfrm flipV="1">
                <a:off x="3368350" y="1379585"/>
                <a:ext cx="564992" cy="564992"/>
              </a:xfrm>
              <a:prstGeom prst="ellipse">
                <a:avLst/>
              </a:prstGeom>
              <a:solidFill>
                <a:schemeClr val="tx1">
                  <a:lumMod val="50000"/>
                  <a:lumOff val="50000"/>
                  <a:alpha val="54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96" name="椭圆 95"/>
              <p:cNvSpPr/>
              <p:nvPr/>
            </p:nvSpPr>
            <p:spPr bwMode="auto">
              <a:xfrm flipV="1">
                <a:off x="3397604" y="1408839"/>
                <a:ext cx="506484" cy="506484"/>
              </a:xfrm>
              <a:prstGeom prst="ellipse">
                <a:avLst/>
              </a:prstGeom>
              <a:solidFill>
                <a:schemeClr val="tx1">
                  <a:lumMod val="75000"/>
                  <a:lumOff val="2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grpSp>
        <p:sp>
          <p:nvSpPr>
            <p:cNvPr id="69" name="目录文字"/>
            <p:cNvSpPr txBox="1"/>
            <p:nvPr/>
          </p:nvSpPr>
          <p:spPr>
            <a:xfrm>
              <a:off x="3368350" y="1462026"/>
              <a:ext cx="580155" cy="400110"/>
            </a:xfrm>
            <a:prstGeom prst="rect">
              <a:avLst/>
            </a:prstGeom>
            <a:noFill/>
            <a:ln>
              <a:noFill/>
            </a:ln>
            <a:effectLst>
              <a:outerShdw blurRad="800100" dist="50800" dir="16560000" sx="197000" sy="197000" algn="tl" rotWithShape="0">
                <a:prstClr val="black">
                  <a:alpha val="0"/>
                </a:prstClr>
              </a:outerShdw>
            </a:effectLst>
          </p:spPr>
          <p:txBody>
            <a:bodyPr wrap="square">
              <a:spAutoFit/>
            </a:bodyPr>
            <a:lstStyle>
              <a:defPPr>
                <a:defRPr lang="zh-CN"/>
              </a:defPPr>
              <a:lvl1pPr eaLnBrk="1" hangingPunct="1">
                <a:buFont typeface="Arial" panose="020B0604020202020204" pitchFamily="34" charset="0"/>
                <a:buNone/>
                <a:defRPr sz="3600">
                  <a:gradFill flip="none" rotWithShape="1">
                    <a:gsLst>
                      <a:gs pos="51000">
                        <a:schemeClr val="bg1"/>
                      </a:gs>
                      <a:gs pos="94495">
                        <a:schemeClr val="bg1">
                          <a:lumMod val="50000"/>
                        </a:schemeClr>
                      </a:gs>
                      <a:gs pos="58000">
                        <a:schemeClr val="accent3">
                          <a:lumMod val="75000"/>
                        </a:schemeClr>
                      </a:gs>
                      <a:gs pos="0">
                        <a:schemeClr val="bg1">
                          <a:lumMod val="85000"/>
                        </a:schemeClr>
                      </a:gs>
                    </a:gsLst>
                    <a:lin ang="2700000" scaled="1"/>
                    <a:tileRect/>
                  </a:gradFill>
                  <a:effectLst>
                    <a:outerShdw blurRad="50800" dist="76200" dir="6000000" sx="98000" sy="98000" algn="tl" rotWithShape="0">
                      <a:prstClr val="black">
                        <a:alpha val="23000"/>
                      </a:prstClr>
                    </a:outerShdw>
                  </a:effectLst>
                  <a:latin typeface="方正兰亭粗黑_GBK" panose="02000000000000000000" pitchFamily="2" charset="-122"/>
                  <a:ea typeface="方正兰亭粗黑_GBK" panose="02000000000000000000" pitchFamily="2" charset="-122"/>
                </a:defRPr>
              </a:lvl1pPr>
              <a:lvl2pPr marL="742950" indent="-285750">
                <a:spcBef>
                  <a:spcPct val="20000"/>
                </a:spcBef>
                <a:buFont typeface="Arial" panose="020B0604020202020204" pitchFamily="34" charset="0"/>
                <a:buChar char="–"/>
                <a:defRPr sz="2800">
                  <a:latin typeface="Calibri" panose="020F0502020204030204" pitchFamily="34" charset="0"/>
                </a:defRPr>
              </a:lvl2pPr>
              <a:lvl3pPr marL="1143000" indent="-228600">
                <a:spcBef>
                  <a:spcPct val="20000"/>
                </a:spcBef>
                <a:buFont typeface="Arial" panose="020B0604020202020204" pitchFamily="34" charset="0"/>
                <a:buChar char="•"/>
                <a:defRPr sz="2400">
                  <a:latin typeface="Calibri" panose="020F0502020204030204" pitchFamily="34" charset="0"/>
                </a:defRPr>
              </a:lvl3pPr>
              <a:lvl4pPr marL="1600200" indent="-228600">
                <a:spcBef>
                  <a:spcPct val="20000"/>
                </a:spcBef>
                <a:buFont typeface="Arial" panose="020B0604020202020204" pitchFamily="34" charset="0"/>
                <a:buChar char="–"/>
                <a:defRPr sz="2000">
                  <a:latin typeface="Calibri" panose="020F0502020204030204" pitchFamily="34" charset="0"/>
                </a:defRPr>
              </a:lvl4pPr>
              <a:lvl5pPr marL="2057400" indent="-228600">
                <a:spcBef>
                  <a:spcPct val="20000"/>
                </a:spcBef>
                <a:buFont typeface="Arial" panose="020B0604020202020204" pitchFamily="34" charset="0"/>
                <a:buChar char="»"/>
                <a:defRPr sz="2000">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9pPr>
            </a:lstStyle>
            <a:p>
              <a:pPr algn="ctr"/>
              <a:r>
                <a:rPr lang="en-US" altLang="zh-CN" sz="2000" b="1" dirty="0" smtClean="0">
                  <a:solidFill>
                    <a:srgbClr val="9BC742"/>
                  </a:solidFill>
                  <a:effectLst>
                    <a:outerShdw blurRad="50800" dist="38100" dir="2700000" algn="tl" rotWithShape="0">
                      <a:prstClr val="black">
                        <a:alpha val="40000"/>
                      </a:prstClr>
                    </a:outerShdw>
                  </a:effectLst>
                  <a:latin typeface="Verdana" panose="020B0604030504040204" pitchFamily="34" charset="0"/>
                  <a:ea typeface="Verdana" panose="020B0604030504040204" pitchFamily="34" charset="0"/>
                  <a:cs typeface="Verdana" panose="020B0604030504040204" pitchFamily="34" charset="0"/>
                </a:rPr>
                <a:t>01</a:t>
              </a:r>
              <a:endParaRPr lang="en-US" altLang="zh-CN" sz="2000" b="1" dirty="0">
                <a:solidFill>
                  <a:srgbClr val="9BC742"/>
                </a:solidFill>
                <a:effectLst>
                  <a:outerShdw blurRad="50800" dist="38100" dir="2700000" algn="tl" rotWithShape="0">
                    <a:prstClr val="black">
                      <a:alpha val="40000"/>
                    </a:prstClr>
                  </a:outerShdw>
                </a:effectLst>
                <a:latin typeface="Verdana" panose="020B0604030504040204" pitchFamily="34" charset="0"/>
                <a:ea typeface="Verdana" panose="020B0604030504040204" pitchFamily="34" charset="0"/>
                <a:cs typeface="Verdana" panose="020B0604030504040204" pitchFamily="34" charset="0"/>
              </a:endParaRPr>
            </a:p>
          </p:txBody>
        </p:sp>
      </p:grpSp>
      <p:grpSp>
        <p:nvGrpSpPr>
          <p:cNvPr id="6" name="组合 5"/>
          <p:cNvGrpSpPr/>
          <p:nvPr/>
        </p:nvGrpSpPr>
        <p:grpSpPr>
          <a:xfrm>
            <a:off x="1097444" y="1274437"/>
            <a:ext cx="1705062" cy="829084"/>
            <a:chOff x="1097444" y="1274437"/>
            <a:chExt cx="1705062" cy="829084"/>
          </a:xfrm>
        </p:grpSpPr>
        <p:sp>
          <p:nvSpPr>
            <p:cNvPr id="32" name="文本框 21"/>
            <p:cNvSpPr txBox="1">
              <a:spLocks noChangeArrowheads="1"/>
            </p:cNvSpPr>
            <p:nvPr/>
          </p:nvSpPr>
          <p:spPr bwMode="auto">
            <a:xfrm>
              <a:off x="1097444" y="1274437"/>
              <a:ext cx="1705062" cy="307777"/>
            </a:xfrm>
            <a:prstGeom prst="rect">
              <a:avLst/>
            </a:prstGeom>
            <a:noFill/>
            <a:ln>
              <a:noFill/>
            </a:ln>
            <a:effectLst>
              <a:outerShdw blurRad="800100" dist="50800" dir="16560000" sx="197000" sy="197000" algn="tl" rotWithShape="0">
                <a:prstClr val="black">
                  <a:alpha val="0"/>
                </a:prstClr>
              </a:outerShdw>
            </a:effectLst>
          </p:spPr>
          <p:txBody>
            <a:bodyPr wrap="square">
              <a:spAutoFit/>
            </a:bodyPr>
            <a:lstStyle>
              <a:defPPr>
                <a:defRPr lang="zh-CN"/>
              </a:defPPr>
              <a:lvl1pPr algn="ctr" eaLnBrk="1" hangingPunct="1">
                <a:buFont typeface="Arial" panose="020B0604020202020204" pitchFamily="34" charset="0"/>
                <a:buNone/>
                <a:defRPr sz="5400">
                  <a:gradFill flip="none" rotWithShape="1">
                    <a:gsLst>
                      <a:gs pos="51000">
                        <a:schemeClr val="bg1"/>
                      </a:gs>
                      <a:gs pos="94495">
                        <a:schemeClr val="bg1">
                          <a:lumMod val="50000"/>
                        </a:schemeClr>
                      </a:gs>
                      <a:gs pos="58000">
                        <a:schemeClr val="accent3">
                          <a:lumMod val="75000"/>
                        </a:schemeClr>
                      </a:gs>
                      <a:gs pos="0">
                        <a:schemeClr val="bg1">
                          <a:lumMod val="85000"/>
                        </a:schemeClr>
                      </a:gs>
                    </a:gsLst>
                    <a:lin ang="6600000" scaled="0"/>
                    <a:tileRect/>
                  </a:gradFill>
                  <a:effectLst>
                    <a:outerShdw blurRad="50800" dist="76200" dir="6000000" sx="98000" sy="98000" algn="tl" rotWithShape="0">
                      <a:prstClr val="black">
                        <a:alpha val="23000"/>
                      </a:prstClr>
                    </a:outerShdw>
                  </a:effectLst>
                  <a:latin typeface="方正兰亭粗黑_GBK" panose="02000000000000000000" pitchFamily="2" charset="-122"/>
                  <a:ea typeface="方正兰亭粗黑_GBK" panose="02000000000000000000" pitchFamily="2" charset="-122"/>
                </a:defRPr>
              </a:lvl1pPr>
              <a:lvl2pPr marL="742950" indent="-285750">
                <a:spcBef>
                  <a:spcPct val="20000"/>
                </a:spcBef>
                <a:buFont typeface="Arial" panose="020B0604020202020204" pitchFamily="34" charset="0"/>
                <a:buChar char="–"/>
                <a:defRPr sz="2800">
                  <a:latin typeface="Calibri" panose="020F0502020204030204" pitchFamily="34" charset="0"/>
                </a:defRPr>
              </a:lvl2pPr>
              <a:lvl3pPr marL="1143000" indent="-228600">
                <a:spcBef>
                  <a:spcPct val="20000"/>
                </a:spcBef>
                <a:buFont typeface="Arial" panose="020B0604020202020204" pitchFamily="34" charset="0"/>
                <a:buChar char="•"/>
                <a:defRPr sz="2400">
                  <a:latin typeface="Calibri" panose="020F0502020204030204" pitchFamily="34" charset="0"/>
                </a:defRPr>
              </a:lvl3pPr>
              <a:lvl4pPr marL="1600200" indent="-228600">
                <a:spcBef>
                  <a:spcPct val="20000"/>
                </a:spcBef>
                <a:buFont typeface="Arial" panose="020B0604020202020204" pitchFamily="34" charset="0"/>
                <a:buChar char="–"/>
                <a:defRPr sz="2000">
                  <a:latin typeface="Calibri" panose="020F0502020204030204" pitchFamily="34" charset="0"/>
                </a:defRPr>
              </a:lvl4pPr>
              <a:lvl5pPr marL="2057400" indent="-228600">
                <a:spcBef>
                  <a:spcPct val="20000"/>
                </a:spcBef>
                <a:buFont typeface="Arial" panose="020B0604020202020204" pitchFamily="34" charset="0"/>
                <a:buChar char="»"/>
                <a:defRPr sz="2000">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9pPr>
            </a:lstStyle>
            <a:p>
              <a:pPr algn="r"/>
              <a:r>
                <a:rPr lang="zh-CN" altLang="en-US" sz="1400" dirty="0" smtClean="0">
                  <a:solidFill>
                    <a:schemeClr val="bg1">
                      <a:lumMod val="85000"/>
                    </a:schemeClr>
                  </a:solidFill>
                  <a:effectLst/>
                  <a:latin typeface="方正兰亭黑_GBK" panose="02000000000000000000" pitchFamily="2" charset="-122"/>
                  <a:ea typeface="方正兰亭黑_GBK" panose="02000000000000000000" pitchFamily="2" charset="-122"/>
                </a:rPr>
                <a:t>点击添加标题</a:t>
              </a:r>
              <a:endParaRPr lang="zh-CN" altLang="en-US" sz="1400" dirty="0">
                <a:solidFill>
                  <a:schemeClr val="bg1">
                    <a:lumMod val="85000"/>
                  </a:schemeClr>
                </a:solidFill>
                <a:effectLst/>
                <a:latin typeface="方正兰亭黑_GBK" panose="02000000000000000000" pitchFamily="2" charset="-122"/>
                <a:ea typeface="方正兰亭黑_GBK" panose="02000000000000000000" pitchFamily="2" charset="-122"/>
              </a:endParaRPr>
            </a:p>
          </p:txBody>
        </p:sp>
        <p:sp>
          <p:nvSpPr>
            <p:cNvPr id="2" name="矩形 1"/>
            <p:cNvSpPr/>
            <p:nvPr/>
          </p:nvSpPr>
          <p:spPr>
            <a:xfrm>
              <a:off x="1139702" y="1688023"/>
              <a:ext cx="1662804" cy="415498"/>
            </a:xfrm>
            <a:prstGeom prst="rect">
              <a:avLst/>
            </a:prstGeom>
          </p:spPr>
          <p:txBody>
            <a:bodyPr wrap="square">
              <a:spAutoFit/>
            </a:bodyPr>
            <a:lstStyle/>
            <a:p>
              <a:pPr algn="r" eaLnBrk="1" hangingPunct="1"/>
              <a:r>
                <a:rPr lang="zh-CN" altLang="en-US" sz="700" dirty="0">
                  <a:solidFill>
                    <a:schemeClr val="bg1">
                      <a:lumMod val="75000"/>
                    </a:schemeClr>
                  </a:solidFill>
                  <a:latin typeface="微软雅黑" panose="020B0503020204020204" pitchFamily="34" charset="-122"/>
                  <a:ea typeface="微软雅黑" panose="020B0503020204020204" pitchFamily="34" charset="-122"/>
                </a:rPr>
                <a:t>请添加文</a:t>
              </a:r>
              <a:r>
                <a:rPr lang="zh-CN" altLang="en-US" sz="700" dirty="0" smtClean="0">
                  <a:solidFill>
                    <a:schemeClr val="bg1">
                      <a:lumMod val="75000"/>
                    </a:schemeClr>
                  </a:solidFill>
                  <a:latin typeface="微软雅黑" panose="020B0503020204020204" pitchFamily="34" charset="-122"/>
                  <a:ea typeface="微软雅黑" panose="020B0503020204020204" pitchFamily="34" charset="-122"/>
                </a:rPr>
                <a:t>字</a:t>
              </a:r>
              <a:r>
                <a:rPr lang="zh-CN" altLang="en-US" sz="700" dirty="0">
                  <a:solidFill>
                    <a:schemeClr val="bg1">
                      <a:lumMod val="75000"/>
                    </a:schemeClr>
                  </a:solidFill>
                  <a:latin typeface="微软雅黑" panose="020B0503020204020204" pitchFamily="34" charset="-122"/>
                  <a:ea typeface="微软雅黑" panose="020B0503020204020204" pitchFamily="34" charset="-122"/>
                </a:rPr>
                <a:t>请添加文</a:t>
              </a:r>
              <a:r>
                <a:rPr lang="zh-CN" altLang="en-US" sz="700" dirty="0" smtClean="0">
                  <a:solidFill>
                    <a:schemeClr val="bg1">
                      <a:lumMod val="75000"/>
                    </a:schemeClr>
                  </a:solidFill>
                  <a:latin typeface="微软雅黑" panose="020B0503020204020204" pitchFamily="34" charset="-122"/>
                  <a:ea typeface="微软雅黑" panose="020B0503020204020204" pitchFamily="34" charset="-122"/>
                </a:rPr>
                <a:t>字请</a:t>
              </a:r>
              <a:r>
                <a:rPr lang="zh-CN" altLang="en-US" sz="700" dirty="0">
                  <a:solidFill>
                    <a:schemeClr val="bg1">
                      <a:lumMod val="75000"/>
                    </a:schemeClr>
                  </a:solidFill>
                  <a:latin typeface="微软雅黑" panose="020B0503020204020204" pitchFamily="34" charset="-122"/>
                  <a:ea typeface="微软雅黑" panose="020B0503020204020204" pitchFamily="34" charset="-122"/>
                </a:rPr>
                <a:t>添加文</a:t>
              </a:r>
              <a:r>
                <a:rPr lang="zh-CN" altLang="en-US" sz="700" dirty="0" smtClean="0">
                  <a:solidFill>
                    <a:schemeClr val="bg1">
                      <a:lumMod val="75000"/>
                    </a:schemeClr>
                  </a:solidFill>
                  <a:latin typeface="微软雅黑" panose="020B0503020204020204" pitchFamily="34" charset="-122"/>
                  <a:ea typeface="微软雅黑" panose="020B0503020204020204" pitchFamily="34" charset="-122"/>
                </a:rPr>
                <a:t>字请</a:t>
              </a:r>
              <a:r>
                <a:rPr lang="zh-CN" altLang="en-US" sz="700" dirty="0">
                  <a:solidFill>
                    <a:schemeClr val="bg1">
                      <a:lumMod val="75000"/>
                    </a:schemeClr>
                  </a:solidFill>
                  <a:latin typeface="微软雅黑" panose="020B0503020204020204" pitchFamily="34" charset="-122"/>
                  <a:ea typeface="微软雅黑" panose="020B0503020204020204" pitchFamily="34" charset="-122"/>
                </a:rPr>
                <a:t>添加文</a:t>
              </a:r>
              <a:r>
                <a:rPr lang="zh-CN" altLang="en-US" sz="700" dirty="0" smtClean="0">
                  <a:solidFill>
                    <a:schemeClr val="bg1">
                      <a:lumMod val="75000"/>
                    </a:schemeClr>
                  </a:solidFill>
                  <a:latin typeface="微软雅黑" panose="020B0503020204020204" pitchFamily="34" charset="-122"/>
                  <a:ea typeface="微软雅黑" panose="020B0503020204020204" pitchFamily="34" charset="-122"/>
                </a:rPr>
                <a:t>字请</a:t>
              </a:r>
              <a:r>
                <a:rPr lang="zh-CN" altLang="en-US" sz="700" dirty="0">
                  <a:solidFill>
                    <a:schemeClr val="bg1">
                      <a:lumMod val="75000"/>
                    </a:schemeClr>
                  </a:solidFill>
                  <a:latin typeface="微软雅黑" panose="020B0503020204020204" pitchFamily="34" charset="-122"/>
                  <a:ea typeface="微软雅黑" panose="020B0503020204020204" pitchFamily="34" charset="-122"/>
                </a:rPr>
                <a:t>添加文</a:t>
              </a:r>
              <a:r>
                <a:rPr lang="zh-CN" altLang="en-US" sz="700" dirty="0" smtClean="0">
                  <a:solidFill>
                    <a:schemeClr val="bg1">
                      <a:lumMod val="75000"/>
                    </a:schemeClr>
                  </a:solidFill>
                  <a:latin typeface="微软雅黑" panose="020B0503020204020204" pitchFamily="34" charset="-122"/>
                  <a:ea typeface="微软雅黑" panose="020B0503020204020204" pitchFamily="34" charset="-122"/>
                </a:rPr>
                <a:t>字请</a:t>
              </a:r>
              <a:r>
                <a:rPr lang="zh-CN" altLang="en-US" sz="700" dirty="0">
                  <a:solidFill>
                    <a:schemeClr val="bg1">
                      <a:lumMod val="75000"/>
                    </a:schemeClr>
                  </a:solidFill>
                  <a:latin typeface="微软雅黑" panose="020B0503020204020204" pitchFamily="34" charset="-122"/>
                  <a:ea typeface="微软雅黑" panose="020B0503020204020204" pitchFamily="34" charset="-122"/>
                </a:rPr>
                <a:t>添加文</a:t>
              </a:r>
              <a:r>
                <a:rPr lang="zh-CN" altLang="en-US" sz="700" dirty="0" smtClean="0">
                  <a:solidFill>
                    <a:schemeClr val="bg1">
                      <a:lumMod val="75000"/>
                    </a:schemeClr>
                  </a:solidFill>
                  <a:latin typeface="微软雅黑" panose="020B0503020204020204" pitchFamily="34" charset="-122"/>
                  <a:ea typeface="微软雅黑" panose="020B0503020204020204" pitchFamily="34" charset="-122"/>
                </a:rPr>
                <a:t>字请</a:t>
              </a:r>
              <a:r>
                <a:rPr lang="zh-CN" altLang="en-US" sz="700" dirty="0">
                  <a:solidFill>
                    <a:schemeClr val="bg1">
                      <a:lumMod val="75000"/>
                    </a:schemeClr>
                  </a:solidFill>
                  <a:latin typeface="微软雅黑" panose="020B0503020204020204" pitchFamily="34" charset="-122"/>
                  <a:ea typeface="微软雅黑" panose="020B0503020204020204" pitchFamily="34" charset="-122"/>
                </a:rPr>
                <a:t>添加文</a:t>
              </a:r>
              <a:r>
                <a:rPr lang="zh-CN" altLang="en-US" sz="700" dirty="0" smtClean="0">
                  <a:solidFill>
                    <a:schemeClr val="bg1">
                      <a:lumMod val="75000"/>
                    </a:schemeClr>
                  </a:solidFill>
                  <a:latin typeface="微软雅黑" panose="020B0503020204020204" pitchFamily="34" charset="-122"/>
                  <a:ea typeface="微软雅黑" panose="020B0503020204020204" pitchFamily="34" charset="-122"/>
                </a:rPr>
                <a:t>字</a:t>
              </a:r>
              <a:endParaRPr lang="zh-CN" altLang="en-US" sz="700" dirty="0">
                <a:solidFill>
                  <a:schemeClr val="bg1">
                    <a:lumMod val="75000"/>
                  </a:schemeClr>
                </a:solidFill>
                <a:latin typeface="微软雅黑" panose="020B0503020204020204" pitchFamily="34" charset="-122"/>
                <a:ea typeface="微软雅黑" panose="020B0503020204020204" pitchFamily="34" charset="-122"/>
              </a:endParaRPr>
            </a:p>
          </p:txBody>
        </p:sp>
        <p:cxnSp>
          <p:nvCxnSpPr>
            <p:cNvPr id="4" name="直接连接符 3"/>
            <p:cNvCxnSpPr/>
            <p:nvPr/>
          </p:nvCxnSpPr>
          <p:spPr bwMode="auto">
            <a:xfrm>
              <a:off x="1278000" y="1591588"/>
              <a:ext cx="1427785" cy="0"/>
            </a:xfrm>
            <a:prstGeom prst="line">
              <a:avLst/>
            </a:prstGeom>
            <a:solidFill>
              <a:schemeClr val="accent1"/>
            </a:solidFill>
            <a:ln w="9525" cap="flat" cmpd="sng" algn="ctr">
              <a:solidFill>
                <a:srgbClr val="6FB5BC"/>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grpSp>
        <p:nvGrpSpPr>
          <p:cNvPr id="14" name="组合 13"/>
          <p:cNvGrpSpPr/>
          <p:nvPr/>
        </p:nvGrpSpPr>
        <p:grpSpPr>
          <a:xfrm>
            <a:off x="2987890" y="987640"/>
            <a:ext cx="3168220" cy="3168220"/>
            <a:chOff x="2987890" y="987640"/>
            <a:chExt cx="3168220" cy="3168220"/>
          </a:xfrm>
        </p:grpSpPr>
        <p:sp>
          <p:nvSpPr>
            <p:cNvPr id="61" name="任意多边形 60"/>
            <p:cNvSpPr/>
            <p:nvPr/>
          </p:nvSpPr>
          <p:spPr bwMode="auto">
            <a:xfrm>
              <a:off x="2987890" y="987640"/>
              <a:ext cx="1332093" cy="1332093"/>
            </a:xfrm>
            <a:custGeom>
              <a:avLst/>
              <a:gdLst>
                <a:gd name="connsiteX0" fmla="*/ 0 w 1332093"/>
                <a:gd name="connsiteY0" fmla="*/ 0 h 1332093"/>
                <a:gd name="connsiteX1" fmla="*/ 1332093 w 1332093"/>
                <a:gd name="connsiteY1" fmla="*/ 0 h 1332093"/>
                <a:gd name="connsiteX2" fmla="*/ 1044073 w 1332093"/>
                <a:gd name="connsiteY2" fmla="*/ 288020 h 1332093"/>
                <a:gd name="connsiteX3" fmla="*/ 288020 w 1332093"/>
                <a:gd name="connsiteY3" fmla="*/ 288020 h 1332093"/>
                <a:gd name="connsiteX4" fmla="*/ 288020 w 1332093"/>
                <a:gd name="connsiteY4" fmla="*/ 1044073 h 1332093"/>
                <a:gd name="connsiteX5" fmla="*/ 0 w 1332093"/>
                <a:gd name="connsiteY5" fmla="*/ 1332093 h 13320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32093" h="1332093">
                  <a:moveTo>
                    <a:pt x="0" y="0"/>
                  </a:moveTo>
                  <a:lnTo>
                    <a:pt x="1332093" y="0"/>
                  </a:lnTo>
                  <a:lnTo>
                    <a:pt x="1044073" y="288020"/>
                  </a:lnTo>
                  <a:lnTo>
                    <a:pt x="288020" y="288020"/>
                  </a:lnTo>
                  <a:lnTo>
                    <a:pt x="288020" y="1044073"/>
                  </a:lnTo>
                  <a:lnTo>
                    <a:pt x="0" y="1332093"/>
                  </a:lnTo>
                  <a:close/>
                </a:path>
              </a:pathLst>
            </a:custGeom>
            <a:solidFill>
              <a:schemeClr val="bg1">
                <a:lumMod val="7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endParaRPr>
            </a:p>
          </p:txBody>
        </p:sp>
        <p:sp>
          <p:nvSpPr>
            <p:cNvPr id="62" name="任意多边形 61"/>
            <p:cNvSpPr/>
            <p:nvPr/>
          </p:nvSpPr>
          <p:spPr bwMode="auto">
            <a:xfrm flipH="1">
              <a:off x="4824017" y="987640"/>
              <a:ext cx="1332093" cy="1332093"/>
            </a:xfrm>
            <a:custGeom>
              <a:avLst/>
              <a:gdLst>
                <a:gd name="connsiteX0" fmla="*/ 0 w 1332093"/>
                <a:gd name="connsiteY0" fmla="*/ 0 h 1332093"/>
                <a:gd name="connsiteX1" fmla="*/ 1332093 w 1332093"/>
                <a:gd name="connsiteY1" fmla="*/ 0 h 1332093"/>
                <a:gd name="connsiteX2" fmla="*/ 1044073 w 1332093"/>
                <a:gd name="connsiteY2" fmla="*/ 288020 h 1332093"/>
                <a:gd name="connsiteX3" fmla="*/ 288020 w 1332093"/>
                <a:gd name="connsiteY3" fmla="*/ 288020 h 1332093"/>
                <a:gd name="connsiteX4" fmla="*/ 288020 w 1332093"/>
                <a:gd name="connsiteY4" fmla="*/ 1044073 h 1332093"/>
                <a:gd name="connsiteX5" fmla="*/ 0 w 1332093"/>
                <a:gd name="connsiteY5" fmla="*/ 1332093 h 13320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32093" h="1332093">
                  <a:moveTo>
                    <a:pt x="0" y="0"/>
                  </a:moveTo>
                  <a:lnTo>
                    <a:pt x="1332093" y="0"/>
                  </a:lnTo>
                  <a:lnTo>
                    <a:pt x="1044073" y="288020"/>
                  </a:lnTo>
                  <a:lnTo>
                    <a:pt x="288020" y="288020"/>
                  </a:lnTo>
                  <a:lnTo>
                    <a:pt x="288020" y="1044073"/>
                  </a:lnTo>
                  <a:lnTo>
                    <a:pt x="0" y="1332093"/>
                  </a:lnTo>
                  <a:close/>
                </a:path>
              </a:pathLst>
            </a:cu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endParaRPr>
            </a:p>
          </p:txBody>
        </p:sp>
        <p:sp>
          <p:nvSpPr>
            <p:cNvPr id="63" name="任意多边形 62"/>
            <p:cNvSpPr/>
            <p:nvPr/>
          </p:nvSpPr>
          <p:spPr bwMode="auto">
            <a:xfrm flipV="1">
              <a:off x="2987890" y="2823767"/>
              <a:ext cx="1332093" cy="1332093"/>
            </a:xfrm>
            <a:custGeom>
              <a:avLst/>
              <a:gdLst>
                <a:gd name="connsiteX0" fmla="*/ 0 w 1332093"/>
                <a:gd name="connsiteY0" fmla="*/ 0 h 1332093"/>
                <a:gd name="connsiteX1" fmla="*/ 1332093 w 1332093"/>
                <a:gd name="connsiteY1" fmla="*/ 0 h 1332093"/>
                <a:gd name="connsiteX2" fmla="*/ 1044073 w 1332093"/>
                <a:gd name="connsiteY2" fmla="*/ 288020 h 1332093"/>
                <a:gd name="connsiteX3" fmla="*/ 288020 w 1332093"/>
                <a:gd name="connsiteY3" fmla="*/ 288020 h 1332093"/>
                <a:gd name="connsiteX4" fmla="*/ 288020 w 1332093"/>
                <a:gd name="connsiteY4" fmla="*/ 1044073 h 1332093"/>
                <a:gd name="connsiteX5" fmla="*/ 0 w 1332093"/>
                <a:gd name="connsiteY5" fmla="*/ 1332093 h 13320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32093" h="1332093">
                  <a:moveTo>
                    <a:pt x="0" y="0"/>
                  </a:moveTo>
                  <a:lnTo>
                    <a:pt x="1332093" y="0"/>
                  </a:lnTo>
                  <a:lnTo>
                    <a:pt x="1044073" y="288020"/>
                  </a:lnTo>
                  <a:lnTo>
                    <a:pt x="288020" y="288020"/>
                  </a:lnTo>
                  <a:lnTo>
                    <a:pt x="288020" y="1044073"/>
                  </a:lnTo>
                  <a:lnTo>
                    <a:pt x="0" y="1332093"/>
                  </a:lnTo>
                  <a:close/>
                </a:path>
              </a:pathLst>
            </a:custGeom>
            <a:solidFill>
              <a:schemeClr val="bg1">
                <a:lumMod val="8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endParaRPr>
            </a:p>
          </p:txBody>
        </p:sp>
        <p:sp>
          <p:nvSpPr>
            <p:cNvPr id="64" name="任意多边形 63"/>
            <p:cNvSpPr/>
            <p:nvPr/>
          </p:nvSpPr>
          <p:spPr bwMode="auto">
            <a:xfrm flipH="1" flipV="1">
              <a:off x="4824017" y="2823767"/>
              <a:ext cx="1332093" cy="1332093"/>
            </a:xfrm>
            <a:custGeom>
              <a:avLst/>
              <a:gdLst>
                <a:gd name="connsiteX0" fmla="*/ 0 w 1332093"/>
                <a:gd name="connsiteY0" fmla="*/ 0 h 1332093"/>
                <a:gd name="connsiteX1" fmla="*/ 1332093 w 1332093"/>
                <a:gd name="connsiteY1" fmla="*/ 0 h 1332093"/>
                <a:gd name="connsiteX2" fmla="*/ 1044073 w 1332093"/>
                <a:gd name="connsiteY2" fmla="*/ 288020 h 1332093"/>
                <a:gd name="connsiteX3" fmla="*/ 288020 w 1332093"/>
                <a:gd name="connsiteY3" fmla="*/ 288020 h 1332093"/>
                <a:gd name="connsiteX4" fmla="*/ 288020 w 1332093"/>
                <a:gd name="connsiteY4" fmla="*/ 1044073 h 1332093"/>
                <a:gd name="connsiteX5" fmla="*/ 0 w 1332093"/>
                <a:gd name="connsiteY5" fmla="*/ 1332093 h 13320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32093" h="1332093">
                  <a:moveTo>
                    <a:pt x="0" y="0"/>
                  </a:moveTo>
                  <a:lnTo>
                    <a:pt x="1332093" y="0"/>
                  </a:lnTo>
                  <a:lnTo>
                    <a:pt x="1044073" y="288020"/>
                  </a:lnTo>
                  <a:lnTo>
                    <a:pt x="288020" y="288020"/>
                  </a:lnTo>
                  <a:lnTo>
                    <a:pt x="288020" y="1044073"/>
                  </a:lnTo>
                  <a:lnTo>
                    <a:pt x="0" y="1332093"/>
                  </a:lnTo>
                  <a:close/>
                </a:path>
              </a:pathLst>
            </a:custGeom>
            <a:solidFill>
              <a:schemeClr val="bg1">
                <a:lumMod val="6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endParaRPr>
            </a:p>
          </p:txBody>
        </p:sp>
      </p:grpSp>
      <p:grpSp>
        <p:nvGrpSpPr>
          <p:cNvPr id="13" name="组合 12"/>
          <p:cNvGrpSpPr/>
          <p:nvPr/>
        </p:nvGrpSpPr>
        <p:grpSpPr>
          <a:xfrm>
            <a:off x="3750948" y="2067715"/>
            <a:ext cx="1642104" cy="909054"/>
            <a:chOff x="3653936" y="1976268"/>
            <a:chExt cx="1642104" cy="909054"/>
          </a:xfrm>
        </p:grpSpPr>
        <p:sp>
          <p:nvSpPr>
            <p:cNvPr id="66" name="Freeform 41"/>
            <p:cNvSpPr>
              <a:spLocks noEditPoints="1" noChangeArrowheads="1"/>
            </p:cNvSpPr>
            <p:nvPr/>
          </p:nvSpPr>
          <p:spPr bwMode="auto">
            <a:xfrm>
              <a:off x="4121597" y="1976268"/>
              <a:ext cx="706783" cy="501505"/>
            </a:xfrm>
            <a:custGeom>
              <a:avLst/>
              <a:gdLst>
                <a:gd name="T0" fmla="*/ 2147483646 w 105"/>
                <a:gd name="T1" fmla="*/ 2147483646 h 78"/>
                <a:gd name="T2" fmla="*/ 2147483646 w 105"/>
                <a:gd name="T3" fmla="*/ 2147483646 h 78"/>
                <a:gd name="T4" fmla="*/ 2147483646 w 105"/>
                <a:gd name="T5" fmla="*/ 2147483646 h 78"/>
                <a:gd name="T6" fmla="*/ 2147483646 w 105"/>
                <a:gd name="T7" fmla="*/ 2147483646 h 78"/>
                <a:gd name="T8" fmla="*/ 2147483646 w 105"/>
                <a:gd name="T9" fmla="*/ 2147483646 h 78"/>
                <a:gd name="T10" fmla="*/ 2147483646 w 105"/>
                <a:gd name="T11" fmla="*/ 2147483646 h 78"/>
                <a:gd name="T12" fmla="*/ 2147483646 w 105"/>
                <a:gd name="T13" fmla="*/ 2147483646 h 78"/>
                <a:gd name="T14" fmla="*/ 2147483646 w 105"/>
                <a:gd name="T15" fmla="*/ 2147483646 h 78"/>
                <a:gd name="T16" fmla="*/ 2147483646 w 105"/>
                <a:gd name="T17" fmla="*/ 2147483646 h 78"/>
                <a:gd name="T18" fmla="*/ 2147483646 w 105"/>
                <a:gd name="T19" fmla="*/ 2147483646 h 78"/>
                <a:gd name="T20" fmla="*/ 2147483646 w 105"/>
                <a:gd name="T21" fmla="*/ 2147483646 h 78"/>
                <a:gd name="T22" fmla="*/ 2147483646 w 105"/>
                <a:gd name="T23" fmla="*/ 2147483646 h 78"/>
                <a:gd name="T24" fmla="*/ 2147483646 w 105"/>
                <a:gd name="T25" fmla="*/ 2147483646 h 78"/>
                <a:gd name="T26" fmla="*/ 2147483646 w 105"/>
                <a:gd name="T27" fmla="*/ 2147483646 h 78"/>
                <a:gd name="T28" fmla="*/ 2147483646 w 105"/>
                <a:gd name="T29" fmla="*/ 2147483646 h 78"/>
                <a:gd name="T30" fmla="*/ 2147483646 w 105"/>
                <a:gd name="T31" fmla="*/ 2147483646 h 78"/>
                <a:gd name="T32" fmla="*/ 2147483646 w 105"/>
                <a:gd name="T33" fmla="*/ 2147483646 h 78"/>
                <a:gd name="T34" fmla="*/ 2147483646 w 105"/>
                <a:gd name="T35" fmla="*/ 0 h 78"/>
                <a:gd name="T36" fmla="*/ 2147483646 w 105"/>
                <a:gd name="T37" fmla="*/ 2147483646 h 78"/>
                <a:gd name="T38" fmla="*/ 2147483646 w 105"/>
                <a:gd name="T39" fmla="*/ 2147483646 h 78"/>
                <a:gd name="T40" fmla="*/ 2147483646 w 105"/>
                <a:gd name="T41" fmla="*/ 2147483646 h 78"/>
                <a:gd name="T42" fmla="*/ 0 w 105"/>
                <a:gd name="T43" fmla="*/ 2147483646 h 78"/>
                <a:gd name="T44" fmla="*/ 0 w 105"/>
                <a:gd name="T45" fmla="*/ 2147483646 h 78"/>
                <a:gd name="T46" fmla="*/ 2147483646 w 105"/>
                <a:gd name="T47" fmla="*/ 2147483646 h 78"/>
                <a:gd name="T48" fmla="*/ 2147483646 w 105"/>
                <a:gd name="T49" fmla="*/ 2147483646 h 78"/>
                <a:gd name="T50" fmla="*/ 2147483646 w 105"/>
                <a:gd name="T51" fmla="*/ 2147483646 h 78"/>
                <a:gd name="T52" fmla="*/ 2147483646 w 105"/>
                <a:gd name="T53" fmla="*/ 2147483646 h 78"/>
                <a:gd name="T54" fmla="*/ 2147483646 w 105"/>
                <a:gd name="T55" fmla="*/ 2147483646 h 78"/>
                <a:gd name="T56" fmla="*/ 2147483646 w 105"/>
                <a:gd name="T57" fmla="*/ 2147483646 h 78"/>
                <a:gd name="T58" fmla="*/ 2147483646 w 105"/>
                <a:gd name="T59" fmla="*/ 2147483646 h 78"/>
                <a:gd name="T60" fmla="*/ 2147483646 w 105"/>
                <a:gd name="T61" fmla="*/ 2147483646 h 78"/>
                <a:gd name="T62" fmla="*/ 2147483646 w 105"/>
                <a:gd name="T63" fmla="*/ 2147483646 h 78"/>
                <a:gd name="T64" fmla="*/ 2147483646 w 105"/>
                <a:gd name="T65" fmla="*/ 2147483646 h 78"/>
                <a:gd name="T66" fmla="*/ 2147483646 w 105"/>
                <a:gd name="T67" fmla="*/ 2147483646 h 78"/>
                <a:gd name="T68" fmla="*/ 2147483646 w 105"/>
                <a:gd name="T69" fmla="*/ 2147483646 h 78"/>
                <a:gd name="T70" fmla="*/ 2147483646 w 105"/>
                <a:gd name="T71" fmla="*/ 2147483646 h 78"/>
                <a:gd name="T72" fmla="*/ 2147483646 w 105"/>
                <a:gd name="T73" fmla="*/ 2147483646 h 78"/>
                <a:gd name="T74" fmla="*/ 2147483646 w 105"/>
                <a:gd name="T75" fmla="*/ 0 h 78"/>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105"/>
                <a:gd name="T115" fmla="*/ 0 h 78"/>
                <a:gd name="T116" fmla="*/ 105 w 105"/>
                <a:gd name="T117" fmla="*/ 78 h 78"/>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105" h="78">
                  <a:moveTo>
                    <a:pt x="52" y="14"/>
                  </a:moveTo>
                  <a:cubicBezTo>
                    <a:pt x="70" y="14"/>
                    <a:pt x="84" y="29"/>
                    <a:pt x="84" y="46"/>
                  </a:cubicBezTo>
                  <a:cubicBezTo>
                    <a:pt x="84" y="47"/>
                    <a:pt x="84" y="49"/>
                    <a:pt x="84" y="50"/>
                  </a:cubicBezTo>
                  <a:cubicBezTo>
                    <a:pt x="80" y="51"/>
                    <a:pt x="76" y="53"/>
                    <a:pt x="72" y="54"/>
                  </a:cubicBezTo>
                  <a:cubicBezTo>
                    <a:pt x="68" y="55"/>
                    <a:pt x="65" y="55"/>
                    <a:pt x="61" y="55"/>
                  </a:cubicBezTo>
                  <a:cubicBezTo>
                    <a:pt x="60" y="54"/>
                    <a:pt x="58" y="52"/>
                    <a:pt x="56" y="52"/>
                  </a:cubicBezTo>
                  <a:cubicBezTo>
                    <a:pt x="49" y="52"/>
                    <a:pt x="49" y="52"/>
                    <a:pt x="49" y="52"/>
                  </a:cubicBezTo>
                  <a:cubicBezTo>
                    <a:pt x="46" y="52"/>
                    <a:pt x="43" y="55"/>
                    <a:pt x="43" y="58"/>
                  </a:cubicBezTo>
                  <a:cubicBezTo>
                    <a:pt x="43" y="58"/>
                    <a:pt x="43" y="58"/>
                    <a:pt x="43" y="58"/>
                  </a:cubicBezTo>
                  <a:cubicBezTo>
                    <a:pt x="43" y="61"/>
                    <a:pt x="46" y="64"/>
                    <a:pt x="49" y="64"/>
                  </a:cubicBezTo>
                  <a:cubicBezTo>
                    <a:pt x="56" y="64"/>
                    <a:pt x="56" y="64"/>
                    <a:pt x="56" y="64"/>
                  </a:cubicBezTo>
                  <a:cubicBezTo>
                    <a:pt x="58" y="64"/>
                    <a:pt x="60" y="62"/>
                    <a:pt x="61" y="60"/>
                  </a:cubicBezTo>
                  <a:cubicBezTo>
                    <a:pt x="65" y="60"/>
                    <a:pt x="69" y="59"/>
                    <a:pt x="73" y="59"/>
                  </a:cubicBezTo>
                  <a:cubicBezTo>
                    <a:pt x="76" y="58"/>
                    <a:pt x="79" y="57"/>
                    <a:pt x="82" y="56"/>
                  </a:cubicBezTo>
                  <a:cubicBezTo>
                    <a:pt x="78" y="69"/>
                    <a:pt x="66" y="78"/>
                    <a:pt x="52" y="78"/>
                  </a:cubicBezTo>
                  <a:cubicBezTo>
                    <a:pt x="34" y="78"/>
                    <a:pt x="20" y="64"/>
                    <a:pt x="20" y="46"/>
                  </a:cubicBezTo>
                  <a:cubicBezTo>
                    <a:pt x="20" y="29"/>
                    <a:pt x="34" y="14"/>
                    <a:pt x="52" y="14"/>
                  </a:cubicBezTo>
                  <a:close/>
                  <a:moveTo>
                    <a:pt x="52" y="0"/>
                  </a:moveTo>
                  <a:cubicBezTo>
                    <a:pt x="39" y="0"/>
                    <a:pt x="28" y="5"/>
                    <a:pt x="20" y="14"/>
                  </a:cubicBezTo>
                  <a:cubicBezTo>
                    <a:pt x="14" y="19"/>
                    <a:pt x="10" y="26"/>
                    <a:pt x="8" y="33"/>
                  </a:cubicBezTo>
                  <a:cubicBezTo>
                    <a:pt x="6" y="33"/>
                    <a:pt x="6" y="33"/>
                    <a:pt x="6" y="33"/>
                  </a:cubicBezTo>
                  <a:cubicBezTo>
                    <a:pt x="3" y="33"/>
                    <a:pt x="0" y="36"/>
                    <a:pt x="0" y="40"/>
                  </a:cubicBezTo>
                  <a:cubicBezTo>
                    <a:pt x="0" y="51"/>
                    <a:pt x="0" y="51"/>
                    <a:pt x="0" y="51"/>
                  </a:cubicBezTo>
                  <a:cubicBezTo>
                    <a:pt x="0" y="54"/>
                    <a:pt x="3" y="57"/>
                    <a:pt x="6" y="57"/>
                  </a:cubicBezTo>
                  <a:cubicBezTo>
                    <a:pt x="15" y="57"/>
                    <a:pt x="15" y="57"/>
                    <a:pt x="15" y="57"/>
                  </a:cubicBezTo>
                  <a:cubicBezTo>
                    <a:pt x="15" y="34"/>
                    <a:pt x="15" y="34"/>
                    <a:pt x="15" y="34"/>
                  </a:cubicBezTo>
                  <a:cubicBezTo>
                    <a:pt x="17" y="28"/>
                    <a:pt x="20" y="23"/>
                    <a:pt x="25" y="19"/>
                  </a:cubicBezTo>
                  <a:cubicBezTo>
                    <a:pt x="32" y="12"/>
                    <a:pt x="41" y="7"/>
                    <a:pt x="52" y="7"/>
                  </a:cubicBezTo>
                  <a:cubicBezTo>
                    <a:pt x="63" y="7"/>
                    <a:pt x="73" y="12"/>
                    <a:pt x="80" y="19"/>
                  </a:cubicBezTo>
                  <a:cubicBezTo>
                    <a:pt x="84" y="23"/>
                    <a:pt x="87" y="28"/>
                    <a:pt x="89" y="33"/>
                  </a:cubicBezTo>
                  <a:cubicBezTo>
                    <a:pt x="89" y="57"/>
                    <a:pt x="89" y="57"/>
                    <a:pt x="89" y="57"/>
                  </a:cubicBezTo>
                  <a:cubicBezTo>
                    <a:pt x="98" y="57"/>
                    <a:pt x="98" y="57"/>
                    <a:pt x="98" y="57"/>
                  </a:cubicBezTo>
                  <a:cubicBezTo>
                    <a:pt x="102" y="57"/>
                    <a:pt x="105" y="54"/>
                    <a:pt x="105" y="51"/>
                  </a:cubicBezTo>
                  <a:cubicBezTo>
                    <a:pt x="105" y="40"/>
                    <a:pt x="105" y="40"/>
                    <a:pt x="105" y="40"/>
                  </a:cubicBezTo>
                  <a:cubicBezTo>
                    <a:pt x="105" y="36"/>
                    <a:pt x="102" y="33"/>
                    <a:pt x="98" y="33"/>
                  </a:cubicBezTo>
                  <a:cubicBezTo>
                    <a:pt x="96" y="33"/>
                    <a:pt x="96" y="33"/>
                    <a:pt x="96" y="33"/>
                  </a:cubicBezTo>
                  <a:cubicBezTo>
                    <a:pt x="94" y="26"/>
                    <a:pt x="90" y="19"/>
                    <a:pt x="85" y="14"/>
                  </a:cubicBezTo>
                  <a:cubicBezTo>
                    <a:pt x="76" y="5"/>
                    <a:pt x="65" y="0"/>
                    <a:pt x="52" y="0"/>
                  </a:cubicBezTo>
                  <a:close/>
                </a:path>
              </a:pathLst>
            </a:custGeom>
            <a:solidFill>
              <a:schemeClr val="bg1">
                <a:lumMod val="95000"/>
              </a:schemeClr>
            </a:solidFill>
            <a:ln>
              <a:noFill/>
            </a:ln>
          </p:spPr>
          <p:txBody>
            <a:bodyPr/>
            <a:lstStyle/>
            <a:p>
              <a:endParaRPr lang="zh-CN" altLang="en-US"/>
            </a:p>
          </p:txBody>
        </p:sp>
        <p:sp>
          <p:nvSpPr>
            <p:cNvPr id="67" name="TextBox 12"/>
            <p:cNvSpPr>
              <a:spLocks noChangeArrowheads="1"/>
            </p:cNvSpPr>
            <p:nvPr/>
          </p:nvSpPr>
          <p:spPr bwMode="auto">
            <a:xfrm>
              <a:off x="3653936" y="2546768"/>
              <a:ext cx="1642104"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spcBef>
                  <a:spcPct val="0"/>
                </a:spcBef>
                <a:buNone/>
              </a:pPr>
              <a:r>
                <a:rPr lang="en-US" altLang="zh-CN" sz="1600" dirty="0" smtClean="0">
                  <a:solidFill>
                    <a:schemeClr val="bg1">
                      <a:lumMod val="50000"/>
                    </a:schemeClr>
                  </a:solidFill>
                  <a:latin typeface="方正兰亭粗黑_GBK" panose="02000000000000000000" pitchFamily="2" charset="-122"/>
                  <a:ea typeface="方正兰亭粗黑_GBK" panose="02000000000000000000" pitchFamily="2" charset="-122"/>
                  <a:sym typeface="时尚中黑简体" panose="01010104010101010101" pitchFamily="2" charset="-122"/>
                </a:rPr>
                <a:t>Y</a:t>
              </a:r>
              <a:r>
                <a:rPr lang="en-US" altLang="zh-CN" sz="1600" dirty="0" smtClean="0">
                  <a:solidFill>
                    <a:schemeClr val="bg1">
                      <a:lumMod val="75000"/>
                    </a:schemeClr>
                  </a:solidFill>
                  <a:latin typeface="方正兰亭粗黑_GBK" panose="02000000000000000000" pitchFamily="2" charset="-122"/>
                  <a:ea typeface="方正兰亭粗黑_GBK" panose="02000000000000000000" pitchFamily="2" charset="-122"/>
                  <a:sym typeface="时尚中黑简体" panose="01010104010101010101" pitchFamily="2" charset="-122"/>
                </a:rPr>
                <a:t>O</a:t>
              </a:r>
              <a:r>
                <a:rPr lang="en-US" altLang="zh-CN" sz="1600" dirty="0" smtClean="0">
                  <a:solidFill>
                    <a:schemeClr val="bg1">
                      <a:lumMod val="50000"/>
                    </a:schemeClr>
                  </a:solidFill>
                  <a:latin typeface="方正兰亭粗黑_GBK" panose="02000000000000000000" pitchFamily="2" charset="-122"/>
                  <a:ea typeface="方正兰亭粗黑_GBK" panose="02000000000000000000" pitchFamily="2" charset="-122"/>
                  <a:sym typeface="时尚中黑简体" panose="01010104010101010101" pitchFamily="2" charset="-122"/>
                </a:rPr>
                <a:t>U  L</a:t>
              </a:r>
              <a:r>
                <a:rPr lang="en-US" altLang="zh-CN" sz="1600" dirty="0" smtClean="0">
                  <a:solidFill>
                    <a:schemeClr val="bg1">
                      <a:lumMod val="75000"/>
                    </a:schemeClr>
                  </a:solidFill>
                  <a:latin typeface="方正兰亭粗黑_GBK" panose="02000000000000000000" pitchFamily="2" charset="-122"/>
                  <a:ea typeface="方正兰亭粗黑_GBK" panose="02000000000000000000" pitchFamily="2" charset="-122"/>
                  <a:sym typeface="时尚中黑简体" panose="01010104010101010101" pitchFamily="2" charset="-122"/>
                </a:rPr>
                <a:t>O</a:t>
              </a:r>
              <a:r>
                <a:rPr lang="en-US" altLang="zh-CN" sz="1600" dirty="0" smtClean="0">
                  <a:solidFill>
                    <a:schemeClr val="bg1">
                      <a:lumMod val="50000"/>
                    </a:schemeClr>
                  </a:solidFill>
                  <a:latin typeface="方正兰亭粗黑_GBK" panose="02000000000000000000" pitchFamily="2" charset="-122"/>
                  <a:ea typeface="方正兰亭粗黑_GBK" panose="02000000000000000000" pitchFamily="2" charset="-122"/>
                  <a:sym typeface="时尚中黑简体" panose="01010104010101010101" pitchFamily="2" charset="-122"/>
                </a:rPr>
                <a:t>G</a:t>
              </a:r>
              <a:r>
                <a:rPr lang="en-US" altLang="zh-CN" sz="1600" dirty="0" smtClean="0">
                  <a:solidFill>
                    <a:schemeClr val="bg1">
                      <a:lumMod val="75000"/>
                    </a:schemeClr>
                  </a:solidFill>
                  <a:latin typeface="方正兰亭粗黑_GBK" panose="02000000000000000000" pitchFamily="2" charset="-122"/>
                  <a:ea typeface="方正兰亭粗黑_GBK" panose="02000000000000000000" pitchFamily="2" charset="-122"/>
                  <a:sym typeface="时尚中黑简体" panose="01010104010101010101" pitchFamily="2" charset="-122"/>
                </a:rPr>
                <a:t>O</a:t>
              </a:r>
              <a:endParaRPr lang="en-US" altLang="zh-CN" sz="2400" dirty="0">
                <a:solidFill>
                  <a:schemeClr val="bg1">
                    <a:lumMod val="50000"/>
                  </a:schemeClr>
                </a:solidFill>
                <a:latin typeface="方正兰亭粗黑_GBK" panose="02000000000000000000" pitchFamily="2" charset="-122"/>
                <a:ea typeface="方正兰亭粗黑_GBK" panose="02000000000000000000" pitchFamily="2" charset="-122"/>
                <a:sym typeface="时尚中黑简体" panose="01010104010101010101" pitchFamily="2" charset="-122"/>
              </a:endParaRPr>
            </a:p>
          </p:txBody>
        </p:sp>
      </p:grpSp>
      <p:grpSp>
        <p:nvGrpSpPr>
          <p:cNvPr id="5" name="02"/>
          <p:cNvGrpSpPr/>
          <p:nvPr/>
        </p:nvGrpSpPr>
        <p:grpSpPr>
          <a:xfrm>
            <a:off x="5199985" y="1379585"/>
            <a:ext cx="580155" cy="564992"/>
            <a:chOff x="5199985" y="1379585"/>
            <a:chExt cx="580155" cy="564992"/>
          </a:xfrm>
        </p:grpSpPr>
        <p:grpSp>
          <p:nvGrpSpPr>
            <p:cNvPr id="98" name="组合 97"/>
            <p:cNvGrpSpPr/>
            <p:nvPr/>
          </p:nvGrpSpPr>
          <p:grpSpPr>
            <a:xfrm>
              <a:off x="5207566" y="1379585"/>
              <a:ext cx="564992" cy="564992"/>
              <a:chOff x="3368350" y="1379585"/>
              <a:chExt cx="564992" cy="564992"/>
            </a:xfrm>
          </p:grpSpPr>
          <p:sp>
            <p:nvSpPr>
              <p:cNvPr id="99" name="椭圆 98"/>
              <p:cNvSpPr/>
              <p:nvPr/>
            </p:nvSpPr>
            <p:spPr bwMode="auto">
              <a:xfrm flipV="1">
                <a:off x="3368350" y="1379585"/>
                <a:ext cx="564992" cy="564992"/>
              </a:xfrm>
              <a:prstGeom prst="ellipse">
                <a:avLst/>
              </a:prstGeom>
              <a:solidFill>
                <a:schemeClr val="tx1">
                  <a:lumMod val="50000"/>
                  <a:lumOff val="50000"/>
                  <a:alpha val="54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100" name="椭圆 99"/>
              <p:cNvSpPr/>
              <p:nvPr/>
            </p:nvSpPr>
            <p:spPr bwMode="auto">
              <a:xfrm flipV="1">
                <a:off x="3397604" y="1408839"/>
                <a:ext cx="506484" cy="506484"/>
              </a:xfrm>
              <a:prstGeom prst="ellipse">
                <a:avLst/>
              </a:prstGeom>
              <a:solidFill>
                <a:schemeClr val="tx1">
                  <a:lumMod val="75000"/>
                  <a:lumOff val="2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grpSp>
        <p:sp>
          <p:nvSpPr>
            <p:cNvPr id="70" name="目录文字"/>
            <p:cNvSpPr txBox="1"/>
            <p:nvPr/>
          </p:nvSpPr>
          <p:spPr>
            <a:xfrm>
              <a:off x="5199985" y="1446063"/>
              <a:ext cx="580155" cy="400110"/>
            </a:xfrm>
            <a:prstGeom prst="rect">
              <a:avLst/>
            </a:prstGeom>
            <a:noFill/>
            <a:ln>
              <a:noFill/>
            </a:ln>
            <a:effectLst>
              <a:outerShdw blurRad="800100" dist="50800" dir="16560000" sx="197000" sy="197000" algn="tl" rotWithShape="0">
                <a:prstClr val="black">
                  <a:alpha val="0"/>
                </a:prstClr>
              </a:outerShdw>
            </a:effectLst>
          </p:spPr>
          <p:txBody>
            <a:bodyPr wrap="square">
              <a:spAutoFit/>
            </a:bodyPr>
            <a:lstStyle>
              <a:defPPr>
                <a:defRPr lang="zh-CN"/>
              </a:defPPr>
              <a:lvl1pPr eaLnBrk="1" hangingPunct="1">
                <a:buFont typeface="Arial" panose="020B0604020202020204" pitchFamily="34" charset="0"/>
                <a:buNone/>
                <a:defRPr sz="3600">
                  <a:gradFill flip="none" rotWithShape="1">
                    <a:gsLst>
                      <a:gs pos="51000">
                        <a:schemeClr val="bg1"/>
                      </a:gs>
                      <a:gs pos="94495">
                        <a:schemeClr val="bg1">
                          <a:lumMod val="50000"/>
                        </a:schemeClr>
                      </a:gs>
                      <a:gs pos="58000">
                        <a:schemeClr val="accent3">
                          <a:lumMod val="75000"/>
                        </a:schemeClr>
                      </a:gs>
                      <a:gs pos="0">
                        <a:schemeClr val="bg1">
                          <a:lumMod val="85000"/>
                        </a:schemeClr>
                      </a:gs>
                    </a:gsLst>
                    <a:lin ang="2700000" scaled="1"/>
                    <a:tileRect/>
                  </a:gradFill>
                  <a:effectLst>
                    <a:outerShdw blurRad="50800" dist="76200" dir="6000000" sx="98000" sy="98000" algn="tl" rotWithShape="0">
                      <a:prstClr val="black">
                        <a:alpha val="23000"/>
                      </a:prstClr>
                    </a:outerShdw>
                  </a:effectLst>
                  <a:latin typeface="方正兰亭粗黑_GBK" panose="02000000000000000000" pitchFamily="2" charset="-122"/>
                  <a:ea typeface="方正兰亭粗黑_GBK" panose="02000000000000000000" pitchFamily="2" charset="-122"/>
                </a:defRPr>
              </a:lvl1pPr>
              <a:lvl2pPr marL="742950" indent="-285750">
                <a:spcBef>
                  <a:spcPct val="20000"/>
                </a:spcBef>
                <a:buFont typeface="Arial" panose="020B0604020202020204" pitchFamily="34" charset="0"/>
                <a:buChar char="–"/>
                <a:defRPr sz="2800">
                  <a:latin typeface="Calibri" panose="020F0502020204030204" pitchFamily="34" charset="0"/>
                </a:defRPr>
              </a:lvl2pPr>
              <a:lvl3pPr marL="1143000" indent="-228600">
                <a:spcBef>
                  <a:spcPct val="20000"/>
                </a:spcBef>
                <a:buFont typeface="Arial" panose="020B0604020202020204" pitchFamily="34" charset="0"/>
                <a:buChar char="•"/>
                <a:defRPr sz="2400">
                  <a:latin typeface="Calibri" panose="020F0502020204030204" pitchFamily="34" charset="0"/>
                </a:defRPr>
              </a:lvl3pPr>
              <a:lvl4pPr marL="1600200" indent="-228600">
                <a:spcBef>
                  <a:spcPct val="20000"/>
                </a:spcBef>
                <a:buFont typeface="Arial" panose="020B0604020202020204" pitchFamily="34" charset="0"/>
                <a:buChar char="–"/>
                <a:defRPr sz="2000">
                  <a:latin typeface="Calibri" panose="020F0502020204030204" pitchFamily="34" charset="0"/>
                </a:defRPr>
              </a:lvl4pPr>
              <a:lvl5pPr marL="2057400" indent="-228600">
                <a:spcBef>
                  <a:spcPct val="20000"/>
                </a:spcBef>
                <a:buFont typeface="Arial" panose="020B0604020202020204" pitchFamily="34" charset="0"/>
                <a:buChar char="»"/>
                <a:defRPr sz="2000">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9pPr>
            </a:lstStyle>
            <a:p>
              <a:pPr algn="ctr"/>
              <a:r>
                <a:rPr lang="en-US" altLang="zh-CN" sz="2000" b="1" dirty="0" smtClean="0">
                  <a:solidFill>
                    <a:srgbClr val="9BC742"/>
                  </a:solidFill>
                  <a:effectLst>
                    <a:outerShdw blurRad="50800" dist="38100" dir="2700000" algn="tl" rotWithShape="0">
                      <a:prstClr val="black">
                        <a:alpha val="40000"/>
                      </a:prstClr>
                    </a:outerShdw>
                  </a:effectLst>
                  <a:latin typeface="Verdana" panose="020B0604030504040204" pitchFamily="34" charset="0"/>
                  <a:ea typeface="Verdana" panose="020B0604030504040204" pitchFamily="34" charset="0"/>
                  <a:cs typeface="Verdana" panose="020B0604030504040204" pitchFamily="34" charset="0"/>
                </a:rPr>
                <a:t>02</a:t>
              </a:r>
              <a:endParaRPr lang="en-US" altLang="zh-CN" sz="2000" b="1" dirty="0">
                <a:solidFill>
                  <a:srgbClr val="9BC742"/>
                </a:solidFill>
                <a:effectLst>
                  <a:outerShdw blurRad="50800" dist="38100" dir="2700000" algn="tl" rotWithShape="0">
                    <a:prstClr val="black">
                      <a:alpha val="40000"/>
                    </a:prstClr>
                  </a:outerShdw>
                </a:effectLst>
                <a:latin typeface="Verdana" panose="020B0604030504040204" pitchFamily="34" charset="0"/>
                <a:ea typeface="Verdana" panose="020B0604030504040204" pitchFamily="34" charset="0"/>
                <a:cs typeface="Verdana" panose="020B0604030504040204" pitchFamily="34" charset="0"/>
              </a:endParaRPr>
            </a:p>
          </p:txBody>
        </p:sp>
      </p:grpSp>
      <p:grpSp>
        <p:nvGrpSpPr>
          <p:cNvPr id="8" name="03"/>
          <p:cNvGrpSpPr/>
          <p:nvPr/>
        </p:nvGrpSpPr>
        <p:grpSpPr>
          <a:xfrm>
            <a:off x="3353187" y="3203201"/>
            <a:ext cx="580155" cy="564992"/>
            <a:chOff x="3353187" y="3203201"/>
            <a:chExt cx="580155" cy="564992"/>
          </a:xfrm>
        </p:grpSpPr>
        <p:grpSp>
          <p:nvGrpSpPr>
            <p:cNvPr id="101" name="组合 100"/>
            <p:cNvGrpSpPr/>
            <p:nvPr/>
          </p:nvGrpSpPr>
          <p:grpSpPr>
            <a:xfrm>
              <a:off x="3368350" y="3203201"/>
              <a:ext cx="564992" cy="564992"/>
              <a:chOff x="3368350" y="1379585"/>
              <a:chExt cx="564992" cy="564992"/>
            </a:xfrm>
          </p:grpSpPr>
          <p:sp>
            <p:nvSpPr>
              <p:cNvPr id="116" name="椭圆 115"/>
              <p:cNvSpPr/>
              <p:nvPr/>
            </p:nvSpPr>
            <p:spPr bwMode="auto">
              <a:xfrm flipV="1">
                <a:off x="3368350" y="1379585"/>
                <a:ext cx="564992" cy="564992"/>
              </a:xfrm>
              <a:prstGeom prst="ellipse">
                <a:avLst/>
              </a:prstGeom>
              <a:solidFill>
                <a:schemeClr val="tx1">
                  <a:lumMod val="50000"/>
                  <a:lumOff val="50000"/>
                  <a:alpha val="54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117" name="椭圆 116"/>
              <p:cNvSpPr/>
              <p:nvPr/>
            </p:nvSpPr>
            <p:spPr bwMode="auto">
              <a:xfrm flipV="1">
                <a:off x="3397604" y="1408839"/>
                <a:ext cx="506484" cy="506484"/>
              </a:xfrm>
              <a:prstGeom prst="ellipse">
                <a:avLst/>
              </a:prstGeom>
              <a:solidFill>
                <a:schemeClr val="tx1">
                  <a:lumMod val="75000"/>
                  <a:lumOff val="2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grpSp>
        <p:sp>
          <p:nvSpPr>
            <p:cNvPr id="71" name="目录文字"/>
            <p:cNvSpPr txBox="1"/>
            <p:nvPr/>
          </p:nvSpPr>
          <p:spPr>
            <a:xfrm>
              <a:off x="3353187" y="3302686"/>
              <a:ext cx="580155" cy="400110"/>
            </a:xfrm>
            <a:prstGeom prst="rect">
              <a:avLst/>
            </a:prstGeom>
            <a:noFill/>
            <a:ln>
              <a:noFill/>
            </a:ln>
            <a:effectLst>
              <a:outerShdw blurRad="800100" dist="50800" dir="16560000" sx="197000" sy="197000" algn="tl" rotWithShape="0">
                <a:prstClr val="black">
                  <a:alpha val="0"/>
                </a:prstClr>
              </a:outerShdw>
            </a:effectLst>
          </p:spPr>
          <p:txBody>
            <a:bodyPr wrap="square">
              <a:spAutoFit/>
            </a:bodyPr>
            <a:lstStyle>
              <a:defPPr>
                <a:defRPr lang="zh-CN"/>
              </a:defPPr>
              <a:lvl1pPr eaLnBrk="1" hangingPunct="1">
                <a:buFont typeface="Arial" panose="020B0604020202020204" pitchFamily="34" charset="0"/>
                <a:buNone/>
                <a:defRPr sz="3600">
                  <a:gradFill flip="none" rotWithShape="1">
                    <a:gsLst>
                      <a:gs pos="51000">
                        <a:schemeClr val="bg1"/>
                      </a:gs>
                      <a:gs pos="94495">
                        <a:schemeClr val="bg1">
                          <a:lumMod val="50000"/>
                        </a:schemeClr>
                      </a:gs>
                      <a:gs pos="58000">
                        <a:schemeClr val="accent3">
                          <a:lumMod val="75000"/>
                        </a:schemeClr>
                      </a:gs>
                      <a:gs pos="0">
                        <a:schemeClr val="bg1">
                          <a:lumMod val="85000"/>
                        </a:schemeClr>
                      </a:gs>
                    </a:gsLst>
                    <a:lin ang="2700000" scaled="1"/>
                    <a:tileRect/>
                  </a:gradFill>
                  <a:effectLst>
                    <a:outerShdw blurRad="50800" dist="76200" dir="6000000" sx="98000" sy="98000" algn="tl" rotWithShape="0">
                      <a:prstClr val="black">
                        <a:alpha val="23000"/>
                      </a:prstClr>
                    </a:outerShdw>
                  </a:effectLst>
                  <a:latin typeface="方正兰亭粗黑_GBK" panose="02000000000000000000" pitchFamily="2" charset="-122"/>
                  <a:ea typeface="方正兰亭粗黑_GBK" panose="02000000000000000000" pitchFamily="2" charset="-122"/>
                </a:defRPr>
              </a:lvl1pPr>
              <a:lvl2pPr marL="742950" indent="-285750">
                <a:spcBef>
                  <a:spcPct val="20000"/>
                </a:spcBef>
                <a:buFont typeface="Arial" panose="020B0604020202020204" pitchFamily="34" charset="0"/>
                <a:buChar char="–"/>
                <a:defRPr sz="2800">
                  <a:latin typeface="Calibri" panose="020F0502020204030204" pitchFamily="34" charset="0"/>
                </a:defRPr>
              </a:lvl2pPr>
              <a:lvl3pPr marL="1143000" indent="-228600">
                <a:spcBef>
                  <a:spcPct val="20000"/>
                </a:spcBef>
                <a:buFont typeface="Arial" panose="020B0604020202020204" pitchFamily="34" charset="0"/>
                <a:buChar char="•"/>
                <a:defRPr sz="2400">
                  <a:latin typeface="Calibri" panose="020F0502020204030204" pitchFamily="34" charset="0"/>
                </a:defRPr>
              </a:lvl3pPr>
              <a:lvl4pPr marL="1600200" indent="-228600">
                <a:spcBef>
                  <a:spcPct val="20000"/>
                </a:spcBef>
                <a:buFont typeface="Arial" panose="020B0604020202020204" pitchFamily="34" charset="0"/>
                <a:buChar char="–"/>
                <a:defRPr sz="2000">
                  <a:latin typeface="Calibri" panose="020F0502020204030204" pitchFamily="34" charset="0"/>
                </a:defRPr>
              </a:lvl4pPr>
              <a:lvl5pPr marL="2057400" indent="-228600">
                <a:spcBef>
                  <a:spcPct val="20000"/>
                </a:spcBef>
                <a:buFont typeface="Arial" panose="020B0604020202020204" pitchFamily="34" charset="0"/>
                <a:buChar char="»"/>
                <a:defRPr sz="2000">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9pPr>
            </a:lstStyle>
            <a:p>
              <a:pPr algn="ctr"/>
              <a:r>
                <a:rPr lang="en-US" altLang="zh-CN" sz="2000" b="1" dirty="0" smtClean="0">
                  <a:solidFill>
                    <a:srgbClr val="9BC742"/>
                  </a:solidFill>
                  <a:effectLst>
                    <a:outerShdw blurRad="50800" dist="38100" dir="2700000" algn="tl" rotWithShape="0">
                      <a:prstClr val="black">
                        <a:alpha val="40000"/>
                      </a:prstClr>
                    </a:outerShdw>
                  </a:effectLst>
                  <a:latin typeface="Verdana" panose="020B0604030504040204" pitchFamily="34" charset="0"/>
                  <a:ea typeface="Verdana" panose="020B0604030504040204" pitchFamily="34" charset="0"/>
                  <a:cs typeface="Verdana" panose="020B0604030504040204" pitchFamily="34" charset="0"/>
                </a:rPr>
                <a:t>03</a:t>
              </a:r>
              <a:endParaRPr lang="en-US" altLang="zh-CN" sz="2000" b="1" dirty="0">
                <a:solidFill>
                  <a:srgbClr val="9BC742"/>
                </a:solidFill>
                <a:effectLst>
                  <a:outerShdw blurRad="50800" dist="38100" dir="2700000" algn="tl" rotWithShape="0">
                    <a:prstClr val="black">
                      <a:alpha val="40000"/>
                    </a:prstClr>
                  </a:outerShdw>
                </a:effectLst>
                <a:latin typeface="Verdana" panose="020B0604030504040204" pitchFamily="34" charset="0"/>
                <a:ea typeface="Verdana" panose="020B0604030504040204" pitchFamily="34" charset="0"/>
                <a:cs typeface="Verdana" panose="020B0604030504040204" pitchFamily="34" charset="0"/>
              </a:endParaRPr>
            </a:p>
          </p:txBody>
        </p:sp>
      </p:grpSp>
      <p:grpSp>
        <p:nvGrpSpPr>
          <p:cNvPr id="7" name="04"/>
          <p:cNvGrpSpPr/>
          <p:nvPr/>
        </p:nvGrpSpPr>
        <p:grpSpPr>
          <a:xfrm>
            <a:off x="5199985" y="3203201"/>
            <a:ext cx="580155" cy="564992"/>
            <a:chOff x="5199985" y="3203201"/>
            <a:chExt cx="580155" cy="564992"/>
          </a:xfrm>
        </p:grpSpPr>
        <p:grpSp>
          <p:nvGrpSpPr>
            <p:cNvPr id="118" name="组合 117"/>
            <p:cNvGrpSpPr/>
            <p:nvPr/>
          </p:nvGrpSpPr>
          <p:grpSpPr>
            <a:xfrm>
              <a:off x="5207566" y="3203201"/>
              <a:ext cx="564992" cy="564992"/>
              <a:chOff x="3368350" y="1379585"/>
              <a:chExt cx="564992" cy="564992"/>
            </a:xfrm>
          </p:grpSpPr>
          <p:sp>
            <p:nvSpPr>
              <p:cNvPr id="119" name="椭圆 118"/>
              <p:cNvSpPr/>
              <p:nvPr/>
            </p:nvSpPr>
            <p:spPr bwMode="auto">
              <a:xfrm flipV="1">
                <a:off x="3368350" y="1379585"/>
                <a:ext cx="564992" cy="564992"/>
              </a:xfrm>
              <a:prstGeom prst="ellipse">
                <a:avLst/>
              </a:prstGeom>
              <a:solidFill>
                <a:schemeClr val="tx1">
                  <a:lumMod val="50000"/>
                  <a:lumOff val="50000"/>
                  <a:alpha val="54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120" name="椭圆 119"/>
              <p:cNvSpPr/>
              <p:nvPr/>
            </p:nvSpPr>
            <p:spPr bwMode="auto">
              <a:xfrm flipV="1">
                <a:off x="3397604" y="1408839"/>
                <a:ext cx="506484" cy="506484"/>
              </a:xfrm>
              <a:prstGeom prst="ellipse">
                <a:avLst/>
              </a:prstGeom>
              <a:solidFill>
                <a:schemeClr val="tx1">
                  <a:lumMod val="75000"/>
                  <a:lumOff val="2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grpSp>
        <p:sp>
          <p:nvSpPr>
            <p:cNvPr id="72" name="目录文字"/>
            <p:cNvSpPr txBox="1"/>
            <p:nvPr/>
          </p:nvSpPr>
          <p:spPr>
            <a:xfrm>
              <a:off x="5199985" y="3289758"/>
              <a:ext cx="580155" cy="400110"/>
            </a:xfrm>
            <a:prstGeom prst="rect">
              <a:avLst/>
            </a:prstGeom>
            <a:noFill/>
            <a:ln>
              <a:noFill/>
            </a:ln>
            <a:effectLst>
              <a:outerShdw blurRad="800100" dist="50800" dir="16560000" sx="197000" sy="197000" algn="tl" rotWithShape="0">
                <a:prstClr val="black">
                  <a:alpha val="0"/>
                </a:prstClr>
              </a:outerShdw>
            </a:effectLst>
          </p:spPr>
          <p:txBody>
            <a:bodyPr wrap="square">
              <a:spAutoFit/>
            </a:bodyPr>
            <a:lstStyle>
              <a:defPPr>
                <a:defRPr lang="zh-CN"/>
              </a:defPPr>
              <a:lvl1pPr eaLnBrk="1" hangingPunct="1">
                <a:buFont typeface="Arial" panose="020B0604020202020204" pitchFamily="34" charset="0"/>
                <a:buNone/>
                <a:defRPr sz="3600">
                  <a:gradFill flip="none" rotWithShape="1">
                    <a:gsLst>
                      <a:gs pos="51000">
                        <a:schemeClr val="bg1"/>
                      </a:gs>
                      <a:gs pos="94495">
                        <a:schemeClr val="bg1">
                          <a:lumMod val="50000"/>
                        </a:schemeClr>
                      </a:gs>
                      <a:gs pos="58000">
                        <a:schemeClr val="accent3">
                          <a:lumMod val="75000"/>
                        </a:schemeClr>
                      </a:gs>
                      <a:gs pos="0">
                        <a:schemeClr val="bg1">
                          <a:lumMod val="85000"/>
                        </a:schemeClr>
                      </a:gs>
                    </a:gsLst>
                    <a:lin ang="2700000" scaled="1"/>
                    <a:tileRect/>
                  </a:gradFill>
                  <a:effectLst>
                    <a:outerShdw blurRad="50800" dist="76200" dir="6000000" sx="98000" sy="98000" algn="tl" rotWithShape="0">
                      <a:prstClr val="black">
                        <a:alpha val="23000"/>
                      </a:prstClr>
                    </a:outerShdw>
                  </a:effectLst>
                  <a:latin typeface="方正兰亭粗黑_GBK" panose="02000000000000000000" pitchFamily="2" charset="-122"/>
                  <a:ea typeface="方正兰亭粗黑_GBK" panose="02000000000000000000" pitchFamily="2" charset="-122"/>
                </a:defRPr>
              </a:lvl1pPr>
              <a:lvl2pPr marL="742950" indent="-285750">
                <a:spcBef>
                  <a:spcPct val="20000"/>
                </a:spcBef>
                <a:buFont typeface="Arial" panose="020B0604020202020204" pitchFamily="34" charset="0"/>
                <a:buChar char="–"/>
                <a:defRPr sz="2800">
                  <a:latin typeface="Calibri" panose="020F0502020204030204" pitchFamily="34" charset="0"/>
                </a:defRPr>
              </a:lvl2pPr>
              <a:lvl3pPr marL="1143000" indent="-228600">
                <a:spcBef>
                  <a:spcPct val="20000"/>
                </a:spcBef>
                <a:buFont typeface="Arial" panose="020B0604020202020204" pitchFamily="34" charset="0"/>
                <a:buChar char="•"/>
                <a:defRPr sz="2400">
                  <a:latin typeface="Calibri" panose="020F0502020204030204" pitchFamily="34" charset="0"/>
                </a:defRPr>
              </a:lvl3pPr>
              <a:lvl4pPr marL="1600200" indent="-228600">
                <a:spcBef>
                  <a:spcPct val="20000"/>
                </a:spcBef>
                <a:buFont typeface="Arial" panose="020B0604020202020204" pitchFamily="34" charset="0"/>
                <a:buChar char="–"/>
                <a:defRPr sz="2000">
                  <a:latin typeface="Calibri" panose="020F0502020204030204" pitchFamily="34" charset="0"/>
                </a:defRPr>
              </a:lvl4pPr>
              <a:lvl5pPr marL="2057400" indent="-228600">
                <a:spcBef>
                  <a:spcPct val="20000"/>
                </a:spcBef>
                <a:buFont typeface="Arial" panose="020B0604020202020204" pitchFamily="34" charset="0"/>
                <a:buChar char="»"/>
                <a:defRPr sz="2000">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9pPr>
            </a:lstStyle>
            <a:p>
              <a:pPr algn="ctr"/>
              <a:r>
                <a:rPr lang="en-US" altLang="zh-CN" sz="2000" b="1" dirty="0" smtClean="0">
                  <a:solidFill>
                    <a:srgbClr val="9BC742"/>
                  </a:solidFill>
                  <a:effectLst>
                    <a:outerShdw blurRad="50800" dist="38100" dir="2700000" algn="tl" rotWithShape="0">
                      <a:prstClr val="black">
                        <a:alpha val="40000"/>
                      </a:prstClr>
                    </a:outerShdw>
                  </a:effectLst>
                  <a:latin typeface="Verdana" panose="020B0604030504040204" pitchFamily="34" charset="0"/>
                  <a:ea typeface="Verdana" panose="020B0604030504040204" pitchFamily="34" charset="0"/>
                  <a:cs typeface="Verdana" panose="020B0604030504040204" pitchFamily="34" charset="0"/>
                </a:rPr>
                <a:t>04</a:t>
              </a:r>
              <a:endParaRPr lang="en-US" altLang="zh-CN" sz="2000" b="1" dirty="0">
                <a:solidFill>
                  <a:srgbClr val="9BC742"/>
                </a:solidFill>
                <a:effectLst>
                  <a:outerShdw blurRad="50800" dist="38100" dir="2700000" algn="tl" rotWithShape="0">
                    <a:prstClr val="black">
                      <a:alpha val="40000"/>
                    </a:prstClr>
                  </a:outerShdw>
                </a:effectLst>
                <a:latin typeface="Verdana" panose="020B0604030504040204" pitchFamily="34" charset="0"/>
                <a:ea typeface="Verdana" panose="020B0604030504040204" pitchFamily="34" charset="0"/>
                <a:cs typeface="Verdana" panose="020B0604030504040204" pitchFamily="34" charset="0"/>
              </a:endParaRPr>
            </a:p>
          </p:txBody>
        </p:sp>
      </p:grpSp>
      <p:grpSp>
        <p:nvGrpSpPr>
          <p:cNvPr id="38" name="组合 37"/>
          <p:cNvGrpSpPr/>
          <p:nvPr/>
        </p:nvGrpSpPr>
        <p:grpSpPr>
          <a:xfrm>
            <a:off x="1097444" y="3071155"/>
            <a:ext cx="1705062" cy="829084"/>
            <a:chOff x="1097444" y="1274437"/>
            <a:chExt cx="1705062" cy="829084"/>
          </a:xfrm>
        </p:grpSpPr>
        <p:sp>
          <p:nvSpPr>
            <p:cNvPr id="39" name="文本框 21"/>
            <p:cNvSpPr txBox="1">
              <a:spLocks noChangeArrowheads="1"/>
            </p:cNvSpPr>
            <p:nvPr/>
          </p:nvSpPr>
          <p:spPr bwMode="auto">
            <a:xfrm>
              <a:off x="1097444" y="1274437"/>
              <a:ext cx="1705062" cy="307777"/>
            </a:xfrm>
            <a:prstGeom prst="rect">
              <a:avLst/>
            </a:prstGeom>
            <a:noFill/>
            <a:ln>
              <a:noFill/>
            </a:ln>
            <a:effectLst>
              <a:outerShdw blurRad="800100" dist="50800" dir="16560000" sx="197000" sy="197000" algn="tl" rotWithShape="0">
                <a:prstClr val="black">
                  <a:alpha val="0"/>
                </a:prstClr>
              </a:outerShdw>
            </a:effectLst>
          </p:spPr>
          <p:txBody>
            <a:bodyPr wrap="square">
              <a:spAutoFit/>
            </a:bodyPr>
            <a:lstStyle>
              <a:defPPr>
                <a:defRPr lang="zh-CN"/>
              </a:defPPr>
              <a:lvl1pPr algn="ctr" eaLnBrk="1" hangingPunct="1">
                <a:buFont typeface="Arial" panose="020B0604020202020204" pitchFamily="34" charset="0"/>
                <a:buNone/>
                <a:defRPr sz="5400">
                  <a:gradFill flip="none" rotWithShape="1">
                    <a:gsLst>
                      <a:gs pos="51000">
                        <a:schemeClr val="bg1"/>
                      </a:gs>
                      <a:gs pos="94495">
                        <a:schemeClr val="bg1">
                          <a:lumMod val="50000"/>
                        </a:schemeClr>
                      </a:gs>
                      <a:gs pos="58000">
                        <a:schemeClr val="accent3">
                          <a:lumMod val="75000"/>
                        </a:schemeClr>
                      </a:gs>
                      <a:gs pos="0">
                        <a:schemeClr val="bg1">
                          <a:lumMod val="85000"/>
                        </a:schemeClr>
                      </a:gs>
                    </a:gsLst>
                    <a:lin ang="6600000" scaled="0"/>
                    <a:tileRect/>
                  </a:gradFill>
                  <a:effectLst>
                    <a:outerShdw blurRad="50800" dist="76200" dir="6000000" sx="98000" sy="98000" algn="tl" rotWithShape="0">
                      <a:prstClr val="black">
                        <a:alpha val="23000"/>
                      </a:prstClr>
                    </a:outerShdw>
                  </a:effectLst>
                  <a:latin typeface="方正兰亭粗黑_GBK" panose="02000000000000000000" pitchFamily="2" charset="-122"/>
                  <a:ea typeface="方正兰亭粗黑_GBK" panose="02000000000000000000" pitchFamily="2" charset="-122"/>
                </a:defRPr>
              </a:lvl1pPr>
              <a:lvl2pPr marL="742950" indent="-285750">
                <a:spcBef>
                  <a:spcPct val="20000"/>
                </a:spcBef>
                <a:buFont typeface="Arial" panose="020B0604020202020204" pitchFamily="34" charset="0"/>
                <a:buChar char="–"/>
                <a:defRPr sz="2800">
                  <a:latin typeface="Calibri" panose="020F0502020204030204" pitchFamily="34" charset="0"/>
                </a:defRPr>
              </a:lvl2pPr>
              <a:lvl3pPr marL="1143000" indent="-228600">
                <a:spcBef>
                  <a:spcPct val="20000"/>
                </a:spcBef>
                <a:buFont typeface="Arial" panose="020B0604020202020204" pitchFamily="34" charset="0"/>
                <a:buChar char="•"/>
                <a:defRPr sz="2400">
                  <a:latin typeface="Calibri" panose="020F0502020204030204" pitchFamily="34" charset="0"/>
                </a:defRPr>
              </a:lvl3pPr>
              <a:lvl4pPr marL="1600200" indent="-228600">
                <a:spcBef>
                  <a:spcPct val="20000"/>
                </a:spcBef>
                <a:buFont typeface="Arial" panose="020B0604020202020204" pitchFamily="34" charset="0"/>
                <a:buChar char="–"/>
                <a:defRPr sz="2000">
                  <a:latin typeface="Calibri" panose="020F0502020204030204" pitchFamily="34" charset="0"/>
                </a:defRPr>
              </a:lvl4pPr>
              <a:lvl5pPr marL="2057400" indent="-228600">
                <a:spcBef>
                  <a:spcPct val="20000"/>
                </a:spcBef>
                <a:buFont typeface="Arial" panose="020B0604020202020204" pitchFamily="34" charset="0"/>
                <a:buChar char="»"/>
                <a:defRPr sz="2000">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9pPr>
            </a:lstStyle>
            <a:p>
              <a:pPr algn="r"/>
              <a:r>
                <a:rPr lang="zh-CN" altLang="en-US" sz="1400" dirty="0" smtClean="0">
                  <a:solidFill>
                    <a:schemeClr val="bg1">
                      <a:lumMod val="85000"/>
                    </a:schemeClr>
                  </a:solidFill>
                  <a:effectLst/>
                  <a:latin typeface="方正兰亭黑_GBK" panose="02000000000000000000" pitchFamily="2" charset="-122"/>
                  <a:ea typeface="方正兰亭黑_GBK" panose="02000000000000000000" pitchFamily="2" charset="-122"/>
                </a:rPr>
                <a:t>点击添加标题</a:t>
              </a:r>
              <a:endParaRPr lang="zh-CN" altLang="en-US" sz="1400" dirty="0">
                <a:solidFill>
                  <a:schemeClr val="bg1">
                    <a:lumMod val="85000"/>
                  </a:schemeClr>
                </a:solidFill>
                <a:effectLst/>
                <a:latin typeface="方正兰亭黑_GBK" panose="02000000000000000000" pitchFamily="2" charset="-122"/>
                <a:ea typeface="方正兰亭黑_GBK" panose="02000000000000000000" pitchFamily="2" charset="-122"/>
              </a:endParaRPr>
            </a:p>
          </p:txBody>
        </p:sp>
        <p:sp>
          <p:nvSpPr>
            <p:cNvPr id="40" name="矩形 39"/>
            <p:cNvSpPr/>
            <p:nvPr/>
          </p:nvSpPr>
          <p:spPr>
            <a:xfrm>
              <a:off x="1139702" y="1688023"/>
              <a:ext cx="1662804" cy="415498"/>
            </a:xfrm>
            <a:prstGeom prst="rect">
              <a:avLst/>
            </a:prstGeom>
          </p:spPr>
          <p:txBody>
            <a:bodyPr wrap="square">
              <a:spAutoFit/>
            </a:bodyPr>
            <a:lstStyle/>
            <a:p>
              <a:pPr algn="r" eaLnBrk="1" hangingPunct="1"/>
              <a:r>
                <a:rPr lang="zh-CN" altLang="en-US" sz="700" dirty="0">
                  <a:solidFill>
                    <a:schemeClr val="bg1">
                      <a:lumMod val="75000"/>
                    </a:schemeClr>
                  </a:solidFill>
                  <a:latin typeface="微软雅黑" panose="020B0503020204020204" pitchFamily="34" charset="-122"/>
                  <a:ea typeface="微软雅黑" panose="020B0503020204020204" pitchFamily="34" charset="-122"/>
                </a:rPr>
                <a:t>请添加文</a:t>
              </a:r>
              <a:r>
                <a:rPr lang="zh-CN" altLang="en-US" sz="700" dirty="0" smtClean="0">
                  <a:solidFill>
                    <a:schemeClr val="bg1">
                      <a:lumMod val="75000"/>
                    </a:schemeClr>
                  </a:solidFill>
                  <a:latin typeface="微软雅黑" panose="020B0503020204020204" pitchFamily="34" charset="-122"/>
                  <a:ea typeface="微软雅黑" panose="020B0503020204020204" pitchFamily="34" charset="-122"/>
                </a:rPr>
                <a:t>字</a:t>
              </a:r>
              <a:r>
                <a:rPr lang="zh-CN" altLang="en-US" sz="700" dirty="0">
                  <a:solidFill>
                    <a:schemeClr val="bg1">
                      <a:lumMod val="75000"/>
                    </a:schemeClr>
                  </a:solidFill>
                  <a:latin typeface="微软雅黑" panose="020B0503020204020204" pitchFamily="34" charset="-122"/>
                  <a:ea typeface="微软雅黑" panose="020B0503020204020204" pitchFamily="34" charset="-122"/>
                </a:rPr>
                <a:t>请添加文</a:t>
              </a:r>
              <a:r>
                <a:rPr lang="zh-CN" altLang="en-US" sz="700" dirty="0" smtClean="0">
                  <a:solidFill>
                    <a:schemeClr val="bg1">
                      <a:lumMod val="75000"/>
                    </a:schemeClr>
                  </a:solidFill>
                  <a:latin typeface="微软雅黑" panose="020B0503020204020204" pitchFamily="34" charset="-122"/>
                  <a:ea typeface="微软雅黑" panose="020B0503020204020204" pitchFamily="34" charset="-122"/>
                </a:rPr>
                <a:t>字请</a:t>
              </a:r>
              <a:r>
                <a:rPr lang="zh-CN" altLang="en-US" sz="700" dirty="0">
                  <a:solidFill>
                    <a:schemeClr val="bg1">
                      <a:lumMod val="75000"/>
                    </a:schemeClr>
                  </a:solidFill>
                  <a:latin typeface="微软雅黑" panose="020B0503020204020204" pitchFamily="34" charset="-122"/>
                  <a:ea typeface="微软雅黑" panose="020B0503020204020204" pitchFamily="34" charset="-122"/>
                </a:rPr>
                <a:t>添加文</a:t>
              </a:r>
              <a:r>
                <a:rPr lang="zh-CN" altLang="en-US" sz="700" dirty="0" smtClean="0">
                  <a:solidFill>
                    <a:schemeClr val="bg1">
                      <a:lumMod val="75000"/>
                    </a:schemeClr>
                  </a:solidFill>
                  <a:latin typeface="微软雅黑" panose="020B0503020204020204" pitchFamily="34" charset="-122"/>
                  <a:ea typeface="微软雅黑" panose="020B0503020204020204" pitchFamily="34" charset="-122"/>
                </a:rPr>
                <a:t>字请</a:t>
              </a:r>
              <a:r>
                <a:rPr lang="zh-CN" altLang="en-US" sz="700" dirty="0">
                  <a:solidFill>
                    <a:schemeClr val="bg1">
                      <a:lumMod val="75000"/>
                    </a:schemeClr>
                  </a:solidFill>
                  <a:latin typeface="微软雅黑" panose="020B0503020204020204" pitchFamily="34" charset="-122"/>
                  <a:ea typeface="微软雅黑" panose="020B0503020204020204" pitchFamily="34" charset="-122"/>
                </a:rPr>
                <a:t>添加文</a:t>
              </a:r>
              <a:r>
                <a:rPr lang="zh-CN" altLang="en-US" sz="700" dirty="0" smtClean="0">
                  <a:solidFill>
                    <a:schemeClr val="bg1">
                      <a:lumMod val="75000"/>
                    </a:schemeClr>
                  </a:solidFill>
                  <a:latin typeface="微软雅黑" panose="020B0503020204020204" pitchFamily="34" charset="-122"/>
                  <a:ea typeface="微软雅黑" panose="020B0503020204020204" pitchFamily="34" charset="-122"/>
                </a:rPr>
                <a:t>字请</a:t>
              </a:r>
              <a:r>
                <a:rPr lang="zh-CN" altLang="en-US" sz="700" dirty="0">
                  <a:solidFill>
                    <a:schemeClr val="bg1">
                      <a:lumMod val="75000"/>
                    </a:schemeClr>
                  </a:solidFill>
                  <a:latin typeface="微软雅黑" panose="020B0503020204020204" pitchFamily="34" charset="-122"/>
                  <a:ea typeface="微软雅黑" panose="020B0503020204020204" pitchFamily="34" charset="-122"/>
                </a:rPr>
                <a:t>添加文</a:t>
              </a:r>
              <a:r>
                <a:rPr lang="zh-CN" altLang="en-US" sz="700" dirty="0" smtClean="0">
                  <a:solidFill>
                    <a:schemeClr val="bg1">
                      <a:lumMod val="75000"/>
                    </a:schemeClr>
                  </a:solidFill>
                  <a:latin typeface="微软雅黑" panose="020B0503020204020204" pitchFamily="34" charset="-122"/>
                  <a:ea typeface="微软雅黑" panose="020B0503020204020204" pitchFamily="34" charset="-122"/>
                </a:rPr>
                <a:t>字请</a:t>
              </a:r>
              <a:r>
                <a:rPr lang="zh-CN" altLang="en-US" sz="700" dirty="0">
                  <a:solidFill>
                    <a:schemeClr val="bg1">
                      <a:lumMod val="75000"/>
                    </a:schemeClr>
                  </a:solidFill>
                  <a:latin typeface="微软雅黑" panose="020B0503020204020204" pitchFamily="34" charset="-122"/>
                  <a:ea typeface="微软雅黑" panose="020B0503020204020204" pitchFamily="34" charset="-122"/>
                </a:rPr>
                <a:t>添加文</a:t>
              </a:r>
              <a:r>
                <a:rPr lang="zh-CN" altLang="en-US" sz="700" dirty="0" smtClean="0">
                  <a:solidFill>
                    <a:schemeClr val="bg1">
                      <a:lumMod val="75000"/>
                    </a:schemeClr>
                  </a:solidFill>
                  <a:latin typeface="微软雅黑" panose="020B0503020204020204" pitchFamily="34" charset="-122"/>
                  <a:ea typeface="微软雅黑" panose="020B0503020204020204" pitchFamily="34" charset="-122"/>
                </a:rPr>
                <a:t>字请</a:t>
              </a:r>
              <a:r>
                <a:rPr lang="zh-CN" altLang="en-US" sz="700" dirty="0">
                  <a:solidFill>
                    <a:schemeClr val="bg1">
                      <a:lumMod val="75000"/>
                    </a:schemeClr>
                  </a:solidFill>
                  <a:latin typeface="微软雅黑" panose="020B0503020204020204" pitchFamily="34" charset="-122"/>
                  <a:ea typeface="微软雅黑" panose="020B0503020204020204" pitchFamily="34" charset="-122"/>
                </a:rPr>
                <a:t>添加文</a:t>
              </a:r>
              <a:r>
                <a:rPr lang="zh-CN" altLang="en-US" sz="700" dirty="0" smtClean="0">
                  <a:solidFill>
                    <a:schemeClr val="bg1">
                      <a:lumMod val="75000"/>
                    </a:schemeClr>
                  </a:solidFill>
                  <a:latin typeface="微软雅黑" panose="020B0503020204020204" pitchFamily="34" charset="-122"/>
                  <a:ea typeface="微软雅黑" panose="020B0503020204020204" pitchFamily="34" charset="-122"/>
                </a:rPr>
                <a:t>字</a:t>
              </a:r>
              <a:endParaRPr lang="zh-CN" altLang="en-US" sz="700" dirty="0">
                <a:solidFill>
                  <a:schemeClr val="bg1">
                    <a:lumMod val="75000"/>
                  </a:schemeClr>
                </a:solidFill>
                <a:latin typeface="微软雅黑" panose="020B0503020204020204" pitchFamily="34" charset="-122"/>
                <a:ea typeface="微软雅黑" panose="020B0503020204020204" pitchFamily="34" charset="-122"/>
              </a:endParaRPr>
            </a:p>
          </p:txBody>
        </p:sp>
        <p:cxnSp>
          <p:nvCxnSpPr>
            <p:cNvPr id="41" name="直接连接符 40"/>
            <p:cNvCxnSpPr/>
            <p:nvPr/>
          </p:nvCxnSpPr>
          <p:spPr bwMode="auto">
            <a:xfrm>
              <a:off x="1278000" y="1591588"/>
              <a:ext cx="1427785" cy="0"/>
            </a:xfrm>
            <a:prstGeom prst="line">
              <a:avLst/>
            </a:prstGeom>
            <a:solidFill>
              <a:schemeClr val="accent1"/>
            </a:solidFill>
            <a:ln w="9525" cap="flat" cmpd="sng" algn="ctr">
              <a:solidFill>
                <a:srgbClr val="6FB5BC"/>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grpSp>
        <p:nvGrpSpPr>
          <p:cNvPr id="44" name="组合 43"/>
          <p:cNvGrpSpPr/>
          <p:nvPr/>
        </p:nvGrpSpPr>
        <p:grpSpPr>
          <a:xfrm>
            <a:off x="6300120" y="1274437"/>
            <a:ext cx="1705062" cy="829084"/>
            <a:chOff x="1097444" y="1274437"/>
            <a:chExt cx="1705062" cy="829084"/>
          </a:xfrm>
        </p:grpSpPr>
        <p:sp>
          <p:nvSpPr>
            <p:cNvPr id="45" name="文本框 21"/>
            <p:cNvSpPr txBox="1">
              <a:spLocks noChangeArrowheads="1"/>
            </p:cNvSpPr>
            <p:nvPr/>
          </p:nvSpPr>
          <p:spPr bwMode="auto">
            <a:xfrm>
              <a:off x="1097444" y="1274437"/>
              <a:ext cx="1705062" cy="307777"/>
            </a:xfrm>
            <a:prstGeom prst="rect">
              <a:avLst/>
            </a:prstGeom>
            <a:noFill/>
            <a:ln>
              <a:noFill/>
            </a:ln>
            <a:effectLst>
              <a:outerShdw blurRad="800100" dist="50800" dir="16560000" sx="197000" sy="197000" algn="tl" rotWithShape="0">
                <a:prstClr val="black">
                  <a:alpha val="0"/>
                </a:prstClr>
              </a:outerShdw>
            </a:effectLst>
          </p:spPr>
          <p:txBody>
            <a:bodyPr wrap="square">
              <a:spAutoFit/>
            </a:bodyPr>
            <a:lstStyle>
              <a:defPPr>
                <a:defRPr lang="zh-CN"/>
              </a:defPPr>
              <a:lvl1pPr algn="ctr" eaLnBrk="1" hangingPunct="1">
                <a:buFont typeface="Arial" panose="020B0604020202020204" pitchFamily="34" charset="0"/>
                <a:buNone/>
                <a:defRPr sz="5400">
                  <a:gradFill flip="none" rotWithShape="1">
                    <a:gsLst>
                      <a:gs pos="51000">
                        <a:schemeClr val="bg1"/>
                      </a:gs>
                      <a:gs pos="94495">
                        <a:schemeClr val="bg1">
                          <a:lumMod val="50000"/>
                        </a:schemeClr>
                      </a:gs>
                      <a:gs pos="58000">
                        <a:schemeClr val="accent3">
                          <a:lumMod val="75000"/>
                        </a:schemeClr>
                      </a:gs>
                      <a:gs pos="0">
                        <a:schemeClr val="bg1">
                          <a:lumMod val="85000"/>
                        </a:schemeClr>
                      </a:gs>
                    </a:gsLst>
                    <a:lin ang="6600000" scaled="0"/>
                    <a:tileRect/>
                  </a:gradFill>
                  <a:effectLst>
                    <a:outerShdw blurRad="50800" dist="76200" dir="6000000" sx="98000" sy="98000" algn="tl" rotWithShape="0">
                      <a:prstClr val="black">
                        <a:alpha val="23000"/>
                      </a:prstClr>
                    </a:outerShdw>
                  </a:effectLst>
                  <a:latin typeface="方正兰亭粗黑_GBK" panose="02000000000000000000" pitchFamily="2" charset="-122"/>
                  <a:ea typeface="方正兰亭粗黑_GBK" panose="02000000000000000000" pitchFamily="2" charset="-122"/>
                </a:defRPr>
              </a:lvl1pPr>
              <a:lvl2pPr marL="742950" indent="-285750">
                <a:spcBef>
                  <a:spcPct val="20000"/>
                </a:spcBef>
                <a:buFont typeface="Arial" panose="020B0604020202020204" pitchFamily="34" charset="0"/>
                <a:buChar char="–"/>
                <a:defRPr sz="2800">
                  <a:latin typeface="Calibri" panose="020F0502020204030204" pitchFamily="34" charset="0"/>
                </a:defRPr>
              </a:lvl2pPr>
              <a:lvl3pPr marL="1143000" indent="-228600">
                <a:spcBef>
                  <a:spcPct val="20000"/>
                </a:spcBef>
                <a:buFont typeface="Arial" panose="020B0604020202020204" pitchFamily="34" charset="0"/>
                <a:buChar char="•"/>
                <a:defRPr sz="2400">
                  <a:latin typeface="Calibri" panose="020F0502020204030204" pitchFamily="34" charset="0"/>
                </a:defRPr>
              </a:lvl3pPr>
              <a:lvl4pPr marL="1600200" indent="-228600">
                <a:spcBef>
                  <a:spcPct val="20000"/>
                </a:spcBef>
                <a:buFont typeface="Arial" panose="020B0604020202020204" pitchFamily="34" charset="0"/>
                <a:buChar char="–"/>
                <a:defRPr sz="2000">
                  <a:latin typeface="Calibri" panose="020F0502020204030204" pitchFamily="34" charset="0"/>
                </a:defRPr>
              </a:lvl4pPr>
              <a:lvl5pPr marL="2057400" indent="-228600">
                <a:spcBef>
                  <a:spcPct val="20000"/>
                </a:spcBef>
                <a:buFont typeface="Arial" panose="020B0604020202020204" pitchFamily="34" charset="0"/>
                <a:buChar char="»"/>
                <a:defRPr sz="2000">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9pPr>
            </a:lstStyle>
            <a:p>
              <a:pPr algn="l"/>
              <a:r>
                <a:rPr lang="zh-CN" altLang="en-US" sz="1400" dirty="0" smtClean="0">
                  <a:solidFill>
                    <a:schemeClr val="bg1">
                      <a:lumMod val="85000"/>
                    </a:schemeClr>
                  </a:solidFill>
                  <a:effectLst/>
                  <a:latin typeface="方正兰亭黑_GBK" panose="02000000000000000000" pitchFamily="2" charset="-122"/>
                  <a:ea typeface="方正兰亭黑_GBK" panose="02000000000000000000" pitchFamily="2" charset="-122"/>
                </a:rPr>
                <a:t>点击添加标题</a:t>
              </a:r>
              <a:endParaRPr lang="zh-CN" altLang="en-US" sz="1400" dirty="0">
                <a:solidFill>
                  <a:schemeClr val="bg1">
                    <a:lumMod val="85000"/>
                  </a:schemeClr>
                </a:solidFill>
                <a:effectLst/>
                <a:latin typeface="方正兰亭黑_GBK" panose="02000000000000000000" pitchFamily="2" charset="-122"/>
                <a:ea typeface="方正兰亭黑_GBK" panose="02000000000000000000" pitchFamily="2" charset="-122"/>
              </a:endParaRPr>
            </a:p>
          </p:txBody>
        </p:sp>
        <p:sp>
          <p:nvSpPr>
            <p:cNvPr id="46" name="矩形 45"/>
            <p:cNvSpPr/>
            <p:nvPr/>
          </p:nvSpPr>
          <p:spPr>
            <a:xfrm>
              <a:off x="1097444" y="1688023"/>
              <a:ext cx="1662804" cy="415498"/>
            </a:xfrm>
            <a:prstGeom prst="rect">
              <a:avLst/>
            </a:prstGeom>
          </p:spPr>
          <p:txBody>
            <a:bodyPr wrap="square">
              <a:spAutoFit/>
            </a:bodyPr>
            <a:lstStyle/>
            <a:p>
              <a:pPr eaLnBrk="1" hangingPunct="1"/>
              <a:r>
                <a:rPr lang="zh-CN" altLang="en-US" sz="700" dirty="0">
                  <a:solidFill>
                    <a:schemeClr val="bg1">
                      <a:lumMod val="75000"/>
                    </a:schemeClr>
                  </a:solidFill>
                  <a:latin typeface="微软雅黑" panose="020B0503020204020204" pitchFamily="34" charset="-122"/>
                  <a:ea typeface="微软雅黑" panose="020B0503020204020204" pitchFamily="34" charset="-122"/>
                </a:rPr>
                <a:t>请添加文</a:t>
              </a:r>
              <a:r>
                <a:rPr lang="zh-CN" altLang="en-US" sz="700" dirty="0" smtClean="0">
                  <a:solidFill>
                    <a:schemeClr val="bg1">
                      <a:lumMod val="75000"/>
                    </a:schemeClr>
                  </a:solidFill>
                  <a:latin typeface="微软雅黑" panose="020B0503020204020204" pitchFamily="34" charset="-122"/>
                  <a:ea typeface="微软雅黑" panose="020B0503020204020204" pitchFamily="34" charset="-122"/>
                </a:rPr>
                <a:t>字</a:t>
              </a:r>
              <a:r>
                <a:rPr lang="zh-CN" altLang="en-US" sz="700" dirty="0">
                  <a:solidFill>
                    <a:schemeClr val="bg1">
                      <a:lumMod val="75000"/>
                    </a:schemeClr>
                  </a:solidFill>
                  <a:latin typeface="微软雅黑" panose="020B0503020204020204" pitchFamily="34" charset="-122"/>
                  <a:ea typeface="微软雅黑" panose="020B0503020204020204" pitchFamily="34" charset="-122"/>
                </a:rPr>
                <a:t>请添加文</a:t>
              </a:r>
              <a:r>
                <a:rPr lang="zh-CN" altLang="en-US" sz="700" dirty="0" smtClean="0">
                  <a:solidFill>
                    <a:schemeClr val="bg1">
                      <a:lumMod val="75000"/>
                    </a:schemeClr>
                  </a:solidFill>
                  <a:latin typeface="微软雅黑" panose="020B0503020204020204" pitchFamily="34" charset="-122"/>
                  <a:ea typeface="微软雅黑" panose="020B0503020204020204" pitchFamily="34" charset="-122"/>
                </a:rPr>
                <a:t>字请</a:t>
              </a:r>
              <a:r>
                <a:rPr lang="zh-CN" altLang="en-US" sz="700" dirty="0">
                  <a:solidFill>
                    <a:schemeClr val="bg1">
                      <a:lumMod val="75000"/>
                    </a:schemeClr>
                  </a:solidFill>
                  <a:latin typeface="微软雅黑" panose="020B0503020204020204" pitchFamily="34" charset="-122"/>
                  <a:ea typeface="微软雅黑" panose="020B0503020204020204" pitchFamily="34" charset="-122"/>
                </a:rPr>
                <a:t>添加文</a:t>
              </a:r>
              <a:r>
                <a:rPr lang="zh-CN" altLang="en-US" sz="700" dirty="0" smtClean="0">
                  <a:solidFill>
                    <a:schemeClr val="bg1">
                      <a:lumMod val="75000"/>
                    </a:schemeClr>
                  </a:solidFill>
                  <a:latin typeface="微软雅黑" panose="020B0503020204020204" pitchFamily="34" charset="-122"/>
                  <a:ea typeface="微软雅黑" panose="020B0503020204020204" pitchFamily="34" charset="-122"/>
                </a:rPr>
                <a:t>字请</a:t>
              </a:r>
              <a:r>
                <a:rPr lang="zh-CN" altLang="en-US" sz="700" dirty="0">
                  <a:solidFill>
                    <a:schemeClr val="bg1">
                      <a:lumMod val="75000"/>
                    </a:schemeClr>
                  </a:solidFill>
                  <a:latin typeface="微软雅黑" panose="020B0503020204020204" pitchFamily="34" charset="-122"/>
                  <a:ea typeface="微软雅黑" panose="020B0503020204020204" pitchFamily="34" charset="-122"/>
                </a:rPr>
                <a:t>添加文</a:t>
              </a:r>
              <a:r>
                <a:rPr lang="zh-CN" altLang="en-US" sz="700" dirty="0" smtClean="0">
                  <a:solidFill>
                    <a:schemeClr val="bg1">
                      <a:lumMod val="75000"/>
                    </a:schemeClr>
                  </a:solidFill>
                  <a:latin typeface="微软雅黑" panose="020B0503020204020204" pitchFamily="34" charset="-122"/>
                  <a:ea typeface="微软雅黑" panose="020B0503020204020204" pitchFamily="34" charset="-122"/>
                </a:rPr>
                <a:t>字请</a:t>
              </a:r>
              <a:r>
                <a:rPr lang="zh-CN" altLang="en-US" sz="700" dirty="0">
                  <a:solidFill>
                    <a:schemeClr val="bg1">
                      <a:lumMod val="75000"/>
                    </a:schemeClr>
                  </a:solidFill>
                  <a:latin typeface="微软雅黑" panose="020B0503020204020204" pitchFamily="34" charset="-122"/>
                  <a:ea typeface="微软雅黑" panose="020B0503020204020204" pitchFamily="34" charset="-122"/>
                </a:rPr>
                <a:t>添加文</a:t>
              </a:r>
              <a:r>
                <a:rPr lang="zh-CN" altLang="en-US" sz="700" dirty="0" smtClean="0">
                  <a:solidFill>
                    <a:schemeClr val="bg1">
                      <a:lumMod val="75000"/>
                    </a:schemeClr>
                  </a:solidFill>
                  <a:latin typeface="微软雅黑" panose="020B0503020204020204" pitchFamily="34" charset="-122"/>
                  <a:ea typeface="微软雅黑" panose="020B0503020204020204" pitchFamily="34" charset="-122"/>
                </a:rPr>
                <a:t>字请</a:t>
              </a:r>
              <a:r>
                <a:rPr lang="zh-CN" altLang="en-US" sz="700" dirty="0">
                  <a:solidFill>
                    <a:schemeClr val="bg1">
                      <a:lumMod val="75000"/>
                    </a:schemeClr>
                  </a:solidFill>
                  <a:latin typeface="微软雅黑" panose="020B0503020204020204" pitchFamily="34" charset="-122"/>
                  <a:ea typeface="微软雅黑" panose="020B0503020204020204" pitchFamily="34" charset="-122"/>
                </a:rPr>
                <a:t>添加文</a:t>
              </a:r>
              <a:r>
                <a:rPr lang="zh-CN" altLang="en-US" sz="700" dirty="0" smtClean="0">
                  <a:solidFill>
                    <a:schemeClr val="bg1">
                      <a:lumMod val="75000"/>
                    </a:schemeClr>
                  </a:solidFill>
                  <a:latin typeface="微软雅黑" panose="020B0503020204020204" pitchFamily="34" charset="-122"/>
                  <a:ea typeface="微软雅黑" panose="020B0503020204020204" pitchFamily="34" charset="-122"/>
                </a:rPr>
                <a:t>字请</a:t>
              </a:r>
              <a:r>
                <a:rPr lang="zh-CN" altLang="en-US" sz="700" dirty="0">
                  <a:solidFill>
                    <a:schemeClr val="bg1">
                      <a:lumMod val="75000"/>
                    </a:schemeClr>
                  </a:solidFill>
                  <a:latin typeface="微软雅黑" panose="020B0503020204020204" pitchFamily="34" charset="-122"/>
                  <a:ea typeface="微软雅黑" panose="020B0503020204020204" pitchFamily="34" charset="-122"/>
                </a:rPr>
                <a:t>添加文</a:t>
              </a:r>
              <a:r>
                <a:rPr lang="zh-CN" altLang="en-US" sz="700" dirty="0" smtClean="0">
                  <a:solidFill>
                    <a:schemeClr val="bg1">
                      <a:lumMod val="75000"/>
                    </a:schemeClr>
                  </a:solidFill>
                  <a:latin typeface="微软雅黑" panose="020B0503020204020204" pitchFamily="34" charset="-122"/>
                  <a:ea typeface="微软雅黑" panose="020B0503020204020204" pitchFamily="34" charset="-122"/>
                </a:rPr>
                <a:t>字</a:t>
              </a:r>
              <a:endParaRPr lang="zh-CN" altLang="en-US" sz="700" dirty="0">
                <a:solidFill>
                  <a:schemeClr val="bg1">
                    <a:lumMod val="75000"/>
                  </a:schemeClr>
                </a:solidFill>
                <a:latin typeface="微软雅黑" panose="020B0503020204020204" pitchFamily="34" charset="-122"/>
                <a:ea typeface="微软雅黑" panose="020B0503020204020204" pitchFamily="34" charset="-122"/>
              </a:endParaRPr>
            </a:p>
          </p:txBody>
        </p:sp>
        <p:cxnSp>
          <p:nvCxnSpPr>
            <p:cNvPr id="47" name="直接连接符 46"/>
            <p:cNvCxnSpPr/>
            <p:nvPr/>
          </p:nvCxnSpPr>
          <p:spPr bwMode="auto">
            <a:xfrm>
              <a:off x="1187324" y="1591588"/>
              <a:ext cx="1427785" cy="0"/>
            </a:xfrm>
            <a:prstGeom prst="line">
              <a:avLst/>
            </a:prstGeom>
            <a:solidFill>
              <a:schemeClr val="accent1"/>
            </a:solidFill>
            <a:ln w="9525" cap="flat" cmpd="sng" algn="ctr">
              <a:solidFill>
                <a:srgbClr val="6FB5BC"/>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grpSp>
        <p:nvGrpSpPr>
          <p:cNvPr id="48" name="组合 47"/>
          <p:cNvGrpSpPr/>
          <p:nvPr/>
        </p:nvGrpSpPr>
        <p:grpSpPr>
          <a:xfrm>
            <a:off x="6300120" y="3070199"/>
            <a:ext cx="1705062" cy="829084"/>
            <a:chOff x="1097444" y="1274437"/>
            <a:chExt cx="1705062" cy="829084"/>
          </a:xfrm>
        </p:grpSpPr>
        <p:sp>
          <p:nvSpPr>
            <p:cNvPr id="49" name="文本框 21"/>
            <p:cNvSpPr txBox="1">
              <a:spLocks noChangeArrowheads="1"/>
            </p:cNvSpPr>
            <p:nvPr/>
          </p:nvSpPr>
          <p:spPr bwMode="auto">
            <a:xfrm>
              <a:off x="1097444" y="1274437"/>
              <a:ext cx="1705062" cy="307777"/>
            </a:xfrm>
            <a:prstGeom prst="rect">
              <a:avLst/>
            </a:prstGeom>
            <a:noFill/>
            <a:ln>
              <a:noFill/>
            </a:ln>
            <a:effectLst>
              <a:outerShdw blurRad="800100" dist="50800" dir="16560000" sx="197000" sy="197000" algn="tl" rotWithShape="0">
                <a:prstClr val="black">
                  <a:alpha val="0"/>
                </a:prstClr>
              </a:outerShdw>
            </a:effectLst>
          </p:spPr>
          <p:txBody>
            <a:bodyPr wrap="square">
              <a:spAutoFit/>
            </a:bodyPr>
            <a:lstStyle>
              <a:defPPr>
                <a:defRPr lang="zh-CN"/>
              </a:defPPr>
              <a:lvl1pPr algn="ctr" eaLnBrk="1" hangingPunct="1">
                <a:buFont typeface="Arial" panose="020B0604020202020204" pitchFamily="34" charset="0"/>
                <a:buNone/>
                <a:defRPr sz="5400">
                  <a:gradFill flip="none" rotWithShape="1">
                    <a:gsLst>
                      <a:gs pos="51000">
                        <a:schemeClr val="bg1"/>
                      </a:gs>
                      <a:gs pos="94495">
                        <a:schemeClr val="bg1">
                          <a:lumMod val="50000"/>
                        </a:schemeClr>
                      </a:gs>
                      <a:gs pos="58000">
                        <a:schemeClr val="accent3">
                          <a:lumMod val="75000"/>
                        </a:schemeClr>
                      </a:gs>
                      <a:gs pos="0">
                        <a:schemeClr val="bg1">
                          <a:lumMod val="85000"/>
                        </a:schemeClr>
                      </a:gs>
                    </a:gsLst>
                    <a:lin ang="6600000" scaled="0"/>
                    <a:tileRect/>
                  </a:gradFill>
                  <a:effectLst>
                    <a:outerShdw blurRad="50800" dist="76200" dir="6000000" sx="98000" sy="98000" algn="tl" rotWithShape="0">
                      <a:prstClr val="black">
                        <a:alpha val="23000"/>
                      </a:prstClr>
                    </a:outerShdw>
                  </a:effectLst>
                  <a:latin typeface="方正兰亭粗黑_GBK" panose="02000000000000000000" pitchFamily="2" charset="-122"/>
                  <a:ea typeface="方正兰亭粗黑_GBK" panose="02000000000000000000" pitchFamily="2" charset="-122"/>
                </a:defRPr>
              </a:lvl1pPr>
              <a:lvl2pPr marL="742950" indent="-285750">
                <a:spcBef>
                  <a:spcPct val="20000"/>
                </a:spcBef>
                <a:buFont typeface="Arial" panose="020B0604020202020204" pitchFamily="34" charset="0"/>
                <a:buChar char="–"/>
                <a:defRPr sz="2800">
                  <a:latin typeface="Calibri" panose="020F0502020204030204" pitchFamily="34" charset="0"/>
                </a:defRPr>
              </a:lvl2pPr>
              <a:lvl3pPr marL="1143000" indent="-228600">
                <a:spcBef>
                  <a:spcPct val="20000"/>
                </a:spcBef>
                <a:buFont typeface="Arial" panose="020B0604020202020204" pitchFamily="34" charset="0"/>
                <a:buChar char="•"/>
                <a:defRPr sz="2400">
                  <a:latin typeface="Calibri" panose="020F0502020204030204" pitchFamily="34" charset="0"/>
                </a:defRPr>
              </a:lvl3pPr>
              <a:lvl4pPr marL="1600200" indent="-228600">
                <a:spcBef>
                  <a:spcPct val="20000"/>
                </a:spcBef>
                <a:buFont typeface="Arial" panose="020B0604020202020204" pitchFamily="34" charset="0"/>
                <a:buChar char="–"/>
                <a:defRPr sz="2000">
                  <a:latin typeface="Calibri" panose="020F0502020204030204" pitchFamily="34" charset="0"/>
                </a:defRPr>
              </a:lvl4pPr>
              <a:lvl5pPr marL="2057400" indent="-228600">
                <a:spcBef>
                  <a:spcPct val="20000"/>
                </a:spcBef>
                <a:buFont typeface="Arial" panose="020B0604020202020204" pitchFamily="34" charset="0"/>
                <a:buChar char="»"/>
                <a:defRPr sz="2000">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9pPr>
            </a:lstStyle>
            <a:p>
              <a:pPr algn="l"/>
              <a:r>
                <a:rPr lang="zh-CN" altLang="en-US" sz="1400" dirty="0" smtClean="0">
                  <a:solidFill>
                    <a:schemeClr val="bg1">
                      <a:lumMod val="85000"/>
                    </a:schemeClr>
                  </a:solidFill>
                  <a:effectLst/>
                  <a:latin typeface="方正兰亭黑_GBK" panose="02000000000000000000" pitchFamily="2" charset="-122"/>
                  <a:ea typeface="方正兰亭黑_GBK" panose="02000000000000000000" pitchFamily="2" charset="-122"/>
                </a:rPr>
                <a:t>点击添加标题</a:t>
              </a:r>
              <a:endParaRPr lang="zh-CN" altLang="en-US" sz="1400" dirty="0">
                <a:solidFill>
                  <a:schemeClr val="bg1">
                    <a:lumMod val="85000"/>
                  </a:schemeClr>
                </a:solidFill>
                <a:effectLst/>
                <a:latin typeface="方正兰亭黑_GBK" panose="02000000000000000000" pitchFamily="2" charset="-122"/>
                <a:ea typeface="方正兰亭黑_GBK" panose="02000000000000000000" pitchFamily="2" charset="-122"/>
              </a:endParaRPr>
            </a:p>
          </p:txBody>
        </p:sp>
        <p:sp>
          <p:nvSpPr>
            <p:cNvPr id="50" name="矩形 49"/>
            <p:cNvSpPr/>
            <p:nvPr/>
          </p:nvSpPr>
          <p:spPr>
            <a:xfrm>
              <a:off x="1097444" y="1688023"/>
              <a:ext cx="1662804" cy="415498"/>
            </a:xfrm>
            <a:prstGeom prst="rect">
              <a:avLst/>
            </a:prstGeom>
          </p:spPr>
          <p:txBody>
            <a:bodyPr wrap="square">
              <a:spAutoFit/>
            </a:bodyPr>
            <a:lstStyle/>
            <a:p>
              <a:pPr eaLnBrk="1" hangingPunct="1"/>
              <a:r>
                <a:rPr lang="zh-CN" altLang="en-US" sz="700" dirty="0">
                  <a:solidFill>
                    <a:schemeClr val="bg1">
                      <a:lumMod val="75000"/>
                    </a:schemeClr>
                  </a:solidFill>
                  <a:latin typeface="微软雅黑" panose="020B0503020204020204" pitchFamily="34" charset="-122"/>
                  <a:ea typeface="微软雅黑" panose="020B0503020204020204" pitchFamily="34" charset="-122"/>
                </a:rPr>
                <a:t>请添加文</a:t>
              </a:r>
              <a:r>
                <a:rPr lang="zh-CN" altLang="en-US" sz="700" dirty="0" smtClean="0">
                  <a:solidFill>
                    <a:schemeClr val="bg1">
                      <a:lumMod val="75000"/>
                    </a:schemeClr>
                  </a:solidFill>
                  <a:latin typeface="微软雅黑" panose="020B0503020204020204" pitchFamily="34" charset="-122"/>
                  <a:ea typeface="微软雅黑" panose="020B0503020204020204" pitchFamily="34" charset="-122"/>
                </a:rPr>
                <a:t>字</a:t>
              </a:r>
              <a:r>
                <a:rPr lang="zh-CN" altLang="en-US" sz="700" dirty="0">
                  <a:solidFill>
                    <a:schemeClr val="bg1">
                      <a:lumMod val="75000"/>
                    </a:schemeClr>
                  </a:solidFill>
                  <a:latin typeface="微软雅黑" panose="020B0503020204020204" pitchFamily="34" charset="-122"/>
                  <a:ea typeface="微软雅黑" panose="020B0503020204020204" pitchFamily="34" charset="-122"/>
                </a:rPr>
                <a:t>请添加文</a:t>
              </a:r>
              <a:r>
                <a:rPr lang="zh-CN" altLang="en-US" sz="700" dirty="0" smtClean="0">
                  <a:solidFill>
                    <a:schemeClr val="bg1">
                      <a:lumMod val="75000"/>
                    </a:schemeClr>
                  </a:solidFill>
                  <a:latin typeface="微软雅黑" panose="020B0503020204020204" pitchFamily="34" charset="-122"/>
                  <a:ea typeface="微软雅黑" panose="020B0503020204020204" pitchFamily="34" charset="-122"/>
                </a:rPr>
                <a:t>字请</a:t>
              </a:r>
              <a:r>
                <a:rPr lang="zh-CN" altLang="en-US" sz="700" dirty="0">
                  <a:solidFill>
                    <a:schemeClr val="bg1">
                      <a:lumMod val="75000"/>
                    </a:schemeClr>
                  </a:solidFill>
                  <a:latin typeface="微软雅黑" panose="020B0503020204020204" pitchFamily="34" charset="-122"/>
                  <a:ea typeface="微软雅黑" panose="020B0503020204020204" pitchFamily="34" charset="-122"/>
                </a:rPr>
                <a:t>添加文</a:t>
              </a:r>
              <a:r>
                <a:rPr lang="zh-CN" altLang="en-US" sz="700" dirty="0" smtClean="0">
                  <a:solidFill>
                    <a:schemeClr val="bg1">
                      <a:lumMod val="75000"/>
                    </a:schemeClr>
                  </a:solidFill>
                  <a:latin typeface="微软雅黑" panose="020B0503020204020204" pitchFamily="34" charset="-122"/>
                  <a:ea typeface="微软雅黑" panose="020B0503020204020204" pitchFamily="34" charset="-122"/>
                </a:rPr>
                <a:t>字请</a:t>
              </a:r>
              <a:r>
                <a:rPr lang="zh-CN" altLang="en-US" sz="700" dirty="0">
                  <a:solidFill>
                    <a:schemeClr val="bg1">
                      <a:lumMod val="75000"/>
                    </a:schemeClr>
                  </a:solidFill>
                  <a:latin typeface="微软雅黑" panose="020B0503020204020204" pitchFamily="34" charset="-122"/>
                  <a:ea typeface="微软雅黑" panose="020B0503020204020204" pitchFamily="34" charset="-122"/>
                </a:rPr>
                <a:t>添加文</a:t>
              </a:r>
              <a:r>
                <a:rPr lang="zh-CN" altLang="en-US" sz="700" dirty="0" smtClean="0">
                  <a:solidFill>
                    <a:schemeClr val="bg1">
                      <a:lumMod val="75000"/>
                    </a:schemeClr>
                  </a:solidFill>
                  <a:latin typeface="微软雅黑" panose="020B0503020204020204" pitchFamily="34" charset="-122"/>
                  <a:ea typeface="微软雅黑" panose="020B0503020204020204" pitchFamily="34" charset="-122"/>
                </a:rPr>
                <a:t>字请</a:t>
              </a:r>
              <a:r>
                <a:rPr lang="zh-CN" altLang="en-US" sz="700" dirty="0">
                  <a:solidFill>
                    <a:schemeClr val="bg1">
                      <a:lumMod val="75000"/>
                    </a:schemeClr>
                  </a:solidFill>
                  <a:latin typeface="微软雅黑" panose="020B0503020204020204" pitchFamily="34" charset="-122"/>
                  <a:ea typeface="微软雅黑" panose="020B0503020204020204" pitchFamily="34" charset="-122"/>
                </a:rPr>
                <a:t>添加文</a:t>
              </a:r>
              <a:r>
                <a:rPr lang="zh-CN" altLang="en-US" sz="700" dirty="0" smtClean="0">
                  <a:solidFill>
                    <a:schemeClr val="bg1">
                      <a:lumMod val="75000"/>
                    </a:schemeClr>
                  </a:solidFill>
                  <a:latin typeface="微软雅黑" panose="020B0503020204020204" pitchFamily="34" charset="-122"/>
                  <a:ea typeface="微软雅黑" panose="020B0503020204020204" pitchFamily="34" charset="-122"/>
                </a:rPr>
                <a:t>字请</a:t>
              </a:r>
              <a:r>
                <a:rPr lang="zh-CN" altLang="en-US" sz="700" dirty="0">
                  <a:solidFill>
                    <a:schemeClr val="bg1">
                      <a:lumMod val="75000"/>
                    </a:schemeClr>
                  </a:solidFill>
                  <a:latin typeface="微软雅黑" panose="020B0503020204020204" pitchFamily="34" charset="-122"/>
                  <a:ea typeface="微软雅黑" panose="020B0503020204020204" pitchFamily="34" charset="-122"/>
                </a:rPr>
                <a:t>添加文</a:t>
              </a:r>
              <a:r>
                <a:rPr lang="zh-CN" altLang="en-US" sz="700" dirty="0" smtClean="0">
                  <a:solidFill>
                    <a:schemeClr val="bg1">
                      <a:lumMod val="75000"/>
                    </a:schemeClr>
                  </a:solidFill>
                  <a:latin typeface="微软雅黑" panose="020B0503020204020204" pitchFamily="34" charset="-122"/>
                  <a:ea typeface="微软雅黑" panose="020B0503020204020204" pitchFamily="34" charset="-122"/>
                </a:rPr>
                <a:t>字请</a:t>
              </a:r>
              <a:r>
                <a:rPr lang="zh-CN" altLang="en-US" sz="700" dirty="0">
                  <a:solidFill>
                    <a:schemeClr val="bg1">
                      <a:lumMod val="75000"/>
                    </a:schemeClr>
                  </a:solidFill>
                  <a:latin typeface="微软雅黑" panose="020B0503020204020204" pitchFamily="34" charset="-122"/>
                  <a:ea typeface="微软雅黑" panose="020B0503020204020204" pitchFamily="34" charset="-122"/>
                </a:rPr>
                <a:t>添加文</a:t>
              </a:r>
              <a:r>
                <a:rPr lang="zh-CN" altLang="en-US" sz="700" dirty="0" smtClean="0">
                  <a:solidFill>
                    <a:schemeClr val="bg1">
                      <a:lumMod val="75000"/>
                    </a:schemeClr>
                  </a:solidFill>
                  <a:latin typeface="微软雅黑" panose="020B0503020204020204" pitchFamily="34" charset="-122"/>
                  <a:ea typeface="微软雅黑" panose="020B0503020204020204" pitchFamily="34" charset="-122"/>
                </a:rPr>
                <a:t>字</a:t>
              </a:r>
              <a:endParaRPr lang="zh-CN" altLang="en-US" sz="700" dirty="0">
                <a:solidFill>
                  <a:schemeClr val="bg1">
                    <a:lumMod val="75000"/>
                  </a:schemeClr>
                </a:solidFill>
                <a:latin typeface="微软雅黑" panose="020B0503020204020204" pitchFamily="34" charset="-122"/>
                <a:ea typeface="微软雅黑" panose="020B0503020204020204" pitchFamily="34" charset="-122"/>
              </a:endParaRPr>
            </a:p>
          </p:txBody>
        </p:sp>
        <p:cxnSp>
          <p:nvCxnSpPr>
            <p:cNvPr id="51" name="直接连接符 50"/>
            <p:cNvCxnSpPr/>
            <p:nvPr/>
          </p:nvCxnSpPr>
          <p:spPr bwMode="auto">
            <a:xfrm>
              <a:off x="1187324" y="1591588"/>
              <a:ext cx="1427785" cy="0"/>
            </a:xfrm>
            <a:prstGeom prst="line">
              <a:avLst/>
            </a:prstGeom>
            <a:solidFill>
              <a:schemeClr val="accent1"/>
            </a:solidFill>
            <a:ln w="9525" cap="flat" cmpd="sng" algn="ctr">
              <a:solidFill>
                <a:srgbClr val="6FB5BC"/>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 name="文本框 16"/>
          <p:cNvSpPr txBox="1">
            <a:spLocks noChangeArrowheads="1"/>
          </p:cNvSpPr>
          <p:nvPr/>
        </p:nvSpPr>
        <p:spPr bwMode="auto">
          <a:xfrm>
            <a:off x="7492227" y="1805434"/>
            <a:ext cx="72898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b="1" dirty="0">
                <a:solidFill>
                  <a:srgbClr val="9BC742"/>
                </a:solidFill>
              </a:rPr>
              <a:t>63%</a:t>
            </a:r>
            <a:endParaRPr lang="zh-CN" altLang="en-US" b="1" dirty="0">
              <a:solidFill>
                <a:srgbClr val="9BC742"/>
              </a:solidFill>
            </a:endParaRPr>
          </a:p>
        </p:txBody>
      </p:sp>
      <p:grpSp>
        <p:nvGrpSpPr>
          <p:cNvPr id="20" name="组合 19"/>
          <p:cNvGrpSpPr/>
          <p:nvPr/>
        </p:nvGrpSpPr>
        <p:grpSpPr>
          <a:xfrm>
            <a:off x="441875" y="3022224"/>
            <a:ext cx="1705062" cy="1152250"/>
            <a:chOff x="441875" y="3022224"/>
            <a:chExt cx="1705062" cy="1152250"/>
          </a:xfrm>
        </p:grpSpPr>
        <p:sp>
          <p:nvSpPr>
            <p:cNvPr id="43" name="文本框 21"/>
            <p:cNvSpPr txBox="1">
              <a:spLocks noChangeArrowheads="1"/>
            </p:cNvSpPr>
            <p:nvPr/>
          </p:nvSpPr>
          <p:spPr bwMode="auto">
            <a:xfrm>
              <a:off x="441875" y="3022224"/>
              <a:ext cx="1705062" cy="307777"/>
            </a:xfrm>
            <a:prstGeom prst="rect">
              <a:avLst/>
            </a:prstGeom>
            <a:noFill/>
            <a:ln>
              <a:noFill/>
            </a:ln>
            <a:effectLst>
              <a:outerShdw blurRad="800100" dist="50800" dir="16560000" sx="197000" sy="197000" algn="tl" rotWithShape="0">
                <a:prstClr val="black">
                  <a:alpha val="0"/>
                </a:prstClr>
              </a:outerShdw>
            </a:effectLst>
          </p:spPr>
          <p:txBody>
            <a:bodyPr wrap="square">
              <a:spAutoFit/>
            </a:bodyPr>
            <a:lstStyle>
              <a:defPPr>
                <a:defRPr lang="zh-CN"/>
              </a:defPPr>
              <a:lvl1pPr algn="ctr" eaLnBrk="1" hangingPunct="1">
                <a:buFont typeface="Arial" panose="020B0604020202020204" pitchFamily="34" charset="0"/>
                <a:buNone/>
                <a:defRPr sz="5400">
                  <a:gradFill flip="none" rotWithShape="1">
                    <a:gsLst>
                      <a:gs pos="51000">
                        <a:schemeClr val="bg1"/>
                      </a:gs>
                      <a:gs pos="94495">
                        <a:schemeClr val="bg1">
                          <a:lumMod val="50000"/>
                        </a:schemeClr>
                      </a:gs>
                      <a:gs pos="58000">
                        <a:schemeClr val="accent3">
                          <a:lumMod val="75000"/>
                        </a:schemeClr>
                      </a:gs>
                      <a:gs pos="0">
                        <a:schemeClr val="bg1">
                          <a:lumMod val="85000"/>
                        </a:schemeClr>
                      </a:gs>
                    </a:gsLst>
                    <a:lin ang="6600000" scaled="0"/>
                    <a:tileRect/>
                  </a:gradFill>
                  <a:effectLst>
                    <a:outerShdw blurRad="50800" dist="76200" dir="6000000" sx="98000" sy="98000" algn="tl" rotWithShape="0">
                      <a:prstClr val="black">
                        <a:alpha val="23000"/>
                      </a:prstClr>
                    </a:outerShdw>
                  </a:effectLst>
                  <a:latin typeface="方正兰亭粗黑_GBK" panose="02000000000000000000" pitchFamily="2" charset="-122"/>
                  <a:ea typeface="方正兰亭粗黑_GBK" panose="02000000000000000000" pitchFamily="2" charset="-122"/>
                </a:defRPr>
              </a:lvl1pPr>
              <a:lvl2pPr marL="742950" indent="-285750">
                <a:spcBef>
                  <a:spcPct val="20000"/>
                </a:spcBef>
                <a:buFont typeface="Arial" panose="020B0604020202020204" pitchFamily="34" charset="0"/>
                <a:buChar char="–"/>
                <a:defRPr sz="2800">
                  <a:latin typeface="Calibri" panose="020F0502020204030204" pitchFamily="34" charset="0"/>
                </a:defRPr>
              </a:lvl2pPr>
              <a:lvl3pPr marL="1143000" indent="-228600">
                <a:spcBef>
                  <a:spcPct val="20000"/>
                </a:spcBef>
                <a:buFont typeface="Arial" panose="020B0604020202020204" pitchFamily="34" charset="0"/>
                <a:buChar char="•"/>
                <a:defRPr sz="2400">
                  <a:latin typeface="Calibri" panose="020F0502020204030204" pitchFamily="34" charset="0"/>
                </a:defRPr>
              </a:lvl3pPr>
              <a:lvl4pPr marL="1600200" indent="-228600">
                <a:spcBef>
                  <a:spcPct val="20000"/>
                </a:spcBef>
                <a:buFont typeface="Arial" panose="020B0604020202020204" pitchFamily="34" charset="0"/>
                <a:buChar char="–"/>
                <a:defRPr sz="2000">
                  <a:latin typeface="Calibri" panose="020F0502020204030204" pitchFamily="34" charset="0"/>
                </a:defRPr>
              </a:lvl4pPr>
              <a:lvl5pPr marL="2057400" indent="-228600">
                <a:spcBef>
                  <a:spcPct val="20000"/>
                </a:spcBef>
                <a:buFont typeface="Arial" panose="020B0604020202020204" pitchFamily="34" charset="0"/>
                <a:buChar char="»"/>
                <a:defRPr sz="2000">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9pPr>
            </a:lstStyle>
            <a:p>
              <a:r>
                <a:rPr lang="zh-CN" altLang="en-US" sz="1400" dirty="0" smtClean="0">
                  <a:solidFill>
                    <a:srgbClr val="9BC742"/>
                  </a:solidFill>
                  <a:effectLst/>
                </a:rPr>
                <a:t>点击添加标题</a:t>
              </a:r>
              <a:endParaRPr lang="zh-CN" altLang="en-US" sz="1400" dirty="0">
                <a:solidFill>
                  <a:srgbClr val="9BC742"/>
                </a:solidFill>
                <a:effectLst/>
              </a:endParaRPr>
            </a:p>
          </p:txBody>
        </p:sp>
        <p:sp>
          <p:nvSpPr>
            <p:cNvPr id="44" name="矩形 43"/>
            <p:cNvSpPr/>
            <p:nvPr/>
          </p:nvSpPr>
          <p:spPr>
            <a:xfrm>
              <a:off x="463004" y="3435810"/>
              <a:ext cx="1662804" cy="738664"/>
            </a:xfrm>
            <a:prstGeom prst="rect">
              <a:avLst/>
            </a:prstGeom>
          </p:spPr>
          <p:txBody>
            <a:bodyPr wrap="square">
              <a:spAutoFit/>
            </a:bodyPr>
            <a:lstStyle/>
            <a:p>
              <a:pPr algn="ctr" eaLnBrk="1" hangingPunct="1"/>
              <a:r>
                <a:rPr lang="zh-CN" altLang="en-US" sz="700" dirty="0">
                  <a:solidFill>
                    <a:schemeClr val="bg1">
                      <a:lumMod val="75000"/>
                    </a:schemeClr>
                  </a:solidFill>
                  <a:latin typeface="微软雅黑" panose="020B0503020204020204" pitchFamily="34" charset="-122"/>
                  <a:ea typeface="微软雅黑" panose="020B0503020204020204" pitchFamily="34" charset="-122"/>
                </a:rPr>
                <a:t>请添加文</a:t>
              </a:r>
              <a:r>
                <a:rPr lang="zh-CN" altLang="en-US" sz="700" dirty="0" smtClean="0">
                  <a:solidFill>
                    <a:schemeClr val="bg1">
                      <a:lumMod val="75000"/>
                    </a:schemeClr>
                  </a:solidFill>
                  <a:latin typeface="微软雅黑" panose="020B0503020204020204" pitchFamily="34" charset="-122"/>
                  <a:ea typeface="微软雅黑" panose="020B0503020204020204" pitchFamily="34" charset="-122"/>
                </a:rPr>
                <a:t>字</a:t>
              </a:r>
              <a:r>
                <a:rPr lang="zh-CN" altLang="en-US" sz="700" dirty="0">
                  <a:solidFill>
                    <a:schemeClr val="bg1">
                      <a:lumMod val="75000"/>
                    </a:schemeClr>
                  </a:solidFill>
                  <a:latin typeface="微软雅黑" panose="020B0503020204020204" pitchFamily="34" charset="-122"/>
                  <a:ea typeface="微软雅黑" panose="020B0503020204020204" pitchFamily="34" charset="-122"/>
                </a:rPr>
                <a:t>请添加文</a:t>
              </a:r>
              <a:r>
                <a:rPr lang="zh-CN" altLang="en-US" sz="700" dirty="0" smtClean="0">
                  <a:solidFill>
                    <a:schemeClr val="bg1">
                      <a:lumMod val="75000"/>
                    </a:schemeClr>
                  </a:solidFill>
                  <a:latin typeface="微软雅黑" panose="020B0503020204020204" pitchFamily="34" charset="-122"/>
                  <a:ea typeface="微软雅黑" panose="020B0503020204020204" pitchFamily="34" charset="-122"/>
                </a:rPr>
                <a:t>字请</a:t>
              </a:r>
              <a:r>
                <a:rPr lang="zh-CN" altLang="en-US" sz="700" dirty="0">
                  <a:solidFill>
                    <a:schemeClr val="bg1">
                      <a:lumMod val="75000"/>
                    </a:schemeClr>
                  </a:solidFill>
                  <a:latin typeface="微软雅黑" panose="020B0503020204020204" pitchFamily="34" charset="-122"/>
                  <a:ea typeface="微软雅黑" panose="020B0503020204020204" pitchFamily="34" charset="-122"/>
                </a:rPr>
                <a:t>添加文</a:t>
              </a:r>
              <a:r>
                <a:rPr lang="zh-CN" altLang="en-US" sz="700" dirty="0" smtClean="0">
                  <a:solidFill>
                    <a:schemeClr val="bg1">
                      <a:lumMod val="75000"/>
                    </a:schemeClr>
                  </a:solidFill>
                  <a:latin typeface="微软雅黑" panose="020B0503020204020204" pitchFamily="34" charset="-122"/>
                  <a:ea typeface="微软雅黑" panose="020B0503020204020204" pitchFamily="34" charset="-122"/>
                </a:rPr>
                <a:t>字请</a:t>
              </a:r>
              <a:r>
                <a:rPr lang="zh-CN" altLang="en-US" sz="700" dirty="0">
                  <a:solidFill>
                    <a:schemeClr val="bg1">
                      <a:lumMod val="75000"/>
                    </a:schemeClr>
                  </a:solidFill>
                  <a:latin typeface="微软雅黑" panose="020B0503020204020204" pitchFamily="34" charset="-122"/>
                  <a:ea typeface="微软雅黑" panose="020B0503020204020204" pitchFamily="34" charset="-122"/>
                </a:rPr>
                <a:t>添加文</a:t>
              </a:r>
              <a:r>
                <a:rPr lang="zh-CN" altLang="en-US" sz="700" dirty="0" smtClean="0">
                  <a:solidFill>
                    <a:schemeClr val="bg1">
                      <a:lumMod val="75000"/>
                    </a:schemeClr>
                  </a:solidFill>
                  <a:latin typeface="微软雅黑" panose="020B0503020204020204" pitchFamily="34" charset="-122"/>
                  <a:ea typeface="微软雅黑" panose="020B0503020204020204" pitchFamily="34" charset="-122"/>
                </a:rPr>
                <a:t>字请</a:t>
              </a:r>
              <a:r>
                <a:rPr lang="zh-CN" altLang="en-US" sz="700" dirty="0">
                  <a:solidFill>
                    <a:schemeClr val="bg1">
                      <a:lumMod val="75000"/>
                    </a:schemeClr>
                  </a:solidFill>
                  <a:latin typeface="微软雅黑" panose="020B0503020204020204" pitchFamily="34" charset="-122"/>
                  <a:ea typeface="微软雅黑" panose="020B0503020204020204" pitchFamily="34" charset="-122"/>
                </a:rPr>
                <a:t>添加文</a:t>
              </a:r>
              <a:r>
                <a:rPr lang="zh-CN" altLang="en-US" sz="700" dirty="0" smtClean="0">
                  <a:solidFill>
                    <a:schemeClr val="bg1">
                      <a:lumMod val="75000"/>
                    </a:schemeClr>
                  </a:solidFill>
                  <a:latin typeface="微软雅黑" panose="020B0503020204020204" pitchFamily="34" charset="-122"/>
                  <a:ea typeface="微软雅黑" panose="020B0503020204020204" pitchFamily="34" charset="-122"/>
                </a:rPr>
                <a:t>字请</a:t>
              </a:r>
              <a:r>
                <a:rPr lang="zh-CN" altLang="en-US" sz="700" dirty="0">
                  <a:solidFill>
                    <a:schemeClr val="bg1">
                      <a:lumMod val="75000"/>
                    </a:schemeClr>
                  </a:solidFill>
                  <a:latin typeface="微软雅黑" panose="020B0503020204020204" pitchFamily="34" charset="-122"/>
                  <a:ea typeface="微软雅黑" panose="020B0503020204020204" pitchFamily="34" charset="-122"/>
                </a:rPr>
                <a:t>添加文</a:t>
              </a:r>
              <a:r>
                <a:rPr lang="zh-CN" altLang="en-US" sz="700" dirty="0" smtClean="0">
                  <a:solidFill>
                    <a:schemeClr val="bg1">
                      <a:lumMod val="75000"/>
                    </a:schemeClr>
                  </a:solidFill>
                  <a:latin typeface="微软雅黑" panose="020B0503020204020204" pitchFamily="34" charset="-122"/>
                  <a:ea typeface="微软雅黑" panose="020B0503020204020204" pitchFamily="34" charset="-122"/>
                </a:rPr>
                <a:t>字请</a:t>
              </a:r>
              <a:r>
                <a:rPr lang="zh-CN" altLang="en-US" sz="700" dirty="0">
                  <a:solidFill>
                    <a:schemeClr val="bg1">
                      <a:lumMod val="75000"/>
                    </a:schemeClr>
                  </a:solidFill>
                  <a:latin typeface="微软雅黑" panose="020B0503020204020204" pitchFamily="34" charset="-122"/>
                  <a:ea typeface="微软雅黑" panose="020B0503020204020204" pitchFamily="34" charset="-122"/>
                </a:rPr>
                <a:t>添加文字请添加文字请添加文字请添加文字请添加文字请添加文字请添加文字请添加文字</a:t>
              </a:r>
              <a:endParaRPr lang="zh-CN" altLang="en-US" sz="700" dirty="0">
                <a:solidFill>
                  <a:schemeClr val="bg1">
                    <a:lumMod val="75000"/>
                  </a:schemeClr>
                </a:solidFill>
                <a:latin typeface="微软雅黑" panose="020B0503020204020204" pitchFamily="34" charset="-122"/>
                <a:ea typeface="微软雅黑" panose="020B0503020204020204" pitchFamily="34" charset="-122"/>
              </a:endParaRPr>
            </a:p>
            <a:p>
              <a:pPr algn="ctr" eaLnBrk="1" hangingPunct="1"/>
              <a:endParaRPr lang="zh-CN" altLang="en-US" sz="700" dirty="0">
                <a:solidFill>
                  <a:schemeClr val="bg1">
                    <a:lumMod val="75000"/>
                  </a:schemeClr>
                </a:solidFill>
                <a:latin typeface="微软雅黑" panose="020B0503020204020204" pitchFamily="34" charset="-122"/>
                <a:ea typeface="微软雅黑" panose="020B0503020204020204" pitchFamily="34" charset="-122"/>
              </a:endParaRPr>
            </a:p>
          </p:txBody>
        </p:sp>
      </p:grpSp>
      <p:grpSp>
        <p:nvGrpSpPr>
          <p:cNvPr id="12" name="组合 11"/>
          <p:cNvGrpSpPr/>
          <p:nvPr/>
        </p:nvGrpSpPr>
        <p:grpSpPr>
          <a:xfrm>
            <a:off x="2427359" y="671767"/>
            <a:ext cx="4289282" cy="3799968"/>
            <a:chOff x="2427359" y="671767"/>
            <a:chExt cx="4289282" cy="3799968"/>
          </a:xfrm>
        </p:grpSpPr>
        <p:cxnSp>
          <p:nvCxnSpPr>
            <p:cNvPr id="69" name="直接连接符 19"/>
            <p:cNvCxnSpPr>
              <a:cxnSpLocks noChangeShapeType="1"/>
            </p:cNvCxnSpPr>
            <p:nvPr/>
          </p:nvCxnSpPr>
          <p:spPr bwMode="auto">
            <a:xfrm flipH="1">
              <a:off x="2427359" y="671767"/>
              <a:ext cx="6428" cy="3799968"/>
            </a:xfrm>
            <a:prstGeom prst="line">
              <a:avLst/>
            </a:prstGeom>
            <a:solidFill>
              <a:srgbClr val="6FB5BC"/>
            </a:solidFill>
            <a:ln w="6350">
              <a:solidFill>
                <a:srgbClr val="6FB5BC"/>
              </a:solidFill>
              <a:round/>
            </a:ln>
          </p:spPr>
        </p:cxnSp>
        <p:cxnSp>
          <p:nvCxnSpPr>
            <p:cNvPr id="36" name="直接连接符 19"/>
            <p:cNvCxnSpPr>
              <a:cxnSpLocks noChangeShapeType="1"/>
            </p:cNvCxnSpPr>
            <p:nvPr/>
          </p:nvCxnSpPr>
          <p:spPr bwMode="auto">
            <a:xfrm flipH="1">
              <a:off x="4568786" y="671767"/>
              <a:ext cx="6428" cy="3799968"/>
            </a:xfrm>
            <a:prstGeom prst="line">
              <a:avLst/>
            </a:prstGeom>
            <a:solidFill>
              <a:srgbClr val="6FB5BC"/>
            </a:solidFill>
            <a:ln w="6350">
              <a:solidFill>
                <a:srgbClr val="6FB5BC"/>
              </a:solidFill>
              <a:round/>
            </a:ln>
          </p:spPr>
        </p:cxnSp>
        <p:cxnSp>
          <p:nvCxnSpPr>
            <p:cNvPr id="40" name="直接连接符 19"/>
            <p:cNvCxnSpPr>
              <a:cxnSpLocks noChangeShapeType="1"/>
            </p:cNvCxnSpPr>
            <p:nvPr/>
          </p:nvCxnSpPr>
          <p:spPr bwMode="auto">
            <a:xfrm flipH="1">
              <a:off x="6710213" y="671767"/>
              <a:ext cx="6428" cy="3799968"/>
            </a:xfrm>
            <a:prstGeom prst="line">
              <a:avLst/>
            </a:prstGeom>
            <a:solidFill>
              <a:srgbClr val="6FB5BC"/>
            </a:solidFill>
            <a:ln w="6350">
              <a:solidFill>
                <a:srgbClr val="6FB5BC"/>
              </a:solidFill>
              <a:round/>
            </a:ln>
          </p:spPr>
        </p:cxnSp>
      </p:grpSp>
      <p:grpSp>
        <p:nvGrpSpPr>
          <p:cNvPr id="21" name="组合 20"/>
          <p:cNvGrpSpPr/>
          <p:nvPr/>
        </p:nvGrpSpPr>
        <p:grpSpPr>
          <a:xfrm>
            <a:off x="2660975" y="3022224"/>
            <a:ext cx="1705062" cy="1152250"/>
            <a:chOff x="2660975" y="3022224"/>
            <a:chExt cx="1705062" cy="1152250"/>
          </a:xfrm>
        </p:grpSpPr>
        <p:sp>
          <p:nvSpPr>
            <p:cNvPr id="58" name="文本框 21"/>
            <p:cNvSpPr txBox="1">
              <a:spLocks noChangeArrowheads="1"/>
            </p:cNvSpPr>
            <p:nvPr/>
          </p:nvSpPr>
          <p:spPr bwMode="auto">
            <a:xfrm>
              <a:off x="2660975" y="3022224"/>
              <a:ext cx="1705062" cy="307777"/>
            </a:xfrm>
            <a:prstGeom prst="rect">
              <a:avLst/>
            </a:prstGeom>
            <a:noFill/>
            <a:ln>
              <a:noFill/>
            </a:ln>
            <a:effectLst>
              <a:outerShdw blurRad="800100" dist="50800" dir="16560000" sx="197000" sy="197000" algn="tl" rotWithShape="0">
                <a:prstClr val="black">
                  <a:alpha val="0"/>
                </a:prstClr>
              </a:outerShdw>
            </a:effectLst>
          </p:spPr>
          <p:txBody>
            <a:bodyPr wrap="square">
              <a:spAutoFit/>
            </a:bodyPr>
            <a:lstStyle>
              <a:defPPr>
                <a:defRPr lang="zh-CN"/>
              </a:defPPr>
              <a:lvl1pPr algn="ctr" eaLnBrk="1" hangingPunct="1">
                <a:buFont typeface="Arial" panose="020B0604020202020204" pitchFamily="34" charset="0"/>
                <a:buNone/>
                <a:defRPr sz="5400">
                  <a:gradFill flip="none" rotWithShape="1">
                    <a:gsLst>
                      <a:gs pos="51000">
                        <a:schemeClr val="bg1"/>
                      </a:gs>
                      <a:gs pos="94495">
                        <a:schemeClr val="bg1">
                          <a:lumMod val="50000"/>
                        </a:schemeClr>
                      </a:gs>
                      <a:gs pos="58000">
                        <a:schemeClr val="accent3">
                          <a:lumMod val="75000"/>
                        </a:schemeClr>
                      </a:gs>
                      <a:gs pos="0">
                        <a:schemeClr val="bg1">
                          <a:lumMod val="85000"/>
                        </a:schemeClr>
                      </a:gs>
                    </a:gsLst>
                    <a:lin ang="6600000" scaled="0"/>
                    <a:tileRect/>
                  </a:gradFill>
                  <a:effectLst>
                    <a:outerShdw blurRad="50800" dist="76200" dir="6000000" sx="98000" sy="98000" algn="tl" rotWithShape="0">
                      <a:prstClr val="black">
                        <a:alpha val="23000"/>
                      </a:prstClr>
                    </a:outerShdw>
                  </a:effectLst>
                  <a:latin typeface="方正兰亭粗黑_GBK" panose="02000000000000000000" pitchFamily="2" charset="-122"/>
                  <a:ea typeface="方正兰亭粗黑_GBK" panose="02000000000000000000" pitchFamily="2" charset="-122"/>
                </a:defRPr>
              </a:lvl1pPr>
              <a:lvl2pPr marL="742950" indent="-285750">
                <a:spcBef>
                  <a:spcPct val="20000"/>
                </a:spcBef>
                <a:buFont typeface="Arial" panose="020B0604020202020204" pitchFamily="34" charset="0"/>
                <a:buChar char="–"/>
                <a:defRPr sz="2800">
                  <a:latin typeface="Calibri" panose="020F0502020204030204" pitchFamily="34" charset="0"/>
                </a:defRPr>
              </a:lvl2pPr>
              <a:lvl3pPr marL="1143000" indent="-228600">
                <a:spcBef>
                  <a:spcPct val="20000"/>
                </a:spcBef>
                <a:buFont typeface="Arial" panose="020B0604020202020204" pitchFamily="34" charset="0"/>
                <a:buChar char="•"/>
                <a:defRPr sz="2400">
                  <a:latin typeface="Calibri" panose="020F0502020204030204" pitchFamily="34" charset="0"/>
                </a:defRPr>
              </a:lvl3pPr>
              <a:lvl4pPr marL="1600200" indent="-228600">
                <a:spcBef>
                  <a:spcPct val="20000"/>
                </a:spcBef>
                <a:buFont typeface="Arial" panose="020B0604020202020204" pitchFamily="34" charset="0"/>
                <a:buChar char="–"/>
                <a:defRPr sz="2000">
                  <a:latin typeface="Calibri" panose="020F0502020204030204" pitchFamily="34" charset="0"/>
                </a:defRPr>
              </a:lvl4pPr>
              <a:lvl5pPr marL="2057400" indent="-228600">
                <a:spcBef>
                  <a:spcPct val="20000"/>
                </a:spcBef>
                <a:buFont typeface="Arial" panose="020B0604020202020204" pitchFamily="34" charset="0"/>
                <a:buChar char="»"/>
                <a:defRPr sz="2000">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9pPr>
            </a:lstStyle>
            <a:p>
              <a:r>
                <a:rPr lang="zh-CN" altLang="en-US" sz="1400" dirty="0" smtClean="0">
                  <a:solidFill>
                    <a:srgbClr val="9BC742"/>
                  </a:solidFill>
                  <a:effectLst/>
                </a:rPr>
                <a:t>点击添加标题</a:t>
              </a:r>
              <a:endParaRPr lang="zh-CN" altLang="en-US" sz="1400" dirty="0">
                <a:solidFill>
                  <a:srgbClr val="9BC742"/>
                </a:solidFill>
                <a:effectLst/>
              </a:endParaRPr>
            </a:p>
          </p:txBody>
        </p:sp>
        <p:sp>
          <p:nvSpPr>
            <p:cNvPr id="67" name="矩形 66"/>
            <p:cNvSpPr/>
            <p:nvPr/>
          </p:nvSpPr>
          <p:spPr>
            <a:xfrm>
              <a:off x="2682104" y="3435810"/>
              <a:ext cx="1662804" cy="738664"/>
            </a:xfrm>
            <a:prstGeom prst="rect">
              <a:avLst/>
            </a:prstGeom>
          </p:spPr>
          <p:txBody>
            <a:bodyPr wrap="square">
              <a:spAutoFit/>
            </a:bodyPr>
            <a:lstStyle/>
            <a:p>
              <a:pPr algn="ctr" eaLnBrk="1" hangingPunct="1"/>
              <a:r>
                <a:rPr lang="zh-CN" altLang="en-US" sz="700" dirty="0">
                  <a:solidFill>
                    <a:schemeClr val="bg1">
                      <a:lumMod val="75000"/>
                    </a:schemeClr>
                  </a:solidFill>
                  <a:latin typeface="微软雅黑" panose="020B0503020204020204" pitchFamily="34" charset="-122"/>
                  <a:ea typeface="微软雅黑" panose="020B0503020204020204" pitchFamily="34" charset="-122"/>
                </a:rPr>
                <a:t>请添加文</a:t>
              </a:r>
              <a:r>
                <a:rPr lang="zh-CN" altLang="en-US" sz="700" dirty="0" smtClean="0">
                  <a:solidFill>
                    <a:schemeClr val="bg1">
                      <a:lumMod val="75000"/>
                    </a:schemeClr>
                  </a:solidFill>
                  <a:latin typeface="微软雅黑" panose="020B0503020204020204" pitchFamily="34" charset="-122"/>
                  <a:ea typeface="微软雅黑" panose="020B0503020204020204" pitchFamily="34" charset="-122"/>
                </a:rPr>
                <a:t>字</a:t>
              </a:r>
              <a:r>
                <a:rPr lang="zh-CN" altLang="en-US" sz="700" dirty="0">
                  <a:solidFill>
                    <a:schemeClr val="bg1">
                      <a:lumMod val="75000"/>
                    </a:schemeClr>
                  </a:solidFill>
                  <a:latin typeface="微软雅黑" panose="020B0503020204020204" pitchFamily="34" charset="-122"/>
                  <a:ea typeface="微软雅黑" panose="020B0503020204020204" pitchFamily="34" charset="-122"/>
                </a:rPr>
                <a:t>请添加文</a:t>
              </a:r>
              <a:r>
                <a:rPr lang="zh-CN" altLang="en-US" sz="700" dirty="0" smtClean="0">
                  <a:solidFill>
                    <a:schemeClr val="bg1">
                      <a:lumMod val="75000"/>
                    </a:schemeClr>
                  </a:solidFill>
                  <a:latin typeface="微软雅黑" panose="020B0503020204020204" pitchFamily="34" charset="-122"/>
                  <a:ea typeface="微软雅黑" panose="020B0503020204020204" pitchFamily="34" charset="-122"/>
                </a:rPr>
                <a:t>字请</a:t>
              </a:r>
              <a:r>
                <a:rPr lang="zh-CN" altLang="en-US" sz="700" dirty="0">
                  <a:solidFill>
                    <a:schemeClr val="bg1">
                      <a:lumMod val="75000"/>
                    </a:schemeClr>
                  </a:solidFill>
                  <a:latin typeface="微软雅黑" panose="020B0503020204020204" pitchFamily="34" charset="-122"/>
                  <a:ea typeface="微软雅黑" panose="020B0503020204020204" pitchFamily="34" charset="-122"/>
                </a:rPr>
                <a:t>添加文</a:t>
              </a:r>
              <a:r>
                <a:rPr lang="zh-CN" altLang="en-US" sz="700" dirty="0" smtClean="0">
                  <a:solidFill>
                    <a:schemeClr val="bg1">
                      <a:lumMod val="75000"/>
                    </a:schemeClr>
                  </a:solidFill>
                  <a:latin typeface="微软雅黑" panose="020B0503020204020204" pitchFamily="34" charset="-122"/>
                  <a:ea typeface="微软雅黑" panose="020B0503020204020204" pitchFamily="34" charset="-122"/>
                </a:rPr>
                <a:t>字请</a:t>
              </a:r>
              <a:r>
                <a:rPr lang="zh-CN" altLang="en-US" sz="700" dirty="0">
                  <a:solidFill>
                    <a:schemeClr val="bg1">
                      <a:lumMod val="75000"/>
                    </a:schemeClr>
                  </a:solidFill>
                  <a:latin typeface="微软雅黑" panose="020B0503020204020204" pitchFamily="34" charset="-122"/>
                  <a:ea typeface="微软雅黑" panose="020B0503020204020204" pitchFamily="34" charset="-122"/>
                </a:rPr>
                <a:t>添加文</a:t>
              </a:r>
              <a:r>
                <a:rPr lang="zh-CN" altLang="en-US" sz="700" dirty="0" smtClean="0">
                  <a:solidFill>
                    <a:schemeClr val="bg1">
                      <a:lumMod val="75000"/>
                    </a:schemeClr>
                  </a:solidFill>
                  <a:latin typeface="微软雅黑" panose="020B0503020204020204" pitchFamily="34" charset="-122"/>
                  <a:ea typeface="微软雅黑" panose="020B0503020204020204" pitchFamily="34" charset="-122"/>
                </a:rPr>
                <a:t>字请</a:t>
              </a:r>
              <a:r>
                <a:rPr lang="zh-CN" altLang="en-US" sz="700" dirty="0">
                  <a:solidFill>
                    <a:schemeClr val="bg1">
                      <a:lumMod val="75000"/>
                    </a:schemeClr>
                  </a:solidFill>
                  <a:latin typeface="微软雅黑" panose="020B0503020204020204" pitchFamily="34" charset="-122"/>
                  <a:ea typeface="微软雅黑" panose="020B0503020204020204" pitchFamily="34" charset="-122"/>
                </a:rPr>
                <a:t>添加文</a:t>
              </a:r>
              <a:r>
                <a:rPr lang="zh-CN" altLang="en-US" sz="700" dirty="0" smtClean="0">
                  <a:solidFill>
                    <a:schemeClr val="bg1">
                      <a:lumMod val="75000"/>
                    </a:schemeClr>
                  </a:solidFill>
                  <a:latin typeface="微软雅黑" panose="020B0503020204020204" pitchFamily="34" charset="-122"/>
                  <a:ea typeface="微软雅黑" panose="020B0503020204020204" pitchFamily="34" charset="-122"/>
                </a:rPr>
                <a:t>字请</a:t>
              </a:r>
              <a:r>
                <a:rPr lang="zh-CN" altLang="en-US" sz="700" dirty="0">
                  <a:solidFill>
                    <a:schemeClr val="bg1">
                      <a:lumMod val="75000"/>
                    </a:schemeClr>
                  </a:solidFill>
                  <a:latin typeface="微软雅黑" panose="020B0503020204020204" pitchFamily="34" charset="-122"/>
                  <a:ea typeface="微软雅黑" panose="020B0503020204020204" pitchFamily="34" charset="-122"/>
                </a:rPr>
                <a:t>添加文</a:t>
              </a:r>
              <a:r>
                <a:rPr lang="zh-CN" altLang="en-US" sz="700" dirty="0" smtClean="0">
                  <a:solidFill>
                    <a:schemeClr val="bg1">
                      <a:lumMod val="75000"/>
                    </a:schemeClr>
                  </a:solidFill>
                  <a:latin typeface="微软雅黑" panose="020B0503020204020204" pitchFamily="34" charset="-122"/>
                  <a:ea typeface="微软雅黑" panose="020B0503020204020204" pitchFamily="34" charset="-122"/>
                </a:rPr>
                <a:t>字请</a:t>
              </a:r>
              <a:r>
                <a:rPr lang="zh-CN" altLang="en-US" sz="700" dirty="0">
                  <a:solidFill>
                    <a:schemeClr val="bg1">
                      <a:lumMod val="75000"/>
                    </a:schemeClr>
                  </a:solidFill>
                  <a:latin typeface="微软雅黑" panose="020B0503020204020204" pitchFamily="34" charset="-122"/>
                  <a:ea typeface="微软雅黑" panose="020B0503020204020204" pitchFamily="34" charset="-122"/>
                </a:rPr>
                <a:t>添加文字请添加文字请添加文字请添加文字请添加文字请添加文字请添加文字请添加文字</a:t>
              </a:r>
              <a:endParaRPr lang="zh-CN" altLang="en-US" sz="700" dirty="0">
                <a:solidFill>
                  <a:schemeClr val="bg1">
                    <a:lumMod val="75000"/>
                  </a:schemeClr>
                </a:solidFill>
                <a:latin typeface="微软雅黑" panose="020B0503020204020204" pitchFamily="34" charset="-122"/>
                <a:ea typeface="微软雅黑" panose="020B0503020204020204" pitchFamily="34" charset="-122"/>
              </a:endParaRPr>
            </a:p>
            <a:p>
              <a:pPr algn="ctr" eaLnBrk="1" hangingPunct="1"/>
              <a:endParaRPr lang="zh-CN" altLang="en-US" sz="700" dirty="0">
                <a:solidFill>
                  <a:schemeClr val="bg1">
                    <a:lumMod val="75000"/>
                  </a:schemeClr>
                </a:solidFill>
                <a:latin typeface="微软雅黑" panose="020B0503020204020204" pitchFamily="34" charset="-122"/>
                <a:ea typeface="微软雅黑" panose="020B0503020204020204" pitchFamily="34" charset="-122"/>
              </a:endParaRPr>
            </a:p>
          </p:txBody>
        </p:sp>
      </p:grpSp>
      <p:grpSp>
        <p:nvGrpSpPr>
          <p:cNvPr id="22" name="组合 21"/>
          <p:cNvGrpSpPr/>
          <p:nvPr/>
        </p:nvGrpSpPr>
        <p:grpSpPr>
          <a:xfrm>
            <a:off x="4793768" y="3022224"/>
            <a:ext cx="1705062" cy="1152250"/>
            <a:chOff x="4793768" y="3022224"/>
            <a:chExt cx="1705062" cy="1152250"/>
          </a:xfrm>
        </p:grpSpPr>
        <p:sp>
          <p:nvSpPr>
            <p:cNvPr id="71" name="文本框 21"/>
            <p:cNvSpPr txBox="1">
              <a:spLocks noChangeArrowheads="1"/>
            </p:cNvSpPr>
            <p:nvPr/>
          </p:nvSpPr>
          <p:spPr bwMode="auto">
            <a:xfrm>
              <a:off x="4793768" y="3022224"/>
              <a:ext cx="1705062" cy="307777"/>
            </a:xfrm>
            <a:prstGeom prst="rect">
              <a:avLst/>
            </a:prstGeom>
            <a:noFill/>
            <a:ln>
              <a:noFill/>
            </a:ln>
            <a:effectLst>
              <a:outerShdw blurRad="800100" dist="50800" dir="16560000" sx="197000" sy="197000" algn="tl" rotWithShape="0">
                <a:prstClr val="black">
                  <a:alpha val="0"/>
                </a:prstClr>
              </a:outerShdw>
            </a:effectLst>
          </p:spPr>
          <p:txBody>
            <a:bodyPr wrap="square">
              <a:spAutoFit/>
            </a:bodyPr>
            <a:lstStyle>
              <a:defPPr>
                <a:defRPr lang="zh-CN"/>
              </a:defPPr>
              <a:lvl1pPr algn="ctr" eaLnBrk="1" hangingPunct="1">
                <a:buFont typeface="Arial" panose="020B0604020202020204" pitchFamily="34" charset="0"/>
                <a:buNone/>
                <a:defRPr sz="5400">
                  <a:gradFill flip="none" rotWithShape="1">
                    <a:gsLst>
                      <a:gs pos="51000">
                        <a:schemeClr val="bg1"/>
                      </a:gs>
                      <a:gs pos="94495">
                        <a:schemeClr val="bg1">
                          <a:lumMod val="50000"/>
                        </a:schemeClr>
                      </a:gs>
                      <a:gs pos="58000">
                        <a:schemeClr val="accent3">
                          <a:lumMod val="75000"/>
                        </a:schemeClr>
                      </a:gs>
                      <a:gs pos="0">
                        <a:schemeClr val="bg1">
                          <a:lumMod val="85000"/>
                        </a:schemeClr>
                      </a:gs>
                    </a:gsLst>
                    <a:lin ang="6600000" scaled="0"/>
                    <a:tileRect/>
                  </a:gradFill>
                  <a:effectLst>
                    <a:outerShdw blurRad="50800" dist="76200" dir="6000000" sx="98000" sy="98000" algn="tl" rotWithShape="0">
                      <a:prstClr val="black">
                        <a:alpha val="23000"/>
                      </a:prstClr>
                    </a:outerShdw>
                  </a:effectLst>
                  <a:latin typeface="方正兰亭粗黑_GBK" panose="02000000000000000000" pitchFamily="2" charset="-122"/>
                  <a:ea typeface="方正兰亭粗黑_GBK" panose="02000000000000000000" pitchFamily="2" charset="-122"/>
                </a:defRPr>
              </a:lvl1pPr>
              <a:lvl2pPr marL="742950" indent="-285750">
                <a:spcBef>
                  <a:spcPct val="20000"/>
                </a:spcBef>
                <a:buFont typeface="Arial" panose="020B0604020202020204" pitchFamily="34" charset="0"/>
                <a:buChar char="–"/>
                <a:defRPr sz="2800">
                  <a:latin typeface="Calibri" panose="020F0502020204030204" pitchFamily="34" charset="0"/>
                </a:defRPr>
              </a:lvl2pPr>
              <a:lvl3pPr marL="1143000" indent="-228600">
                <a:spcBef>
                  <a:spcPct val="20000"/>
                </a:spcBef>
                <a:buFont typeface="Arial" panose="020B0604020202020204" pitchFamily="34" charset="0"/>
                <a:buChar char="•"/>
                <a:defRPr sz="2400">
                  <a:latin typeface="Calibri" panose="020F0502020204030204" pitchFamily="34" charset="0"/>
                </a:defRPr>
              </a:lvl3pPr>
              <a:lvl4pPr marL="1600200" indent="-228600">
                <a:spcBef>
                  <a:spcPct val="20000"/>
                </a:spcBef>
                <a:buFont typeface="Arial" panose="020B0604020202020204" pitchFamily="34" charset="0"/>
                <a:buChar char="–"/>
                <a:defRPr sz="2000">
                  <a:latin typeface="Calibri" panose="020F0502020204030204" pitchFamily="34" charset="0"/>
                </a:defRPr>
              </a:lvl4pPr>
              <a:lvl5pPr marL="2057400" indent="-228600">
                <a:spcBef>
                  <a:spcPct val="20000"/>
                </a:spcBef>
                <a:buFont typeface="Arial" panose="020B0604020202020204" pitchFamily="34" charset="0"/>
                <a:buChar char="»"/>
                <a:defRPr sz="2000">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9pPr>
            </a:lstStyle>
            <a:p>
              <a:r>
                <a:rPr lang="zh-CN" altLang="en-US" sz="1400" dirty="0" smtClean="0">
                  <a:solidFill>
                    <a:srgbClr val="9BC742"/>
                  </a:solidFill>
                  <a:effectLst/>
                </a:rPr>
                <a:t>点击添加标题</a:t>
              </a:r>
              <a:endParaRPr lang="zh-CN" altLang="en-US" sz="1400" dirty="0">
                <a:solidFill>
                  <a:srgbClr val="9BC742"/>
                </a:solidFill>
                <a:effectLst/>
              </a:endParaRPr>
            </a:p>
          </p:txBody>
        </p:sp>
        <p:sp>
          <p:nvSpPr>
            <p:cNvPr id="75" name="矩形 74"/>
            <p:cNvSpPr/>
            <p:nvPr/>
          </p:nvSpPr>
          <p:spPr>
            <a:xfrm>
              <a:off x="4814897" y="3435810"/>
              <a:ext cx="1662804" cy="738664"/>
            </a:xfrm>
            <a:prstGeom prst="rect">
              <a:avLst/>
            </a:prstGeom>
          </p:spPr>
          <p:txBody>
            <a:bodyPr wrap="square">
              <a:spAutoFit/>
            </a:bodyPr>
            <a:lstStyle/>
            <a:p>
              <a:pPr algn="ctr" eaLnBrk="1" hangingPunct="1"/>
              <a:r>
                <a:rPr lang="zh-CN" altLang="en-US" sz="700" dirty="0">
                  <a:solidFill>
                    <a:schemeClr val="bg1">
                      <a:lumMod val="75000"/>
                    </a:schemeClr>
                  </a:solidFill>
                  <a:latin typeface="微软雅黑" panose="020B0503020204020204" pitchFamily="34" charset="-122"/>
                  <a:ea typeface="微软雅黑" panose="020B0503020204020204" pitchFamily="34" charset="-122"/>
                </a:rPr>
                <a:t>请添加文</a:t>
              </a:r>
              <a:r>
                <a:rPr lang="zh-CN" altLang="en-US" sz="700" dirty="0" smtClean="0">
                  <a:solidFill>
                    <a:schemeClr val="bg1">
                      <a:lumMod val="75000"/>
                    </a:schemeClr>
                  </a:solidFill>
                  <a:latin typeface="微软雅黑" panose="020B0503020204020204" pitchFamily="34" charset="-122"/>
                  <a:ea typeface="微软雅黑" panose="020B0503020204020204" pitchFamily="34" charset="-122"/>
                </a:rPr>
                <a:t>字</a:t>
              </a:r>
              <a:r>
                <a:rPr lang="zh-CN" altLang="en-US" sz="700" dirty="0">
                  <a:solidFill>
                    <a:schemeClr val="bg1">
                      <a:lumMod val="75000"/>
                    </a:schemeClr>
                  </a:solidFill>
                  <a:latin typeface="微软雅黑" panose="020B0503020204020204" pitchFamily="34" charset="-122"/>
                  <a:ea typeface="微软雅黑" panose="020B0503020204020204" pitchFamily="34" charset="-122"/>
                </a:rPr>
                <a:t>请添加文</a:t>
              </a:r>
              <a:r>
                <a:rPr lang="zh-CN" altLang="en-US" sz="700" dirty="0" smtClean="0">
                  <a:solidFill>
                    <a:schemeClr val="bg1">
                      <a:lumMod val="75000"/>
                    </a:schemeClr>
                  </a:solidFill>
                  <a:latin typeface="微软雅黑" panose="020B0503020204020204" pitchFamily="34" charset="-122"/>
                  <a:ea typeface="微软雅黑" panose="020B0503020204020204" pitchFamily="34" charset="-122"/>
                </a:rPr>
                <a:t>字请</a:t>
              </a:r>
              <a:r>
                <a:rPr lang="zh-CN" altLang="en-US" sz="700" dirty="0">
                  <a:solidFill>
                    <a:schemeClr val="bg1">
                      <a:lumMod val="75000"/>
                    </a:schemeClr>
                  </a:solidFill>
                  <a:latin typeface="微软雅黑" panose="020B0503020204020204" pitchFamily="34" charset="-122"/>
                  <a:ea typeface="微软雅黑" panose="020B0503020204020204" pitchFamily="34" charset="-122"/>
                </a:rPr>
                <a:t>添加文</a:t>
              </a:r>
              <a:r>
                <a:rPr lang="zh-CN" altLang="en-US" sz="700" dirty="0" smtClean="0">
                  <a:solidFill>
                    <a:schemeClr val="bg1">
                      <a:lumMod val="75000"/>
                    </a:schemeClr>
                  </a:solidFill>
                  <a:latin typeface="微软雅黑" panose="020B0503020204020204" pitchFamily="34" charset="-122"/>
                  <a:ea typeface="微软雅黑" panose="020B0503020204020204" pitchFamily="34" charset="-122"/>
                </a:rPr>
                <a:t>字请</a:t>
              </a:r>
              <a:r>
                <a:rPr lang="zh-CN" altLang="en-US" sz="700" dirty="0">
                  <a:solidFill>
                    <a:schemeClr val="bg1">
                      <a:lumMod val="75000"/>
                    </a:schemeClr>
                  </a:solidFill>
                  <a:latin typeface="微软雅黑" panose="020B0503020204020204" pitchFamily="34" charset="-122"/>
                  <a:ea typeface="微软雅黑" panose="020B0503020204020204" pitchFamily="34" charset="-122"/>
                </a:rPr>
                <a:t>添加文</a:t>
              </a:r>
              <a:r>
                <a:rPr lang="zh-CN" altLang="en-US" sz="700" dirty="0" smtClean="0">
                  <a:solidFill>
                    <a:schemeClr val="bg1">
                      <a:lumMod val="75000"/>
                    </a:schemeClr>
                  </a:solidFill>
                  <a:latin typeface="微软雅黑" panose="020B0503020204020204" pitchFamily="34" charset="-122"/>
                  <a:ea typeface="微软雅黑" panose="020B0503020204020204" pitchFamily="34" charset="-122"/>
                </a:rPr>
                <a:t>字请</a:t>
              </a:r>
              <a:r>
                <a:rPr lang="zh-CN" altLang="en-US" sz="700" dirty="0">
                  <a:solidFill>
                    <a:schemeClr val="bg1">
                      <a:lumMod val="75000"/>
                    </a:schemeClr>
                  </a:solidFill>
                  <a:latin typeface="微软雅黑" panose="020B0503020204020204" pitchFamily="34" charset="-122"/>
                  <a:ea typeface="微软雅黑" panose="020B0503020204020204" pitchFamily="34" charset="-122"/>
                </a:rPr>
                <a:t>添加文</a:t>
              </a:r>
              <a:r>
                <a:rPr lang="zh-CN" altLang="en-US" sz="700" dirty="0" smtClean="0">
                  <a:solidFill>
                    <a:schemeClr val="bg1">
                      <a:lumMod val="75000"/>
                    </a:schemeClr>
                  </a:solidFill>
                  <a:latin typeface="微软雅黑" panose="020B0503020204020204" pitchFamily="34" charset="-122"/>
                  <a:ea typeface="微软雅黑" panose="020B0503020204020204" pitchFamily="34" charset="-122"/>
                </a:rPr>
                <a:t>字请</a:t>
              </a:r>
              <a:r>
                <a:rPr lang="zh-CN" altLang="en-US" sz="700" dirty="0">
                  <a:solidFill>
                    <a:schemeClr val="bg1">
                      <a:lumMod val="75000"/>
                    </a:schemeClr>
                  </a:solidFill>
                  <a:latin typeface="微软雅黑" panose="020B0503020204020204" pitchFamily="34" charset="-122"/>
                  <a:ea typeface="微软雅黑" panose="020B0503020204020204" pitchFamily="34" charset="-122"/>
                </a:rPr>
                <a:t>添加文</a:t>
              </a:r>
              <a:r>
                <a:rPr lang="zh-CN" altLang="en-US" sz="700" dirty="0" smtClean="0">
                  <a:solidFill>
                    <a:schemeClr val="bg1">
                      <a:lumMod val="75000"/>
                    </a:schemeClr>
                  </a:solidFill>
                  <a:latin typeface="微软雅黑" panose="020B0503020204020204" pitchFamily="34" charset="-122"/>
                  <a:ea typeface="微软雅黑" panose="020B0503020204020204" pitchFamily="34" charset="-122"/>
                </a:rPr>
                <a:t>字请</a:t>
              </a:r>
              <a:r>
                <a:rPr lang="zh-CN" altLang="en-US" sz="700" dirty="0">
                  <a:solidFill>
                    <a:schemeClr val="bg1">
                      <a:lumMod val="75000"/>
                    </a:schemeClr>
                  </a:solidFill>
                  <a:latin typeface="微软雅黑" panose="020B0503020204020204" pitchFamily="34" charset="-122"/>
                  <a:ea typeface="微软雅黑" panose="020B0503020204020204" pitchFamily="34" charset="-122"/>
                </a:rPr>
                <a:t>添加文字请添加文字请添加文字请添加文字请添加文字请添加文字请添加文字请添加文字</a:t>
              </a:r>
              <a:endParaRPr lang="zh-CN" altLang="en-US" sz="700" dirty="0">
                <a:solidFill>
                  <a:schemeClr val="bg1">
                    <a:lumMod val="75000"/>
                  </a:schemeClr>
                </a:solidFill>
                <a:latin typeface="微软雅黑" panose="020B0503020204020204" pitchFamily="34" charset="-122"/>
                <a:ea typeface="微软雅黑" panose="020B0503020204020204" pitchFamily="34" charset="-122"/>
              </a:endParaRPr>
            </a:p>
            <a:p>
              <a:pPr algn="ctr" eaLnBrk="1" hangingPunct="1"/>
              <a:endParaRPr lang="zh-CN" altLang="en-US" sz="700" dirty="0">
                <a:solidFill>
                  <a:schemeClr val="bg1">
                    <a:lumMod val="75000"/>
                  </a:schemeClr>
                </a:solidFill>
                <a:latin typeface="微软雅黑" panose="020B0503020204020204" pitchFamily="34" charset="-122"/>
                <a:ea typeface="微软雅黑" panose="020B0503020204020204" pitchFamily="34" charset="-122"/>
              </a:endParaRPr>
            </a:p>
          </p:txBody>
        </p:sp>
      </p:grpSp>
      <p:grpSp>
        <p:nvGrpSpPr>
          <p:cNvPr id="23" name="组合 22"/>
          <p:cNvGrpSpPr/>
          <p:nvPr/>
        </p:nvGrpSpPr>
        <p:grpSpPr>
          <a:xfrm>
            <a:off x="6949153" y="3022224"/>
            <a:ext cx="1705062" cy="1152250"/>
            <a:chOff x="6949153" y="3022224"/>
            <a:chExt cx="1705062" cy="1152250"/>
          </a:xfrm>
        </p:grpSpPr>
        <p:sp>
          <p:nvSpPr>
            <p:cNvPr id="79" name="文本框 21"/>
            <p:cNvSpPr txBox="1">
              <a:spLocks noChangeArrowheads="1"/>
            </p:cNvSpPr>
            <p:nvPr/>
          </p:nvSpPr>
          <p:spPr bwMode="auto">
            <a:xfrm>
              <a:off x="6949153" y="3022224"/>
              <a:ext cx="1705062" cy="307777"/>
            </a:xfrm>
            <a:prstGeom prst="rect">
              <a:avLst/>
            </a:prstGeom>
            <a:noFill/>
            <a:ln>
              <a:noFill/>
            </a:ln>
            <a:effectLst>
              <a:outerShdw blurRad="800100" dist="50800" dir="16560000" sx="197000" sy="197000" algn="tl" rotWithShape="0">
                <a:prstClr val="black">
                  <a:alpha val="0"/>
                </a:prstClr>
              </a:outerShdw>
            </a:effectLst>
          </p:spPr>
          <p:txBody>
            <a:bodyPr wrap="square">
              <a:spAutoFit/>
            </a:bodyPr>
            <a:lstStyle>
              <a:defPPr>
                <a:defRPr lang="zh-CN"/>
              </a:defPPr>
              <a:lvl1pPr algn="ctr" eaLnBrk="1" hangingPunct="1">
                <a:buFont typeface="Arial" panose="020B0604020202020204" pitchFamily="34" charset="0"/>
                <a:buNone/>
                <a:defRPr sz="5400">
                  <a:gradFill flip="none" rotWithShape="1">
                    <a:gsLst>
                      <a:gs pos="51000">
                        <a:schemeClr val="bg1"/>
                      </a:gs>
                      <a:gs pos="94495">
                        <a:schemeClr val="bg1">
                          <a:lumMod val="50000"/>
                        </a:schemeClr>
                      </a:gs>
                      <a:gs pos="58000">
                        <a:schemeClr val="accent3">
                          <a:lumMod val="75000"/>
                        </a:schemeClr>
                      </a:gs>
                      <a:gs pos="0">
                        <a:schemeClr val="bg1">
                          <a:lumMod val="85000"/>
                        </a:schemeClr>
                      </a:gs>
                    </a:gsLst>
                    <a:lin ang="6600000" scaled="0"/>
                    <a:tileRect/>
                  </a:gradFill>
                  <a:effectLst>
                    <a:outerShdw blurRad="50800" dist="76200" dir="6000000" sx="98000" sy="98000" algn="tl" rotWithShape="0">
                      <a:prstClr val="black">
                        <a:alpha val="23000"/>
                      </a:prstClr>
                    </a:outerShdw>
                  </a:effectLst>
                  <a:latin typeface="方正兰亭粗黑_GBK" panose="02000000000000000000" pitchFamily="2" charset="-122"/>
                  <a:ea typeface="方正兰亭粗黑_GBK" panose="02000000000000000000" pitchFamily="2" charset="-122"/>
                </a:defRPr>
              </a:lvl1pPr>
              <a:lvl2pPr marL="742950" indent="-285750">
                <a:spcBef>
                  <a:spcPct val="20000"/>
                </a:spcBef>
                <a:buFont typeface="Arial" panose="020B0604020202020204" pitchFamily="34" charset="0"/>
                <a:buChar char="–"/>
                <a:defRPr sz="2800">
                  <a:latin typeface="Calibri" panose="020F0502020204030204" pitchFamily="34" charset="0"/>
                </a:defRPr>
              </a:lvl2pPr>
              <a:lvl3pPr marL="1143000" indent="-228600">
                <a:spcBef>
                  <a:spcPct val="20000"/>
                </a:spcBef>
                <a:buFont typeface="Arial" panose="020B0604020202020204" pitchFamily="34" charset="0"/>
                <a:buChar char="•"/>
                <a:defRPr sz="2400">
                  <a:latin typeface="Calibri" panose="020F0502020204030204" pitchFamily="34" charset="0"/>
                </a:defRPr>
              </a:lvl3pPr>
              <a:lvl4pPr marL="1600200" indent="-228600">
                <a:spcBef>
                  <a:spcPct val="20000"/>
                </a:spcBef>
                <a:buFont typeface="Arial" panose="020B0604020202020204" pitchFamily="34" charset="0"/>
                <a:buChar char="–"/>
                <a:defRPr sz="2000">
                  <a:latin typeface="Calibri" panose="020F0502020204030204" pitchFamily="34" charset="0"/>
                </a:defRPr>
              </a:lvl4pPr>
              <a:lvl5pPr marL="2057400" indent="-228600">
                <a:spcBef>
                  <a:spcPct val="20000"/>
                </a:spcBef>
                <a:buFont typeface="Arial" panose="020B0604020202020204" pitchFamily="34" charset="0"/>
                <a:buChar char="»"/>
                <a:defRPr sz="2000">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9pPr>
            </a:lstStyle>
            <a:p>
              <a:r>
                <a:rPr lang="zh-CN" altLang="en-US" sz="1400" dirty="0" smtClean="0">
                  <a:solidFill>
                    <a:srgbClr val="9BC742"/>
                  </a:solidFill>
                  <a:effectLst/>
                </a:rPr>
                <a:t>点击添加标题</a:t>
              </a:r>
              <a:endParaRPr lang="zh-CN" altLang="en-US" sz="1400" dirty="0">
                <a:solidFill>
                  <a:srgbClr val="9BC742"/>
                </a:solidFill>
                <a:effectLst/>
              </a:endParaRPr>
            </a:p>
          </p:txBody>
        </p:sp>
        <p:sp>
          <p:nvSpPr>
            <p:cNvPr id="80" name="矩形 79"/>
            <p:cNvSpPr/>
            <p:nvPr/>
          </p:nvSpPr>
          <p:spPr>
            <a:xfrm>
              <a:off x="6970282" y="3435810"/>
              <a:ext cx="1662804" cy="738664"/>
            </a:xfrm>
            <a:prstGeom prst="rect">
              <a:avLst/>
            </a:prstGeom>
          </p:spPr>
          <p:txBody>
            <a:bodyPr wrap="square">
              <a:spAutoFit/>
            </a:bodyPr>
            <a:lstStyle/>
            <a:p>
              <a:pPr algn="ctr" eaLnBrk="1" hangingPunct="1"/>
              <a:r>
                <a:rPr lang="zh-CN" altLang="en-US" sz="700" dirty="0">
                  <a:solidFill>
                    <a:schemeClr val="bg1">
                      <a:lumMod val="75000"/>
                    </a:schemeClr>
                  </a:solidFill>
                  <a:latin typeface="微软雅黑" panose="020B0503020204020204" pitchFamily="34" charset="-122"/>
                  <a:ea typeface="微软雅黑" panose="020B0503020204020204" pitchFamily="34" charset="-122"/>
                </a:rPr>
                <a:t>请添加文</a:t>
              </a:r>
              <a:r>
                <a:rPr lang="zh-CN" altLang="en-US" sz="700" dirty="0" smtClean="0">
                  <a:solidFill>
                    <a:schemeClr val="bg1">
                      <a:lumMod val="75000"/>
                    </a:schemeClr>
                  </a:solidFill>
                  <a:latin typeface="微软雅黑" panose="020B0503020204020204" pitchFamily="34" charset="-122"/>
                  <a:ea typeface="微软雅黑" panose="020B0503020204020204" pitchFamily="34" charset="-122"/>
                </a:rPr>
                <a:t>字</a:t>
              </a:r>
              <a:r>
                <a:rPr lang="zh-CN" altLang="en-US" sz="700" dirty="0">
                  <a:solidFill>
                    <a:schemeClr val="bg1">
                      <a:lumMod val="75000"/>
                    </a:schemeClr>
                  </a:solidFill>
                  <a:latin typeface="微软雅黑" panose="020B0503020204020204" pitchFamily="34" charset="-122"/>
                  <a:ea typeface="微软雅黑" panose="020B0503020204020204" pitchFamily="34" charset="-122"/>
                </a:rPr>
                <a:t>请添加文</a:t>
              </a:r>
              <a:r>
                <a:rPr lang="zh-CN" altLang="en-US" sz="700" dirty="0" smtClean="0">
                  <a:solidFill>
                    <a:schemeClr val="bg1">
                      <a:lumMod val="75000"/>
                    </a:schemeClr>
                  </a:solidFill>
                  <a:latin typeface="微软雅黑" panose="020B0503020204020204" pitchFamily="34" charset="-122"/>
                  <a:ea typeface="微软雅黑" panose="020B0503020204020204" pitchFamily="34" charset="-122"/>
                </a:rPr>
                <a:t>字请</a:t>
              </a:r>
              <a:r>
                <a:rPr lang="zh-CN" altLang="en-US" sz="700" dirty="0">
                  <a:solidFill>
                    <a:schemeClr val="bg1">
                      <a:lumMod val="75000"/>
                    </a:schemeClr>
                  </a:solidFill>
                  <a:latin typeface="微软雅黑" panose="020B0503020204020204" pitchFamily="34" charset="-122"/>
                  <a:ea typeface="微软雅黑" panose="020B0503020204020204" pitchFamily="34" charset="-122"/>
                </a:rPr>
                <a:t>添加文</a:t>
              </a:r>
              <a:r>
                <a:rPr lang="zh-CN" altLang="en-US" sz="700" dirty="0" smtClean="0">
                  <a:solidFill>
                    <a:schemeClr val="bg1">
                      <a:lumMod val="75000"/>
                    </a:schemeClr>
                  </a:solidFill>
                  <a:latin typeface="微软雅黑" panose="020B0503020204020204" pitchFamily="34" charset="-122"/>
                  <a:ea typeface="微软雅黑" panose="020B0503020204020204" pitchFamily="34" charset="-122"/>
                </a:rPr>
                <a:t>字请</a:t>
              </a:r>
              <a:r>
                <a:rPr lang="zh-CN" altLang="en-US" sz="700" dirty="0">
                  <a:solidFill>
                    <a:schemeClr val="bg1">
                      <a:lumMod val="75000"/>
                    </a:schemeClr>
                  </a:solidFill>
                  <a:latin typeface="微软雅黑" panose="020B0503020204020204" pitchFamily="34" charset="-122"/>
                  <a:ea typeface="微软雅黑" panose="020B0503020204020204" pitchFamily="34" charset="-122"/>
                </a:rPr>
                <a:t>添加文</a:t>
              </a:r>
              <a:r>
                <a:rPr lang="zh-CN" altLang="en-US" sz="700" dirty="0" smtClean="0">
                  <a:solidFill>
                    <a:schemeClr val="bg1">
                      <a:lumMod val="75000"/>
                    </a:schemeClr>
                  </a:solidFill>
                  <a:latin typeface="微软雅黑" panose="020B0503020204020204" pitchFamily="34" charset="-122"/>
                  <a:ea typeface="微软雅黑" panose="020B0503020204020204" pitchFamily="34" charset="-122"/>
                </a:rPr>
                <a:t>字请</a:t>
              </a:r>
              <a:r>
                <a:rPr lang="zh-CN" altLang="en-US" sz="700" dirty="0">
                  <a:solidFill>
                    <a:schemeClr val="bg1">
                      <a:lumMod val="75000"/>
                    </a:schemeClr>
                  </a:solidFill>
                  <a:latin typeface="微软雅黑" panose="020B0503020204020204" pitchFamily="34" charset="-122"/>
                  <a:ea typeface="微软雅黑" panose="020B0503020204020204" pitchFamily="34" charset="-122"/>
                </a:rPr>
                <a:t>添加文</a:t>
              </a:r>
              <a:r>
                <a:rPr lang="zh-CN" altLang="en-US" sz="700" dirty="0" smtClean="0">
                  <a:solidFill>
                    <a:schemeClr val="bg1">
                      <a:lumMod val="75000"/>
                    </a:schemeClr>
                  </a:solidFill>
                  <a:latin typeface="微软雅黑" panose="020B0503020204020204" pitchFamily="34" charset="-122"/>
                  <a:ea typeface="微软雅黑" panose="020B0503020204020204" pitchFamily="34" charset="-122"/>
                </a:rPr>
                <a:t>字请</a:t>
              </a:r>
              <a:r>
                <a:rPr lang="zh-CN" altLang="en-US" sz="700" dirty="0">
                  <a:solidFill>
                    <a:schemeClr val="bg1">
                      <a:lumMod val="75000"/>
                    </a:schemeClr>
                  </a:solidFill>
                  <a:latin typeface="微软雅黑" panose="020B0503020204020204" pitchFamily="34" charset="-122"/>
                  <a:ea typeface="微软雅黑" panose="020B0503020204020204" pitchFamily="34" charset="-122"/>
                </a:rPr>
                <a:t>添加文</a:t>
              </a:r>
              <a:r>
                <a:rPr lang="zh-CN" altLang="en-US" sz="700" dirty="0" smtClean="0">
                  <a:solidFill>
                    <a:schemeClr val="bg1">
                      <a:lumMod val="75000"/>
                    </a:schemeClr>
                  </a:solidFill>
                  <a:latin typeface="微软雅黑" panose="020B0503020204020204" pitchFamily="34" charset="-122"/>
                  <a:ea typeface="微软雅黑" panose="020B0503020204020204" pitchFamily="34" charset="-122"/>
                </a:rPr>
                <a:t>字请</a:t>
              </a:r>
              <a:r>
                <a:rPr lang="zh-CN" altLang="en-US" sz="700" dirty="0">
                  <a:solidFill>
                    <a:schemeClr val="bg1">
                      <a:lumMod val="75000"/>
                    </a:schemeClr>
                  </a:solidFill>
                  <a:latin typeface="微软雅黑" panose="020B0503020204020204" pitchFamily="34" charset="-122"/>
                  <a:ea typeface="微软雅黑" panose="020B0503020204020204" pitchFamily="34" charset="-122"/>
                </a:rPr>
                <a:t>添加文字请添加文字请添加文字请添加文字请添加文字请添加文字请添加文字请添加文字</a:t>
              </a:r>
              <a:endParaRPr lang="zh-CN" altLang="en-US" sz="700" dirty="0">
                <a:solidFill>
                  <a:schemeClr val="bg1">
                    <a:lumMod val="75000"/>
                  </a:schemeClr>
                </a:solidFill>
                <a:latin typeface="微软雅黑" panose="020B0503020204020204" pitchFamily="34" charset="-122"/>
                <a:ea typeface="微软雅黑" panose="020B0503020204020204" pitchFamily="34" charset="-122"/>
              </a:endParaRPr>
            </a:p>
            <a:p>
              <a:pPr algn="ctr" eaLnBrk="1" hangingPunct="1"/>
              <a:endParaRPr lang="zh-CN" altLang="en-US" sz="700" dirty="0">
                <a:solidFill>
                  <a:schemeClr val="bg1">
                    <a:lumMod val="75000"/>
                  </a:schemeClr>
                </a:solidFill>
                <a:latin typeface="微软雅黑" panose="020B0503020204020204" pitchFamily="34" charset="-122"/>
                <a:ea typeface="微软雅黑" panose="020B0503020204020204" pitchFamily="34" charset="-122"/>
              </a:endParaRPr>
            </a:p>
          </p:txBody>
        </p:sp>
      </p:grpSp>
      <p:sp>
        <p:nvSpPr>
          <p:cNvPr id="63" name="文本框 9"/>
          <p:cNvSpPr txBox="1">
            <a:spLocks noChangeArrowheads="1"/>
          </p:cNvSpPr>
          <p:nvPr/>
        </p:nvSpPr>
        <p:spPr bwMode="auto">
          <a:xfrm>
            <a:off x="900835" y="1805434"/>
            <a:ext cx="77914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b="1" dirty="0">
                <a:solidFill>
                  <a:srgbClr val="9BC742"/>
                </a:solidFill>
              </a:rPr>
              <a:t>85%</a:t>
            </a:r>
            <a:endParaRPr lang="zh-CN" altLang="en-US" b="1" dirty="0">
              <a:solidFill>
                <a:srgbClr val="9BC742"/>
              </a:solidFill>
            </a:endParaRPr>
          </a:p>
        </p:txBody>
      </p:sp>
      <p:grpSp>
        <p:nvGrpSpPr>
          <p:cNvPr id="16" name="组合 15"/>
          <p:cNvGrpSpPr/>
          <p:nvPr/>
        </p:nvGrpSpPr>
        <p:grpSpPr>
          <a:xfrm>
            <a:off x="572390" y="1279705"/>
            <a:ext cx="1436033" cy="1436033"/>
            <a:chOff x="572390" y="1279705"/>
            <a:chExt cx="1436033" cy="1436033"/>
          </a:xfrm>
        </p:grpSpPr>
        <p:sp>
          <p:nvSpPr>
            <p:cNvPr id="59" name="空心弧 5"/>
            <p:cNvSpPr/>
            <p:nvPr/>
          </p:nvSpPr>
          <p:spPr bwMode="auto">
            <a:xfrm rot="10800000">
              <a:off x="716378" y="1423694"/>
              <a:ext cx="1148057" cy="1148057"/>
            </a:xfrm>
            <a:custGeom>
              <a:avLst/>
              <a:gdLst>
                <a:gd name="T0" fmla="*/ 1186675 w 1606572"/>
                <a:gd name="T1" fmla="*/ 1509087 h 1606572"/>
                <a:gd name="T2" fmla="*/ 224309 w 1606572"/>
                <a:gd name="T3" fmla="*/ 1360064 h 1606572"/>
                <a:gd name="T4" fmla="*/ 112889 w 1606572"/>
                <a:gd name="T5" fmla="*/ 392626 h 1606572"/>
                <a:gd name="T6" fmla="*/ 1016184 w 1606572"/>
                <a:gd name="T7" fmla="*/ 28738 h 1606572"/>
                <a:gd name="T8" fmla="*/ 1606505 w 1606572"/>
                <a:gd name="T9" fmla="*/ 803253 h 1606572"/>
                <a:gd name="T10" fmla="*/ 1390158 w 1606572"/>
                <a:gd name="T11" fmla="*/ 803253 h 1606572"/>
                <a:gd name="T12" fmla="*/ 958834 w 1606572"/>
                <a:gd name="T13" fmla="*/ 237345 h 1606572"/>
                <a:gd name="T14" fmla="*/ 298833 w 1606572"/>
                <a:gd name="T15" fmla="*/ 503222 h 1606572"/>
                <a:gd name="T16" fmla="*/ 380242 w 1606572"/>
                <a:gd name="T17" fmla="*/ 1210091 h 1606572"/>
                <a:gd name="T18" fmla="*/ 1083403 w 1606572"/>
                <a:gd name="T19" fmla="*/ 1318978 h 1606572"/>
                <a:gd name="T20" fmla="*/ 1186675 w 1606572"/>
                <a:gd name="T21" fmla="*/ 1509087 h 160657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606572" h="1606572">
                  <a:moveTo>
                    <a:pt x="1186723" y="1509150"/>
                  </a:moveTo>
                  <a:cubicBezTo>
                    <a:pt x="868948" y="1681771"/>
                    <a:pt x="475001" y="1620768"/>
                    <a:pt x="224318" y="1360121"/>
                  </a:cubicBezTo>
                  <a:cubicBezTo>
                    <a:pt x="-26365" y="1099474"/>
                    <a:pt x="-71974" y="703450"/>
                    <a:pt x="112895" y="392641"/>
                  </a:cubicBezTo>
                  <a:cubicBezTo>
                    <a:pt x="297765" y="81832"/>
                    <a:pt x="667531" y="-67126"/>
                    <a:pt x="1016226" y="28738"/>
                  </a:cubicBezTo>
                  <a:cubicBezTo>
                    <a:pt x="1364922" y="124602"/>
                    <a:pt x="1606571" y="441653"/>
                    <a:pt x="1606571" y="803286"/>
                  </a:cubicBezTo>
                  <a:lnTo>
                    <a:pt x="1390215" y="803286"/>
                  </a:lnTo>
                  <a:cubicBezTo>
                    <a:pt x="1390215" y="539055"/>
                    <a:pt x="1213652" y="307399"/>
                    <a:pt x="958873" y="237354"/>
                  </a:cubicBezTo>
                  <a:cubicBezTo>
                    <a:pt x="704095" y="167310"/>
                    <a:pt x="433922" y="276148"/>
                    <a:pt x="298845" y="503243"/>
                  </a:cubicBezTo>
                  <a:cubicBezTo>
                    <a:pt x="163768" y="730339"/>
                    <a:pt x="197093" y="1019698"/>
                    <a:pt x="380257" y="1210142"/>
                  </a:cubicBezTo>
                  <a:cubicBezTo>
                    <a:pt x="563421" y="1400586"/>
                    <a:pt x="851262" y="1445159"/>
                    <a:pt x="1083448" y="1319032"/>
                  </a:cubicBezTo>
                  <a:lnTo>
                    <a:pt x="1186723" y="1509150"/>
                  </a:lnTo>
                  <a:close/>
                </a:path>
              </a:pathLst>
            </a:custGeom>
            <a:solidFill>
              <a:schemeClr val="bg1">
                <a:lumMod val="75000"/>
              </a:schemeClr>
            </a:solidFill>
            <a:ln>
              <a:noFill/>
            </a:ln>
          </p:spPr>
          <p:txBody>
            <a:bodyPr anchor="ctr"/>
            <a:lstStyle/>
            <a:p>
              <a:endParaRPr lang="zh-CN" altLang="en-US"/>
            </a:p>
          </p:txBody>
        </p:sp>
        <p:sp>
          <p:nvSpPr>
            <p:cNvPr id="11" name="椭圆 10"/>
            <p:cNvSpPr/>
            <p:nvPr/>
          </p:nvSpPr>
          <p:spPr bwMode="auto">
            <a:xfrm>
              <a:off x="572390" y="1279705"/>
              <a:ext cx="1436033" cy="1436033"/>
            </a:xfrm>
            <a:prstGeom prst="ellipse">
              <a:avLst/>
            </a:prstGeom>
            <a:noFill/>
            <a:ln w="9525" cap="flat" cmpd="sng" algn="ctr">
              <a:solidFill>
                <a:srgbClr val="525252"/>
              </a:solid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grpSp>
      <p:sp>
        <p:nvSpPr>
          <p:cNvPr id="64" name="文本框 14"/>
          <p:cNvSpPr txBox="1">
            <a:spLocks noChangeArrowheads="1"/>
          </p:cNvSpPr>
          <p:nvPr/>
        </p:nvSpPr>
        <p:spPr bwMode="auto">
          <a:xfrm>
            <a:off x="3161687" y="1805434"/>
            <a:ext cx="63498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b="1" dirty="0">
                <a:solidFill>
                  <a:srgbClr val="9BC742"/>
                </a:solidFill>
              </a:rPr>
              <a:t>73%</a:t>
            </a:r>
            <a:endParaRPr lang="zh-CN" altLang="en-US" b="1" dirty="0">
              <a:solidFill>
                <a:srgbClr val="9BC742"/>
              </a:solidFill>
            </a:endParaRPr>
          </a:p>
        </p:txBody>
      </p:sp>
      <p:grpSp>
        <p:nvGrpSpPr>
          <p:cNvPr id="17" name="组合 16"/>
          <p:cNvGrpSpPr/>
          <p:nvPr/>
        </p:nvGrpSpPr>
        <p:grpSpPr>
          <a:xfrm>
            <a:off x="2761161" y="1279705"/>
            <a:ext cx="1436033" cy="1436033"/>
            <a:chOff x="2761161" y="1279705"/>
            <a:chExt cx="1436033" cy="1436033"/>
          </a:xfrm>
        </p:grpSpPr>
        <p:sp>
          <p:nvSpPr>
            <p:cNvPr id="60" name="空心弧 6"/>
            <p:cNvSpPr/>
            <p:nvPr/>
          </p:nvSpPr>
          <p:spPr bwMode="auto">
            <a:xfrm rot="10451757">
              <a:off x="2905149" y="1423694"/>
              <a:ext cx="1148057" cy="1148057"/>
            </a:xfrm>
            <a:custGeom>
              <a:avLst/>
              <a:gdLst>
                <a:gd name="T0" fmla="*/ 841284 w 1606572"/>
                <a:gd name="T1" fmla="*/ 1605605 h 1606572"/>
                <a:gd name="T2" fmla="*/ 72530 w 1606572"/>
                <a:gd name="T3" fmla="*/ 1136807 h 1606572"/>
                <a:gd name="T4" fmla="*/ 221977 w 1606572"/>
                <a:gd name="T5" fmla="*/ 248878 h 1606572"/>
                <a:gd name="T6" fmla="*/ 1101837 w 1606572"/>
                <a:gd name="T7" fmla="*/ 57556 h 1606572"/>
                <a:gd name="T8" fmla="*/ 1606507 w 1606572"/>
                <a:gd name="T9" fmla="*/ 803254 h 1606572"/>
                <a:gd name="T10" fmla="*/ 1390158 w 1606572"/>
                <a:gd name="T11" fmla="*/ 803253 h 1606572"/>
                <a:gd name="T12" fmla="*/ 1021416 w 1606572"/>
                <a:gd name="T13" fmla="*/ 258400 h 1606572"/>
                <a:gd name="T14" fmla="*/ 378538 w 1606572"/>
                <a:gd name="T15" fmla="*/ 398193 h 1606572"/>
                <a:gd name="T16" fmla="*/ 269342 w 1606572"/>
                <a:gd name="T17" fmla="*/ 1046968 h 1606572"/>
                <a:gd name="T18" fmla="*/ 831043 w 1606572"/>
                <a:gd name="T19" fmla="*/ 1389498 h 1606572"/>
                <a:gd name="T20" fmla="*/ 841284 w 1606572"/>
                <a:gd name="T21" fmla="*/ 1605605 h 160657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606572" h="1606572">
                  <a:moveTo>
                    <a:pt x="841320" y="1605671"/>
                  </a:moveTo>
                  <a:cubicBezTo>
                    <a:pt x="513324" y="1621218"/>
                    <a:pt x="208888" y="1435569"/>
                    <a:pt x="72533" y="1136855"/>
                  </a:cubicBezTo>
                  <a:cubicBezTo>
                    <a:pt x="-63822" y="838140"/>
                    <a:pt x="-4639" y="486509"/>
                    <a:pt x="221986" y="248887"/>
                  </a:cubicBezTo>
                  <a:cubicBezTo>
                    <a:pt x="448611" y="11265"/>
                    <a:pt x="797046" y="-64500"/>
                    <a:pt x="1101882" y="57559"/>
                  </a:cubicBezTo>
                  <a:cubicBezTo>
                    <a:pt x="1406718" y="179618"/>
                    <a:pt x="1606573" y="474922"/>
                    <a:pt x="1606573" y="803287"/>
                  </a:cubicBezTo>
                  <a:lnTo>
                    <a:pt x="1390215" y="803286"/>
                  </a:lnTo>
                  <a:cubicBezTo>
                    <a:pt x="1390215" y="563363"/>
                    <a:pt x="1244189" y="347596"/>
                    <a:pt x="1021458" y="258412"/>
                  </a:cubicBezTo>
                  <a:cubicBezTo>
                    <a:pt x="798727" y="169229"/>
                    <a:pt x="544140" y="224587"/>
                    <a:pt x="378553" y="398208"/>
                  </a:cubicBezTo>
                  <a:cubicBezTo>
                    <a:pt x="212967" y="571829"/>
                    <a:pt x="169725" y="828752"/>
                    <a:pt x="269354" y="1047010"/>
                  </a:cubicBezTo>
                  <a:cubicBezTo>
                    <a:pt x="368983" y="1265269"/>
                    <a:pt x="591422" y="1400915"/>
                    <a:pt x="831076" y="1389555"/>
                  </a:cubicBezTo>
                  <a:lnTo>
                    <a:pt x="841320" y="1605671"/>
                  </a:lnTo>
                  <a:close/>
                </a:path>
              </a:pathLst>
            </a:custGeom>
            <a:solidFill>
              <a:schemeClr val="bg1">
                <a:lumMod val="95000"/>
              </a:schemeClr>
            </a:solidFill>
            <a:ln>
              <a:noFill/>
            </a:ln>
          </p:spPr>
          <p:txBody>
            <a:bodyPr anchor="ctr"/>
            <a:lstStyle/>
            <a:p>
              <a:endParaRPr lang="zh-CN" altLang="en-US" dirty="0"/>
            </a:p>
          </p:txBody>
        </p:sp>
        <p:sp>
          <p:nvSpPr>
            <p:cNvPr id="81" name="椭圆 80"/>
            <p:cNvSpPr/>
            <p:nvPr/>
          </p:nvSpPr>
          <p:spPr bwMode="auto">
            <a:xfrm>
              <a:off x="2761161" y="1279705"/>
              <a:ext cx="1436033" cy="1436033"/>
            </a:xfrm>
            <a:prstGeom prst="ellipse">
              <a:avLst/>
            </a:prstGeom>
            <a:noFill/>
            <a:ln w="9525" cap="flat" cmpd="sng" algn="ctr">
              <a:solidFill>
                <a:srgbClr val="525252"/>
              </a:solid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grpSp>
      <p:sp>
        <p:nvSpPr>
          <p:cNvPr id="65" name="文本框 15"/>
          <p:cNvSpPr txBox="1">
            <a:spLocks noChangeArrowheads="1"/>
          </p:cNvSpPr>
          <p:nvPr/>
        </p:nvSpPr>
        <p:spPr bwMode="auto">
          <a:xfrm>
            <a:off x="5279986" y="1805434"/>
            <a:ext cx="77592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b="1" dirty="0">
                <a:solidFill>
                  <a:srgbClr val="9BC742"/>
                </a:solidFill>
              </a:rPr>
              <a:t>40%</a:t>
            </a:r>
            <a:endParaRPr lang="zh-CN" altLang="en-US" b="1" dirty="0">
              <a:solidFill>
                <a:srgbClr val="9BC742"/>
              </a:solidFill>
            </a:endParaRPr>
          </a:p>
        </p:txBody>
      </p:sp>
      <p:grpSp>
        <p:nvGrpSpPr>
          <p:cNvPr id="18" name="组合 17"/>
          <p:cNvGrpSpPr/>
          <p:nvPr/>
        </p:nvGrpSpPr>
        <p:grpSpPr>
          <a:xfrm>
            <a:off x="4949932" y="1279705"/>
            <a:ext cx="1436033" cy="1436033"/>
            <a:chOff x="4949932" y="1279705"/>
            <a:chExt cx="1436033" cy="1436033"/>
          </a:xfrm>
        </p:grpSpPr>
        <p:sp>
          <p:nvSpPr>
            <p:cNvPr id="61" name="空心弧 7"/>
            <p:cNvSpPr/>
            <p:nvPr/>
          </p:nvSpPr>
          <p:spPr bwMode="auto">
            <a:xfrm rot="3077973">
              <a:off x="5093920" y="1423694"/>
              <a:ext cx="1148057" cy="1148057"/>
            </a:xfrm>
            <a:custGeom>
              <a:avLst/>
              <a:gdLst>
                <a:gd name="T0" fmla="*/ 106077 w 1606572"/>
                <a:gd name="T1" fmla="*/ 404303 h 1606572"/>
                <a:gd name="T2" fmla="*/ 1009657 w 1606572"/>
                <a:gd name="T3" fmla="*/ 26973 h 1606572"/>
                <a:gd name="T4" fmla="*/ 1606505 w 1606572"/>
                <a:gd name="T5" fmla="*/ 803254 h 1606572"/>
                <a:gd name="T6" fmla="*/ 1390158 w 1606572"/>
                <a:gd name="T7" fmla="*/ 803253 h 1606572"/>
                <a:gd name="T8" fmla="*/ 954065 w 1606572"/>
                <a:gd name="T9" fmla="*/ 236056 h 1606572"/>
                <a:gd name="T10" fmla="*/ 293854 w 1606572"/>
                <a:gd name="T11" fmla="*/ 511758 h 1606572"/>
                <a:gd name="T12" fmla="*/ 106077 w 1606572"/>
                <a:gd name="T13" fmla="*/ 404303 h 160657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606572" h="1606572">
                  <a:moveTo>
                    <a:pt x="106080" y="404321"/>
                  </a:moveTo>
                  <a:cubicBezTo>
                    <a:pt x="286939" y="88263"/>
                    <a:pt x="657780" y="-66599"/>
                    <a:pt x="1009699" y="26973"/>
                  </a:cubicBezTo>
                  <a:cubicBezTo>
                    <a:pt x="1361618" y="120545"/>
                    <a:pt x="1606572" y="439140"/>
                    <a:pt x="1606571" y="803287"/>
                  </a:cubicBezTo>
                  <a:lnTo>
                    <a:pt x="1390215" y="803286"/>
                  </a:lnTo>
                  <a:cubicBezTo>
                    <a:pt x="1390215" y="537219"/>
                    <a:pt x="1211237" y="304434"/>
                    <a:pt x="954104" y="236065"/>
                  </a:cubicBezTo>
                  <a:cubicBezTo>
                    <a:pt x="696971" y="167696"/>
                    <a:pt x="426012" y="280848"/>
                    <a:pt x="293866" y="511779"/>
                  </a:cubicBezTo>
                  <a:lnTo>
                    <a:pt x="106080" y="404321"/>
                  </a:lnTo>
                  <a:close/>
                </a:path>
              </a:pathLst>
            </a:custGeom>
            <a:solidFill>
              <a:schemeClr val="bg1">
                <a:lumMod val="75000"/>
              </a:schemeClr>
            </a:solidFill>
            <a:ln>
              <a:noFill/>
            </a:ln>
          </p:spPr>
          <p:txBody>
            <a:bodyPr anchor="ctr"/>
            <a:lstStyle/>
            <a:p>
              <a:endParaRPr lang="zh-CN" altLang="en-US"/>
            </a:p>
          </p:txBody>
        </p:sp>
        <p:sp>
          <p:nvSpPr>
            <p:cNvPr id="82" name="椭圆 81"/>
            <p:cNvSpPr/>
            <p:nvPr/>
          </p:nvSpPr>
          <p:spPr bwMode="auto">
            <a:xfrm>
              <a:off x="4949932" y="1279705"/>
              <a:ext cx="1436033" cy="1436033"/>
            </a:xfrm>
            <a:prstGeom prst="ellipse">
              <a:avLst/>
            </a:prstGeom>
            <a:noFill/>
            <a:ln w="9525" cap="flat" cmpd="sng" algn="ctr">
              <a:solidFill>
                <a:schemeClr val="tx1">
                  <a:lumMod val="50000"/>
                  <a:lumOff val="50000"/>
                  <a:alpha val="46000"/>
                </a:schemeClr>
              </a:solid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grpSp>
      <p:grpSp>
        <p:nvGrpSpPr>
          <p:cNvPr id="19" name="组合 18"/>
          <p:cNvGrpSpPr/>
          <p:nvPr/>
        </p:nvGrpSpPr>
        <p:grpSpPr>
          <a:xfrm>
            <a:off x="7138702" y="1279705"/>
            <a:ext cx="1436033" cy="1436033"/>
            <a:chOff x="7138702" y="1279705"/>
            <a:chExt cx="1436033" cy="1436033"/>
          </a:xfrm>
        </p:grpSpPr>
        <p:sp>
          <p:nvSpPr>
            <p:cNvPr id="62" name="空心弧 8"/>
            <p:cNvSpPr/>
            <p:nvPr/>
          </p:nvSpPr>
          <p:spPr bwMode="auto">
            <a:xfrm rot="10800000">
              <a:off x="7282690" y="1423694"/>
              <a:ext cx="1148057" cy="1148057"/>
            </a:xfrm>
            <a:custGeom>
              <a:avLst/>
              <a:gdLst>
                <a:gd name="T0" fmla="*/ 318368 w 1606572"/>
                <a:gd name="T1" fmla="*/ 1443643 h 1606572"/>
                <a:gd name="T2" fmla="*/ 73812 w 1606572"/>
                <a:gd name="T3" fmla="*/ 466905 h 1606572"/>
                <a:gd name="T4" fmla="*/ 975431 w 1606572"/>
                <a:gd name="T5" fmla="*/ 18671 h 1606572"/>
                <a:gd name="T6" fmla="*/ 1606506 w 1606572"/>
                <a:gd name="T7" fmla="*/ 803254 h 1606572"/>
                <a:gd name="T8" fmla="*/ 1390158 w 1606572"/>
                <a:gd name="T9" fmla="*/ 803253 h 1606572"/>
                <a:gd name="T10" fmla="*/ 929055 w 1606572"/>
                <a:gd name="T11" fmla="*/ 229990 h 1606572"/>
                <a:gd name="T12" fmla="*/ 270279 w 1606572"/>
                <a:gd name="T13" fmla="*/ 557495 h 1606572"/>
                <a:gd name="T14" fmla="*/ 448967 w 1606572"/>
                <a:gd name="T15" fmla="*/ 1271162 h 1606572"/>
                <a:gd name="T16" fmla="*/ 318368 w 1606572"/>
                <a:gd name="T17" fmla="*/ 1443643 h 160657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06572" h="1606572">
                  <a:moveTo>
                    <a:pt x="318380" y="1443703"/>
                  </a:moveTo>
                  <a:cubicBezTo>
                    <a:pt x="17583" y="1215948"/>
                    <a:pt x="-84171" y="809547"/>
                    <a:pt x="73815" y="466923"/>
                  </a:cubicBezTo>
                  <a:cubicBezTo>
                    <a:pt x="231801" y="124298"/>
                    <a:pt x="606945" y="-62202"/>
                    <a:pt x="975470" y="18671"/>
                  </a:cubicBezTo>
                  <a:cubicBezTo>
                    <a:pt x="1343995" y="99544"/>
                    <a:pt x="1606572" y="425992"/>
                    <a:pt x="1606572" y="803287"/>
                  </a:cubicBezTo>
                  <a:lnTo>
                    <a:pt x="1390215" y="803286"/>
                  </a:lnTo>
                  <a:cubicBezTo>
                    <a:pt x="1390215" y="527612"/>
                    <a:pt x="1198360" y="289089"/>
                    <a:pt x="929094" y="229999"/>
                  </a:cubicBezTo>
                  <a:cubicBezTo>
                    <a:pt x="659827" y="170908"/>
                    <a:pt x="385725" y="307177"/>
                    <a:pt x="270291" y="557519"/>
                  </a:cubicBezTo>
                  <a:cubicBezTo>
                    <a:pt x="154857" y="807861"/>
                    <a:pt x="229204" y="1104802"/>
                    <a:pt x="448985" y="1271213"/>
                  </a:cubicBezTo>
                  <a:lnTo>
                    <a:pt x="318380" y="1443703"/>
                  </a:lnTo>
                  <a:close/>
                </a:path>
              </a:pathLst>
            </a:custGeom>
            <a:solidFill>
              <a:schemeClr val="bg1">
                <a:lumMod val="95000"/>
              </a:schemeClr>
            </a:solidFill>
            <a:ln>
              <a:noFill/>
            </a:ln>
          </p:spPr>
          <p:txBody>
            <a:bodyPr anchor="ctr"/>
            <a:lstStyle/>
            <a:p>
              <a:endParaRPr lang="zh-CN" altLang="en-US"/>
            </a:p>
          </p:txBody>
        </p:sp>
        <p:sp>
          <p:nvSpPr>
            <p:cNvPr id="83" name="椭圆 82"/>
            <p:cNvSpPr/>
            <p:nvPr/>
          </p:nvSpPr>
          <p:spPr bwMode="auto">
            <a:xfrm>
              <a:off x="7138702" y="1279705"/>
              <a:ext cx="1436033" cy="1436033"/>
            </a:xfrm>
            <a:prstGeom prst="ellipse">
              <a:avLst/>
            </a:prstGeom>
            <a:noFill/>
            <a:ln w="9525" cap="flat" cmpd="sng" algn="ctr">
              <a:solidFill>
                <a:schemeClr val="tx1">
                  <a:lumMod val="50000"/>
                  <a:lumOff val="50000"/>
                  <a:alpha val="48000"/>
                </a:schemeClr>
              </a:solid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5" name="组合 54"/>
          <p:cNvGrpSpPr/>
          <p:nvPr/>
        </p:nvGrpSpPr>
        <p:grpSpPr>
          <a:xfrm>
            <a:off x="2988543" y="2398423"/>
            <a:ext cx="1891992" cy="899511"/>
            <a:chOff x="2988543" y="2398423"/>
            <a:chExt cx="1891992" cy="899511"/>
          </a:xfrm>
        </p:grpSpPr>
        <p:sp>
          <p:nvSpPr>
            <p:cNvPr id="21" name="圆角矩形 20"/>
            <p:cNvSpPr/>
            <p:nvPr/>
          </p:nvSpPr>
          <p:spPr bwMode="auto">
            <a:xfrm>
              <a:off x="2988543" y="2398423"/>
              <a:ext cx="1891992" cy="899511"/>
            </a:xfrm>
            <a:prstGeom prst="roundRect">
              <a:avLst>
                <a:gd name="adj" fmla="val 50000"/>
              </a:avLst>
            </a:prstGeom>
            <a:noFill/>
            <a:ln w="101600" cap="flat" cmpd="sng" algn="ctr">
              <a:solidFill>
                <a:schemeClr val="bg1">
                  <a:lumMod val="75000"/>
                </a:schemeClr>
              </a:solid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7" name="文本框 18"/>
            <p:cNvSpPr txBox="1">
              <a:spLocks noChangeArrowheads="1"/>
            </p:cNvSpPr>
            <p:nvPr/>
          </p:nvSpPr>
          <p:spPr bwMode="auto">
            <a:xfrm>
              <a:off x="3615614" y="2605946"/>
              <a:ext cx="71437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2800" b="1" dirty="0">
                  <a:solidFill>
                    <a:srgbClr val="9BC742"/>
                  </a:solidFill>
                  <a:latin typeface="Verdana" panose="020B0604030504040204" pitchFamily="34" charset="0"/>
                  <a:ea typeface="Verdana" panose="020B0604030504040204" pitchFamily="34" charset="0"/>
                  <a:cs typeface="Verdana" panose="020B0604030504040204" pitchFamily="34" charset="0"/>
                </a:rPr>
                <a:t>03</a:t>
              </a:r>
              <a:endParaRPr lang="zh-CN" altLang="en-US" sz="2800" b="1" dirty="0">
                <a:solidFill>
                  <a:srgbClr val="9BC742"/>
                </a:solidFill>
                <a:latin typeface="Verdana" panose="020B0604030504040204" pitchFamily="34" charset="0"/>
                <a:cs typeface="Verdana" panose="020B0604030504040204" pitchFamily="34" charset="0"/>
              </a:endParaRPr>
            </a:p>
          </p:txBody>
        </p:sp>
      </p:grpSp>
      <p:grpSp>
        <p:nvGrpSpPr>
          <p:cNvPr id="56" name="组合 55"/>
          <p:cNvGrpSpPr/>
          <p:nvPr/>
        </p:nvGrpSpPr>
        <p:grpSpPr>
          <a:xfrm>
            <a:off x="4263466" y="1845566"/>
            <a:ext cx="1891992" cy="899511"/>
            <a:chOff x="4263466" y="1845566"/>
            <a:chExt cx="1891992" cy="899511"/>
          </a:xfrm>
        </p:grpSpPr>
        <p:sp>
          <p:nvSpPr>
            <p:cNvPr id="17" name="圆角矩形 16"/>
            <p:cNvSpPr/>
            <p:nvPr/>
          </p:nvSpPr>
          <p:spPr bwMode="auto">
            <a:xfrm>
              <a:off x="4263466" y="1845566"/>
              <a:ext cx="1891992" cy="899511"/>
            </a:xfrm>
            <a:prstGeom prst="roundRect">
              <a:avLst>
                <a:gd name="adj" fmla="val 50000"/>
              </a:avLst>
            </a:prstGeom>
            <a:noFill/>
            <a:ln w="101600" cap="flat" cmpd="sng" algn="ctr">
              <a:solidFill>
                <a:schemeClr val="bg1">
                  <a:lumMod val="85000"/>
                </a:schemeClr>
              </a:solid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8" name="文本框 19"/>
            <p:cNvSpPr txBox="1">
              <a:spLocks noChangeArrowheads="1"/>
            </p:cNvSpPr>
            <p:nvPr/>
          </p:nvSpPr>
          <p:spPr bwMode="auto">
            <a:xfrm>
              <a:off x="4880535" y="2032099"/>
              <a:ext cx="714375"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2800" b="1" dirty="0">
                  <a:solidFill>
                    <a:srgbClr val="9BC742"/>
                  </a:solidFill>
                  <a:latin typeface="Verdana" panose="020B0604030504040204" pitchFamily="34" charset="0"/>
                  <a:ea typeface="Verdana" panose="020B0604030504040204" pitchFamily="34" charset="0"/>
                  <a:cs typeface="Verdana" panose="020B0604030504040204" pitchFamily="34" charset="0"/>
                </a:rPr>
                <a:t>04</a:t>
              </a:r>
              <a:endParaRPr lang="zh-CN" altLang="en-US" sz="2800" b="1" dirty="0">
                <a:solidFill>
                  <a:srgbClr val="9BC742"/>
                </a:solidFill>
                <a:latin typeface="Verdana" panose="020B0604030504040204" pitchFamily="34" charset="0"/>
                <a:cs typeface="Verdana" panose="020B0604030504040204" pitchFamily="34" charset="0"/>
              </a:endParaRPr>
            </a:p>
          </p:txBody>
        </p:sp>
      </p:grpSp>
      <p:grpSp>
        <p:nvGrpSpPr>
          <p:cNvPr id="58" name="组合 57"/>
          <p:cNvGrpSpPr/>
          <p:nvPr/>
        </p:nvGrpSpPr>
        <p:grpSpPr>
          <a:xfrm>
            <a:off x="5564719" y="2398423"/>
            <a:ext cx="1891992" cy="899511"/>
            <a:chOff x="5564719" y="2398423"/>
            <a:chExt cx="1891992" cy="899511"/>
          </a:xfrm>
        </p:grpSpPr>
        <p:sp>
          <p:nvSpPr>
            <p:cNvPr id="22" name="圆角矩形 21"/>
            <p:cNvSpPr/>
            <p:nvPr/>
          </p:nvSpPr>
          <p:spPr bwMode="auto">
            <a:xfrm>
              <a:off x="5564719" y="2398423"/>
              <a:ext cx="1891992" cy="899511"/>
            </a:xfrm>
            <a:prstGeom prst="roundRect">
              <a:avLst>
                <a:gd name="adj" fmla="val 50000"/>
              </a:avLst>
            </a:prstGeom>
            <a:noFill/>
            <a:ln w="101600" cap="flat" cmpd="sng" algn="ctr">
              <a:solidFill>
                <a:schemeClr val="bg1">
                  <a:lumMod val="75000"/>
                </a:schemeClr>
              </a:solid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9" name="文本框 20"/>
            <p:cNvSpPr txBox="1">
              <a:spLocks noChangeArrowheads="1"/>
            </p:cNvSpPr>
            <p:nvPr/>
          </p:nvSpPr>
          <p:spPr bwMode="auto">
            <a:xfrm>
              <a:off x="6155458" y="2605946"/>
              <a:ext cx="71437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2800" b="1" dirty="0">
                  <a:solidFill>
                    <a:srgbClr val="9BC742"/>
                  </a:solidFill>
                  <a:latin typeface="Verdana" panose="020B0604030504040204" pitchFamily="34" charset="0"/>
                  <a:ea typeface="Verdana" panose="020B0604030504040204" pitchFamily="34" charset="0"/>
                  <a:cs typeface="Verdana" panose="020B0604030504040204" pitchFamily="34" charset="0"/>
                </a:rPr>
                <a:t>05</a:t>
              </a:r>
              <a:endParaRPr lang="zh-CN" altLang="en-US" sz="2800" b="1" dirty="0">
                <a:solidFill>
                  <a:srgbClr val="9BC742"/>
                </a:solidFill>
                <a:latin typeface="Verdana" panose="020B0604030504040204" pitchFamily="34" charset="0"/>
                <a:cs typeface="Verdana" panose="020B0604030504040204" pitchFamily="34" charset="0"/>
              </a:endParaRPr>
            </a:p>
          </p:txBody>
        </p:sp>
      </p:grpSp>
      <p:grpSp>
        <p:nvGrpSpPr>
          <p:cNvPr id="57" name="组合 56"/>
          <p:cNvGrpSpPr/>
          <p:nvPr/>
        </p:nvGrpSpPr>
        <p:grpSpPr>
          <a:xfrm>
            <a:off x="6839642" y="1845566"/>
            <a:ext cx="1891992" cy="899511"/>
            <a:chOff x="6839642" y="1845566"/>
            <a:chExt cx="1891992" cy="899511"/>
          </a:xfrm>
        </p:grpSpPr>
        <p:sp>
          <p:nvSpPr>
            <p:cNvPr id="18" name="圆角矩形 17"/>
            <p:cNvSpPr/>
            <p:nvPr/>
          </p:nvSpPr>
          <p:spPr bwMode="auto">
            <a:xfrm>
              <a:off x="6839642" y="1845566"/>
              <a:ext cx="1891992" cy="899511"/>
            </a:xfrm>
            <a:prstGeom prst="roundRect">
              <a:avLst>
                <a:gd name="adj" fmla="val 50000"/>
              </a:avLst>
            </a:prstGeom>
            <a:noFill/>
            <a:ln w="101600" cap="flat" cmpd="sng" algn="ctr">
              <a:solidFill>
                <a:schemeClr val="bg1">
                  <a:lumMod val="85000"/>
                </a:schemeClr>
              </a:solid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10" name="文本框 21"/>
            <p:cNvSpPr txBox="1">
              <a:spLocks noChangeArrowheads="1"/>
            </p:cNvSpPr>
            <p:nvPr/>
          </p:nvSpPr>
          <p:spPr bwMode="auto">
            <a:xfrm>
              <a:off x="7457185" y="2032099"/>
              <a:ext cx="714375"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2800" b="1" dirty="0">
                  <a:solidFill>
                    <a:srgbClr val="9BC742"/>
                  </a:solidFill>
                  <a:latin typeface="Verdana" panose="020B0604030504040204" pitchFamily="34" charset="0"/>
                  <a:ea typeface="Verdana" panose="020B0604030504040204" pitchFamily="34" charset="0"/>
                  <a:cs typeface="Verdana" panose="020B0604030504040204" pitchFamily="34" charset="0"/>
                </a:rPr>
                <a:t>06</a:t>
              </a:r>
              <a:endParaRPr lang="zh-CN" altLang="en-US" sz="2800" b="1" dirty="0">
                <a:solidFill>
                  <a:srgbClr val="9BC742"/>
                </a:solidFill>
                <a:latin typeface="Verdana" panose="020B0604030504040204" pitchFamily="34" charset="0"/>
                <a:cs typeface="Verdana" panose="020B0604030504040204" pitchFamily="34" charset="0"/>
              </a:endParaRPr>
            </a:p>
          </p:txBody>
        </p:sp>
      </p:grpSp>
      <p:grpSp>
        <p:nvGrpSpPr>
          <p:cNvPr id="54" name="组合 53"/>
          <p:cNvGrpSpPr/>
          <p:nvPr/>
        </p:nvGrpSpPr>
        <p:grpSpPr>
          <a:xfrm>
            <a:off x="1687290" y="1845566"/>
            <a:ext cx="1891992" cy="899511"/>
            <a:chOff x="1687290" y="1845566"/>
            <a:chExt cx="1891992" cy="899511"/>
          </a:xfrm>
        </p:grpSpPr>
        <p:sp>
          <p:nvSpPr>
            <p:cNvPr id="6" name="文本框 17"/>
            <p:cNvSpPr txBox="1">
              <a:spLocks noChangeArrowheads="1"/>
            </p:cNvSpPr>
            <p:nvPr/>
          </p:nvSpPr>
          <p:spPr bwMode="auto">
            <a:xfrm>
              <a:off x="2304359" y="2031306"/>
              <a:ext cx="71437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2800" b="1" dirty="0">
                  <a:solidFill>
                    <a:srgbClr val="9BC742"/>
                  </a:solidFill>
                  <a:latin typeface="Verdana" panose="020B0604030504040204" pitchFamily="34" charset="0"/>
                  <a:ea typeface="Verdana" panose="020B0604030504040204" pitchFamily="34" charset="0"/>
                  <a:cs typeface="Verdana" panose="020B0604030504040204" pitchFamily="34" charset="0"/>
                </a:rPr>
                <a:t>02</a:t>
              </a:r>
              <a:endParaRPr lang="zh-CN" altLang="en-US" sz="2800" b="1" dirty="0">
                <a:solidFill>
                  <a:srgbClr val="9BC742"/>
                </a:solidFill>
                <a:latin typeface="Verdana" panose="020B0604030504040204" pitchFamily="34" charset="0"/>
                <a:cs typeface="Verdana" panose="020B0604030504040204" pitchFamily="34" charset="0"/>
              </a:endParaRPr>
            </a:p>
          </p:txBody>
        </p:sp>
        <p:sp>
          <p:nvSpPr>
            <p:cNvPr id="2" name="圆角矩形 1"/>
            <p:cNvSpPr/>
            <p:nvPr/>
          </p:nvSpPr>
          <p:spPr bwMode="auto">
            <a:xfrm>
              <a:off x="1687290" y="1845566"/>
              <a:ext cx="1891992" cy="899511"/>
            </a:xfrm>
            <a:prstGeom prst="roundRect">
              <a:avLst>
                <a:gd name="adj" fmla="val 50000"/>
              </a:avLst>
            </a:prstGeom>
            <a:noFill/>
            <a:ln w="101600" cap="flat" cmpd="sng" algn="ctr">
              <a:solidFill>
                <a:schemeClr val="bg1">
                  <a:lumMod val="85000"/>
                </a:schemeClr>
              </a:solid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grpSp>
      <p:grpSp>
        <p:nvGrpSpPr>
          <p:cNvPr id="53" name="组合 52"/>
          <p:cNvGrpSpPr/>
          <p:nvPr/>
        </p:nvGrpSpPr>
        <p:grpSpPr>
          <a:xfrm>
            <a:off x="412367" y="2398423"/>
            <a:ext cx="1891992" cy="899511"/>
            <a:chOff x="412367" y="2398423"/>
            <a:chExt cx="1891992" cy="899511"/>
          </a:xfrm>
        </p:grpSpPr>
        <p:sp>
          <p:nvSpPr>
            <p:cNvPr id="5" name="文本框 16"/>
            <p:cNvSpPr txBox="1">
              <a:spLocks noChangeArrowheads="1"/>
            </p:cNvSpPr>
            <p:nvPr/>
          </p:nvSpPr>
          <p:spPr bwMode="auto">
            <a:xfrm>
              <a:off x="946541" y="2606740"/>
              <a:ext cx="715963"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2800" b="1" dirty="0">
                  <a:solidFill>
                    <a:srgbClr val="9BC742"/>
                  </a:solidFill>
                  <a:latin typeface="Verdana" panose="020B0604030504040204" pitchFamily="34" charset="0"/>
                  <a:ea typeface="Verdana" panose="020B0604030504040204" pitchFamily="34" charset="0"/>
                  <a:cs typeface="Verdana" panose="020B0604030504040204" pitchFamily="34" charset="0"/>
                </a:rPr>
                <a:t>01</a:t>
              </a:r>
              <a:endParaRPr lang="zh-CN" altLang="en-US" sz="2800" b="1" dirty="0">
                <a:solidFill>
                  <a:srgbClr val="9BC742"/>
                </a:solidFill>
                <a:latin typeface="Verdana" panose="020B0604030504040204" pitchFamily="34" charset="0"/>
                <a:cs typeface="Verdana" panose="020B0604030504040204" pitchFamily="34" charset="0"/>
              </a:endParaRPr>
            </a:p>
          </p:txBody>
        </p:sp>
        <p:sp>
          <p:nvSpPr>
            <p:cNvPr id="20" name="圆角矩形 19"/>
            <p:cNvSpPr/>
            <p:nvPr/>
          </p:nvSpPr>
          <p:spPr bwMode="auto">
            <a:xfrm>
              <a:off x="412367" y="2398423"/>
              <a:ext cx="1891992" cy="899511"/>
            </a:xfrm>
            <a:prstGeom prst="roundRect">
              <a:avLst>
                <a:gd name="adj" fmla="val 50000"/>
              </a:avLst>
            </a:prstGeom>
            <a:noFill/>
            <a:ln w="101600" cap="flat" cmpd="sng" algn="ctr">
              <a:solidFill>
                <a:schemeClr val="bg1">
                  <a:lumMod val="75000"/>
                </a:schemeClr>
              </a:solid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grpSp>
      <p:grpSp>
        <p:nvGrpSpPr>
          <p:cNvPr id="62" name="组合 61"/>
          <p:cNvGrpSpPr/>
          <p:nvPr/>
        </p:nvGrpSpPr>
        <p:grpSpPr>
          <a:xfrm>
            <a:off x="755736" y="3435810"/>
            <a:ext cx="1950267" cy="1102566"/>
            <a:chOff x="755736" y="3435810"/>
            <a:chExt cx="1950267" cy="1102566"/>
          </a:xfrm>
        </p:grpSpPr>
        <p:sp>
          <p:nvSpPr>
            <p:cNvPr id="24" name="文本框 21"/>
            <p:cNvSpPr txBox="1">
              <a:spLocks noChangeArrowheads="1"/>
            </p:cNvSpPr>
            <p:nvPr/>
          </p:nvSpPr>
          <p:spPr bwMode="auto">
            <a:xfrm>
              <a:off x="1000941" y="3787310"/>
              <a:ext cx="1705062" cy="276999"/>
            </a:xfrm>
            <a:prstGeom prst="rect">
              <a:avLst/>
            </a:prstGeom>
            <a:noFill/>
            <a:ln>
              <a:noFill/>
            </a:ln>
            <a:effectLst>
              <a:outerShdw blurRad="800100" dist="50800" dir="16560000" sx="197000" sy="197000" algn="tl" rotWithShape="0">
                <a:prstClr val="black">
                  <a:alpha val="0"/>
                </a:prstClr>
              </a:outerShdw>
            </a:effectLst>
          </p:spPr>
          <p:txBody>
            <a:bodyPr wrap="square">
              <a:spAutoFit/>
            </a:bodyPr>
            <a:lstStyle>
              <a:defPPr>
                <a:defRPr lang="zh-CN"/>
              </a:defPPr>
              <a:lvl1pPr algn="ctr" eaLnBrk="1" hangingPunct="1">
                <a:buFont typeface="Arial" panose="020B0604020202020204" pitchFamily="34" charset="0"/>
                <a:buNone/>
                <a:defRPr sz="5400">
                  <a:gradFill flip="none" rotWithShape="1">
                    <a:gsLst>
                      <a:gs pos="51000">
                        <a:schemeClr val="bg1"/>
                      </a:gs>
                      <a:gs pos="94495">
                        <a:schemeClr val="bg1">
                          <a:lumMod val="50000"/>
                        </a:schemeClr>
                      </a:gs>
                      <a:gs pos="58000">
                        <a:schemeClr val="accent3">
                          <a:lumMod val="75000"/>
                        </a:schemeClr>
                      </a:gs>
                      <a:gs pos="0">
                        <a:schemeClr val="bg1">
                          <a:lumMod val="85000"/>
                        </a:schemeClr>
                      </a:gs>
                    </a:gsLst>
                    <a:lin ang="6600000" scaled="0"/>
                    <a:tileRect/>
                  </a:gradFill>
                  <a:effectLst>
                    <a:outerShdw blurRad="50800" dist="76200" dir="6000000" sx="98000" sy="98000" algn="tl" rotWithShape="0">
                      <a:prstClr val="black">
                        <a:alpha val="23000"/>
                      </a:prstClr>
                    </a:outerShdw>
                  </a:effectLst>
                  <a:latin typeface="方正兰亭粗黑_GBK" panose="02000000000000000000" pitchFamily="2" charset="-122"/>
                  <a:ea typeface="方正兰亭粗黑_GBK" panose="02000000000000000000" pitchFamily="2" charset="-122"/>
                </a:defRPr>
              </a:lvl1pPr>
              <a:lvl2pPr marL="742950" indent="-285750">
                <a:spcBef>
                  <a:spcPct val="20000"/>
                </a:spcBef>
                <a:buFont typeface="Arial" panose="020B0604020202020204" pitchFamily="34" charset="0"/>
                <a:buChar char="–"/>
                <a:defRPr sz="2800">
                  <a:latin typeface="Calibri" panose="020F0502020204030204" pitchFamily="34" charset="0"/>
                </a:defRPr>
              </a:lvl2pPr>
              <a:lvl3pPr marL="1143000" indent="-228600">
                <a:spcBef>
                  <a:spcPct val="20000"/>
                </a:spcBef>
                <a:buFont typeface="Arial" panose="020B0604020202020204" pitchFamily="34" charset="0"/>
                <a:buChar char="•"/>
                <a:defRPr sz="2400">
                  <a:latin typeface="Calibri" panose="020F0502020204030204" pitchFamily="34" charset="0"/>
                </a:defRPr>
              </a:lvl3pPr>
              <a:lvl4pPr marL="1600200" indent="-228600">
                <a:spcBef>
                  <a:spcPct val="20000"/>
                </a:spcBef>
                <a:buFont typeface="Arial" panose="020B0604020202020204" pitchFamily="34" charset="0"/>
                <a:buChar char="–"/>
                <a:defRPr sz="2000">
                  <a:latin typeface="Calibri" panose="020F0502020204030204" pitchFamily="34" charset="0"/>
                </a:defRPr>
              </a:lvl4pPr>
              <a:lvl5pPr marL="2057400" indent="-228600">
                <a:spcBef>
                  <a:spcPct val="20000"/>
                </a:spcBef>
                <a:buFont typeface="Arial" panose="020B0604020202020204" pitchFamily="34" charset="0"/>
                <a:buChar char="»"/>
                <a:defRPr sz="2000">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9pPr>
            </a:lstStyle>
            <a:p>
              <a:pPr algn="l"/>
              <a:r>
                <a:rPr lang="zh-CN" altLang="en-US" sz="1200" dirty="0" smtClean="0">
                  <a:solidFill>
                    <a:schemeClr val="bg1">
                      <a:lumMod val="95000"/>
                    </a:schemeClr>
                  </a:solidFill>
                  <a:effectLst/>
                </a:rPr>
                <a:t>点击添加标题</a:t>
              </a:r>
              <a:endParaRPr lang="zh-CN" altLang="en-US" sz="1200" dirty="0">
                <a:solidFill>
                  <a:schemeClr val="bg1">
                    <a:lumMod val="95000"/>
                  </a:schemeClr>
                </a:solidFill>
                <a:effectLst/>
              </a:endParaRPr>
            </a:p>
          </p:txBody>
        </p:sp>
        <p:sp>
          <p:nvSpPr>
            <p:cNvPr id="25" name="矩形 24"/>
            <p:cNvSpPr/>
            <p:nvPr/>
          </p:nvSpPr>
          <p:spPr>
            <a:xfrm>
              <a:off x="990941" y="4015156"/>
              <a:ext cx="1662804" cy="523220"/>
            </a:xfrm>
            <a:prstGeom prst="rect">
              <a:avLst/>
            </a:prstGeom>
          </p:spPr>
          <p:txBody>
            <a:bodyPr wrap="square">
              <a:spAutoFit/>
            </a:bodyPr>
            <a:lstStyle/>
            <a:p>
              <a:pPr eaLnBrk="1" hangingPunct="1"/>
              <a:r>
                <a:rPr lang="zh-CN" altLang="en-US" sz="700" dirty="0">
                  <a:solidFill>
                    <a:schemeClr val="bg1">
                      <a:lumMod val="75000"/>
                    </a:schemeClr>
                  </a:solidFill>
                  <a:latin typeface="微软雅黑" panose="020B0503020204020204" pitchFamily="34" charset="-122"/>
                  <a:ea typeface="微软雅黑" panose="020B0503020204020204" pitchFamily="34" charset="-122"/>
                </a:rPr>
                <a:t>请添加文</a:t>
              </a:r>
              <a:r>
                <a:rPr lang="zh-CN" altLang="en-US" sz="700" dirty="0" smtClean="0">
                  <a:solidFill>
                    <a:schemeClr val="bg1">
                      <a:lumMod val="75000"/>
                    </a:schemeClr>
                  </a:solidFill>
                  <a:latin typeface="微软雅黑" panose="020B0503020204020204" pitchFamily="34" charset="-122"/>
                  <a:ea typeface="微软雅黑" panose="020B0503020204020204" pitchFamily="34" charset="-122"/>
                </a:rPr>
                <a:t>字</a:t>
              </a:r>
              <a:r>
                <a:rPr lang="zh-CN" altLang="en-US" sz="700" dirty="0">
                  <a:solidFill>
                    <a:schemeClr val="bg1">
                      <a:lumMod val="75000"/>
                    </a:schemeClr>
                  </a:solidFill>
                  <a:latin typeface="微软雅黑" panose="020B0503020204020204" pitchFamily="34" charset="-122"/>
                  <a:ea typeface="微软雅黑" panose="020B0503020204020204" pitchFamily="34" charset="-122"/>
                </a:rPr>
                <a:t>请添加文</a:t>
              </a:r>
              <a:r>
                <a:rPr lang="zh-CN" altLang="en-US" sz="700" dirty="0" smtClean="0">
                  <a:solidFill>
                    <a:schemeClr val="bg1">
                      <a:lumMod val="75000"/>
                    </a:schemeClr>
                  </a:solidFill>
                  <a:latin typeface="微软雅黑" panose="020B0503020204020204" pitchFamily="34" charset="-122"/>
                  <a:ea typeface="微软雅黑" panose="020B0503020204020204" pitchFamily="34" charset="-122"/>
                </a:rPr>
                <a:t>字请</a:t>
              </a:r>
              <a:r>
                <a:rPr lang="zh-CN" altLang="en-US" sz="700" dirty="0">
                  <a:solidFill>
                    <a:schemeClr val="bg1">
                      <a:lumMod val="75000"/>
                    </a:schemeClr>
                  </a:solidFill>
                  <a:latin typeface="微软雅黑" panose="020B0503020204020204" pitchFamily="34" charset="-122"/>
                  <a:ea typeface="微软雅黑" panose="020B0503020204020204" pitchFamily="34" charset="-122"/>
                </a:rPr>
                <a:t>添加文</a:t>
              </a:r>
              <a:r>
                <a:rPr lang="zh-CN" altLang="en-US" sz="700" dirty="0" smtClean="0">
                  <a:solidFill>
                    <a:schemeClr val="bg1">
                      <a:lumMod val="75000"/>
                    </a:schemeClr>
                  </a:solidFill>
                  <a:latin typeface="微软雅黑" panose="020B0503020204020204" pitchFamily="34" charset="-122"/>
                  <a:ea typeface="微软雅黑" panose="020B0503020204020204" pitchFamily="34" charset="-122"/>
                </a:rPr>
                <a:t>字请</a:t>
              </a:r>
              <a:r>
                <a:rPr lang="zh-CN" altLang="en-US" sz="700" dirty="0">
                  <a:solidFill>
                    <a:schemeClr val="bg1">
                      <a:lumMod val="75000"/>
                    </a:schemeClr>
                  </a:solidFill>
                  <a:latin typeface="微软雅黑" panose="020B0503020204020204" pitchFamily="34" charset="-122"/>
                  <a:ea typeface="微软雅黑" panose="020B0503020204020204" pitchFamily="34" charset="-122"/>
                </a:rPr>
                <a:t>添加文</a:t>
              </a:r>
              <a:r>
                <a:rPr lang="zh-CN" altLang="en-US" sz="700" dirty="0" smtClean="0">
                  <a:solidFill>
                    <a:schemeClr val="bg1">
                      <a:lumMod val="75000"/>
                    </a:schemeClr>
                  </a:solidFill>
                  <a:latin typeface="微软雅黑" panose="020B0503020204020204" pitchFamily="34" charset="-122"/>
                  <a:ea typeface="微软雅黑" panose="020B0503020204020204" pitchFamily="34" charset="-122"/>
                </a:rPr>
                <a:t>字请</a:t>
              </a:r>
              <a:r>
                <a:rPr lang="zh-CN" altLang="en-US" sz="700" dirty="0">
                  <a:solidFill>
                    <a:schemeClr val="bg1">
                      <a:lumMod val="75000"/>
                    </a:schemeClr>
                  </a:solidFill>
                  <a:latin typeface="微软雅黑" panose="020B0503020204020204" pitchFamily="34" charset="-122"/>
                  <a:ea typeface="微软雅黑" panose="020B0503020204020204" pitchFamily="34" charset="-122"/>
                </a:rPr>
                <a:t>添加文</a:t>
              </a:r>
              <a:r>
                <a:rPr lang="zh-CN" altLang="en-US" sz="700" dirty="0" smtClean="0">
                  <a:solidFill>
                    <a:schemeClr val="bg1">
                      <a:lumMod val="75000"/>
                    </a:schemeClr>
                  </a:solidFill>
                  <a:latin typeface="微软雅黑" panose="020B0503020204020204" pitchFamily="34" charset="-122"/>
                  <a:ea typeface="微软雅黑" panose="020B0503020204020204" pitchFamily="34" charset="-122"/>
                </a:rPr>
                <a:t>字请</a:t>
              </a:r>
              <a:r>
                <a:rPr lang="zh-CN" altLang="en-US" sz="700" dirty="0">
                  <a:solidFill>
                    <a:schemeClr val="bg1">
                      <a:lumMod val="75000"/>
                    </a:schemeClr>
                  </a:solidFill>
                  <a:latin typeface="微软雅黑" panose="020B0503020204020204" pitchFamily="34" charset="-122"/>
                  <a:ea typeface="微软雅黑" panose="020B0503020204020204" pitchFamily="34" charset="-122"/>
                </a:rPr>
                <a:t>添加文</a:t>
              </a:r>
              <a:r>
                <a:rPr lang="zh-CN" altLang="en-US" sz="700" dirty="0" smtClean="0">
                  <a:solidFill>
                    <a:schemeClr val="bg1">
                      <a:lumMod val="75000"/>
                    </a:schemeClr>
                  </a:solidFill>
                  <a:latin typeface="微软雅黑" panose="020B0503020204020204" pitchFamily="34" charset="-122"/>
                  <a:ea typeface="微软雅黑" panose="020B0503020204020204" pitchFamily="34" charset="-122"/>
                </a:rPr>
                <a:t>字请</a:t>
              </a:r>
              <a:r>
                <a:rPr lang="zh-CN" altLang="en-US" sz="700" dirty="0">
                  <a:solidFill>
                    <a:schemeClr val="bg1">
                      <a:lumMod val="75000"/>
                    </a:schemeClr>
                  </a:solidFill>
                  <a:latin typeface="微软雅黑" panose="020B0503020204020204" pitchFamily="34" charset="-122"/>
                  <a:ea typeface="微软雅黑" panose="020B0503020204020204" pitchFamily="34" charset="-122"/>
                </a:rPr>
                <a:t>添加文字请添加文字请添加文字请添加文字请添加文字请</a:t>
              </a:r>
              <a:r>
                <a:rPr lang="zh-CN" altLang="en-US" sz="700" dirty="0" smtClean="0">
                  <a:solidFill>
                    <a:schemeClr val="bg1">
                      <a:lumMod val="75000"/>
                    </a:schemeClr>
                  </a:solidFill>
                  <a:latin typeface="微软雅黑" panose="020B0503020204020204" pitchFamily="34" charset="-122"/>
                  <a:ea typeface="微软雅黑" panose="020B0503020204020204" pitchFamily="34" charset="-122"/>
                </a:rPr>
                <a:t>添加</a:t>
              </a:r>
              <a:endParaRPr lang="zh-CN" altLang="en-US" sz="700" dirty="0">
                <a:solidFill>
                  <a:schemeClr val="bg1">
                    <a:lumMod val="75000"/>
                  </a:schemeClr>
                </a:solidFill>
                <a:latin typeface="微软雅黑" panose="020B0503020204020204" pitchFamily="34" charset="-122"/>
                <a:ea typeface="微软雅黑" panose="020B0503020204020204" pitchFamily="34" charset="-122"/>
              </a:endParaRPr>
            </a:p>
          </p:txBody>
        </p:sp>
        <p:sp>
          <p:nvSpPr>
            <p:cNvPr id="32" name="矩形 31"/>
            <p:cNvSpPr/>
            <p:nvPr/>
          </p:nvSpPr>
          <p:spPr bwMode="auto">
            <a:xfrm>
              <a:off x="755736" y="3435810"/>
              <a:ext cx="245206" cy="792055"/>
            </a:xfrm>
            <a:custGeom>
              <a:avLst/>
              <a:gdLst>
                <a:gd name="connsiteX0" fmla="*/ 0 w 746638"/>
                <a:gd name="connsiteY0" fmla="*/ 0 h 504035"/>
                <a:gd name="connsiteX1" fmla="*/ 746638 w 746638"/>
                <a:gd name="connsiteY1" fmla="*/ 0 h 504035"/>
                <a:gd name="connsiteX2" fmla="*/ 746638 w 746638"/>
                <a:gd name="connsiteY2" fmla="*/ 504035 h 504035"/>
                <a:gd name="connsiteX3" fmla="*/ 0 w 746638"/>
                <a:gd name="connsiteY3" fmla="*/ 504035 h 504035"/>
                <a:gd name="connsiteX4" fmla="*/ 0 w 746638"/>
                <a:gd name="connsiteY4" fmla="*/ 0 h 504035"/>
                <a:gd name="connsiteX0-1" fmla="*/ 746638 w 838078"/>
                <a:gd name="connsiteY0-2" fmla="*/ 0 h 504035"/>
                <a:gd name="connsiteX1-3" fmla="*/ 746638 w 838078"/>
                <a:gd name="connsiteY1-4" fmla="*/ 504035 h 504035"/>
                <a:gd name="connsiteX2-5" fmla="*/ 0 w 838078"/>
                <a:gd name="connsiteY2-6" fmla="*/ 504035 h 504035"/>
                <a:gd name="connsiteX3-7" fmla="*/ 0 w 838078"/>
                <a:gd name="connsiteY3-8" fmla="*/ 0 h 504035"/>
                <a:gd name="connsiteX4-9" fmla="*/ 838078 w 838078"/>
                <a:gd name="connsiteY4-10" fmla="*/ 91440 h 504035"/>
                <a:gd name="connsiteX0-11" fmla="*/ 746638 w 746638"/>
                <a:gd name="connsiteY0-12" fmla="*/ 0 h 504035"/>
                <a:gd name="connsiteX1-13" fmla="*/ 746638 w 746638"/>
                <a:gd name="connsiteY1-14" fmla="*/ 504035 h 504035"/>
                <a:gd name="connsiteX2-15" fmla="*/ 0 w 746638"/>
                <a:gd name="connsiteY2-16" fmla="*/ 504035 h 504035"/>
                <a:gd name="connsiteX3-17" fmla="*/ 0 w 746638"/>
                <a:gd name="connsiteY3-18" fmla="*/ 0 h 504035"/>
                <a:gd name="connsiteX0-19" fmla="*/ 746638 w 746638"/>
                <a:gd name="connsiteY0-20" fmla="*/ 504035 h 504035"/>
                <a:gd name="connsiteX1-21" fmla="*/ 0 w 746638"/>
                <a:gd name="connsiteY1-22" fmla="*/ 504035 h 504035"/>
                <a:gd name="connsiteX2-23" fmla="*/ 0 w 746638"/>
                <a:gd name="connsiteY2-24" fmla="*/ 0 h 504035"/>
                <a:gd name="connsiteX0-25" fmla="*/ 470413 w 470413"/>
                <a:gd name="connsiteY0-26" fmla="*/ 504035 h 504035"/>
                <a:gd name="connsiteX1-27" fmla="*/ 0 w 470413"/>
                <a:gd name="connsiteY1-28" fmla="*/ 504035 h 504035"/>
                <a:gd name="connsiteX2-29" fmla="*/ 0 w 470413"/>
                <a:gd name="connsiteY2-30" fmla="*/ 0 h 504035"/>
              </a:gdLst>
              <a:ahLst/>
              <a:cxnLst>
                <a:cxn ang="0">
                  <a:pos x="connsiteX0-1" y="connsiteY0-2"/>
                </a:cxn>
                <a:cxn ang="0">
                  <a:pos x="connsiteX1-3" y="connsiteY1-4"/>
                </a:cxn>
                <a:cxn ang="0">
                  <a:pos x="connsiteX2-5" y="connsiteY2-6"/>
                </a:cxn>
              </a:cxnLst>
              <a:rect l="l" t="t" r="r" b="b"/>
              <a:pathLst>
                <a:path w="470413" h="504035">
                  <a:moveTo>
                    <a:pt x="470413" y="504035"/>
                  </a:moveTo>
                  <a:lnTo>
                    <a:pt x="0" y="504035"/>
                  </a:lnTo>
                  <a:lnTo>
                    <a:pt x="0" y="0"/>
                  </a:lnTo>
                </a:path>
              </a:pathLst>
            </a:custGeom>
            <a:noFill/>
            <a:ln w="9525" cap="flat" cmpd="sng" algn="ctr">
              <a:solidFill>
                <a:srgbClr val="6FB5BC"/>
              </a:solid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grpSp>
      <p:grpSp>
        <p:nvGrpSpPr>
          <p:cNvPr id="63" name="组合 62"/>
          <p:cNvGrpSpPr/>
          <p:nvPr/>
        </p:nvGrpSpPr>
        <p:grpSpPr>
          <a:xfrm>
            <a:off x="3380409" y="3435810"/>
            <a:ext cx="1950267" cy="1102566"/>
            <a:chOff x="3380409" y="3435810"/>
            <a:chExt cx="1950267" cy="1102566"/>
          </a:xfrm>
        </p:grpSpPr>
        <p:sp>
          <p:nvSpPr>
            <p:cNvPr id="34" name="文本框 21"/>
            <p:cNvSpPr txBox="1">
              <a:spLocks noChangeArrowheads="1"/>
            </p:cNvSpPr>
            <p:nvPr/>
          </p:nvSpPr>
          <p:spPr bwMode="auto">
            <a:xfrm>
              <a:off x="3625614" y="3787310"/>
              <a:ext cx="1705062" cy="276999"/>
            </a:xfrm>
            <a:prstGeom prst="rect">
              <a:avLst/>
            </a:prstGeom>
            <a:noFill/>
            <a:ln>
              <a:noFill/>
            </a:ln>
            <a:effectLst>
              <a:outerShdw blurRad="800100" dist="50800" dir="16560000" sx="197000" sy="197000" algn="tl" rotWithShape="0">
                <a:prstClr val="black">
                  <a:alpha val="0"/>
                </a:prstClr>
              </a:outerShdw>
            </a:effectLst>
          </p:spPr>
          <p:txBody>
            <a:bodyPr wrap="square">
              <a:spAutoFit/>
            </a:bodyPr>
            <a:lstStyle>
              <a:defPPr>
                <a:defRPr lang="zh-CN"/>
              </a:defPPr>
              <a:lvl1pPr algn="ctr" eaLnBrk="1" hangingPunct="1">
                <a:buFont typeface="Arial" panose="020B0604020202020204" pitchFamily="34" charset="0"/>
                <a:buNone/>
                <a:defRPr sz="5400">
                  <a:gradFill flip="none" rotWithShape="1">
                    <a:gsLst>
                      <a:gs pos="51000">
                        <a:schemeClr val="bg1"/>
                      </a:gs>
                      <a:gs pos="94495">
                        <a:schemeClr val="bg1">
                          <a:lumMod val="50000"/>
                        </a:schemeClr>
                      </a:gs>
                      <a:gs pos="58000">
                        <a:schemeClr val="accent3">
                          <a:lumMod val="75000"/>
                        </a:schemeClr>
                      </a:gs>
                      <a:gs pos="0">
                        <a:schemeClr val="bg1">
                          <a:lumMod val="85000"/>
                        </a:schemeClr>
                      </a:gs>
                    </a:gsLst>
                    <a:lin ang="6600000" scaled="0"/>
                    <a:tileRect/>
                  </a:gradFill>
                  <a:effectLst>
                    <a:outerShdw blurRad="50800" dist="76200" dir="6000000" sx="98000" sy="98000" algn="tl" rotWithShape="0">
                      <a:prstClr val="black">
                        <a:alpha val="23000"/>
                      </a:prstClr>
                    </a:outerShdw>
                  </a:effectLst>
                  <a:latin typeface="方正兰亭粗黑_GBK" panose="02000000000000000000" pitchFamily="2" charset="-122"/>
                  <a:ea typeface="方正兰亭粗黑_GBK" panose="02000000000000000000" pitchFamily="2" charset="-122"/>
                </a:defRPr>
              </a:lvl1pPr>
              <a:lvl2pPr marL="742950" indent="-285750">
                <a:spcBef>
                  <a:spcPct val="20000"/>
                </a:spcBef>
                <a:buFont typeface="Arial" panose="020B0604020202020204" pitchFamily="34" charset="0"/>
                <a:buChar char="–"/>
                <a:defRPr sz="2800">
                  <a:latin typeface="Calibri" panose="020F0502020204030204" pitchFamily="34" charset="0"/>
                </a:defRPr>
              </a:lvl2pPr>
              <a:lvl3pPr marL="1143000" indent="-228600">
                <a:spcBef>
                  <a:spcPct val="20000"/>
                </a:spcBef>
                <a:buFont typeface="Arial" panose="020B0604020202020204" pitchFamily="34" charset="0"/>
                <a:buChar char="•"/>
                <a:defRPr sz="2400">
                  <a:latin typeface="Calibri" panose="020F0502020204030204" pitchFamily="34" charset="0"/>
                </a:defRPr>
              </a:lvl3pPr>
              <a:lvl4pPr marL="1600200" indent="-228600">
                <a:spcBef>
                  <a:spcPct val="20000"/>
                </a:spcBef>
                <a:buFont typeface="Arial" panose="020B0604020202020204" pitchFamily="34" charset="0"/>
                <a:buChar char="–"/>
                <a:defRPr sz="2000">
                  <a:latin typeface="Calibri" panose="020F0502020204030204" pitchFamily="34" charset="0"/>
                </a:defRPr>
              </a:lvl4pPr>
              <a:lvl5pPr marL="2057400" indent="-228600">
                <a:spcBef>
                  <a:spcPct val="20000"/>
                </a:spcBef>
                <a:buFont typeface="Arial" panose="020B0604020202020204" pitchFamily="34" charset="0"/>
                <a:buChar char="»"/>
                <a:defRPr sz="2000">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9pPr>
            </a:lstStyle>
            <a:p>
              <a:pPr algn="l"/>
              <a:r>
                <a:rPr lang="zh-CN" altLang="en-US" sz="1200" dirty="0" smtClean="0">
                  <a:solidFill>
                    <a:schemeClr val="bg1">
                      <a:lumMod val="95000"/>
                    </a:schemeClr>
                  </a:solidFill>
                  <a:effectLst/>
                </a:rPr>
                <a:t>点击添加标题</a:t>
              </a:r>
              <a:endParaRPr lang="zh-CN" altLang="en-US" sz="1200" dirty="0">
                <a:solidFill>
                  <a:schemeClr val="bg1">
                    <a:lumMod val="95000"/>
                  </a:schemeClr>
                </a:solidFill>
                <a:effectLst/>
              </a:endParaRPr>
            </a:p>
          </p:txBody>
        </p:sp>
        <p:sp>
          <p:nvSpPr>
            <p:cNvPr id="35" name="矩形 34"/>
            <p:cNvSpPr/>
            <p:nvPr/>
          </p:nvSpPr>
          <p:spPr>
            <a:xfrm>
              <a:off x="3615614" y="4015156"/>
              <a:ext cx="1662804" cy="523220"/>
            </a:xfrm>
            <a:prstGeom prst="rect">
              <a:avLst/>
            </a:prstGeom>
          </p:spPr>
          <p:txBody>
            <a:bodyPr wrap="square">
              <a:spAutoFit/>
            </a:bodyPr>
            <a:lstStyle/>
            <a:p>
              <a:pPr eaLnBrk="1" hangingPunct="1"/>
              <a:r>
                <a:rPr lang="zh-CN" altLang="en-US" sz="700" dirty="0">
                  <a:solidFill>
                    <a:schemeClr val="bg1">
                      <a:lumMod val="75000"/>
                    </a:schemeClr>
                  </a:solidFill>
                  <a:latin typeface="微软雅黑" panose="020B0503020204020204" pitchFamily="34" charset="-122"/>
                  <a:ea typeface="微软雅黑" panose="020B0503020204020204" pitchFamily="34" charset="-122"/>
                </a:rPr>
                <a:t>请添加文</a:t>
              </a:r>
              <a:r>
                <a:rPr lang="zh-CN" altLang="en-US" sz="700" dirty="0" smtClean="0">
                  <a:solidFill>
                    <a:schemeClr val="bg1">
                      <a:lumMod val="75000"/>
                    </a:schemeClr>
                  </a:solidFill>
                  <a:latin typeface="微软雅黑" panose="020B0503020204020204" pitchFamily="34" charset="-122"/>
                  <a:ea typeface="微软雅黑" panose="020B0503020204020204" pitchFamily="34" charset="-122"/>
                </a:rPr>
                <a:t>字</a:t>
              </a:r>
              <a:r>
                <a:rPr lang="zh-CN" altLang="en-US" sz="700" dirty="0">
                  <a:solidFill>
                    <a:schemeClr val="bg1">
                      <a:lumMod val="75000"/>
                    </a:schemeClr>
                  </a:solidFill>
                  <a:latin typeface="微软雅黑" panose="020B0503020204020204" pitchFamily="34" charset="-122"/>
                  <a:ea typeface="微软雅黑" panose="020B0503020204020204" pitchFamily="34" charset="-122"/>
                </a:rPr>
                <a:t>请添加文</a:t>
              </a:r>
              <a:r>
                <a:rPr lang="zh-CN" altLang="en-US" sz="700" dirty="0" smtClean="0">
                  <a:solidFill>
                    <a:schemeClr val="bg1">
                      <a:lumMod val="75000"/>
                    </a:schemeClr>
                  </a:solidFill>
                  <a:latin typeface="微软雅黑" panose="020B0503020204020204" pitchFamily="34" charset="-122"/>
                  <a:ea typeface="微软雅黑" panose="020B0503020204020204" pitchFamily="34" charset="-122"/>
                </a:rPr>
                <a:t>字请</a:t>
              </a:r>
              <a:r>
                <a:rPr lang="zh-CN" altLang="en-US" sz="700" dirty="0">
                  <a:solidFill>
                    <a:schemeClr val="bg1">
                      <a:lumMod val="75000"/>
                    </a:schemeClr>
                  </a:solidFill>
                  <a:latin typeface="微软雅黑" panose="020B0503020204020204" pitchFamily="34" charset="-122"/>
                  <a:ea typeface="微软雅黑" panose="020B0503020204020204" pitchFamily="34" charset="-122"/>
                </a:rPr>
                <a:t>添加文</a:t>
              </a:r>
              <a:r>
                <a:rPr lang="zh-CN" altLang="en-US" sz="700" dirty="0" smtClean="0">
                  <a:solidFill>
                    <a:schemeClr val="bg1">
                      <a:lumMod val="75000"/>
                    </a:schemeClr>
                  </a:solidFill>
                  <a:latin typeface="微软雅黑" panose="020B0503020204020204" pitchFamily="34" charset="-122"/>
                  <a:ea typeface="微软雅黑" panose="020B0503020204020204" pitchFamily="34" charset="-122"/>
                </a:rPr>
                <a:t>字请</a:t>
              </a:r>
              <a:r>
                <a:rPr lang="zh-CN" altLang="en-US" sz="700" dirty="0">
                  <a:solidFill>
                    <a:schemeClr val="bg1">
                      <a:lumMod val="75000"/>
                    </a:schemeClr>
                  </a:solidFill>
                  <a:latin typeface="微软雅黑" panose="020B0503020204020204" pitchFamily="34" charset="-122"/>
                  <a:ea typeface="微软雅黑" panose="020B0503020204020204" pitchFamily="34" charset="-122"/>
                </a:rPr>
                <a:t>添加文</a:t>
              </a:r>
              <a:r>
                <a:rPr lang="zh-CN" altLang="en-US" sz="700" dirty="0" smtClean="0">
                  <a:solidFill>
                    <a:schemeClr val="bg1">
                      <a:lumMod val="75000"/>
                    </a:schemeClr>
                  </a:solidFill>
                  <a:latin typeface="微软雅黑" panose="020B0503020204020204" pitchFamily="34" charset="-122"/>
                  <a:ea typeface="微软雅黑" panose="020B0503020204020204" pitchFamily="34" charset="-122"/>
                </a:rPr>
                <a:t>字请</a:t>
              </a:r>
              <a:r>
                <a:rPr lang="zh-CN" altLang="en-US" sz="700" dirty="0">
                  <a:solidFill>
                    <a:schemeClr val="bg1">
                      <a:lumMod val="75000"/>
                    </a:schemeClr>
                  </a:solidFill>
                  <a:latin typeface="微软雅黑" panose="020B0503020204020204" pitchFamily="34" charset="-122"/>
                  <a:ea typeface="微软雅黑" panose="020B0503020204020204" pitchFamily="34" charset="-122"/>
                </a:rPr>
                <a:t>添加文</a:t>
              </a:r>
              <a:r>
                <a:rPr lang="zh-CN" altLang="en-US" sz="700" dirty="0" smtClean="0">
                  <a:solidFill>
                    <a:schemeClr val="bg1">
                      <a:lumMod val="75000"/>
                    </a:schemeClr>
                  </a:solidFill>
                  <a:latin typeface="微软雅黑" panose="020B0503020204020204" pitchFamily="34" charset="-122"/>
                  <a:ea typeface="微软雅黑" panose="020B0503020204020204" pitchFamily="34" charset="-122"/>
                </a:rPr>
                <a:t>字请</a:t>
              </a:r>
              <a:r>
                <a:rPr lang="zh-CN" altLang="en-US" sz="700" dirty="0">
                  <a:solidFill>
                    <a:schemeClr val="bg1">
                      <a:lumMod val="75000"/>
                    </a:schemeClr>
                  </a:solidFill>
                  <a:latin typeface="微软雅黑" panose="020B0503020204020204" pitchFamily="34" charset="-122"/>
                  <a:ea typeface="微软雅黑" panose="020B0503020204020204" pitchFamily="34" charset="-122"/>
                </a:rPr>
                <a:t>添加文</a:t>
              </a:r>
              <a:r>
                <a:rPr lang="zh-CN" altLang="en-US" sz="700" dirty="0" smtClean="0">
                  <a:solidFill>
                    <a:schemeClr val="bg1">
                      <a:lumMod val="75000"/>
                    </a:schemeClr>
                  </a:solidFill>
                  <a:latin typeface="微软雅黑" panose="020B0503020204020204" pitchFamily="34" charset="-122"/>
                  <a:ea typeface="微软雅黑" panose="020B0503020204020204" pitchFamily="34" charset="-122"/>
                </a:rPr>
                <a:t>字请</a:t>
              </a:r>
              <a:r>
                <a:rPr lang="zh-CN" altLang="en-US" sz="700" dirty="0">
                  <a:solidFill>
                    <a:schemeClr val="bg1">
                      <a:lumMod val="75000"/>
                    </a:schemeClr>
                  </a:solidFill>
                  <a:latin typeface="微软雅黑" panose="020B0503020204020204" pitchFamily="34" charset="-122"/>
                  <a:ea typeface="微软雅黑" panose="020B0503020204020204" pitchFamily="34" charset="-122"/>
                </a:rPr>
                <a:t>添加文字请添加文字请添加文字请添加文字请添加文字请</a:t>
              </a:r>
              <a:r>
                <a:rPr lang="zh-CN" altLang="en-US" sz="700" dirty="0" smtClean="0">
                  <a:solidFill>
                    <a:schemeClr val="bg1">
                      <a:lumMod val="75000"/>
                    </a:schemeClr>
                  </a:solidFill>
                  <a:latin typeface="微软雅黑" panose="020B0503020204020204" pitchFamily="34" charset="-122"/>
                  <a:ea typeface="微软雅黑" panose="020B0503020204020204" pitchFamily="34" charset="-122"/>
                </a:rPr>
                <a:t>添加</a:t>
              </a:r>
              <a:endParaRPr lang="zh-CN" altLang="en-US" sz="700" dirty="0">
                <a:solidFill>
                  <a:schemeClr val="bg1">
                    <a:lumMod val="75000"/>
                  </a:schemeClr>
                </a:solidFill>
                <a:latin typeface="微软雅黑" panose="020B0503020204020204" pitchFamily="34" charset="-122"/>
                <a:ea typeface="微软雅黑" panose="020B0503020204020204" pitchFamily="34" charset="-122"/>
              </a:endParaRPr>
            </a:p>
          </p:txBody>
        </p:sp>
        <p:sp>
          <p:nvSpPr>
            <p:cNvPr id="36" name="矩形 31"/>
            <p:cNvSpPr/>
            <p:nvPr/>
          </p:nvSpPr>
          <p:spPr bwMode="auto">
            <a:xfrm>
              <a:off x="3380409" y="3435810"/>
              <a:ext cx="245206" cy="792055"/>
            </a:xfrm>
            <a:custGeom>
              <a:avLst/>
              <a:gdLst>
                <a:gd name="connsiteX0" fmla="*/ 0 w 746638"/>
                <a:gd name="connsiteY0" fmla="*/ 0 h 504035"/>
                <a:gd name="connsiteX1" fmla="*/ 746638 w 746638"/>
                <a:gd name="connsiteY1" fmla="*/ 0 h 504035"/>
                <a:gd name="connsiteX2" fmla="*/ 746638 w 746638"/>
                <a:gd name="connsiteY2" fmla="*/ 504035 h 504035"/>
                <a:gd name="connsiteX3" fmla="*/ 0 w 746638"/>
                <a:gd name="connsiteY3" fmla="*/ 504035 h 504035"/>
                <a:gd name="connsiteX4" fmla="*/ 0 w 746638"/>
                <a:gd name="connsiteY4" fmla="*/ 0 h 504035"/>
                <a:gd name="connsiteX0-1" fmla="*/ 746638 w 838078"/>
                <a:gd name="connsiteY0-2" fmla="*/ 0 h 504035"/>
                <a:gd name="connsiteX1-3" fmla="*/ 746638 w 838078"/>
                <a:gd name="connsiteY1-4" fmla="*/ 504035 h 504035"/>
                <a:gd name="connsiteX2-5" fmla="*/ 0 w 838078"/>
                <a:gd name="connsiteY2-6" fmla="*/ 504035 h 504035"/>
                <a:gd name="connsiteX3-7" fmla="*/ 0 w 838078"/>
                <a:gd name="connsiteY3-8" fmla="*/ 0 h 504035"/>
                <a:gd name="connsiteX4-9" fmla="*/ 838078 w 838078"/>
                <a:gd name="connsiteY4-10" fmla="*/ 91440 h 504035"/>
                <a:gd name="connsiteX0-11" fmla="*/ 746638 w 746638"/>
                <a:gd name="connsiteY0-12" fmla="*/ 0 h 504035"/>
                <a:gd name="connsiteX1-13" fmla="*/ 746638 w 746638"/>
                <a:gd name="connsiteY1-14" fmla="*/ 504035 h 504035"/>
                <a:gd name="connsiteX2-15" fmla="*/ 0 w 746638"/>
                <a:gd name="connsiteY2-16" fmla="*/ 504035 h 504035"/>
                <a:gd name="connsiteX3-17" fmla="*/ 0 w 746638"/>
                <a:gd name="connsiteY3-18" fmla="*/ 0 h 504035"/>
                <a:gd name="connsiteX0-19" fmla="*/ 746638 w 746638"/>
                <a:gd name="connsiteY0-20" fmla="*/ 504035 h 504035"/>
                <a:gd name="connsiteX1-21" fmla="*/ 0 w 746638"/>
                <a:gd name="connsiteY1-22" fmla="*/ 504035 h 504035"/>
                <a:gd name="connsiteX2-23" fmla="*/ 0 w 746638"/>
                <a:gd name="connsiteY2-24" fmla="*/ 0 h 504035"/>
                <a:gd name="connsiteX0-25" fmla="*/ 470413 w 470413"/>
                <a:gd name="connsiteY0-26" fmla="*/ 504035 h 504035"/>
                <a:gd name="connsiteX1-27" fmla="*/ 0 w 470413"/>
                <a:gd name="connsiteY1-28" fmla="*/ 504035 h 504035"/>
                <a:gd name="connsiteX2-29" fmla="*/ 0 w 470413"/>
                <a:gd name="connsiteY2-30" fmla="*/ 0 h 504035"/>
              </a:gdLst>
              <a:ahLst/>
              <a:cxnLst>
                <a:cxn ang="0">
                  <a:pos x="connsiteX0-1" y="connsiteY0-2"/>
                </a:cxn>
                <a:cxn ang="0">
                  <a:pos x="connsiteX1-3" y="connsiteY1-4"/>
                </a:cxn>
                <a:cxn ang="0">
                  <a:pos x="connsiteX2-5" y="connsiteY2-6"/>
                </a:cxn>
              </a:cxnLst>
              <a:rect l="l" t="t" r="r" b="b"/>
              <a:pathLst>
                <a:path w="470413" h="504035">
                  <a:moveTo>
                    <a:pt x="470413" y="504035"/>
                  </a:moveTo>
                  <a:lnTo>
                    <a:pt x="0" y="504035"/>
                  </a:lnTo>
                  <a:lnTo>
                    <a:pt x="0" y="0"/>
                  </a:lnTo>
                </a:path>
              </a:pathLst>
            </a:custGeom>
            <a:noFill/>
            <a:ln w="9525" cap="flat" cmpd="sng" algn="ctr">
              <a:solidFill>
                <a:srgbClr val="6FB5BC"/>
              </a:solid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grpSp>
      <p:grpSp>
        <p:nvGrpSpPr>
          <p:cNvPr id="64" name="组合 63"/>
          <p:cNvGrpSpPr/>
          <p:nvPr/>
        </p:nvGrpSpPr>
        <p:grpSpPr>
          <a:xfrm>
            <a:off x="5980474" y="3435810"/>
            <a:ext cx="1950267" cy="1102566"/>
            <a:chOff x="5980474" y="3435810"/>
            <a:chExt cx="1950267" cy="1102566"/>
          </a:xfrm>
        </p:grpSpPr>
        <p:sp>
          <p:nvSpPr>
            <p:cNvPr id="38" name="文本框 21"/>
            <p:cNvSpPr txBox="1">
              <a:spLocks noChangeArrowheads="1"/>
            </p:cNvSpPr>
            <p:nvPr/>
          </p:nvSpPr>
          <p:spPr bwMode="auto">
            <a:xfrm>
              <a:off x="6225679" y="3787310"/>
              <a:ext cx="1705062" cy="276999"/>
            </a:xfrm>
            <a:prstGeom prst="rect">
              <a:avLst/>
            </a:prstGeom>
            <a:noFill/>
            <a:ln>
              <a:noFill/>
            </a:ln>
            <a:effectLst>
              <a:outerShdw blurRad="800100" dist="50800" dir="16560000" sx="197000" sy="197000" algn="tl" rotWithShape="0">
                <a:prstClr val="black">
                  <a:alpha val="0"/>
                </a:prstClr>
              </a:outerShdw>
            </a:effectLst>
          </p:spPr>
          <p:txBody>
            <a:bodyPr wrap="square">
              <a:spAutoFit/>
            </a:bodyPr>
            <a:lstStyle>
              <a:defPPr>
                <a:defRPr lang="zh-CN"/>
              </a:defPPr>
              <a:lvl1pPr algn="ctr" eaLnBrk="1" hangingPunct="1">
                <a:buFont typeface="Arial" panose="020B0604020202020204" pitchFamily="34" charset="0"/>
                <a:buNone/>
                <a:defRPr sz="5400">
                  <a:gradFill flip="none" rotWithShape="1">
                    <a:gsLst>
                      <a:gs pos="51000">
                        <a:schemeClr val="bg1"/>
                      </a:gs>
                      <a:gs pos="94495">
                        <a:schemeClr val="bg1">
                          <a:lumMod val="50000"/>
                        </a:schemeClr>
                      </a:gs>
                      <a:gs pos="58000">
                        <a:schemeClr val="accent3">
                          <a:lumMod val="75000"/>
                        </a:schemeClr>
                      </a:gs>
                      <a:gs pos="0">
                        <a:schemeClr val="bg1">
                          <a:lumMod val="85000"/>
                        </a:schemeClr>
                      </a:gs>
                    </a:gsLst>
                    <a:lin ang="6600000" scaled="0"/>
                    <a:tileRect/>
                  </a:gradFill>
                  <a:effectLst>
                    <a:outerShdw blurRad="50800" dist="76200" dir="6000000" sx="98000" sy="98000" algn="tl" rotWithShape="0">
                      <a:prstClr val="black">
                        <a:alpha val="23000"/>
                      </a:prstClr>
                    </a:outerShdw>
                  </a:effectLst>
                  <a:latin typeface="方正兰亭粗黑_GBK" panose="02000000000000000000" pitchFamily="2" charset="-122"/>
                  <a:ea typeface="方正兰亭粗黑_GBK" panose="02000000000000000000" pitchFamily="2" charset="-122"/>
                </a:defRPr>
              </a:lvl1pPr>
              <a:lvl2pPr marL="742950" indent="-285750">
                <a:spcBef>
                  <a:spcPct val="20000"/>
                </a:spcBef>
                <a:buFont typeface="Arial" panose="020B0604020202020204" pitchFamily="34" charset="0"/>
                <a:buChar char="–"/>
                <a:defRPr sz="2800">
                  <a:latin typeface="Calibri" panose="020F0502020204030204" pitchFamily="34" charset="0"/>
                </a:defRPr>
              </a:lvl2pPr>
              <a:lvl3pPr marL="1143000" indent="-228600">
                <a:spcBef>
                  <a:spcPct val="20000"/>
                </a:spcBef>
                <a:buFont typeface="Arial" panose="020B0604020202020204" pitchFamily="34" charset="0"/>
                <a:buChar char="•"/>
                <a:defRPr sz="2400">
                  <a:latin typeface="Calibri" panose="020F0502020204030204" pitchFamily="34" charset="0"/>
                </a:defRPr>
              </a:lvl3pPr>
              <a:lvl4pPr marL="1600200" indent="-228600">
                <a:spcBef>
                  <a:spcPct val="20000"/>
                </a:spcBef>
                <a:buFont typeface="Arial" panose="020B0604020202020204" pitchFamily="34" charset="0"/>
                <a:buChar char="–"/>
                <a:defRPr sz="2000">
                  <a:latin typeface="Calibri" panose="020F0502020204030204" pitchFamily="34" charset="0"/>
                </a:defRPr>
              </a:lvl4pPr>
              <a:lvl5pPr marL="2057400" indent="-228600">
                <a:spcBef>
                  <a:spcPct val="20000"/>
                </a:spcBef>
                <a:buFont typeface="Arial" panose="020B0604020202020204" pitchFamily="34" charset="0"/>
                <a:buChar char="»"/>
                <a:defRPr sz="2000">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9pPr>
            </a:lstStyle>
            <a:p>
              <a:pPr algn="l"/>
              <a:r>
                <a:rPr lang="zh-CN" altLang="en-US" sz="1200" dirty="0" smtClean="0">
                  <a:solidFill>
                    <a:schemeClr val="bg1">
                      <a:lumMod val="95000"/>
                    </a:schemeClr>
                  </a:solidFill>
                  <a:effectLst/>
                </a:rPr>
                <a:t>点击添加标题</a:t>
              </a:r>
              <a:endParaRPr lang="zh-CN" altLang="en-US" sz="1200" dirty="0">
                <a:solidFill>
                  <a:schemeClr val="bg1">
                    <a:lumMod val="95000"/>
                  </a:schemeClr>
                </a:solidFill>
                <a:effectLst/>
              </a:endParaRPr>
            </a:p>
          </p:txBody>
        </p:sp>
        <p:sp>
          <p:nvSpPr>
            <p:cNvPr id="39" name="矩形 38"/>
            <p:cNvSpPr/>
            <p:nvPr/>
          </p:nvSpPr>
          <p:spPr>
            <a:xfrm>
              <a:off x="6215679" y="4015156"/>
              <a:ext cx="1662804" cy="523220"/>
            </a:xfrm>
            <a:prstGeom prst="rect">
              <a:avLst/>
            </a:prstGeom>
          </p:spPr>
          <p:txBody>
            <a:bodyPr wrap="square">
              <a:spAutoFit/>
            </a:bodyPr>
            <a:lstStyle/>
            <a:p>
              <a:pPr eaLnBrk="1" hangingPunct="1"/>
              <a:r>
                <a:rPr lang="zh-CN" altLang="en-US" sz="700" dirty="0">
                  <a:solidFill>
                    <a:schemeClr val="bg1">
                      <a:lumMod val="75000"/>
                    </a:schemeClr>
                  </a:solidFill>
                  <a:latin typeface="微软雅黑" panose="020B0503020204020204" pitchFamily="34" charset="-122"/>
                  <a:ea typeface="微软雅黑" panose="020B0503020204020204" pitchFamily="34" charset="-122"/>
                </a:rPr>
                <a:t>请添加文</a:t>
              </a:r>
              <a:r>
                <a:rPr lang="zh-CN" altLang="en-US" sz="700" dirty="0" smtClean="0">
                  <a:solidFill>
                    <a:schemeClr val="bg1">
                      <a:lumMod val="75000"/>
                    </a:schemeClr>
                  </a:solidFill>
                  <a:latin typeface="微软雅黑" panose="020B0503020204020204" pitchFamily="34" charset="-122"/>
                  <a:ea typeface="微软雅黑" panose="020B0503020204020204" pitchFamily="34" charset="-122"/>
                </a:rPr>
                <a:t>字</a:t>
              </a:r>
              <a:r>
                <a:rPr lang="zh-CN" altLang="en-US" sz="700" dirty="0">
                  <a:solidFill>
                    <a:schemeClr val="bg1">
                      <a:lumMod val="75000"/>
                    </a:schemeClr>
                  </a:solidFill>
                  <a:latin typeface="微软雅黑" panose="020B0503020204020204" pitchFamily="34" charset="-122"/>
                  <a:ea typeface="微软雅黑" panose="020B0503020204020204" pitchFamily="34" charset="-122"/>
                </a:rPr>
                <a:t>请添加文</a:t>
              </a:r>
              <a:r>
                <a:rPr lang="zh-CN" altLang="en-US" sz="700" dirty="0" smtClean="0">
                  <a:solidFill>
                    <a:schemeClr val="bg1">
                      <a:lumMod val="75000"/>
                    </a:schemeClr>
                  </a:solidFill>
                  <a:latin typeface="微软雅黑" panose="020B0503020204020204" pitchFamily="34" charset="-122"/>
                  <a:ea typeface="微软雅黑" panose="020B0503020204020204" pitchFamily="34" charset="-122"/>
                </a:rPr>
                <a:t>字请</a:t>
              </a:r>
              <a:r>
                <a:rPr lang="zh-CN" altLang="en-US" sz="700" dirty="0">
                  <a:solidFill>
                    <a:schemeClr val="bg1">
                      <a:lumMod val="75000"/>
                    </a:schemeClr>
                  </a:solidFill>
                  <a:latin typeface="微软雅黑" panose="020B0503020204020204" pitchFamily="34" charset="-122"/>
                  <a:ea typeface="微软雅黑" panose="020B0503020204020204" pitchFamily="34" charset="-122"/>
                </a:rPr>
                <a:t>添加文</a:t>
              </a:r>
              <a:r>
                <a:rPr lang="zh-CN" altLang="en-US" sz="700" dirty="0" smtClean="0">
                  <a:solidFill>
                    <a:schemeClr val="bg1">
                      <a:lumMod val="75000"/>
                    </a:schemeClr>
                  </a:solidFill>
                  <a:latin typeface="微软雅黑" panose="020B0503020204020204" pitchFamily="34" charset="-122"/>
                  <a:ea typeface="微软雅黑" panose="020B0503020204020204" pitchFamily="34" charset="-122"/>
                </a:rPr>
                <a:t>字请</a:t>
              </a:r>
              <a:r>
                <a:rPr lang="zh-CN" altLang="en-US" sz="700" dirty="0">
                  <a:solidFill>
                    <a:schemeClr val="bg1">
                      <a:lumMod val="75000"/>
                    </a:schemeClr>
                  </a:solidFill>
                  <a:latin typeface="微软雅黑" panose="020B0503020204020204" pitchFamily="34" charset="-122"/>
                  <a:ea typeface="微软雅黑" panose="020B0503020204020204" pitchFamily="34" charset="-122"/>
                </a:rPr>
                <a:t>添加文</a:t>
              </a:r>
              <a:r>
                <a:rPr lang="zh-CN" altLang="en-US" sz="700" dirty="0" smtClean="0">
                  <a:solidFill>
                    <a:schemeClr val="bg1">
                      <a:lumMod val="75000"/>
                    </a:schemeClr>
                  </a:solidFill>
                  <a:latin typeface="微软雅黑" panose="020B0503020204020204" pitchFamily="34" charset="-122"/>
                  <a:ea typeface="微软雅黑" panose="020B0503020204020204" pitchFamily="34" charset="-122"/>
                </a:rPr>
                <a:t>字请</a:t>
              </a:r>
              <a:r>
                <a:rPr lang="zh-CN" altLang="en-US" sz="700" dirty="0">
                  <a:solidFill>
                    <a:schemeClr val="bg1">
                      <a:lumMod val="75000"/>
                    </a:schemeClr>
                  </a:solidFill>
                  <a:latin typeface="微软雅黑" panose="020B0503020204020204" pitchFamily="34" charset="-122"/>
                  <a:ea typeface="微软雅黑" panose="020B0503020204020204" pitchFamily="34" charset="-122"/>
                </a:rPr>
                <a:t>添加文</a:t>
              </a:r>
              <a:r>
                <a:rPr lang="zh-CN" altLang="en-US" sz="700" dirty="0" smtClean="0">
                  <a:solidFill>
                    <a:schemeClr val="bg1">
                      <a:lumMod val="75000"/>
                    </a:schemeClr>
                  </a:solidFill>
                  <a:latin typeface="微软雅黑" panose="020B0503020204020204" pitchFamily="34" charset="-122"/>
                  <a:ea typeface="微软雅黑" panose="020B0503020204020204" pitchFamily="34" charset="-122"/>
                </a:rPr>
                <a:t>字请</a:t>
              </a:r>
              <a:r>
                <a:rPr lang="zh-CN" altLang="en-US" sz="700" dirty="0">
                  <a:solidFill>
                    <a:schemeClr val="bg1">
                      <a:lumMod val="75000"/>
                    </a:schemeClr>
                  </a:solidFill>
                  <a:latin typeface="微软雅黑" panose="020B0503020204020204" pitchFamily="34" charset="-122"/>
                  <a:ea typeface="微软雅黑" panose="020B0503020204020204" pitchFamily="34" charset="-122"/>
                </a:rPr>
                <a:t>添加文</a:t>
              </a:r>
              <a:r>
                <a:rPr lang="zh-CN" altLang="en-US" sz="700" dirty="0" smtClean="0">
                  <a:solidFill>
                    <a:schemeClr val="bg1">
                      <a:lumMod val="75000"/>
                    </a:schemeClr>
                  </a:solidFill>
                  <a:latin typeface="微软雅黑" panose="020B0503020204020204" pitchFamily="34" charset="-122"/>
                  <a:ea typeface="微软雅黑" panose="020B0503020204020204" pitchFamily="34" charset="-122"/>
                </a:rPr>
                <a:t>字请</a:t>
              </a:r>
              <a:r>
                <a:rPr lang="zh-CN" altLang="en-US" sz="700" dirty="0">
                  <a:solidFill>
                    <a:schemeClr val="bg1">
                      <a:lumMod val="75000"/>
                    </a:schemeClr>
                  </a:solidFill>
                  <a:latin typeface="微软雅黑" panose="020B0503020204020204" pitchFamily="34" charset="-122"/>
                  <a:ea typeface="微软雅黑" panose="020B0503020204020204" pitchFamily="34" charset="-122"/>
                </a:rPr>
                <a:t>添加文字请添加文字请添加文字请添加文字请添加文字请</a:t>
              </a:r>
              <a:r>
                <a:rPr lang="zh-CN" altLang="en-US" sz="700" dirty="0" smtClean="0">
                  <a:solidFill>
                    <a:schemeClr val="bg1">
                      <a:lumMod val="75000"/>
                    </a:schemeClr>
                  </a:solidFill>
                  <a:latin typeface="微软雅黑" panose="020B0503020204020204" pitchFamily="34" charset="-122"/>
                  <a:ea typeface="微软雅黑" panose="020B0503020204020204" pitchFamily="34" charset="-122"/>
                </a:rPr>
                <a:t>添加</a:t>
              </a:r>
              <a:endParaRPr lang="zh-CN" altLang="en-US" sz="700" dirty="0">
                <a:solidFill>
                  <a:schemeClr val="bg1">
                    <a:lumMod val="75000"/>
                  </a:schemeClr>
                </a:solidFill>
                <a:latin typeface="微软雅黑" panose="020B0503020204020204" pitchFamily="34" charset="-122"/>
                <a:ea typeface="微软雅黑" panose="020B0503020204020204" pitchFamily="34" charset="-122"/>
              </a:endParaRPr>
            </a:p>
          </p:txBody>
        </p:sp>
        <p:sp>
          <p:nvSpPr>
            <p:cNvPr id="40" name="矩形 31"/>
            <p:cNvSpPr/>
            <p:nvPr/>
          </p:nvSpPr>
          <p:spPr bwMode="auto">
            <a:xfrm>
              <a:off x="5980474" y="3435810"/>
              <a:ext cx="245206" cy="792055"/>
            </a:xfrm>
            <a:custGeom>
              <a:avLst/>
              <a:gdLst>
                <a:gd name="connsiteX0" fmla="*/ 0 w 746638"/>
                <a:gd name="connsiteY0" fmla="*/ 0 h 504035"/>
                <a:gd name="connsiteX1" fmla="*/ 746638 w 746638"/>
                <a:gd name="connsiteY1" fmla="*/ 0 h 504035"/>
                <a:gd name="connsiteX2" fmla="*/ 746638 w 746638"/>
                <a:gd name="connsiteY2" fmla="*/ 504035 h 504035"/>
                <a:gd name="connsiteX3" fmla="*/ 0 w 746638"/>
                <a:gd name="connsiteY3" fmla="*/ 504035 h 504035"/>
                <a:gd name="connsiteX4" fmla="*/ 0 w 746638"/>
                <a:gd name="connsiteY4" fmla="*/ 0 h 504035"/>
                <a:gd name="connsiteX0-1" fmla="*/ 746638 w 838078"/>
                <a:gd name="connsiteY0-2" fmla="*/ 0 h 504035"/>
                <a:gd name="connsiteX1-3" fmla="*/ 746638 w 838078"/>
                <a:gd name="connsiteY1-4" fmla="*/ 504035 h 504035"/>
                <a:gd name="connsiteX2-5" fmla="*/ 0 w 838078"/>
                <a:gd name="connsiteY2-6" fmla="*/ 504035 h 504035"/>
                <a:gd name="connsiteX3-7" fmla="*/ 0 w 838078"/>
                <a:gd name="connsiteY3-8" fmla="*/ 0 h 504035"/>
                <a:gd name="connsiteX4-9" fmla="*/ 838078 w 838078"/>
                <a:gd name="connsiteY4-10" fmla="*/ 91440 h 504035"/>
                <a:gd name="connsiteX0-11" fmla="*/ 746638 w 746638"/>
                <a:gd name="connsiteY0-12" fmla="*/ 0 h 504035"/>
                <a:gd name="connsiteX1-13" fmla="*/ 746638 w 746638"/>
                <a:gd name="connsiteY1-14" fmla="*/ 504035 h 504035"/>
                <a:gd name="connsiteX2-15" fmla="*/ 0 w 746638"/>
                <a:gd name="connsiteY2-16" fmla="*/ 504035 h 504035"/>
                <a:gd name="connsiteX3-17" fmla="*/ 0 w 746638"/>
                <a:gd name="connsiteY3-18" fmla="*/ 0 h 504035"/>
                <a:gd name="connsiteX0-19" fmla="*/ 746638 w 746638"/>
                <a:gd name="connsiteY0-20" fmla="*/ 504035 h 504035"/>
                <a:gd name="connsiteX1-21" fmla="*/ 0 w 746638"/>
                <a:gd name="connsiteY1-22" fmla="*/ 504035 h 504035"/>
                <a:gd name="connsiteX2-23" fmla="*/ 0 w 746638"/>
                <a:gd name="connsiteY2-24" fmla="*/ 0 h 504035"/>
                <a:gd name="connsiteX0-25" fmla="*/ 470413 w 470413"/>
                <a:gd name="connsiteY0-26" fmla="*/ 504035 h 504035"/>
                <a:gd name="connsiteX1-27" fmla="*/ 0 w 470413"/>
                <a:gd name="connsiteY1-28" fmla="*/ 504035 h 504035"/>
                <a:gd name="connsiteX2-29" fmla="*/ 0 w 470413"/>
                <a:gd name="connsiteY2-30" fmla="*/ 0 h 504035"/>
              </a:gdLst>
              <a:ahLst/>
              <a:cxnLst>
                <a:cxn ang="0">
                  <a:pos x="connsiteX0-1" y="connsiteY0-2"/>
                </a:cxn>
                <a:cxn ang="0">
                  <a:pos x="connsiteX1-3" y="connsiteY1-4"/>
                </a:cxn>
                <a:cxn ang="0">
                  <a:pos x="connsiteX2-5" y="connsiteY2-6"/>
                </a:cxn>
              </a:cxnLst>
              <a:rect l="l" t="t" r="r" b="b"/>
              <a:pathLst>
                <a:path w="470413" h="504035">
                  <a:moveTo>
                    <a:pt x="470413" y="504035"/>
                  </a:moveTo>
                  <a:lnTo>
                    <a:pt x="0" y="504035"/>
                  </a:lnTo>
                  <a:lnTo>
                    <a:pt x="0" y="0"/>
                  </a:lnTo>
                </a:path>
              </a:pathLst>
            </a:custGeom>
            <a:noFill/>
            <a:ln w="9525" cap="flat" cmpd="sng" algn="ctr">
              <a:solidFill>
                <a:srgbClr val="6FB5BC"/>
              </a:solid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grpSp>
      <p:grpSp>
        <p:nvGrpSpPr>
          <p:cNvPr id="61" name="组合 60"/>
          <p:cNvGrpSpPr/>
          <p:nvPr/>
        </p:nvGrpSpPr>
        <p:grpSpPr>
          <a:xfrm>
            <a:off x="2014789" y="650476"/>
            <a:ext cx="1958012" cy="1101741"/>
            <a:chOff x="2014789" y="650476"/>
            <a:chExt cx="1958012" cy="1101741"/>
          </a:xfrm>
        </p:grpSpPr>
        <p:sp>
          <p:nvSpPr>
            <p:cNvPr id="42" name="文本框 21"/>
            <p:cNvSpPr txBox="1">
              <a:spLocks noChangeArrowheads="1"/>
            </p:cNvSpPr>
            <p:nvPr/>
          </p:nvSpPr>
          <p:spPr bwMode="auto">
            <a:xfrm>
              <a:off x="2267739" y="650476"/>
              <a:ext cx="1705062" cy="276999"/>
            </a:xfrm>
            <a:prstGeom prst="rect">
              <a:avLst/>
            </a:prstGeom>
            <a:noFill/>
            <a:ln>
              <a:noFill/>
            </a:ln>
            <a:effectLst>
              <a:outerShdw blurRad="800100" dist="50800" dir="16560000" sx="197000" sy="197000" algn="tl" rotWithShape="0">
                <a:prstClr val="black">
                  <a:alpha val="0"/>
                </a:prstClr>
              </a:outerShdw>
            </a:effectLst>
          </p:spPr>
          <p:txBody>
            <a:bodyPr wrap="square">
              <a:spAutoFit/>
            </a:bodyPr>
            <a:lstStyle>
              <a:defPPr>
                <a:defRPr lang="zh-CN"/>
              </a:defPPr>
              <a:lvl1pPr algn="ctr" eaLnBrk="1" hangingPunct="1">
                <a:buFont typeface="Arial" panose="020B0604020202020204" pitchFamily="34" charset="0"/>
                <a:buNone/>
                <a:defRPr sz="5400">
                  <a:gradFill flip="none" rotWithShape="1">
                    <a:gsLst>
                      <a:gs pos="51000">
                        <a:schemeClr val="bg1"/>
                      </a:gs>
                      <a:gs pos="94495">
                        <a:schemeClr val="bg1">
                          <a:lumMod val="50000"/>
                        </a:schemeClr>
                      </a:gs>
                      <a:gs pos="58000">
                        <a:schemeClr val="accent3">
                          <a:lumMod val="75000"/>
                        </a:schemeClr>
                      </a:gs>
                      <a:gs pos="0">
                        <a:schemeClr val="bg1">
                          <a:lumMod val="85000"/>
                        </a:schemeClr>
                      </a:gs>
                    </a:gsLst>
                    <a:lin ang="6600000" scaled="0"/>
                    <a:tileRect/>
                  </a:gradFill>
                  <a:effectLst>
                    <a:outerShdw blurRad="50800" dist="76200" dir="6000000" sx="98000" sy="98000" algn="tl" rotWithShape="0">
                      <a:prstClr val="black">
                        <a:alpha val="23000"/>
                      </a:prstClr>
                    </a:outerShdw>
                  </a:effectLst>
                  <a:latin typeface="方正兰亭粗黑_GBK" panose="02000000000000000000" pitchFamily="2" charset="-122"/>
                  <a:ea typeface="方正兰亭粗黑_GBK" panose="02000000000000000000" pitchFamily="2" charset="-122"/>
                </a:defRPr>
              </a:lvl1pPr>
              <a:lvl2pPr marL="742950" indent="-285750">
                <a:spcBef>
                  <a:spcPct val="20000"/>
                </a:spcBef>
                <a:buFont typeface="Arial" panose="020B0604020202020204" pitchFamily="34" charset="0"/>
                <a:buChar char="–"/>
                <a:defRPr sz="2800">
                  <a:latin typeface="Calibri" panose="020F0502020204030204" pitchFamily="34" charset="0"/>
                </a:defRPr>
              </a:lvl2pPr>
              <a:lvl3pPr marL="1143000" indent="-228600">
                <a:spcBef>
                  <a:spcPct val="20000"/>
                </a:spcBef>
                <a:buFont typeface="Arial" panose="020B0604020202020204" pitchFamily="34" charset="0"/>
                <a:buChar char="•"/>
                <a:defRPr sz="2400">
                  <a:latin typeface="Calibri" panose="020F0502020204030204" pitchFamily="34" charset="0"/>
                </a:defRPr>
              </a:lvl3pPr>
              <a:lvl4pPr marL="1600200" indent="-228600">
                <a:spcBef>
                  <a:spcPct val="20000"/>
                </a:spcBef>
                <a:buFont typeface="Arial" panose="020B0604020202020204" pitchFamily="34" charset="0"/>
                <a:buChar char="–"/>
                <a:defRPr sz="2000">
                  <a:latin typeface="Calibri" panose="020F0502020204030204" pitchFamily="34" charset="0"/>
                </a:defRPr>
              </a:lvl4pPr>
              <a:lvl5pPr marL="2057400" indent="-228600">
                <a:spcBef>
                  <a:spcPct val="20000"/>
                </a:spcBef>
                <a:buFont typeface="Arial" panose="020B0604020202020204" pitchFamily="34" charset="0"/>
                <a:buChar char="»"/>
                <a:defRPr sz="2000">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9pPr>
            </a:lstStyle>
            <a:p>
              <a:pPr algn="l"/>
              <a:r>
                <a:rPr lang="zh-CN" altLang="en-US" sz="1200" dirty="0" smtClean="0">
                  <a:solidFill>
                    <a:schemeClr val="bg1">
                      <a:lumMod val="95000"/>
                    </a:schemeClr>
                  </a:solidFill>
                  <a:effectLst/>
                </a:rPr>
                <a:t>点击添加标题</a:t>
              </a:r>
              <a:endParaRPr lang="zh-CN" altLang="en-US" sz="1200" dirty="0">
                <a:solidFill>
                  <a:schemeClr val="bg1">
                    <a:lumMod val="95000"/>
                  </a:schemeClr>
                </a:solidFill>
                <a:effectLst/>
              </a:endParaRPr>
            </a:p>
          </p:txBody>
        </p:sp>
        <p:sp>
          <p:nvSpPr>
            <p:cNvPr id="43" name="矩形 42"/>
            <p:cNvSpPr/>
            <p:nvPr/>
          </p:nvSpPr>
          <p:spPr>
            <a:xfrm>
              <a:off x="2257739" y="878322"/>
              <a:ext cx="1662804" cy="523220"/>
            </a:xfrm>
            <a:prstGeom prst="rect">
              <a:avLst/>
            </a:prstGeom>
          </p:spPr>
          <p:txBody>
            <a:bodyPr wrap="square">
              <a:spAutoFit/>
            </a:bodyPr>
            <a:lstStyle/>
            <a:p>
              <a:pPr eaLnBrk="1" hangingPunct="1"/>
              <a:r>
                <a:rPr lang="zh-CN" altLang="en-US" sz="700" dirty="0">
                  <a:solidFill>
                    <a:schemeClr val="bg1">
                      <a:lumMod val="75000"/>
                    </a:schemeClr>
                  </a:solidFill>
                  <a:latin typeface="微软雅黑" panose="020B0503020204020204" pitchFamily="34" charset="-122"/>
                  <a:ea typeface="微软雅黑" panose="020B0503020204020204" pitchFamily="34" charset="-122"/>
                </a:rPr>
                <a:t>请添加文</a:t>
              </a:r>
              <a:r>
                <a:rPr lang="zh-CN" altLang="en-US" sz="700" dirty="0" smtClean="0">
                  <a:solidFill>
                    <a:schemeClr val="bg1">
                      <a:lumMod val="75000"/>
                    </a:schemeClr>
                  </a:solidFill>
                  <a:latin typeface="微软雅黑" panose="020B0503020204020204" pitchFamily="34" charset="-122"/>
                  <a:ea typeface="微软雅黑" panose="020B0503020204020204" pitchFamily="34" charset="-122"/>
                </a:rPr>
                <a:t>字</a:t>
              </a:r>
              <a:r>
                <a:rPr lang="zh-CN" altLang="en-US" sz="700" dirty="0">
                  <a:solidFill>
                    <a:schemeClr val="bg1">
                      <a:lumMod val="75000"/>
                    </a:schemeClr>
                  </a:solidFill>
                  <a:latin typeface="微软雅黑" panose="020B0503020204020204" pitchFamily="34" charset="-122"/>
                  <a:ea typeface="微软雅黑" panose="020B0503020204020204" pitchFamily="34" charset="-122"/>
                </a:rPr>
                <a:t>请添加文</a:t>
              </a:r>
              <a:r>
                <a:rPr lang="zh-CN" altLang="en-US" sz="700" dirty="0" smtClean="0">
                  <a:solidFill>
                    <a:schemeClr val="bg1">
                      <a:lumMod val="75000"/>
                    </a:schemeClr>
                  </a:solidFill>
                  <a:latin typeface="微软雅黑" panose="020B0503020204020204" pitchFamily="34" charset="-122"/>
                  <a:ea typeface="微软雅黑" panose="020B0503020204020204" pitchFamily="34" charset="-122"/>
                </a:rPr>
                <a:t>字请</a:t>
              </a:r>
              <a:r>
                <a:rPr lang="zh-CN" altLang="en-US" sz="700" dirty="0">
                  <a:solidFill>
                    <a:schemeClr val="bg1">
                      <a:lumMod val="75000"/>
                    </a:schemeClr>
                  </a:solidFill>
                  <a:latin typeface="微软雅黑" panose="020B0503020204020204" pitchFamily="34" charset="-122"/>
                  <a:ea typeface="微软雅黑" panose="020B0503020204020204" pitchFamily="34" charset="-122"/>
                </a:rPr>
                <a:t>添加文</a:t>
              </a:r>
              <a:r>
                <a:rPr lang="zh-CN" altLang="en-US" sz="700" dirty="0" smtClean="0">
                  <a:solidFill>
                    <a:schemeClr val="bg1">
                      <a:lumMod val="75000"/>
                    </a:schemeClr>
                  </a:solidFill>
                  <a:latin typeface="微软雅黑" panose="020B0503020204020204" pitchFamily="34" charset="-122"/>
                  <a:ea typeface="微软雅黑" panose="020B0503020204020204" pitchFamily="34" charset="-122"/>
                </a:rPr>
                <a:t>字请</a:t>
              </a:r>
              <a:r>
                <a:rPr lang="zh-CN" altLang="en-US" sz="700" dirty="0">
                  <a:solidFill>
                    <a:schemeClr val="bg1">
                      <a:lumMod val="75000"/>
                    </a:schemeClr>
                  </a:solidFill>
                  <a:latin typeface="微软雅黑" panose="020B0503020204020204" pitchFamily="34" charset="-122"/>
                  <a:ea typeface="微软雅黑" panose="020B0503020204020204" pitchFamily="34" charset="-122"/>
                </a:rPr>
                <a:t>添加文</a:t>
              </a:r>
              <a:r>
                <a:rPr lang="zh-CN" altLang="en-US" sz="700" dirty="0" smtClean="0">
                  <a:solidFill>
                    <a:schemeClr val="bg1">
                      <a:lumMod val="75000"/>
                    </a:schemeClr>
                  </a:solidFill>
                  <a:latin typeface="微软雅黑" panose="020B0503020204020204" pitchFamily="34" charset="-122"/>
                  <a:ea typeface="微软雅黑" panose="020B0503020204020204" pitchFamily="34" charset="-122"/>
                </a:rPr>
                <a:t>字请</a:t>
              </a:r>
              <a:r>
                <a:rPr lang="zh-CN" altLang="en-US" sz="700" dirty="0">
                  <a:solidFill>
                    <a:schemeClr val="bg1">
                      <a:lumMod val="75000"/>
                    </a:schemeClr>
                  </a:solidFill>
                  <a:latin typeface="微软雅黑" panose="020B0503020204020204" pitchFamily="34" charset="-122"/>
                  <a:ea typeface="微软雅黑" panose="020B0503020204020204" pitchFamily="34" charset="-122"/>
                </a:rPr>
                <a:t>添加文</a:t>
              </a:r>
              <a:r>
                <a:rPr lang="zh-CN" altLang="en-US" sz="700" dirty="0" smtClean="0">
                  <a:solidFill>
                    <a:schemeClr val="bg1">
                      <a:lumMod val="75000"/>
                    </a:schemeClr>
                  </a:solidFill>
                  <a:latin typeface="微软雅黑" panose="020B0503020204020204" pitchFamily="34" charset="-122"/>
                  <a:ea typeface="微软雅黑" panose="020B0503020204020204" pitchFamily="34" charset="-122"/>
                </a:rPr>
                <a:t>字请</a:t>
              </a:r>
              <a:r>
                <a:rPr lang="zh-CN" altLang="en-US" sz="700" dirty="0">
                  <a:solidFill>
                    <a:schemeClr val="bg1">
                      <a:lumMod val="75000"/>
                    </a:schemeClr>
                  </a:solidFill>
                  <a:latin typeface="微软雅黑" panose="020B0503020204020204" pitchFamily="34" charset="-122"/>
                  <a:ea typeface="微软雅黑" panose="020B0503020204020204" pitchFamily="34" charset="-122"/>
                </a:rPr>
                <a:t>添加文</a:t>
              </a:r>
              <a:r>
                <a:rPr lang="zh-CN" altLang="en-US" sz="700" dirty="0" smtClean="0">
                  <a:solidFill>
                    <a:schemeClr val="bg1">
                      <a:lumMod val="75000"/>
                    </a:schemeClr>
                  </a:solidFill>
                  <a:latin typeface="微软雅黑" panose="020B0503020204020204" pitchFamily="34" charset="-122"/>
                  <a:ea typeface="微软雅黑" panose="020B0503020204020204" pitchFamily="34" charset="-122"/>
                </a:rPr>
                <a:t>字请</a:t>
              </a:r>
              <a:r>
                <a:rPr lang="zh-CN" altLang="en-US" sz="700" dirty="0">
                  <a:solidFill>
                    <a:schemeClr val="bg1">
                      <a:lumMod val="75000"/>
                    </a:schemeClr>
                  </a:solidFill>
                  <a:latin typeface="微软雅黑" panose="020B0503020204020204" pitchFamily="34" charset="-122"/>
                  <a:ea typeface="微软雅黑" panose="020B0503020204020204" pitchFamily="34" charset="-122"/>
                </a:rPr>
                <a:t>添加文字请添加文字请添加文字请添加文字请添加文字请</a:t>
              </a:r>
              <a:r>
                <a:rPr lang="zh-CN" altLang="en-US" sz="700" dirty="0" smtClean="0">
                  <a:solidFill>
                    <a:schemeClr val="bg1">
                      <a:lumMod val="75000"/>
                    </a:schemeClr>
                  </a:solidFill>
                  <a:latin typeface="微软雅黑" panose="020B0503020204020204" pitchFamily="34" charset="-122"/>
                  <a:ea typeface="微软雅黑" panose="020B0503020204020204" pitchFamily="34" charset="-122"/>
                </a:rPr>
                <a:t>添加</a:t>
              </a:r>
              <a:endParaRPr lang="zh-CN" altLang="en-US" sz="700" dirty="0">
                <a:solidFill>
                  <a:schemeClr val="bg1">
                    <a:lumMod val="75000"/>
                  </a:schemeClr>
                </a:solidFill>
                <a:latin typeface="微软雅黑" panose="020B0503020204020204" pitchFamily="34" charset="-122"/>
                <a:ea typeface="微软雅黑" panose="020B0503020204020204" pitchFamily="34" charset="-122"/>
              </a:endParaRPr>
            </a:p>
          </p:txBody>
        </p:sp>
        <p:sp>
          <p:nvSpPr>
            <p:cNvPr id="44" name="矩形 31"/>
            <p:cNvSpPr/>
            <p:nvPr/>
          </p:nvSpPr>
          <p:spPr bwMode="auto">
            <a:xfrm flipV="1">
              <a:off x="2014789" y="960162"/>
              <a:ext cx="245206" cy="792055"/>
            </a:xfrm>
            <a:custGeom>
              <a:avLst/>
              <a:gdLst>
                <a:gd name="connsiteX0" fmla="*/ 0 w 746638"/>
                <a:gd name="connsiteY0" fmla="*/ 0 h 504035"/>
                <a:gd name="connsiteX1" fmla="*/ 746638 w 746638"/>
                <a:gd name="connsiteY1" fmla="*/ 0 h 504035"/>
                <a:gd name="connsiteX2" fmla="*/ 746638 w 746638"/>
                <a:gd name="connsiteY2" fmla="*/ 504035 h 504035"/>
                <a:gd name="connsiteX3" fmla="*/ 0 w 746638"/>
                <a:gd name="connsiteY3" fmla="*/ 504035 h 504035"/>
                <a:gd name="connsiteX4" fmla="*/ 0 w 746638"/>
                <a:gd name="connsiteY4" fmla="*/ 0 h 504035"/>
                <a:gd name="connsiteX0-1" fmla="*/ 746638 w 838078"/>
                <a:gd name="connsiteY0-2" fmla="*/ 0 h 504035"/>
                <a:gd name="connsiteX1-3" fmla="*/ 746638 w 838078"/>
                <a:gd name="connsiteY1-4" fmla="*/ 504035 h 504035"/>
                <a:gd name="connsiteX2-5" fmla="*/ 0 w 838078"/>
                <a:gd name="connsiteY2-6" fmla="*/ 504035 h 504035"/>
                <a:gd name="connsiteX3-7" fmla="*/ 0 w 838078"/>
                <a:gd name="connsiteY3-8" fmla="*/ 0 h 504035"/>
                <a:gd name="connsiteX4-9" fmla="*/ 838078 w 838078"/>
                <a:gd name="connsiteY4-10" fmla="*/ 91440 h 504035"/>
                <a:gd name="connsiteX0-11" fmla="*/ 746638 w 746638"/>
                <a:gd name="connsiteY0-12" fmla="*/ 0 h 504035"/>
                <a:gd name="connsiteX1-13" fmla="*/ 746638 w 746638"/>
                <a:gd name="connsiteY1-14" fmla="*/ 504035 h 504035"/>
                <a:gd name="connsiteX2-15" fmla="*/ 0 w 746638"/>
                <a:gd name="connsiteY2-16" fmla="*/ 504035 h 504035"/>
                <a:gd name="connsiteX3-17" fmla="*/ 0 w 746638"/>
                <a:gd name="connsiteY3-18" fmla="*/ 0 h 504035"/>
                <a:gd name="connsiteX0-19" fmla="*/ 746638 w 746638"/>
                <a:gd name="connsiteY0-20" fmla="*/ 504035 h 504035"/>
                <a:gd name="connsiteX1-21" fmla="*/ 0 w 746638"/>
                <a:gd name="connsiteY1-22" fmla="*/ 504035 h 504035"/>
                <a:gd name="connsiteX2-23" fmla="*/ 0 w 746638"/>
                <a:gd name="connsiteY2-24" fmla="*/ 0 h 504035"/>
                <a:gd name="connsiteX0-25" fmla="*/ 470413 w 470413"/>
                <a:gd name="connsiteY0-26" fmla="*/ 504035 h 504035"/>
                <a:gd name="connsiteX1-27" fmla="*/ 0 w 470413"/>
                <a:gd name="connsiteY1-28" fmla="*/ 504035 h 504035"/>
                <a:gd name="connsiteX2-29" fmla="*/ 0 w 470413"/>
                <a:gd name="connsiteY2-30" fmla="*/ 0 h 504035"/>
              </a:gdLst>
              <a:ahLst/>
              <a:cxnLst>
                <a:cxn ang="0">
                  <a:pos x="connsiteX0-1" y="connsiteY0-2"/>
                </a:cxn>
                <a:cxn ang="0">
                  <a:pos x="connsiteX1-3" y="connsiteY1-4"/>
                </a:cxn>
                <a:cxn ang="0">
                  <a:pos x="connsiteX2-5" y="connsiteY2-6"/>
                </a:cxn>
              </a:cxnLst>
              <a:rect l="l" t="t" r="r" b="b"/>
              <a:pathLst>
                <a:path w="470413" h="504035">
                  <a:moveTo>
                    <a:pt x="470413" y="504035"/>
                  </a:moveTo>
                  <a:lnTo>
                    <a:pt x="0" y="504035"/>
                  </a:lnTo>
                  <a:lnTo>
                    <a:pt x="0" y="0"/>
                  </a:lnTo>
                </a:path>
              </a:pathLst>
            </a:custGeom>
            <a:noFill/>
            <a:ln w="9525" cap="flat" cmpd="sng" algn="ctr">
              <a:solidFill>
                <a:srgbClr val="6FB5BC"/>
              </a:solid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grpSp>
      <p:grpSp>
        <p:nvGrpSpPr>
          <p:cNvPr id="59" name="组合 58"/>
          <p:cNvGrpSpPr/>
          <p:nvPr/>
        </p:nvGrpSpPr>
        <p:grpSpPr>
          <a:xfrm>
            <a:off x="4637585" y="650476"/>
            <a:ext cx="1958012" cy="1101741"/>
            <a:chOff x="4637585" y="650476"/>
            <a:chExt cx="1958012" cy="1101741"/>
          </a:xfrm>
        </p:grpSpPr>
        <p:sp>
          <p:nvSpPr>
            <p:cNvPr id="46" name="文本框 21"/>
            <p:cNvSpPr txBox="1">
              <a:spLocks noChangeArrowheads="1"/>
            </p:cNvSpPr>
            <p:nvPr/>
          </p:nvSpPr>
          <p:spPr bwMode="auto">
            <a:xfrm>
              <a:off x="4890535" y="650476"/>
              <a:ext cx="1705062" cy="276999"/>
            </a:xfrm>
            <a:prstGeom prst="rect">
              <a:avLst/>
            </a:prstGeom>
            <a:noFill/>
            <a:ln>
              <a:noFill/>
            </a:ln>
            <a:effectLst>
              <a:outerShdw blurRad="800100" dist="50800" dir="16560000" sx="197000" sy="197000" algn="tl" rotWithShape="0">
                <a:prstClr val="black">
                  <a:alpha val="0"/>
                </a:prstClr>
              </a:outerShdw>
            </a:effectLst>
          </p:spPr>
          <p:txBody>
            <a:bodyPr wrap="square">
              <a:spAutoFit/>
            </a:bodyPr>
            <a:lstStyle>
              <a:defPPr>
                <a:defRPr lang="zh-CN"/>
              </a:defPPr>
              <a:lvl1pPr algn="ctr" eaLnBrk="1" hangingPunct="1">
                <a:buFont typeface="Arial" panose="020B0604020202020204" pitchFamily="34" charset="0"/>
                <a:buNone/>
                <a:defRPr sz="5400">
                  <a:gradFill flip="none" rotWithShape="1">
                    <a:gsLst>
                      <a:gs pos="51000">
                        <a:schemeClr val="bg1"/>
                      </a:gs>
                      <a:gs pos="94495">
                        <a:schemeClr val="bg1">
                          <a:lumMod val="50000"/>
                        </a:schemeClr>
                      </a:gs>
                      <a:gs pos="58000">
                        <a:schemeClr val="accent3">
                          <a:lumMod val="75000"/>
                        </a:schemeClr>
                      </a:gs>
                      <a:gs pos="0">
                        <a:schemeClr val="bg1">
                          <a:lumMod val="85000"/>
                        </a:schemeClr>
                      </a:gs>
                    </a:gsLst>
                    <a:lin ang="6600000" scaled="0"/>
                    <a:tileRect/>
                  </a:gradFill>
                  <a:effectLst>
                    <a:outerShdw blurRad="50800" dist="76200" dir="6000000" sx="98000" sy="98000" algn="tl" rotWithShape="0">
                      <a:prstClr val="black">
                        <a:alpha val="23000"/>
                      </a:prstClr>
                    </a:outerShdw>
                  </a:effectLst>
                  <a:latin typeface="方正兰亭粗黑_GBK" panose="02000000000000000000" pitchFamily="2" charset="-122"/>
                  <a:ea typeface="方正兰亭粗黑_GBK" panose="02000000000000000000" pitchFamily="2" charset="-122"/>
                </a:defRPr>
              </a:lvl1pPr>
              <a:lvl2pPr marL="742950" indent="-285750">
                <a:spcBef>
                  <a:spcPct val="20000"/>
                </a:spcBef>
                <a:buFont typeface="Arial" panose="020B0604020202020204" pitchFamily="34" charset="0"/>
                <a:buChar char="–"/>
                <a:defRPr sz="2800">
                  <a:latin typeface="Calibri" panose="020F0502020204030204" pitchFamily="34" charset="0"/>
                </a:defRPr>
              </a:lvl2pPr>
              <a:lvl3pPr marL="1143000" indent="-228600">
                <a:spcBef>
                  <a:spcPct val="20000"/>
                </a:spcBef>
                <a:buFont typeface="Arial" panose="020B0604020202020204" pitchFamily="34" charset="0"/>
                <a:buChar char="•"/>
                <a:defRPr sz="2400">
                  <a:latin typeface="Calibri" panose="020F0502020204030204" pitchFamily="34" charset="0"/>
                </a:defRPr>
              </a:lvl3pPr>
              <a:lvl4pPr marL="1600200" indent="-228600">
                <a:spcBef>
                  <a:spcPct val="20000"/>
                </a:spcBef>
                <a:buFont typeface="Arial" panose="020B0604020202020204" pitchFamily="34" charset="0"/>
                <a:buChar char="–"/>
                <a:defRPr sz="2000">
                  <a:latin typeface="Calibri" panose="020F0502020204030204" pitchFamily="34" charset="0"/>
                </a:defRPr>
              </a:lvl4pPr>
              <a:lvl5pPr marL="2057400" indent="-228600">
                <a:spcBef>
                  <a:spcPct val="20000"/>
                </a:spcBef>
                <a:buFont typeface="Arial" panose="020B0604020202020204" pitchFamily="34" charset="0"/>
                <a:buChar char="»"/>
                <a:defRPr sz="2000">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9pPr>
            </a:lstStyle>
            <a:p>
              <a:pPr algn="l"/>
              <a:r>
                <a:rPr lang="zh-CN" altLang="en-US" sz="1200" dirty="0" smtClean="0">
                  <a:solidFill>
                    <a:schemeClr val="bg1">
                      <a:lumMod val="95000"/>
                    </a:schemeClr>
                  </a:solidFill>
                  <a:effectLst/>
                </a:rPr>
                <a:t>点击添加标题</a:t>
              </a:r>
              <a:endParaRPr lang="zh-CN" altLang="en-US" sz="1200" dirty="0">
                <a:solidFill>
                  <a:schemeClr val="bg1">
                    <a:lumMod val="95000"/>
                  </a:schemeClr>
                </a:solidFill>
                <a:effectLst/>
              </a:endParaRPr>
            </a:p>
          </p:txBody>
        </p:sp>
        <p:sp>
          <p:nvSpPr>
            <p:cNvPr id="47" name="矩形 46"/>
            <p:cNvSpPr/>
            <p:nvPr/>
          </p:nvSpPr>
          <p:spPr>
            <a:xfrm>
              <a:off x="4880535" y="878322"/>
              <a:ext cx="1662804" cy="523220"/>
            </a:xfrm>
            <a:prstGeom prst="rect">
              <a:avLst/>
            </a:prstGeom>
          </p:spPr>
          <p:txBody>
            <a:bodyPr wrap="square">
              <a:spAutoFit/>
            </a:bodyPr>
            <a:lstStyle/>
            <a:p>
              <a:pPr eaLnBrk="1" hangingPunct="1"/>
              <a:r>
                <a:rPr lang="zh-CN" altLang="en-US" sz="700" dirty="0">
                  <a:solidFill>
                    <a:schemeClr val="bg1">
                      <a:lumMod val="75000"/>
                    </a:schemeClr>
                  </a:solidFill>
                  <a:latin typeface="微软雅黑" panose="020B0503020204020204" pitchFamily="34" charset="-122"/>
                  <a:ea typeface="微软雅黑" panose="020B0503020204020204" pitchFamily="34" charset="-122"/>
                </a:rPr>
                <a:t>请添加文</a:t>
              </a:r>
              <a:r>
                <a:rPr lang="zh-CN" altLang="en-US" sz="700" dirty="0" smtClean="0">
                  <a:solidFill>
                    <a:schemeClr val="bg1">
                      <a:lumMod val="75000"/>
                    </a:schemeClr>
                  </a:solidFill>
                  <a:latin typeface="微软雅黑" panose="020B0503020204020204" pitchFamily="34" charset="-122"/>
                  <a:ea typeface="微软雅黑" panose="020B0503020204020204" pitchFamily="34" charset="-122"/>
                </a:rPr>
                <a:t>字</a:t>
              </a:r>
              <a:r>
                <a:rPr lang="zh-CN" altLang="en-US" sz="700" dirty="0">
                  <a:solidFill>
                    <a:schemeClr val="bg1">
                      <a:lumMod val="75000"/>
                    </a:schemeClr>
                  </a:solidFill>
                  <a:latin typeface="微软雅黑" panose="020B0503020204020204" pitchFamily="34" charset="-122"/>
                  <a:ea typeface="微软雅黑" panose="020B0503020204020204" pitchFamily="34" charset="-122"/>
                </a:rPr>
                <a:t>请添加文</a:t>
              </a:r>
              <a:r>
                <a:rPr lang="zh-CN" altLang="en-US" sz="700" dirty="0" smtClean="0">
                  <a:solidFill>
                    <a:schemeClr val="bg1">
                      <a:lumMod val="75000"/>
                    </a:schemeClr>
                  </a:solidFill>
                  <a:latin typeface="微软雅黑" panose="020B0503020204020204" pitchFamily="34" charset="-122"/>
                  <a:ea typeface="微软雅黑" panose="020B0503020204020204" pitchFamily="34" charset="-122"/>
                </a:rPr>
                <a:t>字请</a:t>
              </a:r>
              <a:r>
                <a:rPr lang="zh-CN" altLang="en-US" sz="700" dirty="0">
                  <a:solidFill>
                    <a:schemeClr val="bg1">
                      <a:lumMod val="75000"/>
                    </a:schemeClr>
                  </a:solidFill>
                  <a:latin typeface="微软雅黑" panose="020B0503020204020204" pitchFamily="34" charset="-122"/>
                  <a:ea typeface="微软雅黑" panose="020B0503020204020204" pitchFamily="34" charset="-122"/>
                </a:rPr>
                <a:t>添加文</a:t>
              </a:r>
              <a:r>
                <a:rPr lang="zh-CN" altLang="en-US" sz="700" dirty="0" smtClean="0">
                  <a:solidFill>
                    <a:schemeClr val="bg1">
                      <a:lumMod val="75000"/>
                    </a:schemeClr>
                  </a:solidFill>
                  <a:latin typeface="微软雅黑" panose="020B0503020204020204" pitchFamily="34" charset="-122"/>
                  <a:ea typeface="微软雅黑" panose="020B0503020204020204" pitchFamily="34" charset="-122"/>
                </a:rPr>
                <a:t>字请</a:t>
              </a:r>
              <a:r>
                <a:rPr lang="zh-CN" altLang="en-US" sz="700" dirty="0">
                  <a:solidFill>
                    <a:schemeClr val="bg1">
                      <a:lumMod val="75000"/>
                    </a:schemeClr>
                  </a:solidFill>
                  <a:latin typeface="微软雅黑" panose="020B0503020204020204" pitchFamily="34" charset="-122"/>
                  <a:ea typeface="微软雅黑" panose="020B0503020204020204" pitchFamily="34" charset="-122"/>
                </a:rPr>
                <a:t>添加文</a:t>
              </a:r>
              <a:r>
                <a:rPr lang="zh-CN" altLang="en-US" sz="700" dirty="0" smtClean="0">
                  <a:solidFill>
                    <a:schemeClr val="bg1">
                      <a:lumMod val="75000"/>
                    </a:schemeClr>
                  </a:solidFill>
                  <a:latin typeface="微软雅黑" panose="020B0503020204020204" pitchFamily="34" charset="-122"/>
                  <a:ea typeface="微软雅黑" panose="020B0503020204020204" pitchFamily="34" charset="-122"/>
                </a:rPr>
                <a:t>字请</a:t>
              </a:r>
              <a:r>
                <a:rPr lang="zh-CN" altLang="en-US" sz="700" dirty="0">
                  <a:solidFill>
                    <a:schemeClr val="bg1">
                      <a:lumMod val="75000"/>
                    </a:schemeClr>
                  </a:solidFill>
                  <a:latin typeface="微软雅黑" panose="020B0503020204020204" pitchFamily="34" charset="-122"/>
                  <a:ea typeface="微软雅黑" panose="020B0503020204020204" pitchFamily="34" charset="-122"/>
                </a:rPr>
                <a:t>添加文</a:t>
              </a:r>
              <a:r>
                <a:rPr lang="zh-CN" altLang="en-US" sz="700" dirty="0" smtClean="0">
                  <a:solidFill>
                    <a:schemeClr val="bg1">
                      <a:lumMod val="75000"/>
                    </a:schemeClr>
                  </a:solidFill>
                  <a:latin typeface="微软雅黑" panose="020B0503020204020204" pitchFamily="34" charset="-122"/>
                  <a:ea typeface="微软雅黑" panose="020B0503020204020204" pitchFamily="34" charset="-122"/>
                </a:rPr>
                <a:t>字请</a:t>
              </a:r>
              <a:r>
                <a:rPr lang="zh-CN" altLang="en-US" sz="700" dirty="0">
                  <a:solidFill>
                    <a:schemeClr val="bg1">
                      <a:lumMod val="75000"/>
                    </a:schemeClr>
                  </a:solidFill>
                  <a:latin typeface="微软雅黑" panose="020B0503020204020204" pitchFamily="34" charset="-122"/>
                  <a:ea typeface="微软雅黑" panose="020B0503020204020204" pitchFamily="34" charset="-122"/>
                </a:rPr>
                <a:t>添加文</a:t>
              </a:r>
              <a:r>
                <a:rPr lang="zh-CN" altLang="en-US" sz="700" dirty="0" smtClean="0">
                  <a:solidFill>
                    <a:schemeClr val="bg1">
                      <a:lumMod val="75000"/>
                    </a:schemeClr>
                  </a:solidFill>
                  <a:latin typeface="微软雅黑" panose="020B0503020204020204" pitchFamily="34" charset="-122"/>
                  <a:ea typeface="微软雅黑" panose="020B0503020204020204" pitchFamily="34" charset="-122"/>
                </a:rPr>
                <a:t>字请</a:t>
              </a:r>
              <a:r>
                <a:rPr lang="zh-CN" altLang="en-US" sz="700" dirty="0">
                  <a:solidFill>
                    <a:schemeClr val="bg1">
                      <a:lumMod val="75000"/>
                    </a:schemeClr>
                  </a:solidFill>
                  <a:latin typeface="微软雅黑" panose="020B0503020204020204" pitchFamily="34" charset="-122"/>
                  <a:ea typeface="微软雅黑" panose="020B0503020204020204" pitchFamily="34" charset="-122"/>
                </a:rPr>
                <a:t>添加文字请添加文字请添加文字请添加文字请添加文字请</a:t>
              </a:r>
              <a:r>
                <a:rPr lang="zh-CN" altLang="en-US" sz="700" dirty="0" smtClean="0">
                  <a:solidFill>
                    <a:schemeClr val="bg1">
                      <a:lumMod val="75000"/>
                    </a:schemeClr>
                  </a:solidFill>
                  <a:latin typeface="微软雅黑" panose="020B0503020204020204" pitchFamily="34" charset="-122"/>
                  <a:ea typeface="微软雅黑" panose="020B0503020204020204" pitchFamily="34" charset="-122"/>
                </a:rPr>
                <a:t>添加</a:t>
              </a:r>
              <a:endParaRPr lang="zh-CN" altLang="en-US" sz="700" dirty="0">
                <a:solidFill>
                  <a:schemeClr val="bg1">
                    <a:lumMod val="75000"/>
                  </a:schemeClr>
                </a:solidFill>
                <a:latin typeface="微软雅黑" panose="020B0503020204020204" pitchFamily="34" charset="-122"/>
                <a:ea typeface="微软雅黑" panose="020B0503020204020204" pitchFamily="34" charset="-122"/>
              </a:endParaRPr>
            </a:p>
          </p:txBody>
        </p:sp>
        <p:sp>
          <p:nvSpPr>
            <p:cNvPr id="48" name="矩形 31"/>
            <p:cNvSpPr/>
            <p:nvPr/>
          </p:nvSpPr>
          <p:spPr bwMode="auto">
            <a:xfrm flipV="1">
              <a:off x="4637585" y="960162"/>
              <a:ext cx="245206" cy="792055"/>
            </a:xfrm>
            <a:custGeom>
              <a:avLst/>
              <a:gdLst>
                <a:gd name="connsiteX0" fmla="*/ 0 w 746638"/>
                <a:gd name="connsiteY0" fmla="*/ 0 h 504035"/>
                <a:gd name="connsiteX1" fmla="*/ 746638 w 746638"/>
                <a:gd name="connsiteY1" fmla="*/ 0 h 504035"/>
                <a:gd name="connsiteX2" fmla="*/ 746638 w 746638"/>
                <a:gd name="connsiteY2" fmla="*/ 504035 h 504035"/>
                <a:gd name="connsiteX3" fmla="*/ 0 w 746638"/>
                <a:gd name="connsiteY3" fmla="*/ 504035 h 504035"/>
                <a:gd name="connsiteX4" fmla="*/ 0 w 746638"/>
                <a:gd name="connsiteY4" fmla="*/ 0 h 504035"/>
                <a:gd name="connsiteX0-1" fmla="*/ 746638 w 838078"/>
                <a:gd name="connsiteY0-2" fmla="*/ 0 h 504035"/>
                <a:gd name="connsiteX1-3" fmla="*/ 746638 w 838078"/>
                <a:gd name="connsiteY1-4" fmla="*/ 504035 h 504035"/>
                <a:gd name="connsiteX2-5" fmla="*/ 0 w 838078"/>
                <a:gd name="connsiteY2-6" fmla="*/ 504035 h 504035"/>
                <a:gd name="connsiteX3-7" fmla="*/ 0 w 838078"/>
                <a:gd name="connsiteY3-8" fmla="*/ 0 h 504035"/>
                <a:gd name="connsiteX4-9" fmla="*/ 838078 w 838078"/>
                <a:gd name="connsiteY4-10" fmla="*/ 91440 h 504035"/>
                <a:gd name="connsiteX0-11" fmla="*/ 746638 w 746638"/>
                <a:gd name="connsiteY0-12" fmla="*/ 0 h 504035"/>
                <a:gd name="connsiteX1-13" fmla="*/ 746638 w 746638"/>
                <a:gd name="connsiteY1-14" fmla="*/ 504035 h 504035"/>
                <a:gd name="connsiteX2-15" fmla="*/ 0 w 746638"/>
                <a:gd name="connsiteY2-16" fmla="*/ 504035 h 504035"/>
                <a:gd name="connsiteX3-17" fmla="*/ 0 w 746638"/>
                <a:gd name="connsiteY3-18" fmla="*/ 0 h 504035"/>
                <a:gd name="connsiteX0-19" fmla="*/ 746638 w 746638"/>
                <a:gd name="connsiteY0-20" fmla="*/ 504035 h 504035"/>
                <a:gd name="connsiteX1-21" fmla="*/ 0 w 746638"/>
                <a:gd name="connsiteY1-22" fmla="*/ 504035 h 504035"/>
                <a:gd name="connsiteX2-23" fmla="*/ 0 w 746638"/>
                <a:gd name="connsiteY2-24" fmla="*/ 0 h 504035"/>
                <a:gd name="connsiteX0-25" fmla="*/ 470413 w 470413"/>
                <a:gd name="connsiteY0-26" fmla="*/ 504035 h 504035"/>
                <a:gd name="connsiteX1-27" fmla="*/ 0 w 470413"/>
                <a:gd name="connsiteY1-28" fmla="*/ 504035 h 504035"/>
                <a:gd name="connsiteX2-29" fmla="*/ 0 w 470413"/>
                <a:gd name="connsiteY2-30" fmla="*/ 0 h 504035"/>
              </a:gdLst>
              <a:ahLst/>
              <a:cxnLst>
                <a:cxn ang="0">
                  <a:pos x="connsiteX0-1" y="connsiteY0-2"/>
                </a:cxn>
                <a:cxn ang="0">
                  <a:pos x="connsiteX1-3" y="connsiteY1-4"/>
                </a:cxn>
                <a:cxn ang="0">
                  <a:pos x="connsiteX2-5" y="connsiteY2-6"/>
                </a:cxn>
              </a:cxnLst>
              <a:rect l="l" t="t" r="r" b="b"/>
              <a:pathLst>
                <a:path w="470413" h="504035">
                  <a:moveTo>
                    <a:pt x="470413" y="504035"/>
                  </a:moveTo>
                  <a:lnTo>
                    <a:pt x="0" y="504035"/>
                  </a:lnTo>
                  <a:lnTo>
                    <a:pt x="0" y="0"/>
                  </a:lnTo>
                </a:path>
              </a:pathLst>
            </a:custGeom>
            <a:noFill/>
            <a:ln w="9525" cap="flat" cmpd="sng" algn="ctr">
              <a:solidFill>
                <a:srgbClr val="6FB5BC"/>
              </a:solid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grpSp>
      <p:grpSp>
        <p:nvGrpSpPr>
          <p:cNvPr id="60" name="组合 59"/>
          <p:cNvGrpSpPr/>
          <p:nvPr/>
        </p:nvGrpSpPr>
        <p:grpSpPr>
          <a:xfrm>
            <a:off x="7187426" y="650476"/>
            <a:ext cx="1958012" cy="1101741"/>
            <a:chOff x="7187426" y="650476"/>
            <a:chExt cx="1958012" cy="1101741"/>
          </a:xfrm>
        </p:grpSpPr>
        <p:sp>
          <p:nvSpPr>
            <p:cNvPr id="50" name="文本框 21"/>
            <p:cNvSpPr txBox="1">
              <a:spLocks noChangeArrowheads="1"/>
            </p:cNvSpPr>
            <p:nvPr/>
          </p:nvSpPr>
          <p:spPr bwMode="auto">
            <a:xfrm>
              <a:off x="7440376" y="650476"/>
              <a:ext cx="1705062" cy="276999"/>
            </a:xfrm>
            <a:prstGeom prst="rect">
              <a:avLst/>
            </a:prstGeom>
            <a:noFill/>
            <a:ln>
              <a:noFill/>
            </a:ln>
            <a:effectLst>
              <a:outerShdw blurRad="800100" dist="50800" dir="16560000" sx="197000" sy="197000" algn="tl" rotWithShape="0">
                <a:prstClr val="black">
                  <a:alpha val="0"/>
                </a:prstClr>
              </a:outerShdw>
            </a:effectLst>
          </p:spPr>
          <p:txBody>
            <a:bodyPr wrap="square">
              <a:spAutoFit/>
            </a:bodyPr>
            <a:lstStyle>
              <a:defPPr>
                <a:defRPr lang="zh-CN"/>
              </a:defPPr>
              <a:lvl1pPr algn="ctr" eaLnBrk="1" hangingPunct="1">
                <a:buFont typeface="Arial" panose="020B0604020202020204" pitchFamily="34" charset="0"/>
                <a:buNone/>
                <a:defRPr sz="5400">
                  <a:gradFill flip="none" rotWithShape="1">
                    <a:gsLst>
                      <a:gs pos="51000">
                        <a:schemeClr val="bg1"/>
                      </a:gs>
                      <a:gs pos="94495">
                        <a:schemeClr val="bg1">
                          <a:lumMod val="50000"/>
                        </a:schemeClr>
                      </a:gs>
                      <a:gs pos="58000">
                        <a:schemeClr val="accent3">
                          <a:lumMod val="75000"/>
                        </a:schemeClr>
                      </a:gs>
                      <a:gs pos="0">
                        <a:schemeClr val="bg1">
                          <a:lumMod val="85000"/>
                        </a:schemeClr>
                      </a:gs>
                    </a:gsLst>
                    <a:lin ang="6600000" scaled="0"/>
                    <a:tileRect/>
                  </a:gradFill>
                  <a:effectLst>
                    <a:outerShdw blurRad="50800" dist="76200" dir="6000000" sx="98000" sy="98000" algn="tl" rotWithShape="0">
                      <a:prstClr val="black">
                        <a:alpha val="23000"/>
                      </a:prstClr>
                    </a:outerShdw>
                  </a:effectLst>
                  <a:latin typeface="方正兰亭粗黑_GBK" panose="02000000000000000000" pitchFamily="2" charset="-122"/>
                  <a:ea typeface="方正兰亭粗黑_GBK" panose="02000000000000000000" pitchFamily="2" charset="-122"/>
                </a:defRPr>
              </a:lvl1pPr>
              <a:lvl2pPr marL="742950" indent="-285750">
                <a:spcBef>
                  <a:spcPct val="20000"/>
                </a:spcBef>
                <a:buFont typeface="Arial" panose="020B0604020202020204" pitchFamily="34" charset="0"/>
                <a:buChar char="–"/>
                <a:defRPr sz="2800">
                  <a:latin typeface="Calibri" panose="020F0502020204030204" pitchFamily="34" charset="0"/>
                </a:defRPr>
              </a:lvl2pPr>
              <a:lvl3pPr marL="1143000" indent="-228600">
                <a:spcBef>
                  <a:spcPct val="20000"/>
                </a:spcBef>
                <a:buFont typeface="Arial" panose="020B0604020202020204" pitchFamily="34" charset="0"/>
                <a:buChar char="•"/>
                <a:defRPr sz="2400">
                  <a:latin typeface="Calibri" panose="020F0502020204030204" pitchFamily="34" charset="0"/>
                </a:defRPr>
              </a:lvl3pPr>
              <a:lvl4pPr marL="1600200" indent="-228600">
                <a:spcBef>
                  <a:spcPct val="20000"/>
                </a:spcBef>
                <a:buFont typeface="Arial" panose="020B0604020202020204" pitchFamily="34" charset="0"/>
                <a:buChar char="–"/>
                <a:defRPr sz="2000">
                  <a:latin typeface="Calibri" panose="020F0502020204030204" pitchFamily="34" charset="0"/>
                </a:defRPr>
              </a:lvl4pPr>
              <a:lvl5pPr marL="2057400" indent="-228600">
                <a:spcBef>
                  <a:spcPct val="20000"/>
                </a:spcBef>
                <a:buFont typeface="Arial" panose="020B0604020202020204" pitchFamily="34" charset="0"/>
                <a:buChar char="»"/>
                <a:defRPr sz="2000">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9pPr>
            </a:lstStyle>
            <a:p>
              <a:pPr algn="l"/>
              <a:r>
                <a:rPr lang="zh-CN" altLang="en-US" sz="1200" dirty="0" smtClean="0">
                  <a:solidFill>
                    <a:schemeClr val="bg1">
                      <a:lumMod val="95000"/>
                    </a:schemeClr>
                  </a:solidFill>
                  <a:effectLst/>
                </a:rPr>
                <a:t>点击添加标题</a:t>
              </a:r>
              <a:endParaRPr lang="zh-CN" altLang="en-US" sz="1200" dirty="0">
                <a:solidFill>
                  <a:schemeClr val="bg1">
                    <a:lumMod val="95000"/>
                  </a:schemeClr>
                </a:solidFill>
                <a:effectLst/>
              </a:endParaRPr>
            </a:p>
          </p:txBody>
        </p:sp>
        <p:sp>
          <p:nvSpPr>
            <p:cNvPr id="51" name="矩形 50"/>
            <p:cNvSpPr/>
            <p:nvPr/>
          </p:nvSpPr>
          <p:spPr>
            <a:xfrm>
              <a:off x="7430376" y="878322"/>
              <a:ext cx="1389919" cy="630942"/>
            </a:xfrm>
            <a:prstGeom prst="rect">
              <a:avLst/>
            </a:prstGeom>
          </p:spPr>
          <p:txBody>
            <a:bodyPr wrap="square">
              <a:spAutoFit/>
            </a:bodyPr>
            <a:lstStyle/>
            <a:p>
              <a:pPr eaLnBrk="1" hangingPunct="1"/>
              <a:r>
                <a:rPr lang="zh-CN" altLang="en-US" sz="700" dirty="0">
                  <a:solidFill>
                    <a:schemeClr val="bg1">
                      <a:lumMod val="75000"/>
                    </a:schemeClr>
                  </a:solidFill>
                  <a:latin typeface="微软雅黑" panose="020B0503020204020204" pitchFamily="34" charset="-122"/>
                  <a:ea typeface="微软雅黑" panose="020B0503020204020204" pitchFamily="34" charset="-122"/>
                </a:rPr>
                <a:t>请添加文</a:t>
              </a:r>
              <a:r>
                <a:rPr lang="zh-CN" altLang="en-US" sz="700" dirty="0" smtClean="0">
                  <a:solidFill>
                    <a:schemeClr val="bg1">
                      <a:lumMod val="75000"/>
                    </a:schemeClr>
                  </a:solidFill>
                  <a:latin typeface="微软雅黑" panose="020B0503020204020204" pitchFamily="34" charset="-122"/>
                  <a:ea typeface="微软雅黑" panose="020B0503020204020204" pitchFamily="34" charset="-122"/>
                </a:rPr>
                <a:t>字</a:t>
              </a:r>
              <a:r>
                <a:rPr lang="zh-CN" altLang="en-US" sz="700" dirty="0">
                  <a:solidFill>
                    <a:schemeClr val="bg1">
                      <a:lumMod val="75000"/>
                    </a:schemeClr>
                  </a:solidFill>
                  <a:latin typeface="微软雅黑" panose="020B0503020204020204" pitchFamily="34" charset="-122"/>
                  <a:ea typeface="微软雅黑" panose="020B0503020204020204" pitchFamily="34" charset="-122"/>
                </a:rPr>
                <a:t>请添加文</a:t>
              </a:r>
              <a:r>
                <a:rPr lang="zh-CN" altLang="en-US" sz="700" dirty="0" smtClean="0">
                  <a:solidFill>
                    <a:schemeClr val="bg1">
                      <a:lumMod val="75000"/>
                    </a:schemeClr>
                  </a:solidFill>
                  <a:latin typeface="微软雅黑" panose="020B0503020204020204" pitchFamily="34" charset="-122"/>
                  <a:ea typeface="微软雅黑" panose="020B0503020204020204" pitchFamily="34" charset="-122"/>
                </a:rPr>
                <a:t>字请</a:t>
              </a:r>
              <a:r>
                <a:rPr lang="zh-CN" altLang="en-US" sz="700" dirty="0">
                  <a:solidFill>
                    <a:schemeClr val="bg1">
                      <a:lumMod val="75000"/>
                    </a:schemeClr>
                  </a:solidFill>
                  <a:latin typeface="微软雅黑" panose="020B0503020204020204" pitchFamily="34" charset="-122"/>
                  <a:ea typeface="微软雅黑" panose="020B0503020204020204" pitchFamily="34" charset="-122"/>
                </a:rPr>
                <a:t>添加文</a:t>
              </a:r>
              <a:r>
                <a:rPr lang="zh-CN" altLang="en-US" sz="700" dirty="0" smtClean="0">
                  <a:solidFill>
                    <a:schemeClr val="bg1">
                      <a:lumMod val="75000"/>
                    </a:schemeClr>
                  </a:solidFill>
                  <a:latin typeface="微软雅黑" panose="020B0503020204020204" pitchFamily="34" charset="-122"/>
                  <a:ea typeface="微软雅黑" panose="020B0503020204020204" pitchFamily="34" charset="-122"/>
                </a:rPr>
                <a:t>字请</a:t>
              </a:r>
              <a:r>
                <a:rPr lang="zh-CN" altLang="en-US" sz="700" dirty="0">
                  <a:solidFill>
                    <a:schemeClr val="bg1">
                      <a:lumMod val="75000"/>
                    </a:schemeClr>
                  </a:solidFill>
                  <a:latin typeface="微软雅黑" panose="020B0503020204020204" pitchFamily="34" charset="-122"/>
                  <a:ea typeface="微软雅黑" panose="020B0503020204020204" pitchFamily="34" charset="-122"/>
                </a:rPr>
                <a:t>添加文</a:t>
              </a:r>
              <a:r>
                <a:rPr lang="zh-CN" altLang="en-US" sz="700" dirty="0" smtClean="0">
                  <a:solidFill>
                    <a:schemeClr val="bg1">
                      <a:lumMod val="75000"/>
                    </a:schemeClr>
                  </a:solidFill>
                  <a:latin typeface="微软雅黑" panose="020B0503020204020204" pitchFamily="34" charset="-122"/>
                  <a:ea typeface="微软雅黑" panose="020B0503020204020204" pitchFamily="34" charset="-122"/>
                </a:rPr>
                <a:t>字请</a:t>
              </a:r>
              <a:r>
                <a:rPr lang="zh-CN" altLang="en-US" sz="700" dirty="0">
                  <a:solidFill>
                    <a:schemeClr val="bg1">
                      <a:lumMod val="75000"/>
                    </a:schemeClr>
                  </a:solidFill>
                  <a:latin typeface="微软雅黑" panose="020B0503020204020204" pitchFamily="34" charset="-122"/>
                  <a:ea typeface="微软雅黑" panose="020B0503020204020204" pitchFamily="34" charset="-122"/>
                </a:rPr>
                <a:t>添加文</a:t>
              </a:r>
              <a:r>
                <a:rPr lang="zh-CN" altLang="en-US" sz="700" dirty="0" smtClean="0">
                  <a:solidFill>
                    <a:schemeClr val="bg1">
                      <a:lumMod val="75000"/>
                    </a:schemeClr>
                  </a:solidFill>
                  <a:latin typeface="微软雅黑" panose="020B0503020204020204" pitchFamily="34" charset="-122"/>
                  <a:ea typeface="微软雅黑" panose="020B0503020204020204" pitchFamily="34" charset="-122"/>
                </a:rPr>
                <a:t>字请</a:t>
              </a:r>
              <a:r>
                <a:rPr lang="zh-CN" altLang="en-US" sz="700" dirty="0">
                  <a:solidFill>
                    <a:schemeClr val="bg1">
                      <a:lumMod val="75000"/>
                    </a:schemeClr>
                  </a:solidFill>
                  <a:latin typeface="微软雅黑" panose="020B0503020204020204" pitchFamily="34" charset="-122"/>
                  <a:ea typeface="微软雅黑" panose="020B0503020204020204" pitchFamily="34" charset="-122"/>
                </a:rPr>
                <a:t>添加文</a:t>
              </a:r>
              <a:r>
                <a:rPr lang="zh-CN" altLang="en-US" sz="700" dirty="0" smtClean="0">
                  <a:solidFill>
                    <a:schemeClr val="bg1">
                      <a:lumMod val="75000"/>
                    </a:schemeClr>
                  </a:solidFill>
                  <a:latin typeface="微软雅黑" panose="020B0503020204020204" pitchFamily="34" charset="-122"/>
                  <a:ea typeface="微软雅黑" panose="020B0503020204020204" pitchFamily="34" charset="-122"/>
                </a:rPr>
                <a:t>字请</a:t>
              </a:r>
              <a:r>
                <a:rPr lang="zh-CN" altLang="en-US" sz="700" dirty="0">
                  <a:solidFill>
                    <a:schemeClr val="bg1">
                      <a:lumMod val="75000"/>
                    </a:schemeClr>
                  </a:solidFill>
                  <a:latin typeface="微软雅黑" panose="020B0503020204020204" pitchFamily="34" charset="-122"/>
                  <a:ea typeface="微软雅黑" panose="020B0503020204020204" pitchFamily="34" charset="-122"/>
                </a:rPr>
                <a:t>添加文字请添加文字请添加文字请添加文字请添加文字请</a:t>
              </a:r>
              <a:r>
                <a:rPr lang="zh-CN" altLang="en-US" sz="700" dirty="0" smtClean="0">
                  <a:solidFill>
                    <a:schemeClr val="bg1">
                      <a:lumMod val="75000"/>
                    </a:schemeClr>
                  </a:solidFill>
                  <a:latin typeface="微软雅黑" panose="020B0503020204020204" pitchFamily="34" charset="-122"/>
                  <a:ea typeface="微软雅黑" panose="020B0503020204020204" pitchFamily="34" charset="-122"/>
                </a:rPr>
                <a:t>添加</a:t>
              </a:r>
              <a:endParaRPr lang="zh-CN" altLang="en-US" sz="700" dirty="0">
                <a:solidFill>
                  <a:schemeClr val="bg1">
                    <a:lumMod val="75000"/>
                  </a:schemeClr>
                </a:solidFill>
                <a:latin typeface="微软雅黑" panose="020B0503020204020204" pitchFamily="34" charset="-122"/>
                <a:ea typeface="微软雅黑" panose="020B0503020204020204" pitchFamily="34" charset="-122"/>
              </a:endParaRPr>
            </a:p>
          </p:txBody>
        </p:sp>
        <p:sp>
          <p:nvSpPr>
            <p:cNvPr id="52" name="矩形 31"/>
            <p:cNvSpPr/>
            <p:nvPr/>
          </p:nvSpPr>
          <p:spPr bwMode="auto">
            <a:xfrm flipV="1">
              <a:off x="7187426" y="960162"/>
              <a:ext cx="245206" cy="792055"/>
            </a:xfrm>
            <a:custGeom>
              <a:avLst/>
              <a:gdLst>
                <a:gd name="connsiteX0" fmla="*/ 0 w 746638"/>
                <a:gd name="connsiteY0" fmla="*/ 0 h 504035"/>
                <a:gd name="connsiteX1" fmla="*/ 746638 w 746638"/>
                <a:gd name="connsiteY1" fmla="*/ 0 h 504035"/>
                <a:gd name="connsiteX2" fmla="*/ 746638 w 746638"/>
                <a:gd name="connsiteY2" fmla="*/ 504035 h 504035"/>
                <a:gd name="connsiteX3" fmla="*/ 0 w 746638"/>
                <a:gd name="connsiteY3" fmla="*/ 504035 h 504035"/>
                <a:gd name="connsiteX4" fmla="*/ 0 w 746638"/>
                <a:gd name="connsiteY4" fmla="*/ 0 h 504035"/>
                <a:gd name="connsiteX0-1" fmla="*/ 746638 w 838078"/>
                <a:gd name="connsiteY0-2" fmla="*/ 0 h 504035"/>
                <a:gd name="connsiteX1-3" fmla="*/ 746638 w 838078"/>
                <a:gd name="connsiteY1-4" fmla="*/ 504035 h 504035"/>
                <a:gd name="connsiteX2-5" fmla="*/ 0 w 838078"/>
                <a:gd name="connsiteY2-6" fmla="*/ 504035 h 504035"/>
                <a:gd name="connsiteX3-7" fmla="*/ 0 w 838078"/>
                <a:gd name="connsiteY3-8" fmla="*/ 0 h 504035"/>
                <a:gd name="connsiteX4-9" fmla="*/ 838078 w 838078"/>
                <a:gd name="connsiteY4-10" fmla="*/ 91440 h 504035"/>
                <a:gd name="connsiteX0-11" fmla="*/ 746638 w 746638"/>
                <a:gd name="connsiteY0-12" fmla="*/ 0 h 504035"/>
                <a:gd name="connsiteX1-13" fmla="*/ 746638 w 746638"/>
                <a:gd name="connsiteY1-14" fmla="*/ 504035 h 504035"/>
                <a:gd name="connsiteX2-15" fmla="*/ 0 w 746638"/>
                <a:gd name="connsiteY2-16" fmla="*/ 504035 h 504035"/>
                <a:gd name="connsiteX3-17" fmla="*/ 0 w 746638"/>
                <a:gd name="connsiteY3-18" fmla="*/ 0 h 504035"/>
                <a:gd name="connsiteX0-19" fmla="*/ 746638 w 746638"/>
                <a:gd name="connsiteY0-20" fmla="*/ 504035 h 504035"/>
                <a:gd name="connsiteX1-21" fmla="*/ 0 w 746638"/>
                <a:gd name="connsiteY1-22" fmla="*/ 504035 h 504035"/>
                <a:gd name="connsiteX2-23" fmla="*/ 0 w 746638"/>
                <a:gd name="connsiteY2-24" fmla="*/ 0 h 504035"/>
                <a:gd name="connsiteX0-25" fmla="*/ 470413 w 470413"/>
                <a:gd name="connsiteY0-26" fmla="*/ 504035 h 504035"/>
                <a:gd name="connsiteX1-27" fmla="*/ 0 w 470413"/>
                <a:gd name="connsiteY1-28" fmla="*/ 504035 h 504035"/>
                <a:gd name="connsiteX2-29" fmla="*/ 0 w 470413"/>
                <a:gd name="connsiteY2-30" fmla="*/ 0 h 504035"/>
              </a:gdLst>
              <a:ahLst/>
              <a:cxnLst>
                <a:cxn ang="0">
                  <a:pos x="connsiteX0-1" y="connsiteY0-2"/>
                </a:cxn>
                <a:cxn ang="0">
                  <a:pos x="connsiteX1-3" y="connsiteY1-4"/>
                </a:cxn>
                <a:cxn ang="0">
                  <a:pos x="connsiteX2-5" y="connsiteY2-6"/>
                </a:cxn>
              </a:cxnLst>
              <a:rect l="l" t="t" r="r" b="b"/>
              <a:pathLst>
                <a:path w="470413" h="504035">
                  <a:moveTo>
                    <a:pt x="470413" y="504035"/>
                  </a:moveTo>
                  <a:lnTo>
                    <a:pt x="0" y="504035"/>
                  </a:lnTo>
                  <a:lnTo>
                    <a:pt x="0" y="0"/>
                  </a:lnTo>
                </a:path>
              </a:pathLst>
            </a:custGeom>
            <a:noFill/>
            <a:ln w="9525" cap="flat" cmpd="sng" algn="ctr">
              <a:solidFill>
                <a:srgbClr val="6FB5BC"/>
              </a:solid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grpSp>
      <p:grpSp>
        <p:nvGrpSpPr>
          <p:cNvPr id="108" name="组合 107"/>
          <p:cNvGrpSpPr/>
          <p:nvPr/>
        </p:nvGrpSpPr>
        <p:grpSpPr>
          <a:xfrm>
            <a:off x="414000" y="651600"/>
            <a:ext cx="8733071" cy="3887900"/>
            <a:chOff x="-445273" y="-550871"/>
            <a:chExt cx="8733071" cy="3887900"/>
          </a:xfrm>
        </p:grpSpPr>
        <p:grpSp>
          <p:nvGrpSpPr>
            <p:cNvPr id="66" name="组合 65"/>
            <p:cNvGrpSpPr/>
            <p:nvPr/>
          </p:nvGrpSpPr>
          <p:grpSpPr>
            <a:xfrm>
              <a:off x="2130903" y="1197076"/>
              <a:ext cx="1891992" cy="899511"/>
              <a:chOff x="2988543" y="2398423"/>
              <a:chExt cx="1891992" cy="899511"/>
            </a:xfrm>
          </p:grpSpPr>
          <p:sp>
            <p:nvSpPr>
              <p:cNvPr id="67" name="圆角矩形 66"/>
              <p:cNvSpPr/>
              <p:nvPr/>
            </p:nvSpPr>
            <p:spPr bwMode="auto">
              <a:xfrm>
                <a:off x="2988543" y="2398423"/>
                <a:ext cx="1891992" cy="899511"/>
              </a:xfrm>
              <a:prstGeom prst="roundRect">
                <a:avLst>
                  <a:gd name="adj" fmla="val 50000"/>
                </a:avLst>
              </a:prstGeom>
              <a:noFill/>
              <a:ln w="101600" cap="flat" cmpd="sng" algn="ctr">
                <a:solidFill>
                  <a:schemeClr val="bg1">
                    <a:lumMod val="75000"/>
                  </a:schemeClr>
                </a:solid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68" name="文本框 18"/>
              <p:cNvSpPr txBox="1">
                <a:spLocks noChangeArrowheads="1"/>
              </p:cNvSpPr>
              <p:nvPr/>
            </p:nvSpPr>
            <p:spPr bwMode="auto">
              <a:xfrm>
                <a:off x="3615614" y="2605946"/>
                <a:ext cx="71437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2800" b="1" dirty="0">
                    <a:solidFill>
                      <a:srgbClr val="9BC742"/>
                    </a:solidFill>
                    <a:latin typeface="Verdana" panose="020B0604030504040204" pitchFamily="34" charset="0"/>
                    <a:ea typeface="Verdana" panose="020B0604030504040204" pitchFamily="34" charset="0"/>
                    <a:cs typeface="Verdana" panose="020B0604030504040204" pitchFamily="34" charset="0"/>
                  </a:rPr>
                  <a:t>03</a:t>
                </a:r>
                <a:endParaRPr lang="zh-CN" altLang="en-US" sz="2800" b="1" dirty="0">
                  <a:solidFill>
                    <a:srgbClr val="9BC742"/>
                  </a:solidFill>
                  <a:latin typeface="Verdana" panose="020B0604030504040204" pitchFamily="34" charset="0"/>
                  <a:cs typeface="Verdana" panose="020B0604030504040204" pitchFamily="34" charset="0"/>
                </a:endParaRPr>
              </a:p>
            </p:txBody>
          </p:sp>
        </p:grpSp>
        <p:grpSp>
          <p:nvGrpSpPr>
            <p:cNvPr id="69" name="组合 68"/>
            <p:cNvGrpSpPr/>
            <p:nvPr/>
          </p:nvGrpSpPr>
          <p:grpSpPr>
            <a:xfrm>
              <a:off x="3405826" y="644219"/>
              <a:ext cx="1891992" cy="899511"/>
              <a:chOff x="4263466" y="1845566"/>
              <a:chExt cx="1891992" cy="899511"/>
            </a:xfrm>
          </p:grpSpPr>
          <p:sp>
            <p:nvSpPr>
              <p:cNvPr id="70" name="圆角矩形 69"/>
              <p:cNvSpPr/>
              <p:nvPr/>
            </p:nvSpPr>
            <p:spPr bwMode="auto">
              <a:xfrm>
                <a:off x="4263466" y="1845566"/>
                <a:ext cx="1891992" cy="899511"/>
              </a:xfrm>
              <a:prstGeom prst="roundRect">
                <a:avLst>
                  <a:gd name="adj" fmla="val 50000"/>
                </a:avLst>
              </a:prstGeom>
              <a:noFill/>
              <a:ln w="101600" cap="flat" cmpd="sng" algn="ctr">
                <a:solidFill>
                  <a:schemeClr val="bg1">
                    <a:lumMod val="85000"/>
                  </a:schemeClr>
                </a:solid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71" name="文本框 19"/>
              <p:cNvSpPr txBox="1">
                <a:spLocks noChangeArrowheads="1"/>
              </p:cNvSpPr>
              <p:nvPr/>
            </p:nvSpPr>
            <p:spPr bwMode="auto">
              <a:xfrm>
                <a:off x="4880535" y="2032099"/>
                <a:ext cx="714375"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2800" b="1" dirty="0">
                    <a:solidFill>
                      <a:srgbClr val="9BC742"/>
                    </a:solidFill>
                    <a:latin typeface="Verdana" panose="020B0604030504040204" pitchFamily="34" charset="0"/>
                    <a:ea typeface="Verdana" panose="020B0604030504040204" pitchFamily="34" charset="0"/>
                    <a:cs typeface="Verdana" panose="020B0604030504040204" pitchFamily="34" charset="0"/>
                  </a:rPr>
                  <a:t>04</a:t>
                </a:r>
                <a:endParaRPr lang="zh-CN" altLang="en-US" sz="2800" b="1" dirty="0">
                  <a:solidFill>
                    <a:srgbClr val="9BC742"/>
                  </a:solidFill>
                  <a:latin typeface="Verdana" panose="020B0604030504040204" pitchFamily="34" charset="0"/>
                  <a:cs typeface="Verdana" panose="020B0604030504040204" pitchFamily="34" charset="0"/>
                </a:endParaRPr>
              </a:p>
            </p:txBody>
          </p:sp>
        </p:grpSp>
        <p:grpSp>
          <p:nvGrpSpPr>
            <p:cNvPr id="72" name="组合 71"/>
            <p:cNvGrpSpPr/>
            <p:nvPr/>
          </p:nvGrpSpPr>
          <p:grpSpPr>
            <a:xfrm>
              <a:off x="4707079" y="1197076"/>
              <a:ext cx="1891992" cy="899511"/>
              <a:chOff x="5564719" y="2398423"/>
              <a:chExt cx="1891992" cy="899511"/>
            </a:xfrm>
          </p:grpSpPr>
          <p:sp>
            <p:nvSpPr>
              <p:cNvPr id="73" name="圆角矩形 72"/>
              <p:cNvSpPr/>
              <p:nvPr/>
            </p:nvSpPr>
            <p:spPr bwMode="auto">
              <a:xfrm>
                <a:off x="5564719" y="2398423"/>
                <a:ext cx="1891992" cy="899511"/>
              </a:xfrm>
              <a:prstGeom prst="roundRect">
                <a:avLst>
                  <a:gd name="adj" fmla="val 50000"/>
                </a:avLst>
              </a:prstGeom>
              <a:noFill/>
              <a:ln w="101600" cap="flat" cmpd="sng" algn="ctr">
                <a:solidFill>
                  <a:schemeClr val="bg1">
                    <a:lumMod val="75000"/>
                  </a:schemeClr>
                </a:solid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74" name="文本框 20"/>
              <p:cNvSpPr txBox="1">
                <a:spLocks noChangeArrowheads="1"/>
              </p:cNvSpPr>
              <p:nvPr/>
            </p:nvSpPr>
            <p:spPr bwMode="auto">
              <a:xfrm>
                <a:off x="6155458" y="2605946"/>
                <a:ext cx="71437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2800" b="1" dirty="0">
                    <a:solidFill>
                      <a:srgbClr val="9BC742"/>
                    </a:solidFill>
                    <a:latin typeface="Verdana" panose="020B0604030504040204" pitchFamily="34" charset="0"/>
                    <a:ea typeface="Verdana" panose="020B0604030504040204" pitchFamily="34" charset="0"/>
                    <a:cs typeface="Verdana" panose="020B0604030504040204" pitchFamily="34" charset="0"/>
                  </a:rPr>
                  <a:t>05</a:t>
                </a:r>
                <a:endParaRPr lang="zh-CN" altLang="en-US" sz="2800" b="1" dirty="0">
                  <a:solidFill>
                    <a:srgbClr val="9BC742"/>
                  </a:solidFill>
                  <a:latin typeface="Verdana" panose="020B0604030504040204" pitchFamily="34" charset="0"/>
                  <a:cs typeface="Verdana" panose="020B0604030504040204" pitchFamily="34" charset="0"/>
                </a:endParaRPr>
              </a:p>
            </p:txBody>
          </p:sp>
        </p:grpSp>
        <p:grpSp>
          <p:nvGrpSpPr>
            <p:cNvPr id="75" name="组合 74"/>
            <p:cNvGrpSpPr/>
            <p:nvPr/>
          </p:nvGrpSpPr>
          <p:grpSpPr>
            <a:xfrm>
              <a:off x="5982002" y="644219"/>
              <a:ext cx="1891992" cy="899511"/>
              <a:chOff x="6839642" y="1845566"/>
              <a:chExt cx="1891992" cy="899511"/>
            </a:xfrm>
          </p:grpSpPr>
          <p:sp>
            <p:nvSpPr>
              <p:cNvPr id="76" name="圆角矩形 75"/>
              <p:cNvSpPr/>
              <p:nvPr/>
            </p:nvSpPr>
            <p:spPr bwMode="auto">
              <a:xfrm>
                <a:off x="6839642" y="1845566"/>
                <a:ext cx="1891992" cy="899511"/>
              </a:xfrm>
              <a:prstGeom prst="roundRect">
                <a:avLst>
                  <a:gd name="adj" fmla="val 50000"/>
                </a:avLst>
              </a:prstGeom>
              <a:noFill/>
              <a:ln w="101600" cap="flat" cmpd="sng" algn="ctr">
                <a:solidFill>
                  <a:schemeClr val="bg1">
                    <a:lumMod val="85000"/>
                  </a:schemeClr>
                </a:solid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77" name="文本框 21"/>
              <p:cNvSpPr txBox="1">
                <a:spLocks noChangeArrowheads="1"/>
              </p:cNvSpPr>
              <p:nvPr/>
            </p:nvSpPr>
            <p:spPr bwMode="auto">
              <a:xfrm>
                <a:off x="7457185" y="2032099"/>
                <a:ext cx="714375"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2800" b="1" dirty="0">
                    <a:solidFill>
                      <a:srgbClr val="9BC742"/>
                    </a:solidFill>
                    <a:latin typeface="Verdana" panose="020B0604030504040204" pitchFamily="34" charset="0"/>
                    <a:ea typeface="Verdana" panose="020B0604030504040204" pitchFamily="34" charset="0"/>
                    <a:cs typeface="Verdana" panose="020B0604030504040204" pitchFamily="34" charset="0"/>
                  </a:rPr>
                  <a:t>06</a:t>
                </a:r>
                <a:endParaRPr lang="zh-CN" altLang="en-US" sz="2800" b="1" dirty="0">
                  <a:solidFill>
                    <a:srgbClr val="9BC742"/>
                  </a:solidFill>
                  <a:latin typeface="Verdana" panose="020B0604030504040204" pitchFamily="34" charset="0"/>
                  <a:cs typeface="Verdana" panose="020B0604030504040204" pitchFamily="34" charset="0"/>
                </a:endParaRPr>
              </a:p>
            </p:txBody>
          </p:sp>
        </p:grpSp>
        <p:grpSp>
          <p:nvGrpSpPr>
            <p:cNvPr id="78" name="组合 77"/>
            <p:cNvGrpSpPr/>
            <p:nvPr/>
          </p:nvGrpSpPr>
          <p:grpSpPr>
            <a:xfrm>
              <a:off x="829650" y="644219"/>
              <a:ext cx="1891992" cy="899511"/>
              <a:chOff x="1687290" y="1845566"/>
              <a:chExt cx="1891992" cy="899511"/>
            </a:xfrm>
          </p:grpSpPr>
          <p:sp>
            <p:nvSpPr>
              <p:cNvPr id="79" name="文本框 17"/>
              <p:cNvSpPr txBox="1">
                <a:spLocks noChangeArrowheads="1"/>
              </p:cNvSpPr>
              <p:nvPr/>
            </p:nvSpPr>
            <p:spPr bwMode="auto">
              <a:xfrm>
                <a:off x="2304359" y="2031306"/>
                <a:ext cx="71437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2800" b="1" dirty="0">
                    <a:solidFill>
                      <a:srgbClr val="9BC742"/>
                    </a:solidFill>
                    <a:latin typeface="Verdana" panose="020B0604030504040204" pitchFamily="34" charset="0"/>
                    <a:ea typeface="Verdana" panose="020B0604030504040204" pitchFamily="34" charset="0"/>
                    <a:cs typeface="Verdana" panose="020B0604030504040204" pitchFamily="34" charset="0"/>
                  </a:rPr>
                  <a:t>02</a:t>
                </a:r>
                <a:endParaRPr lang="zh-CN" altLang="en-US" sz="2800" b="1" dirty="0">
                  <a:solidFill>
                    <a:srgbClr val="9BC742"/>
                  </a:solidFill>
                  <a:latin typeface="Verdana" panose="020B0604030504040204" pitchFamily="34" charset="0"/>
                  <a:cs typeface="Verdana" panose="020B0604030504040204" pitchFamily="34" charset="0"/>
                </a:endParaRPr>
              </a:p>
            </p:txBody>
          </p:sp>
          <p:sp>
            <p:nvSpPr>
              <p:cNvPr id="80" name="圆角矩形 79"/>
              <p:cNvSpPr/>
              <p:nvPr/>
            </p:nvSpPr>
            <p:spPr bwMode="auto">
              <a:xfrm>
                <a:off x="1687290" y="1845566"/>
                <a:ext cx="1891992" cy="899511"/>
              </a:xfrm>
              <a:prstGeom prst="roundRect">
                <a:avLst>
                  <a:gd name="adj" fmla="val 50000"/>
                </a:avLst>
              </a:prstGeom>
              <a:noFill/>
              <a:ln w="101600" cap="flat" cmpd="sng" algn="ctr">
                <a:solidFill>
                  <a:schemeClr val="bg1">
                    <a:lumMod val="85000"/>
                  </a:schemeClr>
                </a:solid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grpSp>
        <p:grpSp>
          <p:nvGrpSpPr>
            <p:cNvPr id="81" name="组合 80"/>
            <p:cNvGrpSpPr/>
            <p:nvPr/>
          </p:nvGrpSpPr>
          <p:grpSpPr>
            <a:xfrm>
              <a:off x="-445273" y="1197076"/>
              <a:ext cx="1891992" cy="899511"/>
              <a:chOff x="412367" y="2398423"/>
              <a:chExt cx="1891992" cy="899511"/>
            </a:xfrm>
          </p:grpSpPr>
          <p:sp>
            <p:nvSpPr>
              <p:cNvPr id="82" name="文本框 16"/>
              <p:cNvSpPr txBox="1">
                <a:spLocks noChangeArrowheads="1"/>
              </p:cNvSpPr>
              <p:nvPr/>
            </p:nvSpPr>
            <p:spPr bwMode="auto">
              <a:xfrm>
                <a:off x="946541" y="2606740"/>
                <a:ext cx="715963"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2800" b="1" dirty="0">
                    <a:solidFill>
                      <a:srgbClr val="9BC742"/>
                    </a:solidFill>
                    <a:latin typeface="Verdana" panose="020B0604030504040204" pitchFamily="34" charset="0"/>
                    <a:ea typeface="Verdana" panose="020B0604030504040204" pitchFamily="34" charset="0"/>
                    <a:cs typeface="Verdana" panose="020B0604030504040204" pitchFamily="34" charset="0"/>
                  </a:rPr>
                  <a:t>01</a:t>
                </a:r>
                <a:endParaRPr lang="zh-CN" altLang="en-US" sz="2800" b="1" dirty="0">
                  <a:solidFill>
                    <a:srgbClr val="9BC742"/>
                  </a:solidFill>
                  <a:latin typeface="Verdana" panose="020B0604030504040204" pitchFamily="34" charset="0"/>
                  <a:cs typeface="Verdana" panose="020B0604030504040204" pitchFamily="34" charset="0"/>
                </a:endParaRPr>
              </a:p>
            </p:txBody>
          </p:sp>
          <p:sp>
            <p:nvSpPr>
              <p:cNvPr id="83" name="圆角矩形 82"/>
              <p:cNvSpPr/>
              <p:nvPr/>
            </p:nvSpPr>
            <p:spPr bwMode="auto">
              <a:xfrm>
                <a:off x="412367" y="2398423"/>
                <a:ext cx="1891992" cy="899511"/>
              </a:xfrm>
              <a:prstGeom prst="roundRect">
                <a:avLst>
                  <a:gd name="adj" fmla="val 50000"/>
                </a:avLst>
              </a:prstGeom>
              <a:noFill/>
              <a:ln w="101600" cap="flat" cmpd="sng" algn="ctr">
                <a:solidFill>
                  <a:schemeClr val="bg1">
                    <a:lumMod val="75000"/>
                  </a:schemeClr>
                </a:solid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grpSp>
        <p:grpSp>
          <p:nvGrpSpPr>
            <p:cNvPr id="84" name="组合 83"/>
            <p:cNvGrpSpPr/>
            <p:nvPr/>
          </p:nvGrpSpPr>
          <p:grpSpPr>
            <a:xfrm>
              <a:off x="-101904" y="2234463"/>
              <a:ext cx="1950267" cy="1102566"/>
              <a:chOff x="755736" y="3435810"/>
              <a:chExt cx="1950267" cy="1102566"/>
            </a:xfrm>
          </p:grpSpPr>
          <p:sp>
            <p:nvSpPr>
              <p:cNvPr id="85" name="文本框 21"/>
              <p:cNvSpPr txBox="1">
                <a:spLocks noChangeArrowheads="1"/>
              </p:cNvSpPr>
              <p:nvPr/>
            </p:nvSpPr>
            <p:spPr bwMode="auto">
              <a:xfrm>
                <a:off x="1000941" y="3787310"/>
                <a:ext cx="1705062" cy="276999"/>
              </a:xfrm>
              <a:prstGeom prst="rect">
                <a:avLst/>
              </a:prstGeom>
              <a:noFill/>
              <a:ln>
                <a:noFill/>
              </a:ln>
              <a:effectLst>
                <a:outerShdw blurRad="800100" dist="50800" dir="16560000" sx="197000" sy="197000" algn="tl" rotWithShape="0">
                  <a:prstClr val="black">
                    <a:alpha val="0"/>
                  </a:prstClr>
                </a:outerShdw>
              </a:effectLst>
            </p:spPr>
            <p:txBody>
              <a:bodyPr wrap="square">
                <a:spAutoFit/>
              </a:bodyPr>
              <a:lstStyle>
                <a:defPPr>
                  <a:defRPr lang="zh-CN"/>
                </a:defPPr>
                <a:lvl1pPr algn="ctr" eaLnBrk="1" hangingPunct="1">
                  <a:buFont typeface="Arial" panose="020B0604020202020204" pitchFamily="34" charset="0"/>
                  <a:buNone/>
                  <a:defRPr sz="5400">
                    <a:gradFill flip="none" rotWithShape="1">
                      <a:gsLst>
                        <a:gs pos="51000">
                          <a:schemeClr val="bg1"/>
                        </a:gs>
                        <a:gs pos="94495">
                          <a:schemeClr val="bg1">
                            <a:lumMod val="50000"/>
                          </a:schemeClr>
                        </a:gs>
                        <a:gs pos="58000">
                          <a:schemeClr val="accent3">
                            <a:lumMod val="75000"/>
                          </a:schemeClr>
                        </a:gs>
                        <a:gs pos="0">
                          <a:schemeClr val="bg1">
                            <a:lumMod val="85000"/>
                          </a:schemeClr>
                        </a:gs>
                      </a:gsLst>
                      <a:lin ang="6600000" scaled="0"/>
                      <a:tileRect/>
                    </a:gradFill>
                    <a:effectLst>
                      <a:outerShdw blurRad="50800" dist="76200" dir="6000000" sx="98000" sy="98000" algn="tl" rotWithShape="0">
                        <a:prstClr val="black">
                          <a:alpha val="23000"/>
                        </a:prstClr>
                      </a:outerShdw>
                    </a:effectLst>
                    <a:latin typeface="方正兰亭粗黑_GBK" panose="02000000000000000000" pitchFamily="2" charset="-122"/>
                    <a:ea typeface="方正兰亭粗黑_GBK" panose="02000000000000000000" pitchFamily="2" charset="-122"/>
                  </a:defRPr>
                </a:lvl1pPr>
                <a:lvl2pPr marL="742950" indent="-285750">
                  <a:spcBef>
                    <a:spcPct val="20000"/>
                  </a:spcBef>
                  <a:buFont typeface="Arial" panose="020B0604020202020204" pitchFamily="34" charset="0"/>
                  <a:buChar char="–"/>
                  <a:defRPr sz="2800">
                    <a:latin typeface="Calibri" panose="020F0502020204030204" pitchFamily="34" charset="0"/>
                  </a:defRPr>
                </a:lvl2pPr>
                <a:lvl3pPr marL="1143000" indent="-228600">
                  <a:spcBef>
                    <a:spcPct val="20000"/>
                  </a:spcBef>
                  <a:buFont typeface="Arial" panose="020B0604020202020204" pitchFamily="34" charset="0"/>
                  <a:buChar char="•"/>
                  <a:defRPr sz="2400">
                    <a:latin typeface="Calibri" panose="020F0502020204030204" pitchFamily="34" charset="0"/>
                  </a:defRPr>
                </a:lvl3pPr>
                <a:lvl4pPr marL="1600200" indent="-228600">
                  <a:spcBef>
                    <a:spcPct val="20000"/>
                  </a:spcBef>
                  <a:buFont typeface="Arial" panose="020B0604020202020204" pitchFamily="34" charset="0"/>
                  <a:buChar char="–"/>
                  <a:defRPr sz="2000">
                    <a:latin typeface="Calibri" panose="020F0502020204030204" pitchFamily="34" charset="0"/>
                  </a:defRPr>
                </a:lvl4pPr>
                <a:lvl5pPr marL="2057400" indent="-228600">
                  <a:spcBef>
                    <a:spcPct val="20000"/>
                  </a:spcBef>
                  <a:buFont typeface="Arial" panose="020B0604020202020204" pitchFamily="34" charset="0"/>
                  <a:buChar char="»"/>
                  <a:defRPr sz="2000">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9pPr>
              </a:lstStyle>
              <a:p>
                <a:pPr algn="l"/>
                <a:r>
                  <a:rPr lang="zh-CN" altLang="en-US" sz="1200" dirty="0" smtClean="0">
                    <a:solidFill>
                      <a:schemeClr val="bg1">
                        <a:lumMod val="95000"/>
                      </a:schemeClr>
                    </a:solidFill>
                    <a:effectLst/>
                  </a:rPr>
                  <a:t>点击添加标题</a:t>
                </a:r>
                <a:endParaRPr lang="zh-CN" altLang="en-US" sz="1200" dirty="0">
                  <a:solidFill>
                    <a:schemeClr val="bg1">
                      <a:lumMod val="95000"/>
                    </a:schemeClr>
                  </a:solidFill>
                  <a:effectLst/>
                </a:endParaRPr>
              </a:p>
            </p:txBody>
          </p:sp>
          <p:sp>
            <p:nvSpPr>
              <p:cNvPr id="86" name="矩形 85"/>
              <p:cNvSpPr/>
              <p:nvPr/>
            </p:nvSpPr>
            <p:spPr>
              <a:xfrm>
                <a:off x="990941" y="4015156"/>
                <a:ext cx="1662804" cy="523220"/>
              </a:xfrm>
              <a:prstGeom prst="rect">
                <a:avLst/>
              </a:prstGeom>
            </p:spPr>
            <p:txBody>
              <a:bodyPr wrap="square">
                <a:spAutoFit/>
              </a:bodyPr>
              <a:lstStyle/>
              <a:p>
                <a:pPr eaLnBrk="1" hangingPunct="1"/>
                <a:r>
                  <a:rPr lang="zh-CN" altLang="en-US" sz="700" dirty="0">
                    <a:solidFill>
                      <a:schemeClr val="bg1">
                        <a:lumMod val="75000"/>
                      </a:schemeClr>
                    </a:solidFill>
                    <a:latin typeface="微软雅黑" panose="020B0503020204020204" pitchFamily="34" charset="-122"/>
                    <a:ea typeface="微软雅黑" panose="020B0503020204020204" pitchFamily="34" charset="-122"/>
                  </a:rPr>
                  <a:t>请添加文</a:t>
                </a:r>
                <a:r>
                  <a:rPr lang="zh-CN" altLang="en-US" sz="700" dirty="0" smtClean="0">
                    <a:solidFill>
                      <a:schemeClr val="bg1">
                        <a:lumMod val="75000"/>
                      </a:schemeClr>
                    </a:solidFill>
                    <a:latin typeface="微软雅黑" panose="020B0503020204020204" pitchFamily="34" charset="-122"/>
                    <a:ea typeface="微软雅黑" panose="020B0503020204020204" pitchFamily="34" charset="-122"/>
                  </a:rPr>
                  <a:t>字</a:t>
                </a:r>
                <a:r>
                  <a:rPr lang="zh-CN" altLang="en-US" sz="700" dirty="0">
                    <a:solidFill>
                      <a:schemeClr val="bg1">
                        <a:lumMod val="75000"/>
                      </a:schemeClr>
                    </a:solidFill>
                    <a:latin typeface="微软雅黑" panose="020B0503020204020204" pitchFamily="34" charset="-122"/>
                    <a:ea typeface="微软雅黑" panose="020B0503020204020204" pitchFamily="34" charset="-122"/>
                  </a:rPr>
                  <a:t>请添加文</a:t>
                </a:r>
                <a:r>
                  <a:rPr lang="zh-CN" altLang="en-US" sz="700" dirty="0" smtClean="0">
                    <a:solidFill>
                      <a:schemeClr val="bg1">
                        <a:lumMod val="75000"/>
                      </a:schemeClr>
                    </a:solidFill>
                    <a:latin typeface="微软雅黑" panose="020B0503020204020204" pitchFamily="34" charset="-122"/>
                    <a:ea typeface="微软雅黑" panose="020B0503020204020204" pitchFamily="34" charset="-122"/>
                  </a:rPr>
                  <a:t>字请</a:t>
                </a:r>
                <a:r>
                  <a:rPr lang="zh-CN" altLang="en-US" sz="700" dirty="0">
                    <a:solidFill>
                      <a:schemeClr val="bg1">
                        <a:lumMod val="75000"/>
                      </a:schemeClr>
                    </a:solidFill>
                    <a:latin typeface="微软雅黑" panose="020B0503020204020204" pitchFamily="34" charset="-122"/>
                    <a:ea typeface="微软雅黑" panose="020B0503020204020204" pitchFamily="34" charset="-122"/>
                  </a:rPr>
                  <a:t>添加文</a:t>
                </a:r>
                <a:r>
                  <a:rPr lang="zh-CN" altLang="en-US" sz="700" dirty="0" smtClean="0">
                    <a:solidFill>
                      <a:schemeClr val="bg1">
                        <a:lumMod val="75000"/>
                      </a:schemeClr>
                    </a:solidFill>
                    <a:latin typeface="微软雅黑" panose="020B0503020204020204" pitchFamily="34" charset="-122"/>
                    <a:ea typeface="微软雅黑" panose="020B0503020204020204" pitchFamily="34" charset="-122"/>
                  </a:rPr>
                  <a:t>字请</a:t>
                </a:r>
                <a:r>
                  <a:rPr lang="zh-CN" altLang="en-US" sz="700" dirty="0">
                    <a:solidFill>
                      <a:schemeClr val="bg1">
                        <a:lumMod val="75000"/>
                      </a:schemeClr>
                    </a:solidFill>
                    <a:latin typeface="微软雅黑" panose="020B0503020204020204" pitchFamily="34" charset="-122"/>
                    <a:ea typeface="微软雅黑" panose="020B0503020204020204" pitchFamily="34" charset="-122"/>
                  </a:rPr>
                  <a:t>添加文</a:t>
                </a:r>
                <a:r>
                  <a:rPr lang="zh-CN" altLang="en-US" sz="700" dirty="0" smtClean="0">
                    <a:solidFill>
                      <a:schemeClr val="bg1">
                        <a:lumMod val="75000"/>
                      </a:schemeClr>
                    </a:solidFill>
                    <a:latin typeface="微软雅黑" panose="020B0503020204020204" pitchFamily="34" charset="-122"/>
                    <a:ea typeface="微软雅黑" panose="020B0503020204020204" pitchFamily="34" charset="-122"/>
                  </a:rPr>
                  <a:t>字请</a:t>
                </a:r>
                <a:r>
                  <a:rPr lang="zh-CN" altLang="en-US" sz="700" dirty="0">
                    <a:solidFill>
                      <a:schemeClr val="bg1">
                        <a:lumMod val="75000"/>
                      </a:schemeClr>
                    </a:solidFill>
                    <a:latin typeface="微软雅黑" panose="020B0503020204020204" pitchFamily="34" charset="-122"/>
                    <a:ea typeface="微软雅黑" panose="020B0503020204020204" pitchFamily="34" charset="-122"/>
                  </a:rPr>
                  <a:t>添加文</a:t>
                </a:r>
                <a:r>
                  <a:rPr lang="zh-CN" altLang="en-US" sz="700" dirty="0" smtClean="0">
                    <a:solidFill>
                      <a:schemeClr val="bg1">
                        <a:lumMod val="75000"/>
                      </a:schemeClr>
                    </a:solidFill>
                    <a:latin typeface="微软雅黑" panose="020B0503020204020204" pitchFamily="34" charset="-122"/>
                    <a:ea typeface="微软雅黑" panose="020B0503020204020204" pitchFamily="34" charset="-122"/>
                  </a:rPr>
                  <a:t>字请</a:t>
                </a:r>
                <a:r>
                  <a:rPr lang="zh-CN" altLang="en-US" sz="700" dirty="0">
                    <a:solidFill>
                      <a:schemeClr val="bg1">
                        <a:lumMod val="75000"/>
                      </a:schemeClr>
                    </a:solidFill>
                    <a:latin typeface="微软雅黑" panose="020B0503020204020204" pitchFamily="34" charset="-122"/>
                    <a:ea typeface="微软雅黑" panose="020B0503020204020204" pitchFamily="34" charset="-122"/>
                  </a:rPr>
                  <a:t>添加文</a:t>
                </a:r>
                <a:r>
                  <a:rPr lang="zh-CN" altLang="en-US" sz="700" dirty="0" smtClean="0">
                    <a:solidFill>
                      <a:schemeClr val="bg1">
                        <a:lumMod val="75000"/>
                      </a:schemeClr>
                    </a:solidFill>
                    <a:latin typeface="微软雅黑" panose="020B0503020204020204" pitchFamily="34" charset="-122"/>
                    <a:ea typeface="微软雅黑" panose="020B0503020204020204" pitchFamily="34" charset="-122"/>
                  </a:rPr>
                  <a:t>字请</a:t>
                </a:r>
                <a:r>
                  <a:rPr lang="zh-CN" altLang="en-US" sz="700" dirty="0">
                    <a:solidFill>
                      <a:schemeClr val="bg1">
                        <a:lumMod val="75000"/>
                      </a:schemeClr>
                    </a:solidFill>
                    <a:latin typeface="微软雅黑" panose="020B0503020204020204" pitchFamily="34" charset="-122"/>
                    <a:ea typeface="微软雅黑" panose="020B0503020204020204" pitchFamily="34" charset="-122"/>
                  </a:rPr>
                  <a:t>添加文字请添加文字请添加文字请添加文字请添加文字请</a:t>
                </a:r>
                <a:r>
                  <a:rPr lang="zh-CN" altLang="en-US" sz="700" dirty="0" smtClean="0">
                    <a:solidFill>
                      <a:schemeClr val="bg1">
                        <a:lumMod val="75000"/>
                      </a:schemeClr>
                    </a:solidFill>
                    <a:latin typeface="微软雅黑" panose="020B0503020204020204" pitchFamily="34" charset="-122"/>
                    <a:ea typeface="微软雅黑" panose="020B0503020204020204" pitchFamily="34" charset="-122"/>
                  </a:rPr>
                  <a:t>添加</a:t>
                </a:r>
                <a:endParaRPr lang="zh-CN" altLang="en-US" sz="700" dirty="0">
                  <a:solidFill>
                    <a:schemeClr val="bg1">
                      <a:lumMod val="75000"/>
                    </a:schemeClr>
                  </a:solidFill>
                  <a:latin typeface="微软雅黑" panose="020B0503020204020204" pitchFamily="34" charset="-122"/>
                  <a:ea typeface="微软雅黑" panose="020B0503020204020204" pitchFamily="34" charset="-122"/>
                </a:endParaRPr>
              </a:p>
            </p:txBody>
          </p:sp>
          <p:sp>
            <p:nvSpPr>
              <p:cNvPr id="87" name="矩形 31"/>
              <p:cNvSpPr/>
              <p:nvPr/>
            </p:nvSpPr>
            <p:spPr bwMode="auto">
              <a:xfrm>
                <a:off x="755736" y="3435810"/>
                <a:ext cx="245206" cy="792055"/>
              </a:xfrm>
              <a:custGeom>
                <a:avLst/>
                <a:gdLst>
                  <a:gd name="connsiteX0" fmla="*/ 0 w 746638"/>
                  <a:gd name="connsiteY0" fmla="*/ 0 h 504035"/>
                  <a:gd name="connsiteX1" fmla="*/ 746638 w 746638"/>
                  <a:gd name="connsiteY1" fmla="*/ 0 h 504035"/>
                  <a:gd name="connsiteX2" fmla="*/ 746638 w 746638"/>
                  <a:gd name="connsiteY2" fmla="*/ 504035 h 504035"/>
                  <a:gd name="connsiteX3" fmla="*/ 0 w 746638"/>
                  <a:gd name="connsiteY3" fmla="*/ 504035 h 504035"/>
                  <a:gd name="connsiteX4" fmla="*/ 0 w 746638"/>
                  <a:gd name="connsiteY4" fmla="*/ 0 h 504035"/>
                  <a:gd name="connsiteX0-1" fmla="*/ 746638 w 838078"/>
                  <a:gd name="connsiteY0-2" fmla="*/ 0 h 504035"/>
                  <a:gd name="connsiteX1-3" fmla="*/ 746638 w 838078"/>
                  <a:gd name="connsiteY1-4" fmla="*/ 504035 h 504035"/>
                  <a:gd name="connsiteX2-5" fmla="*/ 0 w 838078"/>
                  <a:gd name="connsiteY2-6" fmla="*/ 504035 h 504035"/>
                  <a:gd name="connsiteX3-7" fmla="*/ 0 w 838078"/>
                  <a:gd name="connsiteY3-8" fmla="*/ 0 h 504035"/>
                  <a:gd name="connsiteX4-9" fmla="*/ 838078 w 838078"/>
                  <a:gd name="connsiteY4-10" fmla="*/ 91440 h 504035"/>
                  <a:gd name="connsiteX0-11" fmla="*/ 746638 w 746638"/>
                  <a:gd name="connsiteY0-12" fmla="*/ 0 h 504035"/>
                  <a:gd name="connsiteX1-13" fmla="*/ 746638 w 746638"/>
                  <a:gd name="connsiteY1-14" fmla="*/ 504035 h 504035"/>
                  <a:gd name="connsiteX2-15" fmla="*/ 0 w 746638"/>
                  <a:gd name="connsiteY2-16" fmla="*/ 504035 h 504035"/>
                  <a:gd name="connsiteX3-17" fmla="*/ 0 w 746638"/>
                  <a:gd name="connsiteY3-18" fmla="*/ 0 h 504035"/>
                  <a:gd name="connsiteX0-19" fmla="*/ 746638 w 746638"/>
                  <a:gd name="connsiteY0-20" fmla="*/ 504035 h 504035"/>
                  <a:gd name="connsiteX1-21" fmla="*/ 0 w 746638"/>
                  <a:gd name="connsiteY1-22" fmla="*/ 504035 h 504035"/>
                  <a:gd name="connsiteX2-23" fmla="*/ 0 w 746638"/>
                  <a:gd name="connsiteY2-24" fmla="*/ 0 h 504035"/>
                  <a:gd name="connsiteX0-25" fmla="*/ 470413 w 470413"/>
                  <a:gd name="connsiteY0-26" fmla="*/ 504035 h 504035"/>
                  <a:gd name="connsiteX1-27" fmla="*/ 0 w 470413"/>
                  <a:gd name="connsiteY1-28" fmla="*/ 504035 h 504035"/>
                  <a:gd name="connsiteX2-29" fmla="*/ 0 w 470413"/>
                  <a:gd name="connsiteY2-30" fmla="*/ 0 h 504035"/>
                </a:gdLst>
                <a:ahLst/>
                <a:cxnLst>
                  <a:cxn ang="0">
                    <a:pos x="connsiteX0-1" y="connsiteY0-2"/>
                  </a:cxn>
                  <a:cxn ang="0">
                    <a:pos x="connsiteX1-3" y="connsiteY1-4"/>
                  </a:cxn>
                  <a:cxn ang="0">
                    <a:pos x="connsiteX2-5" y="connsiteY2-6"/>
                  </a:cxn>
                </a:cxnLst>
                <a:rect l="l" t="t" r="r" b="b"/>
                <a:pathLst>
                  <a:path w="470413" h="504035">
                    <a:moveTo>
                      <a:pt x="470413" y="504035"/>
                    </a:moveTo>
                    <a:lnTo>
                      <a:pt x="0" y="504035"/>
                    </a:lnTo>
                    <a:lnTo>
                      <a:pt x="0" y="0"/>
                    </a:lnTo>
                  </a:path>
                </a:pathLst>
              </a:custGeom>
              <a:noFill/>
              <a:ln w="9525" cap="flat" cmpd="sng" algn="ctr">
                <a:solidFill>
                  <a:srgbClr val="6FB5BC"/>
                </a:solid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grpSp>
        <p:grpSp>
          <p:nvGrpSpPr>
            <p:cNvPr id="88" name="组合 87"/>
            <p:cNvGrpSpPr/>
            <p:nvPr/>
          </p:nvGrpSpPr>
          <p:grpSpPr>
            <a:xfrm>
              <a:off x="2522769" y="2234463"/>
              <a:ext cx="1950267" cy="1102566"/>
              <a:chOff x="3380409" y="3435810"/>
              <a:chExt cx="1950267" cy="1102566"/>
            </a:xfrm>
          </p:grpSpPr>
          <p:sp>
            <p:nvSpPr>
              <p:cNvPr id="89" name="文本框 21"/>
              <p:cNvSpPr txBox="1">
                <a:spLocks noChangeArrowheads="1"/>
              </p:cNvSpPr>
              <p:nvPr/>
            </p:nvSpPr>
            <p:spPr bwMode="auto">
              <a:xfrm>
                <a:off x="3625614" y="3787310"/>
                <a:ext cx="1705062" cy="276999"/>
              </a:xfrm>
              <a:prstGeom prst="rect">
                <a:avLst/>
              </a:prstGeom>
              <a:noFill/>
              <a:ln>
                <a:noFill/>
              </a:ln>
              <a:effectLst>
                <a:outerShdw blurRad="800100" dist="50800" dir="16560000" sx="197000" sy="197000" algn="tl" rotWithShape="0">
                  <a:prstClr val="black">
                    <a:alpha val="0"/>
                  </a:prstClr>
                </a:outerShdw>
              </a:effectLst>
            </p:spPr>
            <p:txBody>
              <a:bodyPr wrap="square">
                <a:spAutoFit/>
              </a:bodyPr>
              <a:lstStyle>
                <a:defPPr>
                  <a:defRPr lang="zh-CN"/>
                </a:defPPr>
                <a:lvl1pPr algn="ctr" eaLnBrk="1" hangingPunct="1">
                  <a:buFont typeface="Arial" panose="020B0604020202020204" pitchFamily="34" charset="0"/>
                  <a:buNone/>
                  <a:defRPr sz="5400">
                    <a:gradFill flip="none" rotWithShape="1">
                      <a:gsLst>
                        <a:gs pos="51000">
                          <a:schemeClr val="bg1"/>
                        </a:gs>
                        <a:gs pos="94495">
                          <a:schemeClr val="bg1">
                            <a:lumMod val="50000"/>
                          </a:schemeClr>
                        </a:gs>
                        <a:gs pos="58000">
                          <a:schemeClr val="accent3">
                            <a:lumMod val="75000"/>
                          </a:schemeClr>
                        </a:gs>
                        <a:gs pos="0">
                          <a:schemeClr val="bg1">
                            <a:lumMod val="85000"/>
                          </a:schemeClr>
                        </a:gs>
                      </a:gsLst>
                      <a:lin ang="6600000" scaled="0"/>
                      <a:tileRect/>
                    </a:gradFill>
                    <a:effectLst>
                      <a:outerShdw blurRad="50800" dist="76200" dir="6000000" sx="98000" sy="98000" algn="tl" rotWithShape="0">
                        <a:prstClr val="black">
                          <a:alpha val="23000"/>
                        </a:prstClr>
                      </a:outerShdw>
                    </a:effectLst>
                    <a:latin typeface="方正兰亭粗黑_GBK" panose="02000000000000000000" pitchFamily="2" charset="-122"/>
                    <a:ea typeface="方正兰亭粗黑_GBK" panose="02000000000000000000" pitchFamily="2" charset="-122"/>
                  </a:defRPr>
                </a:lvl1pPr>
                <a:lvl2pPr marL="742950" indent="-285750">
                  <a:spcBef>
                    <a:spcPct val="20000"/>
                  </a:spcBef>
                  <a:buFont typeface="Arial" panose="020B0604020202020204" pitchFamily="34" charset="0"/>
                  <a:buChar char="–"/>
                  <a:defRPr sz="2800">
                    <a:latin typeface="Calibri" panose="020F0502020204030204" pitchFamily="34" charset="0"/>
                  </a:defRPr>
                </a:lvl2pPr>
                <a:lvl3pPr marL="1143000" indent="-228600">
                  <a:spcBef>
                    <a:spcPct val="20000"/>
                  </a:spcBef>
                  <a:buFont typeface="Arial" panose="020B0604020202020204" pitchFamily="34" charset="0"/>
                  <a:buChar char="•"/>
                  <a:defRPr sz="2400">
                    <a:latin typeface="Calibri" panose="020F0502020204030204" pitchFamily="34" charset="0"/>
                  </a:defRPr>
                </a:lvl3pPr>
                <a:lvl4pPr marL="1600200" indent="-228600">
                  <a:spcBef>
                    <a:spcPct val="20000"/>
                  </a:spcBef>
                  <a:buFont typeface="Arial" panose="020B0604020202020204" pitchFamily="34" charset="0"/>
                  <a:buChar char="–"/>
                  <a:defRPr sz="2000">
                    <a:latin typeface="Calibri" panose="020F0502020204030204" pitchFamily="34" charset="0"/>
                  </a:defRPr>
                </a:lvl4pPr>
                <a:lvl5pPr marL="2057400" indent="-228600">
                  <a:spcBef>
                    <a:spcPct val="20000"/>
                  </a:spcBef>
                  <a:buFont typeface="Arial" panose="020B0604020202020204" pitchFamily="34" charset="0"/>
                  <a:buChar char="»"/>
                  <a:defRPr sz="2000">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9pPr>
              </a:lstStyle>
              <a:p>
                <a:pPr algn="l"/>
                <a:r>
                  <a:rPr lang="zh-CN" altLang="en-US" sz="1200" dirty="0" smtClean="0">
                    <a:solidFill>
                      <a:schemeClr val="bg1">
                        <a:lumMod val="95000"/>
                      </a:schemeClr>
                    </a:solidFill>
                    <a:effectLst/>
                  </a:rPr>
                  <a:t>点击添加标题</a:t>
                </a:r>
                <a:endParaRPr lang="zh-CN" altLang="en-US" sz="1200" dirty="0">
                  <a:solidFill>
                    <a:schemeClr val="bg1">
                      <a:lumMod val="95000"/>
                    </a:schemeClr>
                  </a:solidFill>
                  <a:effectLst/>
                </a:endParaRPr>
              </a:p>
            </p:txBody>
          </p:sp>
          <p:sp>
            <p:nvSpPr>
              <p:cNvPr id="90" name="矩形 89"/>
              <p:cNvSpPr/>
              <p:nvPr/>
            </p:nvSpPr>
            <p:spPr>
              <a:xfrm>
                <a:off x="3615614" y="4015156"/>
                <a:ext cx="1662804" cy="523220"/>
              </a:xfrm>
              <a:prstGeom prst="rect">
                <a:avLst/>
              </a:prstGeom>
            </p:spPr>
            <p:txBody>
              <a:bodyPr wrap="square">
                <a:spAutoFit/>
              </a:bodyPr>
              <a:lstStyle/>
              <a:p>
                <a:pPr eaLnBrk="1" hangingPunct="1"/>
                <a:r>
                  <a:rPr lang="zh-CN" altLang="en-US" sz="700" dirty="0">
                    <a:solidFill>
                      <a:schemeClr val="bg1">
                        <a:lumMod val="75000"/>
                      </a:schemeClr>
                    </a:solidFill>
                    <a:latin typeface="微软雅黑" panose="020B0503020204020204" pitchFamily="34" charset="-122"/>
                    <a:ea typeface="微软雅黑" panose="020B0503020204020204" pitchFamily="34" charset="-122"/>
                  </a:rPr>
                  <a:t>请添加文</a:t>
                </a:r>
                <a:r>
                  <a:rPr lang="zh-CN" altLang="en-US" sz="700" dirty="0" smtClean="0">
                    <a:solidFill>
                      <a:schemeClr val="bg1">
                        <a:lumMod val="75000"/>
                      </a:schemeClr>
                    </a:solidFill>
                    <a:latin typeface="微软雅黑" panose="020B0503020204020204" pitchFamily="34" charset="-122"/>
                    <a:ea typeface="微软雅黑" panose="020B0503020204020204" pitchFamily="34" charset="-122"/>
                  </a:rPr>
                  <a:t>字</a:t>
                </a:r>
                <a:r>
                  <a:rPr lang="zh-CN" altLang="en-US" sz="700" dirty="0">
                    <a:solidFill>
                      <a:schemeClr val="bg1">
                        <a:lumMod val="75000"/>
                      </a:schemeClr>
                    </a:solidFill>
                    <a:latin typeface="微软雅黑" panose="020B0503020204020204" pitchFamily="34" charset="-122"/>
                    <a:ea typeface="微软雅黑" panose="020B0503020204020204" pitchFamily="34" charset="-122"/>
                  </a:rPr>
                  <a:t>请添加文</a:t>
                </a:r>
                <a:r>
                  <a:rPr lang="zh-CN" altLang="en-US" sz="700" dirty="0" smtClean="0">
                    <a:solidFill>
                      <a:schemeClr val="bg1">
                        <a:lumMod val="75000"/>
                      </a:schemeClr>
                    </a:solidFill>
                    <a:latin typeface="微软雅黑" panose="020B0503020204020204" pitchFamily="34" charset="-122"/>
                    <a:ea typeface="微软雅黑" panose="020B0503020204020204" pitchFamily="34" charset="-122"/>
                  </a:rPr>
                  <a:t>字请</a:t>
                </a:r>
                <a:r>
                  <a:rPr lang="zh-CN" altLang="en-US" sz="700" dirty="0">
                    <a:solidFill>
                      <a:schemeClr val="bg1">
                        <a:lumMod val="75000"/>
                      </a:schemeClr>
                    </a:solidFill>
                    <a:latin typeface="微软雅黑" panose="020B0503020204020204" pitchFamily="34" charset="-122"/>
                    <a:ea typeface="微软雅黑" panose="020B0503020204020204" pitchFamily="34" charset="-122"/>
                  </a:rPr>
                  <a:t>添加文</a:t>
                </a:r>
                <a:r>
                  <a:rPr lang="zh-CN" altLang="en-US" sz="700" dirty="0" smtClean="0">
                    <a:solidFill>
                      <a:schemeClr val="bg1">
                        <a:lumMod val="75000"/>
                      </a:schemeClr>
                    </a:solidFill>
                    <a:latin typeface="微软雅黑" panose="020B0503020204020204" pitchFamily="34" charset="-122"/>
                    <a:ea typeface="微软雅黑" panose="020B0503020204020204" pitchFamily="34" charset="-122"/>
                  </a:rPr>
                  <a:t>字请</a:t>
                </a:r>
                <a:r>
                  <a:rPr lang="zh-CN" altLang="en-US" sz="700" dirty="0">
                    <a:solidFill>
                      <a:schemeClr val="bg1">
                        <a:lumMod val="75000"/>
                      </a:schemeClr>
                    </a:solidFill>
                    <a:latin typeface="微软雅黑" panose="020B0503020204020204" pitchFamily="34" charset="-122"/>
                    <a:ea typeface="微软雅黑" panose="020B0503020204020204" pitchFamily="34" charset="-122"/>
                  </a:rPr>
                  <a:t>添加文</a:t>
                </a:r>
                <a:r>
                  <a:rPr lang="zh-CN" altLang="en-US" sz="700" dirty="0" smtClean="0">
                    <a:solidFill>
                      <a:schemeClr val="bg1">
                        <a:lumMod val="75000"/>
                      </a:schemeClr>
                    </a:solidFill>
                    <a:latin typeface="微软雅黑" panose="020B0503020204020204" pitchFamily="34" charset="-122"/>
                    <a:ea typeface="微软雅黑" panose="020B0503020204020204" pitchFamily="34" charset="-122"/>
                  </a:rPr>
                  <a:t>字请</a:t>
                </a:r>
                <a:r>
                  <a:rPr lang="zh-CN" altLang="en-US" sz="700" dirty="0">
                    <a:solidFill>
                      <a:schemeClr val="bg1">
                        <a:lumMod val="75000"/>
                      </a:schemeClr>
                    </a:solidFill>
                    <a:latin typeface="微软雅黑" panose="020B0503020204020204" pitchFamily="34" charset="-122"/>
                    <a:ea typeface="微软雅黑" panose="020B0503020204020204" pitchFamily="34" charset="-122"/>
                  </a:rPr>
                  <a:t>添加文</a:t>
                </a:r>
                <a:r>
                  <a:rPr lang="zh-CN" altLang="en-US" sz="700" dirty="0" smtClean="0">
                    <a:solidFill>
                      <a:schemeClr val="bg1">
                        <a:lumMod val="75000"/>
                      </a:schemeClr>
                    </a:solidFill>
                    <a:latin typeface="微软雅黑" panose="020B0503020204020204" pitchFamily="34" charset="-122"/>
                    <a:ea typeface="微软雅黑" panose="020B0503020204020204" pitchFamily="34" charset="-122"/>
                  </a:rPr>
                  <a:t>字请</a:t>
                </a:r>
                <a:r>
                  <a:rPr lang="zh-CN" altLang="en-US" sz="700" dirty="0">
                    <a:solidFill>
                      <a:schemeClr val="bg1">
                        <a:lumMod val="75000"/>
                      </a:schemeClr>
                    </a:solidFill>
                    <a:latin typeface="微软雅黑" panose="020B0503020204020204" pitchFamily="34" charset="-122"/>
                    <a:ea typeface="微软雅黑" panose="020B0503020204020204" pitchFamily="34" charset="-122"/>
                  </a:rPr>
                  <a:t>添加文</a:t>
                </a:r>
                <a:r>
                  <a:rPr lang="zh-CN" altLang="en-US" sz="700" dirty="0" smtClean="0">
                    <a:solidFill>
                      <a:schemeClr val="bg1">
                        <a:lumMod val="75000"/>
                      </a:schemeClr>
                    </a:solidFill>
                    <a:latin typeface="微软雅黑" panose="020B0503020204020204" pitchFamily="34" charset="-122"/>
                    <a:ea typeface="微软雅黑" panose="020B0503020204020204" pitchFamily="34" charset="-122"/>
                  </a:rPr>
                  <a:t>字请</a:t>
                </a:r>
                <a:r>
                  <a:rPr lang="zh-CN" altLang="en-US" sz="700" dirty="0">
                    <a:solidFill>
                      <a:schemeClr val="bg1">
                        <a:lumMod val="75000"/>
                      </a:schemeClr>
                    </a:solidFill>
                    <a:latin typeface="微软雅黑" panose="020B0503020204020204" pitchFamily="34" charset="-122"/>
                    <a:ea typeface="微软雅黑" panose="020B0503020204020204" pitchFamily="34" charset="-122"/>
                  </a:rPr>
                  <a:t>添加文字请添加文字请添加文字请添加文字请添加文字请</a:t>
                </a:r>
                <a:r>
                  <a:rPr lang="zh-CN" altLang="en-US" sz="700" dirty="0" smtClean="0">
                    <a:solidFill>
                      <a:schemeClr val="bg1">
                        <a:lumMod val="75000"/>
                      </a:schemeClr>
                    </a:solidFill>
                    <a:latin typeface="微软雅黑" panose="020B0503020204020204" pitchFamily="34" charset="-122"/>
                    <a:ea typeface="微软雅黑" panose="020B0503020204020204" pitchFamily="34" charset="-122"/>
                  </a:rPr>
                  <a:t>添加</a:t>
                </a:r>
                <a:endParaRPr lang="zh-CN" altLang="en-US" sz="700" dirty="0">
                  <a:solidFill>
                    <a:schemeClr val="bg1">
                      <a:lumMod val="75000"/>
                    </a:schemeClr>
                  </a:solidFill>
                  <a:latin typeface="微软雅黑" panose="020B0503020204020204" pitchFamily="34" charset="-122"/>
                  <a:ea typeface="微软雅黑" panose="020B0503020204020204" pitchFamily="34" charset="-122"/>
                </a:endParaRPr>
              </a:p>
            </p:txBody>
          </p:sp>
          <p:sp>
            <p:nvSpPr>
              <p:cNvPr id="91" name="矩形 31"/>
              <p:cNvSpPr/>
              <p:nvPr/>
            </p:nvSpPr>
            <p:spPr bwMode="auto">
              <a:xfrm>
                <a:off x="3380409" y="3435810"/>
                <a:ext cx="245206" cy="792055"/>
              </a:xfrm>
              <a:custGeom>
                <a:avLst/>
                <a:gdLst>
                  <a:gd name="connsiteX0" fmla="*/ 0 w 746638"/>
                  <a:gd name="connsiteY0" fmla="*/ 0 h 504035"/>
                  <a:gd name="connsiteX1" fmla="*/ 746638 w 746638"/>
                  <a:gd name="connsiteY1" fmla="*/ 0 h 504035"/>
                  <a:gd name="connsiteX2" fmla="*/ 746638 w 746638"/>
                  <a:gd name="connsiteY2" fmla="*/ 504035 h 504035"/>
                  <a:gd name="connsiteX3" fmla="*/ 0 w 746638"/>
                  <a:gd name="connsiteY3" fmla="*/ 504035 h 504035"/>
                  <a:gd name="connsiteX4" fmla="*/ 0 w 746638"/>
                  <a:gd name="connsiteY4" fmla="*/ 0 h 504035"/>
                  <a:gd name="connsiteX0-1" fmla="*/ 746638 w 838078"/>
                  <a:gd name="connsiteY0-2" fmla="*/ 0 h 504035"/>
                  <a:gd name="connsiteX1-3" fmla="*/ 746638 w 838078"/>
                  <a:gd name="connsiteY1-4" fmla="*/ 504035 h 504035"/>
                  <a:gd name="connsiteX2-5" fmla="*/ 0 w 838078"/>
                  <a:gd name="connsiteY2-6" fmla="*/ 504035 h 504035"/>
                  <a:gd name="connsiteX3-7" fmla="*/ 0 w 838078"/>
                  <a:gd name="connsiteY3-8" fmla="*/ 0 h 504035"/>
                  <a:gd name="connsiteX4-9" fmla="*/ 838078 w 838078"/>
                  <a:gd name="connsiteY4-10" fmla="*/ 91440 h 504035"/>
                  <a:gd name="connsiteX0-11" fmla="*/ 746638 w 746638"/>
                  <a:gd name="connsiteY0-12" fmla="*/ 0 h 504035"/>
                  <a:gd name="connsiteX1-13" fmla="*/ 746638 w 746638"/>
                  <a:gd name="connsiteY1-14" fmla="*/ 504035 h 504035"/>
                  <a:gd name="connsiteX2-15" fmla="*/ 0 w 746638"/>
                  <a:gd name="connsiteY2-16" fmla="*/ 504035 h 504035"/>
                  <a:gd name="connsiteX3-17" fmla="*/ 0 w 746638"/>
                  <a:gd name="connsiteY3-18" fmla="*/ 0 h 504035"/>
                  <a:gd name="connsiteX0-19" fmla="*/ 746638 w 746638"/>
                  <a:gd name="connsiteY0-20" fmla="*/ 504035 h 504035"/>
                  <a:gd name="connsiteX1-21" fmla="*/ 0 w 746638"/>
                  <a:gd name="connsiteY1-22" fmla="*/ 504035 h 504035"/>
                  <a:gd name="connsiteX2-23" fmla="*/ 0 w 746638"/>
                  <a:gd name="connsiteY2-24" fmla="*/ 0 h 504035"/>
                  <a:gd name="connsiteX0-25" fmla="*/ 470413 w 470413"/>
                  <a:gd name="connsiteY0-26" fmla="*/ 504035 h 504035"/>
                  <a:gd name="connsiteX1-27" fmla="*/ 0 w 470413"/>
                  <a:gd name="connsiteY1-28" fmla="*/ 504035 h 504035"/>
                  <a:gd name="connsiteX2-29" fmla="*/ 0 w 470413"/>
                  <a:gd name="connsiteY2-30" fmla="*/ 0 h 504035"/>
                </a:gdLst>
                <a:ahLst/>
                <a:cxnLst>
                  <a:cxn ang="0">
                    <a:pos x="connsiteX0-1" y="connsiteY0-2"/>
                  </a:cxn>
                  <a:cxn ang="0">
                    <a:pos x="connsiteX1-3" y="connsiteY1-4"/>
                  </a:cxn>
                  <a:cxn ang="0">
                    <a:pos x="connsiteX2-5" y="connsiteY2-6"/>
                  </a:cxn>
                </a:cxnLst>
                <a:rect l="l" t="t" r="r" b="b"/>
                <a:pathLst>
                  <a:path w="470413" h="504035">
                    <a:moveTo>
                      <a:pt x="470413" y="504035"/>
                    </a:moveTo>
                    <a:lnTo>
                      <a:pt x="0" y="504035"/>
                    </a:lnTo>
                    <a:lnTo>
                      <a:pt x="0" y="0"/>
                    </a:lnTo>
                  </a:path>
                </a:pathLst>
              </a:custGeom>
              <a:noFill/>
              <a:ln w="9525" cap="flat" cmpd="sng" algn="ctr">
                <a:solidFill>
                  <a:srgbClr val="6FB5BC"/>
                </a:solid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grpSp>
        <p:grpSp>
          <p:nvGrpSpPr>
            <p:cNvPr id="92" name="组合 91"/>
            <p:cNvGrpSpPr/>
            <p:nvPr/>
          </p:nvGrpSpPr>
          <p:grpSpPr>
            <a:xfrm>
              <a:off x="5122834" y="2234463"/>
              <a:ext cx="1950267" cy="1102566"/>
              <a:chOff x="5980474" y="3435810"/>
              <a:chExt cx="1950267" cy="1102566"/>
            </a:xfrm>
          </p:grpSpPr>
          <p:sp>
            <p:nvSpPr>
              <p:cNvPr id="93" name="文本框 21"/>
              <p:cNvSpPr txBox="1">
                <a:spLocks noChangeArrowheads="1"/>
              </p:cNvSpPr>
              <p:nvPr/>
            </p:nvSpPr>
            <p:spPr bwMode="auto">
              <a:xfrm>
                <a:off x="6225679" y="3787310"/>
                <a:ext cx="1705062" cy="276999"/>
              </a:xfrm>
              <a:prstGeom prst="rect">
                <a:avLst/>
              </a:prstGeom>
              <a:noFill/>
              <a:ln>
                <a:noFill/>
              </a:ln>
              <a:effectLst>
                <a:outerShdw blurRad="800100" dist="50800" dir="16560000" sx="197000" sy="197000" algn="tl" rotWithShape="0">
                  <a:prstClr val="black">
                    <a:alpha val="0"/>
                  </a:prstClr>
                </a:outerShdw>
              </a:effectLst>
            </p:spPr>
            <p:txBody>
              <a:bodyPr wrap="square">
                <a:spAutoFit/>
              </a:bodyPr>
              <a:lstStyle>
                <a:defPPr>
                  <a:defRPr lang="zh-CN"/>
                </a:defPPr>
                <a:lvl1pPr algn="ctr" eaLnBrk="1" hangingPunct="1">
                  <a:buFont typeface="Arial" panose="020B0604020202020204" pitchFamily="34" charset="0"/>
                  <a:buNone/>
                  <a:defRPr sz="5400">
                    <a:gradFill flip="none" rotWithShape="1">
                      <a:gsLst>
                        <a:gs pos="51000">
                          <a:schemeClr val="bg1"/>
                        </a:gs>
                        <a:gs pos="94495">
                          <a:schemeClr val="bg1">
                            <a:lumMod val="50000"/>
                          </a:schemeClr>
                        </a:gs>
                        <a:gs pos="58000">
                          <a:schemeClr val="accent3">
                            <a:lumMod val="75000"/>
                          </a:schemeClr>
                        </a:gs>
                        <a:gs pos="0">
                          <a:schemeClr val="bg1">
                            <a:lumMod val="85000"/>
                          </a:schemeClr>
                        </a:gs>
                      </a:gsLst>
                      <a:lin ang="6600000" scaled="0"/>
                      <a:tileRect/>
                    </a:gradFill>
                    <a:effectLst>
                      <a:outerShdw blurRad="50800" dist="76200" dir="6000000" sx="98000" sy="98000" algn="tl" rotWithShape="0">
                        <a:prstClr val="black">
                          <a:alpha val="23000"/>
                        </a:prstClr>
                      </a:outerShdw>
                    </a:effectLst>
                    <a:latin typeface="方正兰亭粗黑_GBK" panose="02000000000000000000" pitchFamily="2" charset="-122"/>
                    <a:ea typeface="方正兰亭粗黑_GBK" panose="02000000000000000000" pitchFamily="2" charset="-122"/>
                  </a:defRPr>
                </a:lvl1pPr>
                <a:lvl2pPr marL="742950" indent="-285750">
                  <a:spcBef>
                    <a:spcPct val="20000"/>
                  </a:spcBef>
                  <a:buFont typeface="Arial" panose="020B0604020202020204" pitchFamily="34" charset="0"/>
                  <a:buChar char="–"/>
                  <a:defRPr sz="2800">
                    <a:latin typeface="Calibri" panose="020F0502020204030204" pitchFamily="34" charset="0"/>
                  </a:defRPr>
                </a:lvl2pPr>
                <a:lvl3pPr marL="1143000" indent="-228600">
                  <a:spcBef>
                    <a:spcPct val="20000"/>
                  </a:spcBef>
                  <a:buFont typeface="Arial" panose="020B0604020202020204" pitchFamily="34" charset="0"/>
                  <a:buChar char="•"/>
                  <a:defRPr sz="2400">
                    <a:latin typeface="Calibri" panose="020F0502020204030204" pitchFamily="34" charset="0"/>
                  </a:defRPr>
                </a:lvl3pPr>
                <a:lvl4pPr marL="1600200" indent="-228600">
                  <a:spcBef>
                    <a:spcPct val="20000"/>
                  </a:spcBef>
                  <a:buFont typeface="Arial" panose="020B0604020202020204" pitchFamily="34" charset="0"/>
                  <a:buChar char="–"/>
                  <a:defRPr sz="2000">
                    <a:latin typeface="Calibri" panose="020F0502020204030204" pitchFamily="34" charset="0"/>
                  </a:defRPr>
                </a:lvl4pPr>
                <a:lvl5pPr marL="2057400" indent="-228600">
                  <a:spcBef>
                    <a:spcPct val="20000"/>
                  </a:spcBef>
                  <a:buFont typeface="Arial" panose="020B0604020202020204" pitchFamily="34" charset="0"/>
                  <a:buChar char="»"/>
                  <a:defRPr sz="2000">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9pPr>
              </a:lstStyle>
              <a:p>
                <a:pPr algn="l"/>
                <a:r>
                  <a:rPr lang="zh-CN" altLang="en-US" sz="1200" dirty="0" smtClean="0">
                    <a:solidFill>
                      <a:schemeClr val="bg1">
                        <a:lumMod val="95000"/>
                      </a:schemeClr>
                    </a:solidFill>
                    <a:effectLst/>
                  </a:rPr>
                  <a:t>点击添加标题</a:t>
                </a:r>
                <a:endParaRPr lang="zh-CN" altLang="en-US" sz="1200" dirty="0">
                  <a:solidFill>
                    <a:schemeClr val="bg1">
                      <a:lumMod val="95000"/>
                    </a:schemeClr>
                  </a:solidFill>
                  <a:effectLst/>
                </a:endParaRPr>
              </a:p>
            </p:txBody>
          </p:sp>
          <p:sp>
            <p:nvSpPr>
              <p:cNvPr id="94" name="矩形 93"/>
              <p:cNvSpPr/>
              <p:nvPr/>
            </p:nvSpPr>
            <p:spPr>
              <a:xfrm>
                <a:off x="6215679" y="4015156"/>
                <a:ext cx="1662804" cy="523220"/>
              </a:xfrm>
              <a:prstGeom prst="rect">
                <a:avLst/>
              </a:prstGeom>
            </p:spPr>
            <p:txBody>
              <a:bodyPr wrap="square">
                <a:spAutoFit/>
              </a:bodyPr>
              <a:lstStyle/>
              <a:p>
                <a:pPr eaLnBrk="1" hangingPunct="1"/>
                <a:r>
                  <a:rPr lang="zh-CN" altLang="en-US" sz="700" dirty="0">
                    <a:solidFill>
                      <a:schemeClr val="bg1">
                        <a:lumMod val="75000"/>
                      </a:schemeClr>
                    </a:solidFill>
                    <a:latin typeface="微软雅黑" panose="020B0503020204020204" pitchFamily="34" charset="-122"/>
                    <a:ea typeface="微软雅黑" panose="020B0503020204020204" pitchFamily="34" charset="-122"/>
                  </a:rPr>
                  <a:t>请添加文</a:t>
                </a:r>
                <a:r>
                  <a:rPr lang="zh-CN" altLang="en-US" sz="700" dirty="0" smtClean="0">
                    <a:solidFill>
                      <a:schemeClr val="bg1">
                        <a:lumMod val="75000"/>
                      </a:schemeClr>
                    </a:solidFill>
                    <a:latin typeface="微软雅黑" panose="020B0503020204020204" pitchFamily="34" charset="-122"/>
                    <a:ea typeface="微软雅黑" panose="020B0503020204020204" pitchFamily="34" charset="-122"/>
                  </a:rPr>
                  <a:t>字</a:t>
                </a:r>
                <a:r>
                  <a:rPr lang="zh-CN" altLang="en-US" sz="700" dirty="0">
                    <a:solidFill>
                      <a:schemeClr val="bg1">
                        <a:lumMod val="75000"/>
                      </a:schemeClr>
                    </a:solidFill>
                    <a:latin typeface="微软雅黑" panose="020B0503020204020204" pitchFamily="34" charset="-122"/>
                    <a:ea typeface="微软雅黑" panose="020B0503020204020204" pitchFamily="34" charset="-122"/>
                  </a:rPr>
                  <a:t>请添加文</a:t>
                </a:r>
                <a:r>
                  <a:rPr lang="zh-CN" altLang="en-US" sz="700" dirty="0" smtClean="0">
                    <a:solidFill>
                      <a:schemeClr val="bg1">
                        <a:lumMod val="75000"/>
                      </a:schemeClr>
                    </a:solidFill>
                    <a:latin typeface="微软雅黑" panose="020B0503020204020204" pitchFamily="34" charset="-122"/>
                    <a:ea typeface="微软雅黑" panose="020B0503020204020204" pitchFamily="34" charset="-122"/>
                  </a:rPr>
                  <a:t>字请</a:t>
                </a:r>
                <a:r>
                  <a:rPr lang="zh-CN" altLang="en-US" sz="700" dirty="0">
                    <a:solidFill>
                      <a:schemeClr val="bg1">
                        <a:lumMod val="75000"/>
                      </a:schemeClr>
                    </a:solidFill>
                    <a:latin typeface="微软雅黑" panose="020B0503020204020204" pitchFamily="34" charset="-122"/>
                    <a:ea typeface="微软雅黑" panose="020B0503020204020204" pitchFamily="34" charset="-122"/>
                  </a:rPr>
                  <a:t>添加文</a:t>
                </a:r>
                <a:r>
                  <a:rPr lang="zh-CN" altLang="en-US" sz="700" dirty="0" smtClean="0">
                    <a:solidFill>
                      <a:schemeClr val="bg1">
                        <a:lumMod val="75000"/>
                      </a:schemeClr>
                    </a:solidFill>
                    <a:latin typeface="微软雅黑" panose="020B0503020204020204" pitchFamily="34" charset="-122"/>
                    <a:ea typeface="微软雅黑" panose="020B0503020204020204" pitchFamily="34" charset="-122"/>
                  </a:rPr>
                  <a:t>字请</a:t>
                </a:r>
                <a:r>
                  <a:rPr lang="zh-CN" altLang="en-US" sz="700" dirty="0">
                    <a:solidFill>
                      <a:schemeClr val="bg1">
                        <a:lumMod val="75000"/>
                      </a:schemeClr>
                    </a:solidFill>
                    <a:latin typeface="微软雅黑" panose="020B0503020204020204" pitchFamily="34" charset="-122"/>
                    <a:ea typeface="微软雅黑" panose="020B0503020204020204" pitchFamily="34" charset="-122"/>
                  </a:rPr>
                  <a:t>添加文</a:t>
                </a:r>
                <a:r>
                  <a:rPr lang="zh-CN" altLang="en-US" sz="700" dirty="0" smtClean="0">
                    <a:solidFill>
                      <a:schemeClr val="bg1">
                        <a:lumMod val="75000"/>
                      </a:schemeClr>
                    </a:solidFill>
                    <a:latin typeface="微软雅黑" panose="020B0503020204020204" pitchFamily="34" charset="-122"/>
                    <a:ea typeface="微软雅黑" panose="020B0503020204020204" pitchFamily="34" charset="-122"/>
                  </a:rPr>
                  <a:t>字请</a:t>
                </a:r>
                <a:r>
                  <a:rPr lang="zh-CN" altLang="en-US" sz="700" dirty="0">
                    <a:solidFill>
                      <a:schemeClr val="bg1">
                        <a:lumMod val="75000"/>
                      </a:schemeClr>
                    </a:solidFill>
                    <a:latin typeface="微软雅黑" panose="020B0503020204020204" pitchFamily="34" charset="-122"/>
                    <a:ea typeface="微软雅黑" panose="020B0503020204020204" pitchFamily="34" charset="-122"/>
                  </a:rPr>
                  <a:t>添加文</a:t>
                </a:r>
                <a:r>
                  <a:rPr lang="zh-CN" altLang="en-US" sz="700" dirty="0" smtClean="0">
                    <a:solidFill>
                      <a:schemeClr val="bg1">
                        <a:lumMod val="75000"/>
                      </a:schemeClr>
                    </a:solidFill>
                    <a:latin typeface="微软雅黑" panose="020B0503020204020204" pitchFamily="34" charset="-122"/>
                    <a:ea typeface="微软雅黑" panose="020B0503020204020204" pitchFamily="34" charset="-122"/>
                  </a:rPr>
                  <a:t>字请</a:t>
                </a:r>
                <a:r>
                  <a:rPr lang="zh-CN" altLang="en-US" sz="700" dirty="0">
                    <a:solidFill>
                      <a:schemeClr val="bg1">
                        <a:lumMod val="75000"/>
                      </a:schemeClr>
                    </a:solidFill>
                    <a:latin typeface="微软雅黑" panose="020B0503020204020204" pitchFamily="34" charset="-122"/>
                    <a:ea typeface="微软雅黑" panose="020B0503020204020204" pitchFamily="34" charset="-122"/>
                  </a:rPr>
                  <a:t>添加文</a:t>
                </a:r>
                <a:r>
                  <a:rPr lang="zh-CN" altLang="en-US" sz="700" dirty="0" smtClean="0">
                    <a:solidFill>
                      <a:schemeClr val="bg1">
                        <a:lumMod val="75000"/>
                      </a:schemeClr>
                    </a:solidFill>
                    <a:latin typeface="微软雅黑" panose="020B0503020204020204" pitchFamily="34" charset="-122"/>
                    <a:ea typeface="微软雅黑" panose="020B0503020204020204" pitchFamily="34" charset="-122"/>
                  </a:rPr>
                  <a:t>字请</a:t>
                </a:r>
                <a:r>
                  <a:rPr lang="zh-CN" altLang="en-US" sz="700" dirty="0">
                    <a:solidFill>
                      <a:schemeClr val="bg1">
                        <a:lumMod val="75000"/>
                      </a:schemeClr>
                    </a:solidFill>
                    <a:latin typeface="微软雅黑" panose="020B0503020204020204" pitchFamily="34" charset="-122"/>
                    <a:ea typeface="微软雅黑" panose="020B0503020204020204" pitchFamily="34" charset="-122"/>
                  </a:rPr>
                  <a:t>添加文字请添加文字请添加文字请添加文字请添加文字请</a:t>
                </a:r>
                <a:r>
                  <a:rPr lang="zh-CN" altLang="en-US" sz="700" dirty="0" smtClean="0">
                    <a:solidFill>
                      <a:schemeClr val="bg1">
                        <a:lumMod val="75000"/>
                      </a:schemeClr>
                    </a:solidFill>
                    <a:latin typeface="微软雅黑" panose="020B0503020204020204" pitchFamily="34" charset="-122"/>
                    <a:ea typeface="微软雅黑" panose="020B0503020204020204" pitchFamily="34" charset="-122"/>
                  </a:rPr>
                  <a:t>添加</a:t>
                </a:r>
                <a:endParaRPr lang="zh-CN" altLang="en-US" sz="700" dirty="0">
                  <a:solidFill>
                    <a:schemeClr val="bg1">
                      <a:lumMod val="75000"/>
                    </a:schemeClr>
                  </a:solidFill>
                  <a:latin typeface="微软雅黑" panose="020B0503020204020204" pitchFamily="34" charset="-122"/>
                  <a:ea typeface="微软雅黑" panose="020B0503020204020204" pitchFamily="34" charset="-122"/>
                </a:endParaRPr>
              </a:p>
            </p:txBody>
          </p:sp>
          <p:sp>
            <p:nvSpPr>
              <p:cNvPr id="95" name="矩形 31"/>
              <p:cNvSpPr/>
              <p:nvPr/>
            </p:nvSpPr>
            <p:spPr bwMode="auto">
              <a:xfrm>
                <a:off x="5980474" y="3435810"/>
                <a:ext cx="245206" cy="792055"/>
              </a:xfrm>
              <a:custGeom>
                <a:avLst/>
                <a:gdLst>
                  <a:gd name="connsiteX0" fmla="*/ 0 w 746638"/>
                  <a:gd name="connsiteY0" fmla="*/ 0 h 504035"/>
                  <a:gd name="connsiteX1" fmla="*/ 746638 w 746638"/>
                  <a:gd name="connsiteY1" fmla="*/ 0 h 504035"/>
                  <a:gd name="connsiteX2" fmla="*/ 746638 w 746638"/>
                  <a:gd name="connsiteY2" fmla="*/ 504035 h 504035"/>
                  <a:gd name="connsiteX3" fmla="*/ 0 w 746638"/>
                  <a:gd name="connsiteY3" fmla="*/ 504035 h 504035"/>
                  <a:gd name="connsiteX4" fmla="*/ 0 w 746638"/>
                  <a:gd name="connsiteY4" fmla="*/ 0 h 504035"/>
                  <a:gd name="connsiteX0-1" fmla="*/ 746638 w 838078"/>
                  <a:gd name="connsiteY0-2" fmla="*/ 0 h 504035"/>
                  <a:gd name="connsiteX1-3" fmla="*/ 746638 w 838078"/>
                  <a:gd name="connsiteY1-4" fmla="*/ 504035 h 504035"/>
                  <a:gd name="connsiteX2-5" fmla="*/ 0 w 838078"/>
                  <a:gd name="connsiteY2-6" fmla="*/ 504035 h 504035"/>
                  <a:gd name="connsiteX3-7" fmla="*/ 0 w 838078"/>
                  <a:gd name="connsiteY3-8" fmla="*/ 0 h 504035"/>
                  <a:gd name="connsiteX4-9" fmla="*/ 838078 w 838078"/>
                  <a:gd name="connsiteY4-10" fmla="*/ 91440 h 504035"/>
                  <a:gd name="connsiteX0-11" fmla="*/ 746638 w 746638"/>
                  <a:gd name="connsiteY0-12" fmla="*/ 0 h 504035"/>
                  <a:gd name="connsiteX1-13" fmla="*/ 746638 w 746638"/>
                  <a:gd name="connsiteY1-14" fmla="*/ 504035 h 504035"/>
                  <a:gd name="connsiteX2-15" fmla="*/ 0 w 746638"/>
                  <a:gd name="connsiteY2-16" fmla="*/ 504035 h 504035"/>
                  <a:gd name="connsiteX3-17" fmla="*/ 0 w 746638"/>
                  <a:gd name="connsiteY3-18" fmla="*/ 0 h 504035"/>
                  <a:gd name="connsiteX0-19" fmla="*/ 746638 w 746638"/>
                  <a:gd name="connsiteY0-20" fmla="*/ 504035 h 504035"/>
                  <a:gd name="connsiteX1-21" fmla="*/ 0 w 746638"/>
                  <a:gd name="connsiteY1-22" fmla="*/ 504035 h 504035"/>
                  <a:gd name="connsiteX2-23" fmla="*/ 0 w 746638"/>
                  <a:gd name="connsiteY2-24" fmla="*/ 0 h 504035"/>
                  <a:gd name="connsiteX0-25" fmla="*/ 470413 w 470413"/>
                  <a:gd name="connsiteY0-26" fmla="*/ 504035 h 504035"/>
                  <a:gd name="connsiteX1-27" fmla="*/ 0 w 470413"/>
                  <a:gd name="connsiteY1-28" fmla="*/ 504035 h 504035"/>
                  <a:gd name="connsiteX2-29" fmla="*/ 0 w 470413"/>
                  <a:gd name="connsiteY2-30" fmla="*/ 0 h 504035"/>
                </a:gdLst>
                <a:ahLst/>
                <a:cxnLst>
                  <a:cxn ang="0">
                    <a:pos x="connsiteX0-1" y="connsiteY0-2"/>
                  </a:cxn>
                  <a:cxn ang="0">
                    <a:pos x="connsiteX1-3" y="connsiteY1-4"/>
                  </a:cxn>
                  <a:cxn ang="0">
                    <a:pos x="connsiteX2-5" y="connsiteY2-6"/>
                  </a:cxn>
                </a:cxnLst>
                <a:rect l="l" t="t" r="r" b="b"/>
                <a:pathLst>
                  <a:path w="470413" h="504035">
                    <a:moveTo>
                      <a:pt x="470413" y="504035"/>
                    </a:moveTo>
                    <a:lnTo>
                      <a:pt x="0" y="504035"/>
                    </a:lnTo>
                    <a:lnTo>
                      <a:pt x="0" y="0"/>
                    </a:lnTo>
                  </a:path>
                </a:pathLst>
              </a:custGeom>
              <a:noFill/>
              <a:ln w="9525" cap="flat" cmpd="sng" algn="ctr">
                <a:solidFill>
                  <a:srgbClr val="6FB5BC"/>
                </a:solid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grpSp>
        <p:grpSp>
          <p:nvGrpSpPr>
            <p:cNvPr id="96" name="组合 95"/>
            <p:cNvGrpSpPr/>
            <p:nvPr/>
          </p:nvGrpSpPr>
          <p:grpSpPr>
            <a:xfrm>
              <a:off x="1157149" y="-550871"/>
              <a:ext cx="1958012" cy="1101741"/>
              <a:chOff x="2014789" y="650476"/>
              <a:chExt cx="1958012" cy="1101741"/>
            </a:xfrm>
          </p:grpSpPr>
          <p:sp>
            <p:nvSpPr>
              <p:cNvPr id="97" name="文本框 21"/>
              <p:cNvSpPr txBox="1">
                <a:spLocks noChangeArrowheads="1"/>
              </p:cNvSpPr>
              <p:nvPr/>
            </p:nvSpPr>
            <p:spPr bwMode="auto">
              <a:xfrm>
                <a:off x="2267739" y="650476"/>
                <a:ext cx="1705062" cy="276999"/>
              </a:xfrm>
              <a:prstGeom prst="rect">
                <a:avLst/>
              </a:prstGeom>
              <a:noFill/>
              <a:ln>
                <a:noFill/>
              </a:ln>
              <a:effectLst>
                <a:outerShdw blurRad="800100" dist="50800" dir="16560000" sx="197000" sy="197000" algn="tl" rotWithShape="0">
                  <a:prstClr val="black">
                    <a:alpha val="0"/>
                  </a:prstClr>
                </a:outerShdw>
              </a:effectLst>
            </p:spPr>
            <p:txBody>
              <a:bodyPr wrap="square">
                <a:spAutoFit/>
              </a:bodyPr>
              <a:lstStyle>
                <a:defPPr>
                  <a:defRPr lang="zh-CN"/>
                </a:defPPr>
                <a:lvl1pPr algn="ctr" eaLnBrk="1" hangingPunct="1">
                  <a:buFont typeface="Arial" panose="020B0604020202020204" pitchFamily="34" charset="0"/>
                  <a:buNone/>
                  <a:defRPr sz="5400">
                    <a:gradFill flip="none" rotWithShape="1">
                      <a:gsLst>
                        <a:gs pos="51000">
                          <a:schemeClr val="bg1"/>
                        </a:gs>
                        <a:gs pos="94495">
                          <a:schemeClr val="bg1">
                            <a:lumMod val="50000"/>
                          </a:schemeClr>
                        </a:gs>
                        <a:gs pos="58000">
                          <a:schemeClr val="accent3">
                            <a:lumMod val="75000"/>
                          </a:schemeClr>
                        </a:gs>
                        <a:gs pos="0">
                          <a:schemeClr val="bg1">
                            <a:lumMod val="85000"/>
                          </a:schemeClr>
                        </a:gs>
                      </a:gsLst>
                      <a:lin ang="6600000" scaled="0"/>
                      <a:tileRect/>
                    </a:gradFill>
                    <a:effectLst>
                      <a:outerShdw blurRad="50800" dist="76200" dir="6000000" sx="98000" sy="98000" algn="tl" rotWithShape="0">
                        <a:prstClr val="black">
                          <a:alpha val="23000"/>
                        </a:prstClr>
                      </a:outerShdw>
                    </a:effectLst>
                    <a:latin typeface="方正兰亭粗黑_GBK" panose="02000000000000000000" pitchFamily="2" charset="-122"/>
                    <a:ea typeface="方正兰亭粗黑_GBK" panose="02000000000000000000" pitchFamily="2" charset="-122"/>
                  </a:defRPr>
                </a:lvl1pPr>
                <a:lvl2pPr marL="742950" indent="-285750">
                  <a:spcBef>
                    <a:spcPct val="20000"/>
                  </a:spcBef>
                  <a:buFont typeface="Arial" panose="020B0604020202020204" pitchFamily="34" charset="0"/>
                  <a:buChar char="–"/>
                  <a:defRPr sz="2800">
                    <a:latin typeface="Calibri" panose="020F0502020204030204" pitchFamily="34" charset="0"/>
                  </a:defRPr>
                </a:lvl2pPr>
                <a:lvl3pPr marL="1143000" indent="-228600">
                  <a:spcBef>
                    <a:spcPct val="20000"/>
                  </a:spcBef>
                  <a:buFont typeface="Arial" panose="020B0604020202020204" pitchFamily="34" charset="0"/>
                  <a:buChar char="•"/>
                  <a:defRPr sz="2400">
                    <a:latin typeface="Calibri" panose="020F0502020204030204" pitchFamily="34" charset="0"/>
                  </a:defRPr>
                </a:lvl3pPr>
                <a:lvl4pPr marL="1600200" indent="-228600">
                  <a:spcBef>
                    <a:spcPct val="20000"/>
                  </a:spcBef>
                  <a:buFont typeface="Arial" panose="020B0604020202020204" pitchFamily="34" charset="0"/>
                  <a:buChar char="–"/>
                  <a:defRPr sz="2000">
                    <a:latin typeface="Calibri" panose="020F0502020204030204" pitchFamily="34" charset="0"/>
                  </a:defRPr>
                </a:lvl4pPr>
                <a:lvl5pPr marL="2057400" indent="-228600">
                  <a:spcBef>
                    <a:spcPct val="20000"/>
                  </a:spcBef>
                  <a:buFont typeface="Arial" panose="020B0604020202020204" pitchFamily="34" charset="0"/>
                  <a:buChar char="»"/>
                  <a:defRPr sz="2000">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9pPr>
              </a:lstStyle>
              <a:p>
                <a:pPr algn="l"/>
                <a:r>
                  <a:rPr lang="zh-CN" altLang="en-US" sz="1200" dirty="0" smtClean="0">
                    <a:solidFill>
                      <a:schemeClr val="bg1">
                        <a:lumMod val="95000"/>
                      </a:schemeClr>
                    </a:solidFill>
                    <a:effectLst/>
                  </a:rPr>
                  <a:t>点击添加标题</a:t>
                </a:r>
                <a:endParaRPr lang="zh-CN" altLang="en-US" sz="1200" dirty="0">
                  <a:solidFill>
                    <a:schemeClr val="bg1">
                      <a:lumMod val="95000"/>
                    </a:schemeClr>
                  </a:solidFill>
                  <a:effectLst/>
                </a:endParaRPr>
              </a:p>
            </p:txBody>
          </p:sp>
          <p:sp>
            <p:nvSpPr>
              <p:cNvPr id="98" name="矩形 97"/>
              <p:cNvSpPr/>
              <p:nvPr/>
            </p:nvSpPr>
            <p:spPr>
              <a:xfrm>
                <a:off x="2257739" y="878322"/>
                <a:ext cx="1662804" cy="523220"/>
              </a:xfrm>
              <a:prstGeom prst="rect">
                <a:avLst/>
              </a:prstGeom>
            </p:spPr>
            <p:txBody>
              <a:bodyPr wrap="square">
                <a:spAutoFit/>
              </a:bodyPr>
              <a:lstStyle/>
              <a:p>
                <a:pPr eaLnBrk="1" hangingPunct="1"/>
                <a:r>
                  <a:rPr lang="zh-CN" altLang="en-US" sz="700" dirty="0">
                    <a:solidFill>
                      <a:schemeClr val="bg1">
                        <a:lumMod val="75000"/>
                      </a:schemeClr>
                    </a:solidFill>
                    <a:latin typeface="微软雅黑" panose="020B0503020204020204" pitchFamily="34" charset="-122"/>
                    <a:ea typeface="微软雅黑" panose="020B0503020204020204" pitchFamily="34" charset="-122"/>
                  </a:rPr>
                  <a:t>请添加文</a:t>
                </a:r>
                <a:r>
                  <a:rPr lang="zh-CN" altLang="en-US" sz="700" dirty="0" smtClean="0">
                    <a:solidFill>
                      <a:schemeClr val="bg1">
                        <a:lumMod val="75000"/>
                      </a:schemeClr>
                    </a:solidFill>
                    <a:latin typeface="微软雅黑" panose="020B0503020204020204" pitchFamily="34" charset="-122"/>
                    <a:ea typeface="微软雅黑" panose="020B0503020204020204" pitchFamily="34" charset="-122"/>
                  </a:rPr>
                  <a:t>字</a:t>
                </a:r>
                <a:r>
                  <a:rPr lang="zh-CN" altLang="en-US" sz="700" dirty="0">
                    <a:solidFill>
                      <a:schemeClr val="bg1">
                        <a:lumMod val="75000"/>
                      </a:schemeClr>
                    </a:solidFill>
                    <a:latin typeface="微软雅黑" panose="020B0503020204020204" pitchFamily="34" charset="-122"/>
                    <a:ea typeface="微软雅黑" panose="020B0503020204020204" pitchFamily="34" charset="-122"/>
                  </a:rPr>
                  <a:t>请添加文</a:t>
                </a:r>
                <a:r>
                  <a:rPr lang="zh-CN" altLang="en-US" sz="700" dirty="0" smtClean="0">
                    <a:solidFill>
                      <a:schemeClr val="bg1">
                        <a:lumMod val="75000"/>
                      </a:schemeClr>
                    </a:solidFill>
                    <a:latin typeface="微软雅黑" panose="020B0503020204020204" pitchFamily="34" charset="-122"/>
                    <a:ea typeface="微软雅黑" panose="020B0503020204020204" pitchFamily="34" charset="-122"/>
                  </a:rPr>
                  <a:t>字请</a:t>
                </a:r>
                <a:r>
                  <a:rPr lang="zh-CN" altLang="en-US" sz="700" dirty="0">
                    <a:solidFill>
                      <a:schemeClr val="bg1">
                        <a:lumMod val="75000"/>
                      </a:schemeClr>
                    </a:solidFill>
                    <a:latin typeface="微软雅黑" panose="020B0503020204020204" pitchFamily="34" charset="-122"/>
                    <a:ea typeface="微软雅黑" panose="020B0503020204020204" pitchFamily="34" charset="-122"/>
                  </a:rPr>
                  <a:t>添加文</a:t>
                </a:r>
                <a:r>
                  <a:rPr lang="zh-CN" altLang="en-US" sz="700" dirty="0" smtClean="0">
                    <a:solidFill>
                      <a:schemeClr val="bg1">
                        <a:lumMod val="75000"/>
                      </a:schemeClr>
                    </a:solidFill>
                    <a:latin typeface="微软雅黑" panose="020B0503020204020204" pitchFamily="34" charset="-122"/>
                    <a:ea typeface="微软雅黑" panose="020B0503020204020204" pitchFamily="34" charset="-122"/>
                  </a:rPr>
                  <a:t>字请</a:t>
                </a:r>
                <a:r>
                  <a:rPr lang="zh-CN" altLang="en-US" sz="700" dirty="0">
                    <a:solidFill>
                      <a:schemeClr val="bg1">
                        <a:lumMod val="75000"/>
                      </a:schemeClr>
                    </a:solidFill>
                    <a:latin typeface="微软雅黑" panose="020B0503020204020204" pitchFamily="34" charset="-122"/>
                    <a:ea typeface="微软雅黑" panose="020B0503020204020204" pitchFamily="34" charset="-122"/>
                  </a:rPr>
                  <a:t>添加文</a:t>
                </a:r>
                <a:r>
                  <a:rPr lang="zh-CN" altLang="en-US" sz="700" dirty="0" smtClean="0">
                    <a:solidFill>
                      <a:schemeClr val="bg1">
                        <a:lumMod val="75000"/>
                      </a:schemeClr>
                    </a:solidFill>
                    <a:latin typeface="微软雅黑" panose="020B0503020204020204" pitchFamily="34" charset="-122"/>
                    <a:ea typeface="微软雅黑" panose="020B0503020204020204" pitchFamily="34" charset="-122"/>
                  </a:rPr>
                  <a:t>字请</a:t>
                </a:r>
                <a:r>
                  <a:rPr lang="zh-CN" altLang="en-US" sz="700" dirty="0">
                    <a:solidFill>
                      <a:schemeClr val="bg1">
                        <a:lumMod val="75000"/>
                      </a:schemeClr>
                    </a:solidFill>
                    <a:latin typeface="微软雅黑" panose="020B0503020204020204" pitchFamily="34" charset="-122"/>
                    <a:ea typeface="微软雅黑" panose="020B0503020204020204" pitchFamily="34" charset="-122"/>
                  </a:rPr>
                  <a:t>添加文</a:t>
                </a:r>
                <a:r>
                  <a:rPr lang="zh-CN" altLang="en-US" sz="700" dirty="0" smtClean="0">
                    <a:solidFill>
                      <a:schemeClr val="bg1">
                        <a:lumMod val="75000"/>
                      </a:schemeClr>
                    </a:solidFill>
                    <a:latin typeface="微软雅黑" panose="020B0503020204020204" pitchFamily="34" charset="-122"/>
                    <a:ea typeface="微软雅黑" panose="020B0503020204020204" pitchFamily="34" charset="-122"/>
                  </a:rPr>
                  <a:t>字请</a:t>
                </a:r>
                <a:r>
                  <a:rPr lang="zh-CN" altLang="en-US" sz="700" dirty="0">
                    <a:solidFill>
                      <a:schemeClr val="bg1">
                        <a:lumMod val="75000"/>
                      </a:schemeClr>
                    </a:solidFill>
                    <a:latin typeface="微软雅黑" panose="020B0503020204020204" pitchFamily="34" charset="-122"/>
                    <a:ea typeface="微软雅黑" panose="020B0503020204020204" pitchFamily="34" charset="-122"/>
                  </a:rPr>
                  <a:t>添加文</a:t>
                </a:r>
                <a:r>
                  <a:rPr lang="zh-CN" altLang="en-US" sz="700" dirty="0" smtClean="0">
                    <a:solidFill>
                      <a:schemeClr val="bg1">
                        <a:lumMod val="75000"/>
                      </a:schemeClr>
                    </a:solidFill>
                    <a:latin typeface="微软雅黑" panose="020B0503020204020204" pitchFamily="34" charset="-122"/>
                    <a:ea typeface="微软雅黑" panose="020B0503020204020204" pitchFamily="34" charset="-122"/>
                  </a:rPr>
                  <a:t>字请</a:t>
                </a:r>
                <a:r>
                  <a:rPr lang="zh-CN" altLang="en-US" sz="700" dirty="0">
                    <a:solidFill>
                      <a:schemeClr val="bg1">
                        <a:lumMod val="75000"/>
                      </a:schemeClr>
                    </a:solidFill>
                    <a:latin typeface="微软雅黑" panose="020B0503020204020204" pitchFamily="34" charset="-122"/>
                    <a:ea typeface="微软雅黑" panose="020B0503020204020204" pitchFamily="34" charset="-122"/>
                  </a:rPr>
                  <a:t>添加文字请添加文字请添加文字请添加文字请添加文字请</a:t>
                </a:r>
                <a:r>
                  <a:rPr lang="zh-CN" altLang="en-US" sz="700" dirty="0" smtClean="0">
                    <a:solidFill>
                      <a:schemeClr val="bg1">
                        <a:lumMod val="75000"/>
                      </a:schemeClr>
                    </a:solidFill>
                    <a:latin typeface="微软雅黑" panose="020B0503020204020204" pitchFamily="34" charset="-122"/>
                    <a:ea typeface="微软雅黑" panose="020B0503020204020204" pitchFamily="34" charset="-122"/>
                  </a:rPr>
                  <a:t>添加</a:t>
                </a:r>
                <a:endParaRPr lang="zh-CN" altLang="en-US" sz="700" dirty="0">
                  <a:solidFill>
                    <a:schemeClr val="bg1">
                      <a:lumMod val="75000"/>
                    </a:schemeClr>
                  </a:solidFill>
                  <a:latin typeface="微软雅黑" panose="020B0503020204020204" pitchFamily="34" charset="-122"/>
                  <a:ea typeface="微软雅黑" panose="020B0503020204020204" pitchFamily="34" charset="-122"/>
                </a:endParaRPr>
              </a:p>
            </p:txBody>
          </p:sp>
          <p:sp>
            <p:nvSpPr>
              <p:cNvPr id="99" name="矩形 31"/>
              <p:cNvSpPr/>
              <p:nvPr/>
            </p:nvSpPr>
            <p:spPr bwMode="auto">
              <a:xfrm flipV="1">
                <a:off x="2014789" y="960162"/>
                <a:ext cx="245206" cy="792055"/>
              </a:xfrm>
              <a:custGeom>
                <a:avLst/>
                <a:gdLst>
                  <a:gd name="connsiteX0" fmla="*/ 0 w 746638"/>
                  <a:gd name="connsiteY0" fmla="*/ 0 h 504035"/>
                  <a:gd name="connsiteX1" fmla="*/ 746638 w 746638"/>
                  <a:gd name="connsiteY1" fmla="*/ 0 h 504035"/>
                  <a:gd name="connsiteX2" fmla="*/ 746638 w 746638"/>
                  <a:gd name="connsiteY2" fmla="*/ 504035 h 504035"/>
                  <a:gd name="connsiteX3" fmla="*/ 0 w 746638"/>
                  <a:gd name="connsiteY3" fmla="*/ 504035 h 504035"/>
                  <a:gd name="connsiteX4" fmla="*/ 0 w 746638"/>
                  <a:gd name="connsiteY4" fmla="*/ 0 h 504035"/>
                  <a:gd name="connsiteX0-1" fmla="*/ 746638 w 838078"/>
                  <a:gd name="connsiteY0-2" fmla="*/ 0 h 504035"/>
                  <a:gd name="connsiteX1-3" fmla="*/ 746638 w 838078"/>
                  <a:gd name="connsiteY1-4" fmla="*/ 504035 h 504035"/>
                  <a:gd name="connsiteX2-5" fmla="*/ 0 w 838078"/>
                  <a:gd name="connsiteY2-6" fmla="*/ 504035 h 504035"/>
                  <a:gd name="connsiteX3-7" fmla="*/ 0 w 838078"/>
                  <a:gd name="connsiteY3-8" fmla="*/ 0 h 504035"/>
                  <a:gd name="connsiteX4-9" fmla="*/ 838078 w 838078"/>
                  <a:gd name="connsiteY4-10" fmla="*/ 91440 h 504035"/>
                  <a:gd name="connsiteX0-11" fmla="*/ 746638 w 746638"/>
                  <a:gd name="connsiteY0-12" fmla="*/ 0 h 504035"/>
                  <a:gd name="connsiteX1-13" fmla="*/ 746638 w 746638"/>
                  <a:gd name="connsiteY1-14" fmla="*/ 504035 h 504035"/>
                  <a:gd name="connsiteX2-15" fmla="*/ 0 w 746638"/>
                  <a:gd name="connsiteY2-16" fmla="*/ 504035 h 504035"/>
                  <a:gd name="connsiteX3-17" fmla="*/ 0 w 746638"/>
                  <a:gd name="connsiteY3-18" fmla="*/ 0 h 504035"/>
                  <a:gd name="connsiteX0-19" fmla="*/ 746638 w 746638"/>
                  <a:gd name="connsiteY0-20" fmla="*/ 504035 h 504035"/>
                  <a:gd name="connsiteX1-21" fmla="*/ 0 w 746638"/>
                  <a:gd name="connsiteY1-22" fmla="*/ 504035 h 504035"/>
                  <a:gd name="connsiteX2-23" fmla="*/ 0 w 746638"/>
                  <a:gd name="connsiteY2-24" fmla="*/ 0 h 504035"/>
                  <a:gd name="connsiteX0-25" fmla="*/ 470413 w 470413"/>
                  <a:gd name="connsiteY0-26" fmla="*/ 504035 h 504035"/>
                  <a:gd name="connsiteX1-27" fmla="*/ 0 w 470413"/>
                  <a:gd name="connsiteY1-28" fmla="*/ 504035 h 504035"/>
                  <a:gd name="connsiteX2-29" fmla="*/ 0 w 470413"/>
                  <a:gd name="connsiteY2-30" fmla="*/ 0 h 504035"/>
                </a:gdLst>
                <a:ahLst/>
                <a:cxnLst>
                  <a:cxn ang="0">
                    <a:pos x="connsiteX0-1" y="connsiteY0-2"/>
                  </a:cxn>
                  <a:cxn ang="0">
                    <a:pos x="connsiteX1-3" y="connsiteY1-4"/>
                  </a:cxn>
                  <a:cxn ang="0">
                    <a:pos x="connsiteX2-5" y="connsiteY2-6"/>
                  </a:cxn>
                </a:cxnLst>
                <a:rect l="l" t="t" r="r" b="b"/>
                <a:pathLst>
                  <a:path w="470413" h="504035">
                    <a:moveTo>
                      <a:pt x="470413" y="504035"/>
                    </a:moveTo>
                    <a:lnTo>
                      <a:pt x="0" y="504035"/>
                    </a:lnTo>
                    <a:lnTo>
                      <a:pt x="0" y="0"/>
                    </a:lnTo>
                  </a:path>
                </a:pathLst>
              </a:custGeom>
              <a:noFill/>
              <a:ln w="9525" cap="flat" cmpd="sng" algn="ctr">
                <a:solidFill>
                  <a:srgbClr val="6FB5BC"/>
                </a:solid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grpSp>
        <p:grpSp>
          <p:nvGrpSpPr>
            <p:cNvPr id="100" name="组合 99"/>
            <p:cNvGrpSpPr/>
            <p:nvPr/>
          </p:nvGrpSpPr>
          <p:grpSpPr>
            <a:xfrm>
              <a:off x="3779945" y="-550871"/>
              <a:ext cx="1958012" cy="1101741"/>
              <a:chOff x="4637585" y="650476"/>
              <a:chExt cx="1958012" cy="1101741"/>
            </a:xfrm>
          </p:grpSpPr>
          <p:sp>
            <p:nvSpPr>
              <p:cNvPr id="101" name="文本框 21"/>
              <p:cNvSpPr txBox="1">
                <a:spLocks noChangeArrowheads="1"/>
              </p:cNvSpPr>
              <p:nvPr/>
            </p:nvSpPr>
            <p:spPr bwMode="auto">
              <a:xfrm>
                <a:off x="4890535" y="650476"/>
                <a:ext cx="1705062" cy="276999"/>
              </a:xfrm>
              <a:prstGeom prst="rect">
                <a:avLst/>
              </a:prstGeom>
              <a:noFill/>
              <a:ln>
                <a:noFill/>
              </a:ln>
              <a:effectLst>
                <a:outerShdw blurRad="800100" dist="50800" dir="16560000" sx="197000" sy="197000" algn="tl" rotWithShape="0">
                  <a:prstClr val="black">
                    <a:alpha val="0"/>
                  </a:prstClr>
                </a:outerShdw>
              </a:effectLst>
            </p:spPr>
            <p:txBody>
              <a:bodyPr wrap="square">
                <a:spAutoFit/>
              </a:bodyPr>
              <a:lstStyle>
                <a:defPPr>
                  <a:defRPr lang="zh-CN"/>
                </a:defPPr>
                <a:lvl1pPr algn="ctr" eaLnBrk="1" hangingPunct="1">
                  <a:buFont typeface="Arial" panose="020B0604020202020204" pitchFamily="34" charset="0"/>
                  <a:buNone/>
                  <a:defRPr sz="5400">
                    <a:gradFill flip="none" rotWithShape="1">
                      <a:gsLst>
                        <a:gs pos="51000">
                          <a:schemeClr val="bg1"/>
                        </a:gs>
                        <a:gs pos="94495">
                          <a:schemeClr val="bg1">
                            <a:lumMod val="50000"/>
                          </a:schemeClr>
                        </a:gs>
                        <a:gs pos="58000">
                          <a:schemeClr val="accent3">
                            <a:lumMod val="75000"/>
                          </a:schemeClr>
                        </a:gs>
                        <a:gs pos="0">
                          <a:schemeClr val="bg1">
                            <a:lumMod val="85000"/>
                          </a:schemeClr>
                        </a:gs>
                      </a:gsLst>
                      <a:lin ang="6600000" scaled="0"/>
                      <a:tileRect/>
                    </a:gradFill>
                    <a:effectLst>
                      <a:outerShdw blurRad="50800" dist="76200" dir="6000000" sx="98000" sy="98000" algn="tl" rotWithShape="0">
                        <a:prstClr val="black">
                          <a:alpha val="23000"/>
                        </a:prstClr>
                      </a:outerShdw>
                    </a:effectLst>
                    <a:latin typeface="方正兰亭粗黑_GBK" panose="02000000000000000000" pitchFamily="2" charset="-122"/>
                    <a:ea typeface="方正兰亭粗黑_GBK" panose="02000000000000000000" pitchFamily="2" charset="-122"/>
                  </a:defRPr>
                </a:lvl1pPr>
                <a:lvl2pPr marL="742950" indent="-285750">
                  <a:spcBef>
                    <a:spcPct val="20000"/>
                  </a:spcBef>
                  <a:buFont typeface="Arial" panose="020B0604020202020204" pitchFamily="34" charset="0"/>
                  <a:buChar char="–"/>
                  <a:defRPr sz="2800">
                    <a:latin typeface="Calibri" panose="020F0502020204030204" pitchFamily="34" charset="0"/>
                  </a:defRPr>
                </a:lvl2pPr>
                <a:lvl3pPr marL="1143000" indent="-228600">
                  <a:spcBef>
                    <a:spcPct val="20000"/>
                  </a:spcBef>
                  <a:buFont typeface="Arial" panose="020B0604020202020204" pitchFamily="34" charset="0"/>
                  <a:buChar char="•"/>
                  <a:defRPr sz="2400">
                    <a:latin typeface="Calibri" panose="020F0502020204030204" pitchFamily="34" charset="0"/>
                  </a:defRPr>
                </a:lvl3pPr>
                <a:lvl4pPr marL="1600200" indent="-228600">
                  <a:spcBef>
                    <a:spcPct val="20000"/>
                  </a:spcBef>
                  <a:buFont typeface="Arial" panose="020B0604020202020204" pitchFamily="34" charset="0"/>
                  <a:buChar char="–"/>
                  <a:defRPr sz="2000">
                    <a:latin typeface="Calibri" panose="020F0502020204030204" pitchFamily="34" charset="0"/>
                  </a:defRPr>
                </a:lvl4pPr>
                <a:lvl5pPr marL="2057400" indent="-228600">
                  <a:spcBef>
                    <a:spcPct val="20000"/>
                  </a:spcBef>
                  <a:buFont typeface="Arial" panose="020B0604020202020204" pitchFamily="34" charset="0"/>
                  <a:buChar char="»"/>
                  <a:defRPr sz="2000">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9pPr>
              </a:lstStyle>
              <a:p>
                <a:pPr algn="l"/>
                <a:r>
                  <a:rPr lang="zh-CN" altLang="en-US" sz="1200" dirty="0" smtClean="0">
                    <a:solidFill>
                      <a:schemeClr val="bg1">
                        <a:lumMod val="95000"/>
                      </a:schemeClr>
                    </a:solidFill>
                    <a:effectLst/>
                  </a:rPr>
                  <a:t>点击添加标题</a:t>
                </a:r>
                <a:endParaRPr lang="zh-CN" altLang="en-US" sz="1200" dirty="0">
                  <a:solidFill>
                    <a:schemeClr val="bg1">
                      <a:lumMod val="95000"/>
                    </a:schemeClr>
                  </a:solidFill>
                  <a:effectLst/>
                </a:endParaRPr>
              </a:p>
            </p:txBody>
          </p:sp>
          <p:sp>
            <p:nvSpPr>
              <p:cNvPr id="102" name="矩形 101"/>
              <p:cNvSpPr/>
              <p:nvPr/>
            </p:nvSpPr>
            <p:spPr>
              <a:xfrm>
                <a:off x="4880535" y="878322"/>
                <a:ext cx="1662804" cy="523220"/>
              </a:xfrm>
              <a:prstGeom prst="rect">
                <a:avLst/>
              </a:prstGeom>
            </p:spPr>
            <p:txBody>
              <a:bodyPr wrap="square">
                <a:spAutoFit/>
              </a:bodyPr>
              <a:lstStyle/>
              <a:p>
                <a:pPr eaLnBrk="1" hangingPunct="1"/>
                <a:r>
                  <a:rPr lang="zh-CN" altLang="en-US" sz="700" dirty="0">
                    <a:solidFill>
                      <a:schemeClr val="bg1">
                        <a:lumMod val="75000"/>
                      </a:schemeClr>
                    </a:solidFill>
                    <a:latin typeface="微软雅黑" panose="020B0503020204020204" pitchFamily="34" charset="-122"/>
                    <a:ea typeface="微软雅黑" panose="020B0503020204020204" pitchFamily="34" charset="-122"/>
                  </a:rPr>
                  <a:t>请添加文</a:t>
                </a:r>
                <a:r>
                  <a:rPr lang="zh-CN" altLang="en-US" sz="700" dirty="0" smtClean="0">
                    <a:solidFill>
                      <a:schemeClr val="bg1">
                        <a:lumMod val="75000"/>
                      </a:schemeClr>
                    </a:solidFill>
                    <a:latin typeface="微软雅黑" panose="020B0503020204020204" pitchFamily="34" charset="-122"/>
                    <a:ea typeface="微软雅黑" panose="020B0503020204020204" pitchFamily="34" charset="-122"/>
                  </a:rPr>
                  <a:t>字</a:t>
                </a:r>
                <a:r>
                  <a:rPr lang="zh-CN" altLang="en-US" sz="700" dirty="0">
                    <a:solidFill>
                      <a:schemeClr val="bg1">
                        <a:lumMod val="75000"/>
                      </a:schemeClr>
                    </a:solidFill>
                    <a:latin typeface="微软雅黑" panose="020B0503020204020204" pitchFamily="34" charset="-122"/>
                    <a:ea typeface="微软雅黑" panose="020B0503020204020204" pitchFamily="34" charset="-122"/>
                  </a:rPr>
                  <a:t>请添加文</a:t>
                </a:r>
                <a:r>
                  <a:rPr lang="zh-CN" altLang="en-US" sz="700" dirty="0" smtClean="0">
                    <a:solidFill>
                      <a:schemeClr val="bg1">
                        <a:lumMod val="75000"/>
                      </a:schemeClr>
                    </a:solidFill>
                    <a:latin typeface="微软雅黑" panose="020B0503020204020204" pitchFamily="34" charset="-122"/>
                    <a:ea typeface="微软雅黑" panose="020B0503020204020204" pitchFamily="34" charset="-122"/>
                  </a:rPr>
                  <a:t>字请</a:t>
                </a:r>
                <a:r>
                  <a:rPr lang="zh-CN" altLang="en-US" sz="700" dirty="0">
                    <a:solidFill>
                      <a:schemeClr val="bg1">
                        <a:lumMod val="75000"/>
                      </a:schemeClr>
                    </a:solidFill>
                    <a:latin typeface="微软雅黑" panose="020B0503020204020204" pitchFamily="34" charset="-122"/>
                    <a:ea typeface="微软雅黑" panose="020B0503020204020204" pitchFamily="34" charset="-122"/>
                  </a:rPr>
                  <a:t>添加文</a:t>
                </a:r>
                <a:r>
                  <a:rPr lang="zh-CN" altLang="en-US" sz="700" dirty="0" smtClean="0">
                    <a:solidFill>
                      <a:schemeClr val="bg1">
                        <a:lumMod val="75000"/>
                      </a:schemeClr>
                    </a:solidFill>
                    <a:latin typeface="微软雅黑" panose="020B0503020204020204" pitchFamily="34" charset="-122"/>
                    <a:ea typeface="微软雅黑" panose="020B0503020204020204" pitchFamily="34" charset="-122"/>
                  </a:rPr>
                  <a:t>字请</a:t>
                </a:r>
                <a:r>
                  <a:rPr lang="zh-CN" altLang="en-US" sz="700" dirty="0">
                    <a:solidFill>
                      <a:schemeClr val="bg1">
                        <a:lumMod val="75000"/>
                      </a:schemeClr>
                    </a:solidFill>
                    <a:latin typeface="微软雅黑" panose="020B0503020204020204" pitchFamily="34" charset="-122"/>
                    <a:ea typeface="微软雅黑" panose="020B0503020204020204" pitchFamily="34" charset="-122"/>
                  </a:rPr>
                  <a:t>添加文</a:t>
                </a:r>
                <a:r>
                  <a:rPr lang="zh-CN" altLang="en-US" sz="700" dirty="0" smtClean="0">
                    <a:solidFill>
                      <a:schemeClr val="bg1">
                        <a:lumMod val="75000"/>
                      </a:schemeClr>
                    </a:solidFill>
                    <a:latin typeface="微软雅黑" panose="020B0503020204020204" pitchFamily="34" charset="-122"/>
                    <a:ea typeface="微软雅黑" panose="020B0503020204020204" pitchFamily="34" charset="-122"/>
                  </a:rPr>
                  <a:t>字请</a:t>
                </a:r>
                <a:r>
                  <a:rPr lang="zh-CN" altLang="en-US" sz="700" dirty="0">
                    <a:solidFill>
                      <a:schemeClr val="bg1">
                        <a:lumMod val="75000"/>
                      </a:schemeClr>
                    </a:solidFill>
                    <a:latin typeface="微软雅黑" panose="020B0503020204020204" pitchFamily="34" charset="-122"/>
                    <a:ea typeface="微软雅黑" panose="020B0503020204020204" pitchFamily="34" charset="-122"/>
                  </a:rPr>
                  <a:t>添加文</a:t>
                </a:r>
                <a:r>
                  <a:rPr lang="zh-CN" altLang="en-US" sz="700" dirty="0" smtClean="0">
                    <a:solidFill>
                      <a:schemeClr val="bg1">
                        <a:lumMod val="75000"/>
                      </a:schemeClr>
                    </a:solidFill>
                    <a:latin typeface="微软雅黑" panose="020B0503020204020204" pitchFamily="34" charset="-122"/>
                    <a:ea typeface="微软雅黑" panose="020B0503020204020204" pitchFamily="34" charset="-122"/>
                  </a:rPr>
                  <a:t>字请</a:t>
                </a:r>
                <a:r>
                  <a:rPr lang="zh-CN" altLang="en-US" sz="700" dirty="0">
                    <a:solidFill>
                      <a:schemeClr val="bg1">
                        <a:lumMod val="75000"/>
                      </a:schemeClr>
                    </a:solidFill>
                    <a:latin typeface="微软雅黑" panose="020B0503020204020204" pitchFamily="34" charset="-122"/>
                    <a:ea typeface="微软雅黑" panose="020B0503020204020204" pitchFamily="34" charset="-122"/>
                  </a:rPr>
                  <a:t>添加文</a:t>
                </a:r>
                <a:r>
                  <a:rPr lang="zh-CN" altLang="en-US" sz="700" dirty="0" smtClean="0">
                    <a:solidFill>
                      <a:schemeClr val="bg1">
                        <a:lumMod val="75000"/>
                      </a:schemeClr>
                    </a:solidFill>
                    <a:latin typeface="微软雅黑" panose="020B0503020204020204" pitchFamily="34" charset="-122"/>
                    <a:ea typeface="微软雅黑" panose="020B0503020204020204" pitchFamily="34" charset="-122"/>
                  </a:rPr>
                  <a:t>字请</a:t>
                </a:r>
                <a:r>
                  <a:rPr lang="zh-CN" altLang="en-US" sz="700" dirty="0">
                    <a:solidFill>
                      <a:schemeClr val="bg1">
                        <a:lumMod val="75000"/>
                      </a:schemeClr>
                    </a:solidFill>
                    <a:latin typeface="微软雅黑" panose="020B0503020204020204" pitchFamily="34" charset="-122"/>
                    <a:ea typeface="微软雅黑" panose="020B0503020204020204" pitchFamily="34" charset="-122"/>
                  </a:rPr>
                  <a:t>添加文字请添加文字请添加文字请添加文字请添加文字请</a:t>
                </a:r>
                <a:r>
                  <a:rPr lang="zh-CN" altLang="en-US" sz="700" dirty="0" smtClean="0">
                    <a:solidFill>
                      <a:schemeClr val="bg1">
                        <a:lumMod val="75000"/>
                      </a:schemeClr>
                    </a:solidFill>
                    <a:latin typeface="微软雅黑" panose="020B0503020204020204" pitchFamily="34" charset="-122"/>
                    <a:ea typeface="微软雅黑" panose="020B0503020204020204" pitchFamily="34" charset="-122"/>
                  </a:rPr>
                  <a:t>添加</a:t>
                </a:r>
                <a:endParaRPr lang="zh-CN" altLang="en-US" sz="700" dirty="0">
                  <a:solidFill>
                    <a:schemeClr val="bg1">
                      <a:lumMod val="75000"/>
                    </a:schemeClr>
                  </a:solidFill>
                  <a:latin typeface="微软雅黑" panose="020B0503020204020204" pitchFamily="34" charset="-122"/>
                  <a:ea typeface="微软雅黑" panose="020B0503020204020204" pitchFamily="34" charset="-122"/>
                </a:endParaRPr>
              </a:p>
            </p:txBody>
          </p:sp>
          <p:sp>
            <p:nvSpPr>
              <p:cNvPr id="103" name="矩形 31"/>
              <p:cNvSpPr/>
              <p:nvPr/>
            </p:nvSpPr>
            <p:spPr bwMode="auto">
              <a:xfrm flipV="1">
                <a:off x="4637585" y="960162"/>
                <a:ext cx="245206" cy="792055"/>
              </a:xfrm>
              <a:custGeom>
                <a:avLst/>
                <a:gdLst>
                  <a:gd name="connsiteX0" fmla="*/ 0 w 746638"/>
                  <a:gd name="connsiteY0" fmla="*/ 0 h 504035"/>
                  <a:gd name="connsiteX1" fmla="*/ 746638 w 746638"/>
                  <a:gd name="connsiteY1" fmla="*/ 0 h 504035"/>
                  <a:gd name="connsiteX2" fmla="*/ 746638 w 746638"/>
                  <a:gd name="connsiteY2" fmla="*/ 504035 h 504035"/>
                  <a:gd name="connsiteX3" fmla="*/ 0 w 746638"/>
                  <a:gd name="connsiteY3" fmla="*/ 504035 h 504035"/>
                  <a:gd name="connsiteX4" fmla="*/ 0 w 746638"/>
                  <a:gd name="connsiteY4" fmla="*/ 0 h 504035"/>
                  <a:gd name="connsiteX0-1" fmla="*/ 746638 w 838078"/>
                  <a:gd name="connsiteY0-2" fmla="*/ 0 h 504035"/>
                  <a:gd name="connsiteX1-3" fmla="*/ 746638 w 838078"/>
                  <a:gd name="connsiteY1-4" fmla="*/ 504035 h 504035"/>
                  <a:gd name="connsiteX2-5" fmla="*/ 0 w 838078"/>
                  <a:gd name="connsiteY2-6" fmla="*/ 504035 h 504035"/>
                  <a:gd name="connsiteX3-7" fmla="*/ 0 w 838078"/>
                  <a:gd name="connsiteY3-8" fmla="*/ 0 h 504035"/>
                  <a:gd name="connsiteX4-9" fmla="*/ 838078 w 838078"/>
                  <a:gd name="connsiteY4-10" fmla="*/ 91440 h 504035"/>
                  <a:gd name="connsiteX0-11" fmla="*/ 746638 w 746638"/>
                  <a:gd name="connsiteY0-12" fmla="*/ 0 h 504035"/>
                  <a:gd name="connsiteX1-13" fmla="*/ 746638 w 746638"/>
                  <a:gd name="connsiteY1-14" fmla="*/ 504035 h 504035"/>
                  <a:gd name="connsiteX2-15" fmla="*/ 0 w 746638"/>
                  <a:gd name="connsiteY2-16" fmla="*/ 504035 h 504035"/>
                  <a:gd name="connsiteX3-17" fmla="*/ 0 w 746638"/>
                  <a:gd name="connsiteY3-18" fmla="*/ 0 h 504035"/>
                  <a:gd name="connsiteX0-19" fmla="*/ 746638 w 746638"/>
                  <a:gd name="connsiteY0-20" fmla="*/ 504035 h 504035"/>
                  <a:gd name="connsiteX1-21" fmla="*/ 0 w 746638"/>
                  <a:gd name="connsiteY1-22" fmla="*/ 504035 h 504035"/>
                  <a:gd name="connsiteX2-23" fmla="*/ 0 w 746638"/>
                  <a:gd name="connsiteY2-24" fmla="*/ 0 h 504035"/>
                  <a:gd name="connsiteX0-25" fmla="*/ 470413 w 470413"/>
                  <a:gd name="connsiteY0-26" fmla="*/ 504035 h 504035"/>
                  <a:gd name="connsiteX1-27" fmla="*/ 0 w 470413"/>
                  <a:gd name="connsiteY1-28" fmla="*/ 504035 h 504035"/>
                  <a:gd name="connsiteX2-29" fmla="*/ 0 w 470413"/>
                  <a:gd name="connsiteY2-30" fmla="*/ 0 h 504035"/>
                </a:gdLst>
                <a:ahLst/>
                <a:cxnLst>
                  <a:cxn ang="0">
                    <a:pos x="connsiteX0-1" y="connsiteY0-2"/>
                  </a:cxn>
                  <a:cxn ang="0">
                    <a:pos x="connsiteX1-3" y="connsiteY1-4"/>
                  </a:cxn>
                  <a:cxn ang="0">
                    <a:pos x="connsiteX2-5" y="connsiteY2-6"/>
                  </a:cxn>
                </a:cxnLst>
                <a:rect l="l" t="t" r="r" b="b"/>
                <a:pathLst>
                  <a:path w="470413" h="504035">
                    <a:moveTo>
                      <a:pt x="470413" y="504035"/>
                    </a:moveTo>
                    <a:lnTo>
                      <a:pt x="0" y="504035"/>
                    </a:lnTo>
                    <a:lnTo>
                      <a:pt x="0" y="0"/>
                    </a:lnTo>
                  </a:path>
                </a:pathLst>
              </a:custGeom>
              <a:noFill/>
              <a:ln w="9525" cap="flat" cmpd="sng" algn="ctr">
                <a:solidFill>
                  <a:srgbClr val="6FB5BC"/>
                </a:solid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grpSp>
        <p:grpSp>
          <p:nvGrpSpPr>
            <p:cNvPr id="104" name="组合 103"/>
            <p:cNvGrpSpPr/>
            <p:nvPr/>
          </p:nvGrpSpPr>
          <p:grpSpPr>
            <a:xfrm>
              <a:off x="6329786" y="-550871"/>
              <a:ext cx="1958012" cy="1101741"/>
              <a:chOff x="7187426" y="650476"/>
              <a:chExt cx="1958012" cy="1101741"/>
            </a:xfrm>
          </p:grpSpPr>
          <p:sp>
            <p:nvSpPr>
              <p:cNvPr id="105" name="文本框 21"/>
              <p:cNvSpPr txBox="1">
                <a:spLocks noChangeArrowheads="1"/>
              </p:cNvSpPr>
              <p:nvPr/>
            </p:nvSpPr>
            <p:spPr bwMode="auto">
              <a:xfrm>
                <a:off x="7440376" y="650476"/>
                <a:ext cx="1705062" cy="276999"/>
              </a:xfrm>
              <a:prstGeom prst="rect">
                <a:avLst/>
              </a:prstGeom>
              <a:noFill/>
              <a:ln>
                <a:noFill/>
              </a:ln>
              <a:effectLst>
                <a:outerShdw blurRad="800100" dist="50800" dir="16560000" sx="197000" sy="197000" algn="tl" rotWithShape="0">
                  <a:prstClr val="black">
                    <a:alpha val="0"/>
                  </a:prstClr>
                </a:outerShdw>
              </a:effectLst>
            </p:spPr>
            <p:txBody>
              <a:bodyPr wrap="square">
                <a:spAutoFit/>
              </a:bodyPr>
              <a:lstStyle>
                <a:defPPr>
                  <a:defRPr lang="zh-CN"/>
                </a:defPPr>
                <a:lvl1pPr algn="ctr" eaLnBrk="1" hangingPunct="1">
                  <a:buFont typeface="Arial" panose="020B0604020202020204" pitchFamily="34" charset="0"/>
                  <a:buNone/>
                  <a:defRPr sz="5400">
                    <a:gradFill flip="none" rotWithShape="1">
                      <a:gsLst>
                        <a:gs pos="51000">
                          <a:schemeClr val="bg1"/>
                        </a:gs>
                        <a:gs pos="94495">
                          <a:schemeClr val="bg1">
                            <a:lumMod val="50000"/>
                          </a:schemeClr>
                        </a:gs>
                        <a:gs pos="58000">
                          <a:schemeClr val="accent3">
                            <a:lumMod val="75000"/>
                          </a:schemeClr>
                        </a:gs>
                        <a:gs pos="0">
                          <a:schemeClr val="bg1">
                            <a:lumMod val="85000"/>
                          </a:schemeClr>
                        </a:gs>
                      </a:gsLst>
                      <a:lin ang="6600000" scaled="0"/>
                      <a:tileRect/>
                    </a:gradFill>
                    <a:effectLst>
                      <a:outerShdw blurRad="50800" dist="76200" dir="6000000" sx="98000" sy="98000" algn="tl" rotWithShape="0">
                        <a:prstClr val="black">
                          <a:alpha val="23000"/>
                        </a:prstClr>
                      </a:outerShdw>
                    </a:effectLst>
                    <a:latin typeface="方正兰亭粗黑_GBK" panose="02000000000000000000" pitchFamily="2" charset="-122"/>
                    <a:ea typeface="方正兰亭粗黑_GBK" panose="02000000000000000000" pitchFamily="2" charset="-122"/>
                  </a:defRPr>
                </a:lvl1pPr>
                <a:lvl2pPr marL="742950" indent="-285750">
                  <a:spcBef>
                    <a:spcPct val="20000"/>
                  </a:spcBef>
                  <a:buFont typeface="Arial" panose="020B0604020202020204" pitchFamily="34" charset="0"/>
                  <a:buChar char="–"/>
                  <a:defRPr sz="2800">
                    <a:latin typeface="Calibri" panose="020F0502020204030204" pitchFamily="34" charset="0"/>
                  </a:defRPr>
                </a:lvl2pPr>
                <a:lvl3pPr marL="1143000" indent="-228600">
                  <a:spcBef>
                    <a:spcPct val="20000"/>
                  </a:spcBef>
                  <a:buFont typeface="Arial" panose="020B0604020202020204" pitchFamily="34" charset="0"/>
                  <a:buChar char="•"/>
                  <a:defRPr sz="2400">
                    <a:latin typeface="Calibri" panose="020F0502020204030204" pitchFamily="34" charset="0"/>
                  </a:defRPr>
                </a:lvl3pPr>
                <a:lvl4pPr marL="1600200" indent="-228600">
                  <a:spcBef>
                    <a:spcPct val="20000"/>
                  </a:spcBef>
                  <a:buFont typeface="Arial" panose="020B0604020202020204" pitchFamily="34" charset="0"/>
                  <a:buChar char="–"/>
                  <a:defRPr sz="2000">
                    <a:latin typeface="Calibri" panose="020F0502020204030204" pitchFamily="34" charset="0"/>
                  </a:defRPr>
                </a:lvl4pPr>
                <a:lvl5pPr marL="2057400" indent="-228600">
                  <a:spcBef>
                    <a:spcPct val="20000"/>
                  </a:spcBef>
                  <a:buFont typeface="Arial" panose="020B0604020202020204" pitchFamily="34" charset="0"/>
                  <a:buChar char="»"/>
                  <a:defRPr sz="2000">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9pPr>
              </a:lstStyle>
              <a:p>
                <a:pPr algn="l"/>
                <a:r>
                  <a:rPr lang="zh-CN" altLang="en-US" sz="1200" dirty="0" smtClean="0">
                    <a:solidFill>
                      <a:schemeClr val="bg1">
                        <a:lumMod val="95000"/>
                      </a:schemeClr>
                    </a:solidFill>
                    <a:effectLst/>
                  </a:rPr>
                  <a:t>点击添加标题</a:t>
                </a:r>
                <a:endParaRPr lang="zh-CN" altLang="en-US" sz="1200" dirty="0">
                  <a:solidFill>
                    <a:schemeClr val="bg1">
                      <a:lumMod val="95000"/>
                    </a:schemeClr>
                  </a:solidFill>
                  <a:effectLst/>
                </a:endParaRPr>
              </a:p>
            </p:txBody>
          </p:sp>
          <p:sp>
            <p:nvSpPr>
              <p:cNvPr id="106" name="矩形 105"/>
              <p:cNvSpPr/>
              <p:nvPr/>
            </p:nvSpPr>
            <p:spPr>
              <a:xfrm>
                <a:off x="7430376" y="878322"/>
                <a:ext cx="1389919" cy="630942"/>
              </a:xfrm>
              <a:prstGeom prst="rect">
                <a:avLst/>
              </a:prstGeom>
            </p:spPr>
            <p:txBody>
              <a:bodyPr wrap="square">
                <a:spAutoFit/>
              </a:bodyPr>
              <a:lstStyle/>
              <a:p>
                <a:pPr eaLnBrk="1" hangingPunct="1"/>
                <a:r>
                  <a:rPr lang="zh-CN" altLang="en-US" sz="700" dirty="0">
                    <a:solidFill>
                      <a:schemeClr val="bg1">
                        <a:lumMod val="75000"/>
                      </a:schemeClr>
                    </a:solidFill>
                    <a:latin typeface="微软雅黑" panose="020B0503020204020204" pitchFamily="34" charset="-122"/>
                    <a:ea typeface="微软雅黑" panose="020B0503020204020204" pitchFamily="34" charset="-122"/>
                  </a:rPr>
                  <a:t>请添加文</a:t>
                </a:r>
                <a:r>
                  <a:rPr lang="zh-CN" altLang="en-US" sz="700" dirty="0" smtClean="0">
                    <a:solidFill>
                      <a:schemeClr val="bg1">
                        <a:lumMod val="75000"/>
                      </a:schemeClr>
                    </a:solidFill>
                    <a:latin typeface="微软雅黑" panose="020B0503020204020204" pitchFamily="34" charset="-122"/>
                    <a:ea typeface="微软雅黑" panose="020B0503020204020204" pitchFamily="34" charset="-122"/>
                  </a:rPr>
                  <a:t>字</a:t>
                </a:r>
                <a:r>
                  <a:rPr lang="zh-CN" altLang="en-US" sz="700" dirty="0">
                    <a:solidFill>
                      <a:schemeClr val="bg1">
                        <a:lumMod val="75000"/>
                      </a:schemeClr>
                    </a:solidFill>
                    <a:latin typeface="微软雅黑" panose="020B0503020204020204" pitchFamily="34" charset="-122"/>
                    <a:ea typeface="微软雅黑" panose="020B0503020204020204" pitchFamily="34" charset="-122"/>
                  </a:rPr>
                  <a:t>请添加文</a:t>
                </a:r>
                <a:r>
                  <a:rPr lang="zh-CN" altLang="en-US" sz="700" dirty="0" smtClean="0">
                    <a:solidFill>
                      <a:schemeClr val="bg1">
                        <a:lumMod val="75000"/>
                      </a:schemeClr>
                    </a:solidFill>
                    <a:latin typeface="微软雅黑" panose="020B0503020204020204" pitchFamily="34" charset="-122"/>
                    <a:ea typeface="微软雅黑" panose="020B0503020204020204" pitchFamily="34" charset="-122"/>
                  </a:rPr>
                  <a:t>字请</a:t>
                </a:r>
                <a:r>
                  <a:rPr lang="zh-CN" altLang="en-US" sz="700" dirty="0">
                    <a:solidFill>
                      <a:schemeClr val="bg1">
                        <a:lumMod val="75000"/>
                      </a:schemeClr>
                    </a:solidFill>
                    <a:latin typeface="微软雅黑" panose="020B0503020204020204" pitchFamily="34" charset="-122"/>
                    <a:ea typeface="微软雅黑" panose="020B0503020204020204" pitchFamily="34" charset="-122"/>
                  </a:rPr>
                  <a:t>添加文</a:t>
                </a:r>
                <a:r>
                  <a:rPr lang="zh-CN" altLang="en-US" sz="700" dirty="0" smtClean="0">
                    <a:solidFill>
                      <a:schemeClr val="bg1">
                        <a:lumMod val="75000"/>
                      </a:schemeClr>
                    </a:solidFill>
                    <a:latin typeface="微软雅黑" panose="020B0503020204020204" pitchFamily="34" charset="-122"/>
                    <a:ea typeface="微软雅黑" panose="020B0503020204020204" pitchFamily="34" charset="-122"/>
                  </a:rPr>
                  <a:t>字请</a:t>
                </a:r>
                <a:r>
                  <a:rPr lang="zh-CN" altLang="en-US" sz="700" dirty="0">
                    <a:solidFill>
                      <a:schemeClr val="bg1">
                        <a:lumMod val="75000"/>
                      </a:schemeClr>
                    </a:solidFill>
                    <a:latin typeface="微软雅黑" panose="020B0503020204020204" pitchFamily="34" charset="-122"/>
                    <a:ea typeface="微软雅黑" panose="020B0503020204020204" pitchFamily="34" charset="-122"/>
                  </a:rPr>
                  <a:t>添加文</a:t>
                </a:r>
                <a:r>
                  <a:rPr lang="zh-CN" altLang="en-US" sz="700" dirty="0" smtClean="0">
                    <a:solidFill>
                      <a:schemeClr val="bg1">
                        <a:lumMod val="75000"/>
                      </a:schemeClr>
                    </a:solidFill>
                    <a:latin typeface="微软雅黑" panose="020B0503020204020204" pitchFamily="34" charset="-122"/>
                    <a:ea typeface="微软雅黑" panose="020B0503020204020204" pitchFamily="34" charset="-122"/>
                  </a:rPr>
                  <a:t>字请</a:t>
                </a:r>
                <a:r>
                  <a:rPr lang="zh-CN" altLang="en-US" sz="700" dirty="0">
                    <a:solidFill>
                      <a:schemeClr val="bg1">
                        <a:lumMod val="75000"/>
                      </a:schemeClr>
                    </a:solidFill>
                    <a:latin typeface="微软雅黑" panose="020B0503020204020204" pitchFamily="34" charset="-122"/>
                    <a:ea typeface="微软雅黑" panose="020B0503020204020204" pitchFamily="34" charset="-122"/>
                  </a:rPr>
                  <a:t>添加文</a:t>
                </a:r>
                <a:r>
                  <a:rPr lang="zh-CN" altLang="en-US" sz="700" dirty="0" smtClean="0">
                    <a:solidFill>
                      <a:schemeClr val="bg1">
                        <a:lumMod val="75000"/>
                      </a:schemeClr>
                    </a:solidFill>
                    <a:latin typeface="微软雅黑" panose="020B0503020204020204" pitchFamily="34" charset="-122"/>
                    <a:ea typeface="微软雅黑" panose="020B0503020204020204" pitchFamily="34" charset="-122"/>
                  </a:rPr>
                  <a:t>字请</a:t>
                </a:r>
                <a:r>
                  <a:rPr lang="zh-CN" altLang="en-US" sz="700" dirty="0">
                    <a:solidFill>
                      <a:schemeClr val="bg1">
                        <a:lumMod val="75000"/>
                      </a:schemeClr>
                    </a:solidFill>
                    <a:latin typeface="微软雅黑" panose="020B0503020204020204" pitchFamily="34" charset="-122"/>
                    <a:ea typeface="微软雅黑" panose="020B0503020204020204" pitchFamily="34" charset="-122"/>
                  </a:rPr>
                  <a:t>添加文</a:t>
                </a:r>
                <a:r>
                  <a:rPr lang="zh-CN" altLang="en-US" sz="700" dirty="0" smtClean="0">
                    <a:solidFill>
                      <a:schemeClr val="bg1">
                        <a:lumMod val="75000"/>
                      </a:schemeClr>
                    </a:solidFill>
                    <a:latin typeface="微软雅黑" panose="020B0503020204020204" pitchFamily="34" charset="-122"/>
                    <a:ea typeface="微软雅黑" panose="020B0503020204020204" pitchFamily="34" charset="-122"/>
                  </a:rPr>
                  <a:t>字请</a:t>
                </a:r>
                <a:r>
                  <a:rPr lang="zh-CN" altLang="en-US" sz="700" dirty="0">
                    <a:solidFill>
                      <a:schemeClr val="bg1">
                        <a:lumMod val="75000"/>
                      </a:schemeClr>
                    </a:solidFill>
                    <a:latin typeface="微软雅黑" panose="020B0503020204020204" pitchFamily="34" charset="-122"/>
                    <a:ea typeface="微软雅黑" panose="020B0503020204020204" pitchFamily="34" charset="-122"/>
                  </a:rPr>
                  <a:t>添加文字请添加文字请添加文字请添加文字请添加文字请</a:t>
                </a:r>
                <a:r>
                  <a:rPr lang="zh-CN" altLang="en-US" sz="700" dirty="0" smtClean="0">
                    <a:solidFill>
                      <a:schemeClr val="bg1">
                        <a:lumMod val="75000"/>
                      </a:schemeClr>
                    </a:solidFill>
                    <a:latin typeface="微软雅黑" panose="020B0503020204020204" pitchFamily="34" charset="-122"/>
                    <a:ea typeface="微软雅黑" panose="020B0503020204020204" pitchFamily="34" charset="-122"/>
                  </a:rPr>
                  <a:t>添加</a:t>
                </a:r>
                <a:endParaRPr lang="zh-CN" altLang="en-US" sz="700" dirty="0">
                  <a:solidFill>
                    <a:schemeClr val="bg1">
                      <a:lumMod val="75000"/>
                    </a:schemeClr>
                  </a:solidFill>
                  <a:latin typeface="微软雅黑" panose="020B0503020204020204" pitchFamily="34" charset="-122"/>
                  <a:ea typeface="微软雅黑" panose="020B0503020204020204" pitchFamily="34" charset="-122"/>
                </a:endParaRPr>
              </a:p>
            </p:txBody>
          </p:sp>
          <p:sp>
            <p:nvSpPr>
              <p:cNvPr id="107" name="矩形 31"/>
              <p:cNvSpPr/>
              <p:nvPr/>
            </p:nvSpPr>
            <p:spPr bwMode="auto">
              <a:xfrm flipV="1">
                <a:off x="7187426" y="960162"/>
                <a:ext cx="245206" cy="792055"/>
              </a:xfrm>
              <a:custGeom>
                <a:avLst/>
                <a:gdLst>
                  <a:gd name="connsiteX0" fmla="*/ 0 w 746638"/>
                  <a:gd name="connsiteY0" fmla="*/ 0 h 504035"/>
                  <a:gd name="connsiteX1" fmla="*/ 746638 w 746638"/>
                  <a:gd name="connsiteY1" fmla="*/ 0 h 504035"/>
                  <a:gd name="connsiteX2" fmla="*/ 746638 w 746638"/>
                  <a:gd name="connsiteY2" fmla="*/ 504035 h 504035"/>
                  <a:gd name="connsiteX3" fmla="*/ 0 w 746638"/>
                  <a:gd name="connsiteY3" fmla="*/ 504035 h 504035"/>
                  <a:gd name="connsiteX4" fmla="*/ 0 w 746638"/>
                  <a:gd name="connsiteY4" fmla="*/ 0 h 504035"/>
                  <a:gd name="connsiteX0-1" fmla="*/ 746638 w 838078"/>
                  <a:gd name="connsiteY0-2" fmla="*/ 0 h 504035"/>
                  <a:gd name="connsiteX1-3" fmla="*/ 746638 w 838078"/>
                  <a:gd name="connsiteY1-4" fmla="*/ 504035 h 504035"/>
                  <a:gd name="connsiteX2-5" fmla="*/ 0 w 838078"/>
                  <a:gd name="connsiteY2-6" fmla="*/ 504035 h 504035"/>
                  <a:gd name="connsiteX3-7" fmla="*/ 0 w 838078"/>
                  <a:gd name="connsiteY3-8" fmla="*/ 0 h 504035"/>
                  <a:gd name="connsiteX4-9" fmla="*/ 838078 w 838078"/>
                  <a:gd name="connsiteY4-10" fmla="*/ 91440 h 504035"/>
                  <a:gd name="connsiteX0-11" fmla="*/ 746638 w 746638"/>
                  <a:gd name="connsiteY0-12" fmla="*/ 0 h 504035"/>
                  <a:gd name="connsiteX1-13" fmla="*/ 746638 w 746638"/>
                  <a:gd name="connsiteY1-14" fmla="*/ 504035 h 504035"/>
                  <a:gd name="connsiteX2-15" fmla="*/ 0 w 746638"/>
                  <a:gd name="connsiteY2-16" fmla="*/ 504035 h 504035"/>
                  <a:gd name="connsiteX3-17" fmla="*/ 0 w 746638"/>
                  <a:gd name="connsiteY3-18" fmla="*/ 0 h 504035"/>
                  <a:gd name="connsiteX0-19" fmla="*/ 746638 w 746638"/>
                  <a:gd name="connsiteY0-20" fmla="*/ 504035 h 504035"/>
                  <a:gd name="connsiteX1-21" fmla="*/ 0 w 746638"/>
                  <a:gd name="connsiteY1-22" fmla="*/ 504035 h 504035"/>
                  <a:gd name="connsiteX2-23" fmla="*/ 0 w 746638"/>
                  <a:gd name="connsiteY2-24" fmla="*/ 0 h 504035"/>
                  <a:gd name="connsiteX0-25" fmla="*/ 470413 w 470413"/>
                  <a:gd name="connsiteY0-26" fmla="*/ 504035 h 504035"/>
                  <a:gd name="connsiteX1-27" fmla="*/ 0 w 470413"/>
                  <a:gd name="connsiteY1-28" fmla="*/ 504035 h 504035"/>
                  <a:gd name="connsiteX2-29" fmla="*/ 0 w 470413"/>
                  <a:gd name="connsiteY2-30" fmla="*/ 0 h 504035"/>
                </a:gdLst>
                <a:ahLst/>
                <a:cxnLst>
                  <a:cxn ang="0">
                    <a:pos x="connsiteX0-1" y="connsiteY0-2"/>
                  </a:cxn>
                  <a:cxn ang="0">
                    <a:pos x="connsiteX1-3" y="connsiteY1-4"/>
                  </a:cxn>
                  <a:cxn ang="0">
                    <a:pos x="connsiteX2-5" y="connsiteY2-6"/>
                  </a:cxn>
                </a:cxnLst>
                <a:rect l="l" t="t" r="r" b="b"/>
                <a:pathLst>
                  <a:path w="470413" h="504035">
                    <a:moveTo>
                      <a:pt x="470413" y="504035"/>
                    </a:moveTo>
                    <a:lnTo>
                      <a:pt x="0" y="504035"/>
                    </a:lnTo>
                    <a:lnTo>
                      <a:pt x="0" y="0"/>
                    </a:lnTo>
                  </a:path>
                </a:pathLst>
              </a:custGeom>
              <a:noFill/>
              <a:ln w="9525" cap="flat" cmpd="sng" algn="ctr">
                <a:solidFill>
                  <a:srgbClr val="6FB5BC"/>
                </a:solid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grpSp>
      </p:gr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3" name="组合 82"/>
          <p:cNvGrpSpPr/>
          <p:nvPr/>
        </p:nvGrpSpPr>
        <p:grpSpPr>
          <a:xfrm>
            <a:off x="4499995" y="1896781"/>
            <a:ext cx="4018957" cy="1200332"/>
            <a:chOff x="4499995" y="1896781"/>
            <a:chExt cx="4018957" cy="1200332"/>
          </a:xfrm>
        </p:grpSpPr>
        <p:grpSp>
          <p:nvGrpSpPr>
            <p:cNvPr id="77" name="组合 76"/>
            <p:cNvGrpSpPr/>
            <p:nvPr/>
          </p:nvGrpSpPr>
          <p:grpSpPr>
            <a:xfrm>
              <a:off x="4499995" y="1896781"/>
              <a:ext cx="4018957" cy="1200332"/>
              <a:chOff x="4499995" y="1896781"/>
              <a:chExt cx="4018957" cy="1200332"/>
            </a:xfrm>
          </p:grpSpPr>
          <p:sp>
            <p:nvSpPr>
              <p:cNvPr id="75" name="文本框 21"/>
              <p:cNvSpPr txBox="1">
                <a:spLocks noChangeArrowheads="1"/>
              </p:cNvSpPr>
              <p:nvPr/>
            </p:nvSpPr>
            <p:spPr bwMode="auto">
              <a:xfrm>
                <a:off x="4499995" y="1896781"/>
                <a:ext cx="4018957" cy="646331"/>
              </a:xfrm>
              <a:prstGeom prst="rect">
                <a:avLst/>
              </a:prstGeom>
              <a:noFill/>
              <a:ln>
                <a:noFill/>
              </a:ln>
              <a:effectLst>
                <a:outerShdw blurRad="800100" dist="50800" dir="16560000" sx="197000" sy="197000" algn="tl" rotWithShape="0">
                  <a:prstClr val="black">
                    <a:alpha val="0"/>
                  </a:prstClr>
                </a:outerShdw>
              </a:effectLst>
            </p:spPr>
            <p:txBody>
              <a:bodyPr wrap="square">
                <a:spAutoFit/>
              </a:bodyPr>
              <a:lstStyle>
                <a:defPPr>
                  <a:defRPr lang="zh-CN"/>
                </a:defPPr>
                <a:lvl1pPr algn="ctr" eaLnBrk="1" hangingPunct="1">
                  <a:buFont typeface="Arial" panose="020B0604020202020204" pitchFamily="34" charset="0"/>
                  <a:buNone/>
                  <a:defRPr sz="5400">
                    <a:gradFill flip="none" rotWithShape="1">
                      <a:gsLst>
                        <a:gs pos="51000">
                          <a:schemeClr val="bg1"/>
                        </a:gs>
                        <a:gs pos="94495">
                          <a:schemeClr val="bg1">
                            <a:lumMod val="50000"/>
                          </a:schemeClr>
                        </a:gs>
                        <a:gs pos="58000">
                          <a:schemeClr val="accent3">
                            <a:lumMod val="75000"/>
                          </a:schemeClr>
                        </a:gs>
                        <a:gs pos="0">
                          <a:schemeClr val="bg1">
                            <a:lumMod val="85000"/>
                          </a:schemeClr>
                        </a:gs>
                      </a:gsLst>
                      <a:lin ang="6600000" scaled="0"/>
                      <a:tileRect/>
                    </a:gradFill>
                    <a:effectLst>
                      <a:outerShdw blurRad="50800" dist="76200" dir="6000000" sx="98000" sy="98000" algn="tl" rotWithShape="0">
                        <a:prstClr val="black">
                          <a:alpha val="23000"/>
                        </a:prstClr>
                      </a:outerShdw>
                    </a:effectLst>
                    <a:latin typeface="方正兰亭粗黑_GBK" panose="02000000000000000000" pitchFamily="2" charset="-122"/>
                    <a:ea typeface="方正兰亭粗黑_GBK" panose="02000000000000000000" pitchFamily="2" charset="-122"/>
                  </a:defRPr>
                </a:lvl1pPr>
                <a:lvl2pPr marL="742950" indent="-285750">
                  <a:spcBef>
                    <a:spcPct val="20000"/>
                  </a:spcBef>
                  <a:buFont typeface="Arial" panose="020B0604020202020204" pitchFamily="34" charset="0"/>
                  <a:buChar char="–"/>
                  <a:defRPr sz="2800">
                    <a:latin typeface="Calibri" panose="020F0502020204030204" pitchFamily="34" charset="0"/>
                  </a:defRPr>
                </a:lvl2pPr>
                <a:lvl3pPr marL="1143000" indent="-228600">
                  <a:spcBef>
                    <a:spcPct val="20000"/>
                  </a:spcBef>
                  <a:buFont typeface="Arial" panose="020B0604020202020204" pitchFamily="34" charset="0"/>
                  <a:buChar char="•"/>
                  <a:defRPr sz="2400">
                    <a:latin typeface="Calibri" panose="020F0502020204030204" pitchFamily="34" charset="0"/>
                  </a:defRPr>
                </a:lvl3pPr>
                <a:lvl4pPr marL="1600200" indent="-228600">
                  <a:spcBef>
                    <a:spcPct val="20000"/>
                  </a:spcBef>
                  <a:buFont typeface="Arial" panose="020B0604020202020204" pitchFamily="34" charset="0"/>
                  <a:buChar char="–"/>
                  <a:defRPr sz="2000">
                    <a:latin typeface="Calibri" panose="020F0502020204030204" pitchFamily="34" charset="0"/>
                  </a:defRPr>
                </a:lvl4pPr>
                <a:lvl5pPr marL="2057400" indent="-228600">
                  <a:spcBef>
                    <a:spcPct val="20000"/>
                  </a:spcBef>
                  <a:buFont typeface="Arial" panose="020B0604020202020204" pitchFamily="34" charset="0"/>
                  <a:buChar char="»"/>
                  <a:defRPr sz="2000">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9pPr>
              </a:lstStyle>
              <a:p>
                <a:pPr algn="l"/>
                <a:r>
                  <a:rPr lang="zh-CN" altLang="en-US" sz="3600" dirty="0" smtClean="0">
                    <a:solidFill>
                      <a:schemeClr val="bg1"/>
                    </a:solidFill>
                  </a:rPr>
                  <a:t>点击此处添加标题</a:t>
                </a:r>
                <a:endParaRPr lang="zh-CN" altLang="en-US" sz="3600" dirty="0">
                  <a:solidFill>
                    <a:schemeClr val="bg1"/>
                  </a:solidFill>
                </a:endParaRPr>
              </a:p>
            </p:txBody>
          </p:sp>
          <p:sp>
            <p:nvSpPr>
              <p:cNvPr id="76" name="文本框 21"/>
              <p:cNvSpPr txBox="1">
                <a:spLocks noChangeArrowheads="1"/>
              </p:cNvSpPr>
              <p:nvPr/>
            </p:nvSpPr>
            <p:spPr bwMode="auto">
              <a:xfrm>
                <a:off x="4499995" y="2727781"/>
                <a:ext cx="3658932" cy="369332"/>
              </a:xfrm>
              <a:prstGeom prst="rect">
                <a:avLst/>
              </a:prstGeom>
              <a:noFill/>
              <a:ln>
                <a:noFill/>
              </a:ln>
              <a:effectLst>
                <a:outerShdw blurRad="800100" dist="50800" dir="16560000" sx="197000" sy="197000" algn="tl" rotWithShape="0">
                  <a:prstClr val="black">
                    <a:alpha val="0"/>
                  </a:prstClr>
                </a:outerShdw>
              </a:effectLst>
            </p:spPr>
            <p:txBody>
              <a:bodyPr wrap="square">
                <a:spAutoFit/>
              </a:bodyPr>
              <a:lstStyle>
                <a:defPPr>
                  <a:defRPr lang="zh-CN"/>
                </a:defPPr>
                <a:lvl1pPr eaLnBrk="1" hangingPunct="1">
                  <a:buFont typeface="Arial" panose="020B0604020202020204" pitchFamily="34" charset="0"/>
                  <a:buNone/>
                  <a:defRPr sz="1100">
                    <a:solidFill>
                      <a:srgbClr val="9BC742"/>
                    </a:solidFill>
                    <a:effectLst/>
                    <a:latin typeface="方正兰亭黑_GBK" panose="02000000000000000000" pitchFamily="2" charset="-122"/>
                    <a:ea typeface="方正兰亭黑_GBK" panose="02000000000000000000" pitchFamily="2" charset="-122"/>
                  </a:defRPr>
                </a:lvl1pPr>
                <a:lvl2pPr marL="742950" indent="-285750">
                  <a:spcBef>
                    <a:spcPct val="20000"/>
                  </a:spcBef>
                  <a:buFont typeface="Arial" panose="020B0604020202020204" pitchFamily="34" charset="0"/>
                  <a:buChar char="–"/>
                  <a:defRPr sz="2800">
                    <a:latin typeface="Calibri" panose="020F0502020204030204" pitchFamily="34" charset="0"/>
                  </a:defRPr>
                </a:lvl2pPr>
                <a:lvl3pPr marL="1143000" indent="-228600">
                  <a:spcBef>
                    <a:spcPct val="20000"/>
                  </a:spcBef>
                  <a:buFont typeface="Arial" panose="020B0604020202020204" pitchFamily="34" charset="0"/>
                  <a:buChar char="•"/>
                  <a:defRPr sz="2400">
                    <a:latin typeface="Calibri" panose="020F0502020204030204" pitchFamily="34" charset="0"/>
                  </a:defRPr>
                </a:lvl3pPr>
                <a:lvl4pPr marL="1600200" indent="-228600">
                  <a:spcBef>
                    <a:spcPct val="20000"/>
                  </a:spcBef>
                  <a:buFont typeface="Arial" panose="020B0604020202020204" pitchFamily="34" charset="0"/>
                  <a:buChar char="–"/>
                  <a:defRPr sz="2000">
                    <a:latin typeface="Calibri" panose="020F0502020204030204" pitchFamily="34" charset="0"/>
                  </a:defRPr>
                </a:lvl4pPr>
                <a:lvl5pPr marL="2057400" indent="-228600">
                  <a:spcBef>
                    <a:spcPct val="20000"/>
                  </a:spcBef>
                  <a:buFont typeface="Arial" panose="020B0604020202020204" pitchFamily="34" charset="0"/>
                  <a:buChar char="»"/>
                  <a:defRPr sz="2000">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9pPr>
              </a:lstStyle>
              <a:p>
                <a:r>
                  <a:rPr lang="en-US" altLang="zh-CN" sz="1800" dirty="0">
                    <a:solidFill>
                      <a:schemeClr val="bg1">
                        <a:lumMod val="65000"/>
                      </a:schemeClr>
                    </a:solidFill>
                  </a:rPr>
                  <a:t>Click here to add the title</a:t>
                </a:r>
                <a:endParaRPr lang="zh-CN" altLang="en-US" sz="1800" dirty="0">
                  <a:solidFill>
                    <a:schemeClr val="bg1">
                      <a:lumMod val="65000"/>
                    </a:schemeClr>
                  </a:solidFill>
                </a:endParaRPr>
              </a:p>
            </p:txBody>
          </p:sp>
        </p:grpSp>
        <p:cxnSp>
          <p:nvCxnSpPr>
            <p:cNvPr id="79" name="直接连接符 78"/>
            <p:cNvCxnSpPr/>
            <p:nvPr/>
          </p:nvCxnSpPr>
          <p:spPr bwMode="auto">
            <a:xfrm>
              <a:off x="4644005" y="2657743"/>
              <a:ext cx="3528245" cy="0"/>
            </a:xfrm>
            <a:prstGeom prst="line">
              <a:avLst/>
            </a:prstGeom>
            <a:solidFill>
              <a:schemeClr val="accent1"/>
            </a:solidFill>
            <a:ln w="12700" cap="flat" cmpd="sng" algn="ctr">
              <a:solidFill>
                <a:srgbClr val="6FB5BC"/>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grpSp>
        <p:nvGrpSpPr>
          <p:cNvPr id="61" name="目录小"/>
          <p:cNvGrpSpPr>
            <a:grpSpLocks noChangeAspect="1"/>
          </p:cNvGrpSpPr>
          <p:nvPr/>
        </p:nvGrpSpPr>
        <p:grpSpPr>
          <a:xfrm>
            <a:off x="2556000" y="2448000"/>
            <a:ext cx="252000" cy="252000"/>
            <a:chOff x="4200317" y="3652059"/>
            <a:chExt cx="251156" cy="251156"/>
          </a:xfrm>
        </p:grpSpPr>
        <p:sp>
          <p:nvSpPr>
            <p:cNvPr id="62" name="椭圆 61"/>
            <p:cNvSpPr/>
            <p:nvPr/>
          </p:nvSpPr>
          <p:spPr bwMode="auto">
            <a:xfrm flipV="1">
              <a:off x="4200317" y="3652059"/>
              <a:ext cx="251156" cy="251156"/>
            </a:xfrm>
            <a:prstGeom prst="ellipse">
              <a:avLst/>
            </a:prstGeom>
            <a:solidFill>
              <a:schemeClr val="bg1">
                <a:lumMod val="85000"/>
                <a:alpha val="54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63" name="椭圆 62"/>
            <p:cNvSpPr/>
            <p:nvPr/>
          </p:nvSpPr>
          <p:spPr bwMode="auto">
            <a:xfrm flipV="1">
              <a:off x="4242433" y="3694175"/>
              <a:ext cx="166924" cy="166924"/>
            </a:xfrm>
            <a:prstGeom prst="ellipse">
              <a:avLst/>
            </a:prstGeom>
            <a:solidFill>
              <a:schemeClr val="tx1">
                <a:lumMod val="65000"/>
                <a:lumOff val="3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grpSp>
      <p:grpSp>
        <p:nvGrpSpPr>
          <p:cNvPr id="64" name="目录底大"/>
          <p:cNvGrpSpPr>
            <a:grpSpLocks noChangeAspect="1"/>
          </p:cNvGrpSpPr>
          <p:nvPr/>
        </p:nvGrpSpPr>
        <p:grpSpPr>
          <a:xfrm>
            <a:off x="1092791" y="984791"/>
            <a:ext cx="3178418" cy="3178418"/>
            <a:chOff x="4200317" y="3652059"/>
            <a:chExt cx="251156" cy="251156"/>
          </a:xfrm>
        </p:grpSpPr>
        <p:sp>
          <p:nvSpPr>
            <p:cNvPr id="65" name="椭圆 64"/>
            <p:cNvSpPr/>
            <p:nvPr/>
          </p:nvSpPr>
          <p:spPr bwMode="auto">
            <a:xfrm flipV="1">
              <a:off x="4200317" y="3652059"/>
              <a:ext cx="251156" cy="251156"/>
            </a:xfrm>
            <a:prstGeom prst="ellipse">
              <a:avLst/>
            </a:prstGeom>
            <a:solidFill>
              <a:schemeClr val="bg1">
                <a:alpha val="54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66" name="椭圆 65"/>
            <p:cNvSpPr/>
            <p:nvPr/>
          </p:nvSpPr>
          <p:spPr bwMode="auto">
            <a:xfrm flipV="1">
              <a:off x="4242433" y="3694175"/>
              <a:ext cx="166924" cy="166924"/>
            </a:xfrm>
            <a:prstGeom prst="ellipse">
              <a:avLst/>
            </a:prstGeom>
            <a:solidFill>
              <a:schemeClr val="tx1">
                <a:lumMod val="75000"/>
                <a:lumOff val="2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grpSp>
      <p:sp>
        <p:nvSpPr>
          <p:cNvPr id="67" name="目录文字"/>
          <p:cNvSpPr txBox="1"/>
          <p:nvPr/>
        </p:nvSpPr>
        <p:spPr>
          <a:xfrm>
            <a:off x="1770695" y="1803166"/>
            <a:ext cx="1822611" cy="1233671"/>
          </a:xfrm>
          <a:prstGeom prst="rect">
            <a:avLst/>
          </a:prstGeom>
          <a:noFill/>
          <a:ln>
            <a:noFill/>
          </a:ln>
          <a:effectLst>
            <a:outerShdw blurRad="800100" dist="50800" dir="16560000" sx="197000" sy="197000" algn="tl" rotWithShape="0">
              <a:prstClr val="black">
                <a:alpha val="0"/>
              </a:prstClr>
            </a:outerShdw>
          </a:effectLst>
        </p:spPr>
        <p:txBody>
          <a:bodyPr wrap="square">
            <a:spAutoFit/>
          </a:bodyPr>
          <a:lstStyle>
            <a:defPPr>
              <a:defRPr lang="zh-CN"/>
            </a:defPPr>
            <a:lvl1pPr eaLnBrk="1" hangingPunct="1">
              <a:buFont typeface="Arial" panose="020B0604020202020204" pitchFamily="34" charset="0"/>
              <a:buNone/>
              <a:defRPr sz="3600">
                <a:gradFill flip="none" rotWithShape="1">
                  <a:gsLst>
                    <a:gs pos="51000">
                      <a:schemeClr val="bg1"/>
                    </a:gs>
                    <a:gs pos="94495">
                      <a:schemeClr val="bg1">
                        <a:lumMod val="50000"/>
                      </a:schemeClr>
                    </a:gs>
                    <a:gs pos="58000">
                      <a:schemeClr val="accent3">
                        <a:lumMod val="75000"/>
                      </a:schemeClr>
                    </a:gs>
                    <a:gs pos="0">
                      <a:schemeClr val="bg1">
                        <a:lumMod val="85000"/>
                      </a:schemeClr>
                    </a:gs>
                  </a:gsLst>
                  <a:lin ang="2700000" scaled="1"/>
                  <a:tileRect/>
                </a:gradFill>
                <a:effectLst>
                  <a:outerShdw blurRad="50800" dist="76200" dir="6000000" sx="98000" sy="98000" algn="tl" rotWithShape="0">
                    <a:prstClr val="black">
                      <a:alpha val="23000"/>
                    </a:prstClr>
                  </a:outerShdw>
                </a:effectLst>
                <a:latin typeface="方正兰亭粗黑_GBK" panose="02000000000000000000" pitchFamily="2" charset="-122"/>
                <a:ea typeface="方正兰亭粗黑_GBK" panose="02000000000000000000" pitchFamily="2" charset="-122"/>
              </a:defRPr>
            </a:lvl1pPr>
            <a:lvl2pPr marL="742950" indent="-285750">
              <a:spcBef>
                <a:spcPct val="20000"/>
              </a:spcBef>
              <a:buFont typeface="Arial" panose="020B0604020202020204" pitchFamily="34" charset="0"/>
              <a:buChar char="–"/>
              <a:defRPr sz="2800">
                <a:latin typeface="Calibri" panose="020F0502020204030204" pitchFamily="34" charset="0"/>
              </a:defRPr>
            </a:lvl2pPr>
            <a:lvl3pPr marL="1143000" indent="-228600">
              <a:spcBef>
                <a:spcPct val="20000"/>
              </a:spcBef>
              <a:buFont typeface="Arial" panose="020B0604020202020204" pitchFamily="34" charset="0"/>
              <a:buChar char="•"/>
              <a:defRPr sz="2400">
                <a:latin typeface="Calibri" panose="020F0502020204030204" pitchFamily="34" charset="0"/>
              </a:defRPr>
            </a:lvl3pPr>
            <a:lvl4pPr marL="1600200" indent="-228600">
              <a:spcBef>
                <a:spcPct val="20000"/>
              </a:spcBef>
              <a:buFont typeface="Arial" panose="020B0604020202020204" pitchFamily="34" charset="0"/>
              <a:buChar char="–"/>
              <a:defRPr sz="2000">
                <a:latin typeface="Calibri" panose="020F0502020204030204" pitchFamily="34" charset="0"/>
              </a:defRPr>
            </a:lvl4pPr>
            <a:lvl5pPr marL="2057400" indent="-228600">
              <a:spcBef>
                <a:spcPct val="20000"/>
              </a:spcBef>
              <a:buFont typeface="Arial" panose="020B0604020202020204" pitchFamily="34" charset="0"/>
              <a:buChar char="»"/>
              <a:defRPr sz="2000">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9pPr>
          </a:lstStyle>
          <a:p>
            <a:pPr algn="ctr">
              <a:lnSpc>
                <a:spcPts val="8900"/>
              </a:lnSpc>
            </a:pPr>
            <a:r>
              <a:rPr lang="en-US" altLang="zh-CN" sz="8000" b="1" dirty="0" smtClean="0">
                <a:solidFill>
                  <a:srgbClr val="9BC742"/>
                </a:solidFill>
                <a:effectLst>
                  <a:outerShdw blurRad="50800" dist="38100" dir="2700000" algn="tl" rotWithShape="0">
                    <a:prstClr val="black">
                      <a:alpha val="40000"/>
                    </a:prstClr>
                  </a:outerShdw>
                </a:effectLst>
                <a:latin typeface="Verdana" panose="020B0604030504040204" pitchFamily="34" charset="0"/>
                <a:ea typeface="Verdana" panose="020B0604030504040204" pitchFamily="34" charset="0"/>
                <a:cs typeface="Verdana" panose="020B0604030504040204" pitchFamily="34" charset="0"/>
              </a:rPr>
              <a:t>02</a:t>
            </a:r>
            <a:endParaRPr lang="en-US" altLang="zh-CN" sz="8000" b="1" dirty="0">
              <a:solidFill>
                <a:srgbClr val="9BC742"/>
              </a:solidFill>
              <a:effectLst>
                <a:outerShdw blurRad="50800" dist="38100" dir="2700000" algn="tl" rotWithShape="0">
                  <a:prstClr val="black">
                    <a:alpha val="40000"/>
                  </a:prstClr>
                </a:outerShdw>
              </a:effectLst>
              <a:latin typeface="Verdana" panose="020B0604030504040204" pitchFamily="34" charset="0"/>
              <a:ea typeface="Verdana" panose="020B0604030504040204" pitchFamily="34" charset="0"/>
              <a:cs typeface="Verdana" panose="020B0604030504040204" pitchFamily="34" charset="0"/>
            </a:endParaRPr>
          </a:p>
        </p:txBody>
      </p:sp>
      <p:sp>
        <p:nvSpPr>
          <p:cNvPr id="87" name="目录文字"/>
          <p:cNvSpPr txBox="1"/>
          <p:nvPr/>
        </p:nvSpPr>
        <p:spPr>
          <a:xfrm>
            <a:off x="1360713" y="2852173"/>
            <a:ext cx="2642576" cy="338554"/>
          </a:xfrm>
          <a:prstGeom prst="rect">
            <a:avLst/>
          </a:prstGeom>
          <a:noFill/>
          <a:ln>
            <a:noFill/>
          </a:ln>
          <a:effectLst>
            <a:outerShdw blurRad="800100" dist="50800" dir="16560000" sx="197000" sy="197000" algn="tl" rotWithShape="0">
              <a:prstClr val="black">
                <a:alpha val="0"/>
              </a:prstClr>
            </a:outerShdw>
          </a:effectLst>
        </p:spPr>
        <p:txBody>
          <a:bodyPr wrap="square">
            <a:spAutoFit/>
          </a:bodyPr>
          <a:lstStyle>
            <a:defPPr>
              <a:defRPr lang="zh-CN"/>
            </a:defPPr>
            <a:lvl1pPr eaLnBrk="1" hangingPunct="1">
              <a:buFont typeface="Arial" panose="020B0604020202020204" pitchFamily="34" charset="0"/>
              <a:buNone/>
              <a:defRPr sz="3600">
                <a:gradFill flip="none" rotWithShape="1">
                  <a:gsLst>
                    <a:gs pos="51000">
                      <a:schemeClr val="bg1"/>
                    </a:gs>
                    <a:gs pos="94495">
                      <a:schemeClr val="bg1">
                        <a:lumMod val="50000"/>
                      </a:schemeClr>
                    </a:gs>
                    <a:gs pos="58000">
                      <a:schemeClr val="accent3">
                        <a:lumMod val="75000"/>
                      </a:schemeClr>
                    </a:gs>
                    <a:gs pos="0">
                      <a:schemeClr val="bg1">
                        <a:lumMod val="85000"/>
                      </a:schemeClr>
                    </a:gs>
                  </a:gsLst>
                  <a:lin ang="2700000" scaled="1"/>
                  <a:tileRect/>
                </a:gradFill>
                <a:effectLst>
                  <a:outerShdw blurRad="50800" dist="76200" dir="6000000" sx="98000" sy="98000" algn="tl" rotWithShape="0">
                    <a:prstClr val="black">
                      <a:alpha val="23000"/>
                    </a:prstClr>
                  </a:outerShdw>
                </a:effectLst>
                <a:latin typeface="方正兰亭粗黑_GBK" panose="02000000000000000000" pitchFamily="2" charset="-122"/>
                <a:ea typeface="方正兰亭粗黑_GBK" panose="02000000000000000000" pitchFamily="2" charset="-122"/>
              </a:defRPr>
            </a:lvl1pPr>
            <a:lvl2pPr marL="742950" indent="-285750">
              <a:spcBef>
                <a:spcPct val="20000"/>
              </a:spcBef>
              <a:buFont typeface="Arial" panose="020B0604020202020204" pitchFamily="34" charset="0"/>
              <a:buChar char="–"/>
              <a:defRPr sz="2800">
                <a:latin typeface="Calibri" panose="020F0502020204030204" pitchFamily="34" charset="0"/>
              </a:defRPr>
            </a:lvl2pPr>
            <a:lvl3pPr marL="1143000" indent="-228600">
              <a:spcBef>
                <a:spcPct val="20000"/>
              </a:spcBef>
              <a:buFont typeface="Arial" panose="020B0604020202020204" pitchFamily="34" charset="0"/>
              <a:buChar char="•"/>
              <a:defRPr sz="2400">
                <a:latin typeface="Calibri" panose="020F0502020204030204" pitchFamily="34" charset="0"/>
              </a:defRPr>
            </a:lvl3pPr>
            <a:lvl4pPr marL="1600200" indent="-228600">
              <a:spcBef>
                <a:spcPct val="20000"/>
              </a:spcBef>
              <a:buFont typeface="Arial" panose="020B0604020202020204" pitchFamily="34" charset="0"/>
              <a:buChar char="–"/>
              <a:defRPr sz="2000">
                <a:latin typeface="Calibri" panose="020F0502020204030204" pitchFamily="34" charset="0"/>
              </a:defRPr>
            </a:lvl4pPr>
            <a:lvl5pPr marL="2057400" indent="-228600">
              <a:spcBef>
                <a:spcPct val="20000"/>
              </a:spcBef>
              <a:buFont typeface="Arial" panose="020B0604020202020204" pitchFamily="34" charset="0"/>
              <a:buChar char="»"/>
              <a:defRPr sz="2000">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9pPr>
          </a:lstStyle>
          <a:p>
            <a:pPr algn="ctr"/>
            <a:r>
              <a:rPr lang="en-US" altLang="zh-CN" sz="1600" spc="-100" dirty="0">
                <a:solidFill>
                  <a:schemeClr val="bg1">
                    <a:lumMod val="50000"/>
                  </a:schemeClr>
                </a:solidFill>
                <a:effectLst/>
                <a:latin typeface="方正兰亭黑_GBK" panose="02000000000000000000" pitchFamily="2" charset="-122"/>
                <a:ea typeface="方正兰亭黑_GBK" panose="02000000000000000000" pitchFamily="2" charset="-122"/>
              </a:rPr>
              <a:t>The second chapter</a:t>
            </a:r>
            <a:endParaRPr lang="zh-CN" altLang="en-US" sz="3200" spc="-100" dirty="0">
              <a:solidFill>
                <a:schemeClr val="bg1">
                  <a:lumMod val="50000"/>
                </a:schemeClr>
              </a:solidFill>
              <a:effectLst>
                <a:outerShdw blurRad="50800" dist="38100" dir="2700000" algn="tl" rotWithShape="0">
                  <a:prstClr val="black">
                    <a:alpha val="40000"/>
                  </a:prstClr>
                </a:outerShdw>
              </a:effectLst>
              <a:latin typeface="方正兰亭黑_GBK" panose="02000000000000000000" pitchFamily="2" charset="-122"/>
              <a:ea typeface="方正兰亭黑_GBK" panose="020000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9" name="组合 68"/>
          <p:cNvGrpSpPr/>
          <p:nvPr/>
        </p:nvGrpSpPr>
        <p:grpSpPr>
          <a:xfrm>
            <a:off x="2427440" y="756264"/>
            <a:ext cx="5144139" cy="695325"/>
            <a:chOff x="2427440" y="756264"/>
            <a:chExt cx="5144139" cy="695325"/>
          </a:xfrm>
        </p:grpSpPr>
        <p:sp>
          <p:nvSpPr>
            <p:cNvPr id="4" name="矩形 6"/>
            <p:cNvSpPr>
              <a:spLocks noChangeArrowheads="1"/>
            </p:cNvSpPr>
            <p:nvPr/>
          </p:nvSpPr>
          <p:spPr bwMode="auto">
            <a:xfrm>
              <a:off x="2427440" y="756265"/>
              <a:ext cx="4803458" cy="695324"/>
            </a:xfrm>
            <a:prstGeom prst="rect">
              <a:avLst/>
            </a:prstGeom>
            <a:solidFill>
              <a:schemeClr val="bg1">
                <a:lumMod val="95000"/>
              </a:schemeClr>
            </a:solidFill>
            <a:ln>
              <a:noFill/>
            </a:ln>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FFFF"/>
                </a:solidFill>
              </a:endParaRPr>
            </a:p>
          </p:txBody>
        </p:sp>
        <p:sp>
          <p:nvSpPr>
            <p:cNvPr id="6" name="椭圆 8"/>
            <p:cNvSpPr>
              <a:spLocks noChangeArrowheads="1"/>
            </p:cNvSpPr>
            <p:nvPr/>
          </p:nvSpPr>
          <p:spPr bwMode="auto">
            <a:xfrm>
              <a:off x="6876172" y="756264"/>
              <a:ext cx="695407" cy="695324"/>
            </a:xfrm>
            <a:prstGeom prst="ellipse">
              <a:avLst/>
            </a:prstGeom>
            <a:solidFill>
              <a:srgbClr val="6FB5BC"/>
            </a:solidFill>
            <a:ln w="3175">
              <a:solidFill>
                <a:srgbClr val="6FB5BC"/>
              </a:solidFill>
              <a:round/>
            </a:ln>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FFFF"/>
                </a:solidFill>
              </a:endParaRPr>
            </a:p>
          </p:txBody>
        </p:sp>
        <p:sp>
          <p:nvSpPr>
            <p:cNvPr id="41" name="Freeform 97"/>
            <p:cNvSpPr>
              <a:spLocks noChangeAspect="1" noEditPoints="1" noChangeArrowheads="1"/>
            </p:cNvSpPr>
            <p:nvPr/>
          </p:nvSpPr>
          <p:spPr bwMode="auto">
            <a:xfrm>
              <a:off x="7036537" y="953595"/>
              <a:ext cx="440405" cy="300662"/>
            </a:xfrm>
            <a:custGeom>
              <a:avLst/>
              <a:gdLst>
                <a:gd name="T0" fmla="*/ 2147483646 w 208"/>
                <a:gd name="T1" fmla="*/ 0 h 189"/>
                <a:gd name="T2" fmla="*/ 2147483646 w 208"/>
                <a:gd name="T3" fmla="*/ 2147483646 h 189"/>
                <a:gd name="T4" fmla="*/ 2147483646 w 208"/>
                <a:gd name="T5" fmla="*/ 2147483646 h 189"/>
                <a:gd name="T6" fmla="*/ 2147483646 w 208"/>
                <a:gd name="T7" fmla="*/ 2147483646 h 189"/>
                <a:gd name="T8" fmla="*/ 2147483646 w 208"/>
                <a:gd name="T9" fmla="*/ 2147483646 h 189"/>
                <a:gd name="T10" fmla="*/ 2147483646 w 208"/>
                <a:gd name="T11" fmla="*/ 2147483646 h 189"/>
                <a:gd name="T12" fmla="*/ 2147483646 w 208"/>
                <a:gd name="T13" fmla="*/ 2147483646 h 189"/>
                <a:gd name="T14" fmla="*/ 2147483646 w 208"/>
                <a:gd name="T15" fmla="*/ 2147483646 h 189"/>
                <a:gd name="T16" fmla="*/ 2147483646 w 208"/>
                <a:gd name="T17" fmla="*/ 2147483646 h 189"/>
                <a:gd name="T18" fmla="*/ 2147483646 w 208"/>
                <a:gd name="T19" fmla="*/ 2147483646 h 189"/>
                <a:gd name="T20" fmla="*/ 2147483646 w 208"/>
                <a:gd name="T21" fmla="*/ 2147483646 h 189"/>
                <a:gd name="T22" fmla="*/ 2147483646 w 208"/>
                <a:gd name="T23" fmla="*/ 2147483646 h 189"/>
                <a:gd name="T24" fmla="*/ 2147483646 w 208"/>
                <a:gd name="T25" fmla="*/ 2147483646 h 189"/>
                <a:gd name="T26" fmla="*/ 2147483646 w 208"/>
                <a:gd name="T27" fmla="*/ 2147483646 h 189"/>
                <a:gd name="T28" fmla="*/ 2147483646 w 208"/>
                <a:gd name="T29" fmla="*/ 2147483646 h 189"/>
                <a:gd name="T30" fmla="*/ 2147483646 w 208"/>
                <a:gd name="T31" fmla="*/ 2147483646 h 189"/>
                <a:gd name="T32" fmla="*/ 2147483646 w 208"/>
                <a:gd name="T33" fmla="*/ 2147483646 h 189"/>
                <a:gd name="T34" fmla="*/ 2147483646 w 208"/>
                <a:gd name="T35" fmla="*/ 2147483646 h 189"/>
                <a:gd name="T36" fmla="*/ 2147483646 w 208"/>
                <a:gd name="T37" fmla="*/ 2147483646 h 189"/>
                <a:gd name="T38" fmla="*/ 2147483646 w 208"/>
                <a:gd name="T39" fmla="*/ 2147483646 h 189"/>
                <a:gd name="T40" fmla="*/ 2147483646 w 208"/>
                <a:gd name="T41" fmla="*/ 2147483646 h 189"/>
                <a:gd name="T42" fmla="*/ 2147483646 w 208"/>
                <a:gd name="T43" fmla="*/ 2147483646 h 189"/>
                <a:gd name="T44" fmla="*/ 2147483646 w 208"/>
                <a:gd name="T45" fmla="*/ 2147483646 h 189"/>
                <a:gd name="T46" fmla="*/ 2147483646 w 208"/>
                <a:gd name="T47" fmla="*/ 2147483646 h 189"/>
                <a:gd name="T48" fmla="*/ 2147483646 w 208"/>
                <a:gd name="T49" fmla="*/ 2147483646 h 189"/>
                <a:gd name="T50" fmla="*/ 0 w 208"/>
                <a:gd name="T51" fmla="*/ 2147483646 h 189"/>
                <a:gd name="T52" fmla="*/ 2147483646 w 208"/>
                <a:gd name="T53" fmla="*/ 2147483646 h 189"/>
                <a:gd name="T54" fmla="*/ 0 w 208"/>
                <a:gd name="T55" fmla="*/ 2147483646 h 189"/>
                <a:gd name="T56" fmla="*/ 2147483646 w 208"/>
                <a:gd name="T57" fmla="*/ 2147483646 h 189"/>
                <a:gd name="T58" fmla="*/ 0 w 208"/>
                <a:gd name="T59" fmla="*/ 2147483646 h 189"/>
                <a:gd name="T60" fmla="*/ 2147483646 w 208"/>
                <a:gd name="T61" fmla="*/ 2147483646 h 189"/>
                <a:gd name="T62" fmla="*/ 0 w 208"/>
                <a:gd name="T63" fmla="*/ 2147483646 h 189"/>
                <a:gd name="T64" fmla="*/ 2147483646 w 208"/>
                <a:gd name="T65" fmla="*/ 2147483646 h 189"/>
                <a:gd name="T66" fmla="*/ 0 w 208"/>
                <a:gd name="T67" fmla="*/ 2147483646 h 189"/>
                <a:gd name="T68" fmla="*/ 2147483646 w 208"/>
                <a:gd name="T69" fmla="*/ 2147483646 h 189"/>
                <a:gd name="T70" fmla="*/ 2147483646 w 208"/>
                <a:gd name="T71" fmla="*/ 0 h 189"/>
                <a:gd name="T72" fmla="*/ 2147483646 w 208"/>
                <a:gd name="T73" fmla="*/ 2147483646 h 189"/>
                <a:gd name="T74" fmla="*/ 2147483646 w 208"/>
                <a:gd name="T75" fmla="*/ 2147483646 h 189"/>
                <a:gd name="T76" fmla="*/ 2147483646 w 208"/>
                <a:gd name="T77" fmla="*/ 2147483646 h 189"/>
                <a:gd name="T78" fmla="*/ 2147483646 w 208"/>
                <a:gd name="T79" fmla="*/ 2147483646 h 189"/>
                <a:gd name="T80" fmla="*/ 2147483646 w 208"/>
                <a:gd name="T81" fmla="*/ 2147483646 h 189"/>
                <a:gd name="T82" fmla="*/ 2147483646 w 208"/>
                <a:gd name="T83" fmla="*/ 2147483646 h 189"/>
                <a:gd name="T84" fmla="*/ 2147483646 w 208"/>
                <a:gd name="T85" fmla="*/ 2147483646 h 189"/>
                <a:gd name="T86" fmla="*/ 2147483646 w 208"/>
                <a:gd name="T87" fmla="*/ 2147483646 h 189"/>
                <a:gd name="T88" fmla="*/ 2147483646 w 208"/>
                <a:gd name="T89" fmla="*/ 2147483646 h 189"/>
                <a:gd name="T90" fmla="*/ 2147483646 w 208"/>
                <a:gd name="T91" fmla="*/ 2147483646 h 189"/>
                <a:gd name="T92" fmla="*/ 2147483646 w 208"/>
                <a:gd name="T93" fmla="*/ 2147483646 h 189"/>
                <a:gd name="T94" fmla="*/ 2147483646 w 208"/>
                <a:gd name="T95" fmla="*/ 2147483646 h 189"/>
                <a:gd name="T96" fmla="*/ 2147483646 w 208"/>
                <a:gd name="T97" fmla="*/ 2147483646 h 189"/>
                <a:gd name="T98" fmla="*/ 2147483646 w 208"/>
                <a:gd name="T99" fmla="*/ 2147483646 h 189"/>
                <a:gd name="T100" fmla="*/ 2147483646 w 208"/>
                <a:gd name="T101" fmla="*/ 2147483646 h 189"/>
                <a:gd name="T102" fmla="*/ 2147483646 w 208"/>
                <a:gd name="T103" fmla="*/ 2147483646 h 189"/>
                <a:gd name="T104" fmla="*/ 2147483646 w 208"/>
                <a:gd name="T105" fmla="*/ 2147483646 h 189"/>
                <a:gd name="T106" fmla="*/ 2147483646 w 208"/>
                <a:gd name="T107" fmla="*/ 2147483646 h 189"/>
                <a:gd name="T108" fmla="*/ 2147483646 w 208"/>
                <a:gd name="T109" fmla="*/ 2147483646 h 189"/>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208"/>
                <a:gd name="T166" fmla="*/ 0 h 189"/>
                <a:gd name="T167" fmla="*/ 208 w 208"/>
                <a:gd name="T168" fmla="*/ 189 h 189"/>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208" h="189">
                  <a:moveTo>
                    <a:pt x="29" y="0"/>
                  </a:moveTo>
                  <a:lnTo>
                    <a:pt x="161" y="0"/>
                  </a:lnTo>
                  <a:lnTo>
                    <a:pt x="170" y="0"/>
                  </a:lnTo>
                  <a:lnTo>
                    <a:pt x="170" y="7"/>
                  </a:lnTo>
                  <a:lnTo>
                    <a:pt x="170" y="38"/>
                  </a:lnTo>
                  <a:lnTo>
                    <a:pt x="154" y="55"/>
                  </a:lnTo>
                  <a:lnTo>
                    <a:pt x="154" y="14"/>
                  </a:lnTo>
                  <a:lnTo>
                    <a:pt x="36" y="14"/>
                  </a:lnTo>
                  <a:lnTo>
                    <a:pt x="36" y="26"/>
                  </a:lnTo>
                  <a:lnTo>
                    <a:pt x="45" y="24"/>
                  </a:lnTo>
                  <a:lnTo>
                    <a:pt x="52" y="19"/>
                  </a:lnTo>
                  <a:lnTo>
                    <a:pt x="59" y="36"/>
                  </a:lnTo>
                  <a:lnTo>
                    <a:pt x="50" y="38"/>
                  </a:lnTo>
                  <a:lnTo>
                    <a:pt x="36" y="45"/>
                  </a:lnTo>
                  <a:lnTo>
                    <a:pt x="36" y="52"/>
                  </a:lnTo>
                  <a:lnTo>
                    <a:pt x="45" y="50"/>
                  </a:lnTo>
                  <a:lnTo>
                    <a:pt x="52" y="45"/>
                  </a:lnTo>
                  <a:lnTo>
                    <a:pt x="59" y="62"/>
                  </a:lnTo>
                  <a:lnTo>
                    <a:pt x="50" y="64"/>
                  </a:lnTo>
                  <a:lnTo>
                    <a:pt x="36" y="71"/>
                  </a:lnTo>
                  <a:lnTo>
                    <a:pt x="36" y="81"/>
                  </a:lnTo>
                  <a:lnTo>
                    <a:pt x="45" y="78"/>
                  </a:lnTo>
                  <a:lnTo>
                    <a:pt x="52" y="73"/>
                  </a:lnTo>
                  <a:lnTo>
                    <a:pt x="59" y="90"/>
                  </a:lnTo>
                  <a:lnTo>
                    <a:pt x="50" y="92"/>
                  </a:lnTo>
                  <a:lnTo>
                    <a:pt x="36" y="99"/>
                  </a:lnTo>
                  <a:lnTo>
                    <a:pt x="36" y="107"/>
                  </a:lnTo>
                  <a:lnTo>
                    <a:pt x="45" y="104"/>
                  </a:lnTo>
                  <a:lnTo>
                    <a:pt x="52" y="99"/>
                  </a:lnTo>
                  <a:lnTo>
                    <a:pt x="59" y="116"/>
                  </a:lnTo>
                  <a:lnTo>
                    <a:pt x="50" y="118"/>
                  </a:lnTo>
                  <a:lnTo>
                    <a:pt x="36" y="125"/>
                  </a:lnTo>
                  <a:lnTo>
                    <a:pt x="36" y="135"/>
                  </a:lnTo>
                  <a:lnTo>
                    <a:pt x="45" y="133"/>
                  </a:lnTo>
                  <a:lnTo>
                    <a:pt x="52" y="130"/>
                  </a:lnTo>
                  <a:lnTo>
                    <a:pt x="59" y="144"/>
                  </a:lnTo>
                  <a:lnTo>
                    <a:pt x="50" y="147"/>
                  </a:lnTo>
                  <a:lnTo>
                    <a:pt x="36" y="154"/>
                  </a:lnTo>
                  <a:lnTo>
                    <a:pt x="36" y="168"/>
                  </a:lnTo>
                  <a:lnTo>
                    <a:pt x="36" y="173"/>
                  </a:lnTo>
                  <a:lnTo>
                    <a:pt x="154" y="173"/>
                  </a:lnTo>
                  <a:lnTo>
                    <a:pt x="154" y="137"/>
                  </a:lnTo>
                  <a:lnTo>
                    <a:pt x="170" y="121"/>
                  </a:lnTo>
                  <a:lnTo>
                    <a:pt x="170" y="180"/>
                  </a:lnTo>
                  <a:lnTo>
                    <a:pt x="170" y="189"/>
                  </a:lnTo>
                  <a:lnTo>
                    <a:pt x="161" y="189"/>
                  </a:lnTo>
                  <a:lnTo>
                    <a:pt x="29" y="189"/>
                  </a:lnTo>
                  <a:lnTo>
                    <a:pt x="19" y="189"/>
                  </a:lnTo>
                  <a:lnTo>
                    <a:pt x="19" y="180"/>
                  </a:lnTo>
                  <a:lnTo>
                    <a:pt x="19" y="168"/>
                  </a:lnTo>
                  <a:lnTo>
                    <a:pt x="3" y="168"/>
                  </a:lnTo>
                  <a:lnTo>
                    <a:pt x="0" y="151"/>
                  </a:lnTo>
                  <a:lnTo>
                    <a:pt x="19" y="144"/>
                  </a:lnTo>
                  <a:lnTo>
                    <a:pt x="19" y="140"/>
                  </a:lnTo>
                  <a:lnTo>
                    <a:pt x="3" y="140"/>
                  </a:lnTo>
                  <a:lnTo>
                    <a:pt x="0" y="123"/>
                  </a:lnTo>
                  <a:lnTo>
                    <a:pt x="19" y="114"/>
                  </a:lnTo>
                  <a:lnTo>
                    <a:pt x="3" y="114"/>
                  </a:lnTo>
                  <a:lnTo>
                    <a:pt x="0" y="97"/>
                  </a:lnTo>
                  <a:lnTo>
                    <a:pt x="19" y="88"/>
                  </a:lnTo>
                  <a:lnTo>
                    <a:pt x="19" y="85"/>
                  </a:lnTo>
                  <a:lnTo>
                    <a:pt x="3" y="85"/>
                  </a:lnTo>
                  <a:lnTo>
                    <a:pt x="0" y="69"/>
                  </a:lnTo>
                  <a:lnTo>
                    <a:pt x="19" y="59"/>
                  </a:lnTo>
                  <a:lnTo>
                    <a:pt x="3" y="59"/>
                  </a:lnTo>
                  <a:lnTo>
                    <a:pt x="0" y="43"/>
                  </a:lnTo>
                  <a:lnTo>
                    <a:pt x="19" y="33"/>
                  </a:lnTo>
                  <a:lnTo>
                    <a:pt x="19" y="7"/>
                  </a:lnTo>
                  <a:lnTo>
                    <a:pt x="19" y="0"/>
                  </a:lnTo>
                  <a:lnTo>
                    <a:pt x="29" y="0"/>
                  </a:lnTo>
                  <a:close/>
                  <a:moveTo>
                    <a:pt x="73" y="90"/>
                  </a:moveTo>
                  <a:lnTo>
                    <a:pt x="73" y="99"/>
                  </a:lnTo>
                  <a:lnTo>
                    <a:pt x="95" y="99"/>
                  </a:lnTo>
                  <a:lnTo>
                    <a:pt x="95" y="90"/>
                  </a:lnTo>
                  <a:lnTo>
                    <a:pt x="73" y="90"/>
                  </a:lnTo>
                  <a:close/>
                  <a:moveTo>
                    <a:pt x="73" y="71"/>
                  </a:moveTo>
                  <a:lnTo>
                    <a:pt x="73" y="78"/>
                  </a:lnTo>
                  <a:lnTo>
                    <a:pt x="114" y="78"/>
                  </a:lnTo>
                  <a:lnTo>
                    <a:pt x="114" y="71"/>
                  </a:lnTo>
                  <a:lnTo>
                    <a:pt x="73" y="71"/>
                  </a:lnTo>
                  <a:close/>
                  <a:moveTo>
                    <a:pt x="73" y="50"/>
                  </a:moveTo>
                  <a:lnTo>
                    <a:pt x="73" y="59"/>
                  </a:lnTo>
                  <a:lnTo>
                    <a:pt x="132" y="59"/>
                  </a:lnTo>
                  <a:lnTo>
                    <a:pt x="132" y="50"/>
                  </a:lnTo>
                  <a:lnTo>
                    <a:pt x="73" y="50"/>
                  </a:lnTo>
                  <a:close/>
                  <a:moveTo>
                    <a:pt x="73" y="31"/>
                  </a:moveTo>
                  <a:lnTo>
                    <a:pt x="73" y="40"/>
                  </a:lnTo>
                  <a:lnTo>
                    <a:pt x="132" y="40"/>
                  </a:lnTo>
                  <a:lnTo>
                    <a:pt x="132" y="31"/>
                  </a:lnTo>
                  <a:lnTo>
                    <a:pt x="73" y="31"/>
                  </a:lnTo>
                  <a:close/>
                  <a:moveTo>
                    <a:pt x="97" y="151"/>
                  </a:moveTo>
                  <a:lnTo>
                    <a:pt x="109" y="149"/>
                  </a:lnTo>
                  <a:lnTo>
                    <a:pt x="123" y="149"/>
                  </a:lnTo>
                  <a:lnTo>
                    <a:pt x="111" y="137"/>
                  </a:lnTo>
                  <a:lnTo>
                    <a:pt x="99" y="123"/>
                  </a:lnTo>
                  <a:lnTo>
                    <a:pt x="97" y="137"/>
                  </a:lnTo>
                  <a:lnTo>
                    <a:pt x="97" y="151"/>
                  </a:lnTo>
                  <a:close/>
                  <a:moveTo>
                    <a:pt x="184" y="40"/>
                  </a:moveTo>
                  <a:lnTo>
                    <a:pt x="109" y="114"/>
                  </a:lnTo>
                  <a:lnTo>
                    <a:pt x="132" y="140"/>
                  </a:lnTo>
                  <a:lnTo>
                    <a:pt x="208" y="66"/>
                  </a:lnTo>
                  <a:lnTo>
                    <a:pt x="184" y="40"/>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grpSp>
      <p:grpSp>
        <p:nvGrpSpPr>
          <p:cNvPr id="73" name="组合 72"/>
          <p:cNvGrpSpPr/>
          <p:nvPr/>
        </p:nvGrpSpPr>
        <p:grpSpPr>
          <a:xfrm>
            <a:off x="2522307" y="805160"/>
            <a:ext cx="3892907" cy="535623"/>
            <a:chOff x="2522307" y="805160"/>
            <a:chExt cx="3892907" cy="535623"/>
          </a:xfrm>
        </p:grpSpPr>
        <p:sp>
          <p:nvSpPr>
            <p:cNvPr id="36" name="文本框 21"/>
            <p:cNvSpPr txBox="1">
              <a:spLocks noChangeArrowheads="1"/>
            </p:cNvSpPr>
            <p:nvPr/>
          </p:nvSpPr>
          <p:spPr bwMode="auto">
            <a:xfrm>
              <a:off x="2522307" y="805160"/>
              <a:ext cx="1705062" cy="307777"/>
            </a:xfrm>
            <a:prstGeom prst="rect">
              <a:avLst/>
            </a:prstGeom>
            <a:noFill/>
            <a:ln>
              <a:noFill/>
            </a:ln>
            <a:effectLst>
              <a:outerShdw blurRad="800100" dist="50800" dir="16560000" sx="197000" sy="197000" algn="tl" rotWithShape="0">
                <a:prstClr val="black">
                  <a:alpha val="0"/>
                </a:prstClr>
              </a:outerShdw>
            </a:effectLst>
          </p:spPr>
          <p:txBody>
            <a:bodyPr wrap="square">
              <a:spAutoFit/>
            </a:bodyPr>
            <a:lstStyle>
              <a:defPPr>
                <a:defRPr lang="zh-CN"/>
              </a:defPPr>
              <a:lvl1pPr algn="ctr" eaLnBrk="1" hangingPunct="1">
                <a:buFont typeface="Arial" panose="020B0604020202020204" pitchFamily="34" charset="0"/>
                <a:buNone/>
                <a:defRPr sz="5400">
                  <a:gradFill flip="none" rotWithShape="1">
                    <a:gsLst>
                      <a:gs pos="51000">
                        <a:schemeClr val="bg1"/>
                      </a:gs>
                      <a:gs pos="94495">
                        <a:schemeClr val="bg1">
                          <a:lumMod val="50000"/>
                        </a:schemeClr>
                      </a:gs>
                      <a:gs pos="58000">
                        <a:schemeClr val="accent3">
                          <a:lumMod val="75000"/>
                        </a:schemeClr>
                      </a:gs>
                      <a:gs pos="0">
                        <a:schemeClr val="bg1">
                          <a:lumMod val="85000"/>
                        </a:schemeClr>
                      </a:gs>
                    </a:gsLst>
                    <a:lin ang="6600000" scaled="0"/>
                    <a:tileRect/>
                  </a:gradFill>
                  <a:effectLst>
                    <a:outerShdw blurRad="50800" dist="76200" dir="6000000" sx="98000" sy="98000" algn="tl" rotWithShape="0">
                      <a:prstClr val="black">
                        <a:alpha val="23000"/>
                      </a:prstClr>
                    </a:outerShdw>
                  </a:effectLst>
                  <a:latin typeface="方正兰亭粗黑_GBK" panose="02000000000000000000" pitchFamily="2" charset="-122"/>
                  <a:ea typeface="方正兰亭粗黑_GBK" panose="02000000000000000000" pitchFamily="2" charset="-122"/>
                </a:defRPr>
              </a:lvl1pPr>
              <a:lvl2pPr marL="742950" indent="-285750">
                <a:spcBef>
                  <a:spcPct val="20000"/>
                </a:spcBef>
                <a:buFont typeface="Arial" panose="020B0604020202020204" pitchFamily="34" charset="0"/>
                <a:buChar char="–"/>
                <a:defRPr sz="2800">
                  <a:latin typeface="Calibri" panose="020F0502020204030204" pitchFamily="34" charset="0"/>
                </a:defRPr>
              </a:lvl2pPr>
              <a:lvl3pPr marL="1143000" indent="-228600">
                <a:spcBef>
                  <a:spcPct val="20000"/>
                </a:spcBef>
                <a:buFont typeface="Arial" panose="020B0604020202020204" pitchFamily="34" charset="0"/>
                <a:buChar char="•"/>
                <a:defRPr sz="2400">
                  <a:latin typeface="Calibri" panose="020F0502020204030204" pitchFamily="34" charset="0"/>
                </a:defRPr>
              </a:lvl3pPr>
              <a:lvl4pPr marL="1600200" indent="-228600">
                <a:spcBef>
                  <a:spcPct val="20000"/>
                </a:spcBef>
                <a:buFont typeface="Arial" panose="020B0604020202020204" pitchFamily="34" charset="0"/>
                <a:buChar char="–"/>
                <a:defRPr sz="2000">
                  <a:latin typeface="Calibri" panose="020F0502020204030204" pitchFamily="34" charset="0"/>
                </a:defRPr>
              </a:lvl4pPr>
              <a:lvl5pPr marL="2057400" indent="-228600">
                <a:spcBef>
                  <a:spcPct val="20000"/>
                </a:spcBef>
                <a:buFont typeface="Arial" panose="020B0604020202020204" pitchFamily="34" charset="0"/>
                <a:buChar char="»"/>
                <a:defRPr sz="2000">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9pPr>
            </a:lstStyle>
            <a:p>
              <a:pPr algn="l"/>
              <a:r>
                <a:rPr lang="zh-CN" altLang="en-US" sz="1400" dirty="0" smtClean="0">
                  <a:solidFill>
                    <a:schemeClr val="tx1">
                      <a:lumMod val="75000"/>
                      <a:lumOff val="25000"/>
                    </a:schemeClr>
                  </a:solidFill>
                  <a:effectLst/>
                </a:rPr>
                <a:t>点击添加标题</a:t>
              </a:r>
              <a:endParaRPr lang="zh-CN" altLang="en-US" sz="1400" dirty="0">
                <a:solidFill>
                  <a:schemeClr val="tx1">
                    <a:lumMod val="75000"/>
                    <a:lumOff val="25000"/>
                  </a:schemeClr>
                </a:solidFill>
                <a:effectLst/>
              </a:endParaRPr>
            </a:p>
          </p:txBody>
        </p:sp>
        <p:sp>
          <p:nvSpPr>
            <p:cNvPr id="37" name="矩形 36"/>
            <p:cNvSpPr/>
            <p:nvPr/>
          </p:nvSpPr>
          <p:spPr>
            <a:xfrm>
              <a:off x="2522307" y="1033006"/>
              <a:ext cx="3892907" cy="307777"/>
            </a:xfrm>
            <a:prstGeom prst="rect">
              <a:avLst/>
            </a:prstGeom>
          </p:spPr>
          <p:txBody>
            <a:bodyPr wrap="square">
              <a:spAutoFit/>
            </a:bodyPr>
            <a:lstStyle/>
            <a:p>
              <a:pPr eaLnBrk="1" hangingPunct="1"/>
              <a:r>
                <a:rPr lang="zh-CN" altLang="en-US" sz="700" dirty="0">
                  <a:solidFill>
                    <a:schemeClr val="tx1">
                      <a:lumMod val="75000"/>
                      <a:lumOff val="25000"/>
                    </a:schemeClr>
                  </a:solidFill>
                  <a:latin typeface="微软雅黑" panose="020B0503020204020204" pitchFamily="34" charset="-122"/>
                  <a:ea typeface="微软雅黑" panose="020B0503020204020204" pitchFamily="34" charset="-122"/>
                </a:rPr>
                <a:t>请添加文</a:t>
              </a:r>
              <a:r>
                <a:rPr lang="zh-CN" altLang="en-US" sz="700" dirty="0" smtClean="0">
                  <a:solidFill>
                    <a:schemeClr val="tx1">
                      <a:lumMod val="75000"/>
                      <a:lumOff val="25000"/>
                    </a:schemeClr>
                  </a:solidFill>
                  <a:latin typeface="微软雅黑" panose="020B0503020204020204" pitchFamily="34" charset="-122"/>
                  <a:ea typeface="微软雅黑" panose="020B0503020204020204" pitchFamily="34" charset="-122"/>
                </a:rPr>
                <a:t>字</a:t>
              </a:r>
              <a:r>
                <a:rPr lang="zh-CN" altLang="en-US" sz="700" dirty="0">
                  <a:solidFill>
                    <a:schemeClr val="tx1">
                      <a:lumMod val="75000"/>
                      <a:lumOff val="25000"/>
                    </a:schemeClr>
                  </a:solidFill>
                  <a:latin typeface="微软雅黑" panose="020B0503020204020204" pitchFamily="34" charset="-122"/>
                  <a:ea typeface="微软雅黑" panose="020B0503020204020204" pitchFamily="34" charset="-122"/>
                </a:rPr>
                <a:t>请添加文</a:t>
              </a:r>
              <a:r>
                <a:rPr lang="zh-CN" altLang="en-US" sz="700" dirty="0" smtClean="0">
                  <a:solidFill>
                    <a:schemeClr val="tx1">
                      <a:lumMod val="75000"/>
                      <a:lumOff val="25000"/>
                    </a:schemeClr>
                  </a:solidFill>
                  <a:latin typeface="微软雅黑" panose="020B0503020204020204" pitchFamily="34" charset="-122"/>
                  <a:ea typeface="微软雅黑" panose="020B0503020204020204" pitchFamily="34" charset="-122"/>
                </a:rPr>
                <a:t>字请</a:t>
              </a:r>
              <a:r>
                <a:rPr lang="zh-CN" altLang="en-US" sz="700" dirty="0">
                  <a:solidFill>
                    <a:schemeClr val="tx1">
                      <a:lumMod val="75000"/>
                      <a:lumOff val="25000"/>
                    </a:schemeClr>
                  </a:solidFill>
                  <a:latin typeface="微软雅黑" panose="020B0503020204020204" pitchFamily="34" charset="-122"/>
                  <a:ea typeface="微软雅黑" panose="020B0503020204020204" pitchFamily="34" charset="-122"/>
                </a:rPr>
                <a:t>添加文</a:t>
              </a:r>
              <a:r>
                <a:rPr lang="zh-CN" altLang="en-US" sz="700" dirty="0" smtClean="0">
                  <a:solidFill>
                    <a:schemeClr val="tx1">
                      <a:lumMod val="75000"/>
                      <a:lumOff val="25000"/>
                    </a:schemeClr>
                  </a:solidFill>
                  <a:latin typeface="微软雅黑" panose="020B0503020204020204" pitchFamily="34" charset="-122"/>
                  <a:ea typeface="微软雅黑" panose="020B0503020204020204" pitchFamily="34" charset="-122"/>
                </a:rPr>
                <a:t>字请</a:t>
              </a:r>
              <a:r>
                <a:rPr lang="zh-CN" altLang="en-US" sz="700" dirty="0">
                  <a:solidFill>
                    <a:schemeClr val="tx1">
                      <a:lumMod val="75000"/>
                      <a:lumOff val="25000"/>
                    </a:schemeClr>
                  </a:solidFill>
                  <a:latin typeface="微软雅黑" panose="020B0503020204020204" pitchFamily="34" charset="-122"/>
                  <a:ea typeface="微软雅黑" panose="020B0503020204020204" pitchFamily="34" charset="-122"/>
                </a:rPr>
                <a:t>添加文</a:t>
              </a:r>
              <a:r>
                <a:rPr lang="zh-CN" altLang="en-US" sz="700" dirty="0" smtClean="0">
                  <a:solidFill>
                    <a:schemeClr val="tx1">
                      <a:lumMod val="75000"/>
                      <a:lumOff val="25000"/>
                    </a:schemeClr>
                  </a:solidFill>
                  <a:latin typeface="微软雅黑" panose="020B0503020204020204" pitchFamily="34" charset="-122"/>
                  <a:ea typeface="微软雅黑" panose="020B0503020204020204" pitchFamily="34" charset="-122"/>
                </a:rPr>
                <a:t>字请</a:t>
              </a:r>
              <a:r>
                <a:rPr lang="zh-CN" altLang="en-US" sz="700" dirty="0">
                  <a:solidFill>
                    <a:schemeClr val="tx1">
                      <a:lumMod val="75000"/>
                      <a:lumOff val="25000"/>
                    </a:schemeClr>
                  </a:solidFill>
                  <a:latin typeface="微软雅黑" panose="020B0503020204020204" pitchFamily="34" charset="-122"/>
                  <a:ea typeface="微软雅黑" panose="020B0503020204020204" pitchFamily="34" charset="-122"/>
                </a:rPr>
                <a:t>添加文</a:t>
              </a:r>
              <a:r>
                <a:rPr lang="zh-CN" altLang="en-US" sz="700" dirty="0" smtClean="0">
                  <a:solidFill>
                    <a:schemeClr val="tx1">
                      <a:lumMod val="75000"/>
                      <a:lumOff val="25000"/>
                    </a:schemeClr>
                  </a:solidFill>
                  <a:latin typeface="微软雅黑" panose="020B0503020204020204" pitchFamily="34" charset="-122"/>
                  <a:ea typeface="微软雅黑" panose="020B0503020204020204" pitchFamily="34" charset="-122"/>
                </a:rPr>
                <a:t>字请</a:t>
              </a:r>
              <a:r>
                <a:rPr lang="zh-CN" altLang="en-US" sz="700" dirty="0">
                  <a:solidFill>
                    <a:schemeClr val="tx1">
                      <a:lumMod val="75000"/>
                      <a:lumOff val="25000"/>
                    </a:schemeClr>
                  </a:solidFill>
                  <a:latin typeface="微软雅黑" panose="020B0503020204020204" pitchFamily="34" charset="-122"/>
                  <a:ea typeface="微软雅黑" panose="020B0503020204020204" pitchFamily="34" charset="-122"/>
                </a:rPr>
                <a:t>添加文</a:t>
              </a:r>
              <a:r>
                <a:rPr lang="zh-CN" altLang="en-US" sz="700" dirty="0" smtClean="0">
                  <a:solidFill>
                    <a:schemeClr val="tx1">
                      <a:lumMod val="75000"/>
                      <a:lumOff val="25000"/>
                    </a:schemeClr>
                  </a:solidFill>
                  <a:latin typeface="微软雅黑" panose="020B0503020204020204" pitchFamily="34" charset="-122"/>
                  <a:ea typeface="微软雅黑" panose="020B0503020204020204" pitchFamily="34" charset="-122"/>
                </a:rPr>
                <a:t>字请</a:t>
              </a:r>
              <a:r>
                <a:rPr lang="zh-CN" altLang="en-US" sz="700" dirty="0">
                  <a:solidFill>
                    <a:schemeClr val="tx1">
                      <a:lumMod val="75000"/>
                      <a:lumOff val="25000"/>
                    </a:schemeClr>
                  </a:solidFill>
                  <a:latin typeface="微软雅黑" panose="020B0503020204020204" pitchFamily="34" charset="-122"/>
                  <a:ea typeface="微软雅黑" panose="020B0503020204020204" pitchFamily="34" charset="-122"/>
                </a:rPr>
                <a:t>添加文字请添加文字请添加文字请添加文字请添加文字请</a:t>
              </a:r>
              <a:r>
                <a:rPr lang="zh-CN" altLang="en-US" sz="700" dirty="0" smtClean="0">
                  <a:solidFill>
                    <a:schemeClr val="tx1">
                      <a:lumMod val="75000"/>
                      <a:lumOff val="25000"/>
                    </a:schemeClr>
                  </a:solidFill>
                  <a:latin typeface="微软雅黑" panose="020B0503020204020204" pitchFamily="34" charset="-122"/>
                  <a:ea typeface="微软雅黑" panose="020B0503020204020204" pitchFamily="34" charset="-122"/>
                </a:rPr>
                <a:t>添加</a:t>
              </a:r>
              <a:endParaRPr lang="zh-CN" altLang="en-US" sz="7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72" name="组合 71"/>
          <p:cNvGrpSpPr/>
          <p:nvPr/>
        </p:nvGrpSpPr>
        <p:grpSpPr>
          <a:xfrm>
            <a:off x="2427440" y="3732827"/>
            <a:ext cx="5144139" cy="695325"/>
            <a:chOff x="2427440" y="3732827"/>
            <a:chExt cx="5144139" cy="695325"/>
          </a:xfrm>
        </p:grpSpPr>
        <p:sp>
          <p:nvSpPr>
            <p:cNvPr id="16" name="矩形 22"/>
            <p:cNvSpPr>
              <a:spLocks noChangeArrowheads="1"/>
            </p:cNvSpPr>
            <p:nvPr/>
          </p:nvSpPr>
          <p:spPr bwMode="auto">
            <a:xfrm>
              <a:off x="2427440" y="3732828"/>
              <a:ext cx="4803458" cy="695324"/>
            </a:xfrm>
            <a:prstGeom prst="rect">
              <a:avLst/>
            </a:prstGeom>
            <a:solidFill>
              <a:schemeClr val="bg1">
                <a:lumMod val="8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FFFF"/>
                </a:solidFill>
              </a:endParaRPr>
            </a:p>
          </p:txBody>
        </p:sp>
        <p:sp>
          <p:nvSpPr>
            <p:cNvPr id="18" name="椭圆 24"/>
            <p:cNvSpPr>
              <a:spLocks noChangeArrowheads="1"/>
            </p:cNvSpPr>
            <p:nvPr/>
          </p:nvSpPr>
          <p:spPr bwMode="auto">
            <a:xfrm>
              <a:off x="6876172" y="3732827"/>
              <a:ext cx="695407" cy="695324"/>
            </a:xfrm>
            <a:prstGeom prst="ellipse">
              <a:avLst/>
            </a:prstGeom>
            <a:solidFill>
              <a:srgbClr val="6FB5BC"/>
            </a:solidFill>
            <a:ln w="3175">
              <a:solidFill>
                <a:srgbClr val="6FB5BC"/>
              </a:solidFill>
              <a:round/>
            </a:ln>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FFFF"/>
                </a:solidFill>
              </a:endParaRPr>
            </a:p>
          </p:txBody>
        </p:sp>
        <p:sp>
          <p:nvSpPr>
            <p:cNvPr id="38" name="Freeform 14"/>
            <p:cNvSpPr>
              <a:spLocks noChangeAspect="1" noEditPoints="1" noChangeArrowheads="1"/>
            </p:cNvSpPr>
            <p:nvPr/>
          </p:nvSpPr>
          <p:spPr bwMode="auto">
            <a:xfrm>
              <a:off x="7052826" y="3932696"/>
              <a:ext cx="389590" cy="330304"/>
            </a:xfrm>
            <a:custGeom>
              <a:avLst/>
              <a:gdLst>
                <a:gd name="T0" fmla="*/ 2147483646 w 78"/>
                <a:gd name="T1" fmla="*/ 2147483646 h 88"/>
                <a:gd name="T2" fmla="*/ 2147483646 w 78"/>
                <a:gd name="T3" fmla="*/ 2147483646 h 88"/>
                <a:gd name="T4" fmla="*/ 2147483646 w 78"/>
                <a:gd name="T5" fmla="*/ 2147483646 h 88"/>
                <a:gd name="T6" fmla="*/ 2147483646 w 78"/>
                <a:gd name="T7" fmla="*/ 2147483646 h 88"/>
                <a:gd name="T8" fmla="*/ 0 w 78"/>
                <a:gd name="T9" fmla="*/ 2147483646 h 88"/>
                <a:gd name="T10" fmla="*/ 2147483646 w 78"/>
                <a:gd name="T11" fmla="*/ 2147483646 h 88"/>
                <a:gd name="T12" fmla="*/ 2147483646 w 78"/>
                <a:gd name="T13" fmla="*/ 2147483646 h 88"/>
                <a:gd name="T14" fmla="*/ 2147483646 w 78"/>
                <a:gd name="T15" fmla="*/ 2147483646 h 88"/>
                <a:gd name="T16" fmla="*/ 2147483646 w 78"/>
                <a:gd name="T17" fmla="*/ 2147483646 h 88"/>
                <a:gd name="T18" fmla="*/ 2147483646 w 78"/>
                <a:gd name="T19" fmla="*/ 2147483646 h 88"/>
                <a:gd name="T20" fmla="*/ 2147483646 w 78"/>
                <a:gd name="T21" fmla="*/ 2147483646 h 88"/>
                <a:gd name="T22" fmla="*/ 2147483646 w 78"/>
                <a:gd name="T23" fmla="*/ 2147483646 h 88"/>
                <a:gd name="T24" fmla="*/ 2147483646 w 78"/>
                <a:gd name="T25" fmla="*/ 2147483646 h 88"/>
                <a:gd name="T26" fmla="*/ 2147483646 w 78"/>
                <a:gd name="T27" fmla="*/ 2147483646 h 88"/>
                <a:gd name="T28" fmla="*/ 2147483646 w 78"/>
                <a:gd name="T29" fmla="*/ 2147483646 h 88"/>
                <a:gd name="T30" fmla="*/ 2147483646 w 78"/>
                <a:gd name="T31" fmla="*/ 2147483646 h 88"/>
                <a:gd name="T32" fmla="*/ 2147483646 w 78"/>
                <a:gd name="T33" fmla="*/ 2147483646 h 88"/>
                <a:gd name="T34" fmla="*/ 2147483646 w 78"/>
                <a:gd name="T35" fmla="*/ 2147483646 h 88"/>
                <a:gd name="T36" fmla="*/ 2147483646 w 78"/>
                <a:gd name="T37" fmla="*/ 2147483646 h 88"/>
                <a:gd name="T38" fmla="*/ 2147483646 w 78"/>
                <a:gd name="T39" fmla="*/ 2147483646 h 88"/>
                <a:gd name="T40" fmla="*/ 2147483646 w 78"/>
                <a:gd name="T41" fmla="*/ 2147483646 h 88"/>
                <a:gd name="T42" fmla="*/ 2147483646 w 78"/>
                <a:gd name="T43" fmla="*/ 2147483646 h 88"/>
                <a:gd name="T44" fmla="*/ 2147483646 w 78"/>
                <a:gd name="T45" fmla="*/ 2147483646 h 88"/>
                <a:gd name="T46" fmla="*/ 2147483646 w 78"/>
                <a:gd name="T47" fmla="*/ 2147483646 h 88"/>
                <a:gd name="T48" fmla="*/ 2147483646 w 78"/>
                <a:gd name="T49" fmla="*/ 2147483646 h 88"/>
                <a:gd name="T50" fmla="*/ 2147483646 w 78"/>
                <a:gd name="T51" fmla="*/ 2147483646 h 88"/>
                <a:gd name="T52" fmla="*/ 2147483646 w 78"/>
                <a:gd name="T53" fmla="*/ 2147483646 h 88"/>
                <a:gd name="T54" fmla="*/ 2147483646 w 78"/>
                <a:gd name="T55" fmla="*/ 2147483646 h 88"/>
                <a:gd name="T56" fmla="*/ 2147483646 w 78"/>
                <a:gd name="T57" fmla="*/ 2147483646 h 88"/>
                <a:gd name="T58" fmla="*/ 2147483646 w 78"/>
                <a:gd name="T59" fmla="*/ 2147483646 h 88"/>
                <a:gd name="T60" fmla="*/ 2147483646 w 78"/>
                <a:gd name="T61" fmla="*/ 2147483646 h 88"/>
                <a:gd name="T62" fmla="*/ 2147483646 w 78"/>
                <a:gd name="T63" fmla="*/ 0 h 88"/>
                <a:gd name="T64" fmla="*/ 2147483646 w 78"/>
                <a:gd name="T65" fmla="*/ 0 h 88"/>
                <a:gd name="T66" fmla="*/ 2147483646 w 78"/>
                <a:gd name="T67" fmla="*/ 2147483646 h 88"/>
                <a:gd name="T68" fmla="*/ 2147483646 w 78"/>
                <a:gd name="T69" fmla="*/ 2147483646 h 88"/>
                <a:gd name="T70" fmla="*/ 2147483646 w 78"/>
                <a:gd name="T71" fmla="*/ 2147483646 h 88"/>
                <a:gd name="T72" fmla="*/ 2147483646 w 78"/>
                <a:gd name="T73" fmla="*/ 2147483646 h 88"/>
                <a:gd name="T74" fmla="*/ 2147483646 w 78"/>
                <a:gd name="T75" fmla="*/ 2147483646 h 88"/>
                <a:gd name="T76" fmla="*/ 2147483646 w 78"/>
                <a:gd name="T77" fmla="*/ 2147483646 h 88"/>
                <a:gd name="T78" fmla="*/ 2147483646 w 78"/>
                <a:gd name="T79" fmla="*/ 2147483646 h 88"/>
                <a:gd name="T80" fmla="*/ 2147483646 w 78"/>
                <a:gd name="T81" fmla="*/ 2147483646 h 88"/>
                <a:gd name="T82" fmla="*/ 2147483646 w 78"/>
                <a:gd name="T83" fmla="*/ 2147483646 h 88"/>
                <a:gd name="T84" fmla="*/ 2147483646 w 78"/>
                <a:gd name="T85" fmla="*/ 2147483646 h 88"/>
                <a:gd name="T86" fmla="*/ 2147483646 w 78"/>
                <a:gd name="T87" fmla="*/ 2147483646 h 88"/>
                <a:gd name="T88" fmla="*/ 2147483646 w 78"/>
                <a:gd name="T89" fmla="*/ 2147483646 h 88"/>
                <a:gd name="T90" fmla="*/ 2147483646 w 78"/>
                <a:gd name="T91" fmla="*/ 2147483646 h 88"/>
                <a:gd name="T92" fmla="*/ 2147483646 w 78"/>
                <a:gd name="T93" fmla="*/ 2147483646 h 88"/>
                <a:gd name="T94" fmla="*/ 2147483646 w 78"/>
                <a:gd name="T95" fmla="*/ 2147483646 h 88"/>
                <a:gd name="T96" fmla="*/ 2147483646 w 78"/>
                <a:gd name="T97" fmla="*/ 2147483646 h 88"/>
                <a:gd name="T98" fmla="*/ 2147483646 w 78"/>
                <a:gd name="T99" fmla="*/ 2147483646 h 88"/>
                <a:gd name="T100" fmla="*/ 2147483646 w 78"/>
                <a:gd name="T101" fmla="*/ 2147483646 h 88"/>
                <a:gd name="T102" fmla="*/ 2147483646 w 78"/>
                <a:gd name="T103" fmla="*/ 2147483646 h 88"/>
                <a:gd name="T104" fmla="*/ 2147483646 w 78"/>
                <a:gd name="T105" fmla="*/ 2147483646 h 88"/>
                <a:gd name="T106" fmla="*/ 2147483646 w 78"/>
                <a:gd name="T107" fmla="*/ 2147483646 h 88"/>
                <a:gd name="T108" fmla="*/ 2147483646 w 78"/>
                <a:gd name="T109" fmla="*/ 2147483646 h 88"/>
                <a:gd name="T110" fmla="*/ 2147483646 w 78"/>
                <a:gd name="T111" fmla="*/ 2147483646 h 88"/>
                <a:gd name="T112" fmla="*/ 2147483646 w 78"/>
                <a:gd name="T113" fmla="*/ 2147483646 h 88"/>
                <a:gd name="T114" fmla="*/ 2147483646 w 78"/>
                <a:gd name="T115" fmla="*/ 2147483646 h 88"/>
                <a:gd name="T116" fmla="*/ 2147483646 w 78"/>
                <a:gd name="T117" fmla="*/ 2147483646 h 8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78"/>
                <a:gd name="T178" fmla="*/ 0 h 88"/>
                <a:gd name="T179" fmla="*/ 78 w 78"/>
                <a:gd name="T180" fmla="*/ 88 h 8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78" h="88">
                  <a:moveTo>
                    <a:pt x="20" y="7"/>
                  </a:moveTo>
                  <a:cubicBezTo>
                    <a:pt x="20" y="8"/>
                    <a:pt x="21" y="10"/>
                    <a:pt x="20" y="11"/>
                  </a:cubicBezTo>
                  <a:cubicBezTo>
                    <a:pt x="5" y="6"/>
                    <a:pt x="5" y="6"/>
                    <a:pt x="5" y="6"/>
                  </a:cubicBezTo>
                  <a:cubicBezTo>
                    <a:pt x="1" y="8"/>
                    <a:pt x="1" y="8"/>
                    <a:pt x="1" y="8"/>
                  </a:cubicBezTo>
                  <a:cubicBezTo>
                    <a:pt x="0" y="11"/>
                    <a:pt x="0" y="16"/>
                    <a:pt x="0" y="20"/>
                  </a:cubicBezTo>
                  <a:cubicBezTo>
                    <a:pt x="0" y="26"/>
                    <a:pt x="1" y="33"/>
                    <a:pt x="3" y="38"/>
                  </a:cubicBezTo>
                  <a:cubicBezTo>
                    <a:pt x="6" y="44"/>
                    <a:pt x="10" y="48"/>
                    <a:pt x="17" y="49"/>
                  </a:cubicBezTo>
                  <a:cubicBezTo>
                    <a:pt x="18" y="50"/>
                    <a:pt x="19" y="50"/>
                    <a:pt x="20" y="50"/>
                  </a:cubicBezTo>
                  <a:cubicBezTo>
                    <a:pt x="20" y="49"/>
                    <a:pt x="20" y="49"/>
                    <a:pt x="20" y="49"/>
                  </a:cubicBezTo>
                  <a:cubicBezTo>
                    <a:pt x="22" y="51"/>
                    <a:pt x="26" y="52"/>
                    <a:pt x="31" y="52"/>
                  </a:cubicBezTo>
                  <a:cubicBezTo>
                    <a:pt x="31" y="64"/>
                    <a:pt x="31" y="64"/>
                    <a:pt x="31" y="64"/>
                  </a:cubicBezTo>
                  <a:cubicBezTo>
                    <a:pt x="27" y="64"/>
                    <a:pt x="27" y="64"/>
                    <a:pt x="27" y="64"/>
                  </a:cubicBezTo>
                  <a:cubicBezTo>
                    <a:pt x="27" y="68"/>
                    <a:pt x="27" y="68"/>
                    <a:pt x="27" y="68"/>
                  </a:cubicBezTo>
                  <a:cubicBezTo>
                    <a:pt x="15" y="68"/>
                    <a:pt x="15" y="68"/>
                    <a:pt x="15" y="68"/>
                  </a:cubicBezTo>
                  <a:cubicBezTo>
                    <a:pt x="15" y="88"/>
                    <a:pt x="15" y="88"/>
                    <a:pt x="15" y="88"/>
                  </a:cubicBezTo>
                  <a:cubicBezTo>
                    <a:pt x="64" y="88"/>
                    <a:pt x="64" y="88"/>
                    <a:pt x="64" y="88"/>
                  </a:cubicBezTo>
                  <a:cubicBezTo>
                    <a:pt x="64" y="68"/>
                    <a:pt x="64" y="68"/>
                    <a:pt x="64" y="68"/>
                  </a:cubicBezTo>
                  <a:cubicBezTo>
                    <a:pt x="52" y="68"/>
                    <a:pt x="52" y="68"/>
                    <a:pt x="52" y="68"/>
                  </a:cubicBezTo>
                  <a:cubicBezTo>
                    <a:pt x="52" y="64"/>
                    <a:pt x="52" y="64"/>
                    <a:pt x="52" y="64"/>
                  </a:cubicBezTo>
                  <a:cubicBezTo>
                    <a:pt x="47" y="64"/>
                    <a:pt x="47" y="64"/>
                    <a:pt x="47" y="64"/>
                  </a:cubicBezTo>
                  <a:cubicBezTo>
                    <a:pt x="47" y="52"/>
                    <a:pt x="47" y="52"/>
                    <a:pt x="47" y="52"/>
                  </a:cubicBezTo>
                  <a:cubicBezTo>
                    <a:pt x="52" y="52"/>
                    <a:pt x="56" y="51"/>
                    <a:pt x="58" y="49"/>
                  </a:cubicBezTo>
                  <a:cubicBezTo>
                    <a:pt x="58" y="50"/>
                    <a:pt x="58" y="50"/>
                    <a:pt x="58" y="50"/>
                  </a:cubicBezTo>
                  <a:cubicBezTo>
                    <a:pt x="59" y="50"/>
                    <a:pt x="60" y="50"/>
                    <a:pt x="61" y="49"/>
                  </a:cubicBezTo>
                  <a:cubicBezTo>
                    <a:pt x="68" y="48"/>
                    <a:pt x="72" y="44"/>
                    <a:pt x="75" y="38"/>
                  </a:cubicBezTo>
                  <a:cubicBezTo>
                    <a:pt x="77" y="33"/>
                    <a:pt x="78" y="26"/>
                    <a:pt x="78" y="20"/>
                  </a:cubicBezTo>
                  <a:cubicBezTo>
                    <a:pt x="78" y="16"/>
                    <a:pt x="78" y="11"/>
                    <a:pt x="77" y="8"/>
                  </a:cubicBezTo>
                  <a:cubicBezTo>
                    <a:pt x="73" y="6"/>
                    <a:pt x="73" y="6"/>
                    <a:pt x="73" y="6"/>
                  </a:cubicBezTo>
                  <a:cubicBezTo>
                    <a:pt x="58" y="11"/>
                    <a:pt x="58" y="11"/>
                    <a:pt x="58" y="11"/>
                  </a:cubicBezTo>
                  <a:cubicBezTo>
                    <a:pt x="57" y="10"/>
                    <a:pt x="58" y="8"/>
                    <a:pt x="58" y="7"/>
                  </a:cubicBezTo>
                  <a:cubicBezTo>
                    <a:pt x="60" y="7"/>
                    <a:pt x="60" y="7"/>
                    <a:pt x="60" y="7"/>
                  </a:cubicBezTo>
                  <a:cubicBezTo>
                    <a:pt x="60" y="0"/>
                    <a:pt x="60" y="0"/>
                    <a:pt x="60" y="0"/>
                  </a:cubicBezTo>
                  <a:cubicBezTo>
                    <a:pt x="17" y="0"/>
                    <a:pt x="17" y="0"/>
                    <a:pt x="17" y="0"/>
                  </a:cubicBezTo>
                  <a:cubicBezTo>
                    <a:pt x="17" y="7"/>
                    <a:pt x="17" y="7"/>
                    <a:pt x="17" y="7"/>
                  </a:cubicBezTo>
                  <a:cubicBezTo>
                    <a:pt x="20" y="7"/>
                    <a:pt x="20" y="7"/>
                    <a:pt x="20" y="7"/>
                  </a:cubicBezTo>
                  <a:close/>
                  <a:moveTo>
                    <a:pt x="63" y="42"/>
                  </a:moveTo>
                  <a:cubicBezTo>
                    <a:pt x="64" y="36"/>
                    <a:pt x="60" y="28"/>
                    <a:pt x="59" y="20"/>
                  </a:cubicBezTo>
                  <a:cubicBezTo>
                    <a:pt x="61" y="22"/>
                    <a:pt x="61" y="22"/>
                    <a:pt x="61" y="22"/>
                  </a:cubicBezTo>
                  <a:cubicBezTo>
                    <a:pt x="66" y="18"/>
                    <a:pt x="66" y="18"/>
                    <a:pt x="66" y="18"/>
                  </a:cubicBezTo>
                  <a:cubicBezTo>
                    <a:pt x="64" y="16"/>
                    <a:pt x="64" y="16"/>
                    <a:pt x="64" y="16"/>
                  </a:cubicBezTo>
                  <a:cubicBezTo>
                    <a:pt x="71" y="13"/>
                    <a:pt x="71" y="13"/>
                    <a:pt x="71" y="13"/>
                  </a:cubicBezTo>
                  <a:cubicBezTo>
                    <a:pt x="72" y="15"/>
                    <a:pt x="72" y="18"/>
                    <a:pt x="72" y="20"/>
                  </a:cubicBezTo>
                  <a:cubicBezTo>
                    <a:pt x="71" y="26"/>
                    <a:pt x="71" y="31"/>
                    <a:pt x="69" y="36"/>
                  </a:cubicBezTo>
                  <a:cubicBezTo>
                    <a:pt x="67" y="39"/>
                    <a:pt x="65" y="41"/>
                    <a:pt x="63" y="42"/>
                  </a:cubicBezTo>
                  <a:close/>
                  <a:moveTo>
                    <a:pt x="19" y="20"/>
                  </a:moveTo>
                  <a:cubicBezTo>
                    <a:pt x="17" y="28"/>
                    <a:pt x="14" y="36"/>
                    <a:pt x="15" y="42"/>
                  </a:cubicBezTo>
                  <a:cubicBezTo>
                    <a:pt x="13" y="41"/>
                    <a:pt x="11" y="39"/>
                    <a:pt x="9" y="36"/>
                  </a:cubicBezTo>
                  <a:cubicBezTo>
                    <a:pt x="7" y="31"/>
                    <a:pt x="6" y="26"/>
                    <a:pt x="6" y="20"/>
                  </a:cubicBezTo>
                  <a:cubicBezTo>
                    <a:pt x="6" y="18"/>
                    <a:pt x="6" y="15"/>
                    <a:pt x="7" y="13"/>
                  </a:cubicBezTo>
                  <a:cubicBezTo>
                    <a:pt x="14" y="16"/>
                    <a:pt x="14" y="16"/>
                    <a:pt x="14" y="16"/>
                  </a:cubicBezTo>
                  <a:cubicBezTo>
                    <a:pt x="12" y="18"/>
                    <a:pt x="12" y="18"/>
                    <a:pt x="12" y="18"/>
                  </a:cubicBezTo>
                  <a:cubicBezTo>
                    <a:pt x="17" y="22"/>
                    <a:pt x="17" y="22"/>
                    <a:pt x="17" y="22"/>
                  </a:cubicBezTo>
                  <a:cubicBezTo>
                    <a:pt x="19" y="20"/>
                    <a:pt x="19" y="20"/>
                    <a:pt x="19" y="20"/>
                  </a:cubicBezTo>
                  <a:close/>
                  <a:moveTo>
                    <a:pt x="32" y="10"/>
                  </a:moveTo>
                  <a:cubicBezTo>
                    <a:pt x="32" y="45"/>
                    <a:pt x="32" y="45"/>
                    <a:pt x="32" y="45"/>
                  </a:cubicBezTo>
                  <a:cubicBezTo>
                    <a:pt x="32" y="45"/>
                    <a:pt x="27" y="45"/>
                    <a:pt x="25" y="41"/>
                  </a:cubicBezTo>
                  <a:cubicBezTo>
                    <a:pt x="24" y="37"/>
                    <a:pt x="28" y="16"/>
                    <a:pt x="28" y="14"/>
                  </a:cubicBezTo>
                  <a:cubicBezTo>
                    <a:pt x="28" y="13"/>
                    <a:pt x="28" y="10"/>
                    <a:pt x="28" y="10"/>
                  </a:cubicBezTo>
                  <a:lnTo>
                    <a:pt x="32" y="10"/>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grpSp>
      <p:grpSp>
        <p:nvGrpSpPr>
          <p:cNvPr id="70" name="组合 69"/>
          <p:cNvGrpSpPr/>
          <p:nvPr/>
        </p:nvGrpSpPr>
        <p:grpSpPr>
          <a:xfrm>
            <a:off x="2427440" y="1748452"/>
            <a:ext cx="5144139" cy="695325"/>
            <a:chOff x="2427440" y="1748452"/>
            <a:chExt cx="5144139" cy="695325"/>
          </a:xfrm>
        </p:grpSpPr>
        <p:sp>
          <p:nvSpPr>
            <p:cNvPr id="8" name="矩形 14"/>
            <p:cNvSpPr>
              <a:spLocks noChangeArrowheads="1"/>
            </p:cNvSpPr>
            <p:nvPr/>
          </p:nvSpPr>
          <p:spPr bwMode="auto">
            <a:xfrm>
              <a:off x="2427440" y="1748453"/>
              <a:ext cx="4803458" cy="695324"/>
            </a:xfrm>
            <a:prstGeom prst="rect">
              <a:avLst/>
            </a:prstGeom>
            <a:solidFill>
              <a:schemeClr val="bg1">
                <a:lumMod val="8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FFFF"/>
                </a:solidFill>
              </a:endParaRPr>
            </a:p>
          </p:txBody>
        </p:sp>
        <p:sp>
          <p:nvSpPr>
            <p:cNvPr id="10" name="椭圆 16"/>
            <p:cNvSpPr>
              <a:spLocks noChangeArrowheads="1"/>
            </p:cNvSpPr>
            <p:nvPr/>
          </p:nvSpPr>
          <p:spPr bwMode="auto">
            <a:xfrm>
              <a:off x="6876172" y="1748452"/>
              <a:ext cx="695407" cy="695324"/>
            </a:xfrm>
            <a:prstGeom prst="ellipse">
              <a:avLst/>
            </a:prstGeom>
            <a:solidFill>
              <a:srgbClr val="6FB5BC"/>
            </a:solidFill>
            <a:ln w="3175">
              <a:solidFill>
                <a:srgbClr val="6FB5BC"/>
              </a:solidFill>
              <a:round/>
            </a:ln>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FFFF"/>
                </a:solidFill>
              </a:endParaRPr>
            </a:p>
          </p:txBody>
        </p:sp>
        <p:sp>
          <p:nvSpPr>
            <p:cNvPr id="39" name="Freeform 71"/>
            <p:cNvSpPr>
              <a:spLocks noChangeAspect="1" noEditPoints="1" noChangeArrowheads="1"/>
            </p:cNvSpPr>
            <p:nvPr/>
          </p:nvSpPr>
          <p:spPr bwMode="auto">
            <a:xfrm>
              <a:off x="6982164" y="1892990"/>
              <a:ext cx="470048" cy="370533"/>
            </a:xfrm>
            <a:custGeom>
              <a:avLst/>
              <a:gdLst>
                <a:gd name="T0" fmla="*/ 2147483646 w 222"/>
                <a:gd name="T1" fmla="*/ 2147483646 h 233"/>
                <a:gd name="T2" fmla="*/ 2147483646 w 222"/>
                <a:gd name="T3" fmla="*/ 2147483646 h 233"/>
                <a:gd name="T4" fmla="*/ 2147483646 w 222"/>
                <a:gd name="T5" fmla="*/ 2147483646 h 233"/>
                <a:gd name="T6" fmla="*/ 2147483646 w 222"/>
                <a:gd name="T7" fmla="*/ 2147483646 h 233"/>
                <a:gd name="T8" fmla="*/ 2147483646 w 222"/>
                <a:gd name="T9" fmla="*/ 2147483646 h 233"/>
                <a:gd name="T10" fmla="*/ 2147483646 w 222"/>
                <a:gd name="T11" fmla="*/ 2147483646 h 233"/>
                <a:gd name="T12" fmla="*/ 2147483646 w 222"/>
                <a:gd name="T13" fmla="*/ 2147483646 h 233"/>
                <a:gd name="T14" fmla="*/ 2147483646 w 222"/>
                <a:gd name="T15" fmla="*/ 2147483646 h 233"/>
                <a:gd name="T16" fmla="*/ 2147483646 w 222"/>
                <a:gd name="T17" fmla="*/ 2147483646 h 233"/>
                <a:gd name="T18" fmla="*/ 2147483646 w 222"/>
                <a:gd name="T19" fmla="*/ 2147483646 h 233"/>
                <a:gd name="T20" fmla="*/ 2147483646 w 222"/>
                <a:gd name="T21" fmla="*/ 2147483646 h 233"/>
                <a:gd name="T22" fmla="*/ 2147483646 w 222"/>
                <a:gd name="T23" fmla="*/ 2147483646 h 233"/>
                <a:gd name="T24" fmla="*/ 2147483646 w 222"/>
                <a:gd name="T25" fmla="*/ 2147483646 h 233"/>
                <a:gd name="T26" fmla="*/ 2147483646 w 222"/>
                <a:gd name="T27" fmla="*/ 0 h 233"/>
                <a:gd name="T28" fmla="*/ 2147483646 w 222"/>
                <a:gd name="T29" fmla="*/ 0 h 233"/>
                <a:gd name="T30" fmla="*/ 2147483646 w 222"/>
                <a:gd name="T31" fmla="*/ 2147483646 h 233"/>
                <a:gd name="T32" fmla="*/ 2147483646 w 222"/>
                <a:gd name="T33" fmla="*/ 2147483646 h 233"/>
                <a:gd name="T34" fmla="*/ 2147483646 w 222"/>
                <a:gd name="T35" fmla="*/ 2147483646 h 233"/>
                <a:gd name="T36" fmla="*/ 2147483646 w 222"/>
                <a:gd name="T37" fmla="*/ 2147483646 h 233"/>
                <a:gd name="T38" fmla="*/ 2147483646 w 222"/>
                <a:gd name="T39" fmla="*/ 2147483646 h 233"/>
                <a:gd name="T40" fmla="*/ 2147483646 w 222"/>
                <a:gd name="T41" fmla="*/ 2147483646 h 233"/>
                <a:gd name="T42" fmla="*/ 2147483646 w 222"/>
                <a:gd name="T43" fmla="*/ 2147483646 h 233"/>
                <a:gd name="T44" fmla="*/ 0 w 222"/>
                <a:gd name="T45" fmla="*/ 2147483646 h 233"/>
                <a:gd name="T46" fmla="*/ 0 w 222"/>
                <a:gd name="T47" fmla="*/ 2147483646 h 233"/>
                <a:gd name="T48" fmla="*/ 2147483646 w 222"/>
                <a:gd name="T49" fmla="*/ 2147483646 h 233"/>
                <a:gd name="T50" fmla="*/ 2147483646 w 222"/>
                <a:gd name="T51" fmla="*/ 2147483646 h 233"/>
                <a:gd name="T52" fmla="*/ 2147483646 w 222"/>
                <a:gd name="T53" fmla="*/ 2147483646 h 233"/>
                <a:gd name="T54" fmla="*/ 2147483646 w 222"/>
                <a:gd name="T55" fmla="*/ 2147483646 h 233"/>
                <a:gd name="T56" fmla="*/ 2147483646 w 222"/>
                <a:gd name="T57" fmla="*/ 2147483646 h 233"/>
                <a:gd name="T58" fmla="*/ 2147483646 w 222"/>
                <a:gd name="T59" fmla="*/ 2147483646 h 233"/>
                <a:gd name="T60" fmla="*/ 2147483646 w 222"/>
                <a:gd name="T61" fmla="*/ 2147483646 h 233"/>
                <a:gd name="T62" fmla="*/ 2147483646 w 222"/>
                <a:gd name="T63" fmla="*/ 2147483646 h 233"/>
                <a:gd name="T64" fmla="*/ 2147483646 w 222"/>
                <a:gd name="T65" fmla="*/ 2147483646 h 233"/>
                <a:gd name="T66" fmla="*/ 2147483646 w 222"/>
                <a:gd name="T67" fmla="*/ 2147483646 h 233"/>
                <a:gd name="T68" fmla="*/ 2147483646 w 222"/>
                <a:gd name="T69" fmla="*/ 2147483646 h 233"/>
                <a:gd name="T70" fmla="*/ 2147483646 w 222"/>
                <a:gd name="T71" fmla="*/ 2147483646 h 233"/>
                <a:gd name="T72" fmla="*/ 2147483646 w 222"/>
                <a:gd name="T73" fmla="*/ 2147483646 h 233"/>
                <a:gd name="T74" fmla="*/ 2147483646 w 222"/>
                <a:gd name="T75" fmla="*/ 2147483646 h 233"/>
                <a:gd name="T76" fmla="*/ 2147483646 w 222"/>
                <a:gd name="T77" fmla="*/ 2147483646 h 233"/>
                <a:gd name="T78" fmla="*/ 2147483646 w 222"/>
                <a:gd name="T79" fmla="*/ 2147483646 h 233"/>
                <a:gd name="T80" fmla="*/ 2147483646 w 222"/>
                <a:gd name="T81" fmla="*/ 2147483646 h 233"/>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222"/>
                <a:gd name="T124" fmla="*/ 0 h 233"/>
                <a:gd name="T125" fmla="*/ 222 w 222"/>
                <a:gd name="T126" fmla="*/ 233 h 233"/>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222" h="233">
                  <a:moveTo>
                    <a:pt x="151" y="18"/>
                  </a:moveTo>
                  <a:lnTo>
                    <a:pt x="170" y="28"/>
                  </a:lnTo>
                  <a:lnTo>
                    <a:pt x="203" y="18"/>
                  </a:lnTo>
                  <a:lnTo>
                    <a:pt x="182" y="7"/>
                  </a:lnTo>
                  <a:lnTo>
                    <a:pt x="151" y="18"/>
                  </a:lnTo>
                  <a:close/>
                  <a:moveTo>
                    <a:pt x="31" y="170"/>
                  </a:moveTo>
                  <a:lnTo>
                    <a:pt x="7" y="158"/>
                  </a:lnTo>
                  <a:lnTo>
                    <a:pt x="7" y="210"/>
                  </a:lnTo>
                  <a:lnTo>
                    <a:pt x="31" y="222"/>
                  </a:lnTo>
                  <a:lnTo>
                    <a:pt x="31" y="170"/>
                  </a:lnTo>
                  <a:close/>
                  <a:moveTo>
                    <a:pt x="88" y="103"/>
                  </a:moveTo>
                  <a:lnTo>
                    <a:pt x="109" y="113"/>
                  </a:lnTo>
                  <a:lnTo>
                    <a:pt x="137" y="101"/>
                  </a:lnTo>
                  <a:lnTo>
                    <a:pt x="116" y="92"/>
                  </a:lnTo>
                  <a:lnTo>
                    <a:pt x="88" y="103"/>
                  </a:lnTo>
                  <a:close/>
                  <a:moveTo>
                    <a:pt x="69" y="101"/>
                  </a:moveTo>
                  <a:lnTo>
                    <a:pt x="76" y="99"/>
                  </a:lnTo>
                  <a:lnTo>
                    <a:pt x="116" y="82"/>
                  </a:lnTo>
                  <a:lnTo>
                    <a:pt x="118" y="82"/>
                  </a:lnTo>
                  <a:lnTo>
                    <a:pt x="132" y="89"/>
                  </a:lnTo>
                  <a:lnTo>
                    <a:pt x="132" y="23"/>
                  </a:lnTo>
                  <a:lnTo>
                    <a:pt x="132" y="18"/>
                  </a:lnTo>
                  <a:lnTo>
                    <a:pt x="140" y="14"/>
                  </a:lnTo>
                  <a:lnTo>
                    <a:pt x="180" y="0"/>
                  </a:lnTo>
                  <a:lnTo>
                    <a:pt x="182" y="0"/>
                  </a:lnTo>
                  <a:lnTo>
                    <a:pt x="215" y="14"/>
                  </a:lnTo>
                  <a:lnTo>
                    <a:pt x="222" y="18"/>
                  </a:lnTo>
                  <a:lnTo>
                    <a:pt x="222" y="167"/>
                  </a:lnTo>
                  <a:lnTo>
                    <a:pt x="173" y="186"/>
                  </a:lnTo>
                  <a:lnTo>
                    <a:pt x="168" y="184"/>
                  </a:lnTo>
                  <a:lnTo>
                    <a:pt x="158" y="179"/>
                  </a:lnTo>
                  <a:lnTo>
                    <a:pt x="158" y="191"/>
                  </a:lnTo>
                  <a:lnTo>
                    <a:pt x="106" y="210"/>
                  </a:lnTo>
                  <a:lnTo>
                    <a:pt x="102" y="207"/>
                  </a:lnTo>
                  <a:lnTo>
                    <a:pt x="90" y="200"/>
                  </a:lnTo>
                  <a:lnTo>
                    <a:pt x="90" y="214"/>
                  </a:lnTo>
                  <a:lnTo>
                    <a:pt x="38" y="233"/>
                  </a:lnTo>
                  <a:lnTo>
                    <a:pt x="33" y="231"/>
                  </a:lnTo>
                  <a:lnTo>
                    <a:pt x="3" y="217"/>
                  </a:lnTo>
                  <a:lnTo>
                    <a:pt x="0" y="214"/>
                  </a:lnTo>
                  <a:lnTo>
                    <a:pt x="0" y="212"/>
                  </a:lnTo>
                  <a:lnTo>
                    <a:pt x="0" y="153"/>
                  </a:lnTo>
                  <a:lnTo>
                    <a:pt x="0" y="146"/>
                  </a:lnTo>
                  <a:lnTo>
                    <a:pt x="7" y="144"/>
                  </a:lnTo>
                  <a:lnTo>
                    <a:pt x="47" y="127"/>
                  </a:lnTo>
                  <a:lnTo>
                    <a:pt x="50" y="127"/>
                  </a:lnTo>
                  <a:lnTo>
                    <a:pt x="80" y="144"/>
                  </a:lnTo>
                  <a:lnTo>
                    <a:pt x="90" y="146"/>
                  </a:lnTo>
                  <a:lnTo>
                    <a:pt x="90" y="193"/>
                  </a:lnTo>
                  <a:lnTo>
                    <a:pt x="99" y="198"/>
                  </a:lnTo>
                  <a:lnTo>
                    <a:pt x="99" y="125"/>
                  </a:lnTo>
                  <a:lnTo>
                    <a:pt x="76" y="113"/>
                  </a:lnTo>
                  <a:lnTo>
                    <a:pt x="76" y="141"/>
                  </a:lnTo>
                  <a:lnTo>
                    <a:pt x="69" y="137"/>
                  </a:lnTo>
                  <a:lnTo>
                    <a:pt x="69" y="108"/>
                  </a:lnTo>
                  <a:lnTo>
                    <a:pt x="69" y="101"/>
                  </a:lnTo>
                  <a:close/>
                  <a:moveTo>
                    <a:pt x="140" y="94"/>
                  </a:moveTo>
                  <a:lnTo>
                    <a:pt x="149" y="99"/>
                  </a:lnTo>
                  <a:lnTo>
                    <a:pt x="158" y="101"/>
                  </a:lnTo>
                  <a:lnTo>
                    <a:pt x="158" y="170"/>
                  </a:lnTo>
                  <a:lnTo>
                    <a:pt x="166" y="174"/>
                  </a:lnTo>
                  <a:lnTo>
                    <a:pt x="166" y="42"/>
                  </a:lnTo>
                  <a:lnTo>
                    <a:pt x="140" y="30"/>
                  </a:lnTo>
                  <a:lnTo>
                    <a:pt x="140" y="94"/>
                  </a:lnTo>
                  <a:close/>
                  <a:moveTo>
                    <a:pt x="19" y="148"/>
                  </a:moveTo>
                  <a:lnTo>
                    <a:pt x="38" y="158"/>
                  </a:lnTo>
                  <a:lnTo>
                    <a:pt x="71" y="146"/>
                  </a:lnTo>
                  <a:lnTo>
                    <a:pt x="47" y="137"/>
                  </a:lnTo>
                  <a:lnTo>
                    <a:pt x="19" y="148"/>
                  </a:lnTo>
                  <a:close/>
                  <a:moveTo>
                    <a:pt x="173" y="37"/>
                  </a:moveTo>
                  <a:lnTo>
                    <a:pt x="173" y="35"/>
                  </a:lnTo>
                  <a:lnTo>
                    <a:pt x="173" y="37"/>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grpSp>
      <p:grpSp>
        <p:nvGrpSpPr>
          <p:cNvPr id="71" name="组合 70"/>
          <p:cNvGrpSpPr/>
          <p:nvPr/>
        </p:nvGrpSpPr>
        <p:grpSpPr>
          <a:xfrm>
            <a:off x="2427440" y="2740640"/>
            <a:ext cx="5144139" cy="695325"/>
            <a:chOff x="2427440" y="2740640"/>
            <a:chExt cx="5144139" cy="695325"/>
          </a:xfrm>
        </p:grpSpPr>
        <p:sp>
          <p:nvSpPr>
            <p:cNvPr id="12" name="矩形 18"/>
            <p:cNvSpPr>
              <a:spLocks noChangeArrowheads="1"/>
            </p:cNvSpPr>
            <p:nvPr/>
          </p:nvSpPr>
          <p:spPr bwMode="auto">
            <a:xfrm>
              <a:off x="2427440" y="2740641"/>
              <a:ext cx="4803458" cy="695324"/>
            </a:xfrm>
            <a:prstGeom prst="rect">
              <a:avLst/>
            </a:prstGeom>
            <a:solidFill>
              <a:schemeClr val="bg1">
                <a:lumMod val="9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FFFF"/>
                </a:solidFill>
              </a:endParaRPr>
            </a:p>
          </p:txBody>
        </p:sp>
        <p:sp>
          <p:nvSpPr>
            <p:cNvPr id="14" name="椭圆 20"/>
            <p:cNvSpPr>
              <a:spLocks noChangeArrowheads="1"/>
            </p:cNvSpPr>
            <p:nvPr/>
          </p:nvSpPr>
          <p:spPr bwMode="auto">
            <a:xfrm>
              <a:off x="6876172" y="2740640"/>
              <a:ext cx="695407" cy="695324"/>
            </a:xfrm>
            <a:prstGeom prst="ellipse">
              <a:avLst/>
            </a:prstGeom>
            <a:solidFill>
              <a:srgbClr val="6FB5BC"/>
            </a:solidFill>
            <a:ln w="3175">
              <a:solidFill>
                <a:srgbClr val="6FB5BC"/>
              </a:solidFill>
              <a:round/>
            </a:ln>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FFFF"/>
                </a:solidFill>
              </a:endParaRPr>
            </a:p>
          </p:txBody>
        </p:sp>
        <p:sp>
          <p:nvSpPr>
            <p:cNvPr id="40" name="Freeform 78"/>
            <p:cNvSpPr>
              <a:spLocks noChangeAspect="1" noEditPoints="1" noChangeArrowheads="1"/>
            </p:cNvSpPr>
            <p:nvPr/>
          </p:nvSpPr>
          <p:spPr bwMode="auto">
            <a:xfrm>
              <a:off x="7009689" y="2892448"/>
              <a:ext cx="414997" cy="391707"/>
            </a:xfrm>
            <a:custGeom>
              <a:avLst/>
              <a:gdLst>
                <a:gd name="T0" fmla="*/ 2147483646 w 83"/>
                <a:gd name="T1" fmla="*/ 2147483646 h 104"/>
                <a:gd name="T2" fmla="*/ 2147483646 w 83"/>
                <a:gd name="T3" fmla="*/ 2147483646 h 104"/>
                <a:gd name="T4" fmla="*/ 2147483646 w 83"/>
                <a:gd name="T5" fmla="*/ 2147483646 h 104"/>
                <a:gd name="T6" fmla="*/ 2147483646 w 83"/>
                <a:gd name="T7" fmla="*/ 2147483646 h 104"/>
                <a:gd name="T8" fmla="*/ 2147483646 w 83"/>
                <a:gd name="T9" fmla="*/ 2147483646 h 104"/>
                <a:gd name="T10" fmla="*/ 2147483646 w 83"/>
                <a:gd name="T11" fmla="*/ 2147483646 h 104"/>
                <a:gd name="T12" fmla="*/ 2147483646 w 83"/>
                <a:gd name="T13" fmla="*/ 2147483646 h 104"/>
                <a:gd name="T14" fmla="*/ 2147483646 w 83"/>
                <a:gd name="T15" fmla="*/ 2147483646 h 104"/>
                <a:gd name="T16" fmla="*/ 2147483646 w 83"/>
                <a:gd name="T17" fmla="*/ 2147483646 h 104"/>
                <a:gd name="T18" fmla="*/ 2147483646 w 83"/>
                <a:gd name="T19" fmla="*/ 2147483646 h 104"/>
                <a:gd name="T20" fmla="*/ 2147483646 w 83"/>
                <a:gd name="T21" fmla="*/ 2147483646 h 104"/>
                <a:gd name="T22" fmla="*/ 2147483646 w 83"/>
                <a:gd name="T23" fmla="*/ 2147483646 h 104"/>
                <a:gd name="T24" fmla="*/ 2147483646 w 83"/>
                <a:gd name="T25" fmla="*/ 2147483646 h 104"/>
                <a:gd name="T26" fmla="*/ 2147483646 w 83"/>
                <a:gd name="T27" fmla="*/ 0 h 104"/>
                <a:gd name="T28" fmla="*/ 2147483646 w 83"/>
                <a:gd name="T29" fmla="*/ 2147483646 h 104"/>
                <a:gd name="T30" fmla="*/ 2147483646 w 83"/>
                <a:gd name="T31" fmla="*/ 2147483646 h 104"/>
                <a:gd name="T32" fmla="*/ 2147483646 w 83"/>
                <a:gd name="T33" fmla="*/ 2147483646 h 104"/>
                <a:gd name="T34" fmla="*/ 2147483646 w 83"/>
                <a:gd name="T35" fmla="*/ 0 h 104"/>
                <a:gd name="T36" fmla="*/ 2147483646 w 83"/>
                <a:gd name="T37" fmla="*/ 2147483646 h 104"/>
                <a:gd name="T38" fmla="*/ 2147483646 w 83"/>
                <a:gd name="T39" fmla="*/ 2147483646 h 104"/>
                <a:gd name="T40" fmla="*/ 2147483646 w 83"/>
                <a:gd name="T41" fmla="*/ 2147483646 h 104"/>
                <a:gd name="T42" fmla="*/ 2147483646 w 83"/>
                <a:gd name="T43" fmla="*/ 2147483646 h 104"/>
                <a:gd name="T44" fmla="*/ 2147483646 w 83"/>
                <a:gd name="T45" fmla="*/ 2147483646 h 104"/>
                <a:gd name="T46" fmla="*/ 2147483646 w 83"/>
                <a:gd name="T47" fmla="*/ 2147483646 h 104"/>
                <a:gd name="T48" fmla="*/ 2147483646 w 83"/>
                <a:gd name="T49" fmla="*/ 2147483646 h 104"/>
                <a:gd name="T50" fmla="*/ 2147483646 w 83"/>
                <a:gd name="T51" fmla="*/ 2147483646 h 104"/>
                <a:gd name="T52" fmla="*/ 2147483646 w 83"/>
                <a:gd name="T53" fmla="*/ 2147483646 h 104"/>
                <a:gd name="T54" fmla="*/ 2147483646 w 83"/>
                <a:gd name="T55" fmla="*/ 2147483646 h 104"/>
                <a:gd name="T56" fmla="*/ 2147483646 w 83"/>
                <a:gd name="T57" fmla="*/ 2147483646 h 104"/>
                <a:gd name="T58" fmla="*/ 2147483646 w 83"/>
                <a:gd name="T59" fmla="*/ 2147483646 h 104"/>
                <a:gd name="T60" fmla="*/ 2147483646 w 83"/>
                <a:gd name="T61" fmla="*/ 2147483646 h 104"/>
                <a:gd name="T62" fmla="*/ 2147483646 w 83"/>
                <a:gd name="T63" fmla="*/ 2147483646 h 104"/>
                <a:gd name="T64" fmla="*/ 2147483646 w 83"/>
                <a:gd name="T65" fmla="*/ 2147483646 h 104"/>
                <a:gd name="T66" fmla="*/ 2147483646 w 83"/>
                <a:gd name="T67" fmla="*/ 2147483646 h 104"/>
                <a:gd name="T68" fmla="*/ 2147483646 w 83"/>
                <a:gd name="T69" fmla="*/ 2147483646 h 104"/>
                <a:gd name="T70" fmla="*/ 2147483646 w 83"/>
                <a:gd name="T71" fmla="*/ 2147483646 h 104"/>
                <a:gd name="T72" fmla="*/ 2147483646 w 83"/>
                <a:gd name="T73" fmla="*/ 2147483646 h 104"/>
                <a:gd name="T74" fmla="*/ 2147483646 w 83"/>
                <a:gd name="T75" fmla="*/ 2147483646 h 104"/>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83"/>
                <a:gd name="T115" fmla="*/ 0 h 104"/>
                <a:gd name="T116" fmla="*/ 83 w 83"/>
                <a:gd name="T117" fmla="*/ 104 h 104"/>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83" h="104">
                  <a:moveTo>
                    <a:pt x="46" y="66"/>
                  </a:moveTo>
                  <a:cubicBezTo>
                    <a:pt x="48" y="66"/>
                    <a:pt x="49" y="69"/>
                    <a:pt x="49" y="71"/>
                  </a:cubicBezTo>
                  <a:cubicBezTo>
                    <a:pt x="49" y="74"/>
                    <a:pt x="48" y="76"/>
                    <a:pt x="46" y="76"/>
                  </a:cubicBezTo>
                  <a:cubicBezTo>
                    <a:pt x="45" y="76"/>
                    <a:pt x="43" y="74"/>
                    <a:pt x="43" y="71"/>
                  </a:cubicBezTo>
                  <a:cubicBezTo>
                    <a:pt x="43" y="69"/>
                    <a:pt x="45" y="66"/>
                    <a:pt x="46" y="66"/>
                  </a:cubicBezTo>
                  <a:close/>
                  <a:moveTo>
                    <a:pt x="60" y="99"/>
                  </a:moveTo>
                  <a:cubicBezTo>
                    <a:pt x="62" y="104"/>
                    <a:pt x="62" y="104"/>
                    <a:pt x="62" y="104"/>
                  </a:cubicBezTo>
                  <a:cubicBezTo>
                    <a:pt x="69" y="104"/>
                    <a:pt x="69" y="104"/>
                    <a:pt x="69" y="104"/>
                  </a:cubicBezTo>
                  <a:cubicBezTo>
                    <a:pt x="69" y="91"/>
                    <a:pt x="69" y="91"/>
                    <a:pt x="69" y="91"/>
                  </a:cubicBezTo>
                  <a:cubicBezTo>
                    <a:pt x="74" y="85"/>
                    <a:pt x="77" y="77"/>
                    <a:pt x="77" y="69"/>
                  </a:cubicBezTo>
                  <a:cubicBezTo>
                    <a:pt x="77" y="64"/>
                    <a:pt x="76" y="59"/>
                    <a:pt x="74" y="54"/>
                  </a:cubicBezTo>
                  <a:cubicBezTo>
                    <a:pt x="80" y="48"/>
                    <a:pt x="83" y="37"/>
                    <a:pt x="78" y="27"/>
                  </a:cubicBezTo>
                  <a:cubicBezTo>
                    <a:pt x="70" y="28"/>
                    <a:pt x="63" y="32"/>
                    <a:pt x="58" y="37"/>
                  </a:cubicBezTo>
                  <a:cubicBezTo>
                    <a:pt x="57" y="36"/>
                    <a:pt x="54" y="36"/>
                    <a:pt x="52" y="35"/>
                  </a:cubicBezTo>
                  <a:cubicBezTo>
                    <a:pt x="51" y="38"/>
                    <a:pt x="51" y="38"/>
                    <a:pt x="51" y="38"/>
                  </a:cubicBezTo>
                  <a:cubicBezTo>
                    <a:pt x="44" y="37"/>
                    <a:pt x="40" y="37"/>
                    <a:pt x="32" y="38"/>
                  </a:cubicBezTo>
                  <a:cubicBezTo>
                    <a:pt x="31" y="35"/>
                    <a:pt x="31" y="35"/>
                    <a:pt x="31" y="35"/>
                  </a:cubicBezTo>
                  <a:cubicBezTo>
                    <a:pt x="29" y="35"/>
                    <a:pt x="26" y="36"/>
                    <a:pt x="24" y="37"/>
                  </a:cubicBezTo>
                  <a:cubicBezTo>
                    <a:pt x="20" y="32"/>
                    <a:pt x="12" y="28"/>
                    <a:pt x="5" y="27"/>
                  </a:cubicBezTo>
                  <a:cubicBezTo>
                    <a:pt x="0" y="37"/>
                    <a:pt x="3" y="48"/>
                    <a:pt x="8" y="54"/>
                  </a:cubicBezTo>
                  <a:cubicBezTo>
                    <a:pt x="6" y="59"/>
                    <a:pt x="5" y="63"/>
                    <a:pt x="5" y="69"/>
                  </a:cubicBezTo>
                  <a:cubicBezTo>
                    <a:pt x="5" y="77"/>
                    <a:pt x="8" y="84"/>
                    <a:pt x="12" y="90"/>
                  </a:cubicBezTo>
                  <a:cubicBezTo>
                    <a:pt x="13" y="104"/>
                    <a:pt x="13" y="104"/>
                    <a:pt x="13" y="104"/>
                  </a:cubicBezTo>
                  <a:cubicBezTo>
                    <a:pt x="20" y="104"/>
                    <a:pt x="20" y="104"/>
                    <a:pt x="20" y="104"/>
                  </a:cubicBezTo>
                  <a:cubicBezTo>
                    <a:pt x="22" y="99"/>
                    <a:pt x="22" y="99"/>
                    <a:pt x="22" y="99"/>
                  </a:cubicBezTo>
                  <a:cubicBezTo>
                    <a:pt x="27" y="102"/>
                    <a:pt x="34" y="104"/>
                    <a:pt x="41" y="104"/>
                  </a:cubicBezTo>
                  <a:cubicBezTo>
                    <a:pt x="48" y="104"/>
                    <a:pt x="55" y="102"/>
                    <a:pt x="60" y="99"/>
                  </a:cubicBezTo>
                  <a:close/>
                  <a:moveTo>
                    <a:pt x="42" y="0"/>
                  </a:moveTo>
                  <a:cubicBezTo>
                    <a:pt x="47" y="0"/>
                    <a:pt x="51" y="2"/>
                    <a:pt x="54" y="5"/>
                  </a:cubicBezTo>
                  <a:cubicBezTo>
                    <a:pt x="57" y="8"/>
                    <a:pt x="59" y="13"/>
                    <a:pt x="59" y="17"/>
                  </a:cubicBezTo>
                  <a:cubicBezTo>
                    <a:pt x="59" y="22"/>
                    <a:pt x="57" y="26"/>
                    <a:pt x="54" y="30"/>
                  </a:cubicBezTo>
                  <a:cubicBezTo>
                    <a:pt x="51" y="33"/>
                    <a:pt x="47" y="35"/>
                    <a:pt x="42" y="35"/>
                  </a:cubicBezTo>
                  <a:cubicBezTo>
                    <a:pt x="37" y="35"/>
                    <a:pt x="33" y="33"/>
                    <a:pt x="30" y="30"/>
                  </a:cubicBezTo>
                  <a:cubicBezTo>
                    <a:pt x="27" y="26"/>
                    <a:pt x="25" y="22"/>
                    <a:pt x="25" y="17"/>
                  </a:cubicBezTo>
                  <a:cubicBezTo>
                    <a:pt x="25" y="13"/>
                    <a:pt x="27" y="8"/>
                    <a:pt x="30" y="5"/>
                  </a:cubicBezTo>
                  <a:cubicBezTo>
                    <a:pt x="33" y="2"/>
                    <a:pt x="37" y="0"/>
                    <a:pt x="42" y="0"/>
                  </a:cubicBezTo>
                  <a:close/>
                  <a:moveTo>
                    <a:pt x="49" y="10"/>
                  </a:moveTo>
                  <a:cubicBezTo>
                    <a:pt x="51" y="12"/>
                    <a:pt x="52" y="15"/>
                    <a:pt x="52" y="17"/>
                  </a:cubicBezTo>
                  <a:cubicBezTo>
                    <a:pt x="52" y="20"/>
                    <a:pt x="51" y="23"/>
                    <a:pt x="49" y="24"/>
                  </a:cubicBezTo>
                  <a:cubicBezTo>
                    <a:pt x="47" y="26"/>
                    <a:pt x="45" y="27"/>
                    <a:pt x="42" y="27"/>
                  </a:cubicBezTo>
                  <a:cubicBezTo>
                    <a:pt x="39" y="27"/>
                    <a:pt x="37" y="26"/>
                    <a:pt x="35" y="24"/>
                  </a:cubicBezTo>
                  <a:cubicBezTo>
                    <a:pt x="33" y="23"/>
                    <a:pt x="32" y="20"/>
                    <a:pt x="32" y="17"/>
                  </a:cubicBezTo>
                  <a:cubicBezTo>
                    <a:pt x="32" y="15"/>
                    <a:pt x="33" y="12"/>
                    <a:pt x="35" y="10"/>
                  </a:cubicBezTo>
                  <a:cubicBezTo>
                    <a:pt x="37" y="9"/>
                    <a:pt x="39" y="8"/>
                    <a:pt x="42" y="8"/>
                  </a:cubicBezTo>
                  <a:cubicBezTo>
                    <a:pt x="45" y="8"/>
                    <a:pt x="47" y="9"/>
                    <a:pt x="49" y="10"/>
                  </a:cubicBezTo>
                  <a:close/>
                  <a:moveTo>
                    <a:pt x="41" y="57"/>
                  </a:moveTo>
                  <a:cubicBezTo>
                    <a:pt x="33" y="57"/>
                    <a:pt x="27" y="64"/>
                    <a:pt x="27" y="71"/>
                  </a:cubicBezTo>
                  <a:cubicBezTo>
                    <a:pt x="27" y="79"/>
                    <a:pt x="33" y="85"/>
                    <a:pt x="41" y="85"/>
                  </a:cubicBezTo>
                  <a:cubicBezTo>
                    <a:pt x="49" y="85"/>
                    <a:pt x="55" y="79"/>
                    <a:pt x="55" y="71"/>
                  </a:cubicBezTo>
                  <a:cubicBezTo>
                    <a:pt x="55" y="64"/>
                    <a:pt x="49" y="57"/>
                    <a:pt x="41" y="57"/>
                  </a:cubicBezTo>
                  <a:close/>
                  <a:moveTo>
                    <a:pt x="21" y="57"/>
                  </a:moveTo>
                  <a:cubicBezTo>
                    <a:pt x="21" y="56"/>
                    <a:pt x="21" y="55"/>
                    <a:pt x="21" y="54"/>
                  </a:cubicBezTo>
                  <a:cubicBezTo>
                    <a:pt x="22" y="52"/>
                    <a:pt x="23" y="51"/>
                    <a:pt x="24" y="50"/>
                  </a:cubicBezTo>
                  <a:cubicBezTo>
                    <a:pt x="26" y="49"/>
                    <a:pt x="27" y="49"/>
                    <a:pt x="29" y="48"/>
                  </a:cubicBezTo>
                  <a:cubicBezTo>
                    <a:pt x="31" y="48"/>
                    <a:pt x="32" y="49"/>
                    <a:pt x="34" y="49"/>
                  </a:cubicBezTo>
                  <a:cubicBezTo>
                    <a:pt x="33" y="53"/>
                    <a:pt x="33" y="53"/>
                    <a:pt x="33" y="53"/>
                  </a:cubicBezTo>
                  <a:cubicBezTo>
                    <a:pt x="31" y="53"/>
                    <a:pt x="30" y="53"/>
                    <a:pt x="29" y="53"/>
                  </a:cubicBezTo>
                  <a:cubicBezTo>
                    <a:pt x="28" y="53"/>
                    <a:pt x="27" y="53"/>
                    <a:pt x="27" y="54"/>
                  </a:cubicBezTo>
                  <a:cubicBezTo>
                    <a:pt x="26" y="54"/>
                    <a:pt x="26" y="54"/>
                    <a:pt x="25" y="55"/>
                  </a:cubicBezTo>
                  <a:cubicBezTo>
                    <a:pt x="25" y="56"/>
                    <a:pt x="25" y="56"/>
                    <a:pt x="25" y="57"/>
                  </a:cubicBezTo>
                  <a:cubicBezTo>
                    <a:pt x="21" y="57"/>
                    <a:pt x="21" y="57"/>
                    <a:pt x="21" y="57"/>
                  </a:cubicBezTo>
                  <a:close/>
                  <a:moveTo>
                    <a:pt x="62" y="57"/>
                  </a:moveTo>
                  <a:cubicBezTo>
                    <a:pt x="58" y="57"/>
                    <a:pt x="58" y="57"/>
                    <a:pt x="58" y="57"/>
                  </a:cubicBezTo>
                  <a:cubicBezTo>
                    <a:pt x="58" y="56"/>
                    <a:pt x="58" y="56"/>
                    <a:pt x="58" y="55"/>
                  </a:cubicBezTo>
                  <a:cubicBezTo>
                    <a:pt x="57" y="54"/>
                    <a:pt x="57" y="54"/>
                    <a:pt x="56" y="54"/>
                  </a:cubicBezTo>
                  <a:cubicBezTo>
                    <a:pt x="56" y="53"/>
                    <a:pt x="55" y="53"/>
                    <a:pt x="54" y="53"/>
                  </a:cubicBezTo>
                  <a:cubicBezTo>
                    <a:pt x="53" y="53"/>
                    <a:pt x="51" y="53"/>
                    <a:pt x="50" y="53"/>
                  </a:cubicBezTo>
                  <a:cubicBezTo>
                    <a:pt x="49" y="49"/>
                    <a:pt x="49" y="49"/>
                    <a:pt x="49" y="49"/>
                  </a:cubicBezTo>
                  <a:cubicBezTo>
                    <a:pt x="50" y="49"/>
                    <a:pt x="52" y="48"/>
                    <a:pt x="54" y="48"/>
                  </a:cubicBezTo>
                  <a:cubicBezTo>
                    <a:pt x="56" y="49"/>
                    <a:pt x="57" y="49"/>
                    <a:pt x="59" y="50"/>
                  </a:cubicBezTo>
                  <a:cubicBezTo>
                    <a:pt x="60" y="51"/>
                    <a:pt x="61" y="52"/>
                    <a:pt x="62" y="54"/>
                  </a:cubicBezTo>
                  <a:cubicBezTo>
                    <a:pt x="62" y="55"/>
                    <a:pt x="62" y="56"/>
                    <a:pt x="62" y="57"/>
                  </a:cubicBezTo>
                  <a:close/>
                  <a:moveTo>
                    <a:pt x="36" y="66"/>
                  </a:moveTo>
                  <a:cubicBezTo>
                    <a:pt x="37" y="66"/>
                    <a:pt x="39" y="69"/>
                    <a:pt x="39" y="71"/>
                  </a:cubicBezTo>
                  <a:cubicBezTo>
                    <a:pt x="39" y="74"/>
                    <a:pt x="37" y="76"/>
                    <a:pt x="36" y="76"/>
                  </a:cubicBezTo>
                  <a:cubicBezTo>
                    <a:pt x="34" y="76"/>
                    <a:pt x="33" y="74"/>
                    <a:pt x="33" y="71"/>
                  </a:cubicBezTo>
                  <a:cubicBezTo>
                    <a:pt x="33" y="69"/>
                    <a:pt x="34" y="66"/>
                    <a:pt x="36" y="66"/>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grpSp>
      <p:grpSp>
        <p:nvGrpSpPr>
          <p:cNvPr id="65" name="组合 64"/>
          <p:cNvGrpSpPr/>
          <p:nvPr/>
        </p:nvGrpSpPr>
        <p:grpSpPr>
          <a:xfrm>
            <a:off x="1572421" y="715348"/>
            <a:ext cx="1022880" cy="736240"/>
            <a:chOff x="1572421" y="715348"/>
            <a:chExt cx="1022880" cy="736240"/>
          </a:xfrm>
        </p:grpSpPr>
        <p:sp>
          <p:nvSpPr>
            <p:cNvPr id="5" name="矩形 7"/>
            <p:cNvSpPr>
              <a:spLocks noChangeArrowheads="1"/>
            </p:cNvSpPr>
            <p:nvPr/>
          </p:nvSpPr>
          <p:spPr bwMode="auto">
            <a:xfrm>
              <a:off x="1737577" y="756264"/>
              <a:ext cx="689866" cy="695324"/>
            </a:xfrm>
            <a:prstGeom prst="rect">
              <a:avLst/>
            </a:prstGeom>
            <a:solidFill>
              <a:schemeClr val="tx1">
                <a:lumMod val="75000"/>
                <a:lumOff val="25000"/>
              </a:schemeClr>
            </a:solidFill>
            <a:ln>
              <a:noFill/>
            </a:ln>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FFFF"/>
                </a:solidFill>
              </a:endParaRPr>
            </a:p>
          </p:txBody>
        </p:sp>
        <p:sp>
          <p:nvSpPr>
            <p:cNvPr id="42" name="目录文字"/>
            <p:cNvSpPr txBox="1"/>
            <p:nvPr/>
          </p:nvSpPr>
          <p:spPr>
            <a:xfrm>
              <a:off x="1807970" y="715348"/>
              <a:ext cx="551783" cy="584775"/>
            </a:xfrm>
            <a:prstGeom prst="rect">
              <a:avLst/>
            </a:prstGeom>
            <a:noFill/>
            <a:ln>
              <a:noFill/>
            </a:ln>
            <a:effectLst>
              <a:outerShdw blurRad="800100" dist="50800" dir="16560000" sx="197000" sy="197000" algn="tl" rotWithShape="0">
                <a:prstClr val="black">
                  <a:alpha val="0"/>
                </a:prstClr>
              </a:outerShdw>
            </a:effectLst>
          </p:spPr>
          <p:txBody>
            <a:bodyPr wrap="square">
              <a:spAutoFit/>
            </a:bodyPr>
            <a:lstStyle>
              <a:defPPr>
                <a:defRPr lang="zh-CN"/>
              </a:defPPr>
              <a:lvl1pPr eaLnBrk="1" hangingPunct="1">
                <a:buFont typeface="Arial" panose="020B0604020202020204" pitchFamily="34" charset="0"/>
                <a:buNone/>
                <a:defRPr sz="3600">
                  <a:gradFill flip="none" rotWithShape="1">
                    <a:gsLst>
                      <a:gs pos="51000">
                        <a:schemeClr val="bg1"/>
                      </a:gs>
                      <a:gs pos="94495">
                        <a:schemeClr val="bg1">
                          <a:lumMod val="50000"/>
                        </a:schemeClr>
                      </a:gs>
                      <a:gs pos="58000">
                        <a:schemeClr val="accent3">
                          <a:lumMod val="75000"/>
                        </a:schemeClr>
                      </a:gs>
                      <a:gs pos="0">
                        <a:schemeClr val="bg1">
                          <a:lumMod val="85000"/>
                        </a:schemeClr>
                      </a:gs>
                    </a:gsLst>
                    <a:lin ang="2700000" scaled="1"/>
                    <a:tileRect/>
                  </a:gradFill>
                  <a:effectLst>
                    <a:outerShdw blurRad="50800" dist="76200" dir="6000000" sx="98000" sy="98000" algn="tl" rotWithShape="0">
                      <a:prstClr val="black">
                        <a:alpha val="23000"/>
                      </a:prstClr>
                    </a:outerShdw>
                  </a:effectLst>
                  <a:latin typeface="方正兰亭粗黑_GBK" panose="02000000000000000000" pitchFamily="2" charset="-122"/>
                  <a:ea typeface="方正兰亭粗黑_GBK" panose="02000000000000000000" pitchFamily="2" charset="-122"/>
                </a:defRPr>
              </a:lvl1pPr>
              <a:lvl2pPr marL="742950" indent="-285750">
                <a:spcBef>
                  <a:spcPct val="20000"/>
                </a:spcBef>
                <a:buFont typeface="Arial" panose="020B0604020202020204" pitchFamily="34" charset="0"/>
                <a:buChar char="–"/>
                <a:defRPr sz="2800">
                  <a:latin typeface="Calibri" panose="020F0502020204030204" pitchFamily="34" charset="0"/>
                </a:defRPr>
              </a:lvl2pPr>
              <a:lvl3pPr marL="1143000" indent="-228600">
                <a:spcBef>
                  <a:spcPct val="20000"/>
                </a:spcBef>
                <a:buFont typeface="Arial" panose="020B0604020202020204" pitchFamily="34" charset="0"/>
                <a:buChar char="•"/>
                <a:defRPr sz="2400">
                  <a:latin typeface="Calibri" panose="020F0502020204030204" pitchFamily="34" charset="0"/>
                </a:defRPr>
              </a:lvl3pPr>
              <a:lvl4pPr marL="1600200" indent="-228600">
                <a:spcBef>
                  <a:spcPct val="20000"/>
                </a:spcBef>
                <a:buFont typeface="Arial" panose="020B0604020202020204" pitchFamily="34" charset="0"/>
                <a:buChar char="–"/>
                <a:defRPr sz="2000">
                  <a:latin typeface="Calibri" panose="020F0502020204030204" pitchFamily="34" charset="0"/>
                </a:defRPr>
              </a:lvl4pPr>
              <a:lvl5pPr marL="2057400" indent="-228600">
                <a:spcBef>
                  <a:spcPct val="20000"/>
                </a:spcBef>
                <a:buFont typeface="Arial" panose="020B0604020202020204" pitchFamily="34" charset="0"/>
                <a:buChar char="»"/>
                <a:defRPr sz="2000">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9pPr>
            </a:lstStyle>
            <a:p>
              <a:pPr algn="ctr"/>
              <a:r>
                <a:rPr lang="en-US" altLang="zh-CN" sz="3200" b="1" dirty="0" smtClean="0">
                  <a:solidFill>
                    <a:srgbClr val="9BC742"/>
                  </a:solidFill>
                  <a:effectLst>
                    <a:outerShdw blurRad="50800" dist="38100" dir="2700000" algn="tl" rotWithShape="0">
                      <a:prstClr val="black">
                        <a:alpha val="40000"/>
                      </a:prstClr>
                    </a:outerShdw>
                  </a:effectLst>
                  <a:latin typeface="Verdana" panose="020B0604030504040204" pitchFamily="34" charset="0"/>
                  <a:ea typeface="Verdana" panose="020B0604030504040204" pitchFamily="34" charset="0"/>
                  <a:cs typeface="Verdana" panose="020B0604030504040204" pitchFamily="34" charset="0"/>
                </a:rPr>
                <a:t>A</a:t>
              </a:r>
              <a:endParaRPr lang="en-US" altLang="zh-CN" sz="3200" b="1" dirty="0">
                <a:solidFill>
                  <a:srgbClr val="9BC742"/>
                </a:solidFill>
                <a:effectLst>
                  <a:outerShdw blurRad="50800" dist="38100" dir="2700000" algn="tl" rotWithShape="0">
                    <a:prstClr val="black">
                      <a:alpha val="40000"/>
                    </a:prstClr>
                  </a:outerShdw>
                </a:effectLst>
                <a:latin typeface="Verdana" panose="020B0604030504040204" pitchFamily="34" charset="0"/>
                <a:ea typeface="Verdana" panose="020B0604030504040204" pitchFamily="34" charset="0"/>
                <a:cs typeface="Verdana" panose="020B0604030504040204" pitchFamily="34" charset="0"/>
              </a:endParaRPr>
            </a:p>
          </p:txBody>
        </p:sp>
        <p:sp>
          <p:nvSpPr>
            <p:cNvPr id="43" name="文本框 21"/>
            <p:cNvSpPr txBox="1">
              <a:spLocks noChangeArrowheads="1"/>
            </p:cNvSpPr>
            <p:nvPr/>
          </p:nvSpPr>
          <p:spPr bwMode="auto">
            <a:xfrm>
              <a:off x="1572421" y="1173252"/>
              <a:ext cx="1022880" cy="230832"/>
            </a:xfrm>
            <a:prstGeom prst="rect">
              <a:avLst/>
            </a:prstGeom>
            <a:noFill/>
            <a:ln>
              <a:noFill/>
            </a:ln>
            <a:effectLst>
              <a:outerShdw blurRad="800100" dist="50800" dir="16560000" sx="197000" sy="197000" algn="tl" rotWithShape="0">
                <a:prstClr val="black">
                  <a:alpha val="0"/>
                </a:prstClr>
              </a:outerShdw>
            </a:effectLst>
          </p:spPr>
          <p:txBody>
            <a:bodyPr wrap="square">
              <a:spAutoFit/>
            </a:bodyPr>
            <a:lstStyle>
              <a:defPPr>
                <a:defRPr lang="zh-CN"/>
              </a:defPPr>
              <a:lvl1pPr eaLnBrk="1" hangingPunct="1">
                <a:buFont typeface="Arial" panose="020B0604020202020204" pitchFamily="34" charset="0"/>
                <a:buNone/>
                <a:defRPr sz="1100">
                  <a:solidFill>
                    <a:srgbClr val="9BC742"/>
                  </a:solidFill>
                  <a:effectLst/>
                  <a:latin typeface="方正兰亭黑_GBK" panose="02000000000000000000" pitchFamily="2" charset="-122"/>
                  <a:ea typeface="方正兰亭黑_GBK" panose="02000000000000000000" pitchFamily="2" charset="-122"/>
                </a:defRPr>
              </a:lvl1pPr>
              <a:lvl2pPr marL="742950" indent="-285750">
                <a:spcBef>
                  <a:spcPct val="20000"/>
                </a:spcBef>
                <a:buFont typeface="Arial" panose="020B0604020202020204" pitchFamily="34" charset="0"/>
                <a:buChar char="–"/>
                <a:defRPr sz="2800">
                  <a:latin typeface="Calibri" panose="020F0502020204030204" pitchFamily="34" charset="0"/>
                </a:defRPr>
              </a:lvl2pPr>
              <a:lvl3pPr marL="1143000" indent="-228600">
                <a:spcBef>
                  <a:spcPct val="20000"/>
                </a:spcBef>
                <a:buFont typeface="Arial" panose="020B0604020202020204" pitchFamily="34" charset="0"/>
                <a:buChar char="•"/>
                <a:defRPr sz="2400">
                  <a:latin typeface="Calibri" panose="020F0502020204030204" pitchFamily="34" charset="0"/>
                </a:defRPr>
              </a:lvl3pPr>
              <a:lvl4pPr marL="1600200" indent="-228600">
                <a:spcBef>
                  <a:spcPct val="20000"/>
                </a:spcBef>
                <a:buFont typeface="Arial" panose="020B0604020202020204" pitchFamily="34" charset="0"/>
                <a:buChar char="–"/>
                <a:defRPr sz="2000">
                  <a:latin typeface="Calibri" panose="020F0502020204030204" pitchFamily="34" charset="0"/>
                </a:defRPr>
              </a:lvl4pPr>
              <a:lvl5pPr marL="2057400" indent="-228600">
                <a:spcBef>
                  <a:spcPct val="20000"/>
                </a:spcBef>
                <a:buFont typeface="Arial" panose="020B0604020202020204" pitchFamily="34" charset="0"/>
                <a:buChar char="»"/>
                <a:defRPr sz="2000">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9pPr>
            </a:lstStyle>
            <a:p>
              <a:pPr algn="ctr"/>
              <a:r>
                <a:rPr lang="en-US" altLang="zh-CN" sz="900" dirty="0" smtClean="0">
                  <a:solidFill>
                    <a:schemeClr val="bg1">
                      <a:lumMod val="50000"/>
                    </a:schemeClr>
                  </a:solidFill>
                  <a:latin typeface="Arial" panose="020B0604020202020204" pitchFamily="34" charset="0"/>
                  <a:cs typeface="Arial" panose="020B0604020202020204" pitchFamily="34" charset="0"/>
                </a:rPr>
                <a:t>Add </a:t>
              </a:r>
              <a:r>
                <a:rPr lang="en-US" altLang="zh-CN" sz="900" dirty="0">
                  <a:solidFill>
                    <a:schemeClr val="bg1">
                      <a:lumMod val="50000"/>
                    </a:schemeClr>
                  </a:solidFill>
                  <a:latin typeface="Arial" panose="020B0604020202020204" pitchFamily="34" charset="0"/>
                  <a:cs typeface="Arial" panose="020B0604020202020204" pitchFamily="34" charset="0"/>
                </a:rPr>
                <a:t>the title</a:t>
              </a:r>
              <a:endParaRPr lang="zh-CN" altLang="en-US" sz="900" dirty="0">
                <a:solidFill>
                  <a:schemeClr val="bg1">
                    <a:lumMod val="50000"/>
                  </a:schemeClr>
                </a:solidFill>
                <a:latin typeface="Arial" panose="020B0604020202020204" pitchFamily="34" charset="0"/>
                <a:cs typeface="Arial" panose="020B0604020202020204" pitchFamily="34" charset="0"/>
              </a:endParaRPr>
            </a:p>
          </p:txBody>
        </p:sp>
      </p:grpSp>
      <p:grpSp>
        <p:nvGrpSpPr>
          <p:cNvPr id="66" name="组合 65"/>
          <p:cNvGrpSpPr/>
          <p:nvPr/>
        </p:nvGrpSpPr>
        <p:grpSpPr>
          <a:xfrm>
            <a:off x="1572421" y="1728148"/>
            <a:ext cx="1022880" cy="715628"/>
            <a:chOff x="1572421" y="1728148"/>
            <a:chExt cx="1022880" cy="715628"/>
          </a:xfrm>
        </p:grpSpPr>
        <p:sp>
          <p:nvSpPr>
            <p:cNvPr id="9" name="矩形 15"/>
            <p:cNvSpPr>
              <a:spLocks noChangeArrowheads="1"/>
            </p:cNvSpPr>
            <p:nvPr/>
          </p:nvSpPr>
          <p:spPr bwMode="auto">
            <a:xfrm>
              <a:off x="1737577" y="1748452"/>
              <a:ext cx="689866" cy="695324"/>
            </a:xfrm>
            <a:prstGeom prst="rect">
              <a:avLst/>
            </a:prstGeom>
            <a:solidFill>
              <a:schemeClr val="tx1">
                <a:lumMod val="75000"/>
                <a:lumOff val="25000"/>
              </a:schemeClr>
            </a:solidFill>
            <a:ln>
              <a:noFill/>
            </a:ln>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FFFF"/>
                </a:solidFill>
              </a:endParaRPr>
            </a:p>
          </p:txBody>
        </p:sp>
        <p:sp>
          <p:nvSpPr>
            <p:cNvPr id="46" name="目录文字"/>
            <p:cNvSpPr txBox="1"/>
            <p:nvPr/>
          </p:nvSpPr>
          <p:spPr>
            <a:xfrm>
              <a:off x="1807970" y="1728148"/>
              <a:ext cx="551783" cy="584775"/>
            </a:xfrm>
            <a:prstGeom prst="rect">
              <a:avLst/>
            </a:prstGeom>
            <a:noFill/>
            <a:ln>
              <a:noFill/>
            </a:ln>
            <a:effectLst>
              <a:outerShdw blurRad="800100" dist="50800" dir="16560000" sx="197000" sy="197000" algn="tl" rotWithShape="0">
                <a:prstClr val="black">
                  <a:alpha val="0"/>
                </a:prstClr>
              </a:outerShdw>
            </a:effectLst>
          </p:spPr>
          <p:txBody>
            <a:bodyPr wrap="square">
              <a:spAutoFit/>
            </a:bodyPr>
            <a:lstStyle>
              <a:defPPr>
                <a:defRPr lang="zh-CN"/>
              </a:defPPr>
              <a:lvl1pPr eaLnBrk="1" hangingPunct="1">
                <a:buFont typeface="Arial" panose="020B0604020202020204" pitchFamily="34" charset="0"/>
                <a:buNone/>
                <a:defRPr sz="3600">
                  <a:gradFill flip="none" rotWithShape="1">
                    <a:gsLst>
                      <a:gs pos="51000">
                        <a:schemeClr val="bg1"/>
                      </a:gs>
                      <a:gs pos="94495">
                        <a:schemeClr val="bg1">
                          <a:lumMod val="50000"/>
                        </a:schemeClr>
                      </a:gs>
                      <a:gs pos="58000">
                        <a:schemeClr val="accent3">
                          <a:lumMod val="75000"/>
                        </a:schemeClr>
                      </a:gs>
                      <a:gs pos="0">
                        <a:schemeClr val="bg1">
                          <a:lumMod val="85000"/>
                        </a:schemeClr>
                      </a:gs>
                    </a:gsLst>
                    <a:lin ang="2700000" scaled="1"/>
                    <a:tileRect/>
                  </a:gradFill>
                  <a:effectLst>
                    <a:outerShdw blurRad="50800" dist="76200" dir="6000000" sx="98000" sy="98000" algn="tl" rotWithShape="0">
                      <a:prstClr val="black">
                        <a:alpha val="23000"/>
                      </a:prstClr>
                    </a:outerShdw>
                  </a:effectLst>
                  <a:latin typeface="方正兰亭粗黑_GBK" panose="02000000000000000000" pitchFamily="2" charset="-122"/>
                  <a:ea typeface="方正兰亭粗黑_GBK" panose="02000000000000000000" pitchFamily="2" charset="-122"/>
                </a:defRPr>
              </a:lvl1pPr>
              <a:lvl2pPr marL="742950" indent="-285750">
                <a:spcBef>
                  <a:spcPct val="20000"/>
                </a:spcBef>
                <a:buFont typeface="Arial" panose="020B0604020202020204" pitchFamily="34" charset="0"/>
                <a:buChar char="–"/>
                <a:defRPr sz="2800">
                  <a:latin typeface="Calibri" panose="020F0502020204030204" pitchFamily="34" charset="0"/>
                </a:defRPr>
              </a:lvl2pPr>
              <a:lvl3pPr marL="1143000" indent="-228600">
                <a:spcBef>
                  <a:spcPct val="20000"/>
                </a:spcBef>
                <a:buFont typeface="Arial" panose="020B0604020202020204" pitchFamily="34" charset="0"/>
                <a:buChar char="•"/>
                <a:defRPr sz="2400">
                  <a:latin typeface="Calibri" panose="020F0502020204030204" pitchFamily="34" charset="0"/>
                </a:defRPr>
              </a:lvl3pPr>
              <a:lvl4pPr marL="1600200" indent="-228600">
                <a:spcBef>
                  <a:spcPct val="20000"/>
                </a:spcBef>
                <a:buFont typeface="Arial" panose="020B0604020202020204" pitchFamily="34" charset="0"/>
                <a:buChar char="–"/>
                <a:defRPr sz="2000">
                  <a:latin typeface="Calibri" panose="020F0502020204030204" pitchFamily="34" charset="0"/>
                </a:defRPr>
              </a:lvl4pPr>
              <a:lvl5pPr marL="2057400" indent="-228600">
                <a:spcBef>
                  <a:spcPct val="20000"/>
                </a:spcBef>
                <a:buFont typeface="Arial" panose="020B0604020202020204" pitchFamily="34" charset="0"/>
                <a:buChar char="»"/>
                <a:defRPr sz="2000">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9pPr>
            </a:lstStyle>
            <a:p>
              <a:pPr algn="ctr"/>
              <a:r>
                <a:rPr lang="en-US" altLang="zh-CN" sz="3200" b="1" dirty="0" smtClean="0">
                  <a:solidFill>
                    <a:srgbClr val="9BC742"/>
                  </a:solidFill>
                  <a:effectLst>
                    <a:outerShdw blurRad="50800" dist="38100" dir="2700000" algn="tl" rotWithShape="0">
                      <a:prstClr val="black">
                        <a:alpha val="40000"/>
                      </a:prstClr>
                    </a:outerShdw>
                  </a:effectLst>
                  <a:latin typeface="Verdana" panose="020B0604030504040204" pitchFamily="34" charset="0"/>
                  <a:ea typeface="Verdana" panose="020B0604030504040204" pitchFamily="34" charset="0"/>
                  <a:cs typeface="Verdana" panose="020B0604030504040204" pitchFamily="34" charset="0"/>
                </a:rPr>
                <a:t>B</a:t>
              </a:r>
              <a:endParaRPr lang="en-US" altLang="zh-CN" sz="3200" b="1" dirty="0">
                <a:solidFill>
                  <a:srgbClr val="9BC742"/>
                </a:solidFill>
                <a:effectLst>
                  <a:outerShdw blurRad="50800" dist="38100" dir="2700000" algn="tl" rotWithShape="0">
                    <a:prstClr val="black">
                      <a:alpha val="40000"/>
                    </a:prstClr>
                  </a:outerShdw>
                </a:effectLst>
                <a:latin typeface="Verdana" panose="020B0604030504040204" pitchFamily="34" charset="0"/>
                <a:ea typeface="Verdana" panose="020B0604030504040204" pitchFamily="34" charset="0"/>
                <a:cs typeface="Verdana" panose="020B0604030504040204" pitchFamily="34" charset="0"/>
              </a:endParaRPr>
            </a:p>
          </p:txBody>
        </p:sp>
        <p:sp>
          <p:nvSpPr>
            <p:cNvPr id="47" name="文本框 21"/>
            <p:cNvSpPr txBox="1">
              <a:spLocks noChangeArrowheads="1"/>
            </p:cNvSpPr>
            <p:nvPr/>
          </p:nvSpPr>
          <p:spPr bwMode="auto">
            <a:xfrm>
              <a:off x="1572421" y="2186052"/>
              <a:ext cx="1022880" cy="230832"/>
            </a:xfrm>
            <a:prstGeom prst="rect">
              <a:avLst/>
            </a:prstGeom>
            <a:noFill/>
            <a:ln>
              <a:noFill/>
            </a:ln>
            <a:effectLst>
              <a:outerShdw blurRad="800100" dist="50800" dir="16560000" sx="197000" sy="197000" algn="tl" rotWithShape="0">
                <a:prstClr val="black">
                  <a:alpha val="0"/>
                </a:prstClr>
              </a:outerShdw>
            </a:effectLst>
          </p:spPr>
          <p:txBody>
            <a:bodyPr wrap="square">
              <a:spAutoFit/>
            </a:bodyPr>
            <a:lstStyle>
              <a:defPPr>
                <a:defRPr lang="zh-CN"/>
              </a:defPPr>
              <a:lvl1pPr eaLnBrk="1" hangingPunct="1">
                <a:buFont typeface="Arial" panose="020B0604020202020204" pitchFamily="34" charset="0"/>
                <a:buNone/>
                <a:defRPr sz="1100">
                  <a:solidFill>
                    <a:srgbClr val="9BC742"/>
                  </a:solidFill>
                  <a:effectLst/>
                  <a:latin typeface="方正兰亭黑_GBK" panose="02000000000000000000" pitchFamily="2" charset="-122"/>
                  <a:ea typeface="方正兰亭黑_GBK" panose="02000000000000000000" pitchFamily="2" charset="-122"/>
                </a:defRPr>
              </a:lvl1pPr>
              <a:lvl2pPr marL="742950" indent="-285750">
                <a:spcBef>
                  <a:spcPct val="20000"/>
                </a:spcBef>
                <a:buFont typeface="Arial" panose="020B0604020202020204" pitchFamily="34" charset="0"/>
                <a:buChar char="–"/>
                <a:defRPr sz="2800">
                  <a:latin typeface="Calibri" panose="020F0502020204030204" pitchFamily="34" charset="0"/>
                </a:defRPr>
              </a:lvl2pPr>
              <a:lvl3pPr marL="1143000" indent="-228600">
                <a:spcBef>
                  <a:spcPct val="20000"/>
                </a:spcBef>
                <a:buFont typeface="Arial" panose="020B0604020202020204" pitchFamily="34" charset="0"/>
                <a:buChar char="•"/>
                <a:defRPr sz="2400">
                  <a:latin typeface="Calibri" panose="020F0502020204030204" pitchFamily="34" charset="0"/>
                </a:defRPr>
              </a:lvl3pPr>
              <a:lvl4pPr marL="1600200" indent="-228600">
                <a:spcBef>
                  <a:spcPct val="20000"/>
                </a:spcBef>
                <a:buFont typeface="Arial" panose="020B0604020202020204" pitchFamily="34" charset="0"/>
                <a:buChar char="–"/>
                <a:defRPr sz="2000">
                  <a:latin typeface="Calibri" panose="020F0502020204030204" pitchFamily="34" charset="0"/>
                </a:defRPr>
              </a:lvl4pPr>
              <a:lvl5pPr marL="2057400" indent="-228600">
                <a:spcBef>
                  <a:spcPct val="20000"/>
                </a:spcBef>
                <a:buFont typeface="Arial" panose="020B0604020202020204" pitchFamily="34" charset="0"/>
                <a:buChar char="»"/>
                <a:defRPr sz="2000">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9pPr>
            </a:lstStyle>
            <a:p>
              <a:pPr algn="ctr"/>
              <a:r>
                <a:rPr lang="en-US" altLang="zh-CN" sz="900" dirty="0" smtClean="0">
                  <a:solidFill>
                    <a:schemeClr val="bg1">
                      <a:lumMod val="50000"/>
                    </a:schemeClr>
                  </a:solidFill>
                  <a:latin typeface="Arial" panose="020B0604020202020204" pitchFamily="34" charset="0"/>
                  <a:cs typeface="Arial" panose="020B0604020202020204" pitchFamily="34" charset="0"/>
                </a:rPr>
                <a:t>Add </a:t>
              </a:r>
              <a:r>
                <a:rPr lang="en-US" altLang="zh-CN" sz="900" dirty="0">
                  <a:solidFill>
                    <a:schemeClr val="bg1">
                      <a:lumMod val="50000"/>
                    </a:schemeClr>
                  </a:solidFill>
                  <a:latin typeface="Arial" panose="020B0604020202020204" pitchFamily="34" charset="0"/>
                  <a:cs typeface="Arial" panose="020B0604020202020204" pitchFamily="34" charset="0"/>
                </a:rPr>
                <a:t>the title</a:t>
              </a:r>
              <a:endParaRPr lang="zh-CN" altLang="en-US" sz="900" dirty="0">
                <a:solidFill>
                  <a:schemeClr val="bg1">
                    <a:lumMod val="50000"/>
                  </a:schemeClr>
                </a:solidFill>
                <a:latin typeface="Arial" panose="020B0604020202020204" pitchFamily="34" charset="0"/>
                <a:cs typeface="Arial" panose="020B0604020202020204" pitchFamily="34" charset="0"/>
              </a:endParaRPr>
            </a:p>
          </p:txBody>
        </p:sp>
      </p:grpSp>
      <p:grpSp>
        <p:nvGrpSpPr>
          <p:cNvPr id="67" name="组合 66"/>
          <p:cNvGrpSpPr/>
          <p:nvPr/>
        </p:nvGrpSpPr>
        <p:grpSpPr>
          <a:xfrm>
            <a:off x="1572421" y="2722093"/>
            <a:ext cx="1022880" cy="713871"/>
            <a:chOff x="1572421" y="2722093"/>
            <a:chExt cx="1022880" cy="713871"/>
          </a:xfrm>
        </p:grpSpPr>
        <p:sp>
          <p:nvSpPr>
            <p:cNvPr id="13" name="矩形 19"/>
            <p:cNvSpPr>
              <a:spLocks noChangeArrowheads="1"/>
            </p:cNvSpPr>
            <p:nvPr/>
          </p:nvSpPr>
          <p:spPr bwMode="auto">
            <a:xfrm>
              <a:off x="1737577" y="2740640"/>
              <a:ext cx="689866" cy="695324"/>
            </a:xfrm>
            <a:prstGeom prst="rect">
              <a:avLst/>
            </a:prstGeom>
            <a:solidFill>
              <a:schemeClr val="tx1">
                <a:lumMod val="75000"/>
                <a:lumOff val="25000"/>
              </a:schemeClr>
            </a:solidFill>
            <a:ln>
              <a:noFill/>
            </a:ln>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FFFF"/>
                </a:solidFill>
              </a:endParaRPr>
            </a:p>
          </p:txBody>
        </p:sp>
        <p:sp>
          <p:nvSpPr>
            <p:cNvPr id="49" name="目录文字"/>
            <p:cNvSpPr txBox="1"/>
            <p:nvPr/>
          </p:nvSpPr>
          <p:spPr>
            <a:xfrm>
              <a:off x="1807970" y="2722093"/>
              <a:ext cx="551783" cy="584775"/>
            </a:xfrm>
            <a:prstGeom prst="rect">
              <a:avLst/>
            </a:prstGeom>
            <a:noFill/>
            <a:ln>
              <a:noFill/>
            </a:ln>
            <a:effectLst>
              <a:outerShdw blurRad="800100" dist="50800" dir="16560000" sx="197000" sy="197000" algn="tl" rotWithShape="0">
                <a:prstClr val="black">
                  <a:alpha val="0"/>
                </a:prstClr>
              </a:outerShdw>
            </a:effectLst>
          </p:spPr>
          <p:txBody>
            <a:bodyPr wrap="square">
              <a:spAutoFit/>
            </a:bodyPr>
            <a:lstStyle>
              <a:defPPr>
                <a:defRPr lang="zh-CN"/>
              </a:defPPr>
              <a:lvl1pPr eaLnBrk="1" hangingPunct="1">
                <a:buFont typeface="Arial" panose="020B0604020202020204" pitchFamily="34" charset="0"/>
                <a:buNone/>
                <a:defRPr sz="3600">
                  <a:gradFill flip="none" rotWithShape="1">
                    <a:gsLst>
                      <a:gs pos="51000">
                        <a:schemeClr val="bg1"/>
                      </a:gs>
                      <a:gs pos="94495">
                        <a:schemeClr val="bg1">
                          <a:lumMod val="50000"/>
                        </a:schemeClr>
                      </a:gs>
                      <a:gs pos="58000">
                        <a:schemeClr val="accent3">
                          <a:lumMod val="75000"/>
                        </a:schemeClr>
                      </a:gs>
                      <a:gs pos="0">
                        <a:schemeClr val="bg1">
                          <a:lumMod val="85000"/>
                        </a:schemeClr>
                      </a:gs>
                    </a:gsLst>
                    <a:lin ang="2700000" scaled="1"/>
                    <a:tileRect/>
                  </a:gradFill>
                  <a:effectLst>
                    <a:outerShdw blurRad="50800" dist="76200" dir="6000000" sx="98000" sy="98000" algn="tl" rotWithShape="0">
                      <a:prstClr val="black">
                        <a:alpha val="23000"/>
                      </a:prstClr>
                    </a:outerShdw>
                  </a:effectLst>
                  <a:latin typeface="方正兰亭粗黑_GBK" panose="02000000000000000000" pitchFamily="2" charset="-122"/>
                  <a:ea typeface="方正兰亭粗黑_GBK" panose="02000000000000000000" pitchFamily="2" charset="-122"/>
                </a:defRPr>
              </a:lvl1pPr>
              <a:lvl2pPr marL="742950" indent="-285750">
                <a:spcBef>
                  <a:spcPct val="20000"/>
                </a:spcBef>
                <a:buFont typeface="Arial" panose="020B0604020202020204" pitchFamily="34" charset="0"/>
                <a:buChar char="–"/>
                <a:defRPr sz="2800">
                  <a:latin typeface="Calibri" panose="020F0502020204030204" pitchFamily="34" charset="0"/>
                </a:defRPr>
              </a:lvl2pPr>
              <a:lvl3pPr marL="1143000" indent="-228600">
                <a:spcBef>
                  <a:spcPct val="20000"/>
                </a:spcBef>
                <a:buFont typeface="Arial" panose="020B0604020202020204" pitchFamily="34" charset="0"/>
                <a:buChar char="•"/>
                <a:defRPr sz="2400">
                  <a:latin typeface="Calibri" panose="020F0502020204030204" pitchFamily="34" charset="0"/>
                </a:defRPr>
              </a:lvl3pPr>
              <a:lvl4pPr marL="1600200" indent="-228600">
                <a:spcBef>
                  <a:spcPct val="20000"/>
                </a:spcBef>
                <a:buFont typeface="Arial" panose="020B0604020202020204" pitchFamily="34" charset="0"/>
                <a:buChar char="–"/>
                <a:defRPr sz="2000">
                  <a:latin typeface="Calibri" panose="020F0502020204030204" pitchFamily="34" charset="0"/>
                </a:defRPr>
              </a:lvl4pPr>
              <a:lvl5pPr marL="2057400" indent="-228600">
                <a:spcBef>
                  <a:spcPct val="20000"/>
                </a:spcBef>
                <a:buFont typeface="Arial" panose="020B0604020202020204" pitchFamily="34" charset="0"/>
                <a:buChar char="»"/>
                <a:defRPr sz="2000">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9pPr>
            </a:lstStyle>
            <a:p>
              <a:pPr algn="ctr"/>
              <a:r>
                <a:rPr lang="en-US" altLang="zh-CN" sz="3200" b="1" dirty="0" smtClean="0">
                  <a:solidFill>
                    <a:srgbClr val="9BC742"/>
                  </a:solidFill>
                  <a:effectLst>
                    <a:outerShdw blurRad="50800" dist="38100" dir="2700000" algn="tl" rotWithShape="0">
                      <a:prstClr val="black">
                        <a:alpha val="40000"/>
                      </a:prstClr>
                    </a:outerShdw>
                  </a:effectLst>
                  <a:latin typeface="Verdana" panose="020B0604030504040204" pitchFamily="34" charset="0"/>
                  <a:ea typeface="Verdana" panose="020B0604030504040204" pitchFamily="34" charset="0"/>
                  <a:cs typeface="Verdana" panose="020B0604030504040204" pitchFamily="34" charset="0"/>
                </a:rPr>
                <a:t>C</a:t>
              </a:r>
              <a:endParaRPr lang="en-US" altLang="zh-CN" sz="3200" b="1" dirty="0">
                <a:solidFill>
                  <a:srgbClr val="9BC742"/>
                </a:solidFill>
                <a:effectLst>
                  <a:outerShdw blurRad="50800" dist="38100" dir="2700000" algn="tl" rotWithShape="0">
                    <a:prstClr val="black">
                      <a:alpha val="40000"/>
                    </a:prstClr>
                  </a:outerShdw>
                </a:effectLst>
                <a:latin typeface="Verdana" panose="020B0604030504040204" pitchFamily="34" charset="0"/>
                <a:ea typeface="Verdana" panose="020B0604030504040204" pitchFamily="34" charset="0"/>
                <a:cs typeface="Verdana" panose="020B0604030504040204" pitchFamily="34" charset="0"/>
              </a:endParaRPr>
            </a:p>
          </p:txBody>
        </p:sp>
        <p:sp>
          <p:nvSpPr>
            <p:cNvPr id="50" name="文本框 21"/>
            <p:cNvSpPr txBox="1">
              <a:spLocks noChangeArrowheads="1"/>
            </p:cNvSpPr>
            <p:nvPr/>
          </p:nvSpPr>
          <p:spPr bwMode="auto">
            <a:xfrm>
              <a:off x="1572421" y="3179997"/>
              <a:ext cx="1022880" cy="230832"/>
            </a:xfrm>
            <a:prstGeom prst="rect">
              <a:avLst/>
            </a:prstGeom>
            <a:noFill/>
            <a:ln>
              <a:noFill/>
            </a:ln>
            <a:effectLst>
              <a:outerShdw blurRad="800100" dist="50800" dir="16560000" sx="197000" sy="197000" algn="tl" rotWithShape="0">
                <a:prstClr val="black">
                  <a:alpha val="0"/>
                </a:prstClr>
              </a:outerShdw>
            </a:effectLst>
          </p:spPr>
          <p:txBody>
            <a:bodyPr wrap="square">
              <a:spAutoFit/>
            </a:bodyPr>
            <a:lstStyle>
              <a:defPPr>
                <a:defRPr lang="zh-CN"/>
              </a:defPPr>
              <a:lvl1pPr eaLnBrk="1" hangingPunct="1">
                <a:buFont typeface="Arial" panose="020B0604020202020204" pitchFamily="34" charset="0"/>
                <a:buNone/>
                <a:defRPr sz="1100">
                  <a:solidFill>
                    <a:srgbClr val="9BC742"/>
                  </a:solidFill>
                  <a:effectLst/>
                  <a:latin typeface="方正兰亭黑_GBK" panose="02000000000000000000" pitchFamily="2" charset="-122"/>
                  <a:ea typeface="方正兰亭黑_GBK" panose="02000000000000000000" pitchFamily="2" charset="-122"/>
                </a:defRPr>
              </a:lvl1pPr>
              <a:lvl2pPr marL="742950" indent="-285750">
                <a:spcBef>
                  <a:spcPct val="20000"/>
                </a:spcBef>
                <a:buFont typeface="Arial" panose="020B0604020202020204" pitchFamily="34" charset="0"/>
                <a:buChar char="–"/>
                <a:defRPr sz="2800">
                  <a:latin typeface="Calibri" panose="020F0502020204030204" pitchFamily="34" charset="0"/>
                </a:defRPr>
              </a:lvl2pPr>
              <a:lvl3pPr marL="1143000" indent="-228600">
                <a:spcBef>
                  <a:spcPct val="20000"/>
                </a:spcBef>
                <a:buFont typeface="Arial" panose="020B0604020202020204" pitchFamily="34" charset="0"/>
                <a:buChar char="•"/>
                <a:defRPr sz="2400">
                  <a:latin typeface="Calibri" panose="020F0502020204030204" pitchFamily="34" charset="0"/>
                </a:defRPr>
              </a:lvl3pPr>
              <a:lvl4pPr marL="1600200" indent="-228600">
                <a:spcBef>
                  <a:spcPct val="20000"/>
                </a:spcBef>
                <a:buFont typeface="Arial" panose="020B0604020202020204" pitchFamily="34" charset="0"/>
                <a:buChar char="–"/>
                <a:defRPr sz="2000">
                  <a:latin typeface="Calibri" panose="020F0502020204030204" pitchFamily="34" charset="0"/>
                </a:defRPr>
              </a:lvl4pPr>
              <a:lvl5pPr marL="2057400" indent="-228600">
                <a:spcBef>
                  <a:spcPct val="20000"/>
                </a:spcBef>
                <a:buFont typeface="Arial" panose="020B0604020202020204" pitchFamily="34" charset="0"/>
                <a:buChar char="»"/>
                <a:defRPr sz="2000">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9pPr>
            </a:lstStyle>
            <a:p>
              <a:pPr algn="ctr"/>
              <a:r>
                <a:rPr lang="en-US" altLang="zh-CN" sz="900" dirty="0" smtClean="0">
                  <a:solidFill>
                    <a:schemeClr val="bg1">
                      <a:lumMod val="50000"/>
                    </a:schemeClr>
                  </a:solidFill>
                  <a:latin typeface="Arial" panose="020B0604020202020204" pitchFamily="34" charset="0"/>
                  <a:cs typeface="Arial" panose="020B0604020202020204" pitchFamily="34" charset="0"/>
                </a:rPr>
                <a:t>Add </a:t>
              </a:r>
              <a:r>
                <a:rPr lang="en-US" altLang="zh-CN" sz="900" dirty="0">
                  <a:solidFill>
                    <a:schemeClr val="bg1">
                      <a:lumMod val="50000"/>
                    </a:schemeClr>
                  </a:solidFill>
                  <a:latin typeface="Arial" panose="020B0604020202020204" pitchFamily="34" charset="0"/>
                  <a:cs typeface="Arial" panose="020B0604020202020204" pitchFamily="34" charset="0"/>
                </a:rPr>
                <a:t>the title</a:t>
              </a:r>
              <a:endParaRPr lang="zh-CN" altLang="en-US" sz="900" dirty="0">
                <a:solidFill>
                  <a:schemeClr val="bg1">
                    <a:lumMod val="50000"/>
                  </a:schemeClr>
                </a:solidFill>
                <a:latin typeface="Arial" panose="020B0604020202020204" pitchFamily="34" charset="0"/>
                <a:cs typeface="Arial" panose="020B0604020202020204" pitchFamily="34" charset="0"/>
              </a:endParaRPr>
            </a:p>
          </p:txBody>
        </p:sp>
      </p:grpSp>
      <p:grpSp>
        <p:nvGrpSpPr>
          <p:cNvPr id="68" name="组合 67"/>
          <p:cNvGrpSpPr/>
          <p:nvPr/>
        </p:nvGrpSpPr>
        <p:grpSpPr>
          <a:xfrm>
            <a:off x="1572421" y="3725216"/>
            <a:ext cx="1022880" cy="702935"/>
            <a:chOff x="1572421" y="3725216"/>
            <a:chExt cx="1022880" cy="702935"/>
          </a:xfrm>
        </p:grpSpPr>
        <p:sp>
          <p:nvSpPr>
            <p:cNvPr id="17" name="矩形 23"/>
            <p:cNvSpPr>
              <a:spLocks noChangeArrowheads="1"/>
            </p:cNvSpPr>
            <p:nvPr/>
          </p:nvSpPr>
          <p:spPr bwMode="auto">
            <a:xfrm>
              <a:off x="1737577" y="3732827"/>
              <a:ext cx="689866" cy="695324"/>
            </a:xfrm>
            <a:prstGeom prst="rect">
              <a:avLst/>
            </a:prstGeom>
            <a:solidFill>
              <a:schemeClr val="tx1">
                <a:lumMod val="75000"/>
                <a:lumOff val="25000"/>
              </a:schemeClr>
            </a:solidFill>
            <a:ln>
              <a:noFill/>
            </a:ln>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FFFF"/>
                </a:solidFill>
              </a:endParaRPr>
            </a:p>
          </p:txBody>
        </p:sp>
        <p:sp>
          <p:nvSpPr>
            <p:cNvPr id="52" name="目录文字"/>
            <p:cNvSpPr txBox="1"/>
            <p:nvPr/>
          </p:nvSpPr>
          <p:spPr>
            <a:xfrm>
              <a:off x="1807970" y="3725216"/>
              <a:ext cx="551783" cy="584775"/>
            </a:xfrm>
            <a:prstGeom prst="rect">
              <a:avLst/>
            </a:prstGeom>
            <a:noFill/>
            <a:ln>
              <a:noFill/>
            </a:ln>
            <a:effectLst>
              <a:outerShdw blurRad="800100" dist="50800" dir="16560000" sx="197000" sy="197000" algn="tl" rotWithShape="0">
                <a:prstClr val="black">
                  <a:alpha val="0"/>
                </a:prstClr>
              </a:outerShdw>
            </a:effectLst>
          </p:spPr>
          <p:txBody>
            <a:bodyPr wrap="square">
              <a:spAutoFit/>
            </a:bodyPr>
            <a:lstStyle>
              <a:defPPr>
                <a:defRPr lang="zh-CN"/>
              </a:defPPr>
              <a:lvl1pPr eaLnBrk="1" hangingPunct="1">
                <a:buFont typeface="Arial" panose="020B0604020202020204" pitchFamily="34" charset="0"/>
                <a:buNone/>
                <a:defRPr sz="3600">
                  <a:gradFill flip="none" rotWithShape="1">
                    <a:gsLst>
                      <a:gs pos="51000">
                        <a:schemeClr val="bg1"/>
                      </a:gs>
                      <a:gs pos="94495">
                        <a:schemeClr val="bg1">
                          <a:lumMod val="50000"/>
                        </a:schemeClr>
                      </a:gs>
                      <a:gs pos="58000">
                        <a:schemeClr val="accent3">
                          <a:lumMod val="75000"/>
                        </a:schemeClr>
                      </a:gs>
                      <a:gs pos="0">
                        <a:schemeClr val="bg1">
                          <a:lumMod val="85000"/>
                        </a:schemeClr>
                      </a:gs>
                    </a:gsLst>
                    <a:lin ang="2700000" scaled="1"/>
                    <a:tileRect/>
                  </a:gradFill>
                  <a:effectLst>
                    <a:outerShdw blurRad="50800" dist="76200" dir="6000000" sx="98000" sy="98000" algn="tl" rotWithShape="0">
                      <a:prstClr val="black">
                        <a:alpha val="23000"/>
                      </a:prstClr>
                    </a:outerShdw>
                  </a:effectLst>
                  <a:latin typeface="方正兰亭粗黑_GBK" panose="02000000000000000000" pitchFamily="2" charset="-122"/>
                  <a:ea typeface="方正兰亭粗黑_GBK" panose="02000000000000000000" pitchFamily="2" charset="-122"/>
                </a:defRPr>
              </a:lvl1pPr>
              <a:lvl2pPr marL="742950" indent="-285750">
                <a:spcBef>
                  <a:spcPct val="20000"/>
                </a:spcBef>
                <a:buFont typeface="Arial" panose="020B0604020202020204" pitchFamily="34" charset="0"/>
                <a:buChar char="–"/>
                <a:defRPr sz="2800">
                  <a:latin typeface="Calibri" panose="020F0502020204030204" pitchFamily="34" charset="0"/>
                </a:defRPr>
              </a:lvl2pPr>
              <a:lvl3pPr marL="1143000" indent="-228600">
                <a:spcBef>
                  <a:spcPct val="20000"/>
                </a:spcBef>
                <a:buFont typeface="Arial" panose="020B0604020202020204" pitchFamily="34" charset="0"/>
                <a:buChar char="•"/>
                <a:defRPr sz="2400">
                  <a:latin typeface="Calibri" panose="020F0502020204030204" pitchFamily="34" charset="0"/>
                </a:defRPr>
              </a:lvl3pPr>
              <a:lvl4pPr marL="1600200" indent="-228600">
                <a:spcBef>
                  <a:spcPct val="20000"/>
                </a:spcBef>
                <a:buFont typeface="Arial" panose="020B0604020202020204" pitchFamily="34" charset="0"/>
                <a:buChar char="–"/>
                <a:defRPr sz="2000">
                  <a:latin typeface="Calibri" panose="020F0502020204030204" pitchFamily="34" charset="0"/>
                </a:defRPr>
              </a:lvl4pPr>
              <a:lvl5pPr marL="2057400" indent="-228600">
                <a:spcBef>
                  <a:spcPct val="20000"/>
                </a:spcBef>
                <a:buFont typeface="Arial" panose="020B0604020202020204" pitchFamily="34" charset="0"/>
                <a:buChar char="»"/>
                <a:defRPr sz="2000">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9pPr>
            </a:lstStyle>
            <a:p>
              <a:pPr algn="ctr"/>
              <a:r>
                <a:rPr lang="en-US" altLang="zh-CN" sz="3200" b="1" dirty="0" smtClean="0">
                  <a:solidFill>
                    <a:srgbClr val="9BC742"/>
                  </a:solidFill>
                  <a:effectLst>
                    <a:outerShdw blurRad="50800" dist="38100" dir="2700000" algn="tl" rotWithShape="0">
                      <a:prstClr val="black">
                        <a:alpha val="40000"/>
                      </a:prstClr>
                    </a:outerShdw>
                  </a:effectLst>
                  <a:latin typeface="Verdana" panose="020B0604030504040204" pitchFamily="34" charset="0"/>
                  <a:ea typeface="Verdana" panose="020B0604030504040204" pitchFamily="34" charset="0"/>
                  <a:cs typeface="Verdana" panose="020B0604030504040204" pitchFamily="34" charset="0"/>
                </a:rPr>
                <a:t>D</a:t>
              </a:r>
              <a:endParaRPr lang="en-US" altLang="zh-CN" sz="3200" b="1" dirty="0">
                <a:solidFill>
                  <a:srgbClr val="9BC742"/>
                </a:solidFill>
                <a:effectLst>
                  <a:outerShdw blurRad="50800" dist="38100" dir="2700000" algn="tl" rotWithShape="0">
                    <a:prstClr val="black">
                      <a:alpha val="40000"/>
                    </a:prstClr>
                  </a:outerShdw>
                </a:effectLst>
                <a:latin typeface="Verdana" panose="020B0604030504040204" pitchFamily="34" charset="0"/>
                <a:ea typeface="Verdana" panose="020B0604030504040204" pitchFamily="34" charset="0"/>
                <a:cs typeface="Verdana" panose="020B0604030504040204" pitchFamily="34" charset="0"/>
              </a:endParaRPr>
            </a:p>
          </p:txBody>
        </p:sp>
        <p:sp>
          <p:nvSpPr>
            <p:cNvPr id="53" name="文本框 21"/>
            <p:cNvSpPr txBox="1">
              <a:spLocks noChangeArrowheads="1"/>
            </p:cNvSpPr>
            <p:nvPr/>
          </p:nvSpPr>
          <p:spPr bwMode="auto">
            <a:xfrm>
              <a:off x="1572421" y="4183120"/>
              <a:ext cx="1022880" cy="230832"/>
            </a:xfrm>
            <a:prstGeom prst="rect">
              <a:avLst/>
            </a:prstGeom>
            <a:noFill/>
            <a:ln>
              <a:noFill/>
            </a:ln>
            <a:effectLst>
              <a:outerShdw blurRad="800100" dist="50800" dir="16560000" sx="197000" sy="197000" algn="tl" rotWithShape="0">
                <a:prstClr val="black">
                  <a:alpha val="0"/>
                </a:prstClr>
              </a:outerShdw>
            </a:effectLst>
          </p:spPr>
          <p:txBody>
            <a:bodyPr wrap="square">
              <a:spAutoFit/>
            </a:bodyPr>
            <a:lstStyle>
              <a:defPPr>
                <a:defRPr lang="zh-CN"/>
              </a:defPPr>
              <a:lvl1pPr eaLnBrk="1" hangingPunct="1">
                <a:buFont typeface="Arial" panose="020B0604020202020204" pitchFamily="34" charset="0"/>
                <a:buNone/>
                <a:defRPr sz="1100">
                  <a:solidFill>
                    <a:srgbClr val="9BC742"/>
                  </a:solidFill>
                  <a:effectLst/>
                  <a:latin typeface="方正兰亭黑_GBK" panose="02000000000000000000" pitchFamily="2" charset="-122"/>
                  <a:ea typeface="方正兰亭黑_GBK" panose="02000000000000000000" pitchFamily="2" charset="-122"/>
                </a:defRPr>
              </a:lvl1pPr>
              <a:lvl2pPr marL="742950" indent="-285750">
                <a:spcBef>
                  <a:spcPct val="20000"/>
                </a:spcBef>
                <a:buFont typeface="Arial" panose="020B0604020202020204" pitchFamily="34" charset="0"/>
                <a:buChar char="–"/>
                <a:defRPr sz="2800">
                  <a:latin typeface="Calibri" panose="020F0502020204030204" pitchFamily="34" charset="0"/>
                </a:defRPr>
              </a:lvl2pPr>
              <a:lvl3pPr marL="1143000" indent="-228600">
                <a:spcBef>
                  <a:spcPct val="20000"/>
                </a:spcBef>
                <a:buFont typeface="Arial" panose="020B0604020202020204" pitchFamily="34" charset="0"/>
                <a:buChar char="•"/>
                <a:defRPr sz="2400">
                  <a:latin typeface="Calibri" panose="020F0502020204030204" pitchFamily="34" charset="0"/>
                </a:defRPr>
              </a:lvl3pPr>
              <a:lvl4pPr marL="1600200" indent="-228600">
                <a:spcBef>
                  <a:spcPct val="20000"/>
                </a:spcBef>
                <a:buFont typeface="Arial" panose="020B0604020202020204" pitchFamily="34" charset="0"/>
                <a:buChar char="–"/>
                <a:defRPr sz="2000">
                  <a:latin typeface="Calibri" panose="020F0502020204030204" pitchFamily="34" charset="0"/>
                </a:defRPr>
              </a:lvl4pPr>
              <a:lvl5pPr marL="2057400" indent="-228600">
                <a:spcBef>
                  <a:spcPct val="20000"/>
                </a:spcBef>
                <a:buFont typeface="Arial" panose="020B0604020202020204" pitchFamily="34" charset="0"/>
                <a:buChar char="»"/>
                <a:defRPr sz="2000">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9pPr>
            </a:lstStyle>
            <a:p>
              <a:pPr algn="ctr"/>
              <a:r>
                <a:rPr lang="en-US" altLang="zh-CN" sz="900" dirty="0" smtClean="0">
                  <a:solidFill>
                    <a:schemeClr val="bg1">
                      <a:lumMod val="50000"/>
                    </a:schemeClr>
                  </a:solidFill>
                  <a:latin typeface="Arial" panose="020B0604020202020204" pitchFamily="34" charset="0"/>
                  <a:cs typeface="Arial" panose="020B0604020202020204" pitchFamily="34" charset="0"/>
                </a:rPr>
                <a:t>Add </a:t>
              </a:r>
              <a:r>
                <a:rPr lang="en-US" altLang="zh-CN" sz="900" dirty="0">
                  <a:solidFill>
                    <a:schemeClr val="bg1">
                      <a:lumMod val="50000"/>
                    </a:schemeClr>
                  </a:solidFill>
                  <a:latin typeface="Arial" panose="020B0604020202020204" pitchFamily="34" charset="0"/>
                  <a:cs typeface="Arial" panose="020B0604020202020204" pitchFamily="34" charset="0"/>
                </a:rPr>
                <a:t>the title</a:t>
              </a:r>
              <a:endParaRPr lang="zh-CN" altLang="en-US" sz="900" dirty="0">
                <a:solidFill>
                  <a:schemeClr val="bg1">
                    <a:lumMod val="50000"/>
                  </a:schemeClr>
                </a:solidFill>
                <a:latin typeface="Arial" panose="020B0604020202020204" pitchFamily="34" charset="0"/>
                <a:cs typeface="Arial" panose="020B0604020202020204" pitchFamily="34" charset="0"/>
              </a:endParaRPr>
            </a:p>
          </p:txBody>
        </p:sp>
      </p:grpSp>
      <p:grpSp>
        <p:nvGrpSpPr>
          <p:cNvPr id="74" name="组合 73"/>
          <p:cNvGrpSpPr/>
          <p:nvPr/>
        </p:nvGrpSpPr>
        <p:grpSpPr>
          <a:xfrm>
            <a:off x="2522307" y="1818872"/>
            <a:ext cx="3892907" cy="535623"/>
            <a:chOff x="2522307" y="1818872"/>
            <a:chExt cx="3892907" cy="535623"/>
          </a:xfrm>
        </p:grpSpPr>
        <p:sp>
          <p:nvSpPr>
            <p:cNvPr id="56" name="文本框 21"/>
            <p:cNvSpPr txBox="1">
              <a:spLocks noChangeArrowheads="1"/>
            </p:cNvSpPr>
            <p:nvPr/>
          </p:nvSpPr>
          <p:spPr bwMode="auto">
            <a:xfrm>
              <a:off x="2522307" y="1818872"/>
              <a:ext cx="1705062" cy="307777"/>
            </a:xfrm>
            <a:prstGeom prst="rect">
              <a:avLst/>
            </a:prstGeom>
            <a:noFill/>
            <a:ln>
              <a:noFill/>
            </a:ln>
            <a:effectLst>
              <a:outerShdw blurRad="800100" dist="50800" dir="16560000" sx="197000" sy="197000" algn="tl" rotWithShape="0">
                <a:prstClr val="black">
                  <a:alpha val="0"/>
                </a:prstClr>
              </a:outerShdw>
            </a:effectLst>
          </p:spPr>
          <p:txBody>
            <a:bodyPr wrap="square">
              <a:spAutoFit/>
            </a:bodyPr>
            <a:lstStyle>
              <a:defPPr>
                <a:defRPr lang="zh-CN"/>
              </a:defPPr>
              <a:lvl1pPr algn="ctr" eaLnBrk="1" hangingPunct="1">
                <a:buFont typeface="Arial" panose="020B0604020202020204" pitchFamily="34" charset="0"/>
                <a:buNone/>
                <a:defRPr sz="5400">
                  <a:gradFill flip="none" rotWithShape="1">
                    <a:gsLst>
                      <a:gs pos="51000">
                        <a:schemeClr val="bg1"/>
                      </a:gs>
                      <a:gs pos="94495">
                        <a:schemeClr val="bg1">
                          <a:lumMod val="50000"/>
                        </a:schemeClr>
                      </a:gs>
                      <a:gs pos="58000">
                        <a:schemeClr val="accent3">
                          <a:lumMod val="75000"/>
                        </a:schemeClr>
                      </a:gs>
                      <a:gs pos="0">
                        <a:schemeClr val="bg1">
                          <a:lumMod val="85000"/>
                        </a:schemeClr>
                      </a:gs>
                    </a:gsLst>
                    <a:lin ang="6600000" scaled="0"/>
                    <a:tileRect/>
                  </a:gradFill>
                  <a:effectLst>
                    <a:outerShdw blurRad="50800" dist="76200" dir="6000000" sx="98000" sy="98000" algn="tl" rotWithShape="0">
                      <a:prstClr val="black">
                        <a:alpha val="23000"/>
                      </a:prstClr>
                    </a:outerShdw>
                  </a:effectLst>
                  <a:latin typeface="方正兰亭粗黑_GBK" panose="02000000000000000000" pitchFamily="2" charset="-122"/>
                  <a:ea typeface="方正兰亭粗黑_GBK" panose="02000000000000000000" pitchFamily="2" charset="-122"/>
                </a:defRPr>
              </a:lvl1pPr>
              <a:lvl2pPr marL="742950" indent="-285750">
                <a:spcBef>
                  <a:spcPct val="20000"/>
                </a:spcBef>
                <a:buFont typeface="Arial" panose="020B0604020202020204" pitchFamily="34" charset="0"/>
                <a:buChar char="–"/>
                <a:defRPr sz="2800">
                  <a:latin typeface="Calibri" panose="020F0502020204030204" pitchFamily="34" charset="0"/>
                </a:defRPr>
              </a:lvl2pPr>
              <a:lvl3pPr marL="1143000" indent="-228600">
                <a:spcBef>
                  <a:spcPct val="20000"/>
                </a:spcBef>
                <a:buFont typeface="Arial" panose="020B0604020202020204" pitchFamily="34" charset="0"/>
                <a:buChar char="•"/>
                <a:defRPr sz="2400">
                  <a:latin typeface="Calibri" panose="020F0502020204030204" pitchFamily="34" charset="0"/>
                </a:defRPr>
              </a:lvl3pPr>
              <a:lvl4pPr marL="1600200" indent="-228600">
                <a:spcBef>
                  <a:spcPct val="20000"/>
                </a:spcBef>
                <a:buFont typeface="Arial" panose="020B0604020202020204" pitchFamily="34" charset="0"/>
                <a:buChar char="–"/>
                <a:defRPr sz="2000">
                  <a:latin typeface="Calibri" panose="020F0502020204030204" pitchFamily="34" charset="0"/>
                </a:defRPr>
              </a:lvl4pPr>
              <a:lvl5pPr marL="2057400" indent="-228600">
                <a:spcBef>
                  <a:spcPct val="20000"/>
                </a:spcBef>
                <a:buFont typeface="Arial" panose="020B0604020202020204" pitchFamily="34" charset="0"/>
                <a:buChar char="»"/>
                <a:defRPr sz="2000">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9pPr>
            </a:lstStyle>
            <a:p>
              <a:pPr algn="l"/>
              <a:r>
                <a:rPr lang="zh-CN" altLang="en-US" sz="1400" dirty="0" smtClean="0">
                  <a:solidFill>
                    <a:schemeClr val="tx1">
                      <a:lumMod val="75000"/>
                      <a:lumOff val="25000"/>
                    </a:schemeClr>
                  </a:solidFill>
                  <a:effectLst/>
                </a:rPr>
                <a:t>点击添加标题</a:t>
              </a:r>
              <a:endParaRPr lang="zh-CN" altLang="en-US" sz="1400" dirty="0">
                <a:solidFill>
                  <a:schemeClr val="tx1">
                    <a:lumMod val="75000"/>
                    <a:lumOff val="25000"/>
                  </a:schemeClr>
                </a:solidFill>
                <a:effectLst/>
              </a:endParaRPr>
            </a:p>
          </p:txBody>
        </p:sp>
        <p:sp>
          <p:nvSpPr>
            <p:cNvPr id="57" name="矩形 56"/>
            <p:cNvSpPr/>
            <p:nvPr/>
          </p:nvSpPr>
          <p:spPr>
            <a:xfrm>
              <a:off x="2522307" y="2046718"/>
              <a:ext cx="3892907" cy="307777"/>
            </a:xfrm>
            <a:prstGeom prst="rect">
              <a:avLst/>
            </a:prstGeom>
          </p:spPr>
          <p:txBody>
            <a:bodyPr wrap="square">
              <a:spAutoFit/>
            </a:bodyPr>
            <a:lstStyle/>
            <a:p>
              <a:pPr eaLnBrk="1" hangingPunct="1"/>
              <a:r>
                <a:rPr lang="zh-CN" altLang="en-US" sz="700" dirty="0">
                  <a:solidFill>
                    <a:schemeClr val="tx1">
                      <a:lumMod val="75000"/>
                      <a:lumOff val="25000"/>
                    </a:schemeClr>
                  </a:solidFill>
                  <a:latin typeface="微软雅黑" panose="020B0503020204020204" pitchFamily="34" charset="-122"/>
                  <a:ea typeface="微软雅黑" panose="020B0503020204020204" pitchFamily="34" charset="-122"/>
                </a:rPr>
                <a:t>请添加文</a:t>
              </a:r>
              <a:r>
                <a:rPr lang="zh-CN" altLang="en-US" sz="700" dirty="0" smtClean="0">
                  <a:solidFill>
                    <a:schemeClr val="tx1">
                      <a:lumMod val="75000"/>
                      <a:lumOff val="25000"/>
                    </a:schemeClr>
                  </a:solidFill>
                  <a:latin typeface="微软雅黑" panose="020B0503020204020204" pitchFamily="34" charset="-122"/>
                  <a:ea typeface="微软雅黑" panose="020B0503020204020204" pitchFamily="34" charset="-122"/>
                </a:rPr>
                <a:t>字</a:t>
              </a:r>
              <a:r>
                <a:rPr lang="zh-CN" altLang="en-US" sz="700" dirty="0">
                  <a:solidFill>
                    <a:schemeClr val="tx1">
                      <a:lumMod val="75000"/>
                      <a:lumOff val="25000"/>
                    </a:schemeClr>
                  </a:solidFill>
                  <a:latin typeface="微软雅黑" panose="020B0503020204020204" pitchFamily="34" charset="-122"/>
                  <a:ea typeface="微软雅黑" panose="020B0503020204020204" pitchFamily="34" charset="-122"/>
                </a:rPr>
                <a:t>请添加文</a:t>
              </a:r>
              <a:r>
                <a:rPr lang="zh-CN" altLang="en-US" sz="700" dirty="0" smtClean="0">
                  <a:solidFill>
                    <a:schemeClr val="tx1">
                      <a:lumMod val="75000"/>
                      <a:lumOff val="25000"/>
                    </a:schemeClr>
                  </a:solidFill>
                  <a:latin typeface="微软雅黑" panose="020B0503020204020204" pitchFamily="34" charset="-122"/>
                  <a:ea typeface="微软雅黑" panose="020B0503020204020204" pitchFamily="34" charset="-122"/>
                </a:rPr>
                <a:t>字请</a:t>
              </a:r>
              <a:r>
                <a:rPr lang="zh-CN" altLang="en-US" sz="700" dirty="0">
                  <a:solidFill>
                    <a:schemeClr val="tx1">
                      <a:lumMod val="75000"/>
                      <a:lumOff val="25000"/>
                    </a:schemeClr>
                  </a:solidFill>
                  <a:latin typeface="微软雅黑" panose="020B0503020204020204" pitchFamily="34" charset="-122"/>
                  <a:ea typeface="微软雅黑" panose="020B0503020204020204" pitchFamily="34" charset="-122"/>
                </a:rPr>
                <a:t>添加文</a:t>
              </a:r>
              <a:r>
                <a:rPr lang="zh-CN" altLang="en-US" sz="700" dirty="0" smtClean="0">
                  <a:solidFill>
                    <a:schemeClr val="tx1">
                      <a:lumMod val="75000"/>
                      <a:lumOff val="25000"/>
                    </a:schemeClr>
                  </a:solidFill>
                  <a:latin typeface="微软雅黑" panose="020B0503020204020204" pitchFamily="34" charset="-122"/>
                  <a:ea typeface="微软雅黑" panose="020B0503020204020204" pitchFamily="34" charset="-122"/>
                </a:rPr>
                <a:t>字请</a:t>
              </a:r>
              <a:r>
                <a:rPr lang="zh-CN" altLang="en-US" sz="700" dirty="0">
                  <a:solidFill>
                    <a:schemeClr val="tx1">
                      <a:lumMod val="75000"/>
                      <a:lumOff val="25000"/>
                    </a:schemeClr>
                  </a:solidFill>
                  <a:latin typeface="微软雅黑" panose="020B0503020204020204" pitchFamily="34" charset="-122"/>
                  <a:ea typeface="微软雅黑" panose="020B0503020204020204" pitchFamily="34" charset="-122"/>
                </a:rPr>
                <a:t>添加文</a:t>
              </a:r>
              <a:r>
                <a:rPr lang="zh-CN" altLang="en-US" sz="700" dirty="0" smtClean="0">
                  <a:solidFill>
                    <a:schemeClr val="tx1">
                      <a:lumMod val="75000"/>
                      <a:lumOff val="25000"/>
                    </a:schemeClr>
                  </a:solidFill>
                  <a:latin typeface="微软雅黑" panose="020B0503020204020204" pitchFamily="34" charset="-122"/>
                  <a:ea typeface="微软雅黑" panose="020B0503020204020204" pitchFamily="34" charset="-122"/>
                </a:rPr>
                <a:t>字请</a:t>
              </a:r>
              <a:r>
                <a:rPr lang="zh-CN" altLang="en-US" sz="700" dirty="0">
                  <a:solidFill>
                    <a:schemeClr val="tx1">
                      <a:lumMod val="75000"/>
                      <a:lumOff val="25000"/>
                    </a:schemeClr>
                  </a:solidFill>
                  <a:latin typeface="微软雅黑" panose="020B0503020204020204" pitchFamily="34" charset="-122"/>
                  <a:ea typeface="微软雅黑" panose="020B0503020204020204" pitchFamily="34" charset="-122"/>
                </a:rPr>
                <a:t>添加文</a:t>
              </a:r>
              <a:r>
                <a:rPr lang="zh-CN" altLang="en-US" sz="700" dirty="0" smtClean="0">
                  <a:solidFill>
                    <a:schemeClr val="tx1">
                      <a:lumMod val="75000"/>
                      <a:lumOff val="25000"/>
                    </a:schemeClr>
                  </a:solidFill>
                  <a:latin typeface="微软雅黑" panose="020B0503020204020204" pitchFamily="34" charset="-122"/>
                  <a:ea typeface="微软雅黑" panose="020B0503020204020204" pitchFamily="34" charset="-122"/>
                </a:rPr>
                <a:t>字请</a:t>
              </a:r>
              <a:r>
                <a:rPr lang="zh-CN" altLang="en-US" sz="700" dirty="0">
                  <a:solidFill>
                    <a:schemeClr val="tx1">
                      <a:lumMod val="75000"/>
                      <a:lumOff val="25000"/>
                    </a:schemeClr>
                  </a:solidFill>
                  <a:latin typeface="微软雅黑" panose="020B0503020204020204" pitchFamily="34" charset="-122"/>
                  <a:ea typeface="微软雅黑" panose="020B0503020204020204" pitchFamily="34" charset="-122"/>
                </a:rPr>
                <a:t>添加文</a:t>
              </a:r>
              <a:r>
                <a:rPr lang="zh-CN" altLang="en-US" sz="700" dirty="0" smtClean="0">
                  <a:solidFill>
                    <a:schemeClr val="tx1">
                      <a:lumMod val="75000"/>
                      <a:lumOff val="25000"/>
                    </a:schemeClr>
                  </a:solidFill>
                  <a:latin typeface="微软雅黑" panose="020B0503020204020204" pitchFamily="34" charset="-122"/>
                  <a:ea typeface="微软雅黑" panose="020B0503020204020204" pitchFamily="34" charset="-122"/>
                </a:rPr>
                <a:t>字请</a:t>
              </a:r>
              <a:r>
                <a:rPr lang="zh-CN" altLang="en-US" sz="700" dirty="0">
                  <a:solidFill>
                    <a:schemeClr val="tx1">
                      <a:lumMod val="75000"/>
                      <a:lumOff val="25000"/>
                    </a:schemeClr>
                  </a:solidFill>
                  <a:latin typeface="微软雅黑" panose="020B0503020204020204" pitchFamily="34" charset="-122"/>
                  <a:ea typeface="微软雅黑" panose="020B0503020204020204" pitchFamily="34" charset="-122"/>
                </a:rPr>
                <a:t>添加文字请添加文字请添加文字请添加文字请添加文字请</a:t>
              </a:r>
              <a:r>
                <a:rPr lang="zh-CN" altLang="en-US" sz="700" dirty="0" smtClean="0">
                  <a:solidFill>
                    <a:schemeClr val="tx1">
                      <a:lumMod val="75000"/>
                      <a:lumOff val="25000"/>
                    </a:schemeClr>
                  </a:solidFill>
                  <a:latin typeface="微软雅黑" panose="020B0503020204020204" pitchFamily="34" charset="-122"/>
                  <a:ea typeface="微软雅黑" panose="020B0503020204020204" pitchFamily="34" charset="-122"/>
                </a:rPr>
                <a:t>添加</a:t>
              </a:r>
              <a:endParaRPr lang="zh-CN" altLang="en-US" sz="7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75" name="组合 74"/>
          <p:cNvGrpSpPr/>
          <p:nvPr/>
        </p:nvGrpSpPr>
        <p:grpSpPr>
          <a:xfrm>
            <a:off x="2522307" y="2811059"/>
            <a:ext cx="3892907" cy="535623"/>
            <a:chOff x="2522307" y="2811059"/>
            <a:chExt cx="3892907" cy="535623"/>
          </a:xfrm>
        </p:grpSpPr>
        <p:sp>
          <p:nvSpPr>
            <p:cNvPr id="59" name="文本框 21"/>
            <p:cNvSpPr txBox="1">
              <a:spLocks noChangeArrowheads="1"/>
            </p:cNvSpPr>
            <p:nvPr/>
          </p:nvSpPr>
          <p:spPr bwMode="auto">
            <a:xfrm>
              <a:off x="2522307" y="2811059"/>
              <a:ext cx="1705062" cy="307777"/>
            </a:xfrm>
            <a:prstGeom prst="rect">
              <a:avLst/>
            </a:prstGeom>
            <a:noFill/>
            <a:ln>
              <a:noFill/>
            </a:ln>
            <a:effectLst>
              <a:outerShdw blurRad="800100" dist="50800" dir="16560000" sx="197000" sy="197000" algn="tl" rotWithShape="0">
                <a:prstClr val="black">
                  <a:alpha val="0"/>
                </a:prstClr>
              </a:outerShdw>
            </a:effectLst>
          </p:spPr>
          <p:txBody>
            <a:bodyPr wrap="square">
              <a:spAutoFit/>
            </a:bodyPr>
            <a:lstStyle>
              <a:defPPr>
                <a:defRPr lang="zh-CN"/>
              </a:defPPr>
              <a:lvl1pPr algn="ctr" eaLnBrk="1" hangingPunct="1">
                <a:buFont typeface="Arial" panose="020B0604020202020204" pitchFamily="34" charset="0"/>
                <a:buNone/>
                <a:defRPr sz="5400">
                  <a:gradFill flip="none" rotWithShape="1">
                    <a:gsLst>
                      <a:gs pos="51000">
                        <a:schemeClr val="bg1"/>
                      </a:gs>
                      <a:gs pos="94495">
                        <a:schemeClr val="bg1">
                          <a:lumMod val="50000"/>
                        </a:schemeClr>
                      </a:gs>
                      <a:gs pos="58000">
                        <a:schemeClr val="accent3">
                          <a:lumMod val="75000"/>
                        </a:schemeClr>
                      </a:gs>
                      <a:gs pos="0">
                        <a:schemeClr val="bg1">
                          <a:lumMod val="85000"/>
                        </a:schemeClr>
                      </a:gs>
                    </a:gsLst>
                    <a:lin ang="6600000" scaled="0"/>
                    <a:tileRect/>
                  </a:gradFill>
                  <a:effectLst>
                    <a:outerShdw blurRad="50800" dist="76200" dir="6000000" sx="98000" sy="98000" algn="tl" rotWithShape="0">
                      <a:prstClr val="black">
                        <a:alpha val="23000"/>
                      </a:prstClr>
                    </a:outerShdw>
                  </a:effectLst>
                  <a:latin typeface="方正兰亭粗黑_GBK" panose="02000000000000000000" pitchFamily="2" charset="-122"/>
                  <a:ea typeface="方正兰亭粗黑_GBK" panose="02000000000000000000" pitchFamily="2" charset="-122"/>
                </a:defRPr>
              </a:lvl1pPr>
              <a:lvl2pPr marL="742950" indent="-285750">
                <a:spcBef>
                  <a:spcPct val="20000"/>
                </a:spcBef>
                <a:buFont typeface="Arial" panose="020B0604020202020204" pitchFamily="34" charset="0"/>
                <a:buChar char="–"/>
                <a:defRPr sz="2800">
                  <a:latin typeface="Calibri" panose="020F0502020204030204" pitchFamily="34" charset="0"/>
                </a:defRPr>
              </a:lvl2pPr>
              <a:lvl3pPr marL="1143000" indent="-228600">
                <a:spcBef>
                  <a:spcPct val="20000"/>
                </a:spcBef>
                <a:buFont typeface="Arial" panose="020B0604020202020204" pitchFamily="34" charset="0"/>
                <a:buChar char="•"/>
                <a:defRPr sz="2400">
                  <a:latin typeface="Calibri" panose="020F0502020204030204" pitchFamily="34" charset="0"/>
                </a:defRPr>
              </a:lvl3pPr>
              <a:lvl4pPr marL="1600200" indent="-228600">
                <a:spcBef>
                  <a:spcPct val="20000"/>
                </a:spcBef>
                <a:buFont typeface="Arial" panose="020B0604020202020204" pitchFamily="34" charset="0"/>
                <a:buChar char="–"/>
                <a:defRPr sz="2000">
                  <a:latin typeface="Calibri" panose="020F0502020204030204" pitchFamily="34" charset="0"/>
                </a:defRPr>
              </a:lvl4pPr>
              <a:lvl5pPr marL="2057400" indent="-228600">
                <a:spcBef>
                  <a:spcPct val="20000"/>
                </a:spcBef>
                <a:buFont typeface="Arial" panose="020B0604020202020204" pitchFamily="34" charset="0"/>
                <a:buChar char="»"/>
                <a:defRPr sz="2000">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9pPr>
            </a:lstStyle>
            <a:p>
              <a:pPr algn="l"/>
              <a:r>
                <a:rPr lang="zh-CN" altLang="en-US" sz="1400" dirty="0" smtClean="0">
                  <a:solidFill>
                    <a:schemeClr val="tx1">
                      <a:lumMod val="75000"/>
                      <a:lumOff val="25000"/>
                    </a:schemeClr>
                  </a:solidFill>
                  <a:effectLst/>
                </a:rPr>
                <a:t>点击添加标题</a:t>
              </a:r>
              <a:endParaRPr lang="zh-CN" altLang="en-US" sz="1400" dirty="0">
                <a:solidFill>
                  <a:schemeClr val="tx1">
                    <a:lumMod val="75000"/>
                    <a:lumOff val="25000"/>
                  </a:schemeClr>
                </a:solidFill>
                <a:effectLst/>
              </a:endParaRPr>
            </a:p>
          </p:txBody>
        </p:sp>
        <p:sp>
          <p:nvSpPr>
            <p:cNvPr id="60" name="矩形 59"/>
            <p:cNvSpPr/>
            <p:nvPr/>
          </p:nvSpPr>
          <p:spPr>
            <a:xfrm>
              <a:off x="2522307" y="3038905"/>
              <a:ext cx="3892907" cy="307777"/>
            </a:xfrm>
            <a:prstGeom prst="rect">
              <a:avLst/>
            </a:prstGeom>
          </p:spPr>
          <p:txBody>
            <a:bodyPr wrap="square">
              <a:spAutoFit/>
            </a:bodyPr>
            <a:lstStyle/>
            <a:p>
              <a:pPr eaLnBrk="1" hangingPunct="1"/>
              <a:r>
                <a:rPr lang="zh-CN" altLang="en-US" sz="700" dirty="0">
                  <a:solidFill>
                    <a:schemeClr val="tx1">
                      <a:lumMod val="75000"/>
                      <a:lumOff val="25000"/>
                    </a:schemeClr>
                  </a:solidFill>
                  <a:latin typeface="微软雅黑" panose="020B0503020204020204" pitchFamily="34" charset="-122"/>
                  <a:ea typeface="微软雅黑" panose="020B0503020204020204" pitchFamily="34" charset="-122"/>
                </a:rPr>
                <a:t>请添加文</a:t>
              </a:r>
              <a:r>
                <a:rPr lang="zh-CN" altLang="en-US" sz="700" dirty="0" smtClean="0">
                  <a:solidFill>
                    <a:schemeClr val="tx1">
                      <a:lumMod val="75000"/>
                      <a:lumOff val="25000"/>
                    </a:schemeClr>
                  </a:solidFill>
                  <a:latin typeface="微软雅黑" panose="020B0503020204020204" pitchFamily="34" charset="-122"/>
                  <a:ea typeface="微软雅黑" panose="020B0503020204020204" pitchFamily="34" charset="-122"/>
                </a:rPr>
                <a:t>字</a:t>
              </a:r>
              <a:r>
                <a:rPr lang="zh-CN" altLang="en-US" sz="700" dirty="0">
                  <a:solidFill>
                    <a:schemeClr val="tx1">
                      <a:lumMod val="75000"/>
                      <a:lumOff val="25000"/>
                    </a:schemeClr>
                  </a:solidFill>
                  <a:latin typeface="微软雅黑" panose="020B0503020204020204" pitchFamily="34" charset="-122"/>
                  <a:ea typeface="微软雅黑" panose="020B0503020204020204" pitchFamily="34" charset="-122"/>
                </a:rPr>
                <a:t>请添加文</a:t>
              </a:r>
              <a:r>
                <a:rPr lang="zh-CN" altLang="en-US" sz="700" dirty="0" smtClean="0">
                  <a:solidFill>
                    <a:schemeClr val="tx1">
                      <a:lumMod val="75000"/>
                      <a:lumOff val="25000"/>
                    </a:schemeClr>
                  </a:solidFill>
                  <a:latin typeface="微软雅黑" panose="020B0503020204020204" pitchFamily="34" charset="-122"/>
                  <a:ea typeface="微软雅黑" panose="020B0503020204020204" pitchFamily="34" charset="-122"/>
                </a:rPr>
                <a:t>字请</a:t>
              </a:r>
              <a:r>
                <a:rPr lang="zh-CN" altLang="en-US" sz="700" dirty="0">
                  <a:solidFill>
                    <a:schemeClr val="tx1">
                      <a:lumMod val="75000"/>
                      <a:lumOff val="25000"/>
                    </a:schemeClr>
                  </a:solidFill>
                  <a:latin typeface="微软雅黑" panose="020B0503020204020204" pitchFamily="34" charset="-122"/>
                  <a:ea typeface="微软雅黑" panose="020B0503020204020204" pitchFamily="34" charset="-122"/>
                </a:rPr>
                <a:t>添加文</a:t>
              </a:r>
              <a:r>
                <a:rPr lang="zh-CN" altLang="en-US" sz="700" dirty="0" smtClean="0">
                  <a:solidFill>
                    <a:schemeClr val="tx1">
                      <a:lumMod val="75000"/>
                      <a:lumOff val="25000"/>
                    </a:schemeClr>
                  </a:solidFill>
                  <a:latin typeface="微软雅黑" panose="020B0503020204020204" pitchFamily="34" charset="-122"/>
                  <a:ea typeface="微软雅黑" panose="020B0503020204020204" pitchFamily="34" charset="-122"/>
                </a:rPr>
                <a:t>字请</a:t>
              </a:r>
              <a:r>
                <a:rPr lang="zh-CN" altLang="en-US" sz="700" dirty="0">
                  <a:solidFill>
                    <a:schemeClr val="tx1">
                      <a:lumMod val="75000"/>
                      <a:lumOff val="25000"/>
                    </a:schemeClr>
                  </a:solidFill>
                  <a:latin typeface="微软雅黑" panose="020B0503020204020204" pitchFamily="34" charset="-122"/>
                  <a:ea typeface="微软雅黑" panose="020B0503020204020204" pitchFamily="34" charset="-122"/>
                </a:rPr>
                <a:t>添加文</a:t>
              </a:r>
              <a:r>
                <a:rPr lang="zh-CN" altLang="en-US" sz="700" dirty="0" smtClean="0">
                  <a:solidFill>
                    <a:schemeClr val="tx1">
                      <a:lumMod val="75000"/>
                      <a:lumOff val="25000"/>
                    </a:schemeClr>
                  </a:solidFill>
                  <a:latin typeface="微软雅黑" panose="020B0503020204020204" pitchFamily="34" charset="-122"/>
                  <a:ea typeface="微软雅黑" panose="020B0503020204020204" pitchFamily="34" charset="-122"/>
                </a:rPr>
                <a:t>字请</a:t>
              </a:r>
              <a:r>
                <a:rPr lang="zh-CN" altLang="en-US" sz="700" dirty="0">
                  <a:solidFill>
                    <a:schemeClr val="tx1">
                      <a:lumMod val="75000"/>
                      <a:lumOff val="25000"/>
                    </a:schemeClr>
                  </a:solidFill>
                  <a:latin typeface="微软雅黑" panose="020B0503020204020204" pitchFamily="34" charset="-122"/>
                  <a:ea typeface="微软雅黑" panose="020B0503020204020204" pitchFamily="34" charset="-122"/>
                </a:rPr>
                <a:t>添加文</a:t>
              </a:r>
              <a:r>
                <a:rPr lang="zh-CN" altLang="en-US" sz="700" dirty="0" smtClean="0">
                  <a:solidFill>
                    <a:schemeClr val="tx1">
                      <a:lumMod val="75000"/>
                      <a:lumOff val="25000"/>
                    </a:schemeClr>
                  </a:solidFill>
                  <a:latin typeface="微软雅黑" panose="020B0503020204020204" pitchFamily="34" charset="-122"/>
                  <a:ea typeface="微软雅黑" panose="020B0503020204020204" pitchFamily="34" charset="-122"/>
                </a:rPr>
                <a:t>字请</a:t>
              </a:r>
              <a:r>
                <a:rPr lang="zh-CN" altLang="en-US" sz="700" dirty="0">
                  <a:solidFill>
                    <a:schemeClr val="tx1">
                      <a:lumMod val="75000"/>
                      <a:lumOff val="25000"/>
                    </a:schemeClr>
                  </a:solidFill>
                  <a:latin typeface="微软雅黑" panose="020B0503020204020204" pitchFamily="34" charset="-122"/>
                  <a:ea typeface="微软雅黑" panose="020B0503020204020204" pitchFamily="34" charset="-122"/>
                </a:rPr>
                <a:t>添加文</a:t>
              </a:r>
              <a:r>
                <a:rPr lang="zh-CN" altLang="en-US" sz="700" dirty="0" smtClean="0">
                  <a:solidFill>
                    <a:schemeClr val="tx1">
                      <a:lumMod val="75000"/>
                      <a:lumOff val="25000"/>
                    </a:schemeClr>
                  </a:solidFill>
                  <a:latin typeface="微软雅黑" panose="020B0503020204020204" pitchFamily="34" charset="-122"/>
                  <a:ea typeface="微软雅黑" panose="020B0503020204020204" pitchFamily="34" charset="-122"/>
                </a:rPr>
                <a:t>字请</a:t>
              </a:r>
              <a:r>
                <a:rPr lang="zh-CN" altLang="en-US" sz="700" dirty="0">
                  <a:solidFill>
                    <a:schemeClr val="tx1">
                      <a:lumMod val="75000"/>
                      <a:lumOff val="25000"/>
                    </a:schemeClr>
                  </a:solidFill>
                  <a:latin typeface="微软雅黑" panose="020B0503020204020204" pitchFamily="34" charset="-122"/>
                  <a:ea typeface="微软雅黑" panose="020B0503020204020204" pitchFamily="34" charset="-122"/>
                </a:rPr>
                <a:t>添加文字请添加文字请添加文字请添加文字请添加文字请</a:t>
              </a:r>
              <a:r>
                <a:rPr lang="zh-CN" altLang="en-US" sz="700" dirty="0" smtClean="0">
                  <a:solidFill>
                    <a:schemeClr val="tx1">
                      <a:lumMod val="75000"/>
                      <a:lumOff val="25000"/>
                    </a:schemeClr>
                  </a:solidFill>
                  <a:latin typeface="微软雅黑" panose="020B0503020204020204" pitchFamily="34" charset="-122"/>
                  <a:ea typeface="微软雅黑" panose="020B0503020204020204" pitchFamily="34" charset="-122"/>
                </a:rPr>
                <a:t>添加</a:t>
              </a:r>
              <a:endParaRPr lang="zh-CN" altLang="en-US" sz="7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76" name="组合 75"/>
          <p:cNvGrpSpPr/>
          <p:nvPr/>
        </p:nvGrpSpPr>
        <p:grpSpPr>
          <a:xfrm>
            <a:off x="2522307" y="3812677"/>
            <a:ext cx="3892907" cy="535623"/>
            <a:chOff x="2522307" y="3812677"/>
            <a:chExt cx="3892907" cy="535623"/>
          </a:xfrm>
        </p:grpSpPr>
        <p:sp>
          <p:nvSpPr>
            <p:cNvPr id="62" name="文本框 21"/>
            <p:cNvSpPr txBox="1">
              <a:spLocks noChangeArrowheads="1"/>
            </p:cNvSpPr>
            <p:nvPr/>
          </p:nvSpPr>
          <p:spPr bwMode="auto">
            <a:xfrm>
              <a:off x="2522307" y="3812677"/>
              <a:ext cx="1705062" cy="307777"/>
            </a:xfrm>
            <a:prstGeom prst="rect">
              <a:avLst/>
            </a:prstGeom>
            <a:noFill/>
            <a:ln>
              <a:noFill/>
            </a:ln>
            <a:effectLst>
              <a:outerShdw blurRad="800100" dist="50800" dir="16560000" sx="197000" sy="197000" algn="tl" rotWithShape="0">
                <a:prstClr val="black">
                  <a:alpha val="0"/>
                </a:prstClr>
              </a:outerShdw>
            </a:effectLst>
          </p:spPr>
          <p:txBody>
            <a:bodyPr wrap="square">
              <a:spAutoFit/>
            </a:bodyPr>
            <a:lstStyle>
              <a:defPPr>
                <a:defRPr lang="zh-CN"/>
              </a:defPPr>
              <a:lvl1pPr algn="ctr" eaLnBrk="1" hangingPunct="1">
                <a:buFont typeface="Arial" panose="020B0604020202020204" pitchFamily="34" charset="0"/>
                <a:buNone/>
                <a:defRPr sz="5400">
                  <a:gradFill flip="none" rotWithShape="1">
                    <a:gsLst>
                      <a:gs pos="51000">
                        <a:schemeClr val="bg1"/>
                      </a:gs>
                      <a:gs pos="94495">
                        <a:schemeClr val="bg1">
                          <a:lumMod val="50000"/>
                        </a:schemeClr>
                      </a:gs>
                      <a:gs pos="58000">
                        <a:schemeClr val="accent3">
                          <a:lumMod val="75000"/>
                        </a:schemeClr>
                      </a:gs>
                      <a:gs pos="0">
                        <a:schemeClr val="bg1">
                          <a:lumMod val="85000"/>
                        </a:schemeClr>
                      </a:gs>
                    </a:gsLst>
                    <a:lin ang="6600000" scaled="0"/>
                    <a:tileRect/>
                  </a:gradFill>
                  <a:effectLst>
                    <a:outerShdw blurRad="50800" dist="76200" dir="6000000" sx="98000" sy="98000" algn="tl" rotWithShape="0">
                      <a:prstClr val="black">
                        <a:alpha val="23000"/>
                      </a:prstClr>
                    </a:outerShdw>
                  </a:effectLst>
                  <a:latin typeface="方正兰亭粗黑_GBK" panose="02000000000000000000" pitchFamily="2" charset="-122"/>
                  <a:ea typeface="方正兰亭粗黑_GBK" panose="02000000000000000000" pitchFamily="2" charset="-122"/>
                </a:defRPr>
              </a:lvl1pPr>
              <a:lvl2pPr marL="742950" indent="-285750">
                <a:spcBef>
                  <a:spcPct val="20000"/>
                </a:spcBef>
                <a:buFont typeface="Arial" panose="020B0604020202020204" pitchFamily="34" charset="0"/>
                <a:buChar char="–"/>
                <a:defRPr sz="2800">
                  <a:latin typeface="Calibri" panose="020F0502020204030204" pitchFamily="34" charset="0"/>
                </a:defRPr>
              </a:lvl2pPr>
              <a:lvl3pPr marL="1143000" indent="-228600">
                <a:spcBef>
                  <a:spcPct val="20000"/>
                </a:spcBef>
                <a:buFont typeface="Arial" panose="020B0604020202020204" pitchFamily="34" charset="0"/>
                <a:buChar char="•"/>
                <a:defRPr sz="2400">
                  <a:latin typeface="Calibri" panose="020F0502020204030204" pitchFamily="34" charset="0"/>
                </a:defRPr>
              </a:lvl3pPr>
              <a:lvl4pPr marL="1600200" indent="-228600">
                <a:spcBef>
                  <a:spcPct val="20000"/>
                </a:spcBef>
                <a:buFont typeface="Arial" panose="020B0604020202020204" pitchFamily="34" charset="0"/>
                <a:buChar char="–"/>
                <a:defRPr sz="2000">
                  <a:latin typeface="Calibri" panose="020F0502020204030204" pitchFamily="34" charset="0"/>
                </a:defRPr>
              </a:lvl4pPr>
              <a:lvl5pPr marL="2057400" indent="-228600">
                <a:spcBef>
                  <a:spcPct val="20000"/>
                </a:spcBef>
                <a:buFont typeface="Arial" panose="020B0604020202020204" pitchFamily="34" charset="0"/>
                <a:buChar char="»"/>
                <a:defRPr sz="2000">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defRPr>
              </a:lvl9pPr>
            </a:lstStyle>
            <a:p>
              <a:pPr algn="l"/>
              <a:r>
                <a:rPr lang="zh-CN" altLang="en-US" sz="1400" dirty="0" smtClean="0">
                  <a:solidFill>
                    <a:schemeClr val="tx1">
                      <a:lumMod val="75000"/>
                      <a:lumOff val="25000"/>
                    </a:schemeClr>
                  </a:solidFill>
                  <a:effectLst/>
                </a:rPr>
                <a:t>点击添加标题</a:t>
              </a:r>
              <a:endParaRPr lang="zh-CN" altLang="en-US" sz="1400" dirty="0">
                <a:solidFill>
                  <a:schemeClr val="tx1">
                    <a:lumMod val="75000"/>
                    <a:lumOff val="25000"/>
                  </a:schemeClr>
                </a:solidFill>
                <a:effectLst/>
              </a:endParaRPr>
            </a:p>
          </p:txBody>
        </p:sp>
        <p:sp>
          <p:nvSpPr>
            <p:cNvPr id="63" name="矩形 62"/>
            <p:cNvSpPr/>
            <p:nvPr/>
          </p:nvSpPr>
          <p:spPr>
            <a:xfrm>
              <a:off x="2522307" y="4040523"/>
              <a:ext cx="3892907" cy="307777"/>
            </a:xfrm>
            <a:prstGeom prst="rect">
              <a:avLst/>
            </a:prstGeom>
          </p:spPr>
          <p:txBody>
            <a:bodyPr wrap="square">
              <a:spAutoFit/>
            </a:bodyPr>
            <a:lstStyle/>
            <a:p>
              <a:pPr eaLnBrk="1" hangingPunct="1"/>
              <a:r>
                <a:rPr lang="zh-CN" altLang="en-US" sz="700" dirty="0">
                  <a:solidFill>
                    <a:schemeClr val="tx1">
                      <a:lumMod val="75000"/>
                      <a:lumOff val="25000"/>
                    </a:schemeClr>
                  </a:solidFill>
                  <a:latin typeface="微软雅黑" panose="020B0503020204020204" pitchFamily="34" charset="-122"/>
                  <a:ea typeface="微软雅黑" panose="020B0503020204020204" pitchFamily="34" charset="-122"/>
                </a:rPr>
                <a:t>请添加文</a:t>
              </a:r>
              <a:r>
                <a:rPr lang="zh-CN" altLang="en-US" sz="700" dirty="0" smtClean="0">
                  <a:solidFill>
                    <a:schemeClr val="tx1">
                      <a:lumMod val="75000"/>
                      <a:lumOff val="25000"/>
                    </a:schemeClr>
                  </a:solidFill>
                  <a:latin typeface="微软雅黑" panose="020B0503020204020204" pitchFamily="34" charset="-122"/>
                  <a:ea typeface="微软雅黑" panose="020B0503020204020204" pitchFamily="34" charset="-122"/>
                </a:rPr>
                <a:t>字</a:t>
              </a:r>
              <a:r>
                <a:rPr lang="zh-CN" altLang="en-US" sz="700" dirty="0">
                  <a:solidFill>
                    <a:schemeClr val="tx1">
                      <a:lumMod val="75000"/>
                      <a:lumOff val="25000"/>
                    </a:schemeClr>
                  </a:solidFill>
                  <a:latin typeface="微软雅黑" panose="020B0503020204020204" pitchFamily="34" charset="-122"/>
                  <a:ea typeface="微软雅黑" panose="020B0503020204020204" pitchFamily="34" charset="-122"/>
                </a:rPr>
                <a:t>请添加文</a:t>
              </a:r>
              <a:r>
                <a:rPr lang="zh-CN" altLang="en-US" sz="700" dirty="0" smtClean="0">
                  <a:solidFill>
                    <a:schemeClr val="tx1">
                      <a:lumMod val="75000"/>
                      <a:lumOff val="25000"/>
                    </a:schemeClr>
                  </a:solidFill>
                  <a:latin typeface="微软雅黑" panose="020B0503020204020204" pitchFamily="34" charset="-122"/>
                  <a:ea typeface="微软雅黑" panose="020B0503020204020204" pitchFamily="34" charset="-122"/>
                </a:rPr>
                <a:t>字请</a:t>
              </a:r>
              <a:r>
                <a:rPr lang="zh-CN" altLang="en-US" sz="700" dirty="0">
                  <a:solidFill>
                    <a:schemeClr val="tx1">
                      <a:lumMod val="75000"/>
                      <a:lumOff val="25000"/>
                    </a:schemeClr>
                  </a:solidFill>
                  <a:latin typeface="微软雅黑" panose="020B0503020204020204" pitchFamily="34" charset="-122"/>
                  <a:ea typeface="微软雅黑" panose="020B0503020204020204" pitchFamily="34" charset="-122"/>
                </a:rPr>
                <a:t>添加文</a:t>
              </a:r>
              <a:r>
                <a:rPr lang="zh-CN" altLang="en-US" sz="700" dirty="0" smtClean="0">
                  <a:solidFill>
                    <a:schemeClr val="tx1">
                      <a:lumMod val="75000"/>
                      <a:lumOff val="25000"/>
                    </a:schemeClr>
                  </a:solidFill>
                  <a:latin typeface="微软雅黑" panose="020B0503020204020204" pitchFamily="34" charset="-122"/>
                  <a:ea typeface="微软雅黑" panose="020B0503020204020204" pitchFamily="34" charset="-122"/>
                </a:rPr>
                <a:t>字请</a:t>
              </a:r>
              <a:r>
                <a:rPr lang="zh-CN" altLang="en-US" sz="700" dirty="0">
                  <a:solidFill>
                    <a:schemeClr val="tx1">
                      <a:lumMod val="75000"/>
                      <a:lumOff val="25000"/>
                    </a:schemeClr>
                  </a:solidFill>
                  <a:latin typeface="微软雅黑" panose="020B0503020204020204" pitchFamily="34" charset="-122"/>
                  <a:ea typeface="微软雅黑" panose="020B0503020204020204" pitchFamily="34" charset="-122"/>
                </a:rPr>
                <a:t>添加文</a:t>
              </a:r>
              <a:r>
                <a:rPr lang="zh-CN" altLang="en-US" sz="700" dirty="0" smtClean="0">
                  <a:solidFill>
                    <a:schemeClr val="tx1">
                      <a:lumMod val="75000"/>
                      <a:lumOff val="25000"/>
                    </a:schemeClr>
                  </a:solidFill>
                  <a:latin typeface="微软雅黑" panose="020B0503020204020204" pitchFamily="34" charset="-122"/>
                  <a:ea typeface="微软雅黑" panose="020B0503020204020204" pitchFamily="34" charset="-122"/>
                </a:rPr>
                <a:t>字请</a:t>
              </a:r>
              <a:r>
                <a:rPr lang="zh-CN" altLang="en-US" sz="700" dirty="0">
                  <a:solidFill>
                    <a:schemeClr val="tx1">
                      <a:lumMod val="75000"/>
                      <a:lumOff val="25000"/>
                    </a:schemeClr>
                  </a:solidFill>
                  <a:latin typeface="微软雅黑" panose="020B0503020204020204" pitchFamily="34" charset="-122"/>
                  <a:ea typeface="微软雅黑" panose="020B0503020204020204" pitchFamily="34" charset="-122"/>
                </a:rPr>
                <a:t>添加文</a:t>
              </a:r>
              <a:r>
                <a:rPr lang="zh-CN" altLang="en-US" sz="700" dirty="0" smtClean="0">
                  <a:solidFill>
                    <a:schemeClr val="tx1">
                      <a:lumMod val="75000"/>
                      <a:lumOff val="25000"/>
                    </a:schemeClr>
                  </a:solidFill>
                  <a:latin typeface="微软雅黑" panose="020B0503020204020204" pitchFamily="34" charset="-122"/>
                  <a:ea typeface="微软雅黑" panose="020B0503020204020204" pitchFamily="34" charset="-122"/>
                </a:rPr>
                <a:t>字请</a:t>
              </a:r>
              <a:r>
                <a:rPr lang="zh-CN" altLang="en-US" sz="700" dirty="0">
                  <a:solidFill>
                    <a:schemeClr val="tx1">
                      <a:lumMod val="75000"/>
                      <a:lumOff val="25000"/>
                    </a:schemeClr>
                  </a:solidFill>
                  <a:latin typeface="微软雅黑" panose="020B0503020204020204" pitchFamily="34" charset="-122"/>
                  <a:ea typeface="微软雅黑" panose="020B0503020204020204" pitchFamily="34" charset="-122"/>
                </a:rPr>
                <a:t>添加文</a:t>
              </a:r>
              <a:r>
                <a:rPr lang="zh-CN" altLang="en-US" sz="700" dirty="0" smtClean="0">
                  <a:solidFill>
                    <a:schemeClr val="tx1">
                      <a:lumMod val="75000"/>
                      <a:lumOff val="25000"/>
                    </a:schemeClr>
                  </a:solidFill>
                  <a:latin typeface="微软雅黑" panose="020B0503020204020204" pitchFamily="34" charset="-122"/>
                  <a:ea typeface="微软雅黑" panose="020B0503020204020204" pitchFamily="34" charset="-122"/>
                </a:rPr>
                <a:t>字请</a:t>
              </a:r>
              <a:r>
                <a:rPr lang="zh-CN" altLang="en-US" sz="700" dirty="0">
                  <a:solidFill>
                    <a:schemeClr val="tx1">
                      <a:lumMod val="75000"/>
                      <a:lumOff val="25000"/>
                    </a:schemeClr>
                  </a:solidFill>
                  <a:latin typeface="微软雅黑" panose="020B0503020204020204" pitchFamily="34" charset="-122"/>
                  <a:ea typeface="微软雅黑" panose="020B0503020204020204" pitchFamily="34" charset="-122"/>
                </a:rPr>
                <a:t>添加文字请添加文字请添加文字请添加文字请添加文字请</a:t>
              </a:r>
              <a:r>
                <a:rPr lang="zh-CN" altLang="en-US" sz="700" dirty="0" smtClean="0">
                  <a:solidFill>
                    <a:schemeClr val="tx1">
                      <a:lumMod val="75000"/>
                      <a:lumOff val="25000"/>
                    </a:schemeClr>
                  </a:solidFill>
                  <a:latin typeface="微软雅黑" panose="020B0503020204020204" pitchFamily="34" charset="-122"/>
                  <a:ea typeface="微软雅黑" panose="020B0503020204020204" pitchFamily="34" charset="-122"/>
                </a:rPr>
                <a:t>添加</a:t>
              </a:r>
              <a:endParaRPr lang="zh-CN" altLang="en-US" sz="7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
</file>

<file path=ppt/theme/theme1.xml><?xml version="1.0" encoding="utf-8"?>
<a:theme xmlns:a="http://schemas.openxmlformats.org/drawingml/2006/main" name="Office 主题">
  <a:themeElements>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Office 主题">
      <a:majorFont>
        <a:latin typeface="Calibri"/>
        <a:ea typeface="宋体"/>
        <a:cs typeface=""/>
      </a:majorFont>
      <a:minorFont>
        <a:latin typeface="Calibri"/>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3986</Words>
  <Application>WPS 演示</Application>
  <PresentationFormat>全屏显示(16:9)</PresentationFormat>
  <Paragraphs>562</Paragraphs>
  <Slides>29</Slides>
  <Notes>29</Notes>
  <HiddenSlides>0</HiddenSlides>
  <MMClips>0</MMClips>
  <ScaleCrop>false</ScaleCrop>
  <HeadingPairs>
    <vt:vector size="6" baseType="variant">
      <vt:variant>
        <vt:lpstr>已用的字体</vt:lpstr>
      </vt:variant>
      <vt:variant>
        <vt:i4>17</vt:i4>
      </vt:variant>
      <vt:variant>
        <vt:lpstr>主题</vt:lpstr>
      </vt:variant>
      <vt:variant>
        <vt:i4>1</vt:i4>
      </vt:variant>
      <vt:variant>
        <vt:lpstr>幻灯片标题</vt:lpstr>
      </vt:variant>
      <vt:variant>
        <vt:i4>29</vt:i4>
      </vt:variant>
    </vt:vector>
  </HeadingPairs>
  <TitlesOfParts>
    <vt:vector size="47" baseType="lpstr">
      <vt:lpstr>Arial</vt:lpstr>
      <vt:lpstr>宋体</vt:lpstr>
      <vt:lpstr>Wingdings</vt:lpstr>
      <vt:lpstr>Calibri</vt:lpstr>
      <vt:lpstr>方正兰亭粗黑_GBK</vt:lpstr>
      <vt:lpstr>时尚中黑简体</vt:lpstr>
      <vt:lpstr>方正兰亭黑_GBK</vt:lpstr>
      <vt:lpstr>Verdana</vt:lpstr>
      <vt:lpstr>微软雅黑</vt:lpstr>
      <vt:lpstr>黑体</vt:lpstr>
      <vt:lpstr>Arial Unicode MS</vt:lpstr>
      <vt:lpstr>Helvetica Light</vt:lpstr>
      <vt:lpstr>方正黑体简体</vt:lpstr>
      <vt:lpstr>Tahoma</vt:lpstr>
      <vt:lpstr>Lato Light</vt:lpstr>
      <vt:lpstr>Roboto condensed</vt:lpstr>
      <vt:lpstr>Segoe Print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大母指商务灰</dc:title>
  <dc:creator>中国小强</dc:creator>
  <cp:lastModifiedBy>xckkf</cp:lastModifiedBy>
  <cp:revision>224</cp:revision>
  <dcterms:created xsi:type="dcterms:W3CDTF">2013-09-21T18:51:00Z</dcterms:created>
  <dcterms:modified xsi:type="dcterms:W3CDTF">2024-08-10T09:30:47Z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2052-11.8.2.8053</vt:lpwstr>
  </property>
</Properties>
</file>